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0"/>
  </p:notesMasterIdLst>
  <p:handoutMasterIdLst>
    <p:handoutMasterId r:id="rId51"/>
  </p:handoutMasterIdLst>
  <p:sldIdLst>
    <p:sldId id="584" r:id="rId2"/>
    <p:sldId id="650" r:id="rId3"/>
    <p:sldId id="624" r:id="rId4"/>
    <p:sldId id="652" r:id="rId5"/>
    <p:sldId id="626" r:id="rId6"/>
    <p:sldId id="653" r:id="rId7"/>
    <p:sldId id="627" r:id="rId8"/>
    <p:sldId id="628" r:id="rId9"/>
    <p:sldId id="654" r:id="rId10"/>
    <p:sldId id="655" r:id="rId11"/>
    <p:sldId id="629" r:id="rId12"/>
    <p:sldId id="656" r:id="rId13"/>
    <p:sldId id="657" r:id="rId14"/>
    <p:sldId id="630" r:id="rId15"/>
    <p:sldId id="631" r:id="rId16"/>
    <p:sldId id="632" r:id="rId17"/>
    <p:sldId id="633" r:id="rId18"/>
    <p:sldId id="634" r:id="rId19"/>
    <p:sldId id="635" r:id="rId20"/>
    <p:sldId id="649" r:id="rId21"/>
    <p:sldId id="658" r:id="rId22"/>
    <p:sldId id="659" r:id="rId23"/>
    <p:sldId id="660" r:id="rId24"/>
    <p:sldId id="661" r:id="rId25"/>
    <p:sldId id="662" r:id="rId26"/>
    <p:sldId id="636" r:id="rId27"/>
    <p:sldId id="663" r:id="rId28"/>
    <p:sldId id="639" r:id="rId29"/>
    <p:sldId id="638" r:id="rId30"/>
    <p:sldId id="664" r:id="rId31"/>
    <p:sldId id="665" r:id="rId32"/>
    <p:sldId id="640" r:id="rId33"/>
    <p:sldId id="666" r:id="rId34"/>
    <p:sldId id="667" r:id="rId35"/>
    <p:sldId id="651" r:id="rId36"/>
    <p:sldId id="673" r:id="rId37"/>
    <p:sldId id="642" r:id="rId38"/>
    <p:sldId id="643" r:id="rId39"/>
    <p:sldId id="644" r:id="rId40"/>
    <p:sldId id="670" r:id="rId41"/>
    <p:sldId id="668" r:id="rId42"/>
    <p:sldId id="645" r:id="rId43"/>
    <p:sldId id="646" r:id="rId44"/>
    <p:sldId id="669" r:id="rId45"/>
    <p:sldId id="671" r:id="rId46"/>
    <p:sldId id="647" r:id="rId47"/>
    <p:sldId id="672" r:id="rId48"/>
    <p:sldId id="648" r:id="rId49"/>
  </p:sldIdLst>
  <p:sldSz cx="9144000" cy="6858000" type="screen4x3"/>
  <p:notesSz cx="6858000" cy="9144000"/>
  <p:embeddedFontLst>
    <p:embeddedFont>
      <p:font typeface="仿宋_GB2312" panose="02010600030101010101" charset="-122"/>
      <p:regular r:id="rId52"/>
    </p:embeddedFont>
    <p:embeddedFont>
      <p:font typeface="楷体_GB2312" panose="02010600030101010101" charset="-122"/>
      <p:regular r:id="rId53"/>
    </p:embeddedFont>
    <p:embeddedFont>
      <p:font typeface="Gulim" panose="020B0600000101010101" pitchFamily="34" charset="-127"/>
      <p:regular r:id="rId54"/>
    </p:embeddedFont>
    <p:embeddedFont>
      <p:font typeface="Webdings" panose="05030102010509060703" pitchFamily="18" charset="2"/>
      <p:regular r:id="rId55"/>
    </p:embeddedFont>
    <p:embeddedFont>
      <p:font typeface="华文中宋" panose="02010600040101010101" pitchFamily="2" charset="-122"/>
      <p:regular r:id="rId56"/>
    </p:embeddedFont>
  </p:embeddedFontLst>
  <p:defaultTextStyle>
    <a:defPPr>
      <a:defRPr lang="ko-KR"/>
    </a:defPPr>
    <a:lvl1pPr algn="l" rtl="0" fontAlgn="base">
      <a:spcBef>
        <a:spcPct val="0"/>
      </a:spcBef>
      <a:spcAft>
        <a:spcPct val="0"/>
      </a:spcAft>
      <a:defRPr kumimoji="1" sz="2800" i="1" kern="1200">
        <a:solidFill>
          <a:schemeClr val="tx1"/>
        </a:solidFill>
        <a:latin typeface="Times New Roman" panose="02020603050405020304" pitchFamily="18" charset="0"/>
        <a:ea typeface="华文细黑" panose="02010600040101010101" charset="-122"/>
        <a:cs typeface="+mn-cs"/>
      </a:defRPr>
    </a:lvl1pPr>
    <a:lvl2pPr marL="457200" algn="l" rtl="0" fontAlgn="base">
      <a:spcBef>
        <a:spcPct val="0"/>
      </a:spcBef>
      <a:spcAft>
        <a:spcPct val="0"/>
      </a:spcAft>
      <a:defRPr kumimoji="1" sz="2800" i="1" kern="1200">
        <a:solidFill>
          <a:schemeClr val="tx1"/>
        </a:solidFill>
        <a:latin typeface="Times New Roman" panose="02020603050405020304" pitchFamily="18" charset="0"/>
        <a:ea typeface="华文细黑" panose="02010600040101010101" charset="-122"/>
        <a:cs typeface="+mn-cs"/>
      </a:defRPr>
    </a:lvl2pPr>
    <a:lvl3pPr marL="914400" algn="l" rtl="0" fontAlgn="base">
      <a:spcBef>
        <a:spcPct val="0"/>
      </a:spcBef>
      <a:spcAft>
        <a:spcPct val="0"/>
      </a:spcAft>
      <a:defRPr kumimoji="1" sz="2800" i="1" kern="1200">
        <a:solidFill>
          <a:schemeClr val="tx1"/>
        </a:solidFill>
        <a:latin typeface="Times New Roman" panose="02020603050405020304" pitchFamily="18" charset="0"/>
        <a:ea typeface="华文细黑" panose="02010600040101010101" charset="-122"/>
        <a:cs typeface="+mn-cs"/>
      </a:defRPr>
    </a:lvl3pPr>
    <a:lvl4pPr marL="1371600" algn="l" rtl="0" fontAlgn="base">
      <a:spcBef>
        <a:spcPct val="0"/>
      </a:spcBef>
      <a:spcAft>
        <a:spcPct val="0"/>
      </a:spcAft>
      <a:defRPr kumimoji="1" sz="2800" i="1" kern="1200">
        <a:solidFill>
          <a:schemeClr val="tx1"/>
        </a:solidFill>
        <a:latin typeface="Times New Roman" panose="02020603050405020304" pitchFamily="18" charset="0"/>
        <a:ea typeface="华文细黑" panose="02010600040101010101" charset="-122"/>
        <a:cs typeface="+mn-cs"/>
      </a:defRPr>
    </a:lvl4pPr>
    <a:lvl5pPr marL="1828800" algn="l" rtl="0" fontAlgn="base">
      <a:spcBef>
        <a:spcPct val="0"/>
      </a:spcBef>
      <a:spcAft>
        <a:spcPct val="0"/>
      </a:spcAft>
      <a:defRPr kumimoji="1" sz="2800" i="1" kern="1200">
        <a:solidFill>
          <a:schemeClr val="tx1"/>
        </a:solidFill>
        <a:latin typeface="Times New Roman" panose="02020603050405020304" pitchFamily="18" charset="0"/>
        <a:ea typeface="华文细黑" panose="02010600040101010101" charset="-122"/>
        <a:cs typeface="+mn-cs"/>
      </a:defRPr>
    </a:lvl5pPr>
    <a:lvl6pPr marL="2286000" algn="l" defTabSz="914400" rtl="0" eaLnBrk="1" latinLnBrk="0" hangingPunct="1">
      <a:defRPr kumimoji="1" sz="2800" i="1" kern="1200">
        <a:solidFill>
          <a:schemeClr val="tx1"/>
        </a:solidFill>
        <a:latin typeface="Times New Roman" panose="02020603050405020304" pitchFamily="18" charset="0"/>
        <a:ea typeface="华文细黑" panose="02010600040101010101" charset="-122"/>
        <a:cs typeface="+mn-cs"/>
      </a:defRPr>
    </a:lvl6pPr>
    <a:lvl7pPr marL="2743200" algn="l" defTabSz="914400" rtl="0" eaLnBrk="1" latinLnBrk="0" hangingPunct="1">
      <a:defRPr kumimoji="1" sz="2800" i="1" kern="1200">
        <a:solidFill>
          <a:schemeClr val="tx1"/>
        </a:solidFill>
        <a:latin typeface="Times New Roman" panose="02020603050405020304" pitchFamily="18" charset="0"/>
        <a:ea typeface="华文细黑" panose="02010600040101010101" charset="-122"/>
        <a:cs typeface="+mn-cs"/>
      </a:defRPr>
    </a:lvl7pPr>
    <a:lvl8pPr marL="3200400" algn="l" defTabSz="914400" rtl="0" eaLnBrk="1" latinLnBrk="0" hangingPunct="1">
      <a:defRPr kumimoji="1" sz="2800" i="1" kern="1200">
        <a:solidFill>
          <a:schemeClr val="tx1"/>
        </a:solidFill>
        <a:latin typeface="Times New Roman" panose="02020603050405020304" pitchFamily="18" charset="0"/>
        <a:ea typeface="华文细黑" panose="02010600040101010101" charset="-122"/>
        <a:cs typeface="+mn-cs"/>
      </a:defRPr>
    </a:lvl8pPr>
    <a:lvl9pPr marL="3657600" algn="l" defTabSz="914400" rtl="0" eaLnBrk="1" latinLnBrk="0" hangingPunct="1">
      <a:defRPr kumimoji="1" sz="2800" i="1" kern="1200">
        <a:solidFill>
          <a:schemeClr val="tx1"/>
        </a:solidFill>
        <a:latin typeface="Times New Roman" panose="02020603050405020304" pitchFamily="18" charset="0"/>
        <a:ea typeface="华文细黑" panose="02010600040101010101"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249"/>
    <a:srgbClr val="CC00CC"/>
    <a:srgbClr val="CCFFCC"/>
    <a:srgbClr val="D1EDFF"/>
    <a:srgbClr val="7F7F7F"/>
    <a:srgbClr val="CCECFF"/>
    <a:srgbClr val="CC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94" autoAdjust="0"/>
    <p:restoredTop sz="85862" autoAdjust="0"/>
  </p:normalViewPr>
  <p:slideViewPr>
    <p:cSldViewPr>
      <p:cViewPr varScale="1">
        <p:scale>
          <a:sx n="70" d="100"/>
          <a:sy n="70" d="100"/>
        </p:scale>
        <p:origin x="1747" y="6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66" d="100"/>
        <a:sy n="66" d="100"/>
      </p:scale>
      <p:origin x="0" y="0"/>
    </p:cViewPr>
  </p:notesTextViewPr>
  <p:sorterViewPr>
    <p:cViewPr>
      <p:scale>
        <a:sx n="66" d="100"/>
        <a:sy n="66" d="100"/>
      </p:scale>
      <p:origin x="0" y="0"/>
    </p:cViewPr>
  </p:sorterViewPr>
  <p:notesViewPr>
    <p:cSldViewPr>
      <p:cViewPr varScale="1">
        <p:scale>
          <a:sx n="51" d="100"/>
          <a:sy n="51" d="100"/>
        </p:scale>
        <p:origin x="-189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latinLnBrk="1">
              <a:defRPr sz="1000" i="0">
                <a:ea typeface="宋体" panose="02010600030101010101" pitchFamily="2" charset="-122"/>
              </a:defRPr>
            </a:lvl1pPr>
          </a:lstStyle>
          <a:p>
            <a:pPr>
              <a:defRPr/>
            </a:pPr>
            <a:endParaRPr lang="zh-CN" altLang="en-US"/>
          </a:p>
        </p:txBody>
      </p:sp>
      <p:sp>
        <p:nvSpPr>
          <p:cNvPr id="24781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latinLnBrk="1">
              <a:defRPr sz="1000" i="0">
                <a:ea typeface="宋体" panose="02010600030101010101" pitchFamily="2" charset="-122"/>
              </a:defRPr>
            </a:lvl1pPr>
          </a:lstStyle>
          <a:p>
            <a:pPr>
              <a:defRPr/>
            </a:pPr>
            <a:endParaRPr lang="en-US" altLang="zh-CN"/>
          </a:p>
        </p:txBody>
      </p:sp>
      <p:sp>
        <p:nvSpPr>
          <p:cNvPr id="24781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latinLnBrk="1">
              <a:defRPr sz="1000" i="0">
                <a:ea typeface="宋体" panose="02010600030101010101" pitchFamily="2" charset="-122"/>
              </a:defRPr>
            </a:lvl1pPr>
          </a:lstStyle>
          <a:p>
            <a:pPr>
              <a:defRPr/>
            </a:pPr>
            <a:endParaRPr lang="en-US" altLang="zh-CN"/>
          </a:p>
        </p:txBody>
      </p:sp>
      <p:sp>
        <p:nvSpPr>
          <p:cNvPr id="24781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latinLnBrk="1">
              <a:defRPr sz="1000" i="0">
                <a:ea typeface="宋体" panose="02010600030101010101" pitchFamily="2" charset="-122"/>
              </a:defRPr>
            </a:lvl1pPr>
          </a:lstStyle>
          <a:p>
            <a:pPr>
              <a:defRPr/>
            </a:pPr>
            <a:fld id="{D2CCA1B5-6ADA-44D1-8792-BA85201657C4}" type="slidenum">
              <a:rPr lang="zh-CN" altLang="en-US"/>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latinLnBrk="1">
              <a:defRPr sz="1200" i="0">
                <a:latin typeface="Gulim" panose="020B0600000101010101" pitchFamily="34" charset="-127"/>
                <a:ea typeface="Gulim" panose="020B0600000101010101" pitchFamily="34" charset="-127"/>
              </a:defRPr>
            </a:lvl1pPr>
          </a:lstStyle>
          <a:p>
            <a:pPr>
              <a:defRPr/>
            </a:pPr>
            <a:endParaRPr lang="zh-CN" altLang="en-US"/>
          </a:p>
        </p:txBody>
      </p:sp>
      <p:sp>
        <p:nvSpPr>
          <p:cNvPr id="25088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latinLnBrk="1">
              <a:defRPr sz="1200" i="0">
                <a:latin typeface="Gulim" panose="020B0600000101010101" pitchFamily="34" charset="-127"/>
                <a:ea typeface="Gulim" panose="020B0600000101010101" pitchFamily="34" charset="-127"/>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25088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5088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latinLnBrk="1">
              <a:defRPr sz="1200" i="0">
                <a:latin typeface="Gulim" panose="020B0600000101010101" pitchFamily="34" charset="-127"/>
                <a:ea typeface="Gulim" panose="020B0600000101010101" pitchFamily="34" charset="-127"/>
              </a:defRPr>
            </a:lvl1pPr>
          </a:lstStyle>
          <a:p>
            <a:pPr>
              <a:defRPr/>
            </a:pPr>
            <a:endParaRPr lang="en-US" altLang="zh-CN"/>
          </a:p>
        </p:txBody>
      </p:sp>
      <p:sp>
        <p:nvSpPr>
          <p:cNvPr id="25088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latinLnBrk="1">
              <a:defRPr sz="1200" i="0">
                <a:latin typeface="Gulim" panose="020B0600000101010101" pitchFamily="34" charset="-127"/>
                <a:ea typeface="Gulim" panose="020B0600000101010101" pitchFamily="34" charset="-127"/>
              </a:defRPr>
            </a:lvl1pPr>
          </a:lstStyle>
          <a:p>
            <a:pPr>
              <a:defRPr/>
            </a:pPr>
            <a:fld id="{87CC9F9F-E36A-4076-873F-4F09DA445D14}"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latinLnBrk="1" hangingPunct="0">
      <a:spcBef>
        <a:spcPct val="3000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latinLnBrk="1" hangingPunct="0">
      <a:spcBef>
        <a:spcPct val="3000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latinLnBrk="1" hangingPunct="0">
      <a:spcBef>
        <a:spcPct val="3000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latinLnBrk="1" hangingPunct="0">
      <a:spcBef>
        <a:spcPct val="30000"/>
      </a:spcBef>
      <a:spcAft>
        <a:spcPct val="0"/>
      </a:spcAft>
      <a:defRPr kumimoji="1" sz="1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p:sp>
      <p:sp>
        <p:nvSpPr>
          <p:cNvPr id="18434" name="备注占位符 2"/>
          <p:cNvSpPr>
            <a:spLocks noGrp="1"/>
          </p:cNvSpPr>
          <p:nvPr>
            <p:ph type="body" idx="1"/>
          </p:nvPr>
        </p:nvSpPr>
        <p:spPr>
          <a:noFill/>
        </p:spPr>
        <p:txBody>
          <a:bodyPr/>
          <a:lstStyle/>
          <a:p>
            <a:pPr marL="361950" indent="-361950" eaLnBrk="1" hangingPunct="1">
              <a:lnSpc>
                <a:spcPct val="150000"/>
              </a:lnSpc>
              <a:buFont typeface="Wingdings" panose="05000000000000000000" pitchFamily="2" charset="2"/>
              <a:buChar char="¶"/>
            </a:pPr>
            <a:r>
              <a:rPr lang="zh-CN" altLang="en-US">
                <a:ea typeface="宋体" panose="02010600030101010101" pitchFamily="2" charset="-122"/>
              </a:rPr>
              <a:t>组合数学是研究个体安排的一门学科，是离散数学的重要组成部分。</a:t>
            </a:r>
          </a:p>
          <a:p>
            <a:pPr marL="361950" indent="-361950" eaLnBrk="1" hangingPunct="1">
              <a:lnSpc>
                <a:spcPct val="150000"/>
              </a:lnSpc>
              <a:buFont typeface="Wingdings" panose="05000000000000000000" pitchFamily="2" charset="2"/>
              <a:buChar char="¶"/>
            </a:pPr>
            <a:r>
              <a:rPr lang="zh-CN" altLang="en-US">
                <a:ea typeface="宋体" panose="02010600030101010101" pitchFamily="2" charset="-122"/>
              </a:rPr>
              <a:t>枚举是具有确定性质的个体的计数。</a:t>
            </a:r>
          </a:p>
          <a:p>
            <a:pPr marL="361950" indent="-361950" eaLnBrk="1" hangingPunct="1">
              <a:lnSpc>
                <a:spcPct val="150000"/>
              </a:lnSpc>
              <a:buFont typeface="Wingdings" panose="05000000000000000000" pitchFamily="2" charset="2"/>
              <a:buChar char="¶"/>
            </a:pPr>
            <a:r>
              <a:rPr lang="zh-CN" altLang="en-US">
                <a:ea typeface="宋体" panose="02010600030101010101" pitchFamily="2" charset="-122"/>
              </a:rPr>
              <a:t>首先学习基本的计数规则，然后学习另外一个重要的组合工具（鸽巢原理），最后学习个体的有序和无序的计数问题（排列组合）以及如何生成某个特定类型的所有排列（用于计算机模拟）。</a:t>
            </a:r>
          </a:p>
        </p:txBody>
      </p:sp>
      <p:sp>
        <p:nvSpPr>
          <p:cNvPr id="18435" name="灯片编号占位符 3"/>
          <p:cNvSpPr>
            <a:spLocks noGrp="1"/>
          </p:cNvSpPr>
          <p:nvPr>
            <p:ph type="sldNum" sz="quarter" idx="5"/>
          </p:nvPr>
        </p:nvSpPr>
        <p:spPr>
          <a:noFill/>
        </p:spPr>
        <p:txBody>
          <a:bodyPr/>
          <a:lstStyle/>
          <a:p>
            <a:fld id="{52AA1D86-A4C9-4A09-B720-2B9CD57E9129}" type="slidenum">
              <a:rPr lang="en-US" altLang="zh-CN" smtClean="0">
                <a:ea typeface="宋体" panose="02010600030101010101" pitchFamily="2" charset="-122"/>
              </a:rPr>
              <a:t>2</a:t>
            </a:fld>
            <a:endParaRPr lang="en-US"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18EB0D27-C261-4E0F-921E-523B1D66362B}" type="slidenum">
              <a:rPr lang="en-US" altLang="zh-CN" smtClean="0"/>
              <a:t>3</a:t>
            </a:fld>
            <a:endParaRPr lang="en-US" altLang="zh-CN"/>
          </a:p>
        </p:txBody>
      </p:sp>
      <p:sp>
        <p:nvSpPr>
          <p:cNvPr id="20482" name="Rectangle 2"/>
          <p:cNvSpPr>
            <a:spLocks noGrp="1" noRot="1" noChangeAspect="1" noChangeArrowheads="1" noTextEdit="1"/>
          </p:cNvSpPr>
          <p:nvPr>
            <p:ph type="sldImg"/>
          </p:nvPr>
        </p:nvSpPr>
        <p:spPr/>
      </p:sp>
      <p:sp>
        <p:nvSpPr>
          <p:cNvPr id="20483" name="Rectangle 3"/>
          <p:cNvSpPr>
            <a:spLocks noGrp="1" noChangeArrowheads="1"/>
          </p:cNvSpPr>
          <p:nvPr>
            <p:ph type="body" idx="1"/>
          </p:nvPr>
        </p:nvSpPr>
        <p:spPr>
          <a:noFill/>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备注占位符 2"/>
          <p:cNvSpPr>
            <a:spLocks noGrp="1"/>
          </p:cNvSpPr>
          <p:nvPr>
            <p:ph type="body" idx="1"/>
          </p:nvPr>
        </p:nvSpPr>
        <p:spPr>
          <a:noFill/>
        </p:spPr>
        <p:txBody>
          <a:bodyPr/>
          <a:lstStyle/>
          <a:p>
            <a:r>
              <a:rPr lang="zh-CN" altLang="en-US">
                <a:ea typeface="宋体" panose="02010600030101010101" pitchFamily="2" charset="-122"/>
              </a:rPr>
              <a:t>变量名：含一个或两个字符的符号串</a:t>
            </a:r>
          </a:p>
          <a:p>
            <a:r>
              <a:rPr lang="zh-CN" altLang="en-US">
                <a:ea typeface="宋体" panose="02010600030101010101" pitchFamily="2" charset="-122"/>
              </a:rPr>
              <a:t>字符：英文字母</a:t>
            </a:r>
            <a:r>
              <a:rPr lang="en-US" altLang="zh-CN">
                <a:ea typeface="宋体" panose="02010600030101010101" pitchFamily="2" charset="-122"/>
              </a:rPr>
              <a:t>(26</a:t>
            </a:r>
            <a:r>
              <a:rPr lang="zh-CN" altLang="en-US">
                <a:ea typeface="宋体" panose="02010600030101010101" pitchFamily="2" charset="-122"/>
              </a:rPr>
              <a:t>个</a:t>
            </a:r>
            <a:r>
              <a:rPr lang="en-US" altLang="zh-CN">
                <a:ea typeface="宋体" panose="02010600030101010101" pitchFamily="2" charset="-122"/>
              </a:rPr>
              <a:t>)</a:t>
            </a:r>
            <a:r>
              <a:rPr lang="zh-CN" altLang="en-US">
                <a:ea typeface="宋体" panose="02010600030101010101" pitchFamily="2" charset="-122"/>
              </a:rPr>
              <a:t>或数字</a:t>
            </a:r>
            <a:r>
              <a:rPr lang="en-US" altLang="zh-CN">
                <a:ea typeface="宋体" panose="02010600030101010101" pitchFamily="2" charset="-122"/>
              </a:rPr>
              <a:t>(10</a:t>
            </a:r>
            <a:r>
              <a:rPr lang="zh-CN" altLang="en-US">
                <a:ea typeface="宋体" panose="02010600030101010101" pitchFamily="2" charset="-122"/>
              </a:rPr>
              <a:t>个</a:t>
            </a:r>
            <a:r>
              <a:rPr lang="en-US" altLang="zh-CN">
                <a:ea typeface="宋体" panose="02010600030101010101" pitchFamily="2" charset="-122"/>
              </a:rPr>
              <a:t>)    </a:t>
            </a:r>
            <a:r>
              <a:rPr lang="zh-CN" altLang="en-US">
                <a:ea typeface="宋体" panose="02010600030101010101" pitchFamily="2" charset="-122"/>
              </a:rPr>
              <a:t>不区分字母的大小写</a:t>
            </a:r>
          </a:p>
          <a:p>
            <a:r>
              <a:rPr lang="zh-CN" altLang="en-US">
                <a:ea typeface="宋体" panose="02010600030101010101" pitchFamily="2" charset="-122"/>
              </a:rPr>
              <a:t>必须以字母开头</a:t>
            </a:r>
          </a:p>
          <a:p>
            <a:r>
              <a:rPr lang="zh-CN" altLang="en-US">
                <a:ea typeface="宋体" panose="02010600030101010101" pitchFamily="2" charset="-122"/>
              </a:rPr>
              <a:t>不能与保留字相同                 保留字：含两个字符，共有</a:t>
            </a:r>
            <a:r>
              <a:rPr lang="en-US" altLang="zh-CN">
                <a:ea typeface="宋体" panose="02010600030101010101" pitchFamily="2" charset="-122"/>
              </a:rPr>
              <a:t>5</a:t>
            </a:r>
            <a:r>
              <a:rPr lang="zh-CN" altLang="en-US">
                <a:ea typeface="宋体" panose="02010600030101010101" pitchFamily="2" charset="-122"/>
              </a:rPr>
              <a:t>个</a:t>
            </a:r>
          </a:p>
          <a:p>
            <a:endParaRPr lang="en-US" altLang="zh-CN">
              <a:ea typeface="宋体" panose="02010600030101010101" pitchFamily="2" charset="-122"/>
            </a:endParaRPr>
          </a:p>
          <a:p>
            <a:r>
              <a:rPr lang="zh-CN" altLang="en-US">
                <a:ea typeface="宋体" panose="02010600030101010101" pitchFamily="2" charset="-122"/>
              </a:rPr>
              <a:t>用户密码：</a:t>
            </a:r>
            <a:r>
              <a:rPr lang="en-US" altLang="zh-CN">
                <a:ea typeface="宋体" panose="02010600030101010101" pitchFamily="2" charset="-122"/>
              </a:rPr>
              <a:t>6~8</a:t>
            </a:r>
            <a:r>
              <a:rPr lang="zh-CN" altLang="en-US">
                <a:ea typeface="宋体" panose="02010600030101010101" pitchFamily="2" charset="-122"/>
              </a:rPr>
              <a:t>个字符组成的字符串        字符：大写字母或数字</a:t>
            </a:r>
            <a:r>
              <a:rPr lang="en-US" altLang="zh-CN">
                <a:ea typeface="宋体" panose="02010600030101010101" pitchFamily="2" charset="-122"/>
              </a:rPr>
              <a:t>	      </a:t>
            </a:r>
            <a:r>
              <a:rPr lang="zh-CN" altLang="en-US">
                <a:ea typeface="宋体" panose="02010600030101010101" pitchFamily="2" charset="-122"/>
              </a:rPr>
              <a:t>至少包含</a:t>
            </a:r>
            <a:r>
              <a:rPr lang="en-US" altLang="zh-CN">
                <a:ea typeface="宋体" panose="02010600030101010101" pitchFamily="2" charset="-122"/>
              </a:rPr>
              <a:t>1</a:t>
            </a:r>
            <a:r>
              <a:rPr lang="zh-CN" altLang="en-US">
                <a:ea typeface="宋体" panose="02010600030101010101" pitchFamily="2" charset="-122"/>
              </a:rPr>
              <a:t>个数字</a:t>
            </a:r>
          </a:p>
          <a:p>
            <a:endParaRPr lang="zh-CN" altLang="en-US">
              <a:ea typeface="宋体" panose="02010600030101010101" pitchFamily="2" charset="-122"/>
            </a:endParaRPr>
          </a:p>
        </p:txBody>
      </p:sp>
      <p:sp>
        <p:nvSpPr>
          <p:cNvPr id="38915" name="灯片编号占位符 3"/>
          <p:cNvSpPr>
            <a:spLocks noGrp="1"/>
          </p:cNvSpPr>
          <p:nvPr>
            <p:ph type="sldNum" sz="quarter" idx="5"/>
          </p:nvPr>
        </p:nvSpPr>
        <p:spPr>
          <a:noFill/>
        </p:spPr>
        <p:txBody>
          <a:bodyPr/>
          <a:lstStyle/>
          <a:p>
            <a:fld id="{B03C1C37-0089-4225-BA7F-980450BA35A5}" type="slidenum">
              <a:rPr lang="zh-CN" altLang="en-US" smtClean="0"/>
              <a:t>19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idx="1"/>
          </p:nvPr>
        </p:nvSpPr>
        <p:spPr>
          <a:noFill/>
        </p:spPr>
        <p:txBody>
          <a:bodyPr/>
          <a:lstStyle/>
          <a:p>
            <a:r>
              <a:rPr lang="en-US" altLang="zh-CN">
                <a:ea typeface="宋体" panose="02010600030101010101" pitchFamily="2" charset="-122"/>
              </a:rPr>
              <a:t>37</a:t>
            </a:r>
            <a:r>
              <a:rPr lang="zh-CN" altLang="en-US">
                <a:ea typeface="宋体" panose="02010600030101010101" pitchFamily="2" charset="-122"/>
              </a:rPr>
              <a:t>亿</a:t>
            </a:r>
            <a:endParaRPr lang="en-US" altLang="zh-CN">
              <a:ea typeface="宋体" panose="02010600030101010101" pitchFamily="2" charset="-122"/>
            </a:endParaRPr>
          </a:p>
          <a:p>
            <a:r>
              <a:rPr lang="en-US" altLang="zh-CN">
                <a:ea typeface="宋体" panose="02010600030101010101" pitchFamily="2" charset="-122"/>
              </a:rPr>
              <a:t>IPv6 128bit</a:t>
            </a:r>
            <a:endParaRPr lang="zh-CN" altLang="en-US">
              <a:ea typeface="宋体" panose="02010600030101010101" pitchFamily="2" charset="-122"/>
            </a:endParaRPr>
          </a:p>
        </p:txBody>
      </p:sp>
      <p:sp>
        <p:nvSpPr>
          <p:cNvPr id="40963" name="灯片编号占位符 3"/>
          <p:cNvSpPr>
            <a:spLocks noGrp="1"/>
          </p:cNvSpPr>
          <p:nvPr>
            <p:ph type="sldNum" sz="quarter" idx="5"/>
          </p:nvPr>
        </p:nvSpPr>
        <p:spPr>
          <a:noFill/>
        </p:spPr>
        <p:txBody>
          <a:bodyPr/>
          <a:lstStyle/>
          <a:p>
            <a:fld id="{07B03D60-AEF5-4A8D-9B1A-11F30B1BE4A5}" type="slidenum">
              <a:rPr lang="zh-CN" altLang="en-US" smtClean="0"/>
              <a:t>20</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p:cNvSpPr>
            <a:spLocks noGrp="1" noRot="1" noChangeAspect="1"/>
          </p:cNvSpPr>
          <p:nvPr>
            <p:ph type="sldImg"/>
          </p:nvPr>
        </p:nvSpPr>
        <p:spPr/>
      </p:sp>
      <p:sp>
        <p:nvSpPr>
          <p:cNvPr id="56322" name="备注占位符 2"/>
          <p:cNvSpPr>
            <a:spLocks noGrp="1"/>
          </p:cNvSpPr>
          <p:nvPr>
            <p:ph type="body" idx="1"/>
          </p:nvPr>
        </p:nvSpPr>
        <p:spPr>
          <a:noFill/>
        </p:spPr>
        <p:txBody>
          <a:bodyPr/>
          <a:lstStyle/>
          <a:p>
            <a:r>
              <a:rPr lang="zh-CN" altLang="en-US">
                <a:ea typeface="宋体" panose="02010600030101010101" pitchFamily="2" charset="-122"/>
              </a:rPr>
              <a:t>队</a:t>
            </a:r>
            <a:r>
              <a:rPr lang="en-US" altLang="zh-CN">
                <a:ea typeface="宋体" panose="02010600030101010101" pitchFamily="2" charset="-122"/>
              </a:rPr>
              <a:t>1</a:t>
            </a:r>
            <a:r>
              <a:rPr lang="zh-CN" altLang="en-US">
                <a:ea typeface="宋体" panose="02010600030101010101" pitchFamily="2" charset="-122"/>
              </a:rPr>
              <a:t>和队</a:t>
            </a:r>
            <a:r>
              <a:rPr lang="en-US" altLang="zh-CN">
                <a:ea typeface="宋体" panose="02010600030101010101" pitchFamily="2" charset="-122"/>
              </a:rPr>
              <a:t>2</a:t>
            </a:r>
            <a:r>
              <a:rPr lang="zh-CN" altLang="en-US">
                <a:ea typeface="宋体" panose="02010600030101010101" pitchFamily="2" charset="-122"/>
              </a:rPr>
              <a:t>之间</a:t>
            </a:r>
            <a:r>
              <a:rPr lang="en-US" altLang="zh-CN">
                <a:ea typeface="宋体" panose="02010600030101010101" pitchFamily="2" charset="-122"/>
              </a:rPr>
              <a:t>5</a:t>
            </a:r>
            <a:r>
              <a:rPr lang="zh-CN" altLang="en-US">
                <a:ea typeface="宋体" panose="02010600030101010101" pitchFamily="2" charset="-122"/>
              </a:rPr>
              <a:t>打</a:t>
            </a:r>
            <a:r>
              <a:rPr lang="en-US" altLang="zh-CN">
                <a:ea typeface="宋体" panose="02010600030101010101" pitchFamily="2" charset="-122"/>
              </a:rPr>
              <a:t>3</a:t>
            </a:r>
            <a:r>
              <a:rPr lang="zh-CN" altLang="en-US">
                <a:ea typeface="宋体" panose="02010600030101010101" pitchFamily="2" charset="-122"/>
              </a:rPr>
              <a:t>胜的决赛</a:t>
            </a:r>
          </a:p>
        </p:txBody>
      </p:sp>
      <p:sp>
        <p:nvSpPr>
          <p:cNvPr id="56323" name="灯片编号占位符 3"/>
          <p:cNvSpPr>
            <a:spLocks noGrp="1"/>
          </p:cNvSpPr>
          <p:nvPr>
            <p:ph type="sldNum" sz="quarter" idx="5"/>
          </p:nvPr>
        </p:nvSpPr>
        <p:spPr>
          <a:noFill/>
        </p:spPr>
        <p:txBody>
          <a:bodyPr/>
          <a:lstStyle/>
          <a:p>
            <a:fld id="{55C0B048-6F51-4ABC-8A2E-3101389F731A}" type="slidenum">
              <a:rPr lang="zh-CN" altLang="en-US" smtClean="0"/>
              <a:t>34</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p:spPr>
        <p:txBody>
          <a:bodyPr/>
          <a:lstStyle/>
          <a:p>
            <a:fld id="{484CD742-C3ED-41CB-B86E-EFDA99CAD051}" type="slidenum">
              <a:rPr lang="en-US" altLang="zh-CN" smtClean="0"/>
              <a:t>37</a:t>
            </a:fld>
            <a:endParaRPr lang="en-US" altLang="zh-CN"/>
          </a:p>
        </p:txBody>
      </p:sp>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a:noFill/>
        </p:spPr>
        <p:txBody>
          <a:bodyPr/>
          <a:lstStyle/>
          <a:p>
            <a:pPr eaLnBrk="1" hangingPunct="1"/>
            <a:endParaRPr lang="zh-CN" altLang="zh-CN"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7CC9F9F-E36A-4076-873F-4F09DA445D14}" type="slidenum">
              <a:rPr lang="zh-CN" altLang="en-US" smtClean="0"/>
              <a:t>40</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noTextEdit="1"/>
          </p:cNvSpPr>
          <p:nvPr>
            <p:ph type="sldImg"/>
          </p:nvPr>
        </p:nvSpPr>
        <p:spPr/>
      </p:sp>
      <p:sp>
        <p:nvSpPr>
          <p:cNvPr id="63490"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63491" name="灯片编号占位符 3"/>
          <p:cNvSpPr>
            <a:spLocks noGrp="1"/>
          </p:cNvSpPr>
          <p:nvPr>
            <p:ph type="sldNum" sz="quarter" idx="5"/>
          </p:nvPr>
        </p:nvSpPr>
        <p:spPr>
          <a:noFill/>
        </p:spPr>
        <p:txBody>
          <a:bodyPr/>
          <a:lstStyle/>
          <a:p>
            <a:fld id="{317170E2-16D6-40EA-99F9-E663FBB55CB6}" type="slidenum">
              <a:rPr lang="en-US" altLang="zh-CN" smtClean="0"/>
              <a:t>42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서식1"/>
          <p:cNvPicPr>
            <a:picLocks noChangeArrowheads="1"/>
          </p:cNvPicPr>
          <p:nvPr/>
        </p:nvPicPr>
        <p:blipFill>
          <a:blip r:embed="rId2"/>
          <a:srcRect/>
          <a:stretch>
            <a:fillRect/>
          </a:stretch>
        </p:blipFill>
        <p:spPr bwMode="auto">
          <a:xfrm>
            <a:off x="0" y="0"/>
            <a:ext cx="9153525" cy="6873875"/>
          </a:xfrm>
          <a:prstGeom prst="rect">
            <a:avLst/>
          </a:prstGeom>
          <a:noFill/>
          <a:ln w="9525">
            <a:noFill/>
            <a:miter lim="800000"/>
            <a:headEnd/>
            <a:tailEnd/>
          </a:ln>
        </p:spPr>
      </p:pic>
      <p:sp>
        <p:nvSpPr>
          <p:cNvPr id="231427" name="Rectangle 3"/>
          <p:cNvSpPr>
            <a:spLocks noGrp="1" noChangeArrowheads="1"/>
          </p:cNvSpPr>
          <p:nvPr>
            <p:ph type="ctrTitle"/>
          </p:nvPr>
        </p:nvSpPr>
        <p:spPr>
          <a:xfrm>
            <a:off x="0" y="1752600"/>
            <a:ext cx="9144000" cy="990600"/>
          </a:xfrm>
        </p:spPr>
        <p:txBody>
          <a:bodyPr/>
          <a:lstStyle>
            <a:lvl1pPr algn="ctr">
              <a:defRPr sz="5000">
                <a:solidFill>
                  <a:srgbClr val="000099"/>
                </a:solidFill>
              </a:defRPr>
            </a:lvl1pPr>
          </a:lstStyle>
          <a:p>
            <a:endParaRPr lang="zh-CN" altLang="en-US"/>
          </a:p>
        </p:txBody>
      </p:sp>
      <p:sp>
        <p:nvSpPr>
          <p:cNvPr id="231428" name="Rectangle 4"/>
          <p:cNvSpPr>
            <a:spLocks noGrp="1" noChangeArrowheads="1"/>
          </p:cNvSpPr>
          <p:nvPr>
            <p:ph type="subTitle" idx="1"/>
          </p:nvPr>
        </p:nvSpPr>
        <p:spPr>
          <a:xfrm>
            <a:off x="0" y="2819400"/>
            <a:ext cx="9144000" cy="609600"/>
          </a:xfrm>
        </p:spPr>
        <p:txBody>
          <a:bodyPr/>
          <a:lstStyle>
            <a:lvl1pPr marL="0" indent="0" algn="ctr">
              <a:buFont typeface="Wingdings" panose="05000000000000000000" pitchFamily="2" charset="2"/>
              <a:buNone/>
              <a:defRPr sz="3300">
                <a:solidFill>
                  <a:srgbClr val="99CCFF"/>
                </a:solidFill>
              </a:defRPr>
            </a:lvl1pPr>
          </a:lstStyle>
          <a:p>
            <a:endParaRPr lang="zh-CN" altLang="en-US"/>
          </a:p>
        </p:txBody>
      </p:sp>
      <p:sp>
        <p:nvSpPr>
          <p:cNvPr id="5" name="Rectangle 5"/>
          <p:cNvSpPr>
            <a:spLocks noGrp="1" noChangeArrowheads="1"/>
          </p:cNvSpPr>
          <p:nvPr>
            <p:ph type="dt" sz="half" idx="10"/>
          </p:nvPr>
        </p:nvSpPr>
        <p:spPr/>
        <p:txBody>
          <a:bodyPr/>
          <a:lstStyle>
            <a:lvl1pPr>
              <a:defRPr>
                <a:solidFill>
                  <a:schemeClr val="bg1"/>
                </a:solidFill>
                <a:latin typeface="+mn-lt"/>
              </a:defRPr>
            </a:lvl1pPr>
          </a:lstStyle>
          <a:p>
            <a:pPr>
              <a:defRPr/>
            </a:pPr>
            <a:endParaRPr lang="en-US" altLang="ko-KR"/>
          </a:p>
        </p:txBody>
      </p:sp>
      <p:sp>
        <p:nvSpPr>
          <p:cNvPr id="6" name="Rectangle 6"/>
          <p:cNvSpPr>
            <a:spLocks noGrp="1" noChangeArrowheads="1"/>
          </p:cNvSpPr>
          <p:nvPr>
            <p:ph type="ftr" sz="quarter" idx="11"/>
          </p:nvPr>
        </p:nvSpPr>
        <p:spPr/>
        <p:txBody>
          <a:bodyPr/>
          <a:lstStyle>
            <a:lvl1pPr>
              <a:defRPr>
                <a:solidFill>
                  <a:schemeClr val="bg1"/>
                </a:solidFill>
              </a:defRPr>
            </a:lvl1pPr>
          </a:lstStyle>
          <a:p>
            <a:pPr>
              <a:defRPr/>
            </a:pPr>
            <a:endParaRPr lang="en-US" altLang="ko-KR"/>
          </a:p>
        </p:txBody>
      </p:sp>
      <p:sp>
        <p:nvSpPr>
          <p:cNvPr id="7" name="Rectangle 7"/>
          <p:cNvSpPr>
            <a:spLocks noGrp="1" noChangeArrowheads="1"/>
          </p:cNvSpPr>
          <p:nvPr>
            <p:ph type="sldNum" sz="quarter" idx="12"/>
          </p:nvPr>
        </p:nvSpPr>
        <p:spPr/>
        <p:txBody>
          <a:bodyPr/>
          <a:lstStyle>
            <a:lvl1pPr>
              <a:defRPr>
                <a:solidFill>
                  <a:schemeClr val="bg1"/>
                </a:solidFill>
              </a:defRPr>
            </a:lvl1pPr>
          </a:lstStyle>
          <a:p>
            <a:pPr>
              <a:defRPr/>
            </a:pPr>
            <a:fld id="{A9F2D008-067D-466D-92FC-DE05F5BD3CD6}" type="slidenum">
              <a:rPr lang="en-US" altLang="ko-KR"/>
              <a:t>‹#›</a:t>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p:txBody>
          <a:bodyPr/>
          <a:lstStyle>
            <a:lvl1pPr>
              <a:defRPr/>
            </a:lvl1pPr>
          </a:lstStyle>
          <a:p>
            <a:pPr>
              <a:defRPr/>
            </a:pPr>
            <a:fld id="{DB5EC1CD-7177-426B-BD5D-D531D4E8E195}" type="slidenum">
              <a:rPr lang="en-US" altLang="ko-K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4475" y="228600"/>
            <a:ext cx="2009775"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1975" y="228600"/>
            <a:ext cx="588010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p:txBody>
          <a:bodyPr/>
          <a:lstStyle>
            <a:lvl1pPr>
              <a:defRPr/>
            </a:lvl1pPr>
          </a:lstStyle>
          <a:p>
            <a:pPr>
              <a:defRPr/>
            </a:pPr>
            <a:fld id="{A02C57E0-F86A-4AFB-B26A-5E0A8046475E}" type="slidenum">
              <a:rPr lang="en-US" altLang="ko-K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1975" y="228600"/>
            <a:ext cx="8042275"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5"/>
          <p:cNvSpPr>
            <a:spLocks noGrp="1" noChangeArrowheads="1"/>
          </p:cNvSpPr>
          <p:nvPr>
            <p:ph type="dt" sz="half" idx="10"/>
          </p:nvPr>
        </p:nvSpPr>
        <p:spPr/>
        <p:txBody>
          <a:bodyPr/>
          <a:lstStyle>
            <a:lvl1pPr>
              <a:defRPr/>
            </a:lvl1pPr>
          </a:lstStyle>
          <a:p>
            <a:pPr>
              <a:defRPr/>
            </a:pPr>
            <a:endParaRPr lang="en-US" altLang="ko-KR"/>
          </a:p>
        </p:txBody>
      </p:sp>
      <p:sp>
        <p:nvSpPr>
          <p:cNvPr id="4" name="Rectangle 6"/>
          <p:cNvSpPr>
            <a:spLocks noGrp="1" noChangeArrowheads="1"/>
          </p:cNvSpPr>
          <p:nvPr>
            <p:ph type="ftr" sz="quarter" idx="11"/>
          </p:nvPr>
        </p:nvSpPr>
        <p:spPr/>
        <p:txBody>
          <a:bodyPr/>
          <a:lstStyle>
            <a:lvl1pPr>
              <a:defRPr/>
            </a:lvl1pPr>
          </a:lstStyle>
          <a:p>
            <a:pPr>
              <a:defRPr/>
            </a:pPr>
            <a:endParaRPr lang="en-US" altLang="ko-KR"/>
          </a:p>
        </p:txBody>
      </p:sp>
      <p:sp>
        <p:nvSpPr>
          <p:cNvPr id="5" name="Rectangle 7"/>
          <p:cNvSpPr>
            <a:spLocks noGrp="1" noChangeArrowheads="1"/>
          </p:cNvSpPr>
          <p:nvPr>
            <p:ph type="sldNum" sz="quarter" idx="12"/>
          </p:nvPr>
        </p:nvSpPr>
        <p:spPr/>
        <p:txBody>
          <a:bodyPr/>
          <a:lstStyle>
            <a:lvl1pPr>
              <a:defRPr/>
            </a:lvl1pPr>
          </a:lstStyle>
          <a:p>
            <a:pPr>
              <a:defRPr/>
            </a:pPr>
            <a:fld id="{F45C6FB8-D912-4015-893A-CE9CCD10622D}" type="slidenum">
              <a:rPr lang="en-US" altLang="ko-K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p:txBody>
          <a:bodyPr/>
          <a:lstStyle>
            <a:lvl1pPr>
              <a:defRPr/>
            </a:lvl1pPr>
          </a:lstStyle>
          <a:p>
            <a:pPr>
              <a:defRPr/>
            </a:pPr>
            <a:fld id="{DCB83ED0-8D40-4842-9864-8ED49DAC4896}" type="slidenum">
              <a:rPr lang="en-US" altLang="ko-K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p:txBody>
          <a:bodyPr/>
          <a:lstStyle>
            <a:lvl1pPr>
              <a:defRPr/>
            </a:lvl1pPr>
          </a:lstStyle>
          <a:p>
            <a:pPr>
              <a:defRPr/>
            </a:pPr>
            <a:fld id="{5A1E5412-6EE1-4833-A70C-9CF7B5DA594D}" type="slidenum">
              <a:rPr lang="en-US" altLang="ko-K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1975" y="1295400"/>
            <a:ext cx="394335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7725" y="1295400"/>
            <a:ext cx="3944938"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p:txBody>
          <a:bodyPr/>
          <a:lstStyle>
            <a:lvl1pPr>
              <a:defRPr/>
            </a:lvl1pPr>
          </a:lstStyle>
          <a:p>
            <a:pPr>
              <a:defRPr/>
            </a:pPr>
            <a:fld id="{DD2E9EBA-8796-49A0-A83D-64F8F99A4A00}" type="slidenum">
              <a:rPr lang="en-US" altLang="ko-K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pPr>
              <a:defRPr/>
            </a:pPr>
            <a:endParaRPr lang="en-US" altLang="ko-KR"/>
          </a:p>
        </p:txBody>
      </p:sp>
      <p:sp>
        <p:nvSpPr>
          <p:cNvPr id="8" name="Rectangle 6"/>
          <p:cNvSpPr>
            <a:spLocks noGrp="1" noChangeArrowheads="1"/>
          </p:cNvSpPr>
          <p:nvPr>
            <p:ph type="ftr" sz="quarter" idx="11"/>
          </p:nvPr>
        </p:nvSpPr>
        <p:spPr/>
        <p:txBody>
          <a:bodyPr/>
          <a:lstStyle>
            <a:lvl1pPr>
              <a:defRPr/>
            </a:lvl1pPr>
          </a:lstStyle>
          <a:p>
            <a:pPr>
              <a:defRPr/>
            </a:pPr>
            <a:endParaRPr lang="en-US" altLang="ko-KR"/>
          </a:p>
        </p:txBody>
      </p:sp>
      <p:sp>
        <p:nvSpPr>
          <p:cNvPr id="9" name="Rectangle 7"/>
          <p:cNvSpPr>
            <a:spLocks noGrp="1" noChangeArrowheads="1"/>
          </p:cNvSpPr>
          <p:nvPr>
            <p:ph type="sldNum" sz="quarter" idx="12"/>
          </p:nvPr>
        </p:nvSpPr>
        <p:spPr/>
        <p:txBody>
          <a:bodyPr/>
          <a:lstStyle>
            <a:lvl1pPr>
              <a:defRPr/>
            </a:lvl1pPr>
          </a:lstStyle>
          <a:p>
            <a:pPr>
              <a:defRPr/>
            </a:pPr>
            <a:fld id="{5083A898-16FB-4544-AC0D-618DB2ECBACC}" type="slidenum">
              <a:rPr lang="en-US" altLang="ko-K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pPr>
              <a:defRPr/>
            </a:pPr>
            <a:endParaRPr lang="en-US" altLang="ko-KR"/>
          </a:p>
        </p:txBody>
      </p:sp>
      <p:sp>
        <p:nvSpPr>
          <p:cNvPr id="4" name="Rectangle 6"/>
          <p:cNvSpPr>
            <a:spLocks noGrp="1" noChangeArrowheads="1"/>
          </p:cNvSpPr>
          <p:nvPr>
            <p:ph type="ftr" sz="quarter" idx="11"/>
          </p:nvPr>
        </p:nvSpPr>
        <p:spPr/>
        <p:txBody>
          <a:bodyPr/>
          <a:lstStyle>
            <a:lvl1pPr>
              <a:defRPr/>
            </a:lvl1pPr>
          </a:lstStyle>
          <a:p>
            <a:pPr>
              <a:defRPr/>
            </a:pPr>
            <a:endParaRPr lang="en-US" altLang="ko-KR"/>
          </a:p>
        </p:txBody>
      </p:sp>
      <p:sp>
        <p:nvSpPr>
          <p:cNvPr id="5" name="Rectangle 7"/>
          <p:cNvSpPr>
            <a:spLocks noGrp="1" noChangeArrowheads="1"/>
          </p:cNvSpPr>
          <p:nvPr>
            <p:ph type="sldNum" sz="quarter" idx="12"/>
          </p:nvPr>
        </p:nvSpPr>
        <p:spPr/>
        <p:txBody>
          <a:bodyPr/>
          <a:lstStyle>
            <a:lvl1pPr>
              <a:defRPr/>
            </a:lvl1pPr>
          </a:lstStyle>
          <a:p>
            <a:pPr>
              <a:defRPr/>
            </a:pPr>
            <a:fld id="{EB56D007-B1A0-414B-A255-B118C07AFFED}" type="slidenum">
              <a:rPr lang="en-US" altLang="ko-K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ko-KR"/>
          </a:p>
        </p:txBody>
      </p:sp>
      <p:sp>
        <p:nvSpPr>
          <p:cNvPr id="3" name="Rectangle 6"/>
          <p:cNvSpPr>
            <a:spLocks noGrp="1" noChangeArrowheads="1"/>
          </p:cNvSpPr>
          <p:nvPr>
            <p:ph type="ftr" sz="quarter" idx="11"/>
          </p:nvPr>
        </p:nvSpPr>
        <p:spPr/>
        <p:txBody>
          <a:bodyPr/>
          <a:lstStyle>
            <a:lvl1pPr>
              <a:defRPr/>
            </a:lvl1pPr>
          </a:lstStyle>
          <a:p>
            <a:pPr>
              <a:defRPr/>
            </a:pPr>
            <a:endParaRPr lang="en-US" altLang="ko-KR"/>
          </a:p>
        </p:txBody>
      </p:sp>
      <p:sp>
        <p:nvSpPr>
          <p:cNvPr id="4" name="Rectangle 7"/>
          <p:cNvSpPr>
            <a:spLocks noGrp="1" noChangeArrowheads="1"/>
          </p:cNvSpPr>
          <p:nvPr>
            <p:ph type="sldNum" sz="quarter" idx="12"/>
          </p:nvPr>
        </p:nvSpPr>
        <p:spPr/>
        <p:txBody>
          <a:bodyPr/>
          <a:lstStyle>
            <a:lvl1pPr>
              <a:defRPr/>
            </a:lvl1pPr>
          </a:lstStyle>
          <a:p>
            <a:pPr>
              <a:defRPr/>
            </a:pPr>
            <a:fld id="{44F8BBD3-1350-4046-9CDE-661A3EF97111}" type="slidenum">
              <a:rPr lang="en-US" altLang="ko-K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p:txBody>
          <a:bodyPr/>
          <a:lstStyle>
            <a:lvl1pPr>
              <a:defRPr/>
            </a:lvl1pPr>
          </a:lstStyle>
          <a:p>
            <a:pPr>
              <a:defRPr/>
            </a:pPr>
            <a:fld id="{2D09E231-C98F-42A5-B4D0-808B3A93FD5E}" type="slidenum">
              <a:rPr lang="en-US" altLang="ko-K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p:txBody>
          <a:bodyPr/>
          <a:lstStyle>
            <a:lvl1pPr>
              <a:defRPr/>
            </a:lvl1pPr>
          </a:lstStyle>
          <a:p>
            <a:pPr>
              <a:defRPr/>
            </a:pPr>
            <a:fld id="{C03E322E-2A0A-4B6A-9F81-22BB1E053C94}" type="slidenum">
              <a:rPr lang="en-US" altLang="ko-K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서식1-1"/>
          <p:cNvPicPr>
            <a:picLocks noChangeArrowheads="1"/>
          </p:cNvPicPr>
          <p:nvPr/>
        </p:nvPicPr>
        <p:blipFill>
          <a:blip r:embed="rId14"/>
          <a:srcRect/>
          <a:stretch>
            <a:fillRect/>
          </a:stretch>
        </p:blipFill>
        <p:spPr bwMode="auto">
          <a:xfrm>
            <a:off x="0" y="0"/>
            <a:ext cx="9153525" cy="6873875"/>
          </a:xfrm>
          <a:prstGeom prst="rect">
            <a:avLst/>
          </a:prstGeom>
          <a:noFill/>
          <a:ln w="9525">
            <a:noFill/>
            <a:miter lim="800000"/>
            <a:headEnd/>
            <a:tailEnd/>
          </a:ln>
        </p:spPr>
      </p:pic>
      <p:sp>
        <p:nvSpPr>
          <p:cNvPr id="1027" name="Rectangle 3"/>
          <p:cNvSpPr>
            <a:spLocks noGrp="1" noChangeArrowheads="1"/>
          </p:cNvSpPr>
          <p:nvPr>
            <p:ph type="title"/>
          </p:nvPr>
        </p:nvSpPr>
        <p:spPr bwMode="auto">
          <a:xfrm>
            <a:off x="561975" y="228600"/>
            <a:ext cx="8042275" cy="838200"/>
          </a:xfrm>
          <a:prstGeom prst="rect">
            <a:avLst/>
          </a:prstGeom>
          <a:noFill/>
          <a:ln w="9525">
            <a:noFill/>
            <a:miter lim="800000"/>
          </a:ln>
        </p:spPr>
        <p:txBody>
          <a:bodyPr vert="horz" wrap="square" lIns="91440" tIns="45720" rIns="91440" bIns="45720" numCol="1" anchor="ctr" anchorCtr="0" compatLnSpc="1"/>
          <a:lstStyle/>
          <a:p>
            <a:pPr lvl="0"/>
            <a:r>
              <a:rPr lang="ko-KR" altLang="zh-CN"/>
              <a:t> </a:t>
            </a:r>
            <a:endParaRPr lang="en-US" altLang="ko-KR"/>
          </a:p>
        </p:txBody>
      </p:sp>
      <p:sp>
        <p:nvSpPr>
          <p:cNvPr id="1028" name="Rectangle 4"/>
          <p:cNvSpPr>
            <a:spLocks noGrp="1" noChangeArrowheads="1"/>
          </p:cNvSpPr>
          <p:nvPr>
            <p:ph type="body" idx="1"/>
          </p:nvPr>
        </p:nvSpPr>
        <p:spPr bwMode="auto">
          <a:xfrm>
            <a:off x="561975" y="1295400"/>
            <a:ext cx="8040688" cy="4724400"/>
          </a:xfrm>
          <a:prstGeom prst="rect">
            <a:avLst/>
          </a:prstGeom>
          <a:noFill/>
          <a:ln w="9525">
            <a:noFill/>
            <a:miter lim="800000"/>
          </a:ln>
        </p:spPr>
        <p:txBody>
          <a:bodyPr vert="horz" wrap="square" lIns="91440" tIns="45720" rIns="91440" bIns="45720" numCol="1" anchor="t" anchorCtr="0" compatLnSpc="1"/>
          <a:lstStyle/>
          <a:p>
            <a:pPr lvl="0"/>
            <a:r>
              <a:rPr lang="ko-KR" altLang="zh-CN"/>
              <a:t> </a:t>
            </a:r>
            <a:endParaRPr lang="en-US" altLang="ko-KR"/>
          </a:p>
          <a:p>
            <a:pPr lvl="1"/>
            <a:r>
              <a:rPr lang="ko-KR" altLang="zh-CN"/>
              <a:t> </a:t>
            </a:r>
            <a:endParaRPr lang="en-US" altLang="ko-KR"/>
          </a:p>
          <a:p>
            <a:pPr lvl="2"/>
            <a:r>
              <a:rPr lang="ko-KR" altLang="zh-CN"/>
              <a:t> </a:t>
            </a:r>
            <a:endParaRPr lang="en-US" altLang="ko-KR"/>
          </a:p>
          <a:p>
            <a:pPr lvl="3"/>
            <a:r>
              <a:rPr lang="ko-KR" altLang="zh-CN"/>
              <a:t> </a:t>
            </a:r>
            <a:endParaRPr lang="en-US" altLang="ko-KR"/>
          </a:p>
          <a:p>
            <a:pPr lvl="4"/>
            <a:r>
              <a:rPr lang="ko-KR" altLang="zh-CN"/>
              <a:t> </a:t>
            </a:r>
            <a:endParaRPr lang="en-US" altLang="ko-KR"/>
          </a:p>
        </p:txBody>
      </p:sp>
      <p:sp>
        <p:nvSpPr>
          <p:cNvPr id="230405" name="Rectangle 5"/>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latinLnBrk="1">
              <a:defRPr sz="1400" i="0">
                <a:latin typeface="华文中宋" panose="02010600040101010101" pitchFamily="2" charset="-122"/>
                <a:ea typeface="华文中宋" panose="02010600040101010101" pitchFamily="2" charset="-122"/>
              </a:defRPr>
            </a:lvl1pPr>
          </a:lstStyle>
          <a:p>
            <a:pPr>
              <a:defRPr/>
            </a:pPr>
            <a:endParaRPr lang="en-US" altLang="ko-KR"/>
          </a:p>
        </p:txBody>
      </p:sp>
      <p:sp>
        <p:nvSpPr>
          <p:cNvPr id="230406"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latinLnBrk="1">
              <a:defRPr sz="1400" i="0">
                <a:ea typeface="华文中宋" panose="02010600040101010101" pitchFamily="2" charset="-122"/>
              </a:defRPr>
            </a:lvl1pPr>
          </a:lstStyle>
          <a:p>
            <a:pPr>
              <a:defRPr/>
            </a:pPr>
            <a:endParaRPr lang="en-US" altLang="ko-KR"/>
          </a:p>
        </p:txBody>
      </p:sp>
      <p:sp>
        <p:nvSpPr>
          <p:cNvPr id="230407" name="Rectangle 7"/>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latinLnBrk="1">
              <a:defRPr sz="1400" i="0">
                <a:ea typeface="华文中宋" panose="02010600040101010101" pitchFamily="2" charset="-122"/>
              </a:defRPr>
            </a:lvl1pPr>
          </a:lstStyle>
          <a:p>
            <a:pPr>
              <a:defRPr/>
            </a:pPr>
            <a:fld id="{4B868453-0278-41D8-A75A-3779644B8786}" type="slidenum">
              <a:rPr lang="en-US" altLang="ko-KR"/>
              <a:t>‹#›</a:t>
            </a:fld>
            <a:endParaRPr lang="en-US" altLang="ko-KR"/>
          </a:p>
        </p:txBody>
      </p:sp>
      <p:pic>
        <p:nvPicPr>
          <p:cNvPr id="1032" name="Picture 8" descr="swpu"/>
          <p:cNvPicPr>
            <a:picLocks noChangeAspect="1" noChangeArrowheads="1"/>
          </p:cNvPicPr>
          <p:nvPr userDrawn="1"/>
        </p:nvPicPr>
        <p:blipFill>
          <a:blip r:embed="rId15">
            <a:clrChange>
              <a:clrFrom>
                <a:srgbClr val="FFFFFF"/>
              </a:clrFrom>
              <a:clrTo>
                <a:srgbClr val="FFFFFF">
                  <a:alpha val="0"/>
                </a:srgbClr>
              </a:clrTo>
            </a:clrChange>
          </a:blip>
          <a:srcRect/>
          <a:stretch>
            <a:fillRect/>
          </a:stretch>
        </p:blipFill>
        <p:spPr bwMode="auto">
          <a:xfrm>
            <a:off x="6402388" y="6350000"/>
            <a:ext cx="2741612" cy="5222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kumimoji="1" sz="3800">
          <a:solidFill>
            <a:schemeClr val="bg1"/>
          </a:solidFill>
          <a:latin typeface="+mj-lt"/>
          <a:ea typeface="+mj-ea"/>
          <a:cs typeface="+mj-cs"/>
        </a:defRPr>
      </a:lvl1pPr>
      <a:lvl2pPr algn="l" rtl="0" eaLnBrk="0" fontAlgn="base" hangingPunct="0">
        <a:spcBef>
          <a:spcPct val="0"/>
        </a:spcBef>
        <a:spcAft>
          <a:spcPct val="0"/>
        </a:spcAft>
        <a:defRPr kumimoji="1" sz="3800">
          <a:solidFill>
            <a:schemeClr val="bg1"/>
          </a:solidFill>
          <a:latin typeface="Times New Roman" panose="02020603050405020304" pitchFamily="18" charset="0"/>
          <a:ea typeface="华文细黑" panose="02010600040101010101" charset="-122"/>
        </a:defRPr>
      </a:lvl2pPr>
      <a:lvl3pPr algn="l" rtl="0" eaLnBrk="0" fontAlgn="base" hangingPunct="0">
        <a:spcBef>
          <a:spcPct val="0"/>
        </a:spcBef>
        <a:spcAft>
          <a:spcPct val="0"/>
        </a:spcAft>
        <a:defRPr kumimoji="1" sz="3800">
          <a:solidFill>
            <a:schemeClr val="bg1"/>
          </a:solidFill>
          <a:latin typeface="Times New Roman" panose="02020603050405020304" pitchFamily="18" charset="0"/>
          <a:ea typeface="华文细黑" panose="02010600040101010101" charset="-122"/>
        </a:defRPr>
      </a:lvl3pPr>
      <a:lvl4pPr algn="l" rtl="0" eaLnBrk="0" fontAlgn="base" hangingPunct="0">
        <a:spcBef>
          <a:spcPct val="0"/>
        </a:spcBef>
        <a:spcAft>
          <a:spcPct val="0"/>
        </a:spcAft>
        <a:defRPr kumimoji="1" sz="3800">
          <a:solidFill>
            <a:schemeClr val="bg1"/>
          </a:solidFill>
          <a:latin typeface="Times New Roman" panose="02020603050405020304" pitchFamily="18" charset="0"/>
          <a:ea typeface="华文细黑" panose="02010600040101010101" charset="-122"/>
        </a:defRPr>
      </a:lvl4pPr>
      <a:lvl5pPr algn="l" rtl="0" eaLnBrk="0" fontAlgn="base" hangingPunct="0">
        <a:spcBef>
          <a:spcPct val="0"/>
        </a:spcBef>
        <a:spcAft>
          <a:spcPct val="0"/>
        </a:spcAft>
        <a:defRPr kumimoji="1" sz="3800">
          <a:solidFill>
            <a:schemeClr val="bg1"/>
          </a:solidFill>
          <a:latin typeface="Times New Roman" panose="02020603050405020304" pitchFamily="18" charset="0"/>
          <a:ea typeface="华文细黑" panose="02010600040101010101" charset="-122"/>
        </a:defRPr>
      </a:lvl5pPr>
      <a:lvl6pPr marL="457200" algn="l" rtl="0" eaLnBrk="0" fontAlgn="base" hangingPunct="0">
        <a:spcBef>
          <a:spcPct val="0"/>
        </a:spcBef>
        <a:spcAft>
          <a:spcPct val="0"/>
        </a:spcAft>
        <a:defRPr kumimoji="1" sz="3800">
          <a:solidFill>
            <a:schemeClr val="bg1"/>
          </a:solidFill>
          <a:latin typeface="Times New Roman" panose="02020603050405020304" pitchFamily="18" charset="0"/>
          <a:ea typeface="华文细黑" panose="02010600040101010101" charset="-122"/>
        </a:defRPr>
      </a:lvl6pPr>
      <a:lvl7pPr marL="914400" algn="l" rtl="0" eaLnBrk="0" fontAlgn="base" hangingPunct="0">
        <a:spcBef>
          <a:spcPct val="0"/>
        </a:spcBef>
        <a:spcAft>
          <a:spcPct val="0"/>
        </a:spcAft>
        <a:defRPr kumimoji="1" sz="3800">
          <a:solidFill>
            <a:schemeClr val="bg1"/>
          </a:solidFill>
          <a:latin typeface="Times New Roman" panose="02020603050405020304" pitchFamily="18" charset="0"/>
          <a:ea typeface="华文细黑" panose="02010600040101010101" charset="-122"/>
        </a:defRPr>
      </a:lvl7pPr>
      <a:lvl8pPr marL="1371600" algn="l" rtl="0" eaLnBrk="0" fontAlgn="base" hangingPunct="0">
        <a:spcBef>
          <a:spcPct val="0"/>
        </a:spcBef>
        <a:spcAft>
          <a:spcPct val="0"/>
        </a:spcAft>
        <a:defRPr kumimoji="1" sz="3800">
          <a:solidFill>
            <a:schemeClr val="bg1"/>
          </a:solidFill>
          <a:latin typeface="Times New Roman" panose="02020603050405020304" pitchFamily="18" charset="0"/>
          <a:ea typeface="华文细黑" panose="02010600040101010101" charset="-122"/>
        </a:defRPr>
      </a:lvl8pPr>
      <a:lvl9pPr marL="1828800" algn="l" rtl="0" eaLnBrk="0" fontAlgn="base" hangingPunct="0">
        <a:spcBef>
          <a:spcPct val="0"/>
        </a:spcBef>
        <a:spcAft>
          <a:spcPct val="0"/>
        </a:spcAft>
        <a:defRPr kumimoji="1" sz="3800">
          <a:solidFill>
            <a:schemeClr val="bg1"/>
          </a:solidFill>
          <a:latin typeface="Times New Roman" panose="02020603050405020304" pitchFamily="18" charset="0"/>
          <a:ea typeface="华文细黑" panose="02010600040101010101" charset="-122"/>
        </a:defRPr>
      </a:lvl9pPr>
    </p:titleStyle>
    <p:bodyStyle>
      <a:lvl1pPr marL="342900" indent="-342900" algn="l" rtl="0" eaLnBrk="0" fontAlgn="base" hangingPunct="0">
        <a:lnSpc>
          <a:spcPct val="110000"/>
        </a:lnSpc>
        <a:spcBef>
          <a:spcPct val="20000"/>
        </a:spcBef>
        <a:spcAft>
          <a:spcPct val="0"/>
        </a:spcAft>
        <a:buFont typeface="Wingdings" panose="05000000000000000000" pitchFamily="2" charset="2"/>
        <a:buChar char="v"/>
        <a:defRPr kumimoji="1" sz="2800">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har char="•"/>
        <a:defRPr kumimoji="1" sz="2800">
          <a:solidFill>
            <a:schemeClr val="tx1"/>
          </a:solidFill>
          <a:latin typeface="+mn-lt"/>
          <a:ea typeface="+mn-ea"/>
        </a:defRPr>
      </a:lvl2pPr>
      <a:lvl3pPr marL="1143000" indent="-228600" algn="l" rtl="0" eaLnBrk="0" fontAlgn="base" hangingPunct="0">
        <a:lnSpc>
          <a:spcPct val="110000"/>
        </a:lnSpc>
        <a:spcBef>
          <a:spcPct val="20000"/>
        </a:spcBef>
        <a:spcAft>
          <a:spcPct val="0"/>
        </a:spcAft>
        <a:buFont typeface="Times New Roman" panose="02020603050405020304" pitchFamily="18" charset="0"/>
        <a:buChar char="–"/>
        <a:defRPr kumimoji="1" sz="2600">
          <a:solidFill>
            <a:schemeClr val="tx1"/>
          </a:solidFill>
          <a:latin typeface="+mn-lt"/>
          <a:ea typeface="+mn-ea"/>
        </a:defRPr>
      </a:lvl3pPr>
      <a:lvl4pPr marL="1600200" indent="-228600" algn="l" rtl="0" eaLnBrk="0" fontAlgn="base" hangingPunct="0">
        <a:lnSpc>
          <a:spcPct val="110000"/>
        </a:lnSpc>
        <a:spcBef>
          <a:spcPct val="20000"/>
        </a:spcBef>
        <a:spcAft>
          <a:spcPct val="0"/>
        </a:spcAft>
        <a:buFont typeface="Wingdings" panose="05000000000000000000" pitchFamily="2" charset="2"/>
        <a:buChar char=""/>
        <a:defRPr kumimoji="1" sz="2600">
          <a:solidFill>
            <a:schemeClr val="tx1"/>
          </a:solidFill>
          <a:latin typeface="+mn-lt"/>
          <a:ea typeface="+mn-ea"/>
        </a:defRPr>
      </a:lvl4pPr>
      <a:lvl5pPr marL="20574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5pPr>
      <a:lvl6pPr marL="25146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6pPr>
      <a:lvl7pPr marL="29718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7pPr>
      <a:lvl8pPr marL="34290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8pPr>
      <a:lvl9pPr marL="38862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baike.baidu.com/image/bf4875630594545f0d33fa55" TargetMode="External"/><Relationship Id="rId1" Type="http://schemas.openxmlformats.org/officeDocument/2006/relationships/slideLayout" Target="../slideLayouts/slideLayout2.xml"/><Relationship Id="rId4" Type="http://schemas.microsoft.com/office/2007/relationships/hdphoto" Target="../media/hdphoto2.wdp"/></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3.png"/><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microsoft.com/office/2007/relationships/hdphoto" Target="../media/hdphoto4.wdp"/><Relationship Id="rId4" Type="http://schemas.openxmlformats.org/officeDocument/2006/relationships/image" Target="../media/image31.png"/><Relationship Id="rId9" Type="http://schemas.microsoft.com/office/2007/relationships/hdphoto" Target="../media/hdphoto6.wdp"/></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7.w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07/relationships/hdphoto" Target="../media/hdphoto7.wdp"/><Relationship Id="rId7" Type="http://schemas.microsoft.com/office/2007/relationships/hdphoto" Target="../media/hdphoto9.wdp"/><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hdphoto" Target="../media/hdphoto8.wdp"/><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657225" y="1362075"/>
            <a:ext cx="7772400" cy="1066800"/>
          </a:xfrm>
        </p:spPr>
        <p:txBody>
          <a:bodyPr/>
          <a:lstStyle/>
          <a:p>
            <a:r>
              <a:rPr lang="en-US" altLang="zh-CN" sz="5400" b="1" kern="10" dirty="0">
                <a:ln w="19050">
                  <a:solidFill>
                    <a:schemeClr val="bg1"/>
                  </a:solidFill>
                  <a:round/>
                </a:ln>
                <a:gradFill rotWithShape="1">
                  <a:gsLst>
                    <a:gs pos="0">
                      <a:schemeClr val="hlink"/>
                    </a:gs>
                    <a:gs pos="100000">
                      <a:schemeClr val="tx1"/>
                    </a:gs>
                  </a:gsLst>
                  <a:path path="rect">
                    <a:fillToRect l="50000" t="50000" r="50000" b="50000"/>
                  </a:path>
                </a:gradFill>
                <a:effectLst>
                  <a:outerShdw dist="63500" dir="2212194" algn="ctr" rotWithShape="0">
                    <a:srgbClr val="868686">
                      <a:alpha val="50000"/>
                    </a:srgbClr>
                  </a:outerShdw>
                </a:effectLst>
                <a:ea typeface="隶书" panose="02010509060101010101" charset="-122"/>
              </a:rPr>
              <a:t>Chapter 3  </a:t>
            </a:r>
            <a:r>
              <a:rPr lang="zh-CN" altLang="en-US" sz="5400" b="1" kern="10" dirty="0">
                <a:ln w="19050">
                  <a:solidFill>
                    <a:schemeClr val="bg1"/>
                  </a:solidFill>
                  <a:round/>
                </a:ln>
                <a:gradFill rotWithShape="1">
                  <a:gsLst>
                    <a:gs pos="0">
                      <a:schemeClr val="hlink"/>
                    </a:gs>
                    <a:gs pos="100000">
                      <a:schemeClr val="tx1"/>
                    </a:gs>
                  </a:gsLst>
                  <a:path path="rect">
                    <a:fillToRect l="50000" t="50000" r="50000" b="50000"/>
                  </a:path>
                </a:gradFill>
                <a:effectLst>
                  <a:outerShdw dist="63500" dir="2212194" algn="ctr" rotWithShape="0">
                    <a:srgbClr val="868686">
                      <a:alpha val="50000"/>
                    </a:srgbClr>
                  </a:outerShdw>
                </a:effectLst>
                <a:ea typeface="隶书" panose="02010509060101010101" charset="-122"/>
              </a:rPr>
              <a:t>计数</a:t>
            </a:r>
            <a:endParaRPr lang="en-US" altLang="zh-CN" sz="5400" b="1" kern="10" dirty="0">
              <a:ln w="19050">
                <a:solidFill>
                  <a:schemeClr val="bg1"/>
                </a:solidFill>
                <a:round/>
              </a:ln>
              <a:gradFill rotWithShape="1">
                <a:gsLst>
                  <a:gs pos="0">
                    <a:schemeClr val="hlink"/>
                  </a:gs>
                  <a:gs pos="100000">
                    <a:schemeClr val="tx1"/>
                  </a:gs>
                </a:gsLst>
                <a:path path="rect">
                  <a:fillToRect l="50000" t="50000" r="50000" b="50000"/>
                </a:path>
              </a:gradFill>
              <a:effectLst>
                <a:outerShdw dist="63500" dir="2212194" algn="ctr" rotWithShape="0">
                  <a:srgbClr val="868686">
                    <a:alpha val="50000"/>
                  </a:srgbClr>
                </a:outerShdw>
              </a:effectLst>
              <a:ea typeface="隶书" panose="02010509060101010101" charset="-122"/>
            </a:endParaRPr>
          </a:p>
        </p:txBody>
      </p:sp>
      <p:sp>
        <p:nvSpPr>
          <p:cNvPr id="104451" name="Rectangle 3"/>
          <p:cNvSpPr>
            <a:spLocks noGrp="1" noChangeArrowheads="1"/>
          </p:cNvSpPr>
          <p:nvPr>
            <p:ph type="subTitle" idx="1"/>
          </p:nvPr>
        </p:nvSpPr>
        <p:spPr>
          <a:xfrm>
            <a:off x="1285852" y="2357430"/>
            <a:ext cx="6572296" cy="2000264"/>
          </a:xfrm>
        </p:spPr>
        <p:txBody>
          <a:bodyPr/>
          <a:lstStyle/>
          <a:p>
            <a:pPr>
              <a:lnSpc>
                <a:spcPct val="150000"/>
              </a:lnSpc>
              <a:defRPr/>
            </a:pPr>
            <a:r>
              <a:rPr lang="en-US" altLang="zh-CN" sz="60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Counting</a:t>
            </a:r>
            <a:endParaRPr lang="zh-CN" altLang="en-US" sz="60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561975" y="142875"/>
            <a:ext cx="8042275" cy="838200"/>
          </a:xfrm>
        </p:spPr>
        <p:txBody>
          <a:bodyPr/>
          <a:lstStyle/>
          <a:p>
            <a:pPr eaLnBrk="1" hangingPunct="1">
              <a:defRPr/>
            </a:pPr>
            <a:r>
              <a:rPr lang="en-US" altLang="zh-CN" sz="3600" dirty="0">
                <a:effectLst>
                  <a:outerShdw blurRad="38100" dist="38100" dir="2700000" algn="tl">
                    <a:srgbClr val="000000">
                      <a:alpha val="43137"/>
                    </a:srgbClr>
                  </a:outerShdw>
                </a:effectLst>
              </a:rPr>
              <a:t>Examples 5-6</a:t>
            </a:r>
          </a:p>
        </p:txBody>
      </p:sp>
      <p:sp>
        <p:nvSpPr>
          <p:cNvPr id="10245" name="Rectangle 3"/>
          <p:cNvSpPr>
            <a:spLocks noGrp="1" noChangeArrowheads="1"/>
          </p:cNvSpPr>
          <p:nvPr>
            <p:ph type="body" idx="1"/>
          </p:nvPr>
        </p:nvSpPr>
        <p:spPr>
          <a:xfrm>
            <a:off x="285750" y="1281113"/>
            <a:ext cx="8572500" cy="4862512"/>
          </a:xfrm>
        </p:spPr>
        <p:txBody>
          <a:bodyPr/>
          <a:lstStyle/>
          <a:p>
            <a:pPr marL="0" indent="0" eaLnBrk="1" hangingPunct="1">
              <a:lnSpc>
                <a:spcPct val="120000"/>
              </a:lnSpc>
              <a:buFont typeface="Wingdings" panose="05000000000000000000" pitchFamily="2" charset="2"/>
              <a:buNone/>
              <a:defRPr/>
            </a:pPr>
            <a:r>
              <a:rPr kumimoji="0" lang="zh-CN" altLang="en-US" dirty="0"/>
              <a:t>例</a:t>
            </a:r>
            <a:r>
              <a:rPr kumimoji="0" lang="en-US" altLang="zh-CN" dirty="0"/>
              <a:t>5</a:t>
            </a:r>
            <a:r>
              <a:rPr kumimoji="0" lang="zh-CN" altLang="en-US" dirty="0"/>
              <a:t>： </a:t>
            </a:r>
            <a:r>
              <a:rPr kumimoji="0" lang="en-US" altLang="zh-CN" dirty="0"/>
              <a:t>How many functions are there from a set with </a:t>
            </a:r>
            <a:r>
              <a:rPr kumimoji="0" lang="en-US" altLang="zh-CN" i="1" dirty="0"/>
              <a:t>n</a:t>
            </a:r>
            <a:r>
              <a:rPr kumimoji="0" lang="en-US" altLang="zh-CN" dirty="0"/>
              <a:t> elements to one with </a:t>
            </a:r>
            <a:r>
              <a:rPr kumimoji="0" lang="en-US" altLang="zh-CN" i="1" dirty="0"/>
              <a:t>m</a:t>
            </a:r>
            <a:r>
              <a:rPr kumimoji="0" lang="en-US" altLang="zh-CN" dirty="0"/>
              <a:t> elements ?</a:t>
            </a:r>
          </a:p>
          <a:p>
            <a:pPr marL="400050" lvl="1" indent="0" eaLnBrk="1" hangingPunct="1">
              <a:lnSpc>
                <a:spcPct val="120000"/>
              </a:lnSpc>
              <a:buFont typeface="Arial" panose="020B0604020202020204" pitchFamily="34" charset="0"/>
              <a:buChar char="•"/>
              <a:defRPr/>
            </a:pPr>
            <a:r>
              <a:rPr kumimoji="0" lang="en-US" altLang="zh-CN" dirty="0"/>
              <a:t> </a:t>
            </a:r>
            <a:r>
              <a:rPr kumimoji="0" lang="en-US" altLang="zh-CN" i="1" dirty="0">
                <a:ea typeface="楷体_GB2312" panose="02010609030101010101" pitchFamily="49" charset="-122"/>
              </a:rPr>
              <a:t>n</a:t>
            </a:r>
            <a:r>
              <a:rPr kumimoji="0" lang="zh-CN" altLang="en-US" dirty="0">
                <a:ea typeface="楷体_GB2312" panose="02010609030101010101" pitchFamily="49" charset="-122"/>
              </a:rPr>
              <a:t>个元素每个都有</a:t>
            </a:r>
            <a:r>
              <a:rPr kumimoji="0" lang="en-US" altLang="zh-CN" i="1" dirty="0">
                <a:ea typeface="楷体_GB2312" panose="02010609030101010101" pitchFamily="49" charset="-122"/>
              </a:rPr>
              <a:t>m</a:t>
            </a:r>
            <a:r>
              <a:rPr kumimoji="0" lang="zh-CN" altLang="en-US" dirty="0">
                <a:ea typeface="楷体_GB2312" panose="02010609030101010101" pitchFamily="49" charset="-122"/>
              </a:rPr>
              <a:t>种像的选择</a:t>
            </a:r>
            <a:endParaRPr kumimoji="0" lang="en-US" altLang="zh-CN" dirty="0">
              <a:ea typeface="楷体_GB2312" panose="02010609030101010101" pitchFamily="49" charset="-122"/>
            </a:endParaRPr>
          </a:p>
          <a:p>
            <a:pPr marL="0" indent="0" eaLnBrk="1" hangingPunct="1">
              <a:lnSpc>
                <a:spcPct val="120000"/>
              </a:lnSpc>
              <a:buFont typeface="Wingdings" panose="05000000000000000000" pitchFamily="2" charset="2"/>
              <a:buNone/>
              <a:defRPr/>
            </a:pPr>
            <a:endParaRPr kumimoji="0" lang="en-US" altLang="zh-CN" dirty="0"/>
          </a:p>
          <a:p>
            <a:pPr marL="0" indent="0" eaLnBrk="1" hangingPunct="1">
              <a:lnSpc>
                <a:spcPct val="120000"/>
              </a:lnSpc>
              <a:buFont typeface="Wingdings" panose="05000000000000000000" pitchFamily="2" charset="2"/>
              <a:buNone/>
              <a:defRPr/>
            </a:pPr>
            <a:r>
              <a:rPr kumimoji="0" lang="zh-CN" altLang="en-US" dirty="0"/>
              <a:t>例</a:t>
            </a:r>
            <a:r>
              <a:rPr kumimoji="0" lang="en-US" altLang="zh-CN" dirty="0"/>
              <a:t>6</a:t>
            </a:r>
            <a:r>
              <a:rPr kumimoji="0" lang="zh-CN" altLang="en-US" dirty="0"/>
              <a:t>：</a:t>
            </a:r>
            <a:r>
              <a:rPr kumimoji="0" lang="en-US" altLang="zh-CN" dirty="0"/>
              <a:t>How many </a:t>
            </a:r>
            <a:r>
              <a:rPr kumimoji="0" lang="en-US" altLang="zh-CN" dirty="0">
                <a:solidFill>
                  <a:schemeClr val="accent5">
                    <a:lumMod val="50000"/>
                  </a:schemeClr>
                </a:solidFill>
              </a:rPr>
              <a:t>one-to-one functions </a:t>
            </a:r>
            <a:r>
              <a:rPr kumimoji="0" lang="en-US" altLang="zh-CN" dirty="0"/>
              <a:t>are there from a set with </a:t>
            </a:r>
            <a:r>
              <a:rPr kumimoji="0" lang="en-US" altLang="zh-CN" i="1" dirty="0"/>
              <a:t>n</a:t>
            </a:r>
            <a:r>
              <a:rPr kumimoji="0" lang="en-US" altLang="zh-CN" dirty="0"/>
              <a:t> elements to one with </a:t>
            </a:r>
            <a:r>
              <a:rPr kumimoji="0" lang="en-US" altLang="zh-CN" i="1" dirty="0"/>
              <a:t>m</a:t>
            </a:r>
            <a:r>
              <a:rPr kumimoji="0" lang="en-US" altLang="zh-CN" dirty="0"/>
              <a:t> elements ?</a:t>
            </a:r>
          </a:p>
        </p:txBody>
      </p:sp>
      <p:sp>
        <p:nvSpPr>
          <p:cNvPr id="9" name="圆角矩形标注 8"/>
          <p:cNvSpPr/>
          <p:nvPr/>
        </p:nvSpPr>
        <p:spPr bwMode="auto">
          <a:xfrm>
            <a:off x="6516688" y="2708275"/>
            <a:ext cx="1384300" cy="571500"/>
          </a:xfrm>
          <a:prstGeom prst="wedgeRoundRectCallout">
            <a:avLst>
              <a:gd name="adj1" fmla="val -74593"/>
              <a:gd name="adj2" fmla="val -58388"/>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latinLnBrk="1">
              <a:defRPr/>
            </a:pPr>
            <a:r>
              <a:rPr lang="en-US" altLang="zh-CN" dirty="0">
                <a:solidFill>
                  <a:schemeClr val="tx1"/>
                </a:solidFill>
              </a:rPr>
              <a:t>m</a:t>
            </a:r>
            <a:r>
              <a:rPr lang="en-US" altLang="zh-CN" baseline="30000" dirty="0">
                <a:solidFill>
                  <a:schemeClr val="tx1"/>
                </a:solidFill>
              </a:rPr>
              <a:t>n</a:t>
            </a:r>
            <a:endParaRPr lang="zh-CN" altLang="en-US" baseline="30000" dirty="0">
              <a:solidFill>
                <a:schemeClr val="tx1"/>
              </a:solidFill>
            </a:endParaRPr>
          </a:p>
        </p:txBody>
      </p:sp>
      <p:sp>
        <p:nvSpPr>
          <p:cNvPr id="10" name="圆角矩形标注 9"/>
          <p:cNvSpPr/>
          <p:nvPr/>
        </p:nvSpPr>
        <p:spPr bwMode="auto">
          <a:xfrm>
            <a:off x="3348038" y="4868863"/>
            <a:ext cx="5143500" cy="1285875"/>
          </a:xfrm>
          <a:prstGeom prst="wedgeRoundRectCallout">
            <a:avLst>
              <a:gd name="adj1" fmla="val -36892"/>
              <a:gd name="adj2" fmla="val -68197"/>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latinLnBrk="1">
              <a:lnSpc>
                <a:spcPct val="130000"/>
              </a:lnSpc>
              <a:defRPr/>
            </a:pPr>
            <a:r>
              <a:rPr lang="zh-CN" altLang="en-US" i="0" dirty="0">
                <a:solidFill>
                  <a:schemeClr val="tx1"/>
                </a:solidFill>
              </a:rPr>
              <a:t>当</a:t>
            </a:r>
            <a:r>
              <a:rPr lang="en-US" altLang="zh-CN" dirty="0">
                <a:solidFill>
                  <a:schemeClr val="tx1"/>
                </a:solidFill>
              </a:rPr>
              <a:t>n</a:t>
            </a:r>
            <a:r>
              <a:rPr lang="zh-CN" altLang="en-US" i="0" dirty="0">
                <a:solidFill>
                  <a:schemeClr val="tx1"/>
                </a:solidFill>
              </a:rPr>
              <a:t>＞</a:t>
            </a:r>
            <a:r>
              <a:rPr lang="en-US" altLang="zh-CN" dirty="0">
                <a:solidFill>
                  <a:schemeClr val="tx1"/>
                </a:solidFill>
              </a:rPr>
              <a:t>m</a:t>
            </a:r>
            <a:r>
              <a:rPr lang="zh-CN" altLang="en-US" i="0" dirty="0">
                <a:solidFill>
                  <a:schemeClr val="tx1"/>
                </a:solidFill>
              </a:rPr>
              <a:t>，无函数</a:t>
            </a:r>
            <a:endParaRPr lang="en-US" altLang="zh-CN" i="0" dirty="0">
              <a:solidFill>
                <a:schemeClr val="tx1"/>
              </a:solidFill>
            </a:endParaRPr>
          </a:p>
          <a:p>
            <a:pPr latinLnBrk="1">
              <a:lnSpc>
                <a:spcPct val="130000"/>
              </a:lnSpc>
              <a:defRPr/>
            </a:pPr>
            <a:r>
              <a:rPr lang="zh-CN" altLang="en-US" i="0" dirty="0">
                <a:solidFill>
                  <a:schemeClr val="tx1"/>
                </a:solidFill>
              </a:rPr>
              <a:t>当</a:t>
            </a:r>
            <a:r>
              <a:rPr lang="en-US" altLang="zh-CN" dirty="0">
                <a:solidFill>
                  <a:schemeClr val="tx1"/>
                </a:solidFill>
              </a:rPr>
              <a:t>n</a:t>
            </a:r>
            <a:r>
              <a:rPr lang="en-US" altLang="zh-CN" i="0" dirty="0">
                <a:solidFill>
                  <a:schemeClr val="tx1"/>
                </a:solidFill>
              </a:rPr>
              <a:t> </a:t>
            </a:r>
            <a:r>
              <a:rPr lang="zh-CN" altLang="en-US" i="0" dirty="0">
                <a:solidFill>
                  <a:schemeClr val="tx1"/>
                </a:solidFill>
              </a:rPr>
              <a:t>≤ </a:t>
            </a:r>
            <a:r>
              <a:rPr lang="en-US" altLang="zh-CN" dirty="0">
                <a:solidFill>
                  <a:schemeClr val="tx1"/>
                </a:solidFill>
              </a:rPr>
              <a:t>m</a:t>
            </a:r>
            <a:r>
              <a:rPr lang="zh-CN" altLang="en-US" i="0" dirty="0">
                <a:solidFill>
                  <a:schemeClr val="tx1"/>
                </a:solidFill>
              </a:rPr>
              <a:t>，</a:t>
            </a:r>
            <a:r>
              <a:rPr lang="en-US" altLang="zh-CN" dirty="0">
                <a:solidFill>
                  <a:schemeClr val="tx1"/>
                </a:solidFill>
              </a:rPr>
              <a:t>m</a:t>
            </a:r>
            <a:r>
              <a:rPr lang="en-US" altLang="zh-CN" i="0" dirty="0">
                <a:solidFill>
                  <a:schemeClr val="tx1"/>
                </a:solidFill>
              </a:rPr>
              <a:t>*(</a:t>
            </a:r>
            <a:r>
              <a:rPr lang="en-US" altLang="zh-CN" dirty="0">
                <a:solidFill>
                  <a:schemeClr val="tx1"/>
                </a:solidFill>
              </a:rPr>
              <a:t>m</a:t>
            </a:r>
            <a:r>
              <a:rPr lang="en-US" altLang="zh-CN" i="0" dirty="0">
                <a:solidFill>
                  <a:schemeClr val="tx1"/>
                </a:solidFill>
              </a:rPr>
              <a:t>-1)*…*(</a:t>
            </a:r>
            <a:r>
              <a:rPr lang="en-US" altLang="zh-CN" dirty="0">
                <a:solidFill>
                  <a:schemeClr val="tx1"/>
                </a:solidFill>
              </a:rPr>
              <a:t>m</a:t>
            </a:r>
            <a:r>
              <a:rPr lang="en-US" altLang="zh-CN" i="0" dirty="0">
                <a:solidFill>
                  <a:schemeClr val="tx1"/>
                </a:solidFill>
              </a:rPr>
              <a:t>-</a:t>
            </a:r>
            <a:r>
              <a:rPr lang="en-US" altLang="zh-CN" dirty="0">
                <a:solidFill>
                  <a:schemeClr val="tx1"/>
                </a:solidFill>
              </a:rPr>
              <a:t>n</a:t>
            </a:r>
            <a:r>
              <a:rPr lang="en-US" altLang="zh-CN" i="0" dirty="0">
                <a:solidFill>
                  <a:schemeClr val="tx1"/>
                </a:solidFill>
              </a:rPr>
              <a:t>+1)</a:t>
            </a:r>
            <a:endParaRPr lang="zh-CN" altLang="en-US" i="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trips(down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245">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trips(downLeft)">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eaLnBrk="1" hangingPunct="1">
              <a:defRPr/>
            </a:pPr>
            <a:r>
              <a:rPr lang="en-US" altLang="zh-CN" sz="3600" dirty="0">
                <a:effectLst>
                  <a:outerShdw blurRad="38100" dist="38100" dir="2700000" algn="tl">
                    <a:srgbClr val="000000">
                      <a:alpha val="43137"/>
                    </a:srgbClr>
                  </a:outerShdw>
                </a:effectLst>
              </a:rPr>
              <a:t>Examples 7</a:t>
            </a:r>
          </a:p>
        </p:txBody>
      </p:sp>
      <p:sp>
        <p:nvSpPr>
          <p:cNvPr id="29698" name="Rectangle 3"/>
          <p:cNvSpPr>
            <a:spLocks noGrp="1" noChangeArrowheads="1"/>
          </p:cNvSpPr>
          <p:nvPr>
            <p:ph type="body" idx="1"/>
          </p:nvPr>
        </p:nvSpPr>
        <p:spPr>
          <a:xfrm>
            <a:off x="468313" y="1484313"/>
            <a:ext cx="8040687" cy="4724400"/>
          </a:xfrm>
        </p:spPr>
        <p:txBody>
          <a:bodyPr/>
          <a:lstStyle/>
          <a:p>
            <a:pPr marL="0" indent="187325" eaLnBrk="1" hangingPunct="1">
              <a:lnSpc>
                <a:spcPct val="130000"/>
              </a:lnSpc>
              <a:buFont typeface="Wingdings" panose="05000000000000000000" pitchFamily="2" charset="2"/>
              <a:buNone/>
            </a:pPr>
            <a:r>
              <a:rPr kumimoji="0" lang="zh-CN" altLang="en-US"/>
              <a:t>执行下列代码后</a:t>
            </a:r>
            <a:r>
              <a:rPr kumimoji="0" lang="en-US" altLang="zh-CN" i="1"/>
              <a:t>k</a:t>
            </a:r>
            <a:r>
              <a:rPr kumimoji="0" lang="zh-CN" altLang="en-US"/>
              <a:t>的值是多少？</a:t>
            </a:r>
          </a:p>
          <a:p>
            <a:pPr marL="0" indent="187325" eaLnBrk="1" hangingPunct="1">
              <a:lnSpc>
                <a:spcPct val="130000"/>
              </a:lnSpc>
              <a:buFont typeface="Wingdings" panose="05000000000000000000" pitchFamily="2" charset="2"/>
              <a:buNone/>
            </a:pPr>
            <a:r>
              <a:rPr kumimoji="0" lang="en-US" altLang="zh-CN" i="1"/>
              <a:t>k</a:t>
            </a:r>
            <a:r>
              <a:rPr kumimoji="0" lang="en-US" altLang="zh-CN"/>
              <a:t>:=0</a:t>
            </a:r>
          </a:p>
          <a:p>
            <a:pPr marL="0" indent="187325" eaLnBrk="1" hangingPunct="1">
              <a:lnSpc>
                <a:spcPct val="130000"/>
              </a:lnSpc>
              <a:buFont typeface="Wingdings" panose="05000000000000000000" pitchFamily="2" charset="2"/>
              <a:buNone/>
            </a:pPr>
            <a:r>
              <a:rPr kumimoji="0" lang="en-US" altLang="zh-CN"/>
              <a:t>for </a:t>
            </a:r>
            <a:r>
              <a:rPr kumimoji="0" lang="en-US" altLang="zh-CN" i="1"/>
              <a:t>i</a:t>
            </a:r>
            <a:r>
              <a:rPr kumimoji="0" lang="en-US" altLang="zh-CN" i="1" baseline="-25000"/>
              <a:t>1</a:t>
            </a:r>
            <a:r>
              <a:rPr kumimoji="0" lang="en-US" altLang="zh-CN"/>
              <a:t>:=1 to </a:t>
            </a:r>
            <a:r>
              <a:rPr kumimoji="0" lang="en-US" altLang="zh-CN" i="1"/>
              <a:t>n</a:t>
            </a:r>
            <a:r>
              <a:rPr kumimoji="0" lang="en-US" altLang="zh-CN" i="1" baseline="-25000"/>
              <a:t>1</a:t>
            </a:r>
          </a:p>
          <a:p>
            <a:pPr marL="0" indent="187325" eaLnBrk="1" hangingPunct="1">
              <a:lnSpc>
                <a:spcPct val="130000"/>
              </a:lnSpc>
              <a:buFont typeface="Wingdings" panose="05000000000000000000" pitchFamily="2" charset="2"/>
              <a:buNone/>
            </a:pPr>
            <a:r>
              <a:rPr kumimoji="0" lang="en-US" altLang="zh-CN"/>
              <a:t>   for </a:t>
            </a:r>
            <a:r>
              <a:rPr kumimoji="0" lang="en-US" altLang="zh-CN" i="1"/>
              <a:t>i</a:t>
            </a:r>
            <a:r>
              <a:rPr kumimoji="0" lang="en-US" altLang="zh-CN" i="1" baseline="-25000"/>
              <a:t>2</a:t>
            </a:r>
            <a:r>
              <a:rPr kumimoji="0" lang="en-US" altLang="zh-CN"/>
              <a:t>:=1 to </a:t>
            </a:r>
            <a:r>
              <a:rPr kumimoji="0" lang="en-US" altLang="zh-CN" i="1"/>
              <a:t>n</a:t>
            </a:r>
            <a:r>
              <a:rPr kumimoji="0" lang="en-US" altLang="zh-CN" i="1" baseline="-25000"/>
              <a:t>2</a:t>
            </a:r>
          </a:p>
          <a:p>
            <a:pPr marL="0" indent="187325" eaLnBrk="1" hangingPunct="1">
              <a:lnSpc>
                <a:spcPct val="130000"/>
              </a:lnSpc>
              <a:buFont typeface="Wingdings" panose="05000000000000000000" pitchFamily="2" charset="2"/>
              <a:buNone/>
            </a:pPr>
            <a:r>
              <a:rPr kumimoji="0" lang="en-US" altLang="zh-CN"/>
              <a:t>       for </a:t>
            </a:r>
            <a:r>
              <a:rPr kumimoji="0" lang="en-US" altLang="zh-CN" i="1"/>
              <a:t>i</a:t>
            </a:r>
            <a:r>
              <a:rPr kumimoji="0" lang="en-US" altLang="zh-CN" i="1" baseline="-25000"/>
              <a:t>3</a:t>
            </a:r>
            <a:r>
              <a:rPr kumimoji="0" lang="en-US" altLang="zh-CN"/>
              <a:t>:=1 to </a:t>
            </a:r>
            <a:r>
              <a:rPr kumimoji="0" lang="en-US" altLang="zh-CN" i="1"/>
              <a:t>n</a:t>
            </a:r>
            <a:r>
              <a:rPr kumimoji="0" lang="en-US" altLang="zh-CN" i="1" baseline="-25000"/>
              <a:t>3</a:t>
            </a:r>
            <a:endParaRPr kumimoji="0" lang="en-US" altLang="zh-CN"/>
          </a:p>
          <a:p>
            <a:pPr marL="0" indent="187325" eaLnBrk="1" hangingPunct="1">
              <a:lnSpc>
                <a:spcPct val="130000"/>
              </a:lnSpc>
              <a:buFont typeface="Wingdings" panose="05000000000000000000" pitchFamily="2" charset="2"/>
              <a:buNone/>
            </a:pPr>
            <a:r>
              <a:rPr kumimoji="0" lang="en-US" altLang="zh-CN"/>
              <a:t>           </a:t>
            </a:r>
            <a:r>
              <a:rPr kumimoji="0" lang="en-US" altLang="zh-CN" i="1"/>
              <a:t>k</a:t>
            </a:r>
            <a:r>
              <a:rPr kumimoji="0" lang="en-US" altLang="zh-CN"/>
              <a:t>:=</a:t>
            </a:r>
            <a:r>
              <a:rPr kumimoji="0" lang="en-US" altLang="zh-CN" i="1"/>
              <a:t>k</a:t>
            </a:r>
            <a:r>
              <a:rPr kumimoji="0" lang="en-US" altLang="zh-CN"/>
              <a:t>+1</a:t>
            </a:r>
          </a:p>
        </p:txBody>
      </p:sp>
      <p:sp>
        <p:nvSpPr>
          <p:cNvPr id="7" name="圆角矩形标注 6"/>
          <p:cNvSpPr/>
          <p:nvPr/>
        </p:nvSpPr>
        <p:spPr bwMode="auto">
          <a:xfrm>
            <a:off x="4284663" y="4149725"/>
            <a:ext cx="1466850" cy="642938"/>
          </a:xfrm>
          <a:prstGeom prst="wedgeRoundRectCallout">
            <a:avLst>
              <a:gd name="adj1" fmla="val -74593"/>
              <a:gd name="adj2" fmla="val -58388"/>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latinLnBrk="1">
              <a:defRPr/>
            </a:pPr>
            <a:r>
              <a:rPr lang="en-US" altLang="zh-CN" dirty="0">
                <a:solidFill>
                  <a:schemeClr val="tx1"/>
                </a:solidFill>
              </a:rPr>
              <a:t>n</a:t>
            </a:r>
            <a:r>
              <a:rPr lang="en-US" altLang="zh-CN" i="0" baseline="-25000" dirty="0">
                <a:solidFill>
                  <a:schemeClr val="tx1"/>
                </a:solidFill>
              </a:rPr>
              <a:t>1</a:t>
            </a:r>
            <a:r>
              <a:rPr lang="en-US" altLang="zh-CN" i="0" dirty="0">
                <a:solidFill>
                  <a:schemeClr val="tx1"/>
                </a:solidFill>
              </a:rPr>
              <a:t>*</a:t>
            </a:r>
            <a:r>
              <a:rPr lang="en-US" altLang="zh-CN" dirty="0">
                <a:solidFill>
                  <a:schemeClr val="tx1"/>
                </a:solidFill>
              </a:rPr>
              <a:t>n</a:t>
            </a:r>
            <a:r>
              <a:rPr lang="en-US" altLang="zh-CN" i="0" baseline="-25000" dirty="0">
                <a:solidFill>
                  <a:schemeClr val="tx1"/>
                </a:solidFill>
              </a:rPr>
              <a:t>2</a:t>
            </a:r>
            <a:r>
              <a:rPr lang="en-US" altLang="zh-CN" i="0" dirty="0">
                <a:solidFill>
                  <a:schemeClr val="tx1"/>
                </a:solidFill>
              </a:rPr>
              <a:t>*</a:t>
            </a:r>
            <a:r>
              <a:rPr lang="en-US" altLang="zh-CN" dirty="0">
                <a:solidFill>
                  <a:schemeClr val="tx1"/>
                </a:solidFill>
              </a:rPr>
              <a:t>n</a:t>
            </a:r>
            <a:r>
              <a:rPr lang="en-US" altLang="zh-CN" i="0" baseline="-25000" dirty="0">
                <a:solidFill>
                  <a:schemeClr val="tx1"/>
                </a:solidFill>
              </a:rPr>
              <a:t>3</a:t>
            </a:r>
            <a:endParaRPr lang="zh-CN" altLang="en-US" i="0" baseline="-25000" dirty="0">
              <a:solidFill>
                <a:schemeClr val="tx1"/>
              </a:solidFill>
            </a:endParaRPr>
          </a:p>
          <a:p>
            <a:pPr algn="ctr" latinLnBrk="1">
              <a:defRPr/>
            </a:pPr>
            <a:endParaRPr lang="zh-CN" altLang="en-US" i="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zh-CN" altLang="en-US"/>
              <a:t>练习</a:t>
            </a:r>
          </a:p>
        </p:txBody>
      </p:sp>
      <p:sp>
        <p:nvSpPr>
          <p:cNvPr id="150531" name="Rectangle 3"/>
          <p:cNvSpPr>
            <a:spLocks noGrp="1" noChangeArrowheads="1"/>
          </p:cNvSpPr>
          <p:nvPr>
            <p:ph type="body" idx="1"/>
          </p:nvPr>
        </p:nvSpPr>
        <p:spPr>
          <a:xfrm>
            <a:off x="395288" y="1441450"/>
            <a:ext cx="8208962" cy="4724400"/>
          </a:xfrm>
        </p:spPr>
        <p:txBody>
          <a:bodyPr/>
          <a:lstStyle/>
          <a:p>
            <a:pPr marL="0" indent="0">
              <a:lnSpc>
                <a:spcPct val="120000"/>
              </a:lnSpc>
              <a:buFont typeface="Wingdings" panose="05000000000000000000" pitchFamily="2" charset="2"/>
              <a:buNone/>
            </a:pPr>
            <a:r>
              <a:rPr lang="zh-CN" altLang="en-US">
                <a:ea typeface="楷体_GB2312" panose="02010609030101010101" pitchFamily="49" charset="-122"/>
              </a:rPr>
              <a:t>密码锁有</a:t>
            </a:r>
            <a:r>
              <a:rPr lang="en-US" altLang="zh-CN">
                <a:ea typeface="楷体_GB2312" panose="02010609030101010101" pitchFamily="49" charset="-122"/>
              </a:rPr>
              <a:t>5</a:t>
            </a:r>
            <a:r>
              <a:rPr lang="zh-CN" altLang="en-US">
                <a:ea typeface="楷体_GB2312" panose="02010609030101010101" pitchFamily="49" charset="-122"/>
              </a:rPr>
              <a:t>个数字按键（分别是</a:t>
            </a:r>
            <a:r>
              <a:rPr lang="en-US" altLang="zh-CN">
                <a:ea typeface="楷体_GB2312" panose="02010609030101010101" pitchFamily="49" charset="-122"/>
              </a:rPr>
              <a:t>1</a:t>
            </a:r>
            <a:r>
              <a:rPr lang="zh-CN" altLang="en-US">
                <a:ea typeface="楷体_GB2312" panose="02010609030101010101" pitchFamily="49" charset="-122"/>
              </a:rPr>
              <a:t>、</a:t>
            </a:r>
            <a:r>
              <a:rPr lang="en-US" altLang="zh-CN">
                <a:ea typeface="楷体_GB2312" panose="02010609030101010101" pitchFamily="49" charset="-122"/>
              </a:rPr>
              <a:t>2</a:t>
            </a:r>
            <a:r>
              <a:rPr lang="zh-CN" altLang="en-US">
                <a:ea typeface="楷体_GB2312" panose="02010609030101010101" pitchFamily="49" charset="-122"/>
              </a:rPr>
              <a:t>、</a:t>
            </a:r>
            <a:r>
              <a:rPr lang="en-US" altLang="zh-CN">
                <a:ea typeface="楷体_GB2312" panose="02010609030101010101" pitchFamily="49" charset="-122"/>
              </a:rPr>
              <a:t>3</a:t>
            </a:r>
            <a:r>
              <a:rPr lang="zh-CN" altLang="en-US">
                <a:ea typeface="楷体_GB2312" panose="02010609030101010101" pitchFamily="49" charset="-122"/>
              </a:rPr>
              <a:t>、</a:t>
            </a:r>
            <a:r>
              <a:rPr lang="en-US" altLang="zh-CN">
                <a:ea typeface="楷体_GB2312" panose="02010609030101010101" pitchFamily="49" charset="-122"/>
              </a:rPr>
              <a:t>4</a:t>
            </a:r>
            <a:r>
              <a:rPr lang="zh-CN" altLang="en-US">
                <a:ea typeface="楷体_GB2312" panose="02010609030101010101" pitchFamily="49" charset="-122"/>
              </a:rPr>
              <a:t>、</a:t>
            </a:r>
            <a:r>
              <a:rPr lang="en-US" altLang="zh-CN">
                <a:ea typeface="楷体_GB2312" panose="02010609030101010101" pitchFamily="49" charset="-122"/>
              </a:rPr>
              <a:t>5</a:t>
            </a:r>
            <a:r>
              <a:rPr lang="zh-CN" altLang="en-US">
                <a:ea typeface="楷体_GB2312" panose="02010609030101010101" pitchFamily="49" charset="-122"/>
              </a:rPr>
              <a:t>），分别计算下面两种情况下可能的密码个数</a:t>
            </a:r>
          </a:p>
          <a:p>
            <a:pPr marL="0" lvl="1" indent="393700">
              <a:lnSpc>
                <a:spcPct val="120000"/>
              </a:lnSpc>
              <a:buFontTx/>
              <a:buAutoNum type="circleNumDbPlain"/>
            </a:pPr>
            <a:r>
              <a:rPr lang="zh-CN" altLang="en-US">
                <a:ea typeface="楷体_GB2312" panose="02010609030101010101" pitchFamily="49" charset="-122"/>
              </a:rPr>
              <a:t>开锁密码为</a:t>
            </a:r>
            <a:r>
              <a:rPr lang="en-US" altLang="zh-CN">
                <a:ea typeface="楷体_GB2312" panose="02010609030101010101" pitchFamily="49" charset="-122"/>
              </a:rPr>
              <a:t>4</a:t>
            </a:r>
            <a:r>
              <a:rPr lang="zh-CN" altLang="en-US">
                <a:ea typeface="楷体_GB2312" panose="02010609030101010101" pitchFamily="49" charset="-122"/>
              </a:rPr>
              <a:t>位数字串，允许重复</a:t>
            </a:r>
          </a:p>
          <a:p>
            <a:pPr marL="0" lvl="1" indent="393700">
              <a:lnSpc>
                <a:spcPct val="120000"/>
              </a:lnSpc>
              <a:buFontTx/>
              <a:buAutoNum type="circleNumDbPlain"/>
            </a:pPr>
            <a:r>
              <a:rPr lang="zh-CN" altLang="en-US">
                <a:ea typeface="楷体_GB2312" panose="02010609030101010101" pitchFamily="49" charset="-122"/>
              </a:rPr>
              <a:t>开锁密码为</a:t>
            </a:r>
            <a:r>
              <a:rPr lang="en-US" altLang="zh-CN">
                <a:ea typeface="楷体_GB2312" panose="02010609030101010101" pitchFamily="49" charset="-122"/>
              </a:rPr>
              <a:t>4</a:t>
            </a:r>
            <a:r>
              <a:rPr lang="zh-CN" altLang="en-US">
                <a:ea typeface="楷体_GB2312" panose="02010609030101010101" pitchFamily="49" charset="-122"/>
              </a:rPr>
              <a:t>位数字串，不允许重复</a:t>
            </a:r>
          </a:p>
        </p:txBody>
      </p:sp>
      <p:pic>
        <p:nvPicPr>
          <p:cNvPr id="150532" name="Picture 4"/>
          <p:cNvPicPr>
            <a:picLocks noChangeAspect="1" noChangeArrowheads="1"/>
          </p:cNvPicPr>
          <p:nvPr/>
        </p:nvPicPr>
        <p:blipFill>
          <a:blip r:embed="rId2"/>
          <a:srcRect/>
          <a:stretch>
            <a:fillRect/>
          </a:stretch>
        </p:blipFill>
        <p:spPr bwMode="auto">
          <a:xfrm>
            <a:off x="2916238" y="3933825"/>
            <a:ext cx="2259012" cy="485775"/>
          </a:xfrm>
          <a:prstGeom prst="rect">
            <a:avLst/>
          </a:prstGeom>
          <a:noFill/>
          <a:ln w="9525">
            <a:noFill/>
            <a:miter lim="800000"/>
            <a:headEnd/>
            <a:tailEnd/>
          </a:ln>
        </p:spPr>
      </p:pic>
      <p:pic>
        <p:nvPicPr>
          <p:cNvPr id="150533" name="Picture 5"/>
          <p:cNvPicPr>
            <a:picLocks noChangeAspect="1" noChangeArrowheads="1"/>
          </p:cNvPicPr>
          <p:nvPr/>
        </p:nvPicPr>
        <p:blipFill>
          <a:blip r:embed="rId3"/>
          <a:srcRect/>
          <a:stretch>
            <a:fillRect/>
          </a:stretch>
        </p:blipFill>
        <p:spPr bwMode="auto">
          <a:xfrm>
            <a:off x="7308850" y="2565400"/>
            <a:ext cx="1262063" cy="396875"/>
          </a:xfrm>
          <a:prstGeom prst="rect">
            <a:avLst/>
          </a:prstGeom>
          <a:noFill/>
          <a:ln w="9525">
            <a:noFill/>
            <a:miter lim="800000"/>
            <a:headEnd/>
            <a:tailEnd/>
          </a:ln>
        </p:spPr>
      </p:pic>
      <p:pic>
        <p:nvPicPr>
          <p:cNvPr id="150534" name="Picture 6"/>
          <p:cNvPicPr>
            <a:picLocks noChangeAspect="1" noChangeArrowheads="1"/>
          </p:cNvPicPr>
          <p:nvPr/>
        </p:nvPicPr>
        <p:blipFill>
          <a:blip r:embed="rId4"/>
          <a:srcRect/>
          <a:stretch>
            <a:fillRect/>
          </a:stretch>
        </p:blipFill>
        <p:spPr bwMode="auto">
          <a:xfrm>
            <a:off x="6921500" y="3284538"/>
            <a:ext cx="2043113" cy="36036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053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05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5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3"/>
          <p:cNvSpPr>
            <a:spLocks noGrp="1" noChangeArrowheads="1"/>
          </p:cNvSpPr>
          <p:nvPr>
            <p:ph type="body" idx="1"/>
          </p:nvPr>
        </p:nvSpPr>
        <p:spPr>
          <a:xfrm>
            <a:off x="395288" y="1368425"/>
            <a:ext cx="8353425" cy="4724400"/>
          </a:xfrm>
        </p:spPr>
        <p:txBody>
          <a:bodyPr/>
          <a:lstStyle/>
          <a:p>
            <a:pPr marL="0" indent="0">
              <a:lnSpc>
                <a:spcPct val="120000"/>
              </a:lnSpc>
              <a:buFont typeface="Wingdings" panose="05000000000000000000" pitchFamily="2" charset="2"/>
              <a:buNone/>
            </a:pPr>
            <a:r>
              <a:rPr lang="zh-CN" altLang="en-US">
                <a:ea typeface="楷体_GB2312" panose="02010609030101010101" pitchFamily="49" charset="-122"/>
              </a:rPr>
              <a:t>字符串包含</a:t>
            </a:r>
            <a:r>
              <a:rPr lang="en-US" altLang="zh-CN">
                <a:ea typeface="楷体_GB2312" panose="02010609030101010101" pitchFamily="49" charset="-122"/>
              </a:rPr>
              <a:t>10</a:t>
            </a:r>
            <a:r>
              <a:rPr lang="zh-CN" altLang="en-US">
                <a:ea typeface="楷体_GB2312" panose="02010609030101010101" pitchFamily="49" charset="-122"/>
              </a:rPr>
              <a:t>个字母的位置（以元音开头，字母不重复），有多少个这样的串？</a:t>
            </a:r>
          </a:p>
        </p:txBody>
      </p:sp>
      <p:pic>
        <p:nvPicPr>
          <p:cNvPr id="31746" name="Picture 4"/>
          <p:cNvPicPr>
            <a:picLocks noChangeAspect="1" noChangeArrowheads="1"/>
          </p:cNvPicPr>
          <p:nvPr/>
        </p:nvPicPr>
        <p:blipFill>
          <a:blip r:embed="rId2"/>
          <a:srcRect/>
          <a:stretch>
            <a:fillRect/>
          </a:stretch>
        </p:blipFill>
        <p:spPr bwMode="auto">
          <a:xfrm>
            <a:off x="1846263" y="3429000"/>
            <a:ext cx="4319587" cy="465138"/>
          </a:xfrm>
          <a:prstGeom prst="rect">
            <a:avLst/>
          </a:prstGeom>
          <a:noFill/>
          <a:ln w="9525">
            <a:noFill/>
            <a:miter lim="800000"/>
            <a:headEnd/>
            <a:tailEnd/>
          </a:ln>
        </p:spPr>
      </p:pic>
      <p:grpSp>
        <p:nvGrpSpPr>
          <p:cNvPr id="2" name="Group 8"/>
          <p:cNvGrpSpPr/>
          <p:nvPr/>
        </p:nvGrpSpPr>
        <p:grpSpPr bwMode="auto">
          <a:xfrm>
            <a:off x="1614488" y="4076700"/>
            <a:ext cx="4252912" cy="1223963"/>
            <a:chOff x="1306" y="2568"/>
            <a:chExt cx="2903" cy="771"/>
          </a:xfrm>
        </p:grpSpPr>
        <p:pic>
          <p:nvPicPr>
            <p:cNvPr id="31749" name="Picture 5"/>
            <p:cNvPicPr>
              <a:picLocks noChangeAspect="1" noChangeArrowheads="1"/>
            </p:cNvPicPr>
            <p:nvPr/>
          </p:nvPicPr>
          <p:blipFill>
            <a:blip r:embed="rId3"/>
            <a:srcRect/>
            <a:stretch>
              <a:fillRect/>
            </a:stretch>
          </p:blipFill>
          <p:spPr bwMode="auto">
            <a:xfrm>
              <a:off x="1306" y="2568"/>
              <a:ext cx="2903" cy="474"/>
            </a:xfrm>
            <a:prstGeom prst="rect">
              <a:avLst/>
            </a:prstGeom>
            <a:noFill/>
            <a:ln w="9525">
              <a:noFill/>
              <a:miter lim="800000"/>
              <a:headEnd/>
              <a:tailEnd/>
            </a:ln>
          </p:spPr>
        </p:pic>
        <p:sp>
          <p:nvSpPr>
            <p:cNvPr id="31750" name="Rectangle 6"/>
            <p:cNvSpPr>
              <a:spLocks noChangeArrowheads="1"/>
            </p:cNvSpPr>
            <p:nvPr/>
          </p:nvSpPr>
          <p:spPr bwMode="auto">
            <a:xfrm>
              <a:off x="1396" y="3067"/>
              <a:ext cx="544" cy="272"/>
            </a:xfrm>
            <a:prstGeom prst="rect">
              <a:avLst/>
            </a:prstGeom>
            <a:solidFill>
              <a:schemeClr val="bg1"/>
            </a:solidFill>
            <a:ln w="9525">
              <a:noFill/>
              <a:miter lim="800000"/>
            </a:ln>
          </p:spPr>
          <p:txBody>
            <a:bodyPr wrap="none" anchor="ctr"/>
            <a:lstStyle/>
            <a:p>
              <a:pPr algn="ctr" latinLnBrk="1"/>
              <a:r>
                <a:rPr lang="zh-CN" altLang="en-US" i="0">
                  <a:latin typeface="楷体_GB2312" panose="02010609030101010101" pitchFamily="49" charset="-122"/>
                  <a:ea typeface="楷体_GB2312" panose="02010609030101010101" pitchFamily="49" charset="-122"/>
                </a:rPr>
                <a:t>元音</a:t>
              </a:r>
            </a:p>
          </p:txBody>
        </p:sp>
        <p:sp>
          <p:nvSpPr>
            <p:cNvPr id="31751" name="Rectangle 7"/>
            <p:cNvSpPr>
              <a:spLocks noChangeArrowheads="1"/>
            </p:cNvSpPr>
            <p:nvPr/>
          </p:nvSpPr>
          <p:spPr bwMode="auto">
            <a:xfrm>
              <a:off x="2893" y="3067"/>
              <a:ext cx="544" cy="272"/>
            </a:xfrm>
            <a:prstGeom prst="rect">
              <a:avLst/>
            </a:prstGeom>
            <a:solidFill>
              <a:schemeClr val="bg1"/>
            </a:solidFill>
            <a:ln w="9525">
              <a:noFill/>
              <a:miter lim="800000"/>
            </a:ln>
          </p:spPr>
          <p:txBody>
            <a:bodyPr wrap="none" anchor="ctr"/>
            <a:lstStyle/>
            <a:p>
              <a:pPr algn="ctr" latinLnBrk="1"/>
              <a:r>
                <a:rPr lang="zh-CN" altLang="en-US" i="0">
                  <a:latin typeface="楷体_GB2312" panose="02010609030101010101" pitchFamily="49" charset="-122"/>
                  <a:ea typeface="楷体_GB2312" panose="02010609030101010101" pitchFamily="49" charset="-122"/>
                </a:rPr>
                <a:t>其它</a:t>
              </a:r>
            </a:p>
          </p:txBody>
        </p:sp>
      </p:grpSp>
      <p:sp>
        <p:nvSpPr>
          <p:cNvPr id="31748" name="标题 8"/>
          <p:cNvSpPr>
            <a:spLocks noGrp="1"/>
          </p:cNvSpPr>
          <p:nvPr>
            <p:ph type="title"/>
          </p:nvPr>
        </p:nvSpPr>
        <p:spPr/>
        <p:txBody>
          <a:bodyPr/>
          <a:lstStyle/>
          <a:p>
            <a:r>
              <a:rPr lang="zh-CN" altLang="en-US"/>
              <a:t>练习</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500063" y="315913"/>
            <a:ext cx="5908675" cy="541337"/>
          </a:xfrm>
        </p:spPr>
        <p:txBody>
          <a:bodyPr/>
          <a:lstStyle/>
          <a:p>
            <a:pPr eaLnBrk="1" hangingPunct="1">
              <a:defRPr/>
            </a:pPr>
            <a:r>
              <a:rPr lang="zh-CN" altLang="en-US" sz="3600" dirty="0">
                <a:solidFill>
                  <a:srgbClr val="FFFF00"/>
                </a:solidFill>
                <a:effectLst>
                  <a:outerShdw blurRad="38100" dist="38100" dir="2700000" algn="tl">
                    <a:srgbClr val="000000">
                      <a:alpha val="43137"/>
                    </a:srgbClr>
                  </a:outerShdw>
                </a:effectLst>
              </a:rPr>
              <a:t>求和法则 </a:t>
            </a:r>
            <a:r>
              <a:rPr lang="en-US" altLang="zh-CN" sz="3600" dirty="0">
                <a:solidFill>
                  <a:srgbClr val="FFFF00"/>
                </a:solidFill>
                <a:effectLst>
                  <a:outerShdw blurRad="38100" dist="38100" dir="2700000" algn="tl">
                    <a:srgbClr val="000000">
                      <a:alpha val="43137"/>
                    </a:srgbClr>
                  </a:outerShdw>
                </a:effectLst>
              </a:rPr>
              <a:t>/</a:t>
            </a:r>
            <a:r>
              <a:rPr lang="en-US" altLang="zh-CN" sz="3600" i="1" dirty="0">
                <a:solidFill>
                  <a:srgbClr val="FFFF00"/>
                </a:solidFill>
                <a:effectLst>
                  <a:outerShdw blurRad="38100" dist="38100" dir="2700000" algn="tl">
                    <a:srgbClr val="000000">
                      <a:alpha val="43137"/>
                    </a:srgbClr>
                  </a:outerShdw>
                </a:effectLst>
              </a:rPr>
              <a:t>The Sum Rule </a:t>
            </a:r>
            <a:endParaRPr lang="zh-CN" altLang="en-US" sz="3600" dirty="0">
              <a:solidFill>
                <a:srgbClr val="FFFF00"/>
              </a:solidFill>
              <a:effectLst>
                <a:outerShdw blurRad="38100" dist="38100" dir="2700000" algn="tl">
                  <a:srgbClr val="000000">
                    <a:alpha val="43137"/>
                  </a:srgbClr>
                </a:outerShdw>
              </a:effectLst>
            </a:endParaRPr>
          </a:p>
        </p:txBody>
      </p:sp>
      <p:sp>
        <p:nvSpPr>
          <p:cNvPr id="32770" name="Rectangle 3"/>
          <p:cNvSpPr>
            <a:spLocks noGrp="1" noChangeArrowheads="1"/>
          </p:cNvSpPr>
          <p:nvPr>
            <p:ph type="body" idx="1"/>
          </p:nvPr>
        </p:nvSpPr>
        <p:spPr>
          <a:xfrm>
            <a:off x="357188" y="1357313"/>
            <a:ext cx="8501062" cy="1855787"/>
          </a:xfrm>
          <a:solidFill>
            <a:schemeClr val="bg1"/>
          </a:solidFill>
        </p:spPr>
        <p:txBody>
          <a:bodyPr/>
          <a:lstStyle/>
          <a:p>
            <a:pPr marL="0" indent="0" eaLnBrk="1" hangingPunct="1">
              <a:lnSpc>
                <a:spcPct val="130000"/>
              </a:lnSpc>
              <a:buFont typeface="Wingdings" panose="05000000000000000000" pitchFamily="2" charset="2"/>
              <a:buNone/>
            </a:pPr>
            <a:r>
              <a:rPr lang="zh-CN" altLang="en-US" b="1"/>
              <a:t>假如完成第一项任务有 </a:t>
            </a:r>
            <a:r>
              <a:rPr lang="en-US" altLang="zh-CN" b="1" i="1">
                <a:solidFill>
                  <a:srgbClr val="C00000"/>
                </a:solidFill>
              </a:rPr>
              <a:t>n</a:t>
            </a:r>
            <a:r>
              <a:rPr lang="en-US" altLang="zh-CN" b="1" i="1"/>
              <a:t> </a:t>
            </a:r>
            <a:r>
              <a:rPr lang="zh-CN" altLang="en-US" b="1"/>
              <a:t>种方式，完成第二项任务有 </a:t>
            </a:r>
            <a:r>
              <a:rPr lang="en-US" altLang="zh-CN" b="1" i="1">
                <a:solidFill>
                  <a:srgbClr val="C00000"/>
                </a:solidFill>
              </a:rPr>
              <a:t>m</a:t>
            </a:r>
            <a:r>
              <a:rPr lang="zh-CN" altLang="en-US" b="1"/>
              <a:t>种方式</a:t>
            </a:r>
            <a:r>
              <a:rPr lang="en-US" altLang="zh-CN" b="1"/>
              <a:t>, </a:t>
            </a:r>
            <a:r>
              <a:rPr lang="zh-CN" altLang="en-US" b="1"/>
              <a:t>并且这些任务不能同时完成，那么完成第一或第二项任务有</a:t>
            </a:r>
            <a:r>
              <a:rPr lang="zh-CN" altLang="en-US" b="1" i="1">
                <a:solidFill>
                  <a:srgbClr val="C00000"/>
                </a:solidFill>
              </a:rPr>
              <a:t> </a:t>
            </a:r>
            <a:r>
              <a:rPr lang="en-US" altLang="zh-CN" b="1" i="1">
                <a:solidFill>
                  <a:srgbClr val="C00000"/>
                </a:solidFill>
              </a:rPr>
              <a:t>n</a:t>
            </a:r>
            <a:r>
              <a:rPr lang="en-US" altLang="zh-CN" b="1">
                <a:solidFill>
                  <a:srgbClr val="C00000"/>
                </a:solidFill>
              </a:rPr>
              <a:t>+</a:t>
            </a:r>
            <a:r>
              <a:rPr lang="en-US" altLang="zh-CN" b="1" i="1">
                <a:solidFill>
                  <a:srgbClr val="C00000"/>
                </a:solidFill>
              </a:rPr>
              <a:t>m</a:t>
            </a:r>
            <a:r>
              <a:rPr lang="zh-CN" altLang="en-US" b="1"/>
              <a:t>种方式。</a:t>
            </a:r>
          </a:p>
        </p:txBody>
      </p:sp>
      <p:sp>
        <p:nvSpPr>
          <p:cNvPr id="4" name="TextBox 3"/>
          <p:cNvSpPr txBox="1"/>
          <p:nvPr/>
        </p:nvSpPr>
        <p:spPr>
          <a:xfrm>
            <a:off x="323850" y="3514725"/>
            <a:ext cx="2519363" cy="522288"/>
          </a:xfrm>
          <a:prstGeom prst="rect">
            <a:avLst/>
          </a:prstGeom>
          <a:noFill/>
        </p:spPr>
        <p:txBody>
          <a:bodyPr>
            <a:spAutoFit/>
          </a:bodyPr>
          <a:lstStyle/>
          <a:p>
            <a:pPr latinLnBrk="1">
              <a:defRPr/>
            </a:pPr>
            <a:r>
              <a:rPr lang="zh-CN" altLang="en-US" b="1" i="0" dirty="0">
                <a:solidFill>
                  <a:schemeClr val="accent5">
                    <a:lumMod val="50000"/>
                  </a:schemeClr>
                </a:solidFill>
                <a:ea typeface="华文细黑" panose="02010600040101010101" charset="-122"/>
              </a:rPr>
              <a:t>并行事件组合：</a:t>
            </a:r>
            <a:endParaRPr lang="zh-CN" altLang="en-US" b="1" i="0" dirty="0">
              <a:solidFill>
                <a:schemeClr val="accent5">
                  <a:lumMod val="50000"/>
                </a:schemeClr>
              </a:solidFill>
              <a:latin typeface="楷体_GB2312" panose="02010609030101010101" pitchFamily="49" charset="-122"/>
              <a:ea typeface="楷体_GB2312" panose="02010609030101010101" pitchFamily="49" charset="-122"/>
            </a:endParaRPr>
          </a:p>
        </p:txBody>
      </p:sp>
      <p:grpSp>
        <p:nvGrpSpPr>
          <p:cNvPr id="5" name="Group 13"/>
          <p:cNvGrpSpPr/>
          <p:nvPr/>
        </p:nvGrpSpPr>
        <p:grpSpPr bwMode="auto">
          <a:xfrm>
            <a:off x="3059113" y="4233863"/>
            <a:ext cx="935037" cy="600075"/>
            <a:chOff x="618" y="2651"/>
            <a:chExt cx="589" cy="378"/>
          </a:xfrm>
        </p:grpSpPr>
        <p:sp>
          <p:nvSpPr>
            <p:cNvPr id="32788" name="Oval 14"/>
            <p:cNvSpPr>
              <a:spLocks noChangeArrowheads="1"/>
            </p:cNvSpPr>
            <p:nvPr/>
          </p:nvSpPr>
          <p:spPr bwMode="auto">
            <a:xfrm>
              <a:off x="815" y="2651"/>
              <a:ext cx="181" cy="181"/>
            </a:xfrm>
            <a:prstGeom prst="ellipse">
              <a:avLst/>
            </a:prstGeom>
            <a:solidFill>
              <a:schemeClr val="accent2"/>
            </a:solidFill>
            <a:ln w="9525">
              <a:solidFill>
                <a:schemeClr val="tx1"/>
              </a:solidFill>
              <a:miter lim="800000"/>
            </a:ln>
          </p:spPr>
          <p:txBody>
            <a:bodyPr wrap="none" anchor="ctr"/>
            <a:lstStyle/>
            <a:p>
              <a:pPr algn="ctr" latinLnBrk="1"/>
              <a:endParaRPr lang="zh-CN" altLang="en-US"/>
            </a:p>
          </p:txBody>
        </p:sp>
        <p:sp>
          <p:nvSpPr>
            <p:cNvPr id="32789" name="Oval 15"/>
            <p:cNvSpPr>
              <a:spLocks noChangeArrowheads="1"/>
            </p:cNvSpPr>
            <p:nvPr/>
          </p:nvSpPr>
          <p:spPr bwMode="auto">
            <a:xfrm>
              <a:off x="618" y="2848"/>
              <a:ext cx="589" cy="181"/>
            </a:xfrm>
            <a:prstGeom prst="ellipse">
              <a:avLst/>
            </a:prstGeom>
            <a:noFill/>
            <a:ln w="9525">
              <a:noFill/>
              <a:miter lim="800000"/>
            </a:ln>
          </p:spPr>
          <p:txBody>
            <a:bodyPr wrap="none" anchor="ctr"/>
            <a:lstStyle/>
            <a:p>
              <a:pPr algn="ctr" latinLnBrk="1"/>
              <a:r>
                <a:rPr lang="zh-CN" altLang="en-US" sz="1800" b="1" i="0">
                  <a:ea typeface="黑体" panose="02010609060101010101" pitchFamily="2" charset="-122"/>
                </a:rPr>
                <a:t>起点</a:t>
              </a:r>
            </a:p>
          </p:txBody>
        </p:sp>
      </p:grpSp>
      <p:grpSp>
        <p:nvGrpSpPr>
          <p:cNvPr id="8" name="Group 16"/>
          <p:cNvGrpSpPr/>
          <p:nvPr/>
        </p:nvGrpSpPr>
        <p:grpSpPr bwMode="auto">
          <a:xfrm>
            <a:off x="6573838" y="4208463"/>
            <a:ext cx="935037" cy="600075"/>
            <a:chOff x="5025" y="2651"/>
            <a:chExt cx="589" cy="378"/>
          </a:xfrm>
        </p:grpSpPr>
        <p:sp>
          <p:nvSpPr>
            <p:cNvPr id="32786" name="Oval 17"/>
            <p:cNvSpPr>
              <a:spLocks noChangeArrowheads="1"/>
            </p:cNvSpPr>
            <p:nvPr/>
          </p:nvSpPr>
          <p:spPr bwMode="auto">
            <a:xfrm>
              <a:off x="5252" y="2651"/>
              <a:ext cx="181" cy="181"/>
            </a:xfrm>
            <a:prstGeom prst="ellipse">
              <a:avLst/>
            </a:prstGeom>
            <a:solidFill>
              <a:schemeClr val="hlink"/>
            </a:solidFill>
            <a:ln w="9525">
              <a:solidFill>
                <a:schemeClr val="tx1"/>
              </a:solidFill>
              <a:miter lim="800000"/>
            </a:ln>
          </p:spPr>
          <p:txBody>
            <a:bodyPr wrap="none" anchor="ctr"/>
            <a:lstStyle/>
            <a:p>
              <a:pPr latinLnBrk="1"/>
              <a:endParaRPr lang="zh-CN" altLang="en-US"/>
            </a:p>
          </p:txBody>
        </p:sp>
        <p:sp>
          <p:nvSpPr>
            <p:cNvPr id="32787" name="Oval 18"/>
            <p:cNvSpPr>
              <a:spLocks noChangeArrowheads="1"/>
            </p:cNvSpPr>
            <p:nvPr/>
          </p:nvSpPr>
          <p:spPr bwMode="auto">
            <a:xfrm>
              <a:off x="5025" y="2848"/>
              <a:ext cx="589" cy="181"/>
            </a:xfrm>
            <a:prstGeom prst="ellipse">
              <a:avLst/>
            </a:prstGeom>
            <a:noFill/>
            <a:ln w="9525">
              <a:noFill/>
              <a:miter lim="800000"/>
            </a:ln>
          </p:spPr>
          <p:txBody>
            <a:bodyPr wrap="none" anchor="ctr"/>
            <a:lstStyle/>
            <a:p>
              <a:pPr algn="ctr" latinLnBrk="1"/>
              <a:r>
                <a:rPr lang="zh-CN" altLang="en-US" sz="1800" b="1" i="0">
                  <a:ea typeface="黑体" panose="02010609060101010101" pitchFamily="2" charset="-122"/>
                </a:rPr>
                <a:t>终点</a:t>
              </a:r>
            </a:p>
          </p:txBody>
        </p:sp>
      </p:grpSp>
      <p:grpSp>
        <p:nvGrpSpPr>
          <p:cNvPr id="11" name="Group 29"/>
          <p:cNvGrpSpPr/>
          <p:nvPr/>
        </p:nvGrpSpPr>
        <p:grpSpPr bwMode="auto">
          <a:xfrm>
            <a:off x="3708400" y="4378325"/>
            <a:ext cx="3240088" cy="1222375"/>
            <a:chOff x="1533" y="2432"/>
            <a:chExt cx="2041" cy="770"/>
          </a:xfrm>
        </p:grpSpPr>
        <p:sp>
          <p:nvSpPr>
            <p:cNvPr id="32782" name="Freeform 20"/>
            <p:cNvSpPr/>
            <p:nvPr/>
          </p:nvSpPr>
          <p:spPr bwMode="auto">
            <a:xfrm flipV="1">
              <a:off x="1533" y="2432"/>
              <a:ext cx="2041" cy="158"/>
            </a:xfrm>
            <a:custGeom>
              <a:avLst/>
              <a:gdLst>
                <a:gd name="T0" fmla="*/ 0 w 2041"/>
                <a:gd name="T1" fmla="*/ 158 h 159"/>
                <a:gd name="T2" fmla="*/ 590 w 2041"/>
                <a:gd name="T3" fmla="*/ 23 h 159"/>
                <a:gd name="T4" fmla="*/ 1588 w 2041"/>
                <a:gd name="T5" fmla="*/ 23 h 159"/>
                <a:gd name="T6" fmla="*/ 2041 w 2041"/>
                <a:gd name="T7" fmla="*/ 112 h 159"/>
                <a:gd name="T8" fmla="*/ 0 60000 65536"/>
                <a:gd name="T9" fmla="*/ 0 60000 65536"/>
                <a:gd name="T10" fmla="*/ 0 60000 65536"/>
                <a:gd name="T11" fmla="*/ 0 60000 65536"/>
                <a:gd name="T12" fmla="*/ 0 w 2041"/>
                <a:gd name="T13" fmla="*/ 0 h 159"/>
                <a:gd name="T14" fmla="*/ 2041 w 2041"/>
                <a:gd name="T15" fmla="*/ 159 h 159"/>
              </a:gdLst>
              <a:ahLst/>
              <a:cxnLst>
                <a:cxn ang="T8">
                  <a:pos x="T0" y="T1"/>
                </a:cxn>
                <a:cxn ang="T9">
                  <a:pos x="T2" y="T3"/>
                </a:cxn>
                <a:cxn ang="T10">
                  <a:pos x="T4" y="T5"/>
                </a:cxn>
                <a:cxn ang="T11">
                  <a:pos x="T6" y="T7"/>
                </a:cxn>
              </a:cxnLst>
              <a:rect l="T12" t="T13" r="T14" b="T15"/>
              <a:pathLst>
                <a:path w="2041" h="159">
                  <a:moveTo>
                    <a:pt x="0" y="159"/>
                  </a:moveTo>
                  <a:cubicBezTo>
                    <a:pt x="162" y="102"/>
                    <a:pt x="325" y="46"/>
                    <a:pt x="590" y="23"/>
                  </a:cubicBezTo>
                  <a:cubicBezTo>
                    <a:pt x="855" y="0"/>
                    <a:pt x="1346" y="8"/>
                    <a:pt x="1588" y="23"/>
                  </a:cubicBezTo>
                  <a:cubicBezTo>
                    <a:pt x="1830" y="38"/>
                    <a:pt x="1935" y="75"/>
                    <a:pt x="2041" y="113"/>
                  </a:cubicBezTo>
                </a:path>
              </a:pathLst>
            </a:custGeom>
            <a:noFill/>
            <a:ln w="38100" cap="flat" cmpd="sng">
              <a:solidFill>
                <a:schemeClr val="tx1"/>
              </a:solidFill>
              <a:prstDash val="solid"/>
              <a:miter lim="800000"/>
              <a:headEnd type="none" w="med" len="med"/>
              <a:tailEnd type="triangle" w="med" len="med"/>
            </a:ln>
          </p:spPr>
          <p:txBody>
            <a:bodyPr wrap="none"/>
            <a:lstStyle/>
            <a:p>
              <a:endParaRPr lang="zh-CN" altLang="en-US"/>
            </a:p>
          </p:txBody>
        </p:sp>
        <p:sp>
          <p:nvSpPr>
            <p:cNvPr id="32783" name="Freeform 21"/>
            <p:cNvSpPr/>
            <p:nvPr/>
          </p:nvSpPr>
          <p:spPr bwMode="auto">
            <a:xfrm flipV="1">
              <a:off x="1574" y="2478"/>
              <a:ext cx="2000" cy="724"/>
            </a:xfrm>
            <a:custGeom>
              <a:avLst/>
              <a:gdLst>
                <a:gd name="T0" fmla="*/ 0 w 2000"/>
                <a:gd name="T1" fmla="*/ 724 h 682"/>
                <a:gd name="T2" fmla="*/ 594 w 2000"/>
                <a:gd name="T3" fmla="*/ 103 h 682"/>
                <a:gd name="T4" fmla="*/ 1401 w 2000"/>
                <a:gd name="T5" fmla="*/ 103 h 682"/>
                <a:gd name="T6" fmla="*/ 2000 w 2000"/>
                <a:gd name="T7" fmla="*/ 714 h 682"/>
                <a:gd name="T8" fmla="*/ 0 60000 65536"/>
                <a:gd name="T9" fmla="*/ 0 60000 65536"/>
                <a:gd name="T10" fmla="*/ 0 60000 65536"/>
                <a:gd name="T11" fmla="*/ 0 60000 65536"/>
                <a:gd name="T12" fmla="*/ 0 w 2000"/>
                <a:gd name="T13" fmla="*/ 0 h 682"/>
                <a:gd name="T14" fmla="*/ 2000 w 2000"/>
                <a:gd name="T15" fmla="*/ 682 h 682"/>
              </a:gdLst>
              <a:ahLst/>
              <a:cxnLst>
                <a:cxn ang="T8">
                  <a:pos x="T0" y="T1"/>
                </a:cxn>
                <a:cxn ang="T9">
                  <a:pos x="T2" y="T3"/>
                </a:cxn>
                <a:cxn ang="T10">
                  <a:pos x="T4" y="T5"/>
                </a:cxn>
                <a:cxn ang="T11">
                  <a:pos x="T6" y="T7"/>
                </a:cxn>
              </a:cxnLst>
              <a:rect l="T12" t="T13" r="T14" b="T15"/>
              <a:pathLst>
                <a:path w="2000" h="682">
                  <a:moveTo>
                    <a:pt x="0" y="682"/>
                  </a:moveTo>
                  <a:cubicBezTo>
                    <a:pt x="99" y="584"/>
                    <a:pt x="360" y="194"/>
                    <a:pt x="594" y="97"/>
                  </a:cubicBezTo>
                  <a:cubicBezTo>
                    <a:pt x="828" y="0"/>
                    <a:pt x="1167" y="1"/>
                    <a:pt x="1401" y="97"/>
                  </a:cubicBezTo>
                  <a:cubicBezTo>
                    <a:pt x="1635" y="193"/>
                    <a:pt x="1875" y="553"/>
                    <a:pt x="2000" y="673"/>
                  </a:cubicBezTo>
                </a:path>
              </a:pathLst>
            </a:custGeom>
            <a:noFill/>
            <a:ln w="38100" cap="flat" cmpd="sng">
              <a:solidFill>
                <a:schemeClr val="tx1"/>
              </a:solidFill>
              <a:prstDash val="solid"/>
              <a:miter lim="800000"/>
              <a:headEnd type="none" w="med" len="med"/>
              <a:tailEnd type="triangle" w="med" len="med"/>
            </a:ln>
          </p:spPr>
          <p:txBody>
            <a:bodyPr wrap="none"/>
            <a:lstStyle/>
            <a:p>
              <a:endParaRPr lang="zh-CN" altLang="en-US"/>
            </a:p>
          </p:txBody>
        </p:sp>
        <p:sp>
          <p:nvSpPr>
            <p:cNvPr id="32784" name="Freeform 22"/>
            <p:cNvSpPr/>
            <p:nvPr/>
          </p:nvSpPr>
          <p:spPr bwMode="auto">
            <a:xfrm flipV="1">
              <a:off x="1573" y="2478"/>
              <a:ext cx="2001" cy="270"/>
            </a:xfrm>
            <a:custGeom>
              <a:avLst/>
              <a:gdLst>
                <a:gd name="T0" fmla="*/ 0 w 2001"/>
                <a:gd name="T1" fmla="*/ 270 h 274"/>
                <a:gd name="T2" fmla="*/ 582 w 2001"/>
                <a:gd name="T3" fmla="*/ 38 h 274"/>
                <a:gd name="T4" fmla="*/ 1558 w 2001"/>
                <a:gd name="T5" fmla="*/ 38 h 274"/>
                <a:gd name="T6" fmla="*/ 2001 w 2001"/>
                <a:gd name="T7" fmla="*/ 266 h 274"/>
                <a:gd name="T8" fmla="*/ 0 60000 65536"/>
                <a:gd name="T9" fmla="*/ 0 60000 65536"/>
                <a:gd name="T10" fmla="*/ 0 60000 65536"/>
                <a:gd name="T11" fmla="*/ 0 60000 65536"/>
                <a:gd name="T12" fmla="*/ 0 w 2001"/>
                <a:gd name="T13" fmla="*/ 0 h 274"/>
                <a:gd name="T14" fmla="*/ 2001 w 2001"/>
                <a:gd name="T15" fmla="*/ 274 h 274"/>
              </a:gdLst>
              <a:ahLst/>
              <a:cxnLst>
                <a:cxn ang="T8">
                  <a:pos x="T0" y="T1"/>
                </a:cxn>
                <a:cxn ang="T9">
                  <a:pos x="T2" y="T3"/>
                </a:cxn>
                <a:cxn ang="T10">
                  <a:pos x="T4" y="T5"/>
                </a:cxn>
                <a:cxn ang="T11">
                  <a:pos x="T6" y="T7"/>
                </a:cxn>
              </a:cxnLst>
              <a:rect l="T12" t="T13" r="T14" b="T15"/>
              <a:pathLst>
                <a:path w="2001" h="274">
                  <a:moveTo>
                    <a:pt x="0" y="274"/>
                  </a:moveTo>
                  <a:cubicBezTo>
                    <a:pt x="97" y="236"/>
                    <a:pt x="322" y="78"/>
                    <a:pt x="582" y="39"/>
                  </a:cubicBezTo>
                  <a:cubicBezTo>
                    <a:pt x="842" y="0"/>
                    <a:pt x="1321" y="1"/>
                    <a:pt x="1558" y="39"/>
                  </a:cubicBezTo>
                  <a:cubicBezTo>
                    <a:pt x="1795" y="78"/>
                    <a:pt x="1897" y="172"/>
                    <a:pt x="2001" y="270"/>
                  </a:cubicBezTo>
                </a:path>
              </a:pathLst>
            </a:custGeom>
            <a:noFill/>
            <a:ln w="38100" cap="flat" cmpd="sng">
              <a:solidFill>
                <a:schemeClr val="tx1"/>
              </a:solidFill>
              <a:prstDash val="solid"/>
              <a:miter lim="800000"/>
              <a:headEnd type="none" w="med" len="med"/>
              <a:tailEnd type="triangle" w="med" len="med"/>
            </a:ln>
          </p:spPr>
          <p:txBody>
            <a:bodyPr wrap="none"/>
            <a:lstStyle/>
            <a:p>
              <a:endParaRPr lang="zh-CN" altLang="en-US"/>
            </a:p>
          </p:txBody>
        </p:sp>
        <p:sp>
          <p:nvSpPr>
            <p:cNvPr id="32785" name="Oval 23"/>
            <p:cNvSpPr>
              <a:spLocks noChangeArrowheads="1"/>
            </p:cNvSpPr>
            <p:nvPr/>
          </p:nvSpPr>
          <p:spPr bwMode="auto">
            <a:xfrm>
              <a:off x="2213" y="2795"/>
              <a:ext cx="589" cy="181"/>
            </a:xfrm>
            <a:prstGeom prst="ellipse">
              <a:avLst/>
            </a:prstGeom>
            <a:noFill/>
            <a:ln w="9525">
              <a:noFill/>
              <a:miter lim="800000"/>
            </a:ln>
          </p:spPr>
          <p:txBody>
            <a:bodyPr wrap="none" anchor="ctr"/>
            <a:lstStyle/>
            <a:p>
              <a:pPr algn="ctr" latinLnBrk="1"/>
              <a:r>
                <a:rPr lang="en-US" altLang="zh-CN" sz="2000" b="1">
                  <a:ea typeface="黑体" panose="02010609060101010101" pitchFamily="2" charset="-122"/>
                </a:rPr>
                <a:t>m</a:t>
              </a:r>
              <a:endParaRPr lang="zh-CN" altLang="en-US" sz="2000" b="1">
                <a:ea typeface="黑体" panose="02010609060101010101" pitchFamily="2" charset="-122"/>
              </a:endParaRPr>
            </a:p>
          </p:txBody>
        </p:sp>
      </p:grpSp>
      <p:grpSp>
        <p:nvGrpSpPr>
          <p:cNvPr id="16" name="Group 30"/>
          <p:cNvGrpSpPr/>
          <p:nvPr/>
        </p:nvGrpSpPr>
        <p:grpSpPr bwMode="auto">
          <a:xfrm>
            <a:off x="3635375" y="3429000"/>
            <a:ext cx="3317875" cy="949325"/>
            <a:chOff x="1487" y="1834"/>
            <a:chExt cx="2090" cy="598"/>
          </a:xfrm>
        </p:grpSpPr>
        <p:sp>
          <p:nvSpPr>
            <p:cNvPr id="32777" name="Line 12"/>
            <p:cNvSpPr>
              <a:spLocks noChangeShapeType="1"/>
            </p:cNvSpPr>
            <p:nvPr/>
          </p:nvSpPr>
          <p:spPr bwMode="auto">
            <a:xfrm>
              <a:off x="1532" y="2432"/>
              <a:ext cx="2041" cy="0"/>
            </a:xfrm>
            <a:prstGeom prst="line">
              <a:avLst/>
            </a:prstGeom>
            <a:noFill/>
            <a:ln w="38100">
              <a:solidFill>
                <a:srgbClr val="0000FF"/>
              </a:solidFill>
              <a:miter lim="800000"/>
              <a:tailEnd type="triangle" w="med" len="med"/>
            </a:ln>
          </p:spPr>
          <p:txBody>
            <a:bodyPr wrap="none"/>
            <a:lstStyle/>
            <a:p>
              <a:endParaRPr lang="zh-CN" altLang="en-US"/>
            </a:p>
          </p:txBody>
        </p:sp>
        <p:sp>
          <p:nvSpPr>
            <p:cNvPr id="32778" name="Freeform 25"/>
            <p:cNvSpPr/>
            <p:nvPr/>
          </p:nvSpPr>
          <p:spPr bwMode="auto">
            <a:xfrm>
              <a:off x="1487" y="2265"/>
              <a:ext cx="2090" cy="159"/>
            </a:xfrm>
            <a:custGeom>
              <a:avLst/>
              <a:gdLst>
                <a:gd name="T0" fmla="*/ 0 w 2041"/>
                <a:gd name="T1" fmla="*/ 159 h 159"/>
                <a:gd name="T2" fmla="*/ 604 w 2041"/>
                <a:gd name="T3" fmla="*/ 23 h 159"/>
                <a:gd name="T4" fmla="*/ 1626 w 2041"/>
                <a:gd name="T5" fmla="*/ 23 h 159"/>
                <a:gd name="T6" fmla="*/ 2090 w 2041"/>
                <a:gd name="T7" fmla="*/ 113 h 159"/>
                <a:gd name="T8" fmla="*/ 0 60000 65536"/>
                <a:gd name="T9" fmla="*/ 0 60000 65536"/>
                <a:gd name="T10" fmla="*/ 0 60000 65536"/>
                <a:gd name="T11" fmla="*/ 0 60000 65536"/>
                <a:gd name="T12" fmla="*/ 0 w 2041"/>
                <a:gd name="T13" fmla="*/ 0 h 159"/>
                <a:gd name="T14" fmla="*/ 2041 w 2041"/>
                <a:gd name="T15" fmla="*/ 159 h 159"/>
              </a:gdLst>
              <a:ahLst/>
              <a:cxnLst>
                <a:cxn ang="T8">
                  <a:pos x="T0" y="T1"/>
                </a:cxn>
                <a:cxn ang="T9">
                  <a:pos x="T2" y="T3"/>
                </a:cxn>
                <a:cxn ang="T10">
                  <a:pos x="T4" y="T5"/>
                </a:cxn>
                <a:cxn ang="T11">
                  <a:pos x="T6" y="T7"/>
                </a:cxn>
              </a:cxnLst>
              <a:rect l="T12" t="T13" r="T14" b="T15"/>
              <a:pathLst>
                <a:path w="2041" h="159">
                  <a:moveTo>
                    <a:pt x="0" y="159"/>
                  </a:moveTo>
                  <a:cubicBezTo>
                    <a:pt x="162" y="102"/>
                    <a:pt x="325" y="46"/>
                    <a:pt x="590" y="23"/>
                  </a:cubicBezTo>
                  <a:cubicBezTo>
                    <a:pt x="855" y="0"/>
                    <a:pt x="1346" y="8"/>
                    <a:pt x="1588" y="23"/>
                  </a:cubicBezTo>
                  <a:cubicBezTo>
                    <a:pt x="1830" y="38"/>
                    <a:pt x="1935" y="75"/>
                    <a:pt x="2041" y="113"/>
                  </a:cubicBezTo>
                </a:path>
              </a:pathLst>
            </a:custGeom>
            <a:noFill/>
            <a:ln w="38100" cap="flat" cmpd="sng">
              <a:solidFill>
                <a:srgbClr val="0000FF"/>
              </a:solidFill>
              <a:prstDash val="solid"/>
              <a:miter lim="800000"/>
              <a:headEnd type="none" w="med" len="med"/>
              <a:tailEnd type="triangle" w="med" len="med"/>
            </a:ln>
          </p:spPr>
          <p:txBody>
            <a:bodyPr wrap="none"/>
            <a:lstStyle/>
            <a:p>
              <a:endParaRPr lang="zh-CN" altLang="en-US"/>
            </a:p>
          </p:txBody>
        </p:sp>
        <p:sp>
          <p:nvSpPr>
            <p:cNvPr id="32779" name="Freeform 26"/>
            <p:cNvSpPr/>
            <p:nvPr/>
          </p:nvSpPr>
          <p:spPr bwMode="auto">
            <a:xfrm>
              <a:off x="1525" y="1834"/>
              <a:ext cx="2048" cy="568"/>
            </a:xfrm>
            <a:custGeom>
              <a:avLst/>
              <a:gdLst>
                <a:gd name="T0" fmla="*/ 0 w 2000"/>
                <a:gd name="T1" fmla="*/ 568 h 682"/>
                <a:gd name="T2" fmla="*/ 608 w 2000"/>
                <a:gd name="T3" fmla="*/ 81 h 682"/>
                <a:gd name="T4" fmla="*/ 1435 w 2000"/>
                <a:gd name="T5" fmla="*/ 81 h 682"/>
                <a:gd name="T6" fmla="*/ 2048 w 2000"/>
                <a:gd name="T7" fmla="*/ 561 h 682"/>
                <a:gd name="T8" fmla="*/ 0 60000 65536"/>
                <a:gd name="T9" fmla="*/ 0 60000 65536"/>
                <a:gd name="T10" fmla="*/ 0 60000 65536"/>
                <a:gd name="T11" fmla="*/ 0 60000 65536"/>
                <a:gd name="T12" fmla="*/ 0 w 2000"/>
                <a:gd name="T13" fmla="*/ 0 h 682"/>
                <a:gd name="T14" fmla="*/ 2000 w 2000"/>
                <a:gd name="T15" fmla="*/ 682 h 682"/>
              </a:gdLst>
              <a:ahLst/>
              <a:cxnLst>
                <a:cxn ang="T8">
                  <a:pos x="T0" y="T1"/>
                </a:cxn>
                <a:cxn ang="T9">
                  <a:pos x="T2" y="T3"/>
                </a:cxn>
                <a:cxn ang="T10">
                  <a:pos x="T4" y="T5"/>
                </a:cxn>
                <a:cxn ang="T11">
                  <a:pos x="T6" y="T7"/>
                </a:cxn>
              </a:cxnLst>
              <a:rect l="T12" t="T13" r="T14" b="T15"/>
              <a:pathLst>
                <a:path w="2000" h="682">
                  <a:moveTo>
                    <a:pt x="0" y="682"/>
                  </a:moveTo>
                  <a:cubicBezTo>
                    <a:pt x="99" y="584"/>
                    <a:pt x="360" y="194"/>
                    <a:pt x="594" y="97"/>
                  </a:cubicBezTo>
                  <a:cubicBezTo>
                    <a:pt x="828" y="0"/>
                    <a:pt x="1167" y="1"/>
                    <a:pt x="1401" y="97"/>
                  </a:cubicBezTo>
                  <a:cubicBezTo>
                    <a:pt x="1635" y="193"/>
                    <a:pt x="1875" y="553"/>
                    <a:pt x="2000" y="673"/>
                  </a:cubicBezTo>
                </a:path>
              </a:pathLst>
            </a:custGeom>
            <a:noFill/>
            <a:ln w="38100" cap="flat" cmpd="sng">
              <a:solidFill>
                <a:srgbClr val="0000FF"/>
              </a:solidFill>
              <a:prstDash val="solid"/>
              <a:miter lim="800000"/>
              <a:headEnd type="none" w="med" len="med"/>
              <a:tailEnd type="triangle" w="med" len="med"/>
            </a:ln>
          </p:spPr>
          <p:txBody>
            <a:bodyPr wrap="none"/>
            <a:lstStyle/>
            <a:p>
              <a:endParaRPr lang="zh-CN" altLang="en-US"/>
            </a:p>
          </p:txBody>
        </p:sp>
        <p:sp>
          <p:nvSpPr>
            <p:cNvPr id="32780" name="Freeform 27"/>
            <p:cNvSpPr/>
            <p:nvPr/>
          </p:nvSpPr>
          <p:spPr bwMode="auto">
            <a:xfrm>
              <a:off x="1490" y="2126"/>
              <a:ext cx="2049" cy="274"/>
            </a:xfrm>
            <a:custGeom>
              <a:avLst/>
              <a:gdLst>
                <a:gd name="T0" fmla="*/ 0 w 2001"/>
                <a:gd name="T1" fmla="*/ 274 h 274"/>
                <a:gd name="T2" fmla="*/ 596 w 2001"/>
                <a:gd name="T3" fmla="*/ 39 h 274"/>
                <a:gd name="T4" fmla="*/ 1595 w 2001"/>
                <a:gd name="T5" fmla="*/ 39 h 274"/>
                <a:gd name="T6" fmla="*/ 2049 w 2001"/>
                <a:gd name="T7" fmla="*/ 270 h 274"/>
                <a:gd name="T8" fmla="*/ 0 60000 65536"/>
                <a:gd name="T9" fmla="*/ 0 60000 65536"/>
                <a:gd name="T10" fmla="*/ 0 60000 65536"/>
                <a:gd name="T11" fmla="*/ 0 60000 65536"/>
                <a:gd name="T12" fmla="*/ 0 w 2001"/>
                <a:gd name="T13" fmla="*/ 0 h 274"/>
                <a:gd name="T14" fmla="*/ 2001 w 2001"/>
                <a:gd name="T15" fmla="*/ 274 h 274"/>
              </a:gdLst>
              <a:ahLst/>
              <a:cxnLst>
                <a:cxn ang="T8">
                  <a:pos x="T0" y="T1"/>
                </a:cxn>
                <a:cxn ang="T9">
                  <a:pos x="T2" y="T3"/>
                </a:cxn>
                <a:cxn ang="T10">
                  <a:pos x="T4" y="T5"/>
                </a:cxn>
                <a:cxn ang="T11">
                  <a:pos x="T6" y="T7"/>
                </a:cxn>
              </a:cxnLst>
              <a:rect l="T12" t="T13" r="T14" b="T15"/>
              <a:pathLst>
                <a:path w="2001" h="274">
                  <a:moveTo>
                    <a:pt x="0" y="274"/>
                  </a:moveTo>
                  <a:cubicBezTo>
                    <a:pt x="97" y="236"/>
                    <a:pt x="322" y="78"/>
                    <a:pt x="582" y="39"/>
                  </a:cubicBezTo>
                  <a:cubicBezTo>
                    <a:pt x="842" y="0"/>
                    <a:pt x="1321" y="1"/>
                    <a:pt x="1558" y="39"/>
                  </a:cubicBezTo>
                  <a:cubicBezTo>
                    <a:pt x="1795" y="78"/>
                    <a:pt x="1897" y="172"/>
                    <a:pt x="2001" y="270"/>
                  </a:cubicBezTo>
                </a:path>
              </a:pathLst>
            </a:custGeom>
            <a:noFill/>
            <a:ln w="38100" cap="flat" cmpd="sng">
              <a:solidFill>
                <a:srgbClr val="0000FF"/>
              </a:solidFill>
              <a:prstDash val="solid"/>
              <a:miter lim="800000"/>
              <a:headEnd type="none" w="med" len="med"/>
              <a:tailEnd type="triangle" w="med" len="med"/>
            </a:ln>
          </p:spPr>
          <p:txBody>
            <a:bodyPr wrap="none"/>
            <a:lstStyle/>
            <a:p>
              <a:endParaRPr lang="zh-CN" altLang="en-US"/>
            </a:p>
          </p:txBody>
        </p:sp>
        <p:sp>
          <p:nvSpPr>
            <p:cNvPr id="21" name="Oval 28"/>
            <p:cNvSpPr>
              <a:spLocks noChangeArrowheads="1"/>
            </p:cNvSpPr>
            <p:nvPr/>
          </p:nvSpPr>
          <p:spPr bwMode="auto">
            <a:xfrm>
              <a:off x="2249" y="1925"/>
              <a:ext cx="589" cy="181"/>
            </a:xfrm>
            <a:prstGeom prst="ellipse">
              <a:avLst/>
            </a:prstGeom>
            <a:noFill/>
            <a:ln w="9525">
              <a:noFill/>
              <a:miter lim="800000"/>
            </a:ln>
            <a:effectLst/>
          </p:spPr>
          <p:txBody>
            <a:bodyPr wrap="none" anchor="ctr"/>
            <a:lstStyle/>
            <a:p>
              <a:pPr algn="ctr" latinLnBrk="1">
                <a:defRPr/>
              </a:pPr>
              <a:r>
                <a:rPr lang="en-US" altLang="zh-CN" sz="2000" b="1" dirty="0">
                  <a:solidFill>
                    <a:schemeClr val="accent5">
                      <a:lumMod val="50000"/>
                    </a:schemeClr>
                  </a:solidFill>
                  <a:ea typeface="黑体" panose="02010609060101010101" pitchFamily="2" charset="-122"/>
                </a:rPr>
                <a:t>n</a:t>
              </a:r>
              <a:endParaRPr lang="zh-CN" altLang="en-US" sz="2000" b="1" dirty="0">
                <a:solidFill>
                  <a:schemeClr val="accent5">
                    <a:lumMod val="50000"/>
                  </a:schemeClr>
                </a:solidFill>
                <a:ea typeface="黑体" panose="02010609060101010101" pitchFamily="2" charset="-122"/>
              </a:endParaRPr>
            </a:p>
          </p:txBody>
        </p:sp>
      </p:grpSp>
      <p:sp>
        <p:nvSpPr>
          <p:cNvPr id="22" name="TextBox 21"/>
          <p:cNvSpPr txBox="1"/>
          <p:nvPr/>
        </p:nvSpPr>
        <p:spPr>
          <a:xfrm>
            <a:off x="395288" y="5764232"/>
            <a:ext cx="8677275" cy="522288"/>
          </a:xfrm>
          <a:prstGeom prst="rect">
            <a:avLst/>
          </a:prstGeom>
          <a:noFill/>
        </p:spPr>
        <p:txBody>
          <a:bodyPr>
            <a:spAutoFit/>
          </a:bodyPr>
          <a:lstStyle/>
          <a:p>
            <a:pPr latinLnBrk="1">
              <a:defRPr/>
            </a:pPr>
            <a:r>
              <a:rPr lang="zh-CN" altLang="en-US" b="1" i="0" dirty="0">
                <a:solidFill>
                  <a:schemeClr val="accent5">
                    <a:lumMod val="50000"/>
                  </a:schemeClr>
                </a:solidFill>
                <a:latin typeface="仿宋_GB2312" panose="02010609030101010101" pitchFamily="49" charset="-122"/>
                <a:ea typeface="仿宋_GB2312" panose="02010609030101010101" pitchFamily="49" charset="-122"/>
              </a:rPr>
              <a:t>集合形式：</a:t>
            </a:r>
            <a:r>
              <a:rPr lang="en-US" altLang="zh-CN" b="1" i="0" dirty="0">
                <a:ea typeface="华文细黑" panose="02010600040101010101" charset="-122"/>
              </a:rPr>
              <a:t>|A</a:t>
            </a:r>
            <a:r>
              <a:rPr lang="en-US" altLang="zh-CN" b="1" i="0" baseline="-25000" dirty="0">
                <a:ea typeface="华文细黑" panose="02010600040101010101" charset="-122"/>
              </a:rPr>
              <a:t>1 </a:t>
            </a:r>
            <a:r>
              <a:rPr lang="en-US" altLang="zh-CN" b="1" i="0" dirty="0">
                <a:ea typeface="华文细黑" panose="02010600040101010101" charset="-122"/>
                <a:sym typeface="Symbol" panose="05050102010706020507" pitchFamily="18" charset="2"/>
              </a:rPr>
              <a:t>∪</a:t>
            </a:r>
            <a:r>
              <a:rPr lang="en-US" altLang="zh-CN" b="1" i="0" baseline="-25000" dirty="0">
                <a:ea typeface="华文细黑" panose="02010600040101010101" charset="-122"/>
                <a:sym typeface="Symbol" panose="05050102010706020507" pitchFamily="18" charset="2"/>
              </a:rPr>
              <a:t> </a:t>
            </a:r>
            <a:r>
              <a:rPr lang="en-US" altLang="zh-CN" b="1" i="0" baseline="-25000" dirty="0">
                <a:ea typeface="华文细黑" panose="02010600040101010101" charset="-122"/>
              </a:rPr>
              <a:t> </a:t>
            </a:r>
            <a:r>
              <a:rPr lang="en-US" altLang="zh-CN" b="1" i="0" dirty="0">
                <a:ea typeface="华文细黑" panose="02010600040101010101" charset="-122"/>
              </a:rPr>
              <a:t>A</a:t>
            </a:r>
            <a:r>
              <a:rPr lang="en-US" altLang="zh-CN" b="1" i="0" baseline="-25000" dirty="0">
                <a:ea typeface="华文细黑" panose="02010600040101010101" charset="-122"/>
              </a:rPr>
              <a:t>2</a:t>
            </a:r>
            <a:r>
              <a:rPr lang="en-US" altLang="zh-CN" b="1" i="0" dirty="0">
                <a:ea typeface="华文细黑" panose="02010600040101010101" charset="-122"/>
              </a:rPr>
              <a:t>| = |A</a:t>
            </a:r>
            <a:r>
              <a:rPr lang="en-US" altLang="zh-CN" b="1" i="0" baseline="-25000" dirty="0">
                <a:ea typeface="华文细黑" panose="02010600040101010101" charset="-122"/>
              </a:rPr>
              <a:t>1</a:t>
            </a:r>
            <a:r>
              <a:rPr lang="en-US" altLang="zh-CN" b="1" i="0" dirty="0">
                <a:ea typeface="华文细黑" panose="02010600040101010101" charset="-122"/>
              </a:rPr>
              <a:t>| + |A</a:t>
            </a:r>
            <a:r>
              <a:rPr lang="en-US" altLang="zh-CN" b="1" i="0" baseline="-25000" dirty="0">
                <a:ea typeface="华文细黑" panose="02010600040101010101" charset="-122"/>
              </a:rPr>
              <a:t>2</a:t>
            </a:r>
            <a:r>
              <a:rPr lang="en-US" altLang="zh-CN" b="1" i="0" dirty="0">
                <a:ea typeface="华文细黑" panose="02010600040101010101" charset="-122"/>
              </a:rPr>
              <a:t>|     </a:t>
            </a:r>
            <a:r>
              <a:rPr lang="zh-CN" altLang="en-US" b="1" i="0" dirty="0">
                <a:ea typeface="华文细黑" panose="02010600040101010101" charset="-122"/>
              </a:rPr>
              <a:t>其中</a:t>
            </a:r>
            <a:r>
              <a:rPr lang="en-US" altLang="zh-CN" b="1" i="0" dirty="0">
                <a:ea typeface="华文细黑" panose="02010600040101010101" charset="-122"/>
              </a:rPr>
              <a:t>A</a:t>
            </a:r>
            <a:r>
              <a:rPr lang="en-US" altLang="zh-CN" b="1" i="0" baseline="-25000" dirty="0">
                <a:ea typeface="华文细黑" panose="02010600040101010101" charset="-122"/>
              </a:rPr>
              <a:t>1 </a:t>
            </a:r>
            <a:r>
              <a:rPr lang="en-US" altLang="zh-CN" b="1" i="0" dirty="0">
                <a:ea typeface="华文细黑" panose="02010600040101010101" charset="-122"/>
                <a:sym typeface="Symbol" panose="05050102010706020507" pitchFamily="18" charset="2"/>
              </a:rPr>
              <a:t>∩</a:t>
            </a:r>
            <a:r>
              <a:rPr lang="en-US" altLang="zh-CN" b="1" i="0" baseline="-25000" dirty="0">
                <a:ea typeface="华文细黑" panose="02010600040101010101" charset="-122"/>
              </a:rPr>
              <a:t>  </a:t>
            </a:r>
            <a:r>
              <a:rPr lang="en-US" altLang="zh-CN" b="1" i="0" dirty="0">
                <a:ea typeface="华文细黑" panose="02010600040101010101" charset="-122"/>
              </a:rPr>
              <a:t>A</a:t>
            </a:r>
            <a:r>
              <a:rPr lang="en-US" altLang="zh-CN" b="1" i="0" baseline="-25000" dirty="0">
                <a:ea typeface="华文细黑" panose="02010600040101010101" charset="-122"/>
              </a:rPr>
              <a:t>2</a:t>
            </a:r>
            <a:r>
              <a:rPr lang="en-US" altLang="zh-CN" b="1" i="0" dirty="0">
                <a:ea typeface="华文细黑" panose="02010600040101010101" charset="-122"/>
              </a:rPr>
              <a:t> =</a:t>
            </a:r>
            <a:r>
              <a:rPr lang="en-US" altLang="zh-CN" b="1" i="0" baseline="-25000" dirty="0">
                <a:ea typeface="华文细黑" panose="02010600040101010101" charset="-122"/>
              </a:rPr>
              <a:t>  </a:t>
            </a:r>
            <a:r>
              <a:rPr lang="en-US" altLang="zh-CN" b="1" i="0" dirty="0">
                <a:ea typeface="华文细黑" panose="02010600040101010101" charset="-122"/>
                <a:sym typeface="Symbol" panose="05050102010706020507" pitchFamily="18" charset="2"/>
              </a:rPr>
              <a:t></a:t>
            </a:r>
            <a:endParaRPr lang="zh-CN" altLang="en-US" b="1" i="0" dirty="0">
              <a:solidFill>
                <a:schemeClr val="accent5">
                  <a:lumMod val="50000"/>
                </a:schemeClr>
              </a:solidFill>
              <a:latin typeface="楷体_GB2312" panose="02010609030101010101" pitchFamily="49" charset="-122"/>
              <a:ea typeface="楷体_GB2312" panose="0201060903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500063" y="142875"/>
            <a:ext cx="8042275" cy="838200"/>
          </a:xfrm>
        </p:spPr>
        <p:txBody>
          <a:bodyPr/>
          <a:lstStyle/>
          <a:p>
            <a:pPr eaLnBrk="1" hangingPunct="1">
              <a:defRPr/>
            </a:pPr>
            <a:r>
              <a:rPr lang="en-US" altLang="zh-CN" sz="3600" dirty="0">
                <a:effectLst>
                  <a:outerShdw blurRad="38100" dist="38100" dir="2700000" algn="tl">
                    <a:srgbClr val="000000">
                      <a:alpha val="43137"/>
                    </a:srgbClr>
                  </a:outerShdw>
                </a:effectLst>
              </a:rPr>
              <a:t>Examples 8</a:t>
            </a:r>
          </a:p>
        </p:txBody>
      </p:sp>
      <p:sp>
        <p:nvSpPr>
          <p:cNvPr id="33794" name="Rectangle 3"/>
          <p:cNvSpPr>
            <a:spLocks noGrp="1" noChangeArrowheads="1"/>
          </p:cNvSpPr>
          <p:nvPr>
            <p:ph type="body" idx="1"/>
          </p:nvPr>
        </p:nvSpPr>
        <p:spPr/>
        <p:txBody>
          <a:bodyPr/>
          <a:lstStyle/>
          <a:p>
            <a:pPr marL="0" indent="0" eaLnBrk="1" hangingPunct="1">
              <a:lnSpc>
                <a:spcPct val="130000"/>
              </a:lnSpc>
              <a:buFont typeface="Wingdings" panose="05000000000000000000" pitchFamily="2" charset="2"/>
              <a:buNone/>
            </a:pPr>
            <a:r>
              <a:rPr kumimoji="0" lang="zh-CN" altLang="en-US"/>
              <a:t>假定要在计算机科学学院的教师或学生中选一位代表计算机科学学院参加学校的校务会。如果计算机科学学院有</a:t>
            </a:r>
            <a:r>
              <a:rPr kumimoji="0" lang="en-US" altLang="zh-CN"/>
              <a:t>37</a:t>
            </a:r>
            <a:r>
              <a:rPr kumimoji="0" lang="zh-CN" altLang="en-US"/>
              <a:t>位教师和</a:t>
            </a:r>
            <a:r>
              <a:rPr kumimoji="0" lang="en-US" altLang="zh-CN"/>
              <a:t>83</a:t>
            </a:r>
            <a:r>
              <a:rPr kumimoji="0" lang="zh-CN" altLang="en-US"/>
              <a:t>名学生，那么这个代表有多少种不同的选择？</a:t>
            </a:r>
          </a:p>
        </p:txBody>
      </p:sp>
      <p:sp>
        <p:nvSpPr>
          <p:cNvPr id="4" name="圆角矩形标注 3"/>
          <p:cNvSpPr/>
          <p:nvPr/>
        </p:nvSpPr>
        <p:spPr bwMode="auto">
          <a:xfrm>
            <a:off x="5292725" y="3716338"/>
            <a:ext cx="1466850" cy="642937"/>
          </a:xfrm>
          <a:prstGeom prst="wedgeRoundRectCallout">
            <a:avLst>
              <a:gd name="adj1" fmla="val -74593"/>
              <a:gd name="adj2" fmla="val -58388"/>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latinLnBrk="1">
              <a:defRPr/>
            </a:pPr>
            <a:r>
              <a:rPr lang="en-US" altLang="zh-CN" b="1" i="0" dirty="0">
                <a:solidFill>
                  <a:schemeClr val="tx1"/>
                </a:solidFill>
              </a:rPr>
              <a:t>37+83</a:t>
            </a:r>
            <a:endParaRPr lang="zh-CN" altLang="en-US" b="1" i="0" baseline="-25000" dirty="0">
              <a:solidFill>
                <a:schemeClr val="tx1"/>
              </a:solidFill>
            </a:endParaRPr>
          </a:p>
          <a:p>
            <a:pPr algn="ctr" latinLnBrk="1">
              <a:defRPr/>
            </a:pPr>
            <a:endParaRPr lang="zh-CN" altLang="en-US" b="1" i="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eaLnBrk="1" hangingPunct="1">
              <a:defRPr/>
            </a:pPr>
            <a:r>
              <a:rPr lang="zh-CN" altLang="en-US" sz="3600" dirty="0">
                <a:solidFill>
                  <a:srgbClr val="FFFF00"/>
                </a:solidFill>
                <a:effectLst>
                  <a:outerShdw blurRad="38100" dist="38100" dir="2700000" algn="tl">
                    <a:srgbClr val="000000">
                      <a:alpha val="43137"/>
                    </a:srgbClr>
                  </a:outerShdw>
                </a:effectLst>
              </a:rPr>
              <a:t>求和法则的推广</a:t>
            </a:r>
            <a:endParaRPr lang="zh-CN" altLang="zh-CN" sz="3600" dirty="0">
              <a:solidFill>
                <a:srgbClr val="FFFF00"/>
              </a:solidFill>
              <a:effectLst>
                <a:outerShdw blurRad="38100" dist="38100" dir="2700000" algn="tl">
                  <a:srgbClr val="000000">
                    <a:alpha val="43137"/>
                  </a:srgbClr>
                </a:outerShdw>
              </a:effectLst>
            </a:endParaRPr>
          </a:p>
        </p:txBody>
      </p:sp>
      <p:sp>
        <p:nvSpPr>
          <p:cNvPr id="338948" name="Rectangle 4"/>
          <p:cNvSpPr>
            <a:spLocks noChangeArrowheads="1"/>
          </p:cNvSpPr>
          <p:nvPr/>
        </p:nvSpPr>
        <p:spPr bwMode="auto">
          <a:xfrm>
            <a:off x="357188" y="1357313"/>
            <a:ext cx="8429625" cy="5095875"/>
          </a:xfrm>
          <a:prstGeom prst="rect">
            <a:avLst/>
          </a:prstGeom>
        </p:spPr>
        <p:style>
          <a:lnRef idx="2">
            <a:schemeClr val="accent3"/>
          </a:lnRef>
          <a:fillRef idx="1">
            <a:schemeClr val="lt1"/>
          </a:fillRef>
          <a:effectRef idx="0">
            <a:schemeClr val="accent3"/>
          </a:effectRef>
          <a:fontRef idx="minor">
            <a:schemeClr val="dk1"/>
          </a:fontRef>
        </p:style>
        <p:txBody>
          <a:bodyPr/>
          <a:lstStyle/>
          <a:p>
            <a:pPr latinLnBrk="1">
              <a:lnSpc>
                <a:spcPct val="130000"/>
              </a:lnSpc>
              <a:spcBef>
                <a:spcPct val="20000"/>
              </a:spcBef>
              <a:buSzPct val="100000"/>
              <a:buFont typeface="Wingdings" panose="05000000000000000000" pitchFamily="2" charset="2"/>
              <a:buChar char="¶"/>
              <a:defRPr/>
            </a:pPr>
            <a:r>
              <a:rPr lang="zh-CN" altLang="en-US" b="1" i="0" dirty="0">
                <a:solidFill>
                  <a:schemeClr val="accent5">
                    <a:lumMod val="50000"/>
                  </a:schemeClr>
                </a:solidFill>
              </a:rPr>
              <a:t> 多个并行事件组合</a:t>
            </a:r>
            <a:endParaRPr lang="en-US" altLang="zh-CN" b="1" i="0" dirty="0">
              <a:solidFill>
                <a:schemeClr val="accent5">
                  <a:lumMod val="50000"/>
                </a:schemeClr>
              </a:solidFill>
            </a:endParaRPr>
          </a:p>
          <a:p>
            <a:pPr latinLnBrk="1">
              <a:lnSpc>
                <a:spcPct val="130000"/>
              </a:lnSpc>
              <a:spcBef>
                <a:spcPct val="20000"/>
              </a:spcBef>
              <a:buClr>
                <a:schemeClr val="folHlink"/>
              </a:buClr>
              <a:buSzPct val="60000"/>
              <a:buFont typeface="Wingdings" panose="05000000000000000000" pitchFamily="2" charset="2"/>
              <a:buNone/>
              <a:defRPr/>
            </a:pPr>
            <a:r>
              <a:rPr lang="zh-CN" altLang="en-US" b="1" i="0" dirty="0"/>
              <a:t>假定任务</a:t>
            </a:r>
            <a:r>
              <a:rPr lang="en-US" altLang="zh-CN" b="1" i="0" dirty="0"/>
              <a:t>T</a:t>
            </a:r>
            <a:r>
              <a:rPr lang="en-US" altLang="zh-CN" b="1" i="0" baseline="-25000" dirty="0"/>
              <a:t>1</a:t>
            </a:r>
            <a:r>
              <a:rPr lang="zh-CN" altLang="en-US" b="1" i="0" dirty="0"/>
              <a:t>，</a:t>
            </a:r>
            <a:r>
              <a:rPr lang="en-US" altLang="zh-CN" b="1" i="0" dirty="0"/>
              <a:t>T</a:t>
            </a:r>
            <a:r>
              <a:rPr lang="en-US" altLang="zh-CN" b="1" i="0" baseline="-25000" dirty="0"/>
              <a:t>2</a:t>
            </a:r>
            <a:r>
              <a:rPr lang="zh-CN" altLang="en-US" b="1" i="0" dirty="0"/>
              <a:t>，</a:t>
            </a:r>
            <a:r>
              <a:rPr lang="en-US" altLang="zh-CN" b="1" i="0" dirty="0"/>
              <a:t>…</a:t>
            </a:r>
            <a:r>
              <a:rPr lang="zh-CN" altLang="en-US" b="1" i="0" dirty="0"/>
              <a:t>，</a:t>
            </a:r>
            <a:r>
              <a:rPr lang="en-US" altLang="zh-CN" b="1" i="0" dirty="0"/>
              <a:t>T</a:t>
            </a:r>
            <a:r>
              <a:rPr lang="en-US" altLang="zh-CN" b="1" i="0" baseline="-25000" dirty="0"/>
              <a:t>m</a:t>
            </a:r>
            <a:r>
              <a:rPr lang="zh-CN" altLang="en-US" b="1" i="0" dirty="0"/>
              <a:t>分别有</a:t>
            </a:r>
            <a:r>
              <a:rPr lang="en-US" altLang="zh-CN" b="1" dirty="0"/>
              <a:t>n</a:t>
            </a:r>
            <a:r>
              <a:rPr lang="en-US" altLang="zh-CN" b="1" i="0" baseline="-25000" dirty="0"/>
              <a:t>1</a:t>
            </a:r>
            <a:r>
              <a:rPr lang="zh-CN" altLang="en-US" b="1" i="0" dirty="0"/>
              <a:t>，</a:t>
            </a:r>
            <a:r>
              <a:rPr lang="en-US" altLang="zh-CN" b="1" dirty="0"/>
              <a:t>n</a:t>
            </a:r>
            <a:r>
              <a:rPr lang="en-US" altLang="zh-CN" b="1" i="0" baseline="-25000" dirty="0"/>
              <a:t>2</a:t>
            </a:r>
            <a:r>
              <a:rPr lang="zh-CN" altLang="en-US" b="1" i="0" dirty="0"/>
              <a:t>，</a:t>
            </a:r>
            <a:r>
              <a:rPr lang="en-US" altLang="zh-CN" b="1" i="0" dirty="0"/>
              <a:t>…</a:t>
            </a:r>
            <a:r>
              <a:rPr lang="zh-CN" altLang="en-US" b="1" i="0" dirty="0"/>
              <a:t>，</a:t>
            </a:r>
            <a:r>
              <a:rPr lang="en-US" altLang="zh-CN" b="1" dirty="0"/>
              <a:t>n</a:t>
            </a:r>
            <a:r>
              <a:rPr lang="en-US" altLang="zh-CN" b="1" baseline="-25000" dirty="0"/>
              <a:t>m</a:t>
            </a:r>
            <a:r>
              <a:rPr lang="zh-CN" altLang="en-US" b="1" i="0" dirty="0"/>
              <a:t>种完成方式，并且任何两项任务都不能同时做，那么完成其中一项任务的方式数是</a:t>
            </a:r>
            <a:r>
              <a:rPr lang="en-US" altLang="zh-CN" b="1" dirty="0"/>
              <a:t>n</a:t>
            </a:r>
            <a:r>
              <a:rPr lang="en-US" altLang="zh-CN" b="1" i="0" baseline="-25000" dirty="0"/>
              <a:t>1</a:t>
            </a:r>
            <a:r>
              <a:rPr lang="en-US" altLang="zh-CN" b="1" i="0" dirty="0"/>
              <a:t>+</a:t>
            </a:r>
            <a:r>
              <a:rPr lang="en-US" altLang="zh-CN" b="1" dirty="0"/>
              <a:t>n</a:t>
            </a:r>
            <a:r>
              <a:rPr lang="en-US" altLang="zh-CN" b="1" i="0" baseline="-25000" dirty="0"/>
              <a:t>2</a:t>
            </a:r>
            <a:r>
              <a:rPr lang="en-US" altLang="zh-CN" b="1" i="0" dirty="0"/>
              <a:t>+…+</a:t>
            </a:r>
            <a:r>
              <a:rPr lang="en-US" altLang="zh-CN" b="1" dirty="0"/>
              <a:t>n</a:t>
            </a:r>
            <a:r>
              <a:rPr lang="en-US" altLang="zh-CN" b="1" i="0" baseline="-25000" dirty="0"/>
              <a:t>m</a:t>
            </a:r>
            <a:r>
              <a:rPr lang="zh-CN" altLang="en-US" b="1" i="0" dirty="0"/>
              <a:t>。</a:t>
            </a:r>
            <a:endParaRPr lang="en-US" altLang="zh-CN" b="1" i="0" dirty="0"/>
          </a:p>
          <a:p>
            <a:pPr latinLnBrk="1">
              <a:lnSpc>
                <a:spcPct val="130000"/>
              </a:lnSpc>
              <a:spcBef>
                <a:spcPts val="1800"/>
              </a:spcBef>
              <a:buClr>
                <a:schemeClr val="folHlink"/>
              </a:buClr>
              <a:buSzPct val="100000"/>
              <a:buFont typeface="Wingdings" panose="05000000000000000000" pitchFamily="2" charset="2"/>
              <a:buChar char="¶"/>
              <a:defRPr/>
            </a:pPr>
            <a:r>
              <a:rPr lang="zh-CN" altLang="en-US" b="1" i="0" dirty="0">
                <a:solidFill>
                  <a:schemeClr val="accent5">
                    <a:lumMod val="50000"/>
                  </a:schemeClr>
                </a:solidFill>
              </a:rPr>
              <a:t> 集合形式</a:t>
            </a:r>
            <a:endParaRPr lang="en-US" altLang="zh-CN" b="1" i="0" dirty="0">
              <a:solidFill>
                <a:schemeClr val="accent5">
                  <a:lumMod val="50000"/>
                </a:schemeClr>
              </a:solidFill>
            </a:endParaRPr>
          </a:p>
          <a:p>
            <a:pPr latinLnBrk="1">
              <a:lnSpc>
                <a:spcPct val="120000"/>
              </a:lnSpc>
              <a:spcBef>
                <a:spcPts val="0"/>
              </a:spcBef>
              <a:buClr>
                <a:schemeClr val="folHlink"/>
              </a:buClr>
              <a:buSzPct val="60000"/>
              <a:buFont typeface="Wingdings" panose="05000000000000000000" pitchFamily="2" charset="2"/>
              <a:buNone/>
              <a:defRPr/>
            </a:pPr>
            <a:r>
              <a:rPr lang="en-US" altLang="zh-CN" b="1" i="0" dirty="0"/>
              <a:t>     |A</a:t>
            </a:r>
            <a:r>
              <a:rPr lang="en-US" altLang="zh-CN" b="1" i="0" baseline="-25000" dirty="0"/>
              <a:t>1 </a:t>
            </a:r>
            <a:r>
              <a:rPr lang="en-US" altLang="zh-CN" b="1" i="0" dirty="0">
                <a:sym typeface="Symbol" panose="05050102010706020507" pitchFamily="18" charset="2"/>
              </a:rPr>
              <a:t>∪</a:t>
            </a:r>
            <a:r>
              <a:rPr lang="en-US" altLang="zh-CN" b="1" i="0" baseline="-25000" dirty="0"/>
              <a:t> </a:t>
            </a:r>
            <a:r>
              <a:rPr lang="en-US" altLang="zh-CN" b="1" i="0" dirty="0"/>
              <a:t>A</a:t>
            </a:r>
            <a:r>
              <a:rPr lang="en-US" altLang="zh-CN" b="1" i="0" baseline="-25000" dirty="0"/>
              <a:t>2 </a:t>
            </a:r>
            <a:r>
              <a:rPr lang="en-US" altLang="zh-CN" b="1" i="0" dirty="0">
                <a:sym typeface="Symbol" panose="05050102010706020507" pitchFamily="18" charset="2"/>
              </a:rPr>
              <a:t>∪</a:t>
            </a:r>
            <a:r>
              <a:rPr lang="en-US" altLang="zh-CN" b="1" i="0" baseline="-25000" dirty="0"/>
              <a:t> … </a:t>
            </a:r>
            <a:r>
              <a:rPr lang="en-US" altLang="zh-CN" b="1" i="0" dirty="0">
                <a:sym typeface="Symbol" panose="05050102010706020507" pitchFamily="18" charset="2"/>
              </a:rPr>
              <a:t>∪</a:t>
            </a:r>
            <a:r>
              <a:rPr lang="en-US" altLang="zh-CN" b="1" i="0" baseline="-25000" dirty="0"/>
              <a:t> </a:t>
            </a:r>
            <a:r>
              <a:rPr lang="en-US" altLang="zh-CN" b="1" i="0" dirty="0"/>
              <a:t>A</a:t>
            </a:r>
            <a:r>
              <a:rPr lang="en-US" altLang="zh-CN" b="1" baseline="-25000" dirty="0"/>
              <a:t>n</a:t>
            </a:r>
            <a:r>
              <a:rPr lang="en-US" altLang="zh-CN" b="1" i="0" baseline="-25000" dirty="0"/>
              <a:t> </a:t>
            </a:r>
            <a:r>
              <a:rPr lang="en-US" altLang="zh-CN" b="1" i="0" dirty="0"/>
              <a:t>|  = |A</a:t>
            </a:r>
            <a:r>
              <a:rPr lang="en-US" altLang="zh-CN" b="1" i="0" baseline="-25000" dirty="0"/>
              <a:t>1</a:t>
            </a:r>
            <a:r>
              <a:rPr lang="en-US" altLang="zh-CN" b="1" i="0" dirty="0"/>
              <a:t>| + |A</a:t>
            </a:r>
            <a:r>
              <a:rPr lang="en-US" altLang="zh-CN" b="1" i="0" baseline="-25000" dirty="0"/>
              <a:t>2</a:t>
            </a:r>
            <a:r>
              <a:rPr lang="en-US" altLang="zh-CN" b="1" i="0" dirty="0"/>
              <a:t>| +… + |A</a:t>
            </a:r>
            <a:r>
              <a:rPr lang="en-US" altLang="zh-CN" b="1" baseline="-25000" dirty="0"/>
              <a:t>n</a:t>
            </a:r>
            <a:r>
              <a:rPr lang="en-US" altLang="zh-CN" b="1" i="0" dirty="0"/>
              <a:t>| </a:t>
            </a:r>
          </a:p>
          <a:p>
            <a:pPr latinLnBrk="1">
              <a:lnSpc>
                <a:spcPct val="120000"/>
              </a:lnSpc>
              <a:spcBef>
                <a:spcPts val="0"/>
              </a:spcBef>
              <a:buClr>
                <a:schemeClr val="folHlink"/>
              </a:buClr>
              <a:buSzPct val="60000"/>
              <a:buFont typeface="Wingdings" panose="05000000000000000000" pitchFamily="2" charset="2"/>
              <a:buNone/>
              <a:defRPr/>
            </a:pPr>
            <a:r>
              <a:rPr lang="zh-CN" altLang="en-US" b="1" i="0" dirty="0"/>
              <a:t>     其中</a:t>
            </a:r>
            <a:r>
              <a:rPr lang="en-US" altLang="zh-CN" b="1" i="0" dirty="0"/>
              <a:t>A </a:t>
            </a:r>
            <a:r>
              <a:rPr lang="en-US" altLang="zh-CN" b="1" baseline="-25000" dirty="0" err="1"/>
              <a:t>i</a:t>
            </a:r>
            <a:r>
              <a:rPr lang="en-US" altLang="zh-CN" b="1" i="0" baseline="-25000" dirty="0"/>
              <a:t> </a:t>
            </a:r>
            <a:r>
              <a:rPr lang="en-US" altLang="zh-CN" b="1" i="0" dirty="0">
                <a:sym typeface="Symbol" panose="05050102010706020507" pitchFamily="18" charset="2"/>
              </a:rPr>
              <a:t>∩</a:t>
            </a:r>
            <a:r>
              <a:rPr lang="en-US" altLang="zh-CN" b="1" i="0" baseline="-25000" dirty="0"/>
              <a:t> </a:t>
            </a:r>
            <a:r>
              <a:rPr lang="en-US" altLang="zh-CN" b="1" i="0" dirty="0"/>
              <a:t>A </a:t>
            </a:r>
            <a:r>
              <a:rPr lang="en-US" altLang="zh-CN" b="1" baseline="-25000" dirty="0"/>
              <a:t>j</a:t>
            </a:r>
            <a:r>
              <a:rPr lang="en-US" altLang="zh-CN" b="1" i="0" dirty="0"/>
              <a:t> =</a:t>
            </a:r>
            <a:r>
              <a:rPr lang="en-US" altLang="zh-CN" b="1" i="0" baseline="-25000" dirty="0"/>
              <a:t>  </a:t>
            </a:r>
            <a:r>
              <a:rPr lang="en-US" altLang="zh-CN" b="1" i="0" dirty="0">
                <a:sym typeface="Symbol" panose="05050102010706020507" pitchFamily="18" charset="2"/>
              </a:rPr>
              <a:t>     </a:t>
            </a:r>
            <a:r>
              <a:rPr lang="en-US" altLang="zh-CN" b="1" i="0" dirty="0"/>
              <a:t>     </a:t>
            </a:r>
            <a:r>
              <a:rPr lang="en-US" altLang="zh-CN" b="1" dirty="0"/>
              <a:t> </a:t>
            </a:r>
            <a:r>
              <a:rPr lang="en-US" altLang="zh-CN" b="1" dirty="0" err="1"/>
              <a:t>i</a:t>
            </a:r>
            <a:r>
              <a:rPr lang="en-US" altLang="zh-CN" b="1" i="0" dirty="0" err="1">
                <a:sym typeface="Symbol" panose="05050102010706020507" pitchFamily="18" charset="2"/>
              </a:rPr>
              <a:t></a:t>
            </a:r>
            <a:r>
              <a:rPr lang="en-US" altLang="zh-CN" b="1" dirty="0" err="1">
                <a:sym typeface="Symbol" panose="05050102010706020507" pitchFamily="18" charset="2"/>
              </a:rPr>
              <a:t>j</a:t>
            </a:r>
            <a:r>
              <a:rPr lang="en-US" altLang="zh-CN" b="1" i="0" dirty="0">
                <a:sym typeface="Symbol" panose="05050102010706020507" pitchFamily="18" charset="2"/>
              </a:rPr>
              <a:t>,  </a:t>
            </a:r>
            <a:r>
              <a:rPr lang="en-US" altLang="zh-CN" b="1" dirty="0" err="1">
                <a:sym typeface="Symbol" panose="05050102010706020507" pitchFamily="18" charset="2"/>
              </a:rPr>
              <a:t>i</a:t>
            </a:r>
            <a:r>
              <a:rPr lang="en-US" altLang="zh-CN" b="1" i="0" dirty="0" err="1">
                <a:sym typeface="Symbol" panose="05050102010706020507" pitchFamily="18" charset="2"/>
              </a:rPr>
              <a:t>,</a:t>
            </a:r>
            <a:r>
              <a:rPr lang="en-US" altLang="zh-CN" b="1" dirty="0" err="1">
                <a:sym typeface="Symbol" panose="05050102010706020507" pitchFamily="18" charset="2"/>
              </a:rPr>
              <a:t>j</a:t>
            </a:r>
            <a:r>
              <a:rPr lang="en-US" altLang="zh-CN" b="1" i="0" dirty="0">
                <a:sym typeface="Symbol" panose="05050102010706020507" pitchFamily="18" charset="2"/>
              </a:rPr>
              <a:t> =1,2,…,</a:t>
            </a:r>
            <a:r>
              <a:rPr lang="en-US" altLang="zh-CN" b="1" dirty="0">
                <a:sym typeface="Symbol" panose="05050102010706020507" pitchFamily="18" charset="2"/>
              </a:rPr>
              <a:t>n</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561975" y="142875"/>
            <a:ext cx="8042275" cy="838200"/>
          </a:xfrm>
        </p:spPr>
        <p:txBody>
          <a:bodyPr/>
          <a:lstStyle/>
          <a:p>
            <a:pPr eaLnBrk="1" hangingPunct="1">
              <a:defRPr/>
            </a:pPr>
            <a:r>
              <a:rPr lang="en-US" altLang="zh-CN" sz="3600" dirty="0">
                <a:effectLst>
                  <a:outerShdw blurRad="38100" dist="38100" dir="2700000" algn="tl">
                    <a:srgbClr val="000000">
                      <a:alpha val="43137"/>
                    </a:srgbClr>
                  </a:outerShdw>
                </a:effectLst>
              </a:rPr>
              <a:t>Examples 11-12</a:t>
            </a:r>
          </a:p>
        </p:txBody>
      </p:sp>
      <p:sp>
        <p:nvSpPr>
          <p:cNvPr id="16389" name="Rectangle 3"/>
          <p:cNvSpPr>
            <a:spLocks noGrp="1" noChangeArrowheads="1"/>
          </p:cNvSpPr>
          <p:nvPr>
            <p:ph type="body" idx="1"/>
          </p:nvPr>
        </p:nvSpPr>
        <p:spPr>
          <a:xfrm>
            <a:off x="395288" y="2562225"/>
            <a:ext cx="8353425" cy="4106863"/>
          </a:xfrm>
        </p:spPr>
        <p:txBody>
          <a:bodyPr/>
          <a:lstStyle/>
          <a:p>
            <a:pPr marL="0" indent="0" eaLnBrk="1" hangingPunct="1">
              <a:buFont typeface="Wingdings" panose="05000000000000000000" pitchFamily="2" charset="2"/>
              <a:buNone/>
            </a:pPr>
            <a:r>
              <a:rPr kumimoji="0" lang="zh-CN" altLang="en-US" sz="2600">
                <a:ea typeface="楷体_GB2312" panose="02010609030101010101" pitchFamily="49" charset="-122"/>
              </a:rPr>
              <a:t>例</a:t>
            </a:r>
            <a:r>
              <a:rPr kumimoji="0" lang="en-US" altLang="zh-CN" sz="2600">
                <a:ea typeface="楷体_GB2312" panose="02010609030101010101" pitchFamily="49" charset="-122"/>
              </a:rPr>
              <a:t>12 </a:t>
            </a:r>
            <a:r>
              <a:rPr kumimoji="0" lang="zh-CN" altLang="en-US" sz="2600">
                <a:ea typeface="楷体_GB2312" panose="02010609030101010101" pitchFamily="49" charset="-122"/>
              </a:rPr>
              <a:t>执行下列代码后</a:t>
            </a:r>
            <a:r>
              <a:rPr kumimoji="0" lang="en-US" altLang="zh-CN" sz="2600" i="1">
                <a:ea typeface="楷体_GB2312" panose="02010609030101010101" pitchFamily="49" charset="-122"/>
              </a:rPr>
              <a:t>k</a:t>
            </a:r>
            <a:r>
              <a:rPr kumimoji="0" lang="zh-CN" altLang="en-US" sz="2600">
                <a:ea typeface="楷体_GB2312" panose="02010609030101010101" pitchFamily="49" charset="-122"/>
              </a:rPr>
              <a:t>的值是多少？</a:t>
            </a:r>
          </a:p>
          <a:p>
            <a:pPr marL="400050" lvl="1" indent="0" eaLnBrk="1" hangingPunct="1">
              <a:buFontTx/>
              <a:buNone/>
            </a:pPr>
            <a:r>
              <a:rPr kumimoji="0" lang="en-US" altLang="zh-CN" sz="2600" i="1"/>
              <a:t>k</a:t>
            </a:r>
            <a:r>
              <a:rPr kumimoji="0" lang="en-US" altLang="zh-CN" sz="2600"/>
              <a:t>:=0</a:t>
            </a:r>
          </a:p>
          <a:p>
            <a:pPr marL="400050" lvl="1" indent="0" eaLnBrk="1" hangingPunct="1">
              <a:buFontTx/>
              <a:buNone/>
            </a:pPr>
            <a:r>
              <a:rPr kumimoji="0" lang="en-US" altLang="zh-CN" sz="2600"/>
              <a:t>for </a:t>
            </a:r>
            <a:r>
              <a:rPr kumimoji="0" lang="en-US" altLang="zh-CN" sz="2600" i="1"/>
              <a:t>i</a:t>
            </a:r>
            <a:r>
              <a:rPr kumimoji="0" lang="en-US" altLang="zh-CN" sz="2600" i="1" baseline="-25000"/>
              <a:t>1</a:t>
            </a:r>
            <a:r>
              <a:rPr kumimoji="0" lang="en-US" altLang="zh-CN" sz="2600"/>
              <a:t>:=1 to </a:t>
            </a:r>
            <a:r>
              <a:rPr kumimoji="0" lang="en-US" altLang="zh-CN" sz="2600" i="1"/>
              <a:t>n</a:t>
            </a:r>
            <a:r>
              <a:rPr kumimoji="0" lang="en-US" altLang="zh-CN" sz="2600" i="1" baseline="-25000"/>
              <a:t>1</a:t>
            </a:r>
          </a:p>
          <a:p>
            <a:pPr marL="400050" lvl="1" indent="0" eaLnBrk="1" hangingPunct="1">
              <a:buFontTx/>
              <a:buNone/>
            </a:pPr>
            <a:r>
              <a:rPr kumimoji="0" lang="en-US" altLang="zh-CN" sz="2600" i="1" baseline="-25000"/>
              <a:t>         </a:t>
            </a:r>
            <a:r>
              <a:rPr kumimoji="0" lang="en-US" altLang="zh-CN" sz="2600" i="1"/>
              <a:t>k</a:t>
            </a:r>
            <a:r>
              <a:rPr kumimoji="0" lang="en-US" altLang="zh-CN" sz="2600"/>
              <a:t>:=</a:t>
            </a:r>
            <a:r>
              <a:rPr kumimoji="0" lang="en-US" altLang="zh-CN" sz="2600" i="1"/>
              <a:t>k</a:t>
            </a:r>
            <a:r>
              <a:rPr kumimoji="0" lang="en-US" altLang="zh-CN" sz="2600"/>
              <a:t>+1</a:t>
            </a:r>
            <a:endParaRPr kumimoji="0" lang="en-US" altLang="zh-CN" sz="2600" i="1" baseline="-25000"/>
          </a:p>
          <a:p>
            <a:pPr marL="400050" lvl="1" indent="0" eaLnBrk="1" hangingPunct="1">
              <a:buFontTx/>
              <a:buNone/>
            </a:pPr>
            <a:r>
              <a:rPr kumimoji="0" lang="en-US" altLang="zh-CN" sz="2600"/>
              <a:t>for </a:t>
            </a:r>
            <a:r>
              <a:rPr kumimoji="0" lang="en-US" altLang="zh-CN" sz="2600" i="1"/>
              <a:t>i</a:t>
            </a:r>
            <a:r>
              <a:rPr kumimoji="0" lang="en-US" altLang="zh-CN" sz="2600" i="1" baseline="-25000"/>
              <a:t>2</a:t>
            </a:r>
            <a:r>
              <a:rPr kumimoji="0" lang="en-US" altLang="zh-CN" sz="2600"/>
              <a:t>:=1 to </a:t>
            </a:r>
            <a:r>
              <a:rPr kumimoji="0" lang="en-US" altLang="zh-CN" sz="2600" i="1"/>
              <a:t>n</a:t>
            </a:r>
            <a:r>
              <a:rPr kumimoji="0" lang="en-US" altLang="zh-CN" sz="2600" i="1" baseline="-25000"/>
              <a:t>2</a:t>
            </a:r>
          </a:p>
          <a:p>
            <a:pPr marL="400050" lvl="1" indent="0" eaLnBrk="1" hangingPunct="1">
              <a:buFontTx/>
              <a:buNone/>
            </a:pPr>
            <a:r>
              <a:rPr kumimoji="0" lang="en-US" altLang="zh-CN" sz="2600" i="1" baseline="-25000"/>
              <a:t>         </a:t>
            </a:r>
            <a:r>
              <a:rPr kumimoji="0" lang="en-US" altLang="zh-CN" sz="2600" i="1"/>
              <a:t>k</a:t>
            </a:r>
            <a:r>
              <a:rPr kumimoji="0" lang="en-US" altLang="zh-CN" sz="2600"/>
              <a:t>:=</a:t>
            </a:r>
            <a:r>
              <a:rPr kumimoji="0" lang="en-US" altLang="zh-CN" sz="2600" i="1"/>
              <a:t>k</a:t>
            </a:r>
            <a:r>
              <a:rPr kumimoji="0" lang="en-US" altLang="zh-CN" sz="2600"/>
              <a:t>+1</a:t>
            </a:r>
            <a:endParaRPr kumimoji="0" lang="en-US" altLang="zh-CN" sz="2600" i="1" baseline="-25000"/>
          </a:p>
          <a:p>
            <a:pPr marL="400050" lvl="1" indent="0" eaLnBrk="1" hangingPunct="1">
              <a:buFontTx/>
              <a:buNone/>
            </a:pPr>
            <a:r>
              <a:rPr kumimoji="0" lang="en-US" altLang="zh-CN" sz="2600"/>
              <a:t>for </a:t>
            </a:r>
            <a:r>
              <a:rPr kumimoji="0" lang="en-US" altLang="zh-CN" sz="2600" i="1"/>
              <a:t>i</a:t>
            </a:r>
            <a:r>
              <a:rPr kumimoji="0" lang="en-US" altLang="zh-CN" sz="2600" i="1" baseline="-25000"/>
              <a:t>3</a:t>
            </a:r>
            <a:r>
              <a:rPr kumimoji="0" lang="en-US" altLang="zh-CN" sz="2600"/>
              <a:t>:=1 to </a:t>
            </a:r>
            <a:r>
              <a:rPr kumimoji="0" lang="en-US" altLang="zh-CN" sz="2600" i="1"/>
              <a:t>n</a:t>
            </a:r>
            <a:r>
              <a:rPr kumimoji="0" lang="en-US" altLang="zh-CN" sz="2600" i="1" baseline="-25000"/>
              <a:t>3</a:t>
            </a:r>
            <a:endParaRPr kumimoji="0" lang="en-US" altLang="zh-CN" sz="2600"/>
          </a:p>
          <a:p>
            <a:pPr marL="400050" lvl="1" indent="0" eaLnBrk="1" hangingPunct="1">
              <a:buFontTx/>
              <a:buNone/>
            </a:pPr>
            <a:r>
              <a:rPr kumimoji="0" lang="en-US" altLang="zh-CN" sz="2600"/>
              <a:t>     </a:t>
            </a:r>
            <a:r>
              <a:rPr kumimoji="0" lang="en-US" altLang="zh-CN" sz="2600" i="1"/>
              <a:t>k</a:t>
            </a:r>
            <a:r>
              <a:rPr kumimoji="0" lang="en-US" altLang="zh-CN" sz="2600"/>
              <a:t>:=</a:t>
            </a:r>
            <a:r>
              <a:rPr kumimoji="0" lang="en-US" altLang="zh-CN" sz="2600" i="1"/>
              <a:t>k</a:t>
            </a:r>
            <a:r>
              <a:rPr kumimoji="0" lang="en-US" altLang="zh-CN" sz="2600"/>
              <a:t>+1</a:t>
            </a:r>
          </a:p>
        </p:txBody>
      </p:sp>
      <p:sp>
        <p:nvSpPr>
          <p:cNvPr id="7" name="圆角矩形标注 6"/>
          <p:cNvSpPr/>
          <p:nvPr/>
        </p:nvSpPr>
        <p:spPr bwMode="auto">
          <a:xfrm>
            <a:off x="5580063" y="4868863"/>
            <a:ext cx="1966912" cy="647700"/>
          </a:xfrm>
          <a:prstGeom prst="wedgeRoundRectCallout">
            <a:avLst>
              <a:gd name="adj1" fmla="val -74593"/>
              <a:gd name="adj2" fmla="val -58388"/>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latinLnBrk="1">
              <a:defRPr/>
            </a:pPr>
            <a:r>
              <a:rPr lang="en-US" altLang="zh-CN" dirty="0">
                <a:solidFill>
                  <a:schemeClr val="tx1"/>
                </a:solidFill>
              </a:rPr>
              <a:t>n</a:t>
            </a:r>
            <a:r>
              <a:rPr lang="en-US" altLang="zh-CN" i="0" baseline="-25000" dirty="0">
                <a:solidFill>
                  <a:schemeClr val="tx1"/>
                </a:solidFill>
              </a:rPr>
              <a:t>1</a:t>
            </a:r>
            <a:r>
              <a:rPr lang="en-US" altLang="zh-CN" i="0" dirty="0">
                <a:solidFill>
                  <a:schemeClr val="tx1"/>
                </a:solidFill>
              </a:rPr>
              <a:t>+</a:t>
            </a:r>
            <a:r>
              <a:rPr lang="en-US" altLang="zh-CN" dirty="0">
                <a:solidFill>
                  <a:schemeClr val="tx1"/>
                </a:solidFill>
              </a:rPr>
              <a:t>n</a:t>
            </a:r>
            <a:r>
              <a:rPr lang="en-US" altLang="zh-CN" i="0" baseline="-25000" dirty="0">
                <a:solidFill>
                  <a:schemeClr val="tx1"/>
                </a:solidFill>
              </a:rPr>
              <a:t>2</a:t>
            </a:r>
            <a:r>
              <a:rPr lang="en-US" altLang="zh-CN" i="0" dirty="0">
                <a:solidFill>
                  <a:schemeClr val="tx1"/>
                </a:solidFill>
              </a:rPr>
              <a:t>+</a:t>
            </a:r>
            <a:r>
              <a:rPr lang="en-US" altLang="zh-CN" dirty="0">
                <a:solidFill>
                  <a:schemeClr val="tx1"/>
                </a:solidFill>
              </a:rPr>
              <a:t>n</a:t>
            </a:r>
            <a:r>
              <a:rPr lang="en-US" altLang="zh-CN" i="0" baseline="-25000" dirty="0">
                <a:solidFill>
                  <a:schemeClr val="tx1"/>
                </a:solidFill>
              </a:rPr>
              <a:t>3</a:t>
            </a:r>
            <a:endParaRPr lang="zh-CN" altLang="en-US" i="0" baseline="-25000" dirty="0">
              <a:solidFill>
                <a:schemeClr val="tx1"/>
              </a:solidFill>
            </a:endParaRPr>
          </a:p>
          <a:p>
            <a:pPr algn="ctr" latinLnBrk="1">
              <a:defRPr/>
            </a:pPr>
            <a:endParaRPr lang="zh-CN" altLang="en-US" i="0" dirty="0">
              <a:solidFill>
                <a:schemeClr val="tx1"/>
              </a:solidFill>
            </a:endParaRPr>
          </a:p>
        </p:txBody>
      </p:sp>
      <p:sp>
        <p:nvSpPr>
          <p:cNvPr id="5" name="Rectangle 3"/>
          <p:cNvSpPr txBox="1">
            <a:spLocks noChangeArrowheads="1"/>
          </p:cNvSpPr>
          <p:nvPr/>
        </p:nvSpPr>
        <p:spPr bwMode="auto">
          <a:xfrm>
            <a:off x="395288" y="1268413"/>
            <a:ext cx="8353425" cy="576262"/>
          </a:xfrm>
          <a:prstGeom prst="rect">
            <a:avLst/>
          </a:prstGeom>
          <a:noFill/>
          <a:ln w="9525">
            <a:noFill/>
            <a:miter lim="800000"/>
          </a:ln>
        </p:spPr>
        <p:txBody>
          <a:bodyPr/>
          <a:lstStyle/>
          <a:p>
            <a:pPr>
              <a:lnSpc>
                <a:spcPct val="110000"/>
              </a:lnSpc>
              <a:spcBef>
                <a:spcPct val="20000"/>
              </a:spcBef>
              <a:buFont typeface="Wingdings" panose="05000000000000000000" pitchFamily="2" charset="2"/>
              <a:buNone/>
              <a:defRPr/>
            </a:pPr>
            <a:r>
              <a:rPr kumimoji="0" lang="zh-CN" altLang="en-US" sz="2600" i="0" kern="0" dirty="0">
                <a:latin typeface="+mn-lt"/>
                <a:ea typeface="楷体_GB2312" panose="02010609030101010101" pitchFamily="49" charset="-122"/>
              </a:rPr>
              <a:t>例</a:t>
            </a:r>
            <a:r>
              <a:rPr kumimoji="0" lang="en-US" altLang="zh-CN" sz="2600" i="0" kern="0" dirty="0">
                <a:latin typeface="+mn-lt"/>
                <a:ea typeface="楷体_GB2312" panose="02010609030101010101" pitchFamily="49" charset="-122"/>
              </a:rPr>
              <a:t>11 </a:t>
            </a:r>
            <a:r>
              <a:rPr kumimoji="0" lang="zh-CN" altLang="en-US" sz="2600" i="0" kern="0" dirty="0">
                <a:latin typeface="+mn-lt"/>
                <a:ea typeface="楷体_GB2312" panose="02010609030101010101" pitchFamily="49" charset="-122"/>
              </a:rPr>
              <a:t>一个学生从三个课题表中选一个计算机课题，三个表中分别有</a:t>
            </a:r>
            <a:r>
              <a:rPr kumimoji="0" lang="en-US" altLang="zh-CN" sz="2600" i="0" kern="0" dirty="0">
                <a:latin typeface="+mn-lt"/>
                <a:ea typeface="楷体_GB2312" panose="02010609030101010101" pitchFamily="49" charset="-122"/>
              </a:rPr>
              <a:t>23</a:t>
            </a:r>
            <a:r>
              <a:rPr kumimoji="0" lang="zh-CN" altLang="en-US" sz="2600" i="0" kern="0" dirty="0">
                <a:latin typeface="+mn-lt"/>
                <a:ea typeface="楷体_GB2312" panose="02010609030101010101" pitchFamily="49" charset="-122"/>
              </a:rPr>
              <a:t>、</a:t>
            </a:r>
            <a:r>
              <a:rPr kumimoji="0" lang="en-US" altLang="zh-CN" sz="2600" i="0" kern="0" dirty="0">
                <a:latin typeface="+mn-lt"/>
                <a:ea typeface="楷体_GB2312" panose="02010609030101010101" pitchFamily="49" charset="-122"/>
              </a:rPr>
              <a:t>15</a:t>
            </a:r>
            <a:r>
              <a:rPr kumimoji="0" lang="zh-CN" altLang="en-US" sz="2600" i="0" kern="0" dirty="0">
                <a:latin typeface="+mn-lt"/>
                <a:ea typeface="楷体_GB2312" panose="02010609030101010101" pitchFamily="49" charset="-122"/>
              </a:rPr>
              <a:t>、</a:t>
            </a:r>
            <a:r>
              <a:rPr kumimoji="0" lang="en-US" altLang="zh-CN" sz="2600" i="0" kern="0" dirty="0">
                <a:latin typeface="+mn-lt"/>
                <a:ea typeface="楷体_GB2312" panose="02010609030101010101" pitchFamily="49" charset="-122"/>
              </a:rPr>
              <a:t>19</a:t>
            </a:r>
            <a:r>
              <a:rPr kumimoji="0" lang="zh-CN" altLang="en-US" sz="2600" i="0" kern="0" dirty="0">
                <a:latin typeface="+mn-lt"/>
                <a:ea typeface="楷体_GB2312" panose="02010609030101010101" pitchFamily="49" charset="-122"/>
              </a:rPr>
              <a:t>个题目，该生共有多少种选法？</a:t>
            </a:r>
            <a:r>
              <a:rPr kumimoji="0" lang="en-US" altLang="zh-CN" sz="2600" i="0" kern="0" dirty="0">
                <a:latin typeface="+mn-lt"/>
                <a:ea typeface="楷体_GB2312" panose="02010609030101010101" pitchFamily="49" charset="-122"/>
              </a:rPr>
              <a:t>  </a:t>
            </a:r>
            <a:endParaRPr kumimoji="0" lang="en-US" altLang="zh-CN" sz="2600" i="0" kern="0" dirty="0">
              <a:latin typeface="+mn-lt"/>
              <a:ea typeface="+mn-ea"/>
            </a:endParaRPr>
          </a:p>
        </p:txBody>
      </p:sp>
      <p:sp>
        <p:nvSpPr>
          <p:cNvPr id="6" name="圆角矩形标注 5"/>
          <p:cNvSpPr/>
          <p:nvPr/>
        </p:nvSpPr>
        <p:spPr bwMode="auto">
          <a:xfrm>
            <a:off x="6516688" y="2205038"/>
            <a:ext cx="1966912" cy="576262"/>
          </a:xfrm>
          <a:prstGeom prst="wedgeRoundRectCallout">
            <a:avLst>
              <a:gd name="adj1" fmla="val -74593"/>
              <a:gd name="adj2" fmla="val -58388"/>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latinLnBrk="1">
              <a:defRPr/>
            </a:pPr>
            <a:r>
              <a:rPr lang="en-US" altLang="zh-CN" i="0" dirty="0">
                <a:solidFill>
                  <a:schemeClr val="tx1"/>
                </a:solidFill>
              </a:rPr>
              <a:t>23+15+19</a:t>
            </a:r>
            <a:endParaRPr lang="zh-CN" altLang="en-US" i="0" baseline="-25000" dirty="0">
              <a:solidFill>
                <a:schemeClr val="tx1"/>
              </a:solidFill>
            </a:endParaRPr>
          </a:p>
          <a:p>
            <a:pPr algn="ctr" latinLnBrk="1">
              <a:defRPr/>
            </a:pPr>
            <a:endParaRPr lang="zh-CN" altLang="en-US" i="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389">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6389">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389">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6389">
                                            <p:txEl>
                                              <p:pRg st="3" end="3"/>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389">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6389">
                                            <p:txEl>
                                              <p:pRg st="5" end="5"/>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6389">
                                            <p:txEl>
                                              <p:pRg st="6" end="6"/>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6389">
                                            <p:txEl>
                                              <p:pRg st="7" end="7"/>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trips(downLeft)">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p:bldP spid="7"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428625" y="285750"/>
            <a:ext cx="7924800" cy="568325"/>
          </a:xfrm>
        </p:spPr>
        <p:txBody>
          <a:bodyPr/>
          <a:lstStyle/>
          <a:p>
            <a:pPr eaLnBrk="1" hangingPunct="1">
              <a:defRPr/>
            </a:pPr>
            <a:r>
              <a:rPr lang="en-US" altLang="zh-CN"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More Complex Counting Problems</a:t>
            </a:r>
          </a:p>
        </p:txBody>
      </p:sp>
      <p:sp>
        <p:nvSpPr>
          <p:cNvPr id="36866" name="Rectangle 3"/>
          <p:cNvSpPr>
            <a:spLocks noGrp="1" noChangeArrowheads="1"/>
          </p:cNvSpPr>
          <p:nvPr>
            <p:ph type="body" idx="1"/>
          </p:nvPr>
        </p:nvSpPr>
        <p:spPr>
          <a:xfrm>
            <a:off x="285750" y="1285875"/>
            <a:ext cx="8269288" cy="4735513"/>
          </a:xfrm>
        </p:spPr>
        <p:txBody>
          <a:bodyPr/>
          <a:lstStyle/>
          <a:p>
            <a:pPr marL="441325" indent="-441325" eaLnBrk="1" hangingPunct="1">
              <a:lnSpc>
                <a:spcPct val="125000"/>
              </a:lnSpc>
              <a:spcBef>
                <a:spcPts val="1200"/>
              </a:spcBef>
              <a:buClr>
                <a:srgbClr val="00A249"/>
              </a:buClr>
              <a:buFont typeface="Webdings" panose="05030102010509060703" pitchFamily="18" charset="2"/>
              <a:buChar char="²"/>
            </a:pPr>
            <a:r>
              <a:rPr lang="en-US" altLang="zh-CN" b="1" dirty="0"/>
              <a:t>Many counting problems cannot be solved  </a:t>
            </a:r>
            <a:r>
              <a:rPr lang="en-US" altLang="zh-CN" b="1" i="1" dirty="0"/>
              <a:t>using just the sum rule </a:t>
            </a:r>
            <a:r>
              <a:rPr lang="en-US" altLang="zh-CN" b="1" dirty="0"/>
              <a:t> or   </a:t>
            </a:r>
            <a:r>
              <a:rPr lang="en-US" altLang="zh-CN" b="1" i="1" dirty="0"/>
              <a:t>just the product rule</a:t>
            </a:r>
            <a:r>
              <a:rPr lang="en-US" altLang="zh-CN" b="1" dirty="0"/>
              <a:t>. </a:t>
            </a:r>
          </a:p>
          <a:p>
            <a:pPr marL="441325" indent="-441325" eaLnBrk="1" hangingPunct="1">
              <a:lnSpc>
                <a:spcPct val="125000"/>
              </a:lnSpc>
              <a:spcBef>
                <a:spcPts val="1200"/>
              </a:spcBef>
              <a:buClr>
                <a:srgbClr val="00A249"/>
              </a:buClr>
              <a:buFont typeface="Webdings" panose="05030102010509060703" pitchFamily="18" charset="2"/>
              <a:buChar char="²"/>
            </a:pPr>
            <a:r>
              <a:rPr lang="en-US" altLang="zh-CN" b="1" dirty="0"/>
              <a:t>However, many complicated counting problems can be solved using both of these rules.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zh-CN" altLang="en-US" sz="3200"/>
              <a:t>举例：比较复杂的计数问题</a:t>
            </a:r>
          </a:p>
        </p:txBody>
      </p:sp>
      <p:sp>
        <p:nvSpPr>
          <p:cNvPr id="18437" name="Rectangle 3"/>
          <p:cNvSpPr>
            <a:spLocks noGrp="1" noChangeArrowheads="1"/>
          </p:cNvSpPr>
          <p:nvPr>
            <p:ph type="body" idx="1"/>
          </p:nvPr>
        </p:nvSpPr>
        <p:spPr>
          <a:xfrm>
            <a:off x="323850" y="1295400"/>
            <a:ext cx="8462963" cy="5348288"/>
          </a:xfrm>
        </p:spPr>
        <p:txBody>
          <a:bodyPr/>
          <a:lstStyle/>
          <a:p>
            <a:pPr marL="0" indent="0" eaLnBrk="1" hangingPunct="1">
              <a:buFont typeface="Wingdings" panose="05000000000000000000" pitchFamily="2" charset="2"/>
              <a:buNone/>
            </a:pPr>
            <a:r>
              <a:rPr lang="zh-CN" altLang="en-US" sz="2400">
                <a:ea typeface="楷体_GB2312" panose="02010609030101010101" pitchFamily="49" charset="-122"/>
              </a:rPr>
              <a:t>例</a:t>
            </a:r>
            <a:r>
              <a:rPr lang="en-US" altLang="zh-CN" sz="2400">
                <a:ea typeface="楷体_GB2312" panose="02010609030101010101" pitchFamily="49" charset="-122"/>
              </a:rPr>
              <a:t>13 </a:t>
            </a:r>
            <a:r>
              <a:rPr lang="zh-CN" altLang="en-US" sz="2400">
                <a:ea typeface="楷体_GB2312" panose="02010609030101010101" pitchFamily="49" charset="-122"/>
              </a:rPr>
              <a:t>在计算机语言</a:t>
            </a:r>
            <a:r>
              <a:rPr lang="en-US" altLang="zh-CN" sz="2400">
                <a:ea typeface="楷体_GB2312" panose="02010609030101010101" pitchFamily="49" charset="-122"/>
              </a:rPr>
              <a:t>BASIC</a:t>
            </a:r>
            <a:r>
              <a:rPr lang="zh-CN" altLang="en-US" sz="2400">
                <a:ea typeface="楷体_GB2312" panose="02010609030101010101" pitchFamily="49" charset="-122"/>
              </a:rPr>
              <a:t>的某版本中，变量的名字是含有一个或两个字符的符号串，其中的大写和小写字母是不加区分的（一个字符或者取自</a:t>
            </a:r>
            <a:r>
              <a:rPr lang="en-US" altLang="zh-CN" sz="2400">
                <a:ea typeface="楷体_GB2312" panose="02010609030101010101" pitchFamily="49" charset="-122"/>
              </a:rPr>
              <a:t>26</a:t>
            </a:r>
            <a:r>
              <a:rPr lang="zh-CN" altLang="en-US" sz="2400">
                <a:ea typeface="楷体_GB2312" panose="02010609030101010101" pitchFamily="49" charset="-122"/>
              </a:rPr>
              <a:t>个英文字母，或者取自</a:t>
            </a:r>
            <a:r>
              <a:rPr lang="en-US" altLang="zh-CN" sz="2400">
                <a:ea typeface="楷体_GB2312" panose="02010609030101010101" pitchFamily="49" charset="-122"/>
              </a:rPr>
              <a:t>10</a:t>
            </a:r>
            <a:r>
              <a:rPr lang="zh-CN" altLang="en-US" sz="2400">
                <a:ea typeface="楷体_GB2312" panose="02010609030101010101" pitchFamily="49" charset="-122"/>
              </a:rPr>
              <a:t>个数字）。此外，变量名必须以字母开头，并且必须和由两个字符构成的用于程序设计的</a:t>
            </a:r>
            <a:r>
              <a:rPr lang="en-US" altLang="zh-CN" sz="2400">
                <a:ea typeface="楷体_GB2312" panose="02010609030101010101" pitchFamily="49" charset="-122"/>
              </a:rPr>
              <a:t>5</a:t>
            </a:r>
            <a:r>
              <a:rPr lang="zh-CN" altLang="en-US" sz="2400">
                <a:ea typeface="楷体_GB2312" panose="02010609030101010101" pitchFamily="49" charset="-122"/>
              </a:rPr>
              <a:t>个保留字相区别。在</a:t>
            </a:r>
            <a:r>
              <a:rPr lang="en-US" altLang="zh-CN" sz="2400">
                <a:ea typeface="楷体_GB2312" panose="02010609030101010101" pitchFamily="49" charset="-122"/>
              </a:rPr>
              <a:t>BASIC</a:t>
            </a:r>
            <a:r>
              <a:rPr lang="zh-CN" altLang="en-US" sz="2400">
                <a:ea typeface="楷体_GB2312" panose="02010609030101010101" pitchFamily="49" charset="-122"/>
              </a:rPr>
              <a:t>的该版本中有多少不同的变量名？</a:t>
            </a:r>
          </a:p>
          <a:p>
            <a:pPr marL="0" indent="0" eaLnBrk="1" hangingPunct="1">
              <a:buFont typeface="Wingdings" panose="05000000000000000000" pitchFamily="2" charset="2"/>
              <a:buNone/>
            </a:pPr>
            <a:endParaRPr lang="zh-CN" altLang="en-US" sz="2400">
              <a:ea typeface="楷体_GB2312" panose="02010609030101010101" pitchFamily="49" charset="-122"/>
            </a:endParaRPr>
          </a:p>
          <a:p>
            <a:pPr marL="0" indent="0" eaLnBrk="1" hangingPunct="1">
              <a:buFont typeface="Wingdings" panose="05000000000000000000" pitchFamily="2" charset="2"/>
              <a:buNone/>
            </a:pPr>
            <a:r>
              <a:rPr lang="zh-CN" altLang="en-US" sz="2400">
                <a:ea typeface="楷体_GB2312" panose="02010609030101010101" pitchFamily="49" charset="-122"/>
              </a:rPr>
              <a:t>例</a:t>
            </a:r>
            <a:r>
              <a:rPr lang="en-US" altLang="zh-CN" sz="2400">
                <a:ea typeface="楷体_GB2312" panose="02010609030101010101" pitchFamily="49" charset="-122"/>
              </a:rPr>
              <a:t>14 </a:t>
            </a:r>
            <a:r>
              <a:rPr lang="zh-CN" altLang="en-US" sz="2400">
                <a:ea typeface="楷体_GB2312" panose="02010609030101010101" pitchFamily="49" charset="-122"/>
              </a:rPr>
              <a:t>计算机的每个用户有一个</a:t>
            </a:r>
            <a:r>
              <a:rPr lang="en-US" altLang="zh-CN" sz="2400">
                <a:ea typeface="楷体_GB2312" panose="02010609030101010101" pitchFamily="49" charset="-122"/>
              </a:rPr>
              <a:t>6~8</a:t>
            </a:r>
            <a:r>
              <a:rPr lang="zh-CN" altLang="en-US" sz="2400">
                <a:ea typeface="楷体_GB2312" panose="02010609030101010101" pitchFamily="49" charset="-122"/>
              </a:rPr>
              <a:t>个字符组成的密码，其中每个字符是一个大写字母或者数字，且每个密码必须至少包含一个数字。有多少可能的密码？</a:t>
            </a:r>
          </a:p>
          <a:p>
            <a:pPr marL="0" indent="0" eaLnBrk="1" hangingPunct="1">
              <a:buFont typeface="Wingdings" panose="05000000000000000000" pitchFamily="2" charset="2"/>
              <a:buNone/>
            </a:pPr>
            <a:endParaRPr lang="zh-CN" altLang="en-US" sz="2400">
              <a:ea typeface="楷体_GB2312" panose="02010609030101010101" pitchFamily="49" charset="-122"/>
            </a:endParaRPr>
          </a:p>
        </p:txBody>
      </p:sp>
      <p:sp>
        <p:nvSpPr>
          <p:cNvPr id="8" name="圆角矩形标注 7"/>
          <p:cNvSpPr/>
          <p:nvPr/>
        </p:nvSpPr>
        <p:spPr bwMode="auto">
          <a:xfrm>
            <a:off x="4824413" y="3429000"/>
            <a:ext cx="2890837" cy="642938"/>
          </a:xfrm>
          <a:prstGeom prst="wedgeRoundRectCallout">
            <a:avLst>
              <a:gd name="adj1" fmla="val -74593"/>
              <a:gd name="adj2" fmla="val -58388"/>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latinLnBrk="1">
              <a:defRPr/>
            </a:pPr>
            <a:r>
              <a:rPr lang="en-US" altLang="zh-CN" i="0" dirty="0">
                <a:solidFill>
                  <a:schemeClr val="tx1"/>
                </a:solidFill>
              </a:rPr>
              <a:t>26*(26+10)-5+26</a:t>
            </a:r>
            <a:endParaRPr lang="zh-CN" altLang="en-US" i="0" dirty="0">
              <a:solidFill>
                <a:schemeClr val="tx1"/>
              </a:solidFill>
            </a:endParaRPr>
          </a:p>
          <a:p>
            <a:pPr algn="ctr" latinLnBrk="1">
              <a:defRPr/>
            </a:pPr>
            <a:endParaRPr lang="zh-CN" altLang="en-US" i="0" dirty="0">
              <a:solidFill>
                <a:schemeClr val="tx1"/>
              </a:solidFill>
            </a:endParaRPr>
          </a:p>
        </p:txBody>
      </p:sp>
      <p:sp>
        <p:nvSpPr>
          <p:cNvPr id="9" name="圆角矩形标注 8"/>
          <p:cNvSpPr/>
          <p:nvPr/>
        </p:nvSpPr>
        <p:spPr bwMode="auto">
          <a:xfrm>
            <a:off x="5087938" y="5143500"/>
            <a:ext cx="2341562" cy="1500188"/>
          </a:xfrm>
          <a:prstGeom prst="wedgeRoundRectCallout">
            <a:avLst>
              <a:gd name="adj1" fmla="val -74593"/>
              <a:gd name="adj2" fmla="val -58388"/>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latinLnBrk="1">
              <a:defRPr/>
            </a:pPr>
            <a:r>
              <a:rPr lang="en-US" altLang="zh-CN" i="0" dirty="0">
                <a:solidFill>
                  <a:schemeClr val="tx1"/>
                </a:solidFill>
              </a:rPr>
              <a:t>36^6-26^6  +  </a:t>
            </a:r>
          </a:p>
          <a:p>
            <a:pPr latinLnBrk="1">
              <a:defRPr/>
            </a:pPr>
            <a:r>
              <a:rPr lang="en-US" altLang="zh-CN" i="0" dirty="0">
                <a:solidFill>
                  <a:schemeClr val="tx1"/>
                </a:solidFill>
              </a:rPr>
              <a:t>36^7-26^7  +</a:t>
            </a:r>
          </a:p>
          <a:p>
            <a:pPr latinLnBrk="1">
              <a:defRPr/>
            </a:pPr>
            <a:r>
              <a:rPr lang="en-US" altLang="zh-CN" i="0" dirty="0">
                <a:solidFill>
                  <a:schemeClr val="tx1"/>
                </a:solidFill>
              </a:rPr>
              <a:t>36^8-26^8</a:t>
            </a:r>
            <a:endParaRPr lang="zh-CN" altLang="en-US" i="0" dirty="0">
              <a:solidFill>
                <a:schemeClr val="tx1"/>
              </a:solidFill>
            </a:endParaRPr>
          </a:p>
          <a:p>
            <a:pPr latinLnBrk="1">
              <a:defRPr/>
            </a:pPr>
            <a:endParaRPr lang="zh-CN" altLang="en-US" i="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8437">
                                            <p:txEl>
                                              <p:pRg st="2" end="2"/>
                                            </p:txEl>
                                          </p:spTgt>
                                        </p:tgtEl>
                                        <p:attrNameLst>
                                          <p:attrName>style.visibility</p:attrName>
                                        </p:attrNameLst>
                                      </p:cBhvr>
                                      <p:to>
                                        <p:strVal val="visible"/>
                                      </p:to>
                                    </p:set>
                                    <p:animEffect transition="in" filter="randombar(horizontal)">
                                      <p:cBhvr>
                                        <p:cTn id="12" dur="500"/>
                                        <p:tgtEl>
                                          <p:spTgt spid="1843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title"/>
          </p:nvPr>
        </p:nvSpPr>
        <p:spPr/>
        <p:txBody>
          <a:bodyPr/>
          <a:lstStyle/>
          <a:p>
            <a:r>
              <a:rPr lang="zh-CN" altLang="en-US"/>
              <a:t>第</a:t>
            </a:r>
            <a:r>
              <a:rPr lang="en-US" altLang="zh-CN"/>
              <a:t>3</a:t>
            </a:r>
            <a:r>
              <a:rPr lang="zh-CN" altLang="en-US"/>
              <a:t>章 计  数</a:t>
            </a:r>
          </a:p>
        </p:txBody>
      </p:sp>
      <p:sp>
        <p:nvSpPr>
          <p:cNvPr id="17410" name="Rectangle 8"/>
          <p:cNvSpPr>
            <a:spLocks noGrp="1" noChangeArrowheads="1"/>
          </p:cNvSpPr>
          <p:nvPr>
            <p:ph type="body" idx="1"/>
          </p:nvPr>
        </p:nvSpPr>
        <p:spPr>
          <a:xfrm>
            <a:off x="468313" y="1484313"/>
            <a:ext cx="8040687" cy="4608512"/>
          </a:xfrm>
        </p:spPr>
        <p:txBody>
          <a:bodyPr/>
          <a:lstStyle/>
          <a:p>
            <a:pPr>
              <a:lnSpc>
                <a:spcPct val="120000"/>
              </a:lnSpc>
              <a:buFont typeface="Wingdings" panose="05000000000000000000" pitchFamily="2" charset="2"/>
              <a:buChar char="¶"/>
            </a:pPr>
            <a:r>
              <a:rPr lang="zh-CN" altLang="en-US"/>
              <a:t>组合数学：研究个体安排</a:t>
            </a:r>
          </a:p>
          <a:p>
            <a:pPr lvl="1">
              <a:lnSpc>
                <a:spcPct val="120000"/>
              </a:lnSpc>
            </a:pPr>
            <a:r>
              <a:rPr lang="zh-CN" altLang="en-US"/>
              <a:t>计数：具有确定性质的个体的数量</a:t>
            </a:r>
          </a:p>
          <a:p>
            <a:pPr>
              <a:lnSpc>
                <a:spcPct val="120000"/>
              </a:lnSpc>
              <a:buFont typeface="Wingdings" panose="05000000000000000000" pitchFamily="2" charset="2"/>
              <a:buChar char="¶"/>
            </a:pPr>
            <a:r>
              <a:rPr lang="zh-CN" altLang="en-US"/>
              <a:t>组合学工具</a:t>
            </a:r>
          </a:p>
          <a:p>
            <a:pPr lvl="1">
              <a:lnSpc>
                <a:spcPct val="120000"/>
              </a:lnSpc>
            </a:pPr>
            <a:r>
              <a:rPr lang="zh-CN" altLang="en-US"/>
              <a:t>基本计数规则</a:t>
            </a:r>
          </a:p>
          <a:p>
            <a:pPr lvl="1">
              <a:lnSpc>
                <a:spcPct val="120000"/>
              </a:lnSpc>
            </a:pPr>
            <a:r>
              <a:rPr lang="zh-CN" altLang="en-US"/>
              <a:t>鸽巢原理</a:t>
            </a:r>
          </a:p>
          <a:p>
            <a:pPr lvl="1">
              <a:lnSpc>
                <a:spcPct val="120000"/>
              </a:lnSpc>
            </a:pPr>
            <a:r>
              <a:rPr lang="zh-CN" altLang="en-US"/>
              <a:t>排列组合及其生成</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zh-CN" altLang="en-US" sz="3200"/>
              <a:t>举例：比较复杂的计数问题</a:t>
            </a:r>
          </a:p>
        </p:txBody>
      </p:sp>
      <p:sp>
        <p:nvSpPr>
          <p:cNvPr id="39938" name="Rectangle 3"/>
          <p:cNvSpPr>
            <a:spLocks noGrp="1" noChangeArrowheads="1"/>
          </p:cNvSpPr>
          <p:nvPr>
            <p:ph type="body" idx="1"/>
          </p:nvPr>
        </p:nvSpPr>
        <p:spPr>
          <a:xfrm>
            <a:off x="428625" y="1295400"/>
            <a:ext cx="8358188" cy="5348288"/>
          </a:xfrm>
        </p:spPr>
        <p:txBody>
          <a:bodyPr/>
          <a:lstStyle/>
          <a:p>
            <a:pPr marL="0" indent="0" eaLnBrk="1" hangingPunct="1">
              <a:buFont typeface="Wingdings" panose="05000000000000000000" pitchFamily="2" charset="2"/>
              <a:buNone/>
            </a:pPr>
            <a:r>
              <a:rPr lang="zh-CN" altLang="en-US" sz="2400" dirty="0"/>
              <a:t>因特网地址计数</a:t>
            </a:r>
            <a:endParaRPr lang="en-US" altLang="zh-CN" sz="2400" dirty="0"/>
          </a:p>
        </p:txBody>
      </p:sp>
      <p:pic>
        <p:nvPicPr>
          <p:cNvPr id="39939" name="Picture 2"/>
          <p:cNvPicPr>
            <a:picLocks noChangeAspect="1" noChangeArrowheads="1"/>
          </p:cNvPicPr>
          <p:nvPr/>
        </p:nvPicPr>
        <p:blipFill>
          <a:blip r:embed="rId3"/>
          <a:srcRect/>
          <a:stretch>
            <a:fillRect/>
          </a:stretch>
        </p:blipFill>
        <p:spPr bwMode="auto">
          <a:xfrm>
            <a:off x="357188" y="1928813"/>
            <a:ext cx="8534400" cy="2928937"/>
          </a:xfrm>
          <a:prstGeom prst="rect">
            <a:avLst/>
          </a:prstGeom>
          <a:noFill/>
          <a:ln w="9525">
            <a:noFill/>
            <a:miter lim="800000"/>
            <a:headEnd/>
            <a:tailEnd/>
          </a:ln>
        </p:spPr>
      </p:pic>
      <p:sp>
        <p:nvSpPr>
          <p:cNvPr id="39940" name="矩形 6"/>
          <p:cNvSpPr>
            <a:spLocks noChangeArrowheads="1"/>
          </p:cNvSpPr>
          <p:nvPr/>
        </p:nvSpPr>
        <p:spPr bwMode="auto">
          <a:xfrm>
            <a:off x="285750" y="4500563"/>
            <a:ext cx="1428750" cy="500062"/>
          </a:xfrm>
          <a:prstGeom prst="rect">
            <a:avLst/>
          </a:prstGeom>
          <a:solidFill>
            <a:schemeClr val="bg1"/>
          </a:solidFill>
          <a:ln w="9525" algn="ctr">
            <a:noFill/>
            <a:round/>
          </a:ln>
        </p:spPr>
        <p:txBody>
          <a:bodyPr/>
          <a:lstStyle/>
          <a:p>
            <a:pPr latinLnBrk="1"/>
            <a:endParaRPr lang="zh-CN" altLang="en-US"/>
          </a:p>
        </p:txBody>
      </p:sp>
      <p:sp>
        <p:nvSpPr>
          <p:cNvPr id="8" name="TextBox 7"/>
          <p:cNvSpPr txBox="1"/>
          <p:nvPr/>
        </p:nvSpPr>
        <p:spPr>
          <a:xfrm>
            <a:off x="144463" y="5013325"/>
            <a:ext cx="4714875" cy="1773238"/>
          </a:xfrm>
          <a:prstGeom prst="rect">
            <a:avLst/>
          </a:prstGeom>
          <a:noFill/>
        </p:spPr>
        <p:txBody>
          <a:bodyPr>
            <a:spAutoFit/>
          </a:bodyPr>
          <a:lstStyle/>
          <a:p>
            <a:pPr latinLnBrk="1">
              <a:lnSpc>
                <a:spcPct val="130000"/>
              </a:lnSpc>
              <a:buFont typeface="Arial" panose="020B0604020202020204" pitchFamily="34" charset="0"/>
              <a:buChar char="•"/>
              <a:defRPr/>
            </a:pPr>
            <a:r>
              <a:rPr lang="en-US" altLang="zh-CN" i="0" dirty="0">
                <a:latin typeface="+mn-lt"/>
                <a:ea typeface="楷体_GB2312" panose="02010609030101010101" pitchFamily="49" charset="-122"/>
              </a:rPr>
              <a:t> A</a:t>
            </a:r>
            <a:r>
              <a:rPr lang="zh-CN" altLang="en-US" i="0" dirty="0">
                <a:latin typeface="+mn-lt"/>
                <a:ea typeface="楷体_GB2312" panose="02010609030101010101" pitchFamily="49" charset="-122"/>
              </a:rPr>
              <a:t>类中</a:t>
            </a:r>
            <a:r>
              <a:rPr lang="en-US" altLang="zh-CN" i="0" dirty="0" err="1">
                <a:latin typeface="+mn-lt"/>
                <a:ea typeface="楷体_GB2312" panose="02010609030101010101" pitchFamily="49" charset="-122"/>
              </a:rPr>
              <a:t>netid</a:t>
            </a:r>
            <a:r>
              <a:rPr lang="zh-CN" altLang="en-US" i="0" dirty="0">
                <a:latin typeface="+mn-lt"/>
                <a:ea typeface="楷体_GB2312" panose="02010609030101010101" pitchFamily="49" charset="-122"/>
              </a:rPr>
              <a:t>为</a:t>
            </a:r>
            <a:r>
              <a:rPr lang="en-US" altLang="zh-CN" i="0" dirty="0">
                <a:latin typeface="+mn-lt"/>
                <a:ea typeface="楷体_GB2312" panose="02010609030101010101" pitchFamily="49" charset="-122"/>
              </a:rPr>
              <a:t>1111111</a:t>
            </a:r>
            <a:r>
              <a:rPr lang="zh-CN" altLang="en-US" i="0" dirty="0">
                <a:latin typeface="+mn-lt"/>
                <a:ea typeface="楷体_GB2312" panose="02010609030101010101" pitchFamily="49" charset="-122"/>
              </a:rPr>
              <a:t>无效</a:t>
            </a:r>
            <a:endParaRPr lang="en-US" altLang="zh-CN" i="0" dirty="0">
              <a:latin typeface="+mn-lt"/>
              <a:ea typeface="楷体_GB2312" panose="02010609030101010101" pitchFamily="49" charset="-122"/>
            </a:endParaRPr>
          </a:p>
          <a:p>
            <a:pPr latinLnBrk="1">
              <a:lnSpc>
                <a:spcPct val="130000"/>
              </a:lnSpc>
              <a:buFont typeface="Arial" panose="020B0604020202020204" pitchFamily="34" charset="0"/>
              <a:buChar char="•"/>
              <a:defRPr/>
            </a:pPr>
            <a:r>
              <a:rPr lang="en-US" altLang="zh-CN" i="0" dirty="0">
                <a:latin typeface="+mn-lt"/>
                <a:ea typeface="楷体_GB2312" panose="02010609030101010101" pitchFamily="49" charset="-122"/>
              </a:rPr>
              <a:t> </a:t>
            </a:r>
            <a:r>
              <a:rPr lang="en-US" altLang="zh-CN" i="0" dirty="0" err="1">
                <a:latin typeface="+mn-lt"/>
                <a:ea typeface="楷体_GB2312" panose="02010609030101010101" pitchFamily="49" charset="-122"/>
              </a:rPr>
              <a:t>hostid</a:t>
            </a:r>
            <a:r>
              <a:rPr lang="zh-CN" altLang="en-US" i="0" dirty="0">
                <a:latin typeface="+mn-lt"/>
                <a:ea typeface="楷体_GB2312" panose="02010609030101010101" pitchFamily="49" charset="-122"/>
              </a:rPr>
              <a:t>全</a:t>
            </a:r>
            <a:r>
              <a:rPr lang="en-US" altLang="zh-CN" i="0" dirty="0">
                <a:latin typeface="+mn-lt"/>
                <a:ea typeface="楷体_GB2312" panose="02010609030101010101" pitchFamily="49" charset="-122"/>
              </a:rPr>
              <a:t>0</a:t>
            </a:r>
            <a:r>
              <a:rPr lang="zh-CN" altLang="en-US" i="0" dirty="0">
                <a:latin typeface="+mn-lt"/>
                <a:ea typeface="楷体_GB2312" panose="02010609030101010101" pitchFamily="49" charset="-122"/>
              </a:rPr>
              <a:t>或全</a:t>
            </a:r>
            <a:r>
              <a:rPr lang="en-US" altLang="zh-CN" i="0" dirty="0">
                <a:latin typeface="+mn-lt"/>
                <a:ea typeface="楷体_GB2312" panose="02010609030101010101" pitchFamily="49" charset="-122"/>
              </a:rPr>
              <a:t>1</a:t>
            </a:r>
            <a:r>
              <a:rPr lang="zh-CN" altLang="en-US" i="0" dirty="0">
                <a:latin typeface="+mn-lt"/>
                <a:ea typeface="楷体_GB2312" panose="02010609030101010101" pitchFamily="49" charset="-122"/>
              </a:rPr>
              <a:t>无效</a:t>
            </a:r>
            <a:endParaRPr lang="en-US" altLang="zh-CN" i="0" dirty="0">
              <a:latin typeface="+mn-lt"/>
              <a:ea typeface="楷体_GB2312" panose="02010609030101010101" pitchFamily="49" charset="-122"/>
            </a:endParaRPr>
          </a:p>
          <a:p>
            <a:pPr latinLnBrk="1">
              <a:lnSpc>
                <a:spcPct val="130000"/>
              </a:lnSpc>
              <a:buFont typeface="Arial" panose="020B0604020202020204" pitchFamily="34" charset="0"/>
              <a:buChar char="•"/>
              <a:defRPr/>
            </a:pPr>
            <a:r>
              <a:rPr lang="en-US" altLang="zh-CN" i="0" dirty="0">
                <a:latin typeface="+mn-lt"/>
                <a:ea typeface="楷体_GB2312" panose="02010609030101010101" pitchFamily="49" charset="-122"/>
              </a:rPr>
              <a:t> D</a:t>
            </a:r>
            <a:r>
              <a:rPr lang="zh-CN" altLang="en-US" i="0" dirty="0">
                <a:latin typeface="+mn-lt"/>
                <a:ea typeface="楷体_GB2312" panose="02010609030101010101" pitchFamily="49" charset="-122"/>
              </a:rPr>
              <a:t>类、</a:t>
            </a:r>
            <a:r>
              <a:rPr lang="en-US" altLang="zh-CN" i="0" dirty="0">
                <a:latin typeface="+mn-lt"/>
                <a:ea typeface="楷体_GB2312" panose="02010609030101010101" pitchFamily="49" charset="-122"/>
              </a:rPr>
              <a:t>E</a:t>
            </a:r>
            <a:r>
              <a:rPr lang="zh-CN" altLang="en-US" i="0" dirty="0">
                <a:latin typeface="+mn-lt"/>
                <a:ea typeface="楷体_GB2312" panose="02010609030101010101" pitchFamily="49" charset="-122"/>
              </a:rPr>
              <a:t>类不会分配</a:t>
            </a:r>
          </a:p>
        </p:txBody>
      </p:sp>
      <p:sp>
        <p:nvSpPr>
          <p:cNvPr id="9" name="圆角矩形标注 8"/>
          <p:cNvSpPr/>
          <p:nvPr/>
        </p:nvSpPr>
        <p:spPr bwMode="auto">
          <a:xfrm>
            <a:off x="5516563" y="4508500"/>
            <a:ext cx="3627437" cy="1933575"/>
          </a:xfrm>
          <a:prstGeom prst="wedgeRoundRectCallout">
            <a:avLst>
              <a:gd name="adj1" fmla="val -63291"/>
              <a:gd name="adj2" fmla="val -51861"/>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latinLnBrk="1">
              <a:defRPr/>
            </a:pPr>
            <a:r>
              <a:rPr lang="zh-CN" altLang="en-US" i="0" dirty="0">
                <a:solidFill>
                  <a:schemeClr val="tx1"/>
                </a:solidFill>
              </a:rPr>
              <a:t>有效的</a:t>
            </a:r>
            <a:r>
              <a:rPr lang="en-US" altLang="zh-CN" i="0" dirty="0">
                <a:solidFill>
                  <a:schemeClr val="tx1"/>
                </a:solidFill>
              </a:rPr>
              <a:t>IPv4</a:t>
            </a:r>
            <a:r>
              <a:rPr lang="zh-CN" altLang="en-US" i="0" dirty="0">
                <a:solidFill>
                  <a:schemeClr val="tx1"/>
                </a:solidFill>
              </a:rPr>
              <a:t>地址数：</a:t>
            </a:r>
            <a:endParaRPr lang="en-US" altLang="zh-CN" i="0" dirty="0">
              <a:solidFill>
                <a:schemeClr val="tx1"/>
              </a:solidFill>
            </a:endParaRPr>
          </a:p>
          <a:p>
            <a:pPr latinLnBrk="1">
              <a:defRPr/>
            </a:pPr>
            <a:r>
              <a:rPr lang="en-US" altLang="zh-CN" i="0" dirty="0">
                <a:solidFill>
                  <a:schemeClr val="tx1"/>
                </a:solidFill>
              </a:rPr>
              <a:t>(2^7-1)(2^24-2) + </a:t>
            </a:r>
          </a:p>
          <a:p>
            <a:pPr latinLnBrk="1">
              <a:defRPr/>
            </a:pPr>
            <a:r>
              <a:rPr lang="en-US" altLang="zh-CN" i="0" dirty="0">
                <a:solidFill>
                  <a:schemeClr val="tx1"/>
                </a:solidFill>
              </a:rPr>
              <a:t>(2^14)(2^16-2)  +</a:t>
            </a:r>
          </a:p>
          <a:p>
            <a:pPr latinLnBrk="1">
              <a:defRPr/>
            </a:pPr>
            <a:r>
              <a:rPr lang="en-US" altLang="zh-CN" i="0" dirty="0">
                <a:solidFill>
                  <a:schemeClr val="tx1"/>
                </a:solidFill>
              </a:rPr>
              <a:t>(2^21)(2^8-2)</a:t>
            </a:r>
            <a:endParaRPr lang="zh-CN" altLang="en-US" i="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zh-CN" altLang="en-US"/>
              <a:t>练习</a:t>
            </a:r>
          </a:p>
        </p:txBody>
      </p:sp>
      <p:sp>
        <p:nvSpPr>
          <p:cNvPr id="41986" name="Rectangle 3"/>
          <p:cNvSpPr>
            <a:spLocks noGrp="1" noChangeArrowheads="1"/>
          </p:cNvSpPr>
          <p:nvPr>
            <p:ph type="body" idx="1"/>
          </p:nvPr>
        </p:nvSpPr>
        <p:spPr>
          <a:xfrm>
            <a:off x="468313" y="1700213"/>
            <a:ext cx="8351837" cy="4724400"/>
          </a:xfrm>
        </p:spPr>
        <p:txBody>
          <a:bodyPr/>
          <a:lstStyle/>
          <a:p>
            <a:r>
              <a:rPr lang="zh-CN" altLang="en-US">
                <a:ea typeface="楷体_GB2312" panose="02010609030101010101" pitchFamily="49" charset="-122"/>
              </a:rPr>
              <a:t>字符串包含</a:t>
            </a:r>
            <a:r>
              <a:rPr lang="en-US" altLang="zh-CN">
                <a:ea typeface="楷体_GB2312" panose="02010609030101010101" pitchFamily="49" charset="-122"/>
              </a:rPr>
              <a:t>10</a:t>
            </a:r>
            <a:r>
              <a:rPr lang="zh-CN" altLang="en-US">
                <a:ea typeface="楷体_GB2312" panose="02010609030101010101" pitchFamily="49" charset="-122"/>
              </a:rPr>
              <a:t>个字母的位置（字母不重复，两端只能是字母</a:t>
            </a:r>
            <a:r>
              <a:rPr lang="en-US" altLang="zh-CN">
                <a:ea typeface="楷体_GB2312" panose="02010609030101010101" pitchFamily="49" charset="-122"/>
              </a:rPr>
              <a:t>C</a:t>
            </a:r>
            <a:r>
              <a:rPr lang="zh-CN" altLang="en-US">
                <a:ea typeface="楷体_GB2312" panose="02010609030101010101" pitchFamily="49" charset="-122"/>
              </a:rPr>
              <a:t>或</a:t>
            </a:r>
            <a:r>
              <a:rPr lang="en-US" altLang="zh-CN">
                <a:ea typeface="楷体_GB2312" panose="02010609030101010101" pitchFamily="49" charset="-122"/>
              </a:rPr>
              <a:t>V</a:t>
            </a:r>
            <a:r>
              <a:rPr lang="zh-CN" altLang="en-US">
                <a:ea typeface="楷体_GB2312" panose="02010609030101010101" pitchFamily="49" charset="-122"/>
              </a:rPr>
              <a:t>），有多少个这样的串？</a:t>
            </a:r>
          </a:p>
        </p:txBody>
      </p:sp>
      <p:pic>
        <p:nvPicPr>
          <p:cNvPr id="155657" name="Picture 9"/>
          <p:cNvPicPr>
            <a:picLocks noChangeAspect="1" noChangeArrowheads="1"/>
          </p:cNvPicPr>
          <p:nvPr/>
        </p:nvPicPr>
        <p:blipFill>
          <a:blip r:embed="rId2"/>
          <a:srcRect/>
          <a:stretch>
            <a:fillRect/>
          </a:stretch>
        </p:blipFill>
        <p:spPr bwMode="auto">
          <a:xfrm>
            <a:off x="1104900" y="3400425"/>
            <a:ext cx="3055938" cy="471488"/>
          </a:xfrm>
          <a:prstGeom prst="rect">
            <a:avLst/>
          </a:prstGeom>
          <a:noFill/>
          <a:ln w="9525">
            <a:noFill/>
            <a:miter lim="800000"/>
            <a:headEnd/>
            <a:tailEnd/>
          </a:ln>
        </p:spPr>
      </p:pic>
      <p:pic>
        <p:nvPicPr>
          <p:cNvPr id="155658" name="Picture 10"/>
          <p:cNvPicPr>
            <a:picLocks noChangeAspect="1" noChangeArrowheads="1"/>
          </p:cNvPicPr>
          <p:nvPr/>
        </p:nvPicPr>
        <p:blipFill>
          <a:blip r:embed="rId3"/>
          <a:srcRect/>
          <a:stretch>
            <a:fillRect/>
          </a:stretch>
        </p:blipFill>
        <p:spPr bwMode="auto">
          <a:xfrm>
            <a:off x="1104900" y="4264025"/>
            <a:ext cx="3124200" cy="441325"/>
          </a:xfrm>
          <a:prstGeom prst="rect">
            <a:avLst/>
          </a:prstGeom>
          <a:noFill/>
          <a:ln w="9525">
            <a:noFill/>
            <a:miter lim="800000"/>
            <a:headEnd/>
            <a:tailEnd/>
          </a:ln>
        </p:spPr>
      </p:pic>
      <p:pic>
        <p:nvPicPr>
          <p:cNvPr id="155659" name="Picture 11"/>
          <p:cNvPicPr>
            <a:picLocks noChangeAspect="1" noChangeArrowheads="1"/>
          </p:cNvPicPr>
          <p:nvPr/>
        </p:nvPicPr>
        <p:blipFill>
          <a:blip r:embed="rId4"/>
          <a:srcRect/>
          <a:stretch>
            <a:fillRect/>
          </a:stretch>
        </p:blipFill>
        <p:spPr bwMode="auto">
          <a:xfrm>
            <a:off x="4427538" y="3429000"/>
            <a:ext cx="2592387" cy="403225"/>
          </a:xfrm>
          <a:prstGeom prst="rect">
            <a:avLst/>
          </a:prstGeom>
          <a:noFill/>
          <a:ln w="9525">
            <a:noFill/>
            <a:miter lim="800000"/>
            <a:headEnd/>
            <a:tailEnd/>
          </a:ln>
        </p:spPr>
      </p:pic>
      <p:pic>
        <p:nvPicPr>
          <p:cNvPr id="155660" name="Picture 12"/>
          <p:cNvPicPr>
            <a:picLocks noChangeAspect="1" noChangeArrowheads="1"/>
          </p:cNvPicPr>
          <p:nvPr/>
        </p:nvPicPr>
        <p:blipFill>
          <a:blip r:embed="rId5"/>
          <a:srcRect/>
          <a:stretch>
            <a:fillRect/>
          </a:stretch>
        </p:blipFill>
        <p:spPr bwMode="auto">
          <a:xfrm>
            <a:off x="4427538" y="4306888"/>
            <a:ext cx="2520950" cy="38258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65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565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5565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55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r>
              <a:rPr lang="zh-CN" altLang="en-US"/>
              <a:t>练习</a:t>
            </a:r>
          </a:p>
        </p:txBody>
      </p:sp>
      <p:sp>
        <p:nvSpPr>
          <p:cNvPr id="43010" name="Rectangle 3"/>
          <p:cNvSpPr>
            <a:spLocks noGrp="1" noChangeArrowheads="1"/>
          </p:cNvSpPr>
          <p:nvPr>
            <p:ph type="body" idx="1"/>
          </p:nvPr>
        </p:nvSpPr>
        <p:spPr>
          <a:xfrm>
            <a:off x="635000" y="1773238"/>
            <a:ext cx="8040688" cy="4246562"/>
          </a:xfrm>
        </p:spPr>
        <p:txBody>
          <a:bodyPr/>
          <a:lstStyle/>
          <a:p>
            <a:r>
              <a:rPr lang="zh-CN" altLang="en-US">
                <a:ea typeface="楷体_GB2312" panose="02010609030101010101" pitchFamily="49" charset="-122"/>
              </a:rPr>
              <a:t>下面的代码将打印出多少个</a:t>
            </a:r>
            <a:r>
              <a:rPr lang="en-US" altLang="zh-CN">
                <a:ea typeface="楷体_GB2312" panose="02010609030101010101" pitchFamily="49" charset="-122"/>
              </a:rPr>
              <a:t>”hello”</a:t>
            </a:r>
            <a:r>
              <a:rPr lang="zh-CN" altLang="en-US">
                <a:ea typeface="楷体_GB2312" panose="02010609030101010101" pitchFamily="49" charset="-122"/>
              </a:rPr>
              <a:t>？</a:t>
            </a:r>
          </a:p>
        </p:txBody>
      </p:sp>
      <p:sp>
        <p:nvSpPr>
          <p:cNvPr id="43011" name="Rectangle 4"/>
          <p:cNvSpPr>
            <a:spLocks noChangeArrowheads="1"/>
          </p:cNvSpPr>
          <p:nvPr/>
        </p:nvSpPr>
        <p:spPr bwMode="auto">
          <a:xfrm>
            <a:off x="1076325" y="2636838"/>
            <a:ext cx="6951663" cy="2592387"/>
          </a:xfrm>
          <a:prstGeom prst="rect">
            <a:avLst/>
          </a:prstGeom>
          <a:noFill/>
          <a:ln w="9525">
            <a:noFill/>
            <a:miter lim="800000"/>
          </a:ln>
        </p:spPr>
        <p:txBody>
          <a:bodyPr lIns="92075" tIns="46038" rIns="92075" bIns="46038"/>
          <a:lstStyle/>
          <a:p>
            <a:pPr marL="342900" indent="-342900" latinLnBrk="1">
              <a:lnSpc>
                <a:spcPct val="120000"/>
              </a:lnSpc>
              <a:spcBef>
                <a:spcPct val="20000"/>
              </a:spcBef>
              <a:buClr>
                <a:schemeClr val="accent2"/>
              </a:buClr>
              <a:buSzPct val="80000"/>
              <a:buFont typeface="Wingdings" panose="05000000000000000000" pitchFamily="2" charset="2"/>
              <a:buNone/>
            </a:pPr>
            <a:r>
              <a:rPr lang="en-US" altLang="zh-CN" i="0">
                <a:latin typeface="Arial" panose="020B0604020202020204" pitchFamily="34" charset="0"/>
                <a:ea typeface="黑体" panose="02010609060101010101" pitchFamily="2" charset="-122"/>
              </a:rPr>
              <a:t>for ( i=1; i&lt;=</a:t>
            </a:r>
            <a:r>
              <a:rPr lang="en-US" altLang="zh-CN" b="1" i="0">
                <a:solidFill>
                  <a:srgbClr val="A50021"/>
                </a:solidFill>
                <a:latin typeface="Arial" panose="020B0604020202020204" pitchFamily="34" charset="0"/>
                <a:ea typeface="黑体" panose="02010609060101010101" pitchFamily="2" charset="-122"/>
              </a:rPr>
              <a:t>n</a:t>
            </a:r>
            <a:r>
              <a:rPr lang="en-US" altLang="zh-CN" i="0">
                <a:latin typeface="Arial" panose="020B0604020202020204" pitchFamily="34" charset="0"/>
                <a:ea typeface="黑体" panose="02010609060101010101" pitchFamily="2" charset="-122"/>
              </a:rPr>
              <a:t>; i++) {</a:t>
            </a:r>
          </a:p>
          <a:p>
            <a:pPr marL="342900" indent="-342900" latinLnBrk="1">
              <a:lnSpc>
                <a:spcPct val="120000"/>
              </a:lnSpc>
              <a:spcBef>
                <a:spcPct val="20000"/>
              </a:spcBef>
              <a:buClr>
                <a:schemeClr val="accent2"/>
              </a:buClr>
              <a:buSzPct val="80000"/>
              <a:buFont typeface="Wingdings" panose="05000000000000000000" pitchFamily="2" charset="2"/>
              <a:buNone/>
            </a:pPr>
            <a:r>
              <a:rPr lang="en-US" altLang="zh-CN" i="0">
                <a:latin typeface="Arial" panose="020B0604020202020204" pitchFamily="34" charset="0"/>
                <a:ea typeface="黑体" panose="02010609060101010101" pitchFamily="2" charset="-122"/>
              </a:rPr>
              <a:t>    for ( j=1; j&lt;=</a:t>
            </a:r>
            <a:r>
              <a:rPr lang="en-US" altLang="zh-CN" b="1" i="0">
                <a:solidFill>
                  <a:srgbClr val="A50021"/>
                </a:solidFill>
                <a:latin typeface="Arial" panose="020B0604020202020204" pitchFamily="34" charset="0"/>
                <a:ea typeface="黑体" panose="02010609060101010101" pitchFamily="2" charset="-122"/>
              </a:rPr>
              <a:t>n</a:t>
            </a:r>
            <a:r>
              <a:rPr lang="en-US" altLang="zh-CN" i="0">
                <a:latin typeface="Arial" panose="020B0604020202020204" pitchFamily="34" charset="0"/>
                <a:ea typeface="黑体" panose="02010609060101010101" pitchFamily="2" charset="-122"/>
              </a:rPr>
              <a:t>; j++)    printf (</a:t>
            </a:r>
            <a:r>
              <a:rPr lang="en-US" altLang="zh-CN" i="0">
                <a:ea typeface="黑体" panose="02010609060101010101" pitchFamily="2" charset="-122"/>
              </a:rPr>
              <a:t>“</a:t>
            </a:r>
            <a:r>
              <a:rPr lang="en-US" altLang="zh-CN" i="0">
                <a:latin typeface="Arial" panose="020B0604020202020204" pitchFamily="34" charset="0"/>
                <a:ea typeface="黑体" panose="02010609060101010101" pitchFamily="2" charset="-122"/>
              </a:rPr>
              <a:t>hello\n</a:t>
            </a:r>
            <a:r>
              <a:rPr lang="en-US" altLang="zh-CN" i="0">
                <a:ea typeface="黑体" panose="02010609060101010101" pitchFamily="2" charset="-122"/>
              </a:rPr>
              <a:t>”</a:t>
            </a:r>
            <a:r>
              <a:rPr lang="en-US" altLang="zh-CN" i="0">
                <a:latin typeface="Arial" panose="020B0604020202020204" pitchFamily="34" charset="0"/>
                <a:ea typeface="黑体" panose="02010609060101010101" pitchFamily="2" charset="-122"/>
              </a:rPr>
              <a:t>);</a:t>
            </a:r>
          </a:p>
          <a:p>
            <a:pPr marL="342900" indent="-342900" latinLnBrk="1">
              <a:lnSpc>
                <a:spcPct val="120000"/>
              </a:lnSpc>
              <a:spcBef>
                <a:spcPct val="20000"/>
              </a:spcBef>
              <a:buClr>
                <a:schemeClr val="accent2"/>
              </a:buClr>
              <a:buSzPct val="80000"/>
              <a:buFont typeface="Wingdings" panose="05000000000000000000" pitchFamily="2" charset="2"/>
              <a:buNone/>
            </a:pPr>
            <a:r>
              <a:rPr lang="en-US" altLang="zh-CN" i="0">
                <a:latin typeface="Arial" panose="020B0604020202020204" pitchFamily="34" charset="0"/>
                <a:ea typeface="黑体" panose="02010609060101010101" pitchFamily="2" charset="-122"/>
              </a:rPr>
              <a:t>    for ( k=1; k&lt;=</a:t>
            </a:r>
            <a:r>
              <a:rPr lang="en-US" altLang="zh-CN" b="1" i="0">
                <a:solidFill>
                  <a:srgbClr val="A50021"/>
                </a:solidFill>
                <a:latin typeface="Arial" panose="020B0604020202020204" pitchFamily="34" charset="0"/>
                <a:ea typeface="黑体" panose="02010609060101010101" pitchFamily="2" charset="-122"/>
              </a:rPr>
              <a:t>n</a:t>
            </a:r>
            <a:r>
              <a:rPr lang="en-US" altLang="zh-CN" i="0">
                <a:latin typeface="Arial" panose="020B0604020202020204" pitchFamily="34" charset="0"/>
                <a:ea typeface="黑体" panose="02010609060101010101" pitchFamily="2" charset="-122"/>
              </a:rPr>
              <a:t>; k++) printf (</a:t>
            </a:r>
            <a:r>
              <a:rPr lang="en-US" altLang="zh-CN" i="0">
                <a:ea typeface="黑体" panose="02010609060101010101" pitchFamily="2" charset="-122"/>
              </a:rPr>
              <a:t>“</a:t>
            </a:r>
            <a:r>
              <a:rPr lang="en-US" altLang="zh-CN" i="0">
                <a:latin typeface="Arial" panose="020B0604020202020204" pitchFamily="34" charset="0"/>
                <a:ea typeface="黑体" panose="02010609060101010101" pitchFamily="2" charset="-122"/>
              </a:rPr>
              <a:t>hello\n</a:t>
            </a:r>
            <a:r>
              <a:rPr lang="en-US" altLang="zh-CN" i="0">
                <a:ea typeface="黑体" panose="02010609060101010101" pitchFamily="2" charset="-122"/>
              </a:rPr>
              <a:t>”</a:t>
            </a:r>
            <a:r>
              <a:rPr lang="en-US" altLang="zh-CN" i="0">
                <a:latin typeface="Arial" panose="020B0604020202020204" pitchFamily="34" charset="0"/>
                <a:ea typeface="黑体" panose="02010609060101010101" pitchFamily="2" charset="-122"/>
              </a:rPr>
              <a:t>);</a:t>
            </a:r>
          </a:p>
          <a:p>
            <a:pPr marL="342900" indent="-342900" latinLnBrk="1">
              <a:lnSpc>
                <a:spcPct val="120000"/>
              </a:lnSpc>
              <a:spcBef>
                <a:spcPct val="20000"/>
              </a:spcBef>
              <a:buClr>
                <a:schemeClr val="accent2"/>
              </a:buClr>
              <a:buSzPct val="80000"/>
              <a:buFont typeface="Wingdings" panose="05000000000000000000" pitchFamily="2" charset="2"/>
              <a:buNone/>
            </a:pPr>
            <a:r>
              <a:rPr lang="en-US" altLang="zh-CN" i="0">
                <a:latin typeface="Arial" panose="020B0604020202020204" pitchFamily="34" charset="0"/>
                <a:ea typeface="黑体" panose="02010609060101010101" pitchFamily="2" charset="-122"/>
              </a:rPr>
              <a:t>}</a:t>
            </a:r>
          </a:p>
        </p:txBody>
      </p:sp>
      <p:pic>
        <p:nvPicPr>
          <p:cNvPr id="151558" name="Picture 6"/>
          <p:cNvPicPr>
            <a:picLocks noChangeAspect="1" noChangeArrowheads="1"/>
          </p:cNvPicPr>
          <p:nvPr/>
        </p:nvPicPr>
        <p:blipFill>
          <a:blip r:embed="rId2"/>
          <a:srcRect/>
          <a:stretch>
            <a:fillRect/>
          </a:stretch>
        </p:blipFill>
        <p:spPr bwMode="auto">
          <a:xfrm>
            <a:off x="4500563" y="5157788"/>
            <a:ext cx="2325687" cy="5175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r>
              <a:rPr lang="zh-CN" altLang="en-US"/>
              <a:t>练习</a:t>
            </a:r>
          </a:p>
        </p:txBody>
      </p:sp>
      <p:sp>
        <p:nvSpPr>
          <p:cNvPr id="44034" name="Rectangle 3"/>
          <p:cNvSpPr>
            <a:spLocks noGrp="1" noChangeArrowheads="1"/>
          </p:cNvSpPr>
          <p:nvPr>
            <p:ph type="body" idx="1"/>
          </p:nvPr>
        </p:nvSpPr>
        <p:spPr>
          <a:xfrm>
            <a:off x="563563" y="1628775"/>
            <a:ext cx="8040687" cy="4724400"/>
          </a:xfrm>
        </p:spPr>
        <p:txBody>
          <a:bodyPr/>
          <a:lstStyle/>
          <a:p>
            <a:r>
              <a:rPr lang="zh-CN" altLang="en-US">
                <a:ea typeface="楷体_GB2312" panose="02010609030101010101" pitchFamily="49" charset="-122"/>
              </a:rPr>
              <a:t>下面的代码将打印出多少个</a:t>
            </a:r>
            <a:r>
              <a:rPr lang="en-US" altLang="zh-CN">
                <a:ea typeface="楷体_GB2312" panose="02010609030101010101" pitchFamily="49" charset="-122"/>
              </a:rPr>
              <a:t>”hello”</a:t>
            </a:r>
            <a:r>
              <a:rPr lang="zh-CN" altLang="en-US">
                <a:ea typeface="楷体_GB2312" panose="02010609030101010101" pitchFamily="49" charset="-122"/>
              </a:rPr>
              <a:t>？</a:t>
            </a:r>
          </a:p>
        </p:txBody>
      </p:sp>
      <p:sp>
        <p:nvSpPr>
          <p:cNvPr id="44035" name="Rectangle 4"/>
          <p:cNvSpPr>
            <a:spLocks noChangeArrowheads="1"/>
          </p:cNvSpPr>
          <p:nvPr/>
        </p:nvSpPr>
        <p:spPr bwMode="auto">
          <a:xfrm>
            <a:off x="1042988" y="2565400"/>
            <a:ext cx="7378700" cy="2592388"/>
          </a:xfrm>
          <a:prstGeom prst="rect">
            <a:avLst/>
          </a:prstGeom>
          <a:noFill/>
          <a:ln w="9525">
            <a:noFill/>
            <a:miter lim="800000"/>
          </a:ln>
        </p:spPr>
        <p:txBody>
          <a:bodyPr lIns="92075" tIns="46038" rIns="92075" bIns="46038"/>
          <a:lstStyle/>
          <a:p>
            <a:pPr marL="342900" indent="-342900" latinLnBrk="1">
              <a:lnSpc>
                <a:spcPct val="120000"/>
              </a:lnSpc>
              <a:spcBef>
                <a:spcPct val="20000"/>
              </a:spcBef>
              <a:buClr>
                <a:schemeClr val="accent2"/>
              </a:buClr>
              <a:buSzPct val="80000"/>
              <a:buFont typeface="Wingdings" panose="05000000000000000000" pitchFamily="2" charset="2"/>
              <a:buNone/>
            </a:pPr>
            <a:r>
              <a:rPr lang="en-US" altLang="zh-CN" i="0">
                <a:latin typeface="Arial" panose="020B0604020202020204" pitchFamily="34" charset="0"/>
                <a:ea typeface="黑体" panose="02010609060101010101" pitchFamily="2" charset="-122"/>
              </a:rPr>
              <a:t>for ( i=1; i&lt;=</a:t>
            </a:r>
            <a:r>
              <a:rPr lang="en-US" altLang="zh-CN" b="1" i="0">
                <a:solidFill>
                  <a:srgbClr val="A50021"/>
                </a:solidFill>
                <a:latin typeface="Arial" panose="020B0604020202020204" pitchFamily="34" charset="0"/>
                <a:ea typeface="黑体" panose="02010609060101010101" pitchFamily="2" charset="-122"/>
              </a:rPr>
              <a:t>n</a:t>
            </a:r>
            <a:r>
              <a:rPr lang="en-US" altLang="zh-CN" i="0">
                <a:latin typeface="Arial" panose="020B0604020202020204" pitchFamily="34" charset="0"/>
                <a:ea typeface="黑体" panose="02010609060101010101" pitchFamily="2" charset="-122"/>
              </a:rPr>
              <a:t>; i++) {</a:t>
            </a:r>
          </a:p>
          <a:p>
            <a:pPr marL="342900" indent="-342900" latinLnBrk="1">
              <a:lnSpc>
                <a:spcPct val="120000"/>
              </a:lnSpc>
              <a:spcBef>
                <a:spcPct val="20000"/>
              </a:spcBef>
              <a:buClr>
                <a:schemeClr val="accent2"/>
              </a:buClr>
              <a:buSzPct val="80000"/>
              <a:buFont typeface="Wingdings" panose="05000000000000000000" pitchFamily="2" charset="2"/>
              <a:buNone/>
            </a:pPr>
            <a:r>
              <a:rPr lang="en-US" altLang="zh-CN" i="0">
                <a:latin typeface="Arial" panose="020B0604020202020204" pitchFamily="34" charset="0"/>
                <a:ea typeface="黑体" panose="02010609060101010101" pitchFamily="2" charset="-122"/>
              </a:rPr>
              <a:t>    for ( j=1; j&lt;=</a:t>
            </a:r>
            <a:r>
              <a:rPr lang="en-US" altLang="zh-CN" b="1" i="0">
                <a:solidFill>
                  <a:srgbClr val="A50021"/>
                </a:solidFill>
                <a:latin typeface="Arial" panose="020B0604020202020204" pitchFamily="34" charset="0"/>
                <a:ea typeface="黑体" panose="02010609060101010101" pitchFamily="2" charset="-122"/>
              </a:rPr>
              <a:t>i</a:t>
            </a:r>
            <a:r>
              <a:rPr lang="en-US" altLang="zh-CN" i="0">
                <a:latin typeface="Arial" panose="020B0604020202020204" pitchFamily="34" charset="0"/>
                <a:ea typeface="黑体" panose="02010609060101010101" pitchFamily="2" charset="-122"/>
              </a:rPr>
              <a:t>; j++)        printf (</a:t>
            </a:r>
            <a:r>
              <a:rPr lang="en-US" altLang="zh-CN" i="0">
                <a:ea typeface="黑体" panose="02010609060101010101" pitchFamily="2" charset="-122"/>
              </a:rPr>
              <a:t>“</a:t>
            </a:r>
            <a:r>
              <a:rPr lang="en-US" altLang="zh-CN" i="0">
                <a:latin typeface="Arial" panose="020B0604020202020204" pitchFamily="34" charset="0"/>
                <a:ea typeface="黑体" panose="02010609060101010101" pitchFamily="2" charset="-122"/>
              </a:rPr>
              <a:t>hello\n</a:t>
            </a:r>
            <a:r>
              <a:rPr lang="en-US" altLang="zh-CN" i="0">
                <a:ea typeface="黑体" panose="02010609060101010101" pitchFamily="2" charset="-122"/>
              </a:rPr>
              <a:t>”</a:t>
            </a:r>
            <a:r>
              <a:rPr lang="en-US" altLang="zh-CN" i="0">
                <a:latin typeface="Arial" panose="020B0604020202020204" pitchFamily="34" charset="0"/>
                <a:ea typeface="黑体" panose="02010609060101010101" pitchFamily="2" charset="-122"/>
              </a:rPr>
              <a:t>);</a:t>
            </a:r>
          </a:p>
          <a:p>
            <a:pPr marL="342900" indent="-342900" latinLnBrk="1">
              <a:lnSpc>
                <a:spcPct val="120000"/>
              </a:lnSpc>
              <a:spcBef>
                <a:spcPct val="20000"/>
              </a:spcBef>
              <a:buClr>
                <a:schemeClr val="accent2"/>
              </a:buClr>
              <a:buSzPct val="80000"/>
              <a:buFont typeface="Wingdings" panose="05000000000000000000" pitchFamily="2" charset="2"/>
              <a:buNone/>
            </a:pPr>
            <a:r>
              <a:rPr lang="en-US" altLang="zh-CN" i="0">
                <a:latin typeface="Arial" panose="020B0604020202020204" pitchFamily="34" charset="0"/>
                <a:ea typeface="黑体" panose="02010609060101010101" pitchFamily="2" charset="-122"/>
              </a:rPr>
              <a:t>    for ( k=</a:t>
            </a:r>
            <a:r>
              <a:rPr lang="en-US" altLang="zh-CN" b="1" i="0">
                <a:solidFill>
                  <a:srgbClr val="A50021"/>
                </a:solidFill>
                <a:latin typeface="Arial" panose="020B0604020202020204" pitchFamily="34" charset="0"/>
                <a:ea typeface="黑体" panose="02010609060101010101" pitchFamily="2" charset="-122"/>
              </a:rPr>
              <a:t>i+1</a:t>
            </a:r>
            <a:r>
              <a:rPr lang="en-US" altLang="zh-CN" i="0">
                <a:latin typeface="Arial" panose="020B0604020202020204" pitchFamily="34" charset="0"/>
                <a:ea typeface="黑体" panose="02010609060101010101" pitchFamily="2" charset="-122"/>
              </a:rPr>
              <a:t>; k&lt;=</a:t>
            </a:r>
            <a:r>
              <a:rPr lang="en-US" altLang="zh-CN" b="1" i="0">
                <a:solidFill>
                  <a:srgbClr val="A50021"/>
                </a:solidFill>
                <a:latin typeface="Arial" panose="020B0604020202020204" pitchFamily="34" charset="0"/>
                <a:ea typeface="黑体" panose="02010609060101010101" pitchFamily="2" charset="-122"/>
              </a:rPr>
              <a:t>n</a:t>
            </a:r>
            <a:r>
              <a:rPr lang="en-US" altLang="zh-CN" i="0">
                <a:latin typeface="Arial" panose="020B0604020202020204" pitchFamily="34" charset="0"/>
                <a:ea typeface="黑体" panose="02010609060101010101" pitchFamily="2" charset="-122"/>
              </a:rPr>
              <a:t>; k++) printf (</a:t>
            </a:r>
            <a:r>
              <a:rPr lang="en-US" altLang="zh-CN" i="0">
                <a:ea typeface="黑体" panose="02010609060101010101" pitchFamily="2" charset="-122"/>
              </a:rPr>
              <a:t>“</a:t>
            </a:r>
            <a:r>
              <a:rPr lang="en-US" altLang="zh-CN" i="0">
                <a:latin typeface="Arial" panose="020B0604020202020204" pitchFamily="34" charset="0"/>
                <a:ea typeface="黑体" panose="02010609060101010101" pitchFamily="2" charset="-122"/>
              </a:rPr>
              <a:t>hello\n</a:t>
            </a:r>
            <a:r>
              <a:rPr lang="en-US" altLang="zh-CN" i="0">
                <a:ea typeface="黑体" panose="02010609060101010101" pitchFamily="2" charset="-122"/>
              </a:rPr>
              <a:t>”</a:t>
            </a:r>
            <a:r>
              <a:rPr lang="en-US" altLang="zh-CN" i="0">
                <a:latin typeface="Arial" panose="020B0604020202020204" pitchFamily="34" charset="0"/>
                <a:ea typeface="黑体" panose="02010609060101010101" pitchFamily="2" charset="-122"/>
              </a:rPr>
              <a:t>);</a:t>
            </a:r>
          </a:p>
          <a:p>
            <a:pPr marL="342900" indent="-342900" latinLnBrk="1">
              <a:lnSpc>
                <a:spcPct val="120000"/>
              </a:lnSpc>
              <a:spcBef>
                <a:spcPct val="20000"/>
              </a:spcBef>
              <a:buClr>
                <a:schemeClr val="accent2"/>
              </a:buClr>
              <a:buSzPct val="80000"/>
              <a:buFont typeface="Wingdings" panose="05000000000000000000" pitchFamily="2" charset="2"/>
              <a:buNone/>
            </a:pPr>
            <a:r>
              <a:rPr lang="en-US" altLang="zh-CN" i="0">
                <a:latin typeface="Arial" panose="020B0604020202020204" pitchFamily="34" charset="0"/>
                <a:ea typeface="黑体" panose="02010609060101010101" pitchFamily="2" charset="-122"/>
              </a:rPr>
              <a:t>}</a:t>
            </a:r>
          </a:p>
        </p:txBody>
      </p:sp>
      <p:pic>
        <p:nvPicPr>
          <p:cNvPr id="152582" name="Picture 6"/>
          <p:cNvPicPr>
            <a:picLocks noChangeAspect="1" noChangeArrowheads="1"/>
          </p:cNvPicPr>
          <p:nvPr/>
        </p:nvPicPr>
        <p:blipFill>
          <a:blip r:embed="rId2"/>
          <a:srcRect/>
          <a:stretch>
            <a:fillRect/>
          </a:stretch>
        </p:blipFill>
        <p:spPr bwMode="auto">
          <a:xfrm>
            <a:off x="4643438" y="4797425"/>
            <a:ext cx="1728787" cy="5143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r>
              <a:rPr lang="zh-CN" altLang="en-US"/>
              <a:t>练习</a:t>
            </a:r>
          </a:p>
        </p:txBody>
      </p:sp>
      <p:sp>
        <p:nvSpPr>
          <p:cNvPr id="45058" name="Rectangle 3"/>
          <p:cNvSpPr>
            <a:spLocks noGrp="1" noChangeArrowheads="1"/>
          </p:cNvSpPr>
          <p:nvPr>
            <p:ph type="body" idx="1"/>
          </p:nvPr>
        </p:nvSpPr>
        <p:spPr>
          <a:xfrm>
            <a:off x="395288" y="1700213"/>
            <a:ext cx="8424862" cy="4724400"/>
          </a:xfrm>
        </p:spPr>
        <p:txBody>
          <a:bodyPr/>
          <a:lstStyle/>
          <a:p>
            <a:r>
              <a:rPr lang="en-US" altLang="zh-CN">
                <a:ea typeface="楷体_GB2312" panose="02010609030101010101" pitchFamily="49" charset="-122"/>
              </a:rPr>
              <a:t>10</a:t>
            </a:r>
            <a:r>
              <a:rPr lang="zh-CN" altLang="en-US">
                <a:ea typeface="楷体_GB2312" panose="02010609030101010101" pitchFamily="49" charset="-122"/>
              </a:rPr>
              <a:t>个男人和</a:t>
            </a:r>
            <a:r>
              <a:rPr lang="en-US" altLang="zh-CN">
                <a:ea typeface="楷体_GB2312" panose="02010609030101010101" pitchFamily="49" charset="-122"/>
              </a:rPr>
              <a:t>10</a:t>
            </a:r>
            <a:r>
              <a:rPr lang="zh-CN" altLang="en-US">
                <a:ea typeface="楷体_GB2312" panose="02010609030101010101" pitchFamily="49" charset="-122"/>
              </a:rPr>
              <a:t>个女人站成</a:t>
            </a:r>
            <a:r>
              <a:rPr lang="en-US" altLang="zh-CN">
                <a:ea typeface="楷体_GB2312" panose="02010609030101010101" pitchFamily="49" charset="-122"/>
              </a:rPr>
              <a:t>1</a:t>
            </a:r>
            <a:r>
              <a:rPr lang="zh-CN" altLang="en-US">
                <a:ea typeface="楷体_GB2312" panose="02010609030101010101" pitchFamily="49" charset="-122"/>
              </a:rPr>
              <a:t>排，有多少种站法？</a:t>
            </a:r>
          </a:p>
        </p:txBody>
      </p:sp>
      <p:sp>
        <p:nvSpPr>
          <p:cNvPr id="156678" name="Rectangle 6"/>
          <p:cNvSpPr>
            <a:spLocks noChangeArrowheads="1"/>
          </p:cNvSpPr>
          <p:nvPr/>
        </p:nvSpPr>
        <p:spPr bwMode="auto">
          <a:xfrm>
            <a:off x="1619250" y="2997200"/>
            <a:ext cx="3590925" cy="1152525"/>
          </a:xfrm>
          <a:prstGeom prst="rect">
            <a:avLst/>
          </a:prstGeom>
          <a:noFill/>
          <a:ln w="9525">
            <a:noFill/>
            <a:miter lim="800000"/>
          </a:ln>
          <a:effectLst/>
        </p:spPr>
        <p:txBody>
          <a:bodyPr lIns="92075" tIns="46038" rIns="92075" bIns="46038"/>
          <a:lstStyle/>
          <a:p>
            <a:pPr marL="342900" indent="-342900" latinLnBrk="1">
              <a:lnSpc>
                <a:spcPct val="120000"/>
              </a:lnSpc>
              <a:spcBef>
                <a:spcPct val="20000"/>
              </a:spcBef>
              <a:buClr>
                <a:schemeClr val="accent2"/>
              </a:buClr>
              <a:buSzPct val="80000"/>
              <a:buFont typeface="Wingdings" panose="05000000000000000000" pitchFamily="2" charset="2"/>
              <a:buNone/>
              <a:defRPr/>
            </a:pPr>
            <a:r>
              <a:rPr lang="zh-CN" altLang="en-US" i="0" dirty="0">
                <a:solidFill>
                  <a:srgbClr val="A50021"/>
                </a:solidFill>
                <a:latin typeface="+mn-lt"/>
                <a:ea typeface="楷体_GB2312" panose="02010609030101010101" pitchFamily="49" charset="-122"/>
              </a:rPr>
              <a:t>共有</a:t>
            </a:r>
            <a:r>
              <a:rPr lang="en-US" altLang="zh-CN" i="0" dirty="0">
                <a:solidFill>
                  <a:srgbClr val="A50021"/>
                </a:solidFill>
                <a:latin typeface="+mn-lt"/>
                <a:ea typeface="楷体_GB2312" panose="02010609030101010101" pitchFamily="49" charset="-122"/>
              </a:rPr>
              <a:t>20</a:t>
            </a:r>
            <a:r>
              <a:rPr lang="zh-CN" altLang="en-US" i="0" dirty="0">
                <a:solidFill>
                  <a:srgbClr val="A50021"/>
                </a:solidFill>
                <a:latin typeface="+mn-lt"/>
                <a:ea typeface="楷体_GB2312" panose="02010609030101010101" pitchFamily="49" charset="-122"/>
              </a:rPr>
              <a:t>个位置</a:t>
            </a:r>
          </a:p>
          <a:p>
            <a:pPr marL="342900" indent="-342900" latinLnBrk="1">
              <a:lnSpc>
                <a:spcPct val="120000"/>
              </a:lnSpc>
              <a:spcBef>
                <a:spcPct val="20000"/>
              </a:spcBef>
              <a:buClr>
                <a:schemeClr val="accent2"/>
              </a:buClr>
              <a:buSzPct val="80000"/>
              <a:buFont typeface="Wingdings" panose="05000000000000000000" pitchFamily="2" charset="2"/>
              <a:buNone/>
              <a:defRPr/>
            </a:pPr>
            <a:r>
              <a:rPr lang="zh-CN" altLang="en-US" i="0" dirty="0">
                <a:solidFill>
                  <a:srgbClr val="A50021"/>
                </a:solidFill>
                <a:latin typeface="+mn-lt"/>
                <a:ea typeface="楷体_GB2312" panose="02010609030101010101" pitchFamily="49" charset="-122"/>
              </a:rPr>
              <a:t>男女站法无限制</a:t>
            </a:r>
          </a:p>
        </p:txBody>
      </p:sp>
      <p:pic>
        <p:nvPicPr>
          <p:cNvPr id="156679" name="Picture 7"/>
          <p:cNvPicPr>
            <a:picLocks noChangeAspect="1" noChangeArrowheads="1"/>
          </p:cNvPicPr>
          <p:nvPr/>
        </p:nvPicPr>
        <p:blipFill>
          <a:blip r:embed="rId2"/>
          <a:srcRect/>
          <a:stretch>
            <a:fillRect/>
          </a:stretch>
        </p:blipFill>
        <p:spPr bwMode="auto">
          <a:xfrm>
            <a:off x="1647825" y="4508500"/>
            <a:ext cx="4784725" cy="5143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678">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6678">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56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r>
              <a:rPr lang="zh-CN" altLang="en-US"/>
              <a:t>练习</a:t>
            </a:r>
          </a:p>
        </p:txBody>
      </p:sp>
      <p:sp>
        <p:nvSpPr>
          <p:cNvPr id="46082" name="Rectangle 3"/>
          <p:cNvSpPr>
            <a:spLocks noGrp="1" noChangeArrowheads="1"/>
          </p:cNvSpPr>
          <p:nvPr>
            <p:ph type="body" idx="1"/>
          </p:nvPr>
        </p:nvSpPr>
        <p:spPr>
          <a:xfrm>
            <a:off x="184150" y="1773238"/>
            <a:ext cx="8564563" cy="4464050"/>
          </a:xfrm>
        </p:spPr>
        <p:txBody>
          <a:bodyPr/>
          <a:lstStyle/>
          <a:p>
            <a:r>
              <a:rPr lang="en-US" altLang="zh-CN">
                <a:ea typeface="楷体_GB2312" panose="02010609030101010101" pitchFamily="49" charset="-122"/>
              </a:rPr>
              <a:t>10</a:t>
            </a:r>
            <a:r>
              <a:rPr lang="zh-CN" altLang="en-US">
                <a:ea typeface="楷体_GB2312" panose="02010609030101010101" pitchFamily="49" charset="-122"/>
              </a:rPr>
              <a:t>个男人和</a:t>
            </a:r>
            <a:r>
              <a:rPr lang="en-US" altLang="zh-CN">
                <a:ea typeface="楷体_GB2312" panose="02010609030101010101" pitchFamily="49" charset="-122"/>
              </a:rPr>
              <a:t>10</a:t>
            </a:r>
            <a:r>
              <a:rPr lang="zh-CN" altLang="en-US">
                <a:ea typeface="楷体_GB2312" panose="02010609030101010101" pitchFamily="49" charset="-122"/>
              </a:rPr>
              <a:t>个女人站成</a:t>
            </a:r>
            <a:r>
              <a:rPr lang="en-US" altLang="zh-CN">
                <a:ea typeface="楷体_GB2312" panose="02010609030101010101" pitchFamily="49" charset="-122"/>
              </a:rPr>
              <a:t>1</a:t>
            </a:r>
            <a:r>
              <a:rPr lang="zh-CN" altLang="en-US">
                <a:ea typeface="楷体_GB2312" panose="02010609030101010101" pitchFamily="49" charset="-122"/>
              </a:rPr>
              <a:t>排，要求男女相间，有多少种站法？</a:t>
            </a:r>
          </a:p>
        </p:txBody>
      </p:sp>
      <p:pic>
        <p:nvPicPr>
          <p:cNvPr id="157702" name="Picture 6"/>
          <p:cNvPicPr>
            <a:picLocks noChangeAspect="1" noChangeArrowheads="1"/>
          </p:cNvPicPr>
          <p:nvPr/>
        </p:nvPicPr>
        <p:blipFill>
          <a:blip r:embed="rId2"/>
          <a:srcRect/>
          <a:stretch>
            <a:fillRect/>
          </a:stretch>
        </p:blipFill>
        <p:spPr bwMode="auto">
          <a:xfrm>
            <a:off x="384175" y="3644900"/>
            <a:ext cx="6381750" cy="509588"/>
          </a:xfrm>
          <a:prstGeom prst="rect">
            <a:avLst/>
          </a:prstGeom>
          <a:noFill/>
          <a:ln w="9525">
            <a:noFill/>
            <a:miter lim="800000"/>
            <a:headEnd/>
            <a:tailEnd/>
          </a:ln>
        </p:spPr>
      </p:pic>
      <p:pic>
        <p:nvPicPr>
          <p:cNvPr id="157703" name="Picture 7"/>
          <p:cNvPicPr>
            <a:picLocks noChangeAspect="1" noChangeArrowheads="1"/>
          </p:cNvPicPr>
          <p:nvPr/>
        </p:nvPicPr>
        <p:blipFill>
          <a:blip r:embed="rId3"/>
          <a:srcRect/>
          <a:stretch>
            <a:fillRect/>
          </a:stretch>
        </p:blipFill>
        <p:spPr bwMode="auto">
          <a:xfrm>
            <a:off x="384175" y="5084763"/>
            <a:ext cx="6515100" cy="430212"/>
          </a:xfrm>
          <a:prstGeom prst="rect">
            <a:avLst/>
          </a:prstGeom>
          <a:noFill/>
          <a:ln w="9525">
            <a:noFill/>
            <a:miter lim="800000"/>
            <a:headEnd/>
            <a:tailEnd/>
          </a:ln>
        </p:spPr>
      </p:pic>
      <p:pic>
        <p:nvPicPr>
          <p:cNvPr id="157704" name="Picture 8"/>
          <p:cNvPicPr>
            <a:picLocks noChangeAspect="1" noChangeArrowheads="1"/>
          </p:cNvPicPr>
          <p:nvPr/>
        </p:nvPicPr>
        <p:blipFill>
          <a:blip r:embed="rId4"/>
          <a:srcRect/>
          <a:stretch>
            <a:fillRect/>
          </a:stretch>
        </p:blipFill>
        <p:spPr bwMode="auto">
          <a:xfrm>
            <a:off x="450850" y="4292600"/>
            <a:ext cx="5916613" cy="452438"/>
          </a:xfrm>
          <a:prstGeom prst="rect">
            <a:avLst/>
          </a:prstGeom>
          <a:noFill/>
          <a:ln w="9525">
            <a:noFill/>
            <a:miter lim="800000"/>
            <a:headEnd/>
            <a:tailEnd/>
          </a:ln>
        </p:spPr>
      </p:pic>
      <p:pic>
        <p:nvPicPr>
          <p:cNvPr id="157706" name="Picture 10"/>
          <p:cNvPicPr>
            <a:picLocks noChangeAspect="1" noChangeArrowheads="1"/>
          </p:cNvPicPr>
          <p:nvPr/>
        </p:nvPicPr>
        <p:blipFill>
          <a:blip r:embed="rId5"/>
          <a:srcRect/>
          <a:stretch>
            <a:fillRect/>
          </a:stretch>
        </p:blipFill>
        <p:spPr bwMode="auto">
          <a:xfrm>
            <a:off x="6899275" y="4292600"/>
            <a:ext cx="2044700" cy="490538"/>
          </a:xfrm>
          <a:prstGeom prst="rect">
            <a:avLst/>
          </a:prstGeom>
          <a:noFill/>
          <a:ln w="9525">
            <a:noFill/>
            <a:miter lim="800000"/>
            <a:headEnd/>
            <a:tailEnd/>
          </a:ln>
        </p:spPr>
      </p:pic>
      <p:pic>
        <p:nvPicPr>
          <p:cNvPr id="157707" name="Picture 11"/>
          <p:cNvPicPr>
            <a:picLocks noChangeAspect="1" noChangeArrowheads="1"/>
          </p:cNvPicPr>
          <p:nvPr/>
        </p:nvPicPr>
        <p:blipFill>
          <a:blip r:embed="rId6"/>
          <a:srcRect/>
          <a:stretch>
            <a:fillRect/>
          </a:stretch>
        </p:blipFill>
        <p:spPr bwMode="auto">
          <a:xfrm>
            <a:off x="5038725" y="2744788"/>
            <a:ext cx="3787775" cy="3968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70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770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5770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57706"/>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57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428625" y="142875"/>
            <a:ext cx="8042275" cy="838200"/>
          </a:xfrm>
        </p:spPr>
        <p:txBody>
          <a:bodyPr/>
          <a:lstStyle/>
          <a:p>
            <a:pPr eaLnBrk="1" hangingPunct="1">
              <a:defRPr/>
            </a:pPr>
            <a:r>
              <a:rPr lang="zh-CN" altLang="en-US" sz="3600" dirty="0">
                <a:effectLst>
                  <a:outerShdw blurRad="38100" dist="38100" dir="2700000" algn="tl">
                    <a:srgbClr val="000000">
                      <a:alpha val="43137"/>
                    </a:srgbClr>
                  </a:outerShdw>
                </a:effectLst>
              </a:rPr>
              <a:t>容斥原理</a:t>
            </a:r>
            <a:r>
              <a:rPr lang="zh-CN" altLang="en-US" sz="4000" dirty="0">
                <a:solidFill>
                  <a:schemeClr val="hlink"/>
                </a:solidFill>
                <a:effectLst>
                  <a:outerShdw blurRad="38100" dist="38100" dir="2700000" algn="tl">
                    <a:srgbClr val="000000">
                      <a:alpha val="43137"/>
                    </a:srgbClr>
                  </a:outerShdw>
                </a:effectLst>
                <a:ea typeface="黑体" panose="02010609060101010101" pitchFamily="2" charset="-122"/>
              </a:rPr>
              <a:t> </a:t>
            </a:r>
            <a:r>
              <a:rPr lang="en-US" sz="3600" dirty="0">
                <a:effectLst>
                  <a:outerShdw blurRad="38100" dist="38100" dir="2700000" algn="tl">
                    <a:srgbClr val="000000">
                      <a:alpha val="43137"/>
                    </a:srgbClr>
                  </a:outerShdw>
                </a:effectLst>
              </a:rPr>
              <a:t>Inclusion-Exclusion Principle</a:t>
            </a:r>
            <a:endParaRPr lang="zh-CN" altLang="en-US" sz="3600" dirty="0">
              <a:solidFill>
                <a:schemeClr val="hlink"/>
              </a:solidFill>
              <a:effectLst>
                <a:outerShdw blurRad="38100" dist="38100" dir="2700000" algn="tl">
                  <a:srgbClr val="000000">
                    <a:alpha val="43137"/>
                  </a:srgbClr>
                </a:outerShdw>
              </a:effectLst>
              <a:ea typeface="黑体" panose="02010609060101010101" pitchFamily="2" charset="-122"/>
            </a:endParaRPr>
          </a:p>
        </p:txBody>
      </p:sp>
      <p:sp>
        <p:nvSpPr>
          <p:cNvPr id="47106" name="Rectangle 4"/>
          <p:cNvSpPr>
            <a:spLocks noGrp="1" noChangeArrowheads="1"/>
          </p:cNvSpPr>
          <p:nvPr>
            <p:ph type="body" idx="1"/>
          </p:nvPr>
        </p:nvSpPr>
        <p:spPr>
          <a:xfrm>
            <a:off x="571500" y="1357313"/>
            <a:ext cx="7858125" cy="4951412"/>
          </a:xfrm>
        </p:spPr>
        <p:txBody>
          <a:bodyPr/>
          <a:lstStyle/>
          <a:p>
            <a:pPr marL="0" indent="187325" eaLnBrk="1" hangingPunct="1">
              <a:lnSpc>
                <a:spcPct val="130000"/>
              </a:lnSpc>
            </a:pPr>
            <a:r>
              <a:rPr lang="zh-CN" altLang="en-US">
                <a:solidFill>
                  <a:srgbClr val="C00000"/>
                </a:solidFill>
              </a:rPr>
              <a:t>排除重复计数</a:t>
            </a:r>
            <a:endParaRPr lang="en-US" altLang="zh-CN">
              <a:solidFill>
                <a:srgbClr val="C00000"/>
              </a:solidFill>
            </a:endParaRPr>
          </a:p>
          <a:p>
            <a:pPr marL="741680" lvl="1" indent="-347980" eaLnBrk="1" hangingPunct="1">
              <a:lnSpc>
                <a:spcPct val="130000"/>
              </a:lnSpc>
            </a:pPr>
            <a:r>
              <a:rPr lang="zh-CN" altLang="en-US">
                <a:ea typeface="楷体_GB2312" panose="02010609030101010101" pitchFamily="49" charset="-122"/>
              </a:rPr>
              <a:t>例</a:t>
            </a:r>
            <a:r>
              <a:rPr lang="en-US" altLang="zh-CN">
                <a:ea typeface="楷体_GB2312" panose="02010609030101010101" pitchFamily="49" charset="-122"/>
              </a:rPr>
              <a:t>16   </a:t>
            </a:r>
            <a:r>
              <a:rPr lang="zh-CN" altLang="en-US">
                <a:ea typeface="楷体_GB2312" panose="02010609030101010101" pitchFamily="49" charset="-122"/>
              </a:rPr>
              <a:t>以</a:t>
            </a:r>
            <a:r>
              <a:rPr lang="en-US" altLang="zh-CN">
                <a:ea typeface="楷体_GB2312" panose="02010609030101010101" pitchFamily="49" charset="-122"/>
              </a:rPr>
              <a:t>1</a:t>
            </a:r>
            <a:r>
              <a:rPr lang="zh-CN" altLang="en-US">
                <a:ea typeface="楷体_GB2312" panose="02010609030101010101" pitchFamily="49" charset="-122"/>
              </a:rPr>
              <a:t>开始或者以</a:t>
            </a:r>
            <a:r>
              <a:rPr lang="en-US" altLang="zh-CN">
                <a:ea typeface="楷体_GB2312" panose="02010609030101010101" pitchFamily="49" charset="-122"/>
              </a:rPr>
              <a:t>00</a:t>
            </a:r>
            <a:r>
              <a:rPr lang="zh-CN" altLang="en-US">
                <a:ea typeface="楷体_GB2312" panose="02010609030101010101" pitchFamily="49" charset="-122"/>
              </a:rPr>
              <a:t>结尾的</a:t>
            </a:r>
            <a:r>
              <a:rPr lang="en-US" altLang="zh-CN">
                <a:ea typeface="楷体_GB2312" panose="02010609030101010101" pitchFamily="49" charset="-122"/>
              </a:rPr>
              <a:t>8</a:t>
            </a:r>
            <a:r>
              <a:rPr lang="zh-CN" altLang="en-US">
                <a:ea typeface="楷体_GB2312" panose="02010609030101010101" pitchFamily="49" charset="-122"/>
              </a:rPr>
              <a:t>位二进制符号串有多少个？</a:t>
            </a:r>
            <a:endParaRPr lang="en-US" altLang="zh-CN">
              <a:ea typeface="楷体_GB2312" panose="02010609030101010101" pitchFamily="49" charset="-122"/>
            </a:endParaRPr>
          </a:p>
        </p:txBody>
      </p:sp>
      <p:grpSp>
        <p:nvGrpSpPr>
          <p:cNvPr id="4" name="Group 15"/>
          <p:cNvGrpSpPr/>
          <p:nvPr/>
        </p:nvGrpSpPr>
        <p:grpSpPr bwMode="auto">
          <a:xfrm>
            <a:off x="1357290" y="3357562"/>
            <a:ext cx="3024188" cy="1857726"/>
            <a:chOff x="1714" y="1706"/>
            <a:chExt cx="2177" cy="1428"/>
          </a:xfrm>
        </p:grpSpPr>
        <p:pic>
          <p:nvPicPr>
            <p:cNvPr id="47109" name="Picture 11"/>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rcRect b="34084"/>
            <a:stretch>
              <a:fillRect/>
            </a:stretch>
          </p:blipFill>
          <p:spPr bwMode="auto">
            <a:xfrm>
              <a:off x="1714" y="1706"/>
              <a:ext cx="2177" cy="1428"/>
            </a:xfrm>
            <a:prstGeom prst="rect">
              <a:avLst/>
            </a:prstGeom>
            <a:noFill/>
            <a:ln w="9525">
              <a:noFill/>
              <a:miter lim="800000"/>
              <a:headEnd/>
              <a:tailEnd/>
            </a:ln>
          </p:spPr>
        </p:pic>
        <p:sp>
          <p:nvSpPr>
            <p:cNvPr id="47110" name="Rectangle 12"/>
            <p:cNvSpPr>
              <a:spLocks noChangeArrowheads="1"/>
            </p:cNvSpPr>
            <p:nvPr/>
          </p:nvSpPr>
          <p:spPr bwMode="auto">
            <a:xfrm>
              <a:off x="2939" y="2221"/>
              <a:ext cx="453" cy="182"/>
            </a:xfrm>
            <a:prstGeom prst="rect">
              <a:avLst/>
            </a:prstGeom>
            <a:solidFill>
              <a:schemeClr val="bg1"/>
            </a:solidFill>
            <a:ln w="9525">
              <a:noFill/>
              <a:miter lim="800000"/>
            </a:ln>
          </p:spPr>
          <p:txBody>
            <a:bodyPr wrap="none" anchor="ctr"/>
            <a:lstStyle/>
            <a:p>
              <a:pPr latinLnBrk="1"/>
              <a:endParaRPr lang="zh-CN" altLang="en-US"/>
            </a:p>
          </p:txBody>
        </p:sp>
        <p:sp>
          <p:nvSpPr>
            <p:cNvPr id="47111" name="Rectangle 13"/>
            <p:cNvSpPr>
              <a:spLocks noChangeArrowheads="1"/>
            </p:cNvSpPr>
            <p:nvPr/>
          </p:nvSpPr>
          <p:spPr bwMode="auto">
            <a:xfrm>
              <a:off x="2893" y="2910"/>
              <a:ext cx="453" cy="182"/>
            </a:xfrm>
            <a:prstGeom prst="rect">
              <a:avLst/>
            </a:prstGeom>
            <a:solidFill>
              <a:schemeClr val="bg1"/>
            </a:solidFill>
            <a:ln w="9525">
              <a:noFill/>
              <a:miter lim="800000"/>
            </a:ln>
          </p:spPr>
          <p:txBody>
            <a:bodyPr wrap="none" anchor="ctr"/>
            <a:lstStyle/>
            <a:p>
              <a:pPr latinLnBrk="1"/>
              <a:endParaRPr lang="zh-CN" altLang="en-US"/>
            </a:p>
          </p:txBody>
        </p:sp>
      </p:grpSp>
      <p:sp>
        <p:nvSpPr>
          <p:cNvPr id="13" name="TextBox 12"/>
          <p:cNvSpPr txBox="1"/>
          <p:nvPr/>
        </p:nvSpPr>
        <p:spPr>
          <a:xfrm>
            <a:off x="5508625" y="3429000"/>
            <a:ext cx="3167063" cy="523875"/>
          </a:xfrm>
          <a:prstGeom prst="rect">
            <a:avLst/>
          </a:prstGeom>
          <a:noFill/>
        </p:spPr>
        <p:txBody>
          <a:bodyPr>
            <a:spAutoFit/>
          </a:bodyPr>
          <a:lstStyle/>
          <a:p>
            <a:pPr latinLnBrk="1">
              <a:defRPr/>
            </a:pPr>
            <a:r>
              <a:rPr lang="en-US" altLang="zh-CN" i="0" dirty="0">
                <a:latin typeface="+mn-lt"/>
                <a:ea typeface="楷体_GB2312" panose="02010609030101010101" pitchFamily="49" charset="-122"/>
              </a:rPr>
              <a:t>128+64-32=160</a:t>
            </a:r>
            <a:endParaRPr lang="zh-CN" altLang="en-US" i="0" dirty="0">
              <a:latin typeface="+mn-lt"/>
              <a:ea typeface="楷体_GB2312" panose="02010609030101010101" pitchFamily="49" charset="-122"/>
            </a:endParaRPr>
          </a:p>
        </p:txBody>
      </p:sp>
      <p:grpSp>
        <p:nvGrpSpPr>
          <p:cNvPr id="10" name="Group 15"/>
          <p:cNvGrpSpPr/>
          <p:nvPr/>
        </p:nvGrpSpPr>
        <p:grpSpPr bwMode="auto">
          <a:xfrm>
            <a:off x="1357290" y="5357826"/>
            <a:ext cx="3024188" cy="1031637"/>
            <a:chOff x="1714" y="3079"/>
            <a:chExt cx="2177" cy="793"/>
          </a:xfrm>
        </p:grpSpPr>
        <p:pic>
          <p:nvPicPr>
            <p:cNvPr id="11" name="Picture 11"/>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rcRect t="63381"/>
            <a:stretch>
              <a:fillRect/>
            </a:stretch>
          </p:blipFill>
          <p:spPr bwMode="auto">
            <a:xfrm>
              <a:off x="1714" y="3079"/>
              <a:ext cx="2177" cy="793"/>
            </a:xfrm>
            <a:prstGeom prst="rect">
              <a:avLst/>
            </a:prstGeom>
            <a:noFill/>
            <a:ln w="9525">
              <a:noFill/>
              <a:miter lim="800000"/>
              <a:headEnd/>
              <a:tailEnd/>
            </a:ln>
          </p:spPr>
        </p:pic>
        <p:sp>
          <p:nvSpPr>
            <p:cNvPr id="15" name="Rectangle 14"/>
            <p:cNvSpPr>
              <a:spLocks noChangeArrowheads="1"/>
            </p:cNvSpPr>
            <p:nvPr/>
          </p:nvSpPr>
          <p:spPr bwMode="auto">
            <a:xfrm>
              <a:off x="2893" y="3628"/>
              <a:ext cx="453" cy="182"/>
            </a:xfrm>
            <a:prstGeom prst="rect">
              <a:avLst/>
            </a:prstGeom>
            <a:solidFill>
              <a:schemeClr val="bg1"/>
            </a:solidFill>
            <a:ln w="9525">
              <a:noFill/>
              <a:miter lim="800000"/>
            </a:ln>
          </p:spPr>
          <p:txBody>
            <a:bodyPr wrap="none" anchor="ctr"/>
            <a:lstStyle/>
            <a:p>
              <a:pPr latinLnBrk="1"/>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428625" y="142875"/>
            <a:ext cx="8042275" cy="838200"/>
          </a:xfrm>
        </p:spPr>
        <p:txBody>
          <a:bodyPr/>
          <a:lstStyle/>
          <a:p>
            <a:pPr eaLnBrk="1" hangingPunct="1">
              <a:defRPr/>
            </a:pPr>
            <a:r>
              <a:rPr lang="zh-CN" altLang="en-US" sz="3600" dirty="0">
                <a:effectLst>
                  <a:outerShdw blurRad="38100" dist="38100" dir="2700000" algn="tl">
                    <a:srgbClr val="000000">
                      <a:alpha val="43137"/>
                    </a:srgbClr>
                  </a:outerShdw>
                </a:effectLst>
              </a:rPr>
              <a:t>容斥原理</a:t>
            </a:r>
            <a:r>
              <a:rPr lang="zh-CN" altLang="en-US" sz="4000" dirty="0">
                <a:solidFill>
                  <a:schemeClr val="hlink"/>
                </a:solidFill>
                <a:effectLst>
                  <a:outerShdw blurRad="38100" dist="38100" dir="2700000" algn="tl">
                    <a:srgbClr val="000000">
                      <a:alpha val="43137"/>
                    </a:srgbClr>
                  </a:outerShdw>
                </a:effectLst>
                <a:ea typeface="黑体" panose="02010609060101010101" pitchFamily="2" charset="-122"/>
              </a:rPr>
              <a:t> </a:t>
            </a:r>
            <a:r>
              <a:rPr lang="en-US" sz="3600" dirty="0">
                <a:effectLst>
                  <a:outerShdw blurRad="38100" dist="38100" dir="2700000" algn="tl">
                    <a:srgbClr val="000000">
                      <a:alpha val="43137"/>
                    </a:srgbClr>
                  </a:outerShdw>
                </a:effectLst>
              </a:rPr>
              <a:t>Inclusion-Exclusion Principle</a:t>
            </a:r>
            <a:endParaRPr lang="zh-CN" altLang="en-US" sz="3600" dirty="0">
              <a:solidFill>
                <a:schemeClr val="hlink"/>
              </a:solidFill>
              <a:effectLst>
                <a:outerShdw blurRad="38100" dist="38100" dir="2700000" algn="tl">
                  <a:srgbClr val="000000">
                    <a:alpha val="43137"/>
                  </a:srgbClr>
                </a:outerShdw>
              </a:effectLst>
              <a:ea typeface="黑体" panose="02010609060101010101" pitchFamily="2" charset="-122"/>
            </a:endParaRPr>
          </a:p>
        </p:txBody>
      </p:sp>
      <p:sp>
        <p:nvSpPr>
          <p:cNvPr id="19461" name="Rectangle 4"/>
          <p:cNvSpPr>
            <a:spLocks noGrp="1" noChangeArrowheads="1"/>
          </p:cNvSpPr>
          <p:nvPr>
            <p:ph type="body" idx="1"/>
          </p:nvPr>
        </p:nvSpPr>
        <p:spPr>
          <a:xfrm>
            <a:off x="468313" y="1487488"/>
            <a:ext cx="8280400" cy="3381375"/>
          </a:xfrm>
        </p:spPr>
        <p:txBody>
          <a:bodyPr/>
          <a:lstStyle/>
          <a:p>
            <a:pPr marL="0" indent="187325" eaLnBrk="1" hangingPunct="1">
              <a:lnSpc>
                <a:spcPct val="130000"/>
              </a:lnSpc>
              <a:defRPr/>
            </a:pPr>
            <a:r>
              <a:rPr lang="zh-CN" altLang="en-US" b="1" dirty="0">
                <a:solidFill>
                  <a:schemeClr val="accent5">
                    <a:lumMod val="50000"/>
                  </a:schemeClr>
                </a:solidFill>
              </a:rPr>
              <a:t>容斥原理的集合语言描述</a:t>
            </a:r>
            <a:endParaRPr lang="en-US" altLang="zh-CN" b="1" dirty="0">
              <a:solidFill>
                <a:schemeClr val="accent5">
                  <a:lumMod val="50000"/>
                </a:schemeClr>
              </a:solidFill>
            </a:endParaRPr>
          </a:p>
          <a:p>
            <a:pPr marL="0" indent="187325" eaLnBrk="1" hangingPunct="1">
              <a:lnSpc>
                <a:spcPct val="130000"/>
              </a:lnSpc>
              <a:buFont typeface="Wingdings" panose="05000000000000000000" pitchFamily="2" charset="2"/>
              <a:buNone/>
              <a:defRPr/>
            </a:pPr>
            <a:r>
              <a:rPr lang="zh-CN" altLang="en-US" b="1" dirty="0"/>
              <a:t>  对任意有限集</a:t>
            </a:r>
            <a:r>
              <a:rPr lang="en-US" altLang="zh-CN" b="1" dirty="0"/>
              <a:t>A</a:t>
            </a:r>
            <a:r>
              <a:rPr lang="en-US" altLang="zh-CN" b="1" baseline="-25000" dirty="0"/>
              <a:t>1</a:t>
            </a:r>
            <a:r>
              <a:rPr lang="zh-CN" altLang="en-US" b="1" dirty="0"/>
              <a:t>、</a:t>
            </a:r>
            <a:r>
              <a:rPr lang="en-US" altLang="zh-CN" b="1" dirty="0"/>
              <a:t>A</a:t>
            </a:r>
            <a:r>
              <a:rPr lang="en-US" altLang="zh-CN" b="1" baseline="-25000" dirty="0"/>
              <a:t>2</a:t>
            </a:r>
            <a:r>
              <a:rPr lang="zh-CN" altLang="en-US" b="1" dirty="0"/>
              <a:t>，</a:t>
            </a:r>
            <a:endParaRPr lang="en-US" altLang="zh-CN" b="1" dirty="0"/>
          </a:p>
          <a:p>
            <a:pPr marL="0" indent="187325" eaLnBrk="1" hangingPunct="1">
              <a:lnSpc>
                <a:spcPct val="130000"/>
              </a:lnSpc>
              <a:buFont typeface="Wingdings" panose="05000000000000000000" pitchFamily="2" charset="2"/>
              <a:buNone/>
              <a:defRPr/>
            </a:pPr>
            <a:r>
              <a:rPr lang="en-US" altLang="zh-CN" b="1" dirty="0"/>
              <a:t>            |A</a:t>
            </a:r>
            <a:r>
              <a:rPr lang="en-US" altLang="zh-CN" b="1" baseline="-25000" dirty="0"/>
              <a:t>1 </a:t>
            </a:r>
            <a:r>
              <a:rPr lang="en-US" altLang="zh-CN" b="1" dirty="0">
                <a:sym typeface="Symbol" panose="05050102010706020507" pitchFamily="18" charset="2"/>
              </a:rPr>
              <a:t>∪</a:t>
            </a:r>
            <a:r>
              <a:rPr lang="en-US" altLang="zh-CN" b="1" baseline="-25000" dirty="0"/>
              <a:t> </a:t>
            </a:r>
            <a:r>
              <a:rPr lang="en-US" altLang="zh-CN" b="1" dirty="0"/>
              <a:t>A</a:t>
            </a:r>
            <a:r>
              <a:rPr lang="en-US" altLang="zh-CN" b="1" baseline="-25000" dirty="0"/>
              <a:t>2</a:t>
            </a:r>
            <a:r>
              <a:rPr lang="en-US" altLang="zh-CN" b="1" dirty="0"/>
              <a:t>| </a:t>
            </a:r>
            <a:r>
              <a:rPr lang="en-US" altLang="zh-CN" b="1" dirty="0">
                <a:sym typeface="Symbol" panose="05050102010706020507" pitchFamily="18" charset="2"/>
              </a:rPr>
              <a:t>=</a:t>
            </a:r>
            <a:r>
              <a:rPr lang="en-US" altLang="zh-CN" b="1" dirty="0"/>
              <a:t> |A</a:t>
            </a:r>
            <a:r>
              <a:rPr lang="en-US" altLang="zh-CN" b="1" baseline="-25000" dirty="0"/>
              <a:t>1</a:t>
            </a:r>
            <a:r>
              <a:rPr lang="en-US" altLang="zh-CN" b="1" dirty="0"/>
              <a:t>| + |A</a:t>
            </a:r>
            <a:r>
              <a:rPr lang="en-US" altLang="zh-CN" b="1" baseline="-25000" dirty="0"/>
              <a:t>2</a:t>
            </a:r>
            <a:r>
              <a:rPr lang="en-US" altLang="zh-CN" b="1" dirty="0"/>
              <a:t>| - |A</a:t>
            </a:r>
            <a:r>
              <a:rPr lang="en-US" altLang="zh-CN" b="1" baseline="-25000" dirty="0"/>
              <a:t>1 </a:t>
            </a:r>
            <a:r>
              <a:rPr lang="en-US" altLang="zh-CN" b="1" dirty="0">
                <a:sym typeface="Symbol" panose="05050102010706020507" pitchFamily="18" charset="2"/>
              </a:rPr>
              <a:t>∩</a:t>
            </a:r>
            <a:r>
              <a:rPr lang="en-US" altLang="zh-CN" b="1" baseline="-25000" dirty="0"/>
              <a:t> </a:t>
            </a:r>
            <a:r>
              <a:rPr lang="en-US" altLang="zh-CN" b="1" dirty="0"/>
              <a:t>A</a:t>
            </a:r>
            <a:r>
              <a:rPr lang="en-US" altLang="zh-CN" b="1" baseline="-25000" dirty="0"/>
              <a:t>2</a:t>
            </a:r>
            <a:r>
              <a:rPr lang="en-US" altLang="zh-CN" b="1" dirty="0"/>
              <a:t>| </a:t>
            </a:r>
            <a:r>
              <a:rPr lang="zh-CN" altLang="en-US" b="1" dirty="0"/>
              <a:t>成立</a:t>
            </a:r>
            <a:endParaRPr lang="en-US" altLang="zh-CN" b="1" dirty="0"/>
          </a:p>
          <a:p>
            <a:pPr marL="0" indent="187325" eaLnBrk="1" hangingPunct="1">
              <a:lnSpc>
                <a:spcPct val="130000"/>
              </a:lnSpc>
              <a:buFont typeface="Wingdings" panose="05000000000000000000" pitchFamily="2" charset="2"/>
              <a:buNone/>
              <a:defRPr/>
            </a:pPr>
            <a:endParaRPr lang="en-US" altLang="zh-CN" b="1" dirty="0"/>
          </a:p>
          <a:p>
            <a:pPr marL="0" indent="187325" eaLnBrk="1" hangingPunct="1">
              <a:lnSpc>
                <a:spcPct val="130000"/>
              </a:lnSpc>
              <a:buFont typeface="Wingdings" panose="05000000000000000000" pitchFamily="2" charset="2"/>
              <a:buNone/>
              <a:defRPr/>
            </a:pPr>
            <a:r>
              <a:rPr lang="zh-CN" altLang="en-US" b="1" dirty="0"/>
              <a:t>推广：</a:t>
            </a:r>
            <a:r>
              <a:rPr lang="en-US" altLang="zh-CN" b="1" dirty="0"/>
              <a:t>|A</a:t>
            </a:r>
            <a:r>
              <a:rPr lang="en-US" altLang="zh-CN" b="1" baseline="-25000" dirty="0"/>
              <a:t>1 </a:t>
            </a:r>
            <a:r>
              <a:rPr lang="en-US" altLang="zh-CN" b="1" dirty="0">
                <a:sym typeface="Symbol" panose="05050102010706020507" pitchFamily="18" charset="2"/>
              </a:rPr>
              <a:t>∪</a:t>
            </a:r>
            <a:r>
              <a:rPr lang="en-US" altLang="zh-CN" b="1" baseline="-25000" dirty="0"/>
              <a:t> </a:t>
            </a:r>
            <a:r>
              <a:rPr lang="en-US" altLang="zh-CN" b="1" dirty="0"/>
              <a:t>A</a:t>
            </a:r>
            <a:r>
              <a:rPr lang="en-US" altLang="zh-CN" b="1" baseline="-25000" dirty="0"/>
              <a:t>2 </a:t>
            </a:r>
            <a:r>
              <a:rPr lang="en-US" altLang="zh-CN" b="1" dirty="0">
                <a:sym typeface="Symbol" panose="05050102010706020507" pitchFamily="18" charset="2"/>
              </a:rPr>
              <a:t>∪</a:t>
            </a:r>
            <a:r>
              <a:rPr lang="en-US" altLang="zh-CN" b="1" baseline="-25000" dirty="0"/>
              <a:t> … </a:t>
            </a:r>
            <a:r>
              <a:rPr lang="en-US" altLang="zh-CN" b="1" dirty="0">
                <a:sym typeface="Symbol" panose="05050102010706020507" pitchFamily="18" charset="2"/>
              </a:rPr>
              <a:t>∪</a:t>
            </a:r>
            <a:r>
              <a:rPr lang="en-US" altLang="zh-CN" b="1" dirty="0"/>
              <a:t> A</a:t>
            </a:r>
            <a:r>
              <a:rPr lang="en-US" altLang="zh-CN" b="1" baseline="-25000" dirty="0"/>
              <a:t>n </a:t>
            </a:r>
            <a:r>
              <a:rPr lang="en-US" altLang="zh-CN" b="1" dirty="0"/>
              <a:t>| =</a:t>
            </a:r>
            <a:r>
              <a:rPr lang="zh-CN" altLang="en-US" b="1" dirty="0"/>
              <a:t>？</a:t>
            </a:r>
          </a:p>
        </p:txBody>
      </p:sp>
      <p:pic>
        <p:nvPicPr>
          <p:cNvPr id="4" name="Picture 6" descr="http://imgsrc.baidu.com/baike/abpic/item/bf4875630594545f0d33fa55.jpg">
            <a:hlinkClick r:id="rId2"/>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rcRect b="19771"/>
          <a:stretch>
            <a:fillRect/>
          </a:stretch>
        </p:blipFill>
        <p:spPr bwMode="auto">
          <a:xfrm>
            <a:off x="6156325" y="4076700"/>
            <a:ext cx="2071688" cy="21542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altLang="zh-CN"/>
              <a:t>EXAMPLE</a:t>
            </a:r>
          </a:p>
        </p:txBody>
      </p:sp>
      <p:sp>
        <p:nvSpPr>
          <p:cNvPr id="50178" name="Rectangle 3"/>
          <p:cNvSpPr>
            <a:spLocks noGrp="1" noChangeArrowheads="1"/>
          </p:cNvSpPr>
          <p:nvPr>
            <p:ph type="body" idx="1"/>
          </p:nvPr>
        </p:nvSpPr>
        <p:spPr>
          <a:xfrm>
            <a:off x="500063" y="1385888"/>
            <a:ext cx="8643937" cy="3471862"/>
          </a:xfrm>
        </p:spPr>
        <p:txBody>
          <a:bodyPr/>
          <a:lstStyle/>
          <a:p>
            <a:pPr marL="0" indent="0" algn="just" eaLnBrk="1" hangingPunct="1">
              <a:lnSpc>
                <a:spcPct val="130000"/>
              </a:lnSpc>
              <a:buFont typeface="Wingdings" panose="05000000000000000000" pitchFamily="2" charset="2"/>
              <a:buNone/>
            </a:pPr>
            <a:r>
              <a:rPr lang="zh-CN" altLang="en-US" b="1" dirty="0">
                <a:ea typeface="楷体_GB2312" panose="02010609030101010101" pitchFamily="49" charset="-122"/>
              </a:rPr>
              <a:t>以</a:t>
            </a:r>
            <a:r>
              <a:rPr lang="en-US" altLang="zh-CN" b="1" dirty="0">
                <a:ea typeface="楷体_GB2312" panose="02010609030101010101" pitchFamily="49" charset="-122"/>
              </a:rPr>
              <a:t>1</a:t>
            </a:r>
            <a:r>
              <a:rPr lang="zh-CN" altLang="en-US" b="1" dirty="0">
                <a:ea typeface="楷体_GB2312" panose="02010609030101010101" pitchFamily="49" charset="-122"/>
              </a:rPr>
              <a:t>开始或者以</a:t>
            </a:r>
            <a:r>
              <a:rPr lang="en-US" altLang="zh-CN" b="1" dirty="0">
                <a:ea typeface="楷体_GB2312" panose="02010609030101010101" pitchFamily="49" charset="-122"/>
              </a:rPr>
              <a:t>00</a:t>
            </a:r>
            <a:r>
              <a:rPr lang="zh-CN" altLang="en-US" b="1" dirty="0">
                <a:ea typeface="楷体_GB2312" panose="02010609030101010101" pitchFamily="49" charset="-122"/>
              </a:rPr>
              <a:t>结尾的</a:t>
            </a:r>
            <a:r>
              <a:rPr lang="en-US" altLang="zh-CN" b="1" dirty="0">
                <a:ea typeface="楷体_GB2312" panose="02010609030101010101" pitchFamily="49" charset="-122"/>
              </a:rPr>
              <a:t>8</a:t>
            </a:r>
            <a:r>
              <a:rPr lang="zh-CN" altLang="en-US" b="1" dirty="0">
                <a:ea typeface="楷体_GB2312" panose="02010609030101010101" pitchFamily="49" charset="-122"/>
              </a:rPr>
              <a:t>位二进制符号串有多少个？</a:t>
            </a:r>
          </a:p>
          <a:p>
            <a:pPr marL="0" indent="0" algn="just" eaLnBrk="1" hangingPunct="1">
              <a:lnSpc>
                <a:spcPct val="130000"/>
              </a:lnSpc>
              <a:buFont typeface="Wingdings" panose="05000000000000000000" pitchFamily="2" charset="2"/>
              <a:buNone/>
            </a:pPr>
            <a:r>
              <a:rPr lang="zh-CN" altLang="en-US" b="1" dirty="0">
                <a:ea typeface="楷体_GB2312" panose="02010609030101010101" pitchFamily="49" charset="-122"/>
              </a:rPr>
              <a:t>解：设</a:t>
            </a:r>
            <a:r>
              <a:rPr lang="en-US" altLang="zh-CN" b="1" dirty="0">
                <a:ea typeface="楷体_GB2312" panose="02010609030101010101" pitchFamily="49" charset="-122"/>
              </a:rPr>
              <a:t>A={</a:t>
            </a:r>
            <a:r>
              <a:rPr lang="zh-CN" altLang="en-US" b="1" dirty="0">
                <a:ea typeface="楷体_GB2312" panose="02010609030101010101" pitchFamily="49" charset="-122"/>
              </a:rPr>
              <a:t>以</a:t>
            </a:r>
            <a:r>
              <a:rPr lang="en-US" altLang="zh-CN" b="1" dirty="0">
                <a:ea typeface="楷体_GB2312" panose="02010609030101010101" pitchFamily="49" charset="-122"/>
              </a:rPr>
              <a:t>1</a:t>
            </a:r>
            <a:r>
              <a:rPr lang="zh-CN" altLang="en-US" b="1" dirty="0">
                <a:ea typeface="楷体_GB2312" panose="02010609030101010101" pitchFamily="49" charset="-122"/>
              </a:rPr>
              <a:t>开始的</a:t>
            </a:r>
            <a:r>
              <a:rPr lang="en-US" altLang="zh-CN" b="1" dirty="0">
                <a:ea typeface="楷体_GB2312" panose="02010609030101010101" pitchFamily="49" charset="-122"/>
              </a:rPr>
              <a:t>8</a:t>
            </a:r>
            <a:r>
              <a:rPr lang="zh-CN" altLang="en-US" b="1" dirty="0">
                <a:ea typeface="楷体_GB2312" panose="02010609030101010101" pitchFamily="49" charset="-122"/>
              </a:rPr>
              <a:t>位二进制符号串</a:t>
            </a:r>
            <a:r>
              <a:rPr lang="en-US" altLang="zh-CN" b="1" dirty="0">
                <a:ea typeface="楷体_GB2312" panose="02010609030101010101" pitchFamily="49" charset="-122"/>
              </a:rPr>
              <a:t>}</a:t>
            </a:r>
          </a:p>
          <a:p>
            <a:pPr marL="0" indent="0" algn="just" eaLnBrk="1" hangingPunct="1">
              <a:lnSpc>
                <a:spcPct val="130000"/>
              </a:lnSpc>
              <a:buFont typeface="Wingdings" panose="05000000000000000000" pitchFamily="2" charset="2"/>
              <a:buNone/>
            </a:pPr>
            <a:r>
              <a:rPr lang="en-US" altLang="zh-CN" b="1" dirty="0">
                <a:ea typeface="楷体_GB2312" panose="02010609030101010101" pitchFamily="49" charset="-122"/>
              </a:rPr>
              <a:t>            B={</a:t>
            </a:r>
            <a:r>
              <a:rPr lang="zh-CN" altLang="en-US" b="1" dirty="0">
                <a:ea typeface="楷体_GB2312" panose="02010609030101010101" pitchFamily="49" charset="-122"/>
              </a:rPr>
              <a:t>以</a:t>
            </a:r>
            <a:r>
              <a:rPr lang="en-US" altLang="zh-CN" b="1" dirty="0">
                <a:ea typeface="楷体_GB2312" panose="02010609030101010101" pitchFamily="49" charset="-122"/>
              </a:rPr>
              <a:t>00</a:t>
            </a:r>
            <a:r>
              <a:rPr lang="zh-CN" altLang="en-US" b="1" dirty="0">
                <a:ea typeface="楷体_GB2312" panose="02010609030101010101" pitchFamily="49" charset="-122"/>
              </a:rPr>
              <a:t>结尾的</a:t>
            </a:r>
            <a:r>
              <a:rPr lang="en-US" altLang="zh-CN" b="1" dirty="0">
                <a:ea typeface="楷体_GB2312" panose="02010609030101010101" pitchFamily="49" charset="-122"/>
              </a:rPr>
              <a:t>8</a:t>
            </a:r>
            <a:r>
              <a:rPr lang="zh-CN" altLang="en-US" b="1" dirty="0">
                <a:ea typeface="楷体_GB2312" panose="02010609030101010101" pitchFamily="49" charset="-122"/>
              </a:rPr>
              <a:t>位二进制符号串</a:t>
            </a:r>
            <a:r>
              <a:rPr lang="en-US" altLang="zh-CN" b="1" dirty="0">
                <a:ea typeface="楷体_GB2312" panose="02010609030101010101" pitchFamily="49" charset="-122"/>
              </a:rPr>
              <a:t>}</a:t>
            </a:r>
          </a:p>
          <a:p>
            <a:pPr marL="0" indent="0" algn="just" eaLnBrk="1" hangingPunct="1">
              <a:lnSpc>
                <a:spcPct val="130000"/>
              </a:lnSpc>
              <a:buFont typeface="Wingdings" panose="05000000000000000000" pitchFamily="2" charset="2"/>
              <a:buNone/>
            </a:pPr>
            <a:r>
              <a:rPr lang="en-US" altLang="zh-CN" b="1" dirty="0">
                <a:ea typeface="楷体_GB2312" panose="02010609030101010101" pitchFamily="49" charset="-122"/>
              </a:rPr>
              <a:t>         </a:t>
            </a:r>
            <a:r>
              <a:rPr lang="zh-CN" altLang="en-US" b="1" dirty="0">
                <a:ea typeface="楷体_GB2312" panose="02010609030101010101" pitchFamily="49" charset="-122"/>
              </a:rPr>
              <a:t>则</a:t>
            </a:r>
            <a:r>
              <a:rPr lang="en-US" altLang="zh-CN" b="1" dirty="0">
                <a:ea typeface="楷体_GB2312" panose="02010609030101010101" pitchFamily="49" charset="-122"/>
              </a:rPr>
              <a:t>| A∪B | = |A|+|B|-|A∩B|=  ?</a:t>
            </a:r>
          </a:p>
        </p:txBody>
      </p:sp>
      <p:sp>
        <p:nvSpPr>
          <p:cNvPr id="8" name="圆角矩形标注 7"/>
          <p:cNvSpPr/>
          <p:nvPr/>
        </p:nvSpPr>
        <p:spPr bwMode="auto">
          <a:xfrm>
            <a:off x="5003800" y="4292600"/>
            <a:ext cx="2527300" cy="642938"/>
          </a:xfrm>
          <a:prstGeom prst="wedgeRoundRectCallout">
            <a:avLst>
              <a:gd name="adj1" fmla="val -74593"/>
              <a:gd name="adj2" fmla="val -58388"/>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latinLnBrk="1">
              <a:defRPr/>
            </a:pPr>
            <a:r>
              <a:rPr lang="en-US" altLang="zh-CN" i="0" dirty="0">
                <a:solidFill>
                  <a:schemeClr val="tx1"/>
                </a:solidFill>
              </a:rPr>
              <a:t>2^7+2^6-2^5</a:t>
            </a:r>
            <a:endParaRPr lang="zh-CN" altLang="en-US" i="0" dirty="0">
              <a:solidFill>
                <a:schemeClr val="tx1"/>
              </a:solidFill>
            </a:endParaRPr>
          </a:p>
          <a:p>
            <a:pPr algn="ctr" latinLnBrk="1">
              <a:defRPr/>
            </a:pPr>
            <a:endParaRPr lang="zh-CN" altLang="en-US" i="0"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en-US" altLang="zh-CN"/>
              <a:t>EXAMPLE</a:t>
            </a:r>
          </a:p>
        </p:txBody>
      </p:sp>
      <p:sp>
        <p:nvSpPr>
          <p:cNvPr id="346115" name="Rectangle 3"/>
          <p:cNvSpPr>
            <a:spLocks noGrp="1" noChangeArrowheads="1"/>
          </p:cNvSpPr>
          <p:nvPr>
            <p:ph type="body" idx="1"/>
          </p:nvPr>
        </p:nvSpPr>
        <p:spPr>
          <a:xfrm>
            <a:off x="428625" y="1428750"/>
            <a:ext cx="8286750" cy="4568825"/>
          </a:xfrm>
        </p:spPr>
        <p:txBody>
          <a:bodyPr/>
          <a:lstStyle/>
          <a:p>
            <a:pPr marL="0" indent="0" algn="just" eaLnBrk="1" hangingPunct="1">
              <a:lnSpc>
                <a:spcPct val="130000"/>
              </a:lnSpc>
              <a:buFont typeface="Wingdings" panose="05000000000000000000" pitchFamily="2" charset="2"/>
              <a:buNone/>
            </a:pPr>
            <a:r>
              <a:rPr lang="en-US" altLang="zh-CN" b="1" dirty="0">
                <a:ea typeface="楷体_GB2312" panose="02010609030101010101" pitchFamily="49" charset="-122"/>
              </a:rPr>
              <a:t>10</a:t>
            </a:r>
            <a:r>
              <a:rPr lang="zh-CN" altLang="en-US" b="1" dirty="0">
                <a:ea typeface="楷体_GB2312" panose="02010609030101010101" pitchFamily="49" charset="-122"/>
              </a:rPr>
              <a:t>个球迷，已知</a:t>
            </a:r>
            <a:r>
              <a:rPr lang="en-US" altLang="zh-CN" b="1" dirty="0">
                <a:ea typeface="楷体_GB2312" panose="02010609030101010101" pitchFamily="49" charset="-122"/>
              </a:rPr>
              <a:t>5</a:t>
            </a:r>
            <a:r>
              <a:rPr lang="zh-CN" altLang="en-US" b="1" dirty="0">
                <a:ea typeface="楷体_GB2312" panose="02010609030101010101" pitchFamily="49" charset="-122"/>
              </a:rPr>
              <a:t>个青年，</a:t>
            </a:r>
            <a:r>
              <a:rPr lang="en-US" altLang="zh-CN" b="1" dirty="0">
                <a:ea typeface="楷体_GB2312" panose="02010609030101010101" pitchFamily="49" charset="-122"/>
              </a:rPr>
              <a:t>7</a:t>
            </a:r>
            <a:r>
              <a:rPr lang="zh-CN" altLang="en-US" b="1" dirty="0">
                <a:ea typeface="楷体_GB2312" panose="02010609030101010101" pitchFamily="49" charset="-122"/>
              </a:rPr>
              <a:t>个男性，</a:t>
            </a:r>
            <a:r>
              <a:rPr lang="en-US" altLang="zh-CN" b="1" dirty="0">
                <a:ea typeface="楷体_GB2312" panose="02010609030101010101" pitchFamily="49" charset="-122"/>
              </a:rPr>
              <a:t>3</a:t>
            </a:r>
            <a:r>
              <a:rPr lang="zh-CN" altLang="en-US" b="1" dirty="0">
                <a:ea typeface="楷体_GB2312" panose="02010609030101010101" pitchFamily="49" charset="-122"/>
              </a:rPr>
              <a:t>个男青年，问有几个非青年女性球迷？</a:t>
            </a:r>
          </a:p>
          <a:p>
            <a:pPr marL="0" indent="0" algn="just" eaLnBrk="1" hangingPunct="1">
              <a:lnSpc>
                <a:spcPct val="130000"/>
              </a:lnSpc>
              <a:buFont typeface="Wingdings" panose="05000000000000000000" pitchFamily="2" charset="2"/>
              <a:buNone/>
            </a:pPr>
            <a:r>
              <a:rPr lang="zh-CN" altLang="en-US" b="1" dirty="0">
                <a:solidFill>
                  <a:schemeClr val="tx2"/>
                </a:solidFill>
                <a:ea typeface="楷体_GB2312" panose="02010609030101010101" pitchFamily="49" charset="-122"/>
              </a:rPr>
              <a:t>解：设</a:t>
            </a:r>
            <a:r>
              <a:rPr lang="en-US" altLang="zh-CN" b="1" dirty="0">
                <a:solidFill>
                  <a:schemeClr val="tx2"/>
                </a:solidFill>
                <a:ea typeface="楷体_GB2312" panose="02010609030101010101" pitchFamily="49" charset="-122"/>
              </a:rPr>
              <a:t>A={</a:t>
            </a:r>
            <a:r>
              <a:rPr lang="zh-CN" altLang="en-US" b="1" dirty="0">
                <a:solidFill>
                  <a:schemeClr val="tx2"/>
                </a:solidFill>
                <a:ea typeface="楷体_GB2312" panose="02010609030101010101" pitchFamily="49" charset="-122"/>
              </a:rPr>
              <a:t>青年</a:t>
            </a:r>
            <a:r>
              <a:rPr lang="en-US" altLang="zh-CN" b="1" dirty="0">
                <a:solidFill>
                  <a:schemeClr val="tx2"/>
                </a:solidFill>
                <a:ea typeface="楷体_GB2312" panose="02010609030101010101" pitchFamily="49" charset="-122"/>
              </a:rPr>
              <a:t>}</a:t>
            </a:r>
            <a:r>
              <a:rPr lang="zh-CN" altLang="en-US" b="1" dirty="0">
                <a:solidFill>
                  <a:schemeClr val="tx2"/>
                </a:solidFill>
                <a:ea typeface="楷体_GB2312" panose="02010609030101010101" pitchFamily="49" charset="-122"/>
              </a:rPr>
              <a:t>，</a:t>
            </a:r>
            <a:r>
              <a:rPr lang="en-US" altLang="zh-CN" b="1" dirty="0">
                <a:solidFill>
                  <a:schemeClr val="tx2"/>
                </a:solidFill>
                <a:ea typeface="楷体_GB2312" panose="02010609030101010101" pitchFamily="49" charset="-122"/>
              </a:rPr>
              <a:t>B={</a:t>
            </a:r>
            <a:r>
              <a:rPr lang="zh-CN" altLang="en-US" b="1" dirty="0">
                <a:solidFill>
                  <a:schemeClr val="tx2"/>
                </a:solidFill>
                <a:ea typeface="楷体_GB2312" panose="02010609030101010101" pitchFamily="49" charset="-122"/>
              </a:rPr>
              <a:t>男性</a:t>
            </a:r>
            <a:r>
              <a:rPr lang="en-US" altLang="zh-CN" b="1" dirty="0">
                <a:solidFill>
                  <a:schemeClr val="tx2"/>
                </a:solidFill>
                <a:ea typeface="楷体_GB2312" panose="02010609030101010101" pitchFamily="49" charset="-122"/>
              </a:rPr>
              <a:t>} </a:t>
            </a:r>
            <a:r>
              <a:rPr lang="zh-CN" altLang="en-US" b="1" dirty="0">
                <a:solidFill>
                  <a:schemeClr val="tx2"/>
                </a:solidFill>
                <a:ea typeface="楷体_GB2312" panose="02010609030101010101" pitchFamily="49" charset="-122"/>
              </a:rPr>
              <a:t>，则</a:t>
            </a:r>
            <a:r>
              <a:rPr lang="en-US" altLang="zh-CN" b="1" dirty="0">
                <a:solidFill>
                  <a:schemeClr val="tx2"/>
                </a:solidFill>
                <a:ea typeface="楷体_GB2312" panose="02010609030101010101" pitchFamily="49" charset="-122"/>
              </a:rPr>
              <a:t>A∪B</a:t>
            </a:r>
            <a:r>
              <a:rPr lang="zh-CN" altLang="en-US" b="1" dirty="0">
                <a:solidFill>
                  <a:schemeClr val="tx2"/>
                </a:solidFill>
                <a:ea typeface="楷体_GB2312" panose="02010609030101010101" pitchFamily="49" charset="-122"/>
              </a:rPr>
              <a:t>为所有青年或者男性的集合，人数为</a:t>
            </a:r>
            <a:r>
              <a:rPr lang="en-US" altLang="zh-CN" b="1" dirty="0">
                <a:solidFill>
                  <a:schemeClr val="tx2"/>
                </a:solidFill>
                <a:ea typeface="楷体_GB2312" panose="02010609030101010101" pitchFamily="49" charset="-122"/>
              </a:rPr>
              <a:t>:</a:t>
            </a:r>
          </a:p>
          <a:p>
            <a:pPr marL="0" indent="0" algn="just" eaLnBrk="1" hangingPunct="1">
              <a:lnSpc>
                <a:spcPct val="130000"/>
              </a:lnSpc>
              <a:buFont typeface="Wingdings" panose="05000000000000000000" pitchFamily="2" charset="2"/>
              <a:buNone/>
            </a:pPr>
            <a:r>
              <a:rPr lang="en-US" altLang="zh-CN" b="1" dirty="0">
                <a:solidFill>
                  <a:schemeClr val="tx2"/>
                </a:solidFill>
                <a:ea typeface="楷体_GB2312" panose="02010609030101010101" pitchFamily="49" charset="-122"/>
              </a:rPr>
              <a:t>| A∪B | = |A|+|B|-|A ∩ B|=5+7-3=9</a:t>
            </a:r>
          </a:p>
          <a:p>
            <a:pPr marL="0" indent="0" algn="just" eaLnBrk="1" hangingPunct="1">
              <a:lnSpc>
                <a:spcPct val="130000"/>
              </a:lnSpc>
              <a:buNone/>
            </a:pPr>
            <a:r>
              <a:rPr lang="zh-CN" altLang="en-US" b="1" dirty="0">
                <a:solidFill>
                  <a:schemeClr val="tx2"/>
                </a:solidFill>
                <a:ea typeface="楷体_GB2312" panose="02010609030101010101" pitchFamily="49" charset="-122"/>
              </a:rPr>
              <a:t>因此，非青年女性球迷人数</a:t>
            </a:r>
            <a:r>
              <a:rPr lang="en-US" altLang="zh-CN" b="1" dirty="0">
                <a:solidFill>
                  <a:schemeClr val="tx2"/>
                </a:solidFill>
                <a:ea typeface="楷体_GB2312" panose="02010609030101010101" pitchFamily="49" charset="-122"/>
              </a:rPr>
              <a:t>| A∩B |=10-9=1</a:t>
            </a:r>
          </a:p>
        </p:txBody>
      </p:sp>
      <p:cxnSp>
        <p:nvCxnSpPr>
          <p:cNvPr id="5" name="直接连接符 4"/>
          <p:cNvCxnSpPr/>
          <p:nvPr/>
        </p:nvCxnSpPr>
        <p:spPr bwMode="auto">
          <a:xfrm>
            <a:off x="5000628" y="4643446"/>
            <a:ext cx="1800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直接连接符 5"/>
          <p:cNvCxnSpPr/>
          <p:nvPr/>
        </p:nvCxnSpPr>
        <p:spPr bwMode="auto">
          <a:xfrm>
            <a:off x="5484928" y="4643446"/>
            <a:ext cx="1800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1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61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6115">
                                            <p:txEl>
                                              <p:pRg st="3" end="3"/>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990600" y="152400"/>
            <a:ext cx="6318250" cy="541338"/>
          </a:xfrm>
        </p:spPr>
        <p:txBody>
          <a:bodyPr/>
          <a:lstStyle/>
          <a:p>
            <a:pPr eaLnBrk="1" hangingPunct="1"/>
            <a:endParaRPr lang="zh-CN" altLang="zh-CN" sz="2800"/>
          </a:p>
        </p:txBody>
      </p:sp>
      <p:sp>
        <p:nvSpPr>
          <p:cNvPr id="19458" name="Rectangle 3"/>
          <p:cNvSpPr>
            <a:spLocks noGrp="1" noChangeArrowheads="1"/>
          </p:cNvSpPr>
          <p:nvPr>
            <p:ph type="body" idx="1"/>
          </p:nvPr>
        </p:nvSpPr>
        <p:spPr>
          <a:xfrm>
            <a:off x="857250" y="1533525"/>
            <a:ext cx="7143750" cy="3181350"/>
          </a:xfrm>
        </p:spPr>
        <p:txBody>
          <a:bodyPr/>
          <a:lstStyle/>
          <a:p>
            <a:pPr marL="0" indent="187325" eaLnBrk="1" hangingPunct="1">
              <a:lnSpc>
                <a:spcPct val="120000"/>
              </a:lnSpc>
              <a:buFont typeface="Wingdings" panose="05000000000000000000" pitchFamily="2" charset="2"/>
              <a:buNone/>
            </a:pPr>
            <a:r>
              <a:rPr lang="en-US" altLang="zh-CN" sz="3200" dirty="0">
                <a:solidFill>
                  <a:srgbClr val="C00000"/>
                </a:solidFill>
              </a:rPr>
              <a:t>3.1 </a:t>
            </a:r>
            <a:r>
              <a:rPr lang="zh-CN" altLang="en-US" sz="3200" dirty="0">
                <a:solidFill>
                  <a:srgbClr val="C00000"/>
                </a:solidFill>
              </a:rPr>
              <a:t>计数的基础</a:t>
            </a:r>
          </a:p>
          <a:p>
            <a:pPr marL="0" indent="187325" eaLnBrk="1" hangingPunct="1">
              <a:lnSpc>
                <a:spcPct val="120000"/>
              </a:lnSpc>
              <a:buFont typeface="Wingdings" panose="05000000000000000000" pitchFamily="2" charset="2"/>
              <a:buNone/>
            </a:pPr>
            <a:r>
              <a:rPr lang="en-US" altLang="zh-CN" sz="3200" dirty="0"/>
              <a:t>3.2 </a:t>
            </a:r>
            <a:r>
              <a:rPr lang="zh-CN" altLang="en-US" sz="3200" dirty="0"/>
              <a:t>鸽巢原理</a:t>
            </a:r>
          </a:p>
          <a:p>
            <a:pPr marL="0" indent="187325" eaLnBrk="1" hangingPunct="1">
              <a:lnSpc>
                <a:spcPct val="120000"/>
              </a:lnSpc>
              <a:buFont typeface="Wingdings" panose="05000000000000000000" pitchFamily="2" charset="2"/>
              <a:buNone/>
            </a:pPr>
            <a:r>
              <a:rPr lang="en-US" altLang="zh-CN" sz="3200" dirty="0"/>
              <a:t>3.3 </a:t>
            </a:r>
            <a:r>
              <a:rPr lang="zh-CN" altLang="en-US" sz="3200" dirty="0"/>
              <a:t>排列与组合</a:t>
            </a:r>
            <a:endParaRPr lang="en-US" altLang="zh-CN" sz="3200" dirty="0"/>
          </a:p>
          <a:p>
            <a:pPr marL="0" indent="187325" eaLnBrk="1" hangingPunct="1">
              <a:lnSpc>
                <a:spcPct val="120000"/>
              </a:lnSpc>
              <a:buFont typeface="Wingdings" panose="05000000000000000000" pitchFamily="2" charset="2"/>
              <a:buNone/>
            </a:pPr>
            <a:r>
              <a:rPr lang="en-US" altLang="zh-CN" sz="3200" dirty="0"/>
              <a:t>3.5 </a:t>
            </a:r>
            <a:r>
              <a:rPr lang="zh-CN" altLang="en-US" sz="3200" dirty="0"/>
              <a:t>一般性的排列和组合</a:t>
            </a:r>
          </a:p>
          <a:p>
            <a:pPr marL="0" indent="187325" eaLnBrk="1" hangingPunct="1">
              <a:lnSpc>
                <a:spcPct val="120000"/>
              </a:lnSpc>
              <a:buFont typeface="Wingdings" panose="05000000000000000000" pitchFamily="2" charset="2"/>
              <a:buNone/>
            </a:pPr>
            <a:r>
              <a:rPr lang="en-US" altLang="zh-CN" sz="3200" dirty="0"/>
              <a:t>3.6 </a:t>
            </a:r>
            <a:r>
              <a:rPr lang="zh-CN" altLang="en-US" sz="3200" dirty="0"/>
              <a:t>生成排列和组合</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4"/>
          <p:cNvSpPr>
            <a:spLocks noGrp="1" noChangeArrowheads="1"/>
          </p:cNvSpPr>
          <p:nvPr>
            <p:ph type="title"/>
          </p:nvPr>
        </p:nvSpPr>
        <p:spPr/>
        <p:txBody>
          <a:bodyPr/>
          <a:lstStyle/>
          <a:p>
            <a:r>
              <a:rPr lang="zh-CN" altLang="en-US"/>
              <a:t>练习</a:t>
            </a:r>
          </a:p>
        </p:txBody>
      </p:sp>
      <p:sp>
        <p:nvSpPr>
          <p:cNvPr id="146437" name="Rectangle 5"/>
          <p:cNvSpPr>
            <a:spLocks noGrp="1" noChangeArrowheads="1"/>
          </p:cNvSpPr>
          <p:nvPr>
            <p:ph type="body" idx="1"/>
          </p:nvPr>
        </p:nvSpPr>
        <p:spPr>
          <a:xfrm>
            <a:off x="323850" y="1485900"/>
            <a:ext cx="8675688" cy="4464050"/>
          </a:xfrm>
        </p:spPr>
        <p:txBody>
          <a:bodyPr/>
          <a:lstStyle/>
          <a:p>
            <a:pPr marL="0" indent="0">
              <a:lnSpc>
                <a:spcPct val="120000"/>
              </a:lnSpc>
              <a:buFont typeface="Wingdings" panose="05000000000000000000" pitchFamily="2" charset="2"/>
              <a:buNone/>
              <a:defRPr/>
            </a:pPr>
            <a:r>
              <a:rPr lang="zh-CN" altLang="en-US" dirty="0">
                <a:ea typeface="楷体_GB2312" panose="02010609030101010101" pitchFamily="49" charset="-122"/>
              </a:rPr>
              <a:t>一个计算机公司接受了</a:t>
            </a:r>
            <a:r>
              <a:rPr lang="en-US" altLang="zh-CN" dirty="0">
                <a:ea typeface="楷体_GB2312" panose="02010609030101010101" pitchFamily="49" charset="-122"/>
              </a:rPr>
              <a:t>350</a:t>
            </a:r>
            <a:r>
              <a:rPr lang="zh-CN" altLang="en-US" dirty="0">
                <a:ea typeface="楷体_GB2312" panose="02010609030101010101" pitchFamily="49" charset="-122"/>
              </a:rPr>
              <a:t>名大学生的求职申请。其中</a:t>
            </a:r>
            <a:r>
              <a:rPr lang="en-US" altLang="zh-CN" dirty="0">
                <a:ea typeface="楷体_GB2312" panose="02010609030101010101" pitchFamily="49" charset="-122"/>
              </a:rPr>
              <a:t>220</a:t>
            </a:r>
            <a:r>
              <a:rPr lang="zh-CN" altLang="en-US" dirty="0">
                <a:ea typeface="楷体_GB2312" panose="02010609030101010101" pitchFamily="49" charset="-122"/>
              </a:rPr>
              <a:t>名有计算机学位、</a:t>
            </a:r>
            <a:r>
              <a:rPr lang="en-US" altLang="zh-CN" dirty="0">
                <a:ea typeface="楷体_GB2312" panose="02010609030101010101" pitchFamily="49" charset="-122"/>
              </a:rPr>
              <a:t>147</a:t>
            </a:r>
            <a:r>
              <a:rPr lang="zh-CN" altLang="en-US" dirty="0">
                <a:ea typeface="楷体_GB2312" panose="02010609030101010101" pitchFamily="49" charset="-122"/>
              </a:rPr>
              <a:t>名有电子商务学位、</a:t>
            </a:r>
            <a:r>
              <a:rPr lang="en-US" altLang="zh-CN" dirty="0">
                <a:ea typeface="楷体_GB2312" panose="02010609030101010101" pitchFamily="49" charset="-122"/>
              </a:rPr>
              <a:t>51</a:t>
            </a:r>
            <a:r>
              <a:rPr lang="zh-CN" altLang="en-US" dirty="0">
                <a:ea typeface="楷体_GB2312" panose="02010609030101010101" pitchFamily="49" charset="-122"/>
              </a:rPr>
              <a:t>名有这两种学位。请问：有多少名学生没有这两种学位？</a:t>
            </a:r>
            <a:endParaRPr lang="en-US" altLang="zh-CN" dirty="0">
              <a:ea typeface="楷体_GB2312" panose="02010609030101010101" pitchFamily="49" charset="-122"/>
            </a:endParaRPr>
          </a:p>
          <a:p>
            <a:pPr marL="0" indent="0" algn="just" eaLnBrk="1" hangingPunct="1">
              <a:lnSpc>
                <a:spcPct val="120000"/>
              </a:lnSpc>
              <a:buFont typeface="Wingdings" panose="05000000000000000000" pitchFamily="2" charset="2"/>
              <a:buNone/>
              <a:defRPr/>
            </a:pPr>
            <a:r>
              <a:rPr lang="zh-CN" altLang="en-US" dirty="0">
                <a:ea typeface="楷体_GB2312" panose="02010609030101010101" pitchFamily="49" charset="-122"/>
              </a:rPr>
              <a:t>解</a:t>
            </a:r>
            <a:r>
              <a:rPr lang="en-US" altLang="zh-CN" dirty="0">
                <a:ea typeface="楷体_GB2312" panose="02010609030101010101" pitchFamily="49" charset="-122"/>
              </a:rPr>
              <a:t>: </a:t>
            </a:r>
            <a:r>
              <a:rPr lang="zh-CN" altLang="en-US" dirty="0">
                <a:ea typeface="楷体_GB2312" panose="02010609030101010101" pitchFamily="49" charset="-122"/>
              </a:rPr>
              <a:t>设</a:t>
            </a:r>
            <a:r>
              <a:rPr lang="en-US" altLang="zh-CN" dirty="0">
                <a:ea typeface="楷体_GB2312" panose="02010609030101010101" pitchFamily="49" charset="-122"/>
              </a:rPr>
              <a:t>A={</a:t>
            </a:r>
            <a:r>
              <a:rPr lang="zh-CN" altLang="en-US" dirty="0">
                <a:ea typeface="楷体_GB2312" panose="02010609030101010101" pitchFamily="49" charset="-122"/>
              </a:rPr>
              <a:t>有计算机学位的学生</a:t>
            </a:r>
            <a:r>
              <a:rPr lang="en-US" altLang="zh-CN" dirty="0">
                <a:ea typeface="楷体_GB2312" panose="02010609030101010101" pitchFamily="49" charset="-122"/>
              </a:rPr>
              <a:t>}</a:t>
            </a:r>
          </a:p>
          <a:p>
            <a:pPr marL="0" indent="0" algn="just" eaLnBrk="1" hangingPunct="1">
              <a:lnSpc>
                <a:spcPct val="120000"/>
              </a:lnSpc>
              <a:buFont typeface="Wingdings" panose="05000000000000000000" pitchFamily="2" charset="2"/>
              <a:buNone/>
              <a:defRPr/>
            </a:pPr>
            <a:r>
              <a:rPr lang="en-US" altLang="zh-CN" dirty="0">
                <a:ea typeface="楷体_GB2312" panose="02010609030101010101" pitchFamily="49" charset="-122"/>
              </a:rPr>
              <a:t>       B={</a:t>
            </a:r>
            <a:r>
              <a:rPr lang="zh-CN" altLang="en-US" dirty="0">
                <a:ea typeface="楷体_GB2312" panose="02010609030101010101" pitchFamily="49" charset="-122"/>
              </a:rPr>
              <a:t>有电子商务学位的学生</a:t>
            </a:r>
            <a:r>
              <a:rPr lang="en-US" altLang="zh-CN" dirty="0">
                <a:ea typeface="楷体_GB2312" panose="02010609030101010101" pitchFamily="49" charset="-122"/>
              </a:rPr>
              <a:t>}</a:t>
            </a:r>
          </a:p>
          <a:p>
            <a:pPr marL="0" indent="0" algn="just" eaLnBrk="1" hangingPunct="1">
              <a:lnSpc>
                <a:spcPct val="120000"/>
              </a:lnSpc>
              <a:buFont typeface="Wingdings" panose="05000000000000000000" pitchFamily="2" charset="2"/>
              <a:buNone/>
              <a:defRPr/>
            </a:pPr>
            <a:r>
              <a:rPr lang="en-US" altLang="zh-CN" dirty="0">
                <a:ea typeface="楷体_GB2312" panose="02010609030101010101" pitchFamily="49" charset="-122"/>
              </a:rPr>
              <a:t>      </a:t>
            </a:r>
            <a:r>
              <a:rPr lang="zh-CN" altLang="en-US" dirty="0">
                <a:ea typeface="楷体_GB2312" panose="02010609030101010101" pitchFamily="49" charset="-122"/>
              </a:rPr>
              <a:t>则</a:t>
            </a:r>
            <a:r>
              <a:rPr lang="en-US" altLang="zh-CN" dirty="0">
                <a:ea typeface="楷体_GB2312" panose="02010609030101010101" pitchFamily="49" charset="-122"/>
              </a:rPr>
              <a:t>|A∪B | = |A|+|B|-|A∩B|=  220+147-51=316</a:t>
            </a:r>
          </a:p>
          <a:p>
            <a:pPr marL="0" indent="0" eaLnBrk="1" hangingPunct="1">
              <a:lnSpc>
                <a:spcPct val="120000"/>
              </a:lnSpc>
              <a:buFont typeface="Wingdings" panose="05000000000000000000" pitchFamily="2" charset="2"/>
              <a:buNone/>
              <a:defRPr/>
            </a:pPr>
            <a:r>
              <a:rPr lang="en-US" altLang="zh-CN" dirty="0">
                <a:ea typeface="楷体_GB2312" panose="02010609030101010101" pitchFamily="49" charset="-122"/>
              </a:rPr>
              <a:t>      </a:t>
            </a:r>
            <a:r>
              <a:rPr lang="zh-CN" altLang="en-US" dirty="0">
                <a:ea typeface="楷体_GB2312" panose="02010609030101010101" pitchFamily="49" charset="-122"/>
              </a:rPr>
              <a:t>没有这两种学位的学生数为</a:t>
            </a:r>
            <a:r>
              <a:rPr lang="en-US" altLang="zh-CN" dirty="0">
                <a:ea typeface="楷体_GB2312" panose="02010609030101010101" pitchFamily="49" charset="-122"/>
              </a:rPr>
              <a:t>|U|-|(A∪B)|=350-316=34</a:t>
            </a:r>
          </a:p>
          <a:p>
            <a:pPr>
              <a:lnSpc>
                <a:spcPct val="120000"/>
              </a:lnSpc>
              <a:buFont typeface="Wingdings" panose="05000000000000000000" pitchFamily="2" charset="2"/>
              <a:buNone/>
              <a:defRPr/>
            </a:pPr>
            <a:endParaRPr lang="zh-CN" altLang="en-US" dirty="0">
              <a:ea typeface="楷体_GB2312" panose="0201060903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43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643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643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643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4"/>
          <p:cNvSpPr>
            <a:spLocks noGrp="1" noChangeArrowheads="1"/>
          </p:cNvSpPr>
          <p:nvPr>
            <p:ph type="title"/>
          </p:nvPr>
        </p:nvSpPr>
        <p:spPr/>
        <p:txBody>
          <a:bodyPr/>
          <a:lstStyle/>
          <a:p>
            <a:r>
              <a:rPr lang="zh-CN" altLang="en-US"/>
              <a:t>练习</a:t>
            </a:r>
          </a:p>
        </p:txBody>
      </p:sp>
      <p:sp>
        <p:nvSpPr>
          <p:cNvPr id="159749" name="Rectangle 5"/>
          <p:cNvSpPr>
            <a:spLocks noGrp="1" noChangeArrowheads="1"/>
          </p:cNvSpPr>
          <p:nvPr>
            <p:ph type="body" idx="1"/>
          </p:nvPr>
        </p:nvSpPr>
        <p:spPr>
          <a:xfrm>
            <a:off x="561975" y="1484313"/>
            <a:ext cx="8040688" cy="4535487"/>
          </a:xfrm>
        </p:spPr>
        <p:txBody>
          <a:bodyPr/>
          <a:lstStyle/>
          <a:p>
            <a:pPr marL="609600" indent="-609600">
              <a:lnSpc>
                <a:spcPct val="120000"/>
              </a:lnSpc>
              <a:buFont typeface="Wingdings" panose="05000000000000000000" pitchFamily="2" charset="2"/>
              <a:buNone/>
              <a:defRPr/>
            </a:pPr>
            <a:r>
              <a:rPr lang="en-US" altLang="zh-CN" dirty="0">
                <a:ea typeface="楷体_GB2312" panose="02010609030101010101" pitchFamily="49" charset="-122"/>
              </a:rPr>
              <a:t>1</a:t>
            </a:r>
            <a:r>
              <a:rPr lang="zh-CN" altLang="en-US" dirty="0">
                <a:ea typeface="楷体_GB2312" panose="02010609030101010101" pitchFamily="49" charset="-122"/>
              </a:rPr>
              <a:t>到</a:t>
            </a:r>
            <a:r>
              <a:rPr lang="en-US" altLang="zh-CN" dirty="0">
                <a:ea typeface="楷体_GB2312" panose="02010609030101010101" pitchFamily="49" charset="-122"/>
              </a:rPr>
              <a:t>400</a:t>
            </a:r>
            <a:r>
              <a:rPr lang="zh-CN" altLang="en-US" dirty="0">
                <a:ea typeface="楷体_GB2312" panose="02010609030101010101" pitchFamily="49" charset="-122"/>
              </a:rPr>
              <a:t>之间的整数中，有多少个满足以下性质？</a:t>
            </a:r>
          </a:p>
          <a:p>
            <a:pPr marL="590550" indent="-533400">
              <a:lnSpc>
                <a:spcPct val="120000"/>
              </a:lnSpc>
              <a:buFontTx/>
              <a:buAutoNum type="circleNumDbPlain"/>
              <a:defRPr/>
            </a:pPr>
            <a:r>
              <a:rPr lang="zh-CN" altLang="en-US" dirty="0">
                <a:ea typeface="楷体_GB2312" panose="02010609030101010101" pitchFamily="49" charset="-122"/>
              </a:rPr>
              <a:t>被</a:t>
            </a:r>
            <a:r>
              <a:rPr lang="en-US" altLang="zh-CN" dirty="0">
                <a:ea typeface="楷体_GB2312" panose="02010609030101010101" pitchFamily="49" charset="-122"/>
              </a:rPr>
              <a:t>6</a:t>
            </a:r>
            <a:r>
              <a:rPr lang="zh-CN" altLang="en-US" dirty="0">
                <a:ea typeface="楷体_GB2312" panose="02010609030101010101" pitchFamily="49" charset="-122"/>
              </a:rPr>
              <a:t>、</a:t>
            </a:r>
            <a:r>
              <a:rPr lang="en-US" altLang="zh-CN" dirty="0">
                <a:ea typeface="楷体_GB2312" panose="02010609030101010101" pitchFamily="49" charset="-122"/>
              </a:rPr>
              <a:t>8</a:t>
            </a:r>
            <a:r>
              <a:rPr lang="zh-CN" altLang="en-US" dirty="0">
                <a:ea typeface="楷体_GB2312" panose="02010609030101010101" pitchFamily="49" charset="-122"/>
              </a:rPr>
              <a:t>同时整除</a:t>
            </a:r>
          </a:p>
          <a:p>
            <a:pPr marL="590550" indent="-533400">
              <a:lnSpc>
                <a:spcPct val="120000"/>
              </a:lnSpc>
              <a:buFontTx/>
              <a:buAutoNum type="circleNumDbPlain"/>
              <a:defRPr/>
            </a:pPr>
            <a:r>
              <a:rPr lang="zh-CN" altLang="en-US" dirty="0">
                <a:ea typeface="楷体_GB2312" panose="02010609030101010101" pitchFamily="49" charset="-122"/>
              </a:rPr>
              <a:t>被</a:t>
            </a:r>
            <a:r>
              <a:rPr lang="en-US" altLang="zh-CN" dirty="0">
                <a:ea typeface="楷体_GB2312" panose="02010609030101010101" pitchFamily="49" charset="-122"/>
              </a:rPr>
              <a:t>6</a:t>
            </a:r>
            <a:r>
              <a:rPr lang="zh-CN" altLang="en-US" dirty="0">
                <a:ea typeface="楷体_GB2312" panose="02010609030101010101" pitchFamily="49" charset="-122"/>
              </a:rPr>
              <a:t>或</a:t>
            </a:r>
            <a:r>
              <a:rPr lang="en-US" altLang="zh-CN" dirty="0">
                <a:ea typeface="楷体_GB2312" panose="02010609030101010101" pitchFamily="49" charset="-122"/>
              </a:rPr>
              <a:t>8</a:t>
            </a:r>
            <a:r>
              <a:rPr lang="zh-CN" altLang="en-US" dirty="0">
                <a:ea typeface="楷体_GB2312" panose="02010609030101010101" pitchFamily="49" charset="-122"/>
              </a:rPr>
              <a:t>整除</a:t>
            </a:r>
          </a:p>
        </p:txBody>
      </p:sp>
      <p:pic>
        <p:nvPicPr>
          <p:cNvPr id="159750" name="Picture 6"/>
          <p:cNvPicPr>
            <a:picLocks noChangeAspect="1" noChangeArrowheads="1"/>
          </p:cNvPicPr>
          <p:nvPr/>
        </p:nvPicPr>
        <p:blipFill>
          <a:blip r:embed="rId2"/>
          <a:srcRect/>
          <a:stretch>
            <a:fillRect/>
          </a:stretch>
        </p:blipFill>
        <p:spPr bwMode="auto">
          <a:xfrm>
            <a:off x="4140200" y="2060575"/>
            <a:ext cx="1595438" cy="490538"/>
          </a:xfrm>
          <a:prstGeom prst="rect">
            <a:avLst/>
          </a:prstGeom>
          <a:noFill/>
          <a:ln w="9525">
            <a:noFill/>
            <a:miter lim="800000"/>
            <a:headEnd/>
            <a:tailEnd/>
          </a:ln>
        </p:spPr>
      </p:pic>
      <p:pic>
        <p:nvPicPr>
          <p:cNvPr id="159751" name="Picture 7"/>
          <p:cNvPicPr>
            <a:picLocks noChangeAspect="1" noChangeArrowheads="1"/>
          </p:cNvPicPr>
          <p:nvPr/>
        </p:nvPicPr>
        <p:blipFill>
          <a:blip r:embed="rId3"/>
          <a:srcRect/>
          <a:stretch>
            <a:fillRect/>
          </a:stretch>
        </p:blipFill>
        <p:spPr bwMode="auto">
          <a:xfrm>
            <a:off x="4141788" y="2708275"/>
            <a:ext cx="3055937" cy="554038"/>
          </a:xfrm>
          <a:prstGeom prst="rect">
            <a:avLst/>
          </a:prstGeom>
          <a:noFill/>
          <a:ln w="9525">
            <a:noFill/>
            <a:miter lim="800000"/>
            <a:headEnd/>
            <a:tailEnd/>
          </a:ln>
        </p:spPr>
      </p:pic>
      <p:pic>
        <p:nvPicPr>
          <p:cNvPr id="159752" name="Picture 8"/>
          <p:cNvPicPr>
            <a:picLocks noChangeAspect="1" noChangeArrowheads="1"/>
          </p:cNvPicPr>
          <p:nvPr/>
        </p:nvPicPr>
        <p:blipFill>
          <a:blip r:embed="rId4"/>
          <a:srcRect b="2689"/>
          <a:stretch>
            <a:fillRect/>
          </a:stretch>
        </p:blipFill>
        <p:spPr bwMode="auto">
          <a:xfrm>
            <a:off x="7132638" y="2852738"/>
            <a:ext cx="730250" cy="28733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749">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9749">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5975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5975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597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561975" y="142875"/>
            <a:ext cx="8042275" cy="838200"/>
          </a:xfrm>
        </p:spPr>
        <p:txBody>
          <a:bodyPr/>
          <a:lstStyle/>
          <a:p>
            <a:pPr eaLnBrk="1" hangingPunct="1">
              <a:defRPr/>
            </a:pPr>
            <a:r>
              <a:rPr lang="zh-CN" altLang="en-US" sz="3600" dirty="0">
                <a:effectLst>
                  <a:outerShdw blurRad="38100" dist="38100" dir="2700000" algn="tl">
                    <a:srgbClr val="000000">
                      <a:alpha val="43137"/>
                    </a:srgbClr>
                  </a:outerShdw>
                </a:effectLst>
              </a:rPr>
              <a:t>树图</a:t>
            </a:r>
            <a:r>
              <a:rPr lang="en-US" altLang="zh-CN" sz="3600" dirty="0">
                <a:effectLst>
                  <a:outerShdw blurRad="38100" dist="38100" dir="2700000" algn="tl">
                    <a:srgbClr val="000000">
                      <a:alpha val="43137"/>
                    </a:srgbClr>
                  </a:outerShdw>
                </a:effectLst>
              </a:rPr>
              <a:t>/Tree Diagrams</a:t>
            </a:r>
          </a:p>
        </p:txBody>
      </p:sp>
      <p:sp>
        <p:nvSpPr>
          <p:cNvPr id="53250" name="Rectangle 3"/>
          <p:cNvSpPr>
            <a:spLocks noGrp="1" noChangeArrowheads="1"/>
          </p:cNvSpPr>
          <p:nvPr>
            <p:ph type="body" idx="1"/>
          </p:nvPr>
        </p:nvSpPr>
        <p:spPr>
          <a:xfrm>
            <a:off x="357188" y="1412875"/>
            <a:ext cx="8269287" cy="5073650"/>
          </a:xfrm>
        </p:spPr>
        <p:txBody>
          <a:bodyPr/>
          <a:lstStyle/>
          <a:p>
            <a:pPr marL="361950" indent="-361950" eaLnBrk="1" hangingPunct="1">
              <a:lnSpc>
                <a:spcPct val="130000"/>
              </a:lnSpc>
              <a:buClr>
                <a:srgbClr val="00A249"/>
              </a:buClr>
              <a:buFont typeface="Wingdings" panose="05000000000000000000" pitchFamily="2" charset="2"/>
              <a:buChar char="¶"/>
            </a:pPr>
            <a:r>
              <a:rPr lang="zh-CN" altLang="en-US"/>
              <a:t>可以用树图来求解计数问题</a:t>
            </a:r>
            <a:endParaRPr lang="en-US" altLang="zh-CN"/>
          </a:p>
          <a:p>
            <a:pPr marL="361950" indent="-361950" eaLnBrk="1" hangingPunct="1">
              <a:lnSpc>
                <a:spcPct val="130000"/>
              </a:lnSpc>
              <a:buClr>
                <a:srgbClr val="00A249"/>
              </a:buClr>
              <a:buFont typeface="Wingdings" panose="05000000000000000000" pitchFamily="2" charset="2"/>
              <a:buChar char="¶"/>
            </a:pPr>
            <a:r>
              <a:rPr lang="zh-CN" altLang="en-US"/>
              <a:t>是有限集的构造性工具</a:t>
            </a:r>
            <a:endParaRPr lang="en-US" altLang="zh-CN"/>
          </a:p>
          <a:p>
            <a:pPr lvl="1">
              <a:lnSpc>
                <a:spcPct val="130000"/>
              </a:lnSpc>
            </a:pPr>
            <a:r>
              <a:rPr lang="zh-CN" altLang="en-US" sz="2600"/>
              <a:t>方法：枚举</a:t>
            </a:r>
          </a:p>
          <a:p>
            <a:pPr lvl="1">
              <a:lnSpc>
                <a:spcPct val="130000"/>
              </a:lnSpc>
            </a:pPr>
            <a:r>
              <a:rPr lang="zh-CN" altLang="en-US" sz="2600"/>
              <a:t>表示：树</a:t>
            </a:r>
          </a:p>
          <a:p>
            <a:pPr lvl="1">
              <a:lnSpc>
                <a:spcPct val="130000"/>
              </a:lnSpc>
            </a:pPr>
            <a:r>
              <a:rPr lang="zh-CN" altLang="en-US" sz="2600">
                <a:solidFill>
                  <a:srgbClr val="A50021"/>
                </a:solidFill>
              </a:rPr>
              <a:t>结果：叶子个数</a:t>
            </a:r>
            <a:endParaRPr lang="en-US" altLang="zh-CN" sz="2600">
              <a:solidFill>
                <a:srgbClr val="A50021"/>
              </a:solidFill>
            </a:endParaRPr>
          </a:p>
          <a:p>
            <a:pPr lvl="1">
              <a:lnSpc>
                <a:spcPct val="130000"/>
              </a:lnSpc>
            </a:pPr>
            <a:endParaRPr lang="en-US" altLang="zh-CN" sz="2400"/>
          </a:p>
        </p:txBody>
      </p:sp>
      <p:grpSp>
        <p:nvGrpSpPr>
          <p:cNvPr id="53251" name="Group 24"/>
          <p:cNvGrpSpPr>
            <a:grpSpLocks noChangeAspect="1"/>
          </p:cNvGrpSpPr>
          <p:nvPr/>
        </p:nvGrpSpPr>
        <p:grpSpPr bwMode="auto">
          <a:xfrm>
            <a:off x="6804025" y="2309813"/>
            <a:ext cx="1701800" cy="2414587"/>
            <a:chOff x="4708" y="1207"/>
            <a:chExt cx="589" cy="773"/>
          </a:xfrm>
        </p:grpSpPr>
        <p:sp>
          <p:nvSpPr>
            <p:cNvPr id="53252" name="Oval 4"/>
            <p:cNvSpPr>
              <a:spLocks noChangeArrowheads="1"/>
            </p:cNvSpPr>
            <p:nvPr/>
          </p:nvSpPr>
          <p:spPr bwMode="auto">
            <a:xfrm>
              <a:off x="5025" y="1207"/>
              <a:ext cx="45" cy="46"/>
            </a:xfrm>
            <a:prstGeom prst="ellipse">
              <a:avLst/>
            </a:prstGeom>
            <a:solidFill>
              <a:schemeClr val="folHlink"/>
            </a:solidFill>
            <a:ln w="9525">
              <a:solidFill>
                <a:schemeClr val="tx1"/>
              </a:solidFill>
              <a:miter lim="800000"/>
            </a:ln>
          </p:spPr>
          <p:txBody>
            <a:bodyPr wrap="none" anchor="ctr"/>
            <a:lstStyle/>
            <a:p>
              <a:pPr latinLnBrk="1"/>
              <a:endParaRPr lang="zh-CN" altLang="en-US"/>
            </a:p>
          </p:txBody>
        </p:sp>
        <p:sp>
          <p:nvSpPr>
            <p:cNvPr id="53253" name="Oval 5"/>
            <p:cNvSpPr>
              <a:spLocks noChangeArrowheads="1"/>
            </p:cNvSpPr>
            <p:nvPr/>
          </p:nvSpPr>
          <p:spPr bwMode="auto">
            <a:xfrm>
              <a:off x="4907" y="1434"/>
              <a:ext cx="45" cy="46"/>
            </a:xfrm>
            <a:prstGeom prst="ellipse">
              <a:avLst/>
            </a:prstGeom>
            <a:solidFill>
              <a:schemeClr val="folHlink"/>
            </a:solidFill>
            <a:ln w="9525">
              <a:solidFill>
                <a:schemeClr val="tx1"/>
              </a:solidFill>
              <a:miter lim="800000"/>
            </a:ln>
          </p:spPr>
          <p:txBody>
            <a:bodyPr wrap="none" anchor="ctr"/>
            <a:lstStyle/>
            <a:p>
              <a:pPr latinLnBrk="1"/>
              <a:endParaRPr lang="zh-CN" altLang="en-US"/>
            </a:p>
          </p:txBody>
        </p:sp>
        <p:sp>
          <p:nvSpPr>
            <p:cNvPr id="53254" name="Oval 6"/>
            <p:cNvSpPr>
              <a:spLocks noChangeArrowheads="1"/>
            </p:cNvSpPr>
            <p:nvPr/>
          </p:nvSpPr>
          <p:spPr bwMode="auto">
            <a:xfrm>
              <a:off x="5171" y="1434"/>
              <a:ext cx="45" cy="46"/>
            </a:xfrm>
            <a:prstGeom prst="ellipse">
              <a:avLst/>
            </a:prstGeom>
            <a:solidFill>
              <a:schemeClr val="folHlink"/>
            </a:solidFill>
            <a:ln w="9525">
              <a:solidFill>
                <a:schemeClr val="tx1"/>
              </a:solidFill>
              <a:miter lim="800000"/>
            </a:ln>
          </p:spPr>
          <p:txBody>
            <a:bodyPr wrap="none" anchor="ctr"/>
            <a:lstStyle/>
            <a:p>
              <a:pPr latinLnBrk="1"/>
              <a:endParaRPr lang="zh-CN" altLang="en-US"/>
            </a:p>
          </p:txBody>
        </p:sp>
        <p:sp>
          <p:nvSpPr>
            <p:cNvPr id="53255" name="Oval 7"/>
            <p:cNvSpPr>
              <a:spLocks noChangeArrowheads="1"/>
            </p:cNvSpPr>
            <p:nvPr/>
          </p:nvSpPr>
          <p:spPr bwMode="auto">
            <a:xfrm>
              <a:off x="4844" y="1660"/>
              <a:ext cx="45" cy="46"/>
            </a:xfrm>
            <a:prstGeom prst="ellipse">
              <a:avLst/>
            </a:prstGeom>
            <a:solidFill>
              <a:schemeClr val="folHlink"/>
            </a:solidFill>
            <a:ln w="9525">
              <a:solidFill>
                <a:schemeClr val="tx1"/>
              </a:solidFill>
              <a:miter lim="800000"/>
            </a:ln>
          </p:spPr>
          <p:txBody>
            <a:bodyPr wrap="none" anchor="ctr"/>
            <a:lstStyle/>
            <a:p>
              <a:pPr latinLnBrk="1"/>
              <a:endParaRPr lang="zh-CN" altLang="en-US"/>
            </a:p>
          </p:txBody>
        </p:sp>
        <p:sp>
          <p:nvSpPr>
            <p:cNvPr id="53256" name="Oval 8"/>
            <p:cNvSpPr>
              <a:spLocks noChangeArrowheads="1"/>
            </p:cNvSpPr>
            <p:nvPr/>
          </p:nvSpPr>
          <p:spPr bwMode="auto">
            <a:xfrm>
              <a:off x="4980" y="1661"/>
              <a:ext cx="45" cy="46"/>
            </a:xfrm>
            <a:prstGeom prst="ellipse">
              <a:avLst/>
            </a:prstGeom>
            <a:solidFill>
              <a:schemeClr val="folHlink"/>
            </a:solidFill>
            <a:ln w="9525">
              <a:solidFill>
                <a:schemeClr val="tx1"/>
              </a:solidFill>
              <a:miter lim="800000"/>
            </a:ln>
          </p:spPr>
          <p:txBody>
            <a:bodyPr wrap="none" anchor="ctr"/>
            <a:lstStyle/>
            <a:p>
              <a:pPr latinLnBrk="1"/>
              <a:endParaRPr lang="zh-CN" altLang="en-US"/>
            </a:p>
          </p:txBody>
        </p:sp>
        <p:sp>
          <p:nvSpPr>
            <p:cNvPr id="53257" name="Oval 9"/>
            <p:cNvSpPr>
              <a:spLocks noChangeArrowheads="1"/>
            </p:cNvSpPr>
            <p:nvPr/>
          </p:nvSpPr>
          <p:spPr bwMode="auto">
            <a:xfrm>
              <a:off x="5116" y="1661"/>
              <a:ext cx="45" cy="46"/>
            </a:xfrm>
            <a:prstGeom prst="ellipse">
              <a:avLst/>
            </a:prstGeom>
            <a:solidFill>
              <a:schemeClr val="folHlink"/>
            </a:solidFill>
            <a:ln w="9525">
              <a:solidFill>
                <a:schemeClr val="tx1"/>
              </a:solidFill>
              <a:miter lim="800000"/>
            </a:ln>
          </p:spPr>
          <p:txBody>
            <a:bodyPr wrap="none" anchor="ctr"/>
            <a:lstStyle/>
            <a:p>
              <a:pPr latinLnBrk="1"/>
              <a:endParaRPr lang="zh-CN" altLang="en-US"/>
            </a:p>
          </p:txBody>
        </p:sp>
        <p:sp>
          <p:nvSpPr>
            <p:cNvPr id="53258" name="Oval 10"/>
            <p:cNvSpPr>
              <a:spLocks noChangeArrowheads="1"/>
            </p:cNvSpPr>
            <p:nvPr/>
          </p:nvSpPr>
          <p:spPr bwMode="auto">
            <a:xfrm>
              <a:off x="5252" y="1662"/>
              <a:ext cx="45" cy="46"/>
            </a:xfrm>
            <a:prstGeom prst="ellipse">
              <a:avLst/>
            </a:prstGeom>
            <a:solidFill>
              <a:schemeClr val="folHlink"/>
            </a:solidFill>
            <a:ln w="9525">
              <a:solidFill>
                <a:schemeClr val="tx1"/>
              </a:solidFill>
              <a:miter lim="800000"/>
            </a:ln>
          </p:spPr>
          <p:txBody>
            <a:bodyPr wrap="none" anchor="ctr"/>
            <a:lstStyle/>
            <a:p>
              <a:pPr latinLnBrk="1"/>
              <a:endParaRPr lang="zh-CN" altLang="en-US"/>
            </a:p>
          </p:txBody>
        </p:sp>
        <p:sp>
          <p:nvSpPr>
            <p:cNvPr id="53259" name="Oval 11"/>
            <p:cNvSpPr>
              <a:spLocks noChangeArrowheads="1"/>
            </p:cNvSpPr>
            <p:nvPr/>
          </p:nvSpPr>
          <p:spPr bwMode="auto">
            <a:xfrm>
              <a:off x="4708" y="1933"/>
              <a:ext cx="45" cy="46"/>
            </a:xfrm>
            <a:prstGeom prst="ellipse">
              <a:avLst/>
            </a:prstGeom>
            <a:solidFill>
              <a:schemeClr val="folHlink"/>
            </a:solidFill>
            <a:ln w="9525">
              <a:solidFill>
                <a:schemeClr val="tx1"/>
              </a:solidFill>
              <a:miter lim="800000"/>
            </a:ln>
          </p:spPr>
          <p:txBody>
            <a:bodyPr wrap="none" anchor="ctr"/>
            <a:lstStyle/>
            <a:p>
              <a:pPr latinLnBrk="1"/>
              <a:endParaRPr lang="zh-CN" altLang="en-US"/>
            </a:p>
          </p:txBody>
        </p:sp>
        <p:sp>
          <p:nvSpPr>
            <p:cNvPr id="53260" name="Oval 12"/>
            <p:cNvSpPr>
              <a:spLocks noChangeArrowheads="1"/>
            </p:cNvSpPr>
            <p:nvPr/>
          </p:nvSpPr>
          <p:spPr bwMode="auto">
            <a:xfrm>
              <a:off x="4844" y="1934"/>
              <a:ext cx="45" cy="46"/>
            </a:xfrm>
            <a:prstGeom prst="ellipse">
              <a:avLst/>
            </a:prstGeom>
            <a:solidFill>
              <a:schemeClr val="folHlink"/>
            </a:solidFill>
            <a:ln w="9525">
              <a:solidFill>
                <a:schemeClr val="tx1"/>
              </a:solidFill>
              <a:miter lim="800000"/>
            </a:ln>
          </p:spPr>
          <p:txBody>
            <a:bodyPr wrap="none" anchor="ctr"/>
            <a:lstStyle/>
            <a:p>
              <a:pPr latinLnBrk="1"/>
              <a:endParaRPr lang="zh-CN" altLang="en-US"/>
            </a:p>
          </p:txBody>
        </p:sp>
        <p:sp>
          <p:nvSpPr>
            <p:cNvPr id="53261" name="Oval 13"/>
            <p:cNvSpPr>
              <a:spLocks noChangeArrowheads="1"/>
            </p:cNvSpPr>
            <p:nvPr/>
          </p:nvSpPr>
          <p:spPr bwMode="auto">
            <a:xfrm>
              <a:off x="4980" y="1934"/>
              <a:ext cx="45" cy="46"/>
            </a:xfrm>
            <a:prstGeom prst="ellipse">
              <a:avLst/>
            </a:prstGeom>
            <a:solidFill>
              <a:schemeClr val="folHlink"/>
            </a:solidFill>
            <a:ln w="9525">
              <a:solidFill>
                <a:schemeClr val="tx1"/>
              </a:solidFill>
              <a:miter lim="800000"/>
            </a:ln>
          </p:spPr>
          <p:txBody>
            <a:bodyPr wrap="none" anchor="ctr"/>
            <a:lstStyle/>
            <a:p>
              <a:pPr latinLnBrk="1"/>
              <a:endParaRPr lang="zh-CN" altLang="en-US"/>
            </a:p>
          </p:txBody>
        </p:sp>
        <p:cxnSp>
          <p:nvCxnSpPr>
            <p:cNvPr id="53262" name="AutoShape 15"/>
            <p:cNvCxnSpPr>
              <a:cxnSpLocks noChangeShapeType="1"/>
              <a:stCxn id="53252" idx="4"/>
              <a:endCxn id="53254" idx="1"/>
            </p:cNvCxnSpPr>
            <p:nvPr/>
          </p:nvCxnSpPr>
          <p:spPr bwMode="auto">
            <a:xfrm>
              <a:off x="5048" y="1253"/>
              <a:ext cx="130" cy="188"/>
            </a:xfrm>
            <a:prstGeom prst="straightConnector1">
              <a:avLst/>
            </a:prstGeom>
            <a:noFill/>
            <a:ln w="9525">
              <a:solidFill>
                <a:schemeClr val="tx1"/>
              </a:solidFill>
              <a:miter lim="800000"/>
            </a:ln>
          </p:spPr>
        </p:cxnSp>
        <p:cxnSp>
          <p:nvCxnSpPr>
            <p:cNvPr id="53263" name="AutoShape 16"/>
            <p:cNvCxnSpPr>
              <a:cxnSpLocks noChangeShapeType="1"/>
              <a:stCxn id="53253" idx="4"/>
              <a:endCxn id="53255" idx="0"/>
            </p:cNvCxnSpPr>
            <p:nvPr/>
          </p:nvCxnSpPr>
          <p:spPr bwMode="auto">
            <a:xfrm flipH="1">
              <a:off x="4867" y="1480"/>
              <a:ext cx="63" cy="180"/>
            </a:xfrm>
            <a:prstGeom prst="straightConnector1">
              <a:avLst/>
            </a:prstGeom>
            <a:noFill/>
            <a:ln w="9525">
              <a:solidFill>
                <a:schemeClr val="tx1"/>
              </a:solidFill>
              <a:miter lim="800000"/>
            </a:ln>
          </p:spPr>
        </p:cxnSp>
        <p:cxnSp>
          <p:nvCxnSpPr>
            <p:cNvPr id="53264" name="AutoShape 17"/>
            <p:cNvCxnSpPr>
              <a:cxnSpLocks noChangeShapeType="1"/>
              <a:stCxn id="53253" idx="4"/>
              <a:endCxn id="53256" idx="0"/>
            </p:cNvCxnSpPr>
            <p:nvPr/>
          </p:nvCxnSpPr>
          <p:spPr bwMode="auto">
            <a:xfrm>
              <a:off x="4930" y="1480"/>
              <a:ext cx="73" cy="181"/>
            </a:xfrm>
            <a:prstGeom prst="straightConnector1">
              <a:avLst/>
            </a:prstGeom>
            <a:noFill/>
            <a:ln w="9525">
              <a:solidFill>
                <a:schemeClr val="tx1"/>
              </a:solidFill>
              <a:miter lim="800000"/>
            </a:ln>
          </p:spPr>
        </p:cxnSp>
        <p:cxnSp>
          <p:nvCxnSpPr>
            <p:cNvPr id="53265" name="AutoShape 18"/>
            <p:cNvCxnSpPr>
              <a:cxnSpLocks noChangeShapeType="1"/>
              <a:stCxn id="53254" idx="4"/>
              <a:endCxn id="53257" idx="0"/>
            </p:cNvCxnSpPr>
            <p:nvPr/>
          </p:nvCxnSpPr>
          <p:spPr bwMode="auto">
            <a:xfrm flipH="1">
              <a:off x="5139" y="1480"/>
              <a:ext cx="55" cy="181"/>
            </a:xfrm>
            <a:prstGeom prst="straightConnector1">
              <a:avLst/>
            </a:prstGeom>
            <a:noFill/>
            <a:ln w="9525">
              <a:solidFill>
                <a:schemeClr val="tx1"/>
              </a:solidFill>
              <a:miter lim="800000"/>
            </a:ln>
          </p:spPr>
        </p:cxnSp>
        <p:cxnSp>
          <p:nvCxnSpPr>
            <p:cNvPr id="53266" name="AutoShape 19"/>
            <p:cNvCxnSpPr>
              <a:cxnSpLocks noChangeShapeType="1"/>
              <a:stCxn id="53252" idx="4"/>
              <a:endCxn id="53253" idx="7"/>
            </p:cNvCxnSpPr>
            <p:nvPr/>
          </p:nvCxnSpPr>
          <p:spPr bwMode="auto">
            <a:xfrm flipH="1">
              <a:off x="4945" y="1253"/>
              <a:ext cx="103" cy="188"/>
            </a:xfrm>
            <a:prstGeom prst="straightConnector1">
              <a:avLst/>
            </a:prstGeom>
            <a:noFill/>
            <a:ln w="9525">
              <a:solidFill>
                <a:schemeClr val="tx1"/>
              </a:solidFill>
              <a:miter lim="800000"/>
            </a:ln>
          </p:spPr>
        </p:cxnSp>
        <p:cxnSp>
          <p:nvCxnSpPr>
            <p:cNvPr id="53267" name="AutoShape 20"/>
            <p:cNvCxnSpPr>
              <a:cxnSpLocks noChangeShapeType="1"/>
              <a:stCxn id="53254" idx="4"/>
              <a:endCxn id="53258" idx="0"/>
            </p:cNvCxnSpPr>
            <p:nvPr/>
          </p:nvCxnSpPr>
          <p:spPr bwMode="auto">
            <a:xfrm>
              <a:off x="5194" y="1480"/>
              <a:ext cx="81" cy="182"/>
            </a:xfrm>
            <a:prstGeom prst="straightConnector1">
              <a:avLst/>
            </a:prstGeom>
            <a:noFill/>
            <a:ln w="9525">
              <a:solidFill>
                <a:schemeClr val="tx1"/>
              </a:solidFill>
              <a:miter lim="800000"/>
            </a:ln>
          </p:spPr>
        </p:cxnSp>
        <p:cxnSp>
          <p:nvCxnSpPr>
            <p:cNvPr id="53268" name="AutoShape 21"/>
            <p:cNvCxnSpPr>
              <a:cxnSpLocks noChangeShapeType="1"/>
              <a:stCxn id="53255" idx="4"/>
              <a:endCxn id="53260" idx="0"/>
            </p:cNvCxnSpPr>
            <p:nvPr/>
          </p:nvCxnSpPr>
          <p:spPr bwMode="auto">
            <a:xfrm>
              <a:off x="4867" y="1706"/>
              <a:ext cx="0" cy="228"/>
            </a:xfrm>
            <a:prstGeom prst="straightConnector1">
              <a:avLst/>
            </a:prstGeom>
            <a:noFill/>
            <a:ln w="9525">
              <a:solidFill>
                <a:schemeClr val="tx1"/>
              </a:solidFill>
              <a:miter lim="800000"/>
            </a:ln>
          </p:spPr>
        </p:cxnSp>
        <p:cxnSp>
          <p:nvCxnSpPr>
            <p:cNvPr id="53269" name="AutoShape 22"/>
            <p:cNvCxnSpPr>
              <a:cxnSpLocks noChangeShapeType="1"/>
              <a:stCxn id="53255" idx="4"/>
              <a:endCxn id="53259" idx="0"/>
            </p:cNvCxnSpPr>
            <p:nvPr/>
          </p:nvCxnSpPr>
          <p:spPr bwMode="auto">
            <a:xfrm flipH="1">
              <a:off x="4731" y="1706"/>
              <a:ext cx="136" cy="227"/>
            </a:xfrm>
            <a:prstGeom prst="straightConnector1">
              <a:avLst/>
            </a:prstGeom>
            <a:noFill/>
            <a:ln w="9525">
              <a:solidFill>
                <a:schemeClr val="tx1"/>
              </a:solidFill>
              <a:miter lim="800000"/>
            </a:ln>
          </p:spPr>
        </p:cxnSp>
        <p:cxnSp>
          <p:nvCxnSpPr>
            <p:cNvPr id="53270" name="AutoShape 23"/>
            <p:cNvCxnSpPr>
              <a:cxnSpLocks noChangeShapeType="1"/>
              <a:stCxn id="53255" idx="4"/>
              <a:endCxn id="53261" idx="0"/>
            </p:cNvCxnSpPr>
            <p:nvPr/>
          </p:nvCxnSpPr>
          <p:spPr bwMode="auto">
            <a:xfrm>
              <a:off x="4867" y="1706"/>
              <a:ext cx="136" cy="228"/>
            </a:xfrm>
            <a:prstGeom prst="straightConnector1">
              <a:avLst/>
            </a:prstGeom>
            <a:noFill/>
            <a:ln w="9525">
              <a:solidFill>
                <a:schemeClr val="tx1"/>
              </a:solidFill>
              <a:miter lim="800000"/>
            </a:ln>
          </p:spPr>
        </p:cxnSp>
      </p:gr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561975" y="142875"/>
            <a:ext cx="8042275" cy="838200"/>
          </a:xfrm>
        </p:spPr>
        <p:txBody>
          <a:bodyPr/>
          <a:lstStyle/>
          <a:p>
            <a:pPr eaLnBrk="1" hangingPunct="1">
              <a:defRPr/>
            </a:pPr>
            <a:r>
              <a:rPr lang="zh-CN" altLang="en-US" sz="3600" dirty="0">
                <a:effectLst>
                  <a:outerShdw blurRad="38100" dist="38100" dir="2700000" algn="tl">
                    <a:srgbClr val="000000">
                      <a:alpha val="43137"/>
                    </a:srgbClr>
                  </a:outerShdw>
                </a:effectLst>
              </a:rPr>
              <a:t>树图</a:t>
            </a:r>
            <a:r>
              <a:rPr lang="en-US" altLang="zh-CN" sz="3600" dirty="0">
                <a:effectLst>
                  <a:outerShdw blurRad="38100" dist="38100" dir="2700000" algn="tl">
                    <a:srgbClr val="000000">
                      <a:alpha val="43137"/>
                    </a:srgbClr>
                  </a:outerShdw>
                </a:effectLst>
              </a:rPr>
              <a:t>/Tree Diagrams</a:t>
            </a:r>
          </a:p>
        </p:txBody>
      </p:sp>
      <p:sp>
        <p:nvSpPr>
          <p:cNvPr id="54274" name="Rectangle 3"/>
          <p:cNvSpPr>
            <a:spLocks noGrp="1" noChangeArrowheads="1"/>
          </p:cNvSpPr>
          <p:nvPr>
            <p:ph type="body" idx="1"/>
          </p:nvPr>
        </p:nvSpPr>
        <p:spPr>
          <a:xfrm>
            <a:off x="323850" y="1484313"/>
            <a:ext cx="8269288" cy="576262"/>
          </a:xfrm>
        </p:spPr>
        <p:txBody>
          <a:bodyPr/>
          <a:lstStyle/>
          <a:p>
            <a:pPr marL="361950" indent="-361950" eaLnBrk="1" hangingPunct="1">
              <a:lnSpc>
                <a:spcPct val="120000"/>
              </a:lnSpc>
              <a:buClr>
                <a:srgbClr val="00A249"/>
              </a:buClr>
              <a:buFont typeface="Wingdings" panose="05000000000000000000" pitchFamily="2" charset="2"/>
              <a:buNone/>
            </a:pPr>
            <a:r>
              <a:rPr lang="zh-CN" altLang="en-US">
                <a:ea typeface="楷体_GB2312" panose="02010609030101010101" pitchFamily="49" charset="-122"/>
              </a:rPr>
              <a:t>例</a:t>
            </a:r>
            <a:r>
              <a:rPr lang="en-US" altLang="zh-CN">
                <a:ea typeface="楷体_GB2312" panose="02010609030101010101" pitchFamily="49" charset="-122"/>
              </a:rPr>
              <a:t>17  </a:t>
            </a:r>
            <a:r>
              <a:rPr lang="zh-CN" altLang="en-US">
                <a:ea typeface="楷体_GB2312" panose="02010609030101010101" pitchFamily="49" charset="-122"/>
              </a:rPr>
              <a:t>有多少个不含连续两个</a:t>
            </a:r>
            <a:r>
              <a:rPr lang="en-US" altLang="zh-CN">
                <a:ea typeface="楷体_GB2312" panose="02010609030101010101" pitchFamily="49" charset="-122"/>
              </a:rPr>
              <a:t>1</a:t>
            </a:r>
            <a:r>
              <a:rPr lang="zh-CN" altLang="en-US">
                <a:ea typeface="楷体_GB2312" panose="02010609030101010101" pitchFamily="49" charset="-122"/>
              </a:rPr>
              <a:t>的</a:t>
            </a:r>
            <a:r>
              <a:rPr lang="en-US" altLang="zh-CN">
                <a:ea typeface="楷体_GB2312" panose="02010609030101010101" pitchFamily="49" charset="-122"/>
              </a:rPr>
              <a:t>4</a:t>
            </a:r>
            <a:r>
              <a:rPr lang="zh-CN" altLang="en-US">
                <a:ea typeface="楷体_GB2312" panose="02010609030101010101" pitchFamily="49" charset="-122"/>
              </a:rPr>
              <a:t>位二进制串？</a:t>
            </a:r>
            <a:endParaRPr lang="en-US" altLang="zh-CN">
              <a:ea typeface="楷体_GB2312" panose="02010609030101010101" pitchFamily="49" charset="-122"/>
            </a:endParaRPr>
          </a:p>
        </p:txBody>
      </p:sp>
      <p:grpSp>
        <p:nvGrpSpPr>
          <p:cNvPr id="24" name="Group 32"/>
          <p:cNvGrpSpPr/>
          <p:nvPr/>
        </p:nvGrpSpPr>
        <p:grpSpPr bwMode="auto">
          <a:xfrm>
            <a:off x="683568" y="2492896"/>
            <a:ext cx="3024188" cy="3527425"/>
            <a:chOff x="1693" y="1570"/>
            <a:chExt cx="2191" cy="2404"/>
          </a:xfrm>
        </p:grpSpPr>
        <p:pic>
          <p:nvPicPr>
            <p:cNvPr id="54276" name="Picture 26" descr="05_1_02"/>
            <p:cNvPicPr>
              <a:picLocks noChangeAspect="1" noChangeArrowheads="1"/>
            </p:cNvPicPr>
            <p:nvPr/>
          </p:nvPicPr>
          <p:blipFill>
            <a:blip r:embed="rId2"/>
            <a:srcRect l="8501" t="14105" r="29994"/>
            <a:stretch>
              <a:fillRect/>
            </a:stretch>
          </p:blipFill>
          <p:spPr bwMode="auto">
            <a:xfrm>
              <a:off x="1737" y="1570"/>
              <a:ext cx="2147" cy="2404"/>
            </a:xfrm>
            <a:prstGeom prst="rect">
              <a:avLst/>
            </a:prstGeom>
            <a:noFill/>
            <a:ln w="9525">
              <a:noFill/>
              <a:miter lim="800000"/>
              <a:headEnd/>
              <a:tailEnd/>
            </a:ln>
          </p:spPr>
        </p:pic>
        <p:sp>
          <p:nvSpPr>
            <p:cNvPr id="26" name="Rectangle 28"/>
            <p:cNvSpPr>
              <a:spLocks noChangeArrowheads="1"/>
            </p:cNvSpPr>
            <p:nvPr/>
          </p:nvSpPr>
          <p:spPr bwMode="auto">
            <a:xfrm>
              <a:off x="1693" y="2001"/>
              <a:ext cx="635" cy="227"/>
            </a:xfrm>
            <a:prstGeom prst="rect">
              <a:avLst/>
            </a:prstGeom>
            <a:solidFill>
              <a:schemeClr val="bg1"/>
            </a:solidFill>
            <a:ln w="9525">
              <a:noFill/>
              <a:miter lim="800000"/>
            </a:ln>
            <a:effectLst/>
          </p:spPr>
          <p:txBody>
            <a:bodyPr wrap="none" anchor="ctr"/>
            <a:lstStyle/>
            <a:p>
              <a:pPr algn="ctr" latinLnBrk="1">
                <a:defRPr/>
              </a:pPr>
              <a:r>
                <a:rPr lang="zh-CN" altLang="en-US" sz="2000" i="0" dirty="0">
                  <a:latin typeface="+mn-lt"/>
                  <a:ea typeface="楷体_GB2312" panose="02010609030101010101" pitchFamily="49" charset="-122"/>
                </a:rPr>
                <a:t>第</a:t>
              </a:r>
              <a:r>
                <a:rPr lang="en-US" altLang="zh-CN" sz="2000" i="0" dirty="0">
                  <a:latin typeface="+mn-lt"/>
                  <a:ea typeface="楷体_GB2312" panose="02010609030101010101" pitchFamily="49" charset="-122"/>
                </a:rPr>
                <a:t>1</a:t>
              </a:r>
              <a:r>
                <a:rPr lang="zh-CN" altLang="en-US" sz="2000" i="0" dirty="0">
                  <a:latin typeface="+mn-lt"/>
                  <a:ea typeface="楷体_GB2312" panose="02010609030101010101" pitchFamily="49" charset="-122"/>
                </a:rPr>
                <a:t>位</a:t>
              </a:r>
            </a:p>
          </p:txBody>
        </p:sp>
        <p:sp>
          <p:nvSpPr>
            <p:cNvPr id="27" name="Rectangle 29"/>
            <p:cNvSpPr>
              <a:spLocks noChangeArrowheads="1"/>
            </p:cNvSpPr>
            <p:nvPr/>
          </p:nvSpPr>
          <p:spPr bwMode="auto">
            <a:xfrm>
              <a:off x="1693" y="2344"/>
              <a:ext cx="635" cy="227"/>
            </a:xfrm>
            <a:prstGeom prst="rect">
              <a:avLst/>
            </a:prstGeom>
            <a:solidFill>
              <a:schemeClr val="bg1"/>
            </a:solidFill>
            <a:ln w="9525">
              <a:noFill/>
              <a:miter lim="800000"/>
            </a:ln>
            <a:effectLst/>
          </p:spPr>
          <p:txBody>
            <a:bodyPr wrap="none" anchor="ctr"/>
            <a:lstStyle/>
            <a:p>
              <a:pPr algn="ctr" latinLnBrk="1">
                <a:defRPr/>
              </a:pPr>
              <a:r>
                <a:rPr lang="zh-CN" altLang="en-US" sz="2000" i="0" dirty="0">
                  <a:latin typeface="+mn-lt"/>
                  <a:ea typeface="楷体_GB2312" panose="02010609030101010101" pitchFamily="49" charset="-122"/>
                </a:rPr>
                <a:t>第</a:t>
              </a:r>
              <a:r>
                <a:rPr lang="en-US" altLang="zh-CN" sz="2000" i="0" dirty="0">
                  <a:latin typeface="+mn-lt"/>
                  <a:ea typeface="楷体_GB2312" panose="02010609030101010101" pitchFamily="49" charset="-122"/>
                </a:rPr>
                <a:t>2</a:t>
              </a:r>
              <a:r>
                <a:rPr lang="zh-CN" altLang="en-US" sz="2000" i="0" dirty="0">
                  <a:latin typeface="+mn-lt"/>
                  <a:ea typeface="楷体_GB2312" panose="02010609030101010101" pitchFamily="49" charset="-122"/>
                </a:rPr>
                <a:t>位</a:t>
              </a:r>
            </a:p>
          </p:txBody>
        </p:sp>
        <p:sp>
          <p:nvSpPr>
            <p:cNvPr id="28" name="Rectangle 30"/>
            <p:cNvSpPr>
              <a:spLocks noChangeArrowheads="1"/>
            </p:cNvSpPr>
            <p:nvPr/>
          </p:nvSpPr>
          <p:spPr bwMode="auto">
            <a:xfrm>
              <a:off x="1693" y="2704"/>
              <a:ext cx="635" cy="227"/>
            </a:xfrm>
            <a:prstGeom prst="rect">
              <a:avLst/>
            </a:prstGeom>
            <a:solidFill>
              <a:schemeClr val="bg1"/>
            </a:solidFill>
            <a:ln w="9525">
              <a:noFill/>
              <a:miter lim="800000"/>
            </a:ln>
            <a:effectLst/>
          </p:spPr>
          <p:txBody>
            <a:bodyPr wrap="none" anchor="ctr"/>
            <a:lstStyle/>
            <a:p>
              <a:pPr algn="ctr" latinLnBrk="1">
                <a:defRPr/>
              </a:pPr>
              <a:r>
                <a:rPr lang="zh-CN" altLang="en-US" sz="2000" i="0">
                  <a:latin typeface="+mn-lt"/>
                  <a:ea typeface="楷体_GB2312" panose="02010609030101010101" pitchFamily="49" charset="-122"/>
                </a:rPr>
                <a:t>第</a:t>
              </a:r>
              <a:r>
                <a:rPr lang="en-US" altLang="zh-CN" sz="2000" i="0">
                  <a:latin typeface="+mn-lt"/>
                  <a:ea typeface="楷体_GB2312" panose="02010609030101010101" pitchFamily="49" charset="-122"/>
                </a:rPr>
                <a:t>3</a:t>
              </a:r>
              <a:r>
                <a:rPr lang="zh-CN" altLang="en-US" sz="2000" i="0">
                  <a:latin typeface="+mn-lt"/>
                  <a:ea typeface="楷体_GB2312" panose="02010609030101010101" pitchFamily="49" charset="-122"/>
                </a:rPr>
                <a:t>位</a:t>
              </a:r>
            </a:p>
          </p:txBody>
        </p:sp>
        <p:sp>
          <p:nvSpPr>
            <p:cNvPr id="29" name="Rectangle 31"/>
            <p:cNvSpPr>
              <a:spLocks noChangeArrowheads="1"/>
            </p:cNvSpPr>
            <p:nvPr/>
          </p:nvSpPr>
          <p:spPr bwMode="auto">
            <a:xfrm>
              <a:off x="1693" y="3113"/>
              <a:ext cx="635" cy="227"/>
            </a:xfrm>
            <a:prstGeom prst="rect">
              <a:avLst/>
            </a:prstGeom>
            <a:solidFill>
              <a:schemeClr val="bg1"/>
            </a:solidFill>
            <a:ln w="9525">
              <a:noFill/>
              <a:miter lim="800000"/>
            </a:ln>
            <a:effectLst/>
          </p:spPr>
          <p:txBody>
            <a:bodyPr wrap="none" anchor="ctr"/>
            <a:lstStyle/>
            <a:p>
              <a:pPr algn="ctr" latinLnBrk="1">
                <a:defRPr/>
              </a:pPr>
              <a:r>
                <a:rPr lang="zh-CN" altLang="en-US" sz="2000" i="0">
                  <a:latin typeface="+mn-lt"/>
                  <a:ea typeface="楷体_GB2312" panose="02010609030101010101" pitchFamily="49" charset="-122"/>
                </a:rPr>
                <a:t>第</a:t>
              </a:r>
              <a:r>
                <a:rPr lang="en-US" altLang="zh-CN" sz="2000" i="0">
                  <a:latin typeface="+mn-lt"/>
                  <a:ea typeface="楷体_GB2312" panose="02010609030101010101" pitchFamily="49" charset="-122"/>
                </a:rPr>
                <a:t>4</a:t>
              </a:r>
              <a:r>
                <a:rPr lang="zh-CN" altLang="en-US" sz="2000" i="0">
                  <a:latin typeface="+mn-lt"/>
                  <a:ea typeface="楷体_GB2312" panose="02010609030101010101" pitchFamily="49" charset="-122"/>
                </a:rPr>
                <a:t>位</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561975" y="142875"/>
            <a:ext cx="8042275" cy="838200"/>
          </a:xfrm>
        </p:spPr>
        <p:txBody>
          <a:bodyPr/>
          <a:lstStyle/>
          <a:p>
            <a:pPr eaLnBrk="1" hangingPunct="1">
              <a:defRPr/>
            </a:pPr>
            <a:r>
              <a:rPr lang="zh-CN" altLang="en-US" sz="3600" dirty="0">
                <a:effectLst>
                  <a:outerShdw blurRad="38100" dist="38100" dir="2700000" algn="tl">
                    <a:srgbClr val="000000">
                      <a:alpha val="43137"/>
                    </a:srgbClr>
                  </a:outerShdw>
                </a:effectLst>
              </a:rPr>
              <a:t>树图</a:t>
            </a:r>
            <a:r>
              <a:rPr lang="en-US" altLang="zh-CN" sz="3600" dirty="0">
                <a:effectLst>
                  <a:outerShdw blurRad="38100" dist="38100" dir="2700000" algn="tl">
                    <a:srgbClr val="000000">
                      <a:alpha val="43137"/>
                    </a:srgbClr>
                  </a:outerShdw>
                </a:effectLst>
              </a:rPr>
              <a:t>/Tree Diagrams</a:t>
            </a:r>
          </a:p>
        </p:txBody>
      </p:sp>
      <p:sp>
        <p:nvSpPr>
          <p:cNvPr id="55298" name="TextBox 29"/>
          <p:cNvSpPr txBox="1">
            <a:spLocks noChangeArrowheads="1"/>
          </p:cNvSpPr>
          <p:nvPr/>
        </p:nvSpPr>
        <p:spPr bwMode="auto">
          <a:xfrm>
            <a:off x="179388" y="1339850"/>
            <a:ext cx="8820150" cy="936625"/>
          </a:xfrm>
          <a:prstGeom prst="rect">
            <a:avLst/>
          </a:prstGeom>
          <a:noFill/>
          <a:ln w="9525">
            <a:noFill/>
            <a:miter lim="800000"/>
          </a:ln>
        </p:spPr>
        <p:txBody>
          <a:bodyPr>
            <a:spAutoFit/>
          </a:bodyPr>
          <a:lstStyle/>
          <a:p>
            <a:pPr latinLnBrk="1">
              <a:lnSpc>
                <a:spcPct val="110000"/>
              </a:lnSpc>
            </a:pPr>
            <a:r>
              <a:rPr lang="zh-CN" altLang="en-US" sz="2600" i="0">
                <a:ea typeface="楷体_GB2312" panose="02010609030101010101" pitchFamily="49" charset="-122"/>
              </a:rPr>
              <a:t>例</a:t>
            </a:r>
            <a:r>
              <a:rPr lang="en-US" altLang="zh-CN" sz="2600" i="0">
                <a:ea typeface="楷体_GB2312" panose="02010609030101010101" pitchFamily="49" charset="-122"/>
              </a:rPr>
              <a:t>18  </a:t>
            </a:r>
            <a:r>
              <a:rPr lang="zh-CN" altLang="en-US" sz="2600" i="0">
                <a:ea typeface="楷体_GB2312" panose="02010609030101010101" pitchFamily="49" charset="-122"/>
              </a:rPr>
              <a:t>在两个队（队</a:t>
            </a:r>
            <a:r>
              <a:rPr lang="en-US" altLang="zh-CN" sz="2600" i="0">
                <a:ea typeface="楷体_GB2312" panose="02010609030101010101" pitchFamily="49" charset="-122"/>
              </a:rPr>
              <a:t>1</a:t>
            </a:r>
            <a:r>
              <a:rPr lang="zh-CN" altLang="en-US" sz="2600" i="0">
                <a:ea typeface="楷体_GB2312" panose="02010609030101010101" pitchFamily="49" charset="-122"/>
              </a:rPr>
              <a:t>和队</a:t>
            </a:r>
            <a:r>
              <a:rPr lang="en-US" altLang="zh-CN" sz="2600" i="0">
                <a:ea typeface="楷体_GB2312" panose="02010609030101010101" pitchFamily="49" charset="-122"/>
              </a:rPr>
              <a:t>2</a:t>
            </a:r>
            <a:r>
              <a:rPr lang="zh-CN" altLang="en-US" sz="2600" i="0">
                <a:ea typeface="楷体_GB2312" panose="02010609030101010101" pitchFamily="49" charset="-122"/>
              </a:rPr>
              <a:t>）之间的决赛至多由</a:t>
            </a:r>
            <a:r>
              <a:rPr lang="en-US" altLang="zh-CN" sz="2600" i="0">
                <a:ea typeface="楷体_GB2312" panose="02010609030101010101" pitchFamily="49" charset="-122"/>
              </a:rPr>
              <a:t>5</a:t>
            </a:r>
            <a:r>
              <a:rPr lang="zh-CN" altLang="en-US" sz="2600" i="0">
                <a:ea typeface="楷体_GB2312" panose="02010609030101010101" pitchFamily="49" charset="-122"/>
              </a:rPr>
              <a:t>次比赛构成，先胜</a:t>
            </a:r>
            <a:r>
              <a:rPr lang="en-US" altLang="zh-CN" sz="2600" i="0">
                <a:ea typeface="楷体_GB2312" panose="02010609030101010101" pitchFamily="49" charset="-122"/>
              </a:rPr>
              <a:t>3</a:t>
            </a:r>
            <a:r>
              <a:rPr lang="zh-CN" altLang="en-US" sz="2600" i="0">
                <a:ea typeface="楷体_GB2312" panose="02010609030101010101" pitchFamily="49" charset="-122"/>
              </a:rPr>
              <a:t>次的队赢得决赛。决赛可能出现多少种不同的方式？</a:t>
            </a:r>
            <a:endParaRPr lang="zh-CN" altLang="en-US" sz="2600" i="0">
              <a:latin typeface="楷体_GB2312" panose="02010609030101010101" pitchFamily="49" charset="-122"/>
              <a:ea typeface="楷体_GB2312" panose="02010609030101010101" pitchFamily="49" charset="-122"/>
            </a:endParaRPr>
          </a:p>
        </p:txBody>
      </p:sp>
      <p:pic>
        <p:nvPicPr>
          <p:cNvPr id="55299" name="Picture 6" descr="05_1_03"/>
          <p:cNvPicPr>
            <a:picLocks noChangeAspect="1" noChangeArrowheads="1"/>
          </p:cNvPicPr>
          <p:nvPr/>
        </p:nvPicPr>
        <p:blipFill>
          <a:blip r:embed="rId3"/>
          <a:srcRect t="7132" r="6320" b="11034"/>
          <a:stretch>
            <a:fillRect/>
          </a:stretch>
        </p:blipFill>
        <p:spPr bwMode="auto">
          <a:xfrm>
            <a:off x="660400" y="2492375"/>
            <a:ext cx="7872413" cy="3929063"/>
          </a:xfrm>
          <a:prstGeom prst="rect">
            <a:avLst/>
          </a:prstGeom>
          <a:noFill/>
          <a:ln w="9525">
            <a:noFill/>
            <a:miter lim="800000"/>
            <a:headEnd/>
            <a:tailEnd/>
          </a:ln>
        </p:spPr>
      </p:pic>
      <p:sp>
        <p:nvSpPr>
          <p:cNvPr id="55300" name="Rectangle 7"/>
          <p:cNvSpPr>
            <a:spLocks noChangeArrowheads="1"/>
          </p:cNvSpPr>
          <p:nvPr/>
        </p:nvSpPr>
        <p:spPr bwMode="auto">
          <a:xfrm>
            <a:off x="560388" y="2492375"/>
            <a:ext cx="1223962" cy="649288"/>
          </a:xfrm>
          <a:prstGeom prst="rect">
            <a:avLst/>
          </a:prstGeom>
          <a:solidFill>
            <a:schemeClr val="bg1"/>
          </a:solidFill>
          <a:ln w="9525">
            <a:noFill/>
            <a:miter lim="800000"/>
          </a:ln>
        </p:spPr>
        <p:txBody>
          <a:bodyPr anchor="ctr"/>
          <a:lstStyle/>
          <a:p>
            <a:pPr algn="ctr" latinLnBrk="1"/>
            <a:r>
              <a:rPr lang="zh-CN" altLang="en-US" sz="2000" b="1" i="0" dirty="0">
                <a:solidFill>
                  <a:srgbClr val="A50021"/>
                </a:solidFill>
                <a:latin typeface="楷体_GB2312" panose="02010609030101010101" pitchFamily="49" charset="-122"/>
                <a:ea typeface="楷体_GB2312" panose="02010609030101010101" pitchFamily="49" charset="-122"/>
              </a:rPr>
              <a:t>叶子表示获胜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barn(inVertical)">
                                      <p:cBhvr>
                                        <p:cTn id="7" dur="500"/>
                                        <p:tgtEl>
                                          <p:spTgt spid="55299"/>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5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Rectangle 8"/>
          <p:cNvSpPr>
            <a:spLocks noGrp="1" noChangeArrowheads="1"/>
          </p:cNvSpPr>
          <p:nvPr>
            <p:ph type="body" idx="1"/>
          </p:nvPr>
        </p:nvSpPr>
        <p:spPr>
          <a:xfrm>
            <a:off x="468313" y="1412875"/>
            <a:ext cx="8040687" cy="4724400"/>
          </a:xfrm>
        </p:spPr>
        <p:txBody>
          <a:bodyPr/>
          <a:lstStyle/>
          <a:p>
            <a:pPr>
              <a:lnSpc>
                <a:spcPct val="120000"/>
              </a:lnSpc>
              <a:defRPr/>
            </a:pPr>
            <a:r>
              <a:rPr lang="zh-CN" altLang="en-US" dirty="0"/>
              <a:t>离散事件的组合计数、概率计算的基础方法</a:t>
            </a:r>
          </a:p>
          <a:p>
            <a:pPr lvl="1">
              <a:lnSpc>
                <a:spcPct val="120000"/>
              </a:lnSpc>
              <a:defRPr/>
            </a:pPr>
            <a:r>
              <a:rPr lang="zh-CN" altLang="en-US" dirty="0">
                <a:solidFill>
                  <a:schemeClr val="accent5">
                    <a:lumMod val="50000"/>
                  </a:schemeClr>
                </a:solidFill>
                <a:effectLst>
                  <a:outerShdw blurRad="38100" dist="38100" dir="2700000" algn="tl">
                    <a:srgbClr val="000000">
                      <a:alpha val="43137"/>
                    </a:srgbClr>
                  </a:outerShdw>
                </a:effectLst>
              </a:rPr>
              <a:t>基本计数规则</a:t>
            </a:r>
            <a:endParaRPr lang="en-US" altLang="zh-CN" dirty="0">
              <a:solidFill>
                <a:schemeClr val="accent5">
                  <a:lumMod val="50000"/>
                </a:schemeClr>
              </a:solidFill>
              <a:effectLst>
                <a:outerShdw blurRad="38100" dist="38100" dir="2700000" algn="tl">
                  <a:srgbClr val="000000">
                    <a:alpha val="43137"/>
                  </a:srgbClr>
                </a:outerShdw>
              </a:effectLst>
            </a:endParaRPr>
          </a:p>
          <a:p>
            <a:pPr lvl="2">
              <a:lnSpc>
                <a:spcPct val="120000"/>
              </a:lnSpc>
              <a:defRPr/>
            </a:pPr>
            <a:r>
              <a:rPr lang="zh-CN" altLang="en-US" sz="2400" dirty="0">
                <a:solidFill>
                  <a:srgbClr val="C00000"/>
                </a:solidFill>
              </a:rPr>
              <a:t>乘积法则 </a:t>
            </a:r>
            <a:r>
              <a:rPr lang="en-US" altLang="zh-CN" sz="2400" dirty="0"/>
              <a:t>/Product Rule</a:t>
            </a:r>
            <a:r>
              <a:rPr lang="zh-CN" altLang="en-US" sz="2400" dirty="0">
                <a:solidFill>
                  <a:srgbClr val="C00000"/>
                </a:solidFill>
              </a:rPr>
              <a:t>：串行事件组合</a:t>
            </a:r>
          </a:p>
          <a:p>
            <a:pPr lvl="2">
              <a:lnSpc>
                <a:spcPct val="120000"/>
              </a:lnSpc>
              <a:defRPr/>
            </a:pPr>
            <a:r>
              <a:rPr lang="zh-CN" altLang="en-US" sz="2400" dirty="0">
                <a:solidFill>
                  <a:srgbClr val="C00000"/>
                </a:solidFill>
              </a:rPr>
              <a:t>求和法则 </a:t>
            </a:r>
            <a:r>
              <a:rPr lang="en-US" altLang="zh-CN" sz="2400" dirty="0"/>
              <a:t>/Sum Rule</a:t>
            </a:r>
            <a:r>
              <a:rPr lang="zh-CN" altLang="en-US" sz="2400" dirty="0">
                <a:solidFill>
                  <a:srgbClr val="C00000"/>
                </a:solidFill>
              </a:rPr>
              <a:t>：并行事件组合</a:t>
            </a:r>
          </a:p>
          <a:p>
            <a:pPr lvl="1">
              <a:lnSpc>
                <a:spcPct val="120000"/>
              </a:lnSpc>
              <a:defRPr/>
            </a:pPr>
            <a:r>
              <a:rPr lang="zh-CN" altLang="en-US" dirty="0">
                <a:solidFill>
                  <a:schemeClr val="accent5">
                    <a:lumMod val="50000"/>
                  </a:schemeClr>
                </a:solidFill>
                <a:effectLst>
                  <a:outerShdw blurRad="38100" dist="38100" dir="2700000" algn="tl">
                    <a:srgbClr val="000000">
                      <a:alpha val="43137"/>
                    </a:srgbClr>
                  </a:outerShdw>
                </a:effectLst>
              </a:rPr>
              <a:t>容斥原理</a:t>
            </a:r>
          </a:p>
          <a:p>
            <a:pPr lvl="2">
              <a:lnSpc>
                <a:spcPct val="120000"/>
              </a:lnSpc>
              <a:defRPr/>
            </a:pPr>
            <a:r>
              <a:rPr lang="zh-CN" altLang="en-US" sz="2400" dirty="0">
                <a:solidFill>
                  <a:srgbClr val="C00000"/>
                </a:solidFill>
              </a:rPr>
              <a:t>排除重复计数</a:t>
            </a:r>
          </a:p>
          <a:p>
            <a:pPr lvl="1">
              <a:lnSpc>
                <a:spcPct val="120000"/>
              </a:lnSpc>
              <a:defRPr/>
            </a:pPr>
            <a:r>
              <a:rPr lang="zh-CN" altLang="en-US" dirty="0">
                <a:solidFill>
                  <a:schemeClr val="accent5">
                    <a:lumMod val="50000"/>
                  </a:schemeClr>
                </a:solidFill>
                <a:effectLst>
                  <a:outerShdw blurRad="38100" dist="38100" dir="2700000" algn="tl">
                    <a:srgbClr val="000000">
                      <a:alpha val="43137"/>
                    </a:srgbClr>
                  </a:outerShdw>
                </a:effectLst>
              </a:rPr>
              <a:t>树图</a:t>
            </a:r>
          </a:p>
          <a:p>
            <a:pPr lvl="2">
              <a:lnSpc>
                <a:spcPct val="120000"/>
              </a:lnSpc>
              <a:defRPr/>
            </a:pPr>
            <a:r>
              <a:rPr lang="zh-CN" altLang="en-US" sz="2400" dirty="0">
                <a:solidFill>
                  <a:srgbClr val="C00000"/>
                </a:solidFill>
              </a:rPr>
              <a:t>有限集的构造性计数</a:t>
            </a:r>
            <a:endParaRPr lang="zh-CN" altLang="en-US" sz="2000" dirty="0">
              <a:solidFill>
                <a:srgbClr val="C00000"/>
              </a:solidFill>
            </a:endParaRPr>
          </a:p>
        </p:txBody>
      </p:sp>
      <p:sp>
        <p:nvSpPr>
          <p:cNvPr id="7" name="Rectangle 2"/>
          <p:cNvSpPr txBox="1">
            <a:spLocks noChangeArrowheads="1"/>
          </p:cNvSpPr>
          <p:nvPr/>
        </p:nvSpPr>
        <p:spPr bwMode="auto">
          <a:xfrm>
            <a:off x="357188" y="244475"/>
            <a:ext cx="3786187" cy="541338"/>
          </a:xfrm>
          <a:prstGeom prst="rect">
            <a:avLst/>
          </a:prstGeom>
          <a:noFill/>
          <a:ln w="9525">
            <a:noFill/>
            <a:miter lim="800000"/>
          </a:ln>
        </p:spPr>
        <p:txBody>
          <a:bodyPr anchor="ctr"/>
          <a:lstStyle/>
          <a:p>
            <a:r>
              <a:rPr lang="zh-CN" altLang="en-US" sz="4000" i="0" dirty="0">
                <a:solidFill>
                  <a:schemeClr val="bg1"/>
                </a:solidFill>
                <a:effectLst>
                  <a:outerShdw blurRad="38100" dist="38100" dir="2700000" algn="tl">
                    <a:srgbClr val="C0C0C0"/>
                  </a:outerShdw>
                </a:effectLst>
              </a:rPr>
              <a:t>小  结</a:t>
            </a:r>
          </a:p>
        </p:txBody>
      </p:sp>
    </p:spTree>
    <p:extLst>
      <p:ext uri="{BB962C8B-B14F-4D97-AF65-F5344CB8AC3E}">
        <p14:creationId xmlns:p14="http://schemas.microsoft.com/office/powerpoint/2010/main" val="287518639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pPr eaLnBrk="1" hangingPunct="1"/>
            <a:r>
              <a:rPr lang="zh-CN" altLang="en-US" sz="4000" dirty="0">
                <a:ea typeface="黑体" panose="02010609060101010101" pitchFamily="2" charset="-122"/>
              </a:rPr>
              <a:t>作业</a:t>
            </a:r>
            <a:endParaRPr lang="zh-CN" altLang="zh-CN" sz="4000" dirty="0">
              <a:ea typeface="黑体" panose="02010609060101010101" pitchFamily="2" charset="-122"/>
            </a:endParaRPr>
          </a:p>
        </p:txBody>
      </p:sp>
      <p:sp>
        <p:nvSpPr>
          <p:cNvPr id="67586" name="Rectangle 3"/>
          <p:cNvSpPr>
            <a:spLocks noGrp="1" noChangeArrowheads="1"/>
          </p:cNvSpPr>
          <p:nvPr>
            <p:ph type="body" idx="1"/>
          </p:nvPr>
        </p:nvSpPr>
        <p:spPr>
          <a:xfrm>
            <a:off x="251520" y="1340768"/>
            <a:ext cx="8269287" cy="632098"/>
          </a:xfrm>
        </p:spPr>
        <p:txBody>
          <a:bodyPr/>
          <a:lstStyle/>
          <a:p>
            <a:pPr marL="0" indent="0" eaLnBrk="1" hangingPunct="1">
              <a:buFont typeface="Wingdings" panose="05000000000000000000" pitchFamily="2" charset="2"/>
              <a:buNone/>
            </a:pPr>
            <a:r>
              <a:rPr lang="en-US" altLang="zh-CN" sz="2400" dirty="0">
                <a:solidFill>
                  <a:srgbClr val="FF0000"/>
                </a:solidFill>
              </a:rPr>
              <a:t>1. </a:t>
            </a:r>
            <a:r>
              <a:rPr lang="en-US" altLang="zh-CN" sz="2400" dirty="0" err="1">
                <a:solidFill>
                  <a:srgbClr val="FF0000"/>
                </a:solidFill>
              </a:rPr>
              <a:t>adefg</a:t>
            </a:r>
            <a:endParaRPr lang="en-US" altLang="zh-CN" sz="2400" dirty="0">
              <a:solidFill>
                <a:srgbClr val="FF0000"/>
              </a:solidFill>
            </a:endParaRPr>
          </a:p>
        </p:txBody>
      </p:sp>
      <p:pic>
        <p:nvPicPr>
          <p:cNvPr id="2" name="图片 1">
            <a:extLst>
              <a:ext uri="{FF2B5EF4-FFF2-40B4-BE49-F238E27FC236}">
                <a16:creationId xmlns:a16="http://schemas.microsoft.com/office/drawing/2014/main" id="{9CF96D81-0643-4890-810C-F56F9AB31E0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96144" y="1939367"/>
            <a:ext cx="4117021" cy="1594251"/>
          </a:xfrm>
          <a:prstGeom prst="rect">
            <a:avLst/>
          </a:prstGeom>
        </p:spPr>
      </p:pic>
      <p:pic>
        <p:nvPicPr>
          <p:cNvPr id="3" name="图片 2">
            <a:extLst>
              <a:ext uri="{FF2B5EF4-FFF2-40B4-BE49-F238E27FC236}">
                <a16:creationId xmlns:a16="http://schemas.microsoft.com/office/drawing/2014/main" id="{074D9859-93FD-482A-BFDA-F02206B53D85}"/>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4572000" y="2269148"/>
            <a:ext cx="2520280" cy="1264470"/>
          </a:xfrm>
          <a:prstGeom prst="rect">
            <a:avLst/>
          </a:prstGeom>
        </p:spPr>
      </p:pic>
      <p:pic>
        <p:nvPicPr>
          <p:cNvPr id="4" name="图片 3">
            <a:extLst>
              <a:ext uri="{FF2B5EF4-FFF2-40B4-BE49-F238E27FC236}">
                <a16:creationId xmlns:a16="http://schemas.microsoft.com/office/drawing/2014/main" id="{76202BFC-1D24-4DD7-A039-240562047ACD}"/>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Lst>
          </a:blip>
          <a:stretch>
            <a:fillRect/>
          </a:stretch>
        </p:blipFill>
        <p:spPr>
          <a:xfrm>
            <a:off x="467544" y="4278958"/>
            <a:ext cx="8441729" cy="580910"/>
          </a:xfrm>
          <a:prstGeom prst="rect">
            <a:avLst/>
          </a:prstGeom>
        </p:spPr>
      </p:pic>
      <p:pic>
        <p:nvPicPr>
          <p:cNvPr id="6" name="图片 5">
            <a:extLst>
              <a:ext uri="{FF2B5EF4-FFF2-40B4-BE49-F238E27FC236}">
                <a16:creationId xmlns:a16="http://schemas.microsoft.com/office/drawing/2014/main" id="{B3D6DCBD-B61E-4D01-900A-69D3010779B4}"/>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467544" y="5433462"/>
            <a:ext cx="8496746" cy="580910"/>
          </a:xfrm>
          <a:prstGeom prst="rect">
            <a:avLst/>
          </a:prstGeom>
        </p:spPr>
      </p:pic>
      <p:sp>
        <p:nvSpPr>
          <p:cNvPr id="9" name="Rectangle 3">
            <a:extLst>
              <a:ext uri="{FF2B5EF4-FFF2-40B4-BE49-F238E27FC236}">
                <a16:creationId xmlns:a16="http://schemas.microsoft.com/office/drawing/2014/main" id="{8E09951C-36D6-4995-941F-9B3CE065A1D1}"/>
              </a:ext>
            </a:extLst>
          </p:cNvPr>
          <p:cNvSpPr txBox="1">
            <a:spLocks noChangeArrowheads="1"/>
          </p:cNvSpPr>
          <p:nvPr/>
        </p:nvSpPr>
        <p:spPr bwMode="auto">
          <a:xfrm>
            <a:off x="251520" y="3705364"/>
            <a:ext cx="8269287" cy="63209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0000"/>
              </a:lnSpc>
              <a:spcBef>
                <a:spcPct val="20000"/>
              </a:spcBef>
              <a:spcAft>
                <a:spcPct val="0"/>
              </a:spcAft>
              <a:buFont typeface="Wingdings" panose="05000000000000000000" pitchFamily="2" charset="2"/>
              <a:buChar char="v"/>
              <a:defRPr kumimoji="1" sz="2800">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har char="•"/>
              <a:defRPr kumimoji="1" sz="2800">
                <a:solidFill>
                  <a:schemeClr val="tx1"/>
                </a:solidFill>
                <a:latin typeface="+mn-lt"/>
                <a:ea typeface="+mn-ea"/>
              </a:defRPr>
            </a:lvl2pPr>
            <a:lvl3pPr marL="1143000" indent="-228600" algn="l" rtl="0" eaLnBrk="0" fontAlgn="base" hangingPunct="0">
              <a:lnSpc>
                <a:spcPct val="110000"/>
              </a:lnSpc>
              <a:spcBef>
                <a:spcPct val="20000"/>
              </a:spcBef>
              <a:spcAft>
                <a:spcPct val="0"/>
              </a:spcAft>
              <a:buFont typeface="Times New Roman" panose="02020603050405020304" pitchFamily="18" charset="0"/>
              <a:buChar char="–"/>
              <a:defRPr kumimoji="1" sz="2600">
                <a:solidFill>
                  <a:schemeClr val="tx1"/>
                </a:solidFill>
                <a:latin typeface="+mn-lt"/>
                <a:ea typeface="+mn-ea"/>
              </a:defRPr>
            </a:lvl3pPr>
            <a:lvl4pPr marL="1600200" indent="-228600" algn="l" rtl="0" eaLnBrk="0" fontAlgn="base" hangingPunct="0">
              <a:lnSpc>
                <a:spcPct val="110000"/>
              </a:lnSpc>
              <a:spcBef>
                <a:spcPct val="20000"/>
              </a:spcBef>
              <a:spcAft>
                <a:spcPct val="0"/>
              </a:spcAft>
              <a:buFont typeface="Wingdings" panose="05000000000000000000" pitchFamily="2" charset="2"/>
              <a:buChar char=""/>
              <a:defRPr kumimoji="1" sz="2600">
                <a:solidFill>
                  <a:schemeClr val="tx1"/>
                </a:solidFill>
                <a:latin typeface="+mn-lt"/>
                <a:ea typeface="+mn-ea"/>
              </a:defRPr>
            </a:lvl4pPr>
            <a:lvl5pPr marL="20574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5pPr>
            <a:lvl6pPr marL="25146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6pPr>
            <a:lvl7pPr marL="29718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7pPr>
            <a:lvl8pPr marL="34290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8pPr>
            <a:lvl9pPr marL="38862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9pPr>
          </a:lstStyle>
          <a:p>
            <a:pPr marL="0" indent="0" eaLnBrk="1" hangingPunct="1">
              <a:buFont typeface="Wingdings" panose="05000000000000000000" pitchFamily="2" charset="2"/>
              <a:buNone/>
            </a:pPr>
            <a:r>
              <a:rPr lang="en-US" altLang="zh-CN" sz="2400" i="0" kern="0" dirty="0">
                <a:solidFill>
                  <a:srgbClr val="FF0000"/>
                </a:solidFill>
              </a:rPr>
              <a:t>2. ab</a:t>
            </a:r>
          </a:p>
        </p:txBody>
      </p:sp>
      <p:sp>
        <p:nvSpPr>
          <p:cNvPr id="10" name="Rectangle 3">
            <a:extLst>
              <a:ext uri="{FF2B5EF4-FFF2-40B4-BE49-F238E27FC236}">
                <a16:creationId xmlns:a16="http://schemas.microsoft.com/office/drawing/2014/main" id="{FFD5E373-4528-46F7-BBFF-AB5F800BA37E}"/>
              </a:ext>
            </a:extLst>
          </p:cNvPr>
          <p:cNvSpPr txBox="1">
            <a:spLocks noChangeArrowheads="1"/>
          </p:cNvSpPr>
          <p:nvPr/>
        </p:nvSpPr>
        <p:spPr bwMode="auto">
          <a:xfrm>
            <a:off x="251520" y="4885086"/>
            <a:ext cx="8269287" cy="63209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0000"/>
              </a:lnSpc>
              <a:spcBef>
                <a:spcPct val="20000"/>
              </a:spcBef>
              <a:spcAft>
                <a:spcPct val="0"/>
              </a:spcAft>
              <a:buFont typeface="Wingdings" panose="05000000000000000000" pitchFamily="2" charset="2"/>
              <a:buChar char="v"/>
              <a:defRPr kumimoji="1" sz="2800">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har char="•"/>
              <a:defRPr kumimoji="1" sz="2800">
                <a:solidFill>
                  <a:schemeClr val="tx1"/>
                </a:solidFill>
                <a:latin typeface="+mn-lt"/>
                <a:ea typeface="+mn-ea"/>
              </a:defRPr>
            </a:lvl2pPr>
            <a:lvl3pPr marL="1143000" indent="-228600" algn="l" rtl="0" eaLnBrk="0" fontAlgn="base" hangingPunct="0">
              <a:lnSpc>
                <a:spcPct val="110000"/>
              </a:lnSpc>
              <a:spcBef>
                <a:spcPct val="20000"/>
              </a:spcBef>
              <a:spcAft>
                <a:spcPct val="0"/>
              </a:spcAft>
              <a:buFont typeface="Times New Roman" panose="02020603050405020304" pitchFamily="18" charset="0"/>
              <a:buChar char="–"/>
              <a:defRPr kumimoji="1" sz="2600">
                <a:solidFill>
                  <a:schemeClr val="tx1"/>
                </a:solidFill>
                <a:latin typeface="+mn-lt"/>
                <a:ea typeface="+mn-ea"/>
              </a:defRPr>
            </a:lvl3pPr>
            <a:lvl4pPr marL="1600200" indent="-228600" algn="l" rtl="0" eaLnBrk="0" fontAlgn="base" hangingPunct="0">
              <a:lnSpc>
                <a:spcPct val="110000"/>
              </a:lnSpc>
              <a:spcBef>
                <a:spcPct val="20000"/>
              </a:spcBef>
              <a:spcAft>
                <a:spcPct val="0"/>
              </a:spcAft>
              <a:buFont typeface="Wingdings" panose="05000000000000000000" pitchFamily="2" charset="2"/>
              <a:buChar char=""/>
              <a:defRPr kumimoji="1" sz="2600">
                <a:solidFill>
                  <a:schemeClr val="tx1"/>
                </a:solidFill>
                <a:latin typeface="+mn-lt"/>
                <a:ea typeface="+mn-ea"/>
              </a:defRPr>
            </a:lvl4pPr>
            <a:lvl5pPr marL="20574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5pPr>
            <a:lvl6pPr marL="25146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6pPr>
            <a:lvl7pPr marL="29718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7pPr>
            <a:lvl8pPr marL="34290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8pPr>
            <a:lvl9pPr marL="38862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9pPr>
          </a:lstStyle>
          <a:p>
            <a:pPr marL="0" indent="0" eaLnBrk="1" hangingPunct="1">
              <a:buFont typeface="Wingdings" panose="05000000000000000000" pitchFamily="2" charset="2"/>
              <a:buNone/>
            </a:pPr>
            <a:r>
              <a:rPr lang="en-US" altLang="zh-CN" sz="2400" i="0" kern="0" dirty="0">
                <a:solidFill>
                  <a:srgbClr val="FF0000"/>
                </a:solidFill>
              </a:rPr>
              <a:t>3. </a:t>
            </a:r>
          </a:p>
        </p:txBody>
      </p:sp>
    </p:spTree>
    <p:extLst>
      <p:ext uri="{BB962C8B-B14F-4D97-AF65-F5344CB8AC3E}">
        <p14:creationId xmlns:p14="http://schemas.microsoft.com/office/powerpoint/2010/main" val="90988328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990600" y="152400"/>
            <a:ext cx="6318250" cy="541338"/>
          </a:xfrm>
        </p:spPr>
        <p:txBody>
          <a:bodyPr/>
          <a:lstStyle/>
          <a:p>
            <a:pPr eaLnBrk="1" hangingPunct="1"/>
            <a:endParaRPr lang="zh-CN" altLang="zh-CN" sz="2800"/>
          </a:p>
        </p:txBody>
      </p:sp>
      <p:sp>
        <p:nvSpPr>
          <p:cNvPr id="57346" name="Rectangle 3"/>
          <p:cNvSpPr>
            <a:spLocks noGrp="1" noChangeArrowheads="1"/>
          </p:cNvSpPr>
          <p:nvPr>
            <p:ph type="body" idx="1"/>
          </p:nvPr>
        </p:nvSpPr>
        <p:spPr>
          <a:xfrm>
            <a:off x="714375" y="1428750"/>
            <a:ext cx="7715250" cy="4357688"/>
          </a:xfrm>
        </p:spPr>
        <p:txBody>
          <a:bodyPr/>
          <a:lstStyle/>
          <a:p>
            <a:pPr marL="0" indent="187325" eaLnBrk="1" hangingPunct="1">
              <a:lnSpc>
                <a:spcPct val="120000"/>
              </a:lnSpc>
              <a:buFont typeface="Wingdings" panose="05000000000000000000" pitchFamily="2" charset="2"/>
              <a:buNone/>
            </a:pPr>
            <a:r>
              <a:rPr lang="en-US" altLang="zh-CN" sz="3200"/>
              <a:t>3.1 </a:t>
            </a:r>
            <a:r>
              <a:rPr lang="zh-CN" altLang="en-US" sz="3200"/>
              <a:t>计数的基础</a:t>
            </a:r>
          </a:p>
          <a:p>
            <a:pPr marL="0" indent="187325" eaLnBrk="1" hangingPunct="1">
              <a:lnSpc>
                <a:spcPct val="120000"/>
              </a:lnSpc>
              <a:buFont typeface="Wingdings" panose="05000000000000000000" pitchFamily="2" charset="2"/>
              <a:buNone/>
            </a:pPr>
            <a:r>
              <a:rPr lang="en-US" altLang="zh-CN" sz="3200">
                <a:solidFill>
                  <a:srgbClr val="C00000"/>
                </a:solidFill>
              </a:rPr>
              <a:t>3.2 </a:t>
            </a:r>
            <a:r>
              <a:rPr lang="zh-CN" altLang="en-US" sz="3200">
                <a:solidFill>
                  <a:srgbClr val="C00000"/>
                </a:solidFill>
              </a:rPr>
              <a:t>鸽巢原理</a:t>
            </a:r>
          </a:p>
          <a:p>
            <a:pPr marL="0" indent="187325" eaLnBrk="1" hangingPunct="1">
              <a:lnSpc>
                <a:spcPct val="120000"/>
              </a:lnSpc>
              <a:buFont typeface="Wingdings" panose="05000000000000000000" pitchFamily="2" charset="2"/>
              <a:buNone/>
            </a:pPr>
            <a:r>
              <a:rPr lang="en-US" altLang="zh-CN" sz="3200"/>
              <a:t>3.3 </a:t>
            </a:r>
            <a:r>
              <a:rPr lang="zh-CN" altLang="en-US" sz="3200"/>
              <a:t>排列与组合</a:t>
            </a:r>
            <a:endParaRPr lang="en-US" altLang="zh-CN" sz="3200"/>
          </a:p>
          <a:p>
            <a:pPr marL="0" indent="187325" eaLnBrk="1" hangingPunct="1">
              <a:lnSpc>
                <a:spcPct val="120000"/>
              </a:lnSpc>
              <a:buFont typeface="Wingdings" panose="05000000000000000000" pitchFamily="2" charset="2"/>
              <a:buNone/>
            </a:pPr>
            <a:r>
              <a:rPr lang="en-US" altLang="zh-CN" sz="3200"/>
              <a:t>3.5 </a:t>
            </a:r>
            <a:r>
              <a:rPr lang="zh-CN" altLang="en-US" sz="3200"/>
              <a:t>一般性排列与组合</a:t>
            </a:r>
          </a:p>
          <a:p>
            <a:pPr marL="0" indent="187325" eaLnBrk="1" hangingPunct="1">
              <a:lnSpc>
                <a:spcPct val="120000"/>
              </a:lnSpc>
              <a:buFont typeface="Wingdings" panose="05000000000000000000" pitchFamily="2" charset="2"/>
              <a:buNone/>
            </a:pPr>
            <a:r>
              <a:rPr lang="en-US" altLang="zh-CN" sz="3200"/>
              <a:t>3.6 </a:t>
            </a:r>
            <a:r>
              <a:rPr lang="zh-CN" altLang="en-US" sz="3200"/>
              <a:t>生成排列和组合</a:t>
            </a:r>
            <a:r>
              <a:rPr lang="zh-CN" altLang="en-US" sz="3200">
                <a:latin typeface="宋体" panose="02010600030101010101" pitchFamily="2" charset="-122"/>
              </a:rPr>
              <a:t>       </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428625" y="142875"/>
            <a:ext cx="8042275" cy="838200"/>
          </a:xfrm>
        </p:spPr>
        <p:txBody>
          <a:bodyPr/>
          <a:lstStyle/>
          <a:p>
            <a:pPr eaLnBrk="1" hangingPunct="1"/>
            <a:r>
              <a:rPr lang="en-US" altLang="zh-CN" sz="3600">
                <a:effectLst>
                  <a:outerShdw blurRad="38100" dist="38100" dir="2700000" algn="tl">
                    <a:srgbClr val="C0C0C0"/>
                  </a:outerShdw>
                </a:effectLst>
              </a:rPr>
              <a:t>3.2 </a:t>
            </a:r>
            <a:r>
              <a:rPr lang="zh-CN" altLang="en-US" sz="3600">
                <a:effectLst>
                  <a:outerShdw blurRad="38100" dist="38100" dir="2700000" algn="tl">
                    <a:srgbClr val="C0C0C0"/>
                  </a:outerShdw>
                </a:effectLst>
              </a:rPr>
              <a:t>鸽巢原理（抽屉原理）</a:t>
            </a:r>
          </a:p>
        </p:txBody>
      </p:sp>
      <p:sp>
        <p:nvSpPr>
          <p:cNvPr id="354307" name="Rectangle 3"/>
          <p:cNvSpPr>
            <a:spLocks noGrp="1" noChangeArrowheads="1"/>
          </p:cNvSpPr>
          <p:nvPr>
            <p:ph type="body" idx="1"/>
          </p:nvPr>
        </p:nvSpPr>
        <p:spPr>
          <a:xfrm>
            <a:off x="357188" y="1282700"/>
            <a:ext cx="8269287" cy="5218113"/>
          </a:xfrm>
        </p:spPr>
        <p:txBody>
          <a:bodyPr/>
          <a:lstStyle/>
          <a:p>
            <a:pPr marL="0" indent="0" eaLnBrk="1" hangingPunct="1">
              <a:buFont typeface="Wingdings" panose="05000000000000000000" pitchFamily="2" charset="2"/>
              <a:buNone/>
            </a:pPr>
            <a:r>
              <a:rPr lang="zh-CN" altLang="en-US" b="1" dirty="0">
                <a:ea typeface="黑体" panose="02010609060101010101" pitchFamily="2" charset="-122"/>
              </a:rPr>
              <a:t>鸽巢原理的出处：</a:t>
            </a:r>
            <a:r>
              <a:rPr lang="zh-CN" altLang="en-US" b="1" dirty="0">
                <a:solidFill>
                  <a:schemeClr val="hlink"/>
                </a:solidFill>
                <a:ea typeface="黑体" panose="02010609060101010101" pitchFamily="2" charset="-122"/>
              </a:rPr>
              <a:t> </a:t>
            </a:r>
            <a:r>
              <a:rPr lang="en-US" altLang="zh-CN" b="1" dirty="0">
                <a:ea typeface="黑体" panose="02010609060101010101" pitchFamily="2" charset="-122"/>
              </a:rPr>
              <a:t>The </a:t>
            </a:r>
            <a:r>
              <a:rPr lang="en-US" altLang="zh-CN" b="1" dirty="0"/>
              <a:t>Pigeons</a:t>
            </a:r>
            <a:r>
              <a:rPr lang="en-US" altLang="zh-CN" b="1" dirty="0">
                <a:ea typeface="黑体" panose="02010609060101010101" pitchFamily="2" charset="-122"/>
              </a:rPr>
              <a:t> </a:t>
            </a:r>
            <a:r>
              <a:rPr lang="en-US" altLang="zh-CN" b="1" dirty="0"/>
              <a:t>and</a:t>
            </a:r>
            <a:r>
              <a:rPr lang="en-US" altLang="zh-CN" b="1" dirty="0">
                <a:ea typeface="黑体" panose="02010609060101010101" pitchFamily="2" charset="-122"/>
              </a:rPr>
              <a:t> The Pigeonhole</a:t>
            </a:r>
          </a:p>
          <a:p>
            <a:pPr marL="0" indent="0" eaLnBrk="1" hangingPunct="1"/>
            <a:endParaRPr lang="en-US" altLang="zh-CN" sz="2400" b="1" dirty="0">
              <a:ea typeface="黑体" panose="02010609060101010101" pitchFamily="2" charset="-122"/>
            </a:endParaRPr>
          </a:p>
          <a:p>
            <a:pPr marL="0" indent="0" eaLnBrk="1" hangingPunct="1">
              <a:buNone/>
            </a:pPr>
            <a:r>
              <a:rPr lang="en-US" altLang="zh-CN" b="1" dirty="0">
                <a:solidFill>
                  <a:srgbClr val="C00000"/>
                </a:solidFill>
                <a:ea typeface="黑体" panose="02010609060101010101" pitchFamily="2" charset="-122"/>
              </a:rPr>
              <a:t>The Pigeonhole Principle</a:t>
            </a:r>
          </a:p>
          <a:p>
            <a:pPr marL="0" indent="0" eaLnBrk="1" hangingPunct="1">
              <a:buFont typeface="Wingdings" panose="05000000000000000000" pitchFamily="2" charset="2"/>
              <a:buNone/>
            </a:pPr>
            <a:r>
              <a:rPr lang="en-US" altLang="zh-CN" b="1" dirty="0"/>
              <a:t>If </a:t>
            </a:r>
            <a:r>
              <a:rPr lang="en-US" altLang="zh-CN" b="1" i="1" dirty="0">
                <a:solidFill>
                  <a:srgbClr val="0070C0"/>
                </a:solidFill>
              </a:rPr>
              <a:t>k</a:t>
            </a:r>
            <a:r>
              <a:rPr lang="en-US" altLang="zh-CN" b="1" dirty="0">
                <a:solidFill>
                  <a:srgbClr val="0070C0"/>
                </a:solidFill>
              </a:rPr>
              <a:t>+1 or more objects </a:t>
            </a:r>
            <a:r>
              <a:rPr lang="en-US" altLang="zh-CN" b="1" dirty="0"/>
              <a:t>are placed into </a:t>
            </a:r>
            <a:r>
              <a:rPr lang="en-US" altLang="zh-CN" b="1" i="1" dirty="0">
                <a:solidFill>
                  <a:srgbClr val="0070C0"/>
                </a:solidFill>
              </a:rPr>
              <a:t>k</a:t>
            </a:r>
            <a:r>
              <a:rPr lang="en-US" altLang="zh-CN" b="1" dirty="0">
                <a:solidFill>
                  <a:srgbClr val="0070C0"/>
                </a:solidFill>
              </a:rPr>
              <a:t> boxes</a:t>
            </a:r>
            <a:r>
              <a:rPr lang="en-US" altLang="zh-CN" b="1" dirty="0"/>
              <a:t>, then there is at least one box containing two or more of the objects.</a:t>
            </a:r>
          </a:p>
          <a:p>
            <a:pPr marL="0" indent="0" eaLnBrk="1" hangingPunct="1">
              <a:lnSpc>
                <a:spcPct val="130000"/>
              </a:lnSpc>
              <a:buFont typeface="Wingdings" panose="05000000000000000000" pitchFamily="2" charset="2"/>
              <a:buNone/>
            </a:pPr>
            <a:r>
              <a:rPr lang="zh-CN" altLang="en-US" b="1" dirty="0"/>
              <a:t>对任意有限集</a:t>
            </a:r>
            <a:r>
              <a:rPr lang="en-US" altLang="zh-CN" b="1" dirty="0"/>
              <a:t>A</a:t>
            </a:r>
            <a:r>
              <a:rPr lang="zh-CN" altLang="en-US" b="1" dirty="0"/>
              <a:t>、</a:t>
            </a:r>
            <a:r>
              <a:rPr lang="en-US" altLang="zh-CN" b="1" dirty="0"/>
              <a:t>B, </a:t>
            </a:r>
            <a:r>
              <a:rPr lang="zh-CN" altLang="en-US" b="1" dirty="0"/>
              <a:t>若</a:t>
            </a:r>
            <a:r>
              <a:rPr lang="en-US" altLang="zh-CN" b="1" dirty="0"/>
              <a:t>|A|&gt;|B|</a:t>
            </a:r>
            <a:r>
              <a:rPr lang="zh-CN" altLang="en-US" b="1" dirty="0"/>
              <a:t>，则对任意从</a:t>
            </a:r>
            <a:r>
              <a:rPr lang="en-US" altLang="zh-CN" b="1" dirty="0"/>
              <a:t>A</a:t>
            </a:r>
            <a:r>
              <a:rPr lang="zh-CN" altLang="en-US" b="1" dirty="0"/>
              <a:t>到</a:t>
            </a:r>
            <a:r>
              <a:rPr lang="en-US" altLang="zh-CN" b="1" dirty="0"/>
              <a:t>B</a:t>
            </a:r>
            <a:r>
              <a:rPr lang="zh-CN" altLang="en-US" b="1" dirty="0"/>
              <a:t>的函数</a:t>
            </a:r>
            <a:r>
              <a:rPr lang="en-US" altLang="zh-CN" b="1" i="1" dirty="0"/>
              <a:t>f</a:t>
            </a:r>
            <a:r>
              <a:rPr lang="zh-CN" altLang="en-US" b="1" dirty="0"/>
              <a:t>，至少存在两个元素</a:t>
            </a:r>
            <a:r>
              <a:rPr lang="en-US" altLang="zh-CN" b="1" i="1" dirty="0"/>
              <a:t>a</a:t>
            </a:r>
            <a:r>
              <a:rPr lang="zh-CN" altLang="en-US" b="1" dirty="0"/>
              <a:t>、</a:t>
            </a:r>
            <a:r>
              <a:rPr lang="en-US" altLang="zh-CN" b="1" i="1" dirty="0" err="1"/>
              <a:t>b</a:t>
            </a:r>
            <a:r>
              <a:rPr lang="en-US" altLang="zh-CN" b="1" dirty="0" err="1">
                <a:sym typeface="Symbol" panose="05050102010706020507" pitchFamily="18" charset="2"/>
              </a:rPr>
              <a:t>A</a:t>
            </a:r>
            <a:r>
              <a:rPr lang="zh-CN" altLang="en-US" b="1" dirty="0">
                <a:sym typeface="Symbol" panose="05050102010706020507" pitchFamily="18" charset="2"/>
              </a:rPr>
              <a:t>且</a:t>
            </a:r>
            <a:r>
              <a:rPr lang="en-US" altLang="zh-CN" b="1" i="1" dirty="0" err="1">
                <a:sym typeface="Symbol" panose="05050102010706020507" pitchFamily="18" charset="2"/>
              </a:rPr>
              <a:t>a</a:t>
            </a:r>
            <a:r>
              <a:rPr lang="en-US" altLang="zh-CN" b="1" dirty="0" err="1">
                <a:sym typeface="Symbol" panose="05050102010706020507" pitchFamily="18" charset="2"/>
              </a:rPr>
              <a:t></a:t>
            </a:r>
            <a:r>
              <a:rPr lang="en-US" altLang="zh-CN" b="1" i="1" dirty="0" err="1">
                <a:sym typeface="Symbol" panose="05050102010706020507" pitchFamily="18" charset="2"/>
              </a:rPr>
              <a:t>b</a:t>
            </a:r>
            <a:r>
              <a:rPr lang="zh-CN" altLang="en-US" b="1" dirty="0">
                <a:sym typeface="Symbol" panose="05050102010706020507" pitchFamily="18" charset="2"/>
              </a:rPr>
              <a:t>，使得    </a:t>
            </a:r>
            <a:r>
              <a:rPr lang="en-US" altLang="zh-CN" b="1" i="1" dirty="0">
                <a:sym typeface="Symbol" panose="05050102010706020507" pitchFamily="18" charset="2"/>
              </a:rPr>
              <a:t>f</a:t>
            </a:r>
            <a:r>
              <a:rPr lang="en-US" altLang="zh-CN" b="1" dirty="0">
                <a:sym typeface="Symbol" panose="05050102010706020507" pitchFamily="18" charset="2"/>
              </a:rPr>
              <a:t>(</a:t>
            </a:r>
            <a:r>
              <a:rPr lang="en-US" altLang="zh-CN" b="1" i="1" dirty="0">
                <a:sym typeface="Symbol" panose="05050102010706020507" pitchFamily="18" charset="2"/>
              </a:rPr>
              <a:t>a</a:t>
            </a:r>
            <a:r>
              <a:rPr lang="en-US" altLang="zh-CN" b="1" dirty="0">
                <a:sym typeface="Symbol" panose="05050102010706020507" pitchFamily="18" charset="2"/>
              </a:rPr>
              <a:t>)=</a:t>
            </a:r>
            <a:r>
              <a:rPr lang="en-US" altLang="zh-CN" b="1" i="1" dirty="0">
                <a:sym typeface="Symbol" panose="05050102010706020507" pitchFamily="18" charset="2"/>
              </a:rPr>
              <a:t>f</a:t>
            </a:r>
            <a:r>
              <a:rPr lang="en-US" altLang="zh-CN" b="1" dirty="0">
                <a:sym typeface="Symbol" panose="05050102010706020507" pitchFamily="18" charset="2"/>
              </a:rPr>
              <a:t>(</a:t>
            </a:r>
            <a:r>
              <a:rPr lang="en-US" altLang="zh-CN" b="1" i="1" dirty="0">
                <a:sym typeface="Symbol" panose="05050102010706020507" pitchFamily="18" charset="2"/>
              </a:rPr>
              <a:t>b</a:t>
            </a:r>
            <a:r>
              <a:rPr lang="en-US" altLang="zh-CN" b="1" dirty="0">
                <a:sym typeface="Symbol" panose="05050102010706020507" pitchFamily="18" charset="2"/>
              </a:rPr>
              <a:t>)</a:t>
            </a:r>
            <a:endParaRPr lang="en-US" altLang="zh-CN" b="1" dirty="0"/>
          </a:p>
        </p:txBody>
      </p:sp>
      <p:pic>
        <p:nvPicPr>
          <p:cNvPr id="59395" name="Picture 7" descr="http://imgsrc.baidu.com/baike/abpic/item/246cca2a6de7cdd8023bf63c.jpg"/>
          <p:cNvPicPr>
            <a:picLocks noChangeAspect="1" noChangeArrowheads="1"/>
          </p:cNvPicPr>
          <p:nvPr/>
        </p:nvPicPr>
        <p:blipFill>
          <a:blip r:embed="rId2"/>
          <a:srcRect/>
          <a:stretch>
            <a:fillRect/>
          </a:stretch>
        </p:blipFill>
        <p:spPr bwMode="auto">
          <a:xfrm>
            <a:off x="7913687" y="1714488"/>
            <a:ext cx="1230313" cy="13811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43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altLang="zh-CN"/>
              <a:t>EXAMPLE </a:t>
            </a:r>
            <a:r>
              <a:rPr lang="en-US" altLang="zh-CN" b="1"/>
              <a:t>1~3</a:t>
            </a:r>
          </a:p>
        </p:txBody>
      </p:sp>
      <p:sp>
        <p:nvSpPr>
          <p:cNvPr id="27653" name="Rectangle 3"/>
          <p:cNvSpPr>
            <a:spLocks noGrp="1" noChangeArrowheads="1"/>
          </p:cNvSpPr>
          <p:nvPr>
            <p:ph type="body" idx="1"/>
          </p:nvPr>
        </p:nvSpPr>
        <p:spPr>
          <a:xfrm>
            <a:off x="357188" y="1354138"/>
            <a:ext cx="8535987" cy="5170487"/>
          </a:xfrm>
        </p:spPr>
        <p:txBody>
          <a:bodyPr/>
          <a:lstStyle/>
          <a:p>
            <a:pPr marL="0" indent="0" algn="just" eaLnBrk="1" hangingPunct="1">
              <a:lnSpc>
                <a:spcPct val="120000"/>
              </a:lnSpc>
              <a:spcBef>
                <a:spcPts val="600"/>
              </a:spcBef>
            </a:pPr>
            <a:r>
              <a:rPr lang="zh-CN" altLang="en-US" sz="3000" b="1" dirty="0"/>
              <a:t> </a:t>
            </a:r>
            <a:r>
              <a:rPr lang="zh-CN" altLang="en-US" sz="3000" b="1" dirty="0">
                <a:solidFill>
                  <a:srgbClr val="C00000"/>
                </a:solidFill>
              </a:rPr>
              <a:t>直接使用鸽巢原理</a:t>
            </a:r>
            <a:endParaRPr lang="en-US" altLang="zh-CN" sz="3000" b="1" dirty="0">
              <a:solidFill>
                <a:srgbClr val="C00000"/>
              </a:solidFill>
            </a:endParaRPr>
          </a:p>
          <a:p>
            <a:pPr marL="694055" lvl="1" indent="-294005" algn="just" eaLnBrk="1" hangingPunct="1">
              <a:lnSpc>
                <a:spcPct val="120000"/>
              </a:lnSpc>
              <a:spcBef>
                <a:spcPts val="600"/>
              </a:spcBef>
            </a:pPr>
            <a:r>
              <a:rPr lang="zh-CN" altLang="en-US" sz="3000" b="1" dirty="0">
                <a:ea typeface="楷体_GB2312" panose="02010609030101010101" pitchFamily="49" charset="-122"/>
              </a:rPr>
              <a:t>例</a:t>
            </a:r>
            <a:r>
              <a:rPr lang="en-US" altLang="zh-CN" sz="3000" b="1" dirty="0">
                <a:ea typeface="楷体_GB2312" panose="02010609030101010101" pitchFamily="49" charset="-122"/>
              </a:rPr>
              <a:t>1. </a:t>
            </a:r>
            <a:r>
              <a:rPr lang="zh-CN" altLang="en-US" sz="3000" b="1" dirty="0">
                <a:ea typeface="楷体_GB2312" panose="02010609030101010101" pitchFamily="49" charset="-122"/>
              </a:rPr>
              <a:t>在一组</a:t>
            </a:r>
            <a:r>
              <a:rPr lang="en-US" altLang="zh-CN" sz="3000" b="1" dirty="0">
                <a:ea typeface="楷体_GB2312" panose="02010609030101010101" pitchFamily="49" charset="-122"/>
              </a:rPr>
              <a:t>367</a:t>
            </a:r>
            <a:r>
              <a:rPr lang="zh-CN" altLang="en-US" sz="3000" b="1" dirty="0">
                <a:ea typeface="楷体_GB2312" panose="02010609030101010101" pitchFamily="49" charset="-122"/>
              </a:rPr>
              <a:t>个人中一定至少有</a:t>
            </a:r>
            <a:r>
              <a:rPr lang="en-US" altLang="zh-CN" sz="3000" b="1" dirty="0">
                <a:ea typeface="楷体_GB2312" panose="02010609030101010101" pitchFamily="49" charset="-122"/>
              </a:rPr>
              <a:t>2</a:t>
            </a:r>
            <a:r>
              <a:rPr lang="zh-CN" altLang="en-US" sz="3000" b="1" dirty="0">
                <a:ea typeface="楷体_GB2312" panose="02010609030101010101" pitchFamily="49" charset="-122"/>
              </a:rPr>
              <a:t>个人有相同生日</a:t>
            </a:r>
            <a:endParaRPr lang="en-US" altLang="zh-CN" sz="3000" b="1" dirty="0">
              <a:ea typeface="楷体_GB2312" panose="02010609030101010101" pitchFamily="49" charset="-122"/>
            </a:endParaRPr>
          </a:p>
          <a:p>
            <a:pPr marL="0" indent="0" algn="just" eaLnBrk="1" hangingPunct="1">
              <a:lnSpc>
                <a:spcPct val="120000"/>
              </a:lnSpc>
              <a:spcBef>
                <a:spcPts val="600"/>
              </a:spcBef>
            </a:pPr>
            <a:r>
              <a:rPr lang="zh-CN" altLang="en-US" sz="3000" b="1" dirty="0">
                <a:solidFill>
                  <a:srgbClr val="C00000"/>
                </a:solidFill>
              </a:rPr>
              <a:t>反向使用鸽巢原理</a:t>
            </a:r>
            <a:endParaRPr lang="en-US" altLang="zh-CN" sz="3000" b="1" dirty="0">
              <a:solidFill>
                <a:srgbClr val="C00000"/>
              </a:solidFill>
            </a:endParaRPr>
          </a:p>
          <a:p>
            <a:pPr marL="694055" lvl="1" indent="-294005" algn="just" eaLnBrk="1" hangingPunct="1">
              <a:lnSpc>
                <a:spcPct val="120000"/>
              </a:lnSpc>
              <a:spcBef>
                <a:spcPts val="600"/>
              </a:spcBef>
            </a:pPr>
            <a:r>
              <a:rPr lang="zh-CN" altLang="en-US" sz="3000" b="1" dirty="0">
                <a:ea typeface="楷体_GB2312" panose="02010609030101010101" pitchFamily="49" charset="-122"/>
              </a:rPr>
              <a:t>例</a:t>
            </a:r>
            <a:r>
              <a:rPr lang="en-US" altLang="zh-CN" sz="3000" b="1" dirty="0">
                <a:ea typeface="楷体_GB2312" panose="02010609030101010101" pitchFamily="49" charset="-122"/>
              </a:rPr>
              <a:t>2. </a:t>
            </a:r>
            <a:r>
              <a:rPr lang="zh-CN" altLang="en-US" sz="3000" b="1" dirty="0">
                <a:ea typeface="楷体_GB2312" panose="02010609030101010101" pitchFamily="49" charset="-122"/>
              </a:rPr>
              <a:t>考试给分</a:t>
            </a:r>
            <a:r>
              <a:rPr lang="en-US" altLang="zh-CN" sz="3000" b="1" dirty="0">
                <a:ea typeface="楷体_GB2312" panose="02010609030101010101" pitchFamily="49" charset="-122"/>
              </a:rPr>
              <a:t>0~100</a:t>
            </a:r>
            <a:r>
              <a:rPr lang="zh-CN" altLang="en-US" sz="3000" b="1" dirty="0">
                <a:ea typeface="楷体_GB2312" panose="02010609030101010101" pitchFamily="49" charset="-122"/>
              </a:rPr>
              <a:t>分，班上至少有多少学生才能保证期末考试中至少有两个学生同分？</a:t>
            </a:r>
            <a:endParaRPr lang="en-US" altLang="zh-CN" sz="3000" b="1" dirty="0">
              <a:ea typeface="楷体_GB2312" panose="02010609030101010101" pitchFamily="49" charset="-122"/>
            </a:endParaRPr>
          </a:p>
          <a:p>
            <a:pPr marL="0" indent="0" algn="just" eaLnBrk="1" hangingPunct="1">
              <a:lnSpc>
                <a:spcPct val="120000"/>
              </a:lnSpc>
              <a:spcBef>
                <a:spcPts val="600"/>
              </a:spcBef>
              <a:buNone/>
            </a:pPr>
            <a:endParaRPr lang="en-US" altLang="zh-CN" sz="3000" b="1" dirty="0">
              <a:ea typeface="楷体_GB2312" panose="02010609030101010101" pitchFamily="49" charset="-122"/>
            </a:endParaRPr>
          </a:p>
        </p:txBody>
      </p:sp>
      <p:sp>
        <p:nvSpPr>
          <p:cNvPr id="4" name="圆角矩形标注 3"/>
          <p:cNvSpPr/>
          <p:nvPr/>
        </p:nvSpPr>
        <p:spPr bwMode="auto">
          <a:xfrm>
            <a:off x="7000892" y="5143512"/>
            <a:ext cx="1368425" cy="642937"/>
          </a:xfrm>
          <a:prstGeom prst="wedgeRoundRectCallout">
            <a:avLst>
              <a:gd name="adj1" fmla="val -74593"/>
              <a:gd name="adj2" fmla="val -58388"/>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latinLnBrk="1">
              <a:defRPr/>
            </a:pPr>
            <a:r>
              <a:rPr lang="en-US" altLang="zh-CN" i="0" dirty="0">
                <a:solidFill>
                  <a:schemeClr val="tx1"/>
                </a:solidFill>
              </a:rPr>
              <a:t>102</a:t>
            </a:r>
            <a:endParaRPr lang="zh-CN" altLang="en-US" i="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653">
                                            <p:txEl>
                                              <p:pRg st="2" end="2"/>
                                            </p:txEl>
                                          </p:spTgt>
                                        </p:tgtEl>
                                        <p:attrNameLst>
                                          <p:attrName>style.visibility</p:attrName>
                                        </p:attrNameLst>
                                      </p:cBhvr>
                                      <p:to>
                                        <p:strVal val="visible"/>
                                      </p:to>
                                    </p:set>
                                    <p:animEffect transition="in" filter="dissolve">
                                      <p:cBhvr>
                                        <p:cTn id="7" dur="500"/>
                                        <p:tgtEl>
                                          <p:spTgt spid="27653">
                                            <p:txEl>
                                              <p:pRg st="2" end="2"/>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7653">
                                            <p:txEl>
                                              <p:pRg st="3" end="3"/>
                                            </p:txEl>
                                          </p:spTgt>
                                        </p:tgtEl>
                                        <p:attrNameLst>
                                          <p:attrName>style.visibility</p:attrName>
                                        </p:attrNameLst>
                                      </p:cBhvr>
                                      <p:to>
                                        <p:strVal val="visible"/>
                                      </p:to>
                                    </p:set>
                                    <p:animEffect transition="in" filter="dissolve">
                                      <p:cBhvr>
                                        <p:cTn id="11" dur="500"/>
                                        <p:tgtEl>
                                          <p:spTgt spid="2765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4"/>
          <p:cNvSpPr>
            <a:spLocks noGrp="1" noChangeArrowheads="1"/>
          </p:cNvSpPr>
          <p:nvPr>
            <p:ph type="title"/>
          </p:nvPr>
        </p:nvSpPr>
        <p:spPr>
          <a:xfrm>
            <a:off x="468313" y="115888"/>
            <a:ext cx="8042275" cy="838200"/>
          </a:xfrm>
        </p:spPr>
        <p:txBody>
          <a:bodyPr/>
          <a:lstStyle/>
          <a:p>
            <a:r>
              <a:rPr lang="zh-CN" altLang="en-US"/>
              <a:t>基本的计数原则</a:t>
            </a:r>
            <a:endParaRPr lang="en-US" altLang="zh-CN"/>
          </a:p>
        </p:txBody>
      </p:sp>
      <p:sp>
        <p:nvSpPr>
          <p:cNvPr id="22530" name="Rectangle 15"/>
          <p:cNvSpPr>
            <a:spLocks noGrp="1" noChangeArrowheads="1"/>
          </p:cNvSpPr>
          <p:nvPr>
            <p:ph type="body" idx="1"/>
          </p:nvPr>
        </p:nvSpPr>
        <p:spPr>
          <a:xfrm>
            <a:off x="395288" y="1484313"/>
            <a:ext cx="8040687" cy="4724400"/>
          </a:xfrm>
        </p:spPr>
        <p:txBody>
          <a:bodyPr/>
          <a:lstStyle/>
          <a:p>
            <a:pPr marL="0" indent="0">
              <a:buFont typeface="Wingdings" panose="05000000000000000000" pitchFamily="2" charset="2"/>
              <a:buNone/>
            </a:pPr>
            <a:r>
              <a:rPr lang="zh-CN" altLang="en-US">
                <a:ea typeface="楷体_GB2312" panose="02010609030101010101" pitchFamily="49" charset="-122"/>
              </a:rPr>
              <a:t>例：</a:t>
            </a:r>
            <a:r>
              <a:rPr lang="en-US" altLang="zh-CN">
                <a:ea typeface="楷体_GB2312" panose="02010609030101010101" pitchFamily="49" charset="-122"/>
              </a:rPr>
              <a:t>2</a:t>
            </a:r>
            <a:r>
              <a:rPr lang="zh-CN" altLang="en-US">
                <a:ea typeface="楷体_GB2312" panose="02010609030101010101" pitchFamily="49" charset="-122"/>
              </a:rPr>
              <a:t>个大学生佩奇和布林成立了</a:t>
            </a:r>
            <a:r>
              <a:rPr lang="en-US" altLang="zh-CN">
                <a:ea typeface="楷体_GB2312" panose="02010609030101010101" pitchFamily="49" charset="-122"/>
              </a:rPr>
              <a:t>1</a:t>
            </a:r>
            <a:r>
              <a:rPr lang="zh-CN" altLang="en-US">
                <a:ea typeface="楷体_GB2312" panose="02010609030101010101" pitchFamily="49" charset="-122"/>
              </a:rPr>
              <a:t>家公司。他们租了一个楼层，有</a:t>
            </a:r>
            <a:r>
              <a:rPr lang="en-US" altLang="zh-CN">
                <a:ea typeface="楷体_GB2312" panose="02010609030101010101" pitchFamily="49" charset="-122"/>
              </a:rPr>
              <a:t>12</a:t>
            </a:r>
            <a:r>
              <a:rPr lang="zh-CN" altLang="en-US">
                <a:ea typeface="楷体_GB2312" panose="02010609030101010101" pitchFamily="49" charset="-122"/>
              </a:rPr>
              <a:t>个房间。请问他们的办公室可以多少种安排方式？</a:t>
            </a:r>
          </a:p>
        </p:txBody>
      </p:sp>
      <p:pic>
        <p:nvPicPr>
          <p:cNvPr id="22531" name="Picture 19" descr="Google创始人布林和佩奇简介"/>
          <p:cNvPicPr>
            <a:picLocks noChangeAspect="1" noChangeArrowheads="1"/>
          </p:cNvPicPr>
          <p:nvPr/>
        </p:nvPicPr>
        <p:blipFill>
          <a:blip r:embed="rId2"/>
          <a:srcRect/>
          <a:stretch>
            <a:fillRect/>
          </a:stretch>
        </p:blipFill>
        <p:spPr bwMode="auto">
          <a:xfrm>
            <a:off x="2700338" y="3500438"/>
            <a:ext cx="3055937" cy="2152650"/>
          </a:xfrm>
          <a:prstGeom prst="rect">
            <a:avLst/>
          </a:prstGeom>
          <a:noFill/>
          <a:ln w="9525">
            <a:noFill/>
            <a:miter lim="800000"/>
            <a:headEnd/>
            <a:tailEnd/>
          </a:ln>
        </p:spPr>
      </p:pic>
      <p:sp>
        <p:nvSpPr>
          <p:cNvPr id="9" name="圆角矩形标注 8"/>
          <p:cNvSpPr>
            <a:spLocks noChangeArrowheads="1"/>
          </p:cNvSpPr>
          <p:nvPr/>
        </p:nvSpPr>
        <p:spPr bwMode="auto">
          <a:xfrm>
            <a:off x="6372225" y="3284538"/>
            <a:ext cx="2232025" cy="649287"/>
          </a:xfrm>
          <a:prstGeom prst="wedgeRoundRectCallout">
            <a:avLst>
              <a:gd name="adj1" fmla="val -46486"/>
              <a:gd name="adj2" fmla="val -108190"/>
              <a:gd name="adj3" fmla="val 16667"/>
            </a:avLst>
          </a:prstGeom>
        </p:spPr>
        <p:style>
          <a:lnRef idx="1">
            <a:schemeClr val="accent1"/>
          </a:lnRef>
          <a:fillRef idx="2">
            <a:schemeClr val="accent1"/>
          </a:fillRef>
          <a:effectRef idx="1">
            <a:schemeClr val="accent1"/>
          </a:effectRef>
          <a:fontRef idx="minor">
            <a:schemeClr val="dk1"/>
          </a:fontRef>
        </p:style>
        <p:txBody>
          <a:bodyPr wrap="none" tIns="82800"/>
          <a:lstStyle/>
          <a:p>
            <a:pPr algn="ctr" latinLnBrk="1">
              <a:defRPr/>
            </a:pPr>
            <a:r>
              <a:rPr lang="en-US" altLang="zh-CN" i="0" dirty="0">
                <a:effectLst>
                  <a:outerShdw blurRad="38100" dist="38100" dir="2700000" algn="tl">
                    <a:srgbClr val="000000">
                      <a:alpha val="43137"/>
                    </a:srgbClr>
                  </a:outerShdw>
                </a:effectLst>
              </a:rPr>
              <a:t>12×11=132</a:t>
            </a:r>
            <a:endParaRPr lang="zh-CN" altLang="en-US" i="0" dirty="0">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altLang="zh-CN"/>
              <a:t>EXAMPLE </a:t>
            </a:r>
            <a:r>
              <a:rPr lang="en-US" altLang="zh-CN" b="1"/>
              <a:t>1~3</a:t>
            </a:r>
          </a:p>
        </p:txBody>
      </p:sp>
      <p:sp>
        <p:nvSpPr>
          <p:cNvPr id="27653" name="Rectangle 3"/>
          <p:cNvSpPr>
            <a:spLocks noGrp="1" noChangeArrowheads="1"/>
          </p:cNvSpPr>
          <p:nvPr>
            <p:ph type="body" idx="1"/>
          </p:nvPr>
        </p:nvSpPr>
        <p:spPr>
          <a:xfrm>
            <a:off x="357188" y="1354138"/>
            <a:ext cx="8535987" cy="5170487"/>
          </a:xfrm>
        </p:spPr>
        <p:txBody>
          <a:bodyPr/>
          <a:lstStyle/>
          <a:p>
            <a:pPr marL="0" indent="0" algn="just" eaLnBrk="1" hangingPunct="1">
              <a:lnSpc>
                <a:spcPct val="120000"/>
              </a:lnSpc>
              <a:spcBef>
                <a:spcPts val="600"/>
              </a:spcBef>
            </a:pPr>
            <a:r>
              <a:rPr lang="zh-CN" altLang="en-US" b="1" spc="-100" dirty="0">
                <a:solidFill>
                  <a:srgbClr val="C00000"/>
                </a:solidFill>
              </a:rPr>
              <a:t>构造证明</a:t>
            </a:r>
            <a:endParaRPr lang="en-US" altLang="zh-CN" b="1" spc="-100" dirty="0">
              <a:solidFill>
                <a:srgbClr val="C00000"/>
              </a:solidFill>
            </a:endParaRPr>
          </a:p>
          <a:p>
            <a:pPr marL="694055" lvl="1" indent="-294005" algn="just" eaLnBrk="1" hangingPunct="1">
              <a:lnSpc>
                <a:spcPct val="120000"/>
              </a:lnSpc>
              <a:spcBef>
                <a:spcPts val="600"/>
              </a:spcBef>
            </a:pPr>
            <a:r>
              <a:rPr lang="zh-CN" altLang="en-US" b="1" spc="-100" dirty="0">
                <a:ea typeface="楷体_GB2312" panose="02010609030101010101" pitchFamily="49" charset="-122"/>
              </a:rPr>
              <a:t>例</a:t>
            </a:r>
            <a:r>
              <a:rPr lang="en-US" altLang="zh-CN" b="1" spc="-100" dirty="0">
                <a:ea typeface="楷体_GB2312" panose="02010609030101010101" pitchFamily="49" charset="-122"/>
              </a:rPr>
              <a:t>3. </a:t>
            </a:r>
            <a:r>
              <a:rPr lang="zh-CN" altLang="en-US" b="1" spc="-100" dirty="0">
                <a:ea typeface="楷体_GB2312" panose="02010609030101010101" pitchFamily="49" charset="-122"/>
              </a:rPr>
              <a:t>证明对每个整数</a:t>
            </a:r>
            <a:r>
              <a:rPr lang="en-US" altLang="zh-CN" b="1" i="1" spc="-100" dirty="0">
                <a:ea typeface="楷体_GB2312" panose="02010609030101010101" pitchFamily="49" charset="-122"/>
              </a:rPr>
              <a:t>n</a:t>
            </a:r>
            <a:r>
              <a:rPr lang="zh-CN" altLang="en-US" b="1" spc="-100" dirty="0">
                <a:ea typeface="楷体_GB2312" panose="02010609030101010101" pitchFamily="49" charset="-122"/>
              </a:rPr>
              <a:t>，存在一个数是</a:t>
            </a:r>
            <a:r>
              <a:rPr lang="en-US" altLang="zh-CN" b="1" i="1" spc="-100" dirty="0">
                <a:ea typeface="楷体_GB2312" panose="02010609030101010101" pitchFamily="49" charset="-122"/>
              </a:rPr>
              <a:t>n</a:t>
            </a:r>
            <a:r>
              <a:rPr lang="zh-CN" altLang="en-US" b="1" spc="-100" dirty="0">
                <a:ea typeface="楷体_GB2312" panose="02010609030101010101" pitchFamily="49" charset="-122"/>
              </a:rPr>
              <a:t>的倍数，且它的十进制表示仅出现</a:t>
            </a:r>
            <a:r>
              <a:rPr lang="en-US" altLang="zh-CN" b="1" spc="-100" dirty="0">
                <a:ea typeface="楷体_GB2312" panose="02010609030101010101" pitchFamily="49" charset="-122"/>
              </a:rPr>
              <a:t>0</a:t>
            </a:r>
            <a:r>
              <a:rPr lang="zh-CN" altLang="en-US" b="1" spc="-100" dirty="0">
                <a:ea typeface="楷体_GB2312" panose="02010609030101010101" pitchFamily="49" charset="-122"/>
              </a:rPr>
              <a:t>和</a:t>
            </a:r>
            <a:r>
              <a:rPr lang="en-US" altLang="zh-CN" b="1" spc="-100" dirty="0">
                <a:ea typeface="楷体_GB2312" panose="02010609030101010101" pitchFamily="49" charset="-122"/>
              </a:rPr>
              <a:t>1</a:t>
            </a:r>
            <a:r>
              <a:rPr lang="zh-CN" altLang="en-US" b="1" spc="-100" dirty="0">
                <a:ea typeface="楷体_GB2312" panose="02010609030101010101" pitchFamily="49" charset="-122"/>
              </a:rPr>
              <a:t>。</a:t>
            </a:r>
            <a:endParaRPr lang="en-US" altLang="zh-CN" b="1" spc="-100" dirty="0">
              <a:ea typeface="楷体_GB2312" panose="02010609030101010101" pitchFamily="49" charset="-122"/>
            </a:endParaRPr>
          </a:p>
          <a:p>
            <a:pPr marL="1094105" lvl="2" indent="-294005" algn="just" eaLnBrk="1" hangingPunct="1">
              <a:lnSpc>
                <a:spcPct val="120000"/>
              </a:lnSpc>
              <a:spcBef>
                <a:spcPts val="600"/>
              </a:spcBef>
            </a:pPr>
            <a:r>
              <a:rPr lang="zh-CN" altLang="en-US" sz="2800" b="1" spc="-100" dirty="0">
                <a:solidFill>
                  <a:schemeClr val="accent2">
                    <a:lumMod val="50000"/>
                  </a:schemeClr>
                </a:solidFill>
                <a:ea typeface="楷体_GB2312" panose="02010609030101010101" pitchFamily="49" charset="-122"/>
              </a:rPr>
              <a:t>考虑</a:t>
            </a:r>
            <a:r>
              <a:rPr lang="en-US" altLang="zh-CN" sz="2800" b="1" i="1" spc="-100" dirty="0">
                <a:solidFill>
                  <a:schemeClr val="accent2">
                    <a:lumMod val="50000"/>
                  </a:schemeClr>
                </a:solidFill>
                <a:ea typeface="楷体_GB2312" panose="02010609030101010101" pitchFamily="49" charset="-122"/>
              </a:rPr>
              <a:t>n</a:t>
            </a:r>
            <a:r>
              <a:rPr lang="en-US" altLang="zh-CN" sz="2800" b="1" spc="-100" dirty="0">
                <a:solidFill>
                  <a:schemeClr val="accent2">
                    <a:lumMod val="50000"/>
                  </a:schemeClr>
                </a:solidFill>
                <a:ea typeface="楷体_GB2312" panose="02010609030101010101" pitchFamily="49" charset="-122"/>
              </a:rPr>
              <a:t>+1</a:t>
            </a:r>
            <a:r>
              <a:rPr lang="zh-CN" altLang="en-US" sz="2800" b="1" spc="-100" dirty="0">
                <a:solidFill>
                  <a:schemeClr val="accent2">
                    <a:lumMod val="50000"/>
                  </a:schemeClr>
                </a:solidFill>
                <a:ea typeface="楷体_GB2312" panose="02010609030101010101" pitchFamily="49" charset="-122"/>
              </a:rPr>
              <a:t>个整数：</a:t>
            </a:r>
            <a:r>
              <a:rPr lang="en-US" altLang="zh-CN" sz="2800" b="1" spc="-100" dirty="0">
                <a:solidFill>
                  <a:schemeClr val="accent2">
                    <a:lumMod val="50000"/>
                  </a:schemeClr>
                </a:solidFill>
                <a:ea typeface="楷体_GB2312" panose="02010609030101010101" pitchFamily="49" charset="-122"/>
              </a:rPr>
              <a:t>1</a:t>
            </a:r>
            <a:r>
              <a:rPr lang="zh-CN" altLang="en-US" sz="2800" b="1" spc="-100" dirty="0">
                <a:solidFill>
                  <a:schemeClr val="accent2">
                    <a:lumMod val="50000"/>
                  </a:schemeClr>
                </a:solidFill>
                <a:ea typeface="楷体_GB2312" panose="02010609030101010101" pitchFamily="49" charset="-122"/>
              </a:rPr>
              <a:t>、</a:t>
            </a:r>
            <a:r>
              <a:rPr lang="en-US" altLang="zh-CN" sz="2800" b="1" spc="-100" dirty="0">
                <a:solidFill>
                  <a:schemeClr val="accent2">
                    <a:lumMod val="50000"/>
                  </a:schemeClr>
                </a:solidFill>
                <a:ea typeface="楷体_GB2312" panose="02010609030101010101" pitchFamily="49" charset="-122"/>
              </a:rPr>
              <a:t>11</a:t>
            </a:r>
            <a:r>
              <a:rPr lang="zh-CN" altLang="en-US" sz="2800" b="1" spc="-100" dirty="0">
                <a:solidFill>
                  <a:schemeClr val="accent2">
                    <a:lumMod val="50000"/>
                  </a:schemeClr>
                </a:solidFill>
                <a:ea typeface="楷体_GB2312" panose="02010609030101010101" pitchFamily="49" charset="-122"/>
              </a:rPr>
              <a:t>、</a:t>
            </a:r>
            <a:r>
              <a:rPr lang="en-US" altLang="zh-CN" sz="2800" b="1" spc="-100" dirty="0">
                <a:solidFill>
                  <a:schemeClr val="accent2">
                    <a:lumMod val="50000"/>
                  </a:schemeClr>
                </a:solidFill>
                <a:ea typeface="楷体_GB2312" panose="02010609030101010101" pitchFamily="49" charset="-122"/>
              </a:rPr>
              <a:t>111</a:t>
            </a:r>
            <a:r>
              <a:rPr lang="zh-CN" altLang="en-US" sz="2800" b="1" spc="-100" dirty="0">
                <a:solidFill>
                  <a:schemeClr val="accent2">
                    <a:lumMod val="50000"/>
                  </a:schemeClr>
                </a:solidFill>
                <a:ea typeface="楷体_GB2312" panose="02010609030101010101" pitchFamily="49" charset="-122"/>
              </a:rPr>
              <a:t>、</a:t>
            </a:r>
            <a:r>
              <a:rPr lang="en-US" altLang="zh-CN" sz="2800" b="1" spc="-100" dirty="0">
                <a:solidFill>
                  <a:schemeClr val="accent2">
                    <a:lumMod val="50000"/>
                  </a:schemeClr>
                </a:solidFill>
                <a:ea typeface="楷体_GB2312" panose="02010609030101010101" pitchFamily="49" charset="-122"/>
              </a:rPr>
              <a:t>…</a:t>
            </a:r>
            <a:r>
              <a:rPr lang="zh-CN" altLang="en-US" sz="2800" b="1" spc="-100" dirty="0">
                <a:solidFill>
                  <a:schemeClr val="accent2">
                    <a:lumMod val="50000"/>
                  </a:schemeClr>
                </a:solidFill>
                <a:ea typeface="楷体_GB2312" panose="02010609030101010101" pitchFamily="49" charset="-122"/>
              </a:rPr>
              <a:t>、</a:t>
            </a:r>
            <a:r>
              <a:rPr lang="en-US" altLang="zh-CN" sz="2800" b="1" spc="-100" dirty="0">
                <a:solidFill>
                  <a:schemeClr val="accent2">
                    <a:lumMod val="50000"/>
                  </a:schemeClr>
                </a:solidFill>
                <a:ea typeface="楷体_GB2312" panose="02010609030101010101" pitchFamily="49" charset="-122"/>
              </a:rPr>
              <a:t>11··1</a:t>
            </a:r>
          </a:p>
          <a:p>
            <a:pPr marL="1094105" lvl="2" indent="-294005" algn="just" eaLnBrk="1" hangingPunct="1">
              <a:lnSpc>
                <a:spcPct val="120000"/>
              </a:lnSpc>
              <a:spcBef>
                <a:spcPts val="600"/>
              </a:spcBef>
            </a:pPr>
            <a:r>
              <a:rPr lang="zh-CN" altLang="en-US" sz="2800" b="1" spc="-100" dirty="0">
                <a:solidFill>
                  <a:schemeClr val="accent2">
                    <a:lumMod val="50000"/>
                  </a:schemeClr>
                </a:solidFill>
                <a:ea typeface="楷体_GB2312" panose="02010609030101010101" pitchFamily="49" charset="-122"/>
              </a:rPr>
              <a:t>任意整数除</a:t>
            </a:r>
            <a:r>
              <a:rPr lang="en-US" altLang="zh-CN" sz="2800" b="1" i="1" spc="-100" dirty="0">
                <a:solidFill>
                  <a:schemeClr val="accent2">
                    <a:lumMod val="50000"/>
                  </a:schemeClr>
                </a:solidFill>
                <a:ea typeface="楷体_GB2312" panose="02010609030101010101" pitchFamily="49" charset="-122"/>
              </a:rPr>
              <a:t>n</a:t>
            </a:r>
            <a:r>
              <a:rPr lang="zh-CN" altLang="en-US" sz="2800" b="1" spc="-100" dirty="0">
                <a:solidFill>
                  <a:schemeClr val="accent2">
                    <a:lumMod val="50000"/>
                  </a:schemeClr>
                </a:solidFill>
                <a:ea typeface="楷体_GB2312" panose="02010609030101010101" pitchFamily="49" charset="-122"/>
              </a:rPr>
              <a:t>的余数有</a:t>
            </a:r>
            <a:r>
              <a:rPr lang="en-US" altLang="zh-CN" sz="2800" b="1" i="1" spc="-100" dirty="0">
                <a:solidFill>
                  <a:schemeClr val="accent2">
                    <a:lumMod val="50000"/>
                  </a:schemeClr>
                </a:solidFill>
                <a:ea typeface="楷体_GB2312" panose="02010609030101010101" pitchFamily="49" charset="-122"/>
              </a:rPr>
              <a:t>n</a:t>
            </a:r>
            <a:r>
              <a:rPr lang="zh-CN" altLang="en-US" sz="2800" b="1" spc="-100" dirty="0">
                <a:solidFill>
                  <a:schemeClr val="accent2">
                    <a:lumMod val="50000"/>
                  </a:schemeClr>
                </a:solidFill>
                <a:ea typeface="楷体_GB2312" panose="02010609030101010101" pitchFamily="49" charset="-122"/>
              </a:rPr>
              <a:t>种可能</a:t>
            </a:r>
            <a:r>
              <a:rPr lang="en-US" altLang="zh-CN" sz="2800" b="1" spc="-100" dirty="0">
                <a:solidFill>
                  <a:schemeClr val="accent2">
                    <a:lumMod val="50000"/>
                  </a:schemeClr>
                </a:solidFill>
                <a:ea typeface="楷体_GB2312" panose="02010609030101010101" pitchFamily="49" charset="-122"/>
              </a:rPr>
              <a:t>0</a:t>
            </a:r>
            <a:r>
              <a:rPr lang="zh-CN" altLang="en-US" sz="2800" b="1" spc="-100" dirty="0">
                <a:solidFill>
                  <a:schemeClr val="accent2">
                    <a:lumMod val="50000"/>
                  </a:schemeClr>
                </a:solidFill>
                <a:ea typeface="楷体_GB2312" panose="02010609030101010101" pitchFamily="49" charset="-122"/>
              </a:rPr>
              <a:t>、</a:t>
            </a:r>
            <a:r>
              <a:rPr lang="en-US" altLang="zh-CN" sz="2800" b="1" spc="-100" dirty="0">
                <a:solidFill>
                  <a:schemeClr val="accent2">
                    <a:lumMod val="50000"/>
                  </a:schemeClr>
                </a:solidFill>
                <a:ea typeface="楷体_GB2312" panose="02010609030101010101" pitchFamily="49" charset="-122"/>
              </a:rPr>
              <a:t>1</a:t>
            </a:r>
            <a:r>
              <a:rPr lang="zh-CN" altLang="en-US" sz="2800" b="1" spc="-100" dirty="0">
                <a:solidFill>
                  <a:schemeClr val="accent2">
                    <a:lumMod val="50000"/>
                  </a:schemeClr>
                </a:solidFill>
                <a:ea typeface="楷体_GB2312" panose="02010609030101010101" pitchFamily="49" charset="-122"/>
              </a:rPr>
              <a:t>、</a:t>
            </a:r>
            <a:r>
              <a:rPr lang="en-US" altLang="zh-CN" sz="2800" b="1" spc="-100" dirty="0">
                <a:solidFill>
                  <a:schemeClr val="accent2">
                    <a:lumMod val="50000"/>
                  </a:schemeClr>
                </a:solidFill>
                <a:ea typeface="楷体_GB2312" panose="02010609030101010101" pitchFamily="49" charset="-122"/>
              </a:rPr>
              <a:t>2</a:t>
            </a:r>
            <a:r>
              <a:rPr lang="zh-CN" altLang="en-US" sz="2800" b="1" spc="-100" dirty="0">
                <a:solidFill>
                  <a:schemeClr val="accent2">
                    <a:lumMod val="50000"/>
                  </a:schemeClr>
                </a:solidFill>
                <a:ea typeface="楷体_GB2312" panose="02010609030101010101" pitchFamily="49" charset="-122"/>
              </a:rPr>
              <a:t>、</a:t>
            </a:r>
            <a:r>
              <a:rPr lang="en-US" altLang="zh-CN" sz="2800" b="1" spc="-100" dirty="0">
                <a:solidFill>
                  <a:schemeClr val="accent2">
                    <a:lumMod val="50000"/>
                  </a:schemeClr>
                </a:solidFill>
                <a:ea typeface="楷体_GB2312" panose="02010609030101010101" pitchFamily="49" charset="-122"/>
              </a:rPr>
              <a:t>…</a:t>
            </a:r>
            <a:r>
              <a:rPr lang="zh-CN" altLang="en-US" sz="2800" b="1" spc="-100" dirty="0">
                <a:solidFill>
                  <a:schemeClr val="accent2">
                    <a:lumMod val="50000"/>
                  </a:schemeClr>
                </a:solidFill>
                <a:ea typeface="楷体_GB2312" panose="02010609030101010101" pitchFamily="49" charset="-122"/>
              </a:rPr>
              <a:t>、</a:t>
            </a:r>
            <a:r>
              <a:rPr lang="en-US" altLang="zh-CN" sz="2800" b="1" i="1" spc="-100" dirty="0">
                <a:solidFill>
                  <a:schemeClr val="accent2">
                    <a:lumMod val="50000"/>
                  </a:schemeClr>
                </a:solidFill>
                <a:ea typeface="楷体_GB2312" panose="02010609030101010101" pitchFamily="49" charset="-122"/>
              </a:rPr>
              <a:t>n</a:t>
            </a:r>
            <a:r>
              <a:rPr lang="en-US" altLang="zh-CN" sz="2800" b="1" spc="-100" dirty="0">
                <a:solidFill>
                  <a:schemeClr val="accent2">
                    <a:lumMod val="50000"/>
                  </a:schemeClr>
                </a:solidFill>
                <a:ea typeface="楷体_GB2312" panose="02010609030101010101" pitchFamily="49" charset="-122"/>
              </a:rPr>
              <a:t>-1</a:t>
            </a:r>
          </a:p>
          <a:p>
            <a:pPr marL="1094105" lvl="2" indent="-294005" algn="just" eaLnBrk="1" hangingPunct="1">
              <a:lnSpc>
                <a:spcPct val="120000"/>
              </a:lnSpc>
              <a:spcBef>
                <a:spcPts val="600"/>
              </a:spcBef>
            </a:pPr>
            <a:r>
              <a:rPr lang="en-US" altLang="zh-CN" sz="2800" b="1" i="1" spc="-100" dirty="0">
                <a:solidFill>
                  <a:schemeClr val="accent2">
                    <a:lumMod val="50000"/>
                  </a:schemeClr>
                </a:solidFill>
                <a:ea typeface="楷体_GB2312" panose="02010609030101010101" pitchFamily="49" charset="-122"/>
              </a:rPr>
              <a:t>n</a:t>
            </a:r>
            <a:r>
              <a:rPr lang="en-US" altLang="zh-CN" sz="2800" b="1" spc="-100" dirty="0">
                <a:solidFill>
                  <a:schemeClr val="accent2">
                    <a:lumMod val="50000"/>
                  </a:schemeClr>
                </a:solidFill>
                <a:ea typeface="楷体_GB2312" panose="02010609030101010101" pitchFamily="49" charset="-122"/>
              </a:rPr>
              <a:t>+1</a:t>
            </a:r>
            <a:r>
              <a:rPr lang="zh-CN" altLang="en-US" sz="2800" b="1" spc="-100" dirty="0">
                <a:solidFill>
                  <a:schemeClr val="accent2">
                    <a:lumMod val="50000"/>
                  </a:schemeClr>
                </a:solidFill>
                <a:ea typeface="楷体_GB2312" panose="02010609030101010101" pitchFamily="49" charset="-122"/>
              </a:rPr>
              <a:t>个整数中至少有两个   除</a:t>
            </a:r>
            <a:r>
              <a:rPr lang="en-US" altLang="zh-CN" sz="2800" b="1" i="1" spc="-100" dirty="0">
                <a:solidFill>
                  <a:schemeClr val="accent2">
                    <a:lumMod val="50000"/>
                  </a:schemeClr>
                </a:solidFill>
                <a:ea typeface="楷体_GB2312" panose="02010609030101010101" pitchFamily="49" charset="-122"/>
              </a:rPr>
              <a:t>n</a:t>
            </a:r>
            <a:r>
              <a:rPr lang="zh-CN" altLang="en-US" sz="2800" b="1" spc="-100" dirty="0">
                <a:solidFill>
                  <a:schemeClr val="accent2">
                    <a:lumMod val="50000"/>
                  </a:schemeClr>
                </a:solidFill>
                <a:ea typeface="楷体_GB2312" panose="02010609030101010101" pitchFamily="49" charset="-122"/>
              </a:rPr>
              <a:t>的余数   相同</a:t>
            </a:r>
            <a:endParaRPr lang="en-US" altLang="zh-CN" sz="2800" b="1" spc="-100" dirty="0">
              <a:solidFill>
                <a:schemeClr val="accent2">
                  <a:lumMod val="50000"/>
                </a:schemeClr>
              </a:solidFill>
              <a:ea typeface="楷体_GB2312" panose="02010609030101010101" pitchFamily="49" charset="-122"/>
            </a:endParaRPr>
          </a:p>
          <a:p>
            <a:pPr marL="1094105" lvl="2" indent="-294005" algn="just" eaLnBrk="1" hangingPunct="1">
              <a:lnSpc>
                <a:spcPct val="120000"/>
              </a:lnSpc>
              <a:spcBef>
                <a:spcPts val="600"/>
              </a:spcBef>
            </a:pPr>
            <a:r>
              <a:rPr lang="zh-CN" altLang="en-US" sz="2800" b="1" spc="-100" dirty="0">
                <a:solidFill>
                  <a:schemeClr val="accent2">
                    <a:lumMod val="50000"/>
                  </a:schemeClr>
                </a:solidFill>
                <a:ea typeface="楷体_GB2312" panose="02010609030101010101" pitchFamily="49" charset="-122"/>
              </a:rPr>
              <a:t>两者之差是</a:t>
            </a:r>
            <a:r>
              <a:rPr lang="en-US" altLang="zh-CN" sz="2800" b="1" i="1" spc="-100" dirty="0">
                <a:solidFill>
                  <a:schemeClr val="accent2">
                    <a:lumMod val="50000"/>
                  </a:schemeClr>
                </a:solidFill>
                <a:ea typeface="楷体_GB2312" panose="02010609030101010101" pitchFamily="49" charset="-122"/>
              </a:rPr>
              <a:t>n</a:t>
            </a:r>
            <a:r>
              <a:rPr lang="zh-CN" altLang="en-US" sz="2800" b="1" spc="-100" dirty="0">
                <a:solidFill>
                  <a:schemeClr val="accent2">
                    <a:lumMod val="50000"/>
                  </a:schemeClr>
                </a:solidFill>
                <a:ea typeface="楷体_GB2312" panose="02010609030101010101" pitchFamily="49" charset="-122"/>
              </a:rPr>
              <a:t>的倍数且仅出现</a:t>
            </a:r>
            <a:r>
              <a:rPr lang="en-US" altLang="zh-CN" sz="2800" b="1" spc="-100" dirty="0">
                <a:solidFill>
                  <a:schemeClr val="accent2">
                    <a:lumMod val="50000"/>
                  </a:schemeClr>
                </a:solidFill>
                <a:ea typeface="楷体_GB2312" panose="02010609030101010101" pitchFamily="49" charset="-122"/>
              </a:rPr>
              <a:t>0</a:t>
            </a:r>
            <a:r>
              <a:rPr lang="zh-CN" altLang="en-US" sz="2800" b="1" spc="-100" dirty="0">
                <a:solidFill>
                  <a:schemeClr val="accent2">
                    <a:lumMod val="50000"/>
                  </a:schemeClr>
                </a:solidFill>
                <a:ea typeface="楷体_GB2312" panose="02010609030101010101" pitchFamily="49" charset="-122"/>
              </a:rPr>
              <a:t>和</a:t>
            </a:r>
            <a:r>
              <a:rPr lang="en-US" altLang="zh-CN" sz="2800" b="1" spc="-100" dirty="0">
                <a:solidFill>
                  <a:schemeClr val="accent2">
                    <a:lumMod val="50000"/>
                  </a:schemeClr>
                </a:solidFill>
                <a:ea typeface="楷体_GB2312" panose="02010609030101010101" pitchFamily="49" charset="-122"/>
              </a:rPr>
              <a:t>1</a:t>
            </a:r>
          </a:p>
          <a:p>
            <a:pPr marL="1094105" lvl="2" indent="-294005" algn="just" eaLnBrk="1" hangingPunct="1">
              <a:lnSpc>
                <a:spcPct val="120000"/>
              </a:lnSpc>
              <a:spcBef>
                <a:spcPts val="600"/>
              </a:spcBef>
            </a:pPr>
            <a:endParaRPr lang="en-US" altLang="zh-CN" sz="2800" b="1" spc="-100" dirty="0">
              <a:ea typeface="楷体_GB2312" panose="0201060903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653">
                                            <p:txEl>
                                              <p:pRg st="2" end="2"/>
                                            </p:txEl>
                                          </p:spTgt>
                                        </p:tgtEl>
                                        <p:attrNameLst>
                                          <p:attrName>style.visibility</p:attrName>
                                        </p:attrNameLst>
                                      </p:cBhvr>
                                      <p:to>
                                        <p:strVal val="visible"/>
                                      </p:to>
                                    </p:set>
                                    <p:animEffect transition="in" filter="dissolve">
                                      <p:cBhvr>
                                        <p:cTn id="7" dur="500"/>
                                        <p:tgtEl>
                                          <p:spTgt spid="2765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653">
                                            <p:txEl>
                                              <p:pRg st="3" end="3"/>
                                            </p:txEl>
                                          </p:spTgt>
                                        </p:tgtEl>
                                        <p:attrNameLst>
                                          <p:attrName>style.visibility</p:attrName>
                                        </p:attrNameLst>
                                      </p:cBhvr>
                                      <p:to>
                                        <p:strVal val="visible"/>
                                      </p:to>
                                    </p:set>
                                    <p:animEffect transition="in" filter="dissolve">
                                      <p:cBhvr>
                                        <p:cTn id="12" dur="500"/>
                                        <p:tgtEl>
                                          <p:spTgt spid="2765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653">
                                            <p:txEl>
                                              <p:pRg st="4" end="4"/>
                                            </p:txEl>
                                          </p:spTgt>
                                        </p:tgtEl>
                                        <p:attrNameLst>
                                          <p:attrName>style.visibility</p:attrName>
                                        </p:attrNameLst>
                                      </p:cBhvr>
                                      <p:to>
                                        <p:strVal val="visible"/>
                                      </p:to>
                                    </p:set>
                                    <p:animEffect transition="in" filter="dissolve">
                                      <p:cBhvr>
                                        <p:cTn id="17" dur="500"/>
                                        <p:tgtEl>
                                          <p:spTgt spid="2765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7653">
                                            <p:txEl>
                                              <p:pRg st="5" end="5"/>
                                            </p:txEl>
                                          </p:spTgt>
                                        </p:tgtEl>
                                        <p:attrNameLst>
                                          <p:attrName>style.visibility</p:attrName>
                                        </p:attrNameLst>
                                      </p:cBhvr>
                                      <p:to>
                                        <p:strVal val="visible"/>
                                      </p:to>
                                    </p:set>
                                    <p:animEffect transition="in" filter="dissolve">
                                      <p:cBhvr>
                                        <p:cTn id="22" dur="500"/>
                                        <p:tgtEl>
                                          <p:spTgt spid="2765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US" altLang="zh-CN"/>
              <a:t>EXAMPLE </a:t>
            </a:r>
            <a:r>
              <a:rPr lang="en-US" altLang="zh-CN" b="1"/>
              <a:t> 4</a:t>
            </a:r>
          </a:p>
        </p:txBody>
      </p:sp>
      <p:sp>
        <p:nvSpPr>
          <p:cNvPr id="61442" name="Rectangle 3"/>
          <p:cNvSpPr>
            <a:spLocks noGrp="1" noChangeArrowheads="1"/>
          </p:cNvSpPr>
          <p:nvPr>
            <p:ph type="body" idx="1"/>
          </p:nvPr>
        </p:nvSpPr>
        <p:spPr>
          <a:xfrm>
            <a:off x="357188" y="1425593"/>
            <a:ext cx="8535987" cy="4575175"/>
          </a:xfrm>
        </p:spPr>
        <p:txBody>
          <a:bodyPr/>
          <a:lstStyle/>
          <a:p>
            <a:pPr marL="0" indent="0" algn="just" eaLnBrk="1" hangingPunct="1">
              <a:lnSpc>
                <a:spcPct val="130000"/>
              </a:lnSpc>
              <a:spcBef>
                <a:spcPts val="600"/>
              </a:spcBef>
              <a:buFont typeface="Wingdings" panose="05000000000000000000" pitchFamily="2" charset="2"/>
              <a:buNone/>
            </a:pPr>
            <a:r>
              <a:rPr lang="zh-CN" altLang="en-US" b="1" dirty="0">
                <a:ea typeface="楷体_GB2312" panose="02010609030101010101" pitchFamily="49" charset="-122"/>
              </a:rPr>
              <a:t>例</a:t>
            </a:r>
            <a:r>
              <a:rPr lang="en-US" altLang="zh-CN" b="1" dirty="0">
                <a:ea typeface="楷体_GB2312" panose="02010609030101010101" pitchFamily="49" charset="-122"/>
              </a:rPr>
              <a:t>4. </a:t>
            </a:r>
            <a:r>
              <a:rPr lang="zh-CN" altLang="en-US" b="1" dirty="0">
                <a:ea typeface="楷体_GB2312" panose="02010609030101010101" pitchFamily="49" charset="-122"/>
              </a:rPr>
              <a:t>有</a:t>
            </a:r>
            <a:r>
              <a:rPr lang="en-US" altLang="zh-CN" b="1" dirty="0">
                <a:ea typeface="楷体_GB2312" panose="02010609030101010101" pitchFamily="49" charset="-122"/>
              </a:rPr>
              <a:t>5</a:t>
            </a:r>
            <a:r>
              <a:rPr lang="zh-CN" altLang="en-US" b="1" dirty="0">
                <a:ea typeface="楷体_GB2312" panose="02010609030101010101" pitchFamily="49" charset="-122"/>
              </a:rPr>
              <a:t>个人，每人都从装有许多黑白围棋子的布袋中任意摸出</a:t>
            </a:r>
            <a:r>
              <a:rPr lang="en-US" altLang="zh-CN" b="1" dirty="0">
                <a:ea typeface="楷体_GB2312" panose="02010609030101010101" pitchFamily="49" charset="-122"/>
              </a:rPr>
              <a:t>3</a:t>
            </a:r>
            <a:r>
              <a:rPr lang="zh-CN" altLang="en-US" b="1" dirty="0">
                <a:ea typeface="楷体_GB2312" panose="02010609030101010101" pitchFamily="49" charset="-122"/>
              </a:rPr>
              <a:t>枚棋子。请你证明，这</a:t>
            </a:r>
            <a:r>
              <a:rPr lang="en-US" altLang="zh-CN" b="1" dirty="0">
                <a:ea typeface="楷体_GB2312" panose="02010609030101010101" pitchFamily="49" charset="-122"/>
              </a:rPr>
              <a:t>5</a:t>
            </a:r>
            <a:r>
              <a:rPr lang="zh-CN" altLang="en-US" b="1" dirty="0">
                <a:ea typeface="楷体_GB2312" panose="02010609030101010101" pitchFamily="49" charset="-122"/>
              </a:rPr>
              <a:t>个人中至少有两个摸出的棋子的颜色的配组是一样的。</a:t>
            </a:r>
            <a:endParaRPr lang="en-US" altLang="zh-CN" b="1" dirty="0">
              <a:ea typeface="楷体_GB2312" panose="02010609030101010101" pitchFamily="49" charset="-122"/>
            </a:endParaRPr>
          </a:p>
          <a:p>
            <a:pPr marL="400050" lvl="1" indent="0" algn="just" eaLnBrk="1" hangingPunct="1">
              <a:lnSpc>
                <a:spcPct val="130000"/>
              </a:lnSpc>
              <a:spcBef>
                <a:spcPts val="600"/>
              </a:spcBef>
            </a:pPr>
            <a:r>
              <a:rPr lang="en-US" altLang="zh-CN" b="1" dirty="0">
                <a:solidFill>
                  <a:schemeClr val="accent2">
                    <a:lumMod val="50000"/>
                  </a:schemeClr>
                </a:solidFill>
                <a:ea typeface="楷体_GB2312" panose="02010609030101010101" pitchFamily="49" charset="-122"/>
              </a:rPr>
              <a:t> </a:t>
            </a:r>
            <a:r>
              <a:rPr lang="zh-CN" altLang="en-US" b="1" dirty="0">
                <a:solidFill>
                  <a:schemeClr val="accent2">
                    <a:lumMod val="50000"/>
                  </a:schemeClr>
                </a:solidFill>
                <a:ea typeface="楷体_GB2312" panose="02010609030101010101" pitchFamily="49" charset="-122"/>
              </a:rPr>
              <a:t>根据鸽巢原理猜测盒子是指棋子的颜色配组</a:t>
            </a:r>
            <a:endParaRPr lang="en-US" altLang="zh-CN" b="1" dirty="0">
              <a:solidFill>
                <a:schemeClr val="accent2">
                  <a:lumMod val="50000"/>
                </a:schemeClr>
              </a:solidFill>
              <a:ea typeface="楷体_GB2312" panose="02010609030101010101" pitchFamily="49" charset="-122"/>
            </a:endParaRPr>
          </a:p>
          <a:p>
            <a:pPr marL="400050" lvl="1" indent="0" algn="just" eaLnBrk="1" hangingPunct="1">
              <a:lnSpc>
                <a:spcPct val="130000"/>
              </a:lnSpc>
              <a:spcBef>
                <a:spcPts val="600"/>
              </a:spcBef>
            </a:pPr>
            <a:r>
              <a:rPr lang="zh-CN" altLang="en-US" b="1" dirty="0">
                <a:solidFill>
                  <a:schemeClr val="accent2">
                    <a:lumMod val="50000"/>
                  </a:schemeClr>
                </a:solidFill>
                <a:ea typeface="楷体_GB2312" panose="02010609030101010101" pitchFamily="49" charset="-122"/>
              </a:rPr>
              <a:t> 有</a:t>
            </a:r>
            <a:r>
              <a:rPr lang="en-US" altLang="zh-CN" b="1" dirty="0">
                <a:solidFill>
                  <a:schemeClr val="accent2">
                    <a:lumMod val="50000"/>
                  </a:schemeClr>
                </a:solidFill>
                <a:ea typeface="楷体_GB2312" panose="02010609030101010101" pitchFamily="49" charset="-122"/>
              </a:rPr>
              <a:t>4</a:t>
            </a:r>
            <a:r>
              <a:rPr lang="zh-CN" altLang="en-US" b="1" dirty="0">
                <a:solidFill>
                  <a:schemeClr val="accent2">
                    <a:lumMod val="50000"/>
                  </a:schemeClr>
                </a:solidFill>
                <a:ea typeface="楷体_GB2312" panose="02010609030101010101" pitchFamily="49" charset="-122"/>
              </a:rPr>
              <a:t>种颜色配组</a:t>
            </a:r>
            <a:endParaRPr lang="en-US" altLang="zh-CN" b="1" dirty="0">
              <a:solidFill>
                <a:schemeClr val="accent2">
                  <a:lumMod val="50000"/>
                </a:schemeClr>
              </a:solidFill>
              <a:ea typeface="楷体_GB2312" panose="02010609030101010101" pitchFamily="49" charset="-122"/>
            </a:endParaRPr>
          </a:p>
          <a:p>
            <a:pPr marL="400050" lvl="1" indent="0" algn="just" eaLnBrk="1" hangingPunct="1">
              <a:lnSpc>
                <a:spcPct val="130000"/>
              </a:lnSpc>
              <a:spcBef>
                <a:spcPts val="600"/>
              </a:spcBef>
            </a:pPr>
            <a:r>
              <a:rPr lang="en-US" altLang="zh-CN" b="1" dirty="0">
                <a:solidFill>
                  <a:schemeClr val="accent2">
                    <a:lumMod val="50000"/>
                  </a:schemeClr>
                </a:solidFill>
                <a:ea typeface="楷体_GB2312" panose="02010609030101010101" pitchFamily="49" charset="-122"/>
              </a:rPr>
              <a:t> 5</a:t>
            </a:r>
            <a:r>
              <a:rPr lang="zh-CN" altLang="en-US" b="1" dirty="0">
                <a:solidFill>
                  <a:schemeClr val="accent2">
                    <a:lumMod val="50000"/>
                  </a:schemeClr>
                </a:solidFill>
                <a:ea typeface="楷体_GB2312" panose="02010609030101010101" pitchFamily="49" charset="-122"/>
              </a:rPr>
              <a:t>个人去摸，显然至少有</a:t>
            </a:r>
            <a:r>
              <a:rPr lang="en-US" altLang="zh-CN" b="1" dirty="0">
                <a:solidFill>
                  <a:schemeClr val="accent2">
                    <a:lumMod val="50000"/>
                  </a:schemeClr>
                </a:solidFill>
                <a:ea typeface="楷体_GB2312" panose="02010609030101010101" pitchFamily="49" charset="-122"/>
              </a:rPr>
              <a:t>2</a:t>
            </a:r>
            <a:r>
              <a:rPr lang="zh-CN" altLang="en-US" b="1" dirty="0">
                <a:solidFill>
                  <a:schemeClr val="accent2">
                    <a:lumMod val="50000"/>
                  </a:schemeClr>
                </a:solidFill>
                <a:ea typeface="楷体_GB2312" panose="02010609030101010101" pitchFamily="49" charset="-122"/>
              </a:rPr>
              <a:t>人颜色配组相同</a:t>
            </a:r>
            <a:endParaRPr lang="en-US" altLang="zh-CN" b="1" dirty="0">
              <a:solidFill>
                <a:schemeClr val="accent2">
                  <a:lumMod val="50000"/>
                </a:schemeClr>
              </a:solidFill>
              <a:ea typeface="楷体_GB2312" panose="0201060903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428625" y="142875"/>
            <a:ext cx="8042275" cy="838200"/>
          </a:xfrm>
        </p:spPr>
        <p:txBody>
          <a:bodyPr/>
          <a:lstStyle/>
          <a:p>
            <a:pPr eaLnBrk="1" hangingPunct="1"/>
            <a:r>
              <a:rPr lang="en-US" altLang="zh-CN" sz="3600">
                <a:effectLst>
                  <a:outerShdw blurRad="38100" dist="38100" dir="2700000" algn="tl">
                    <a:srgbClr val="C0C0C0"/>
                  </a:outerShdw>
                </a:effectLst>
              </a:rPr>
              <a:t>3.2 </a:t>
            </a:r>
            <a:r>
              <a:rPr lang="zh-CN" altLang="en-US" sz="3600">
                <a:effectLst>
                  <a:outerShdw blurRad="38100" dist="38100" dir="2700000" algn="tl">
                    <a:srgbClr val="C0C0C0"/>
                  </a:outerShdw>
                </a:effectLst>
              </a:rPr>
              <a:t>鸽巢原理</a:t>
            </a:r>
          </a:p>
        </p:txBody>
      </p:sp>
      <p:sp>
        <p:nvSpPr>
          <p:cNvPr id="28677" name="Rectangle 3"/>
          <p:cNvSpPr>
            <a:spLocks noGrp="1" noChangeArrowheads="1"/>
          </p:cNvSpPr>
          <p:nvPr>
            <p:ph type="body" idx="1"/>
          </p:nvPr>
        </p:nvSpPr>
        <p:spPr>
          <a:xfrm>
            <a:off x="285750" y="1357313"/>
            <a:ext cx="8858250" cy="4879975"/>
          </a:xfrm>
        </p:spPr>
        <p:txBody>
          <a:bodyPr/>
          <a:lstStyle/>
          <a:p>
            <a:pPr marL="0" indent="0" eaLnBrk="1" hangingPunct="1">
              <a:buFont typeface="Wingdings" panose="05000000000000000000" pitchFamily="2" charset="2"/>
              <a:buNone/>
              <a:defRPr/>
            </a:pPr>
            <a:r>
              <a:rPr lang="zh-CN" altLang="en-US" b="1" dirty="0">
                <a:solidFill>
                  <a:srgbClr val="00A249"/>
                </a:solidFill>
                <a:effectLst>
                  <a:outerShdw blurRad="38100" dist="38100" dir="2700000" algn="tl">
                    <a:srgbClr val="000000">
                      <a:alpha val="43137"/>
                    </a:srgbClr>
                  </a:outerShdw>
                </a:effectLst>
                <a:ea typeface="黑体" panose="02010609060101010101" pitchFamily="2" charset="-122"/>
              </a:rPr>
              <a:t>广义的鸽巢原理</a:t>
            </a:r>
          </a:p>
          <a:p>
            <a:pPr marL="0" indent="0" eaLnBrk="1" hangingPunct="1">
              <a:buFont typeface="Wingdings" panose="05000000000000000000" pitchFamily="2" charset="2"/>
              <a:buNone/>
              <a:defRPr/>
            </a:pPr>
            <a:r>
              <a:rPr lang="en-US" altLang="zh-CN" sz="3200" b="1" dirty="0">
                <a:solidFill>
                  <a:srgbClr val="00A249"/>
                </a:solidFill>
                <a:effectLst>
                  <a:outerShdw blurRad="38100" dist="38100" dir="2700000" algn="tl">
                    <a:srgbClr val="000000">
                      <a:alpha val="43137"/>
                    </a:srgbClr>
                  </a:outerShdw>
                </a:effectLst>
                <a:ea typeface="黑体" panose="02010609060101010101" pitchFamily="2" charset="-122"/>
              </a:rPr>
              <a:t>The Generalized Pigeonhole Principle</a:t>
            </a:r>
          </a:p>
          <a:p>
            <a:pPr marL="0" indent="0" eaLnBrk="1" hangingPunct="1">
              <a:spcBef>
                <a:spcPts val="1200"/>
              </a:spcBef>
              <a:buFont typeface="Wingdings" panose="05000000000000000000" pitchFamily="2" charset="2"/>
              <a:buNone/>
              <a:defRPr/>
            </a:pPr>
            <a:r>
              <a:rPr lang="en-US" altLang="zh-CN" sz="3200" b="1" dirty="0"/>
              <a:t>If </a:t>
            </a:r>
            <a:r>
              <a:rPr lang="en-US" altLang="zh-CN" sz="3200" b="1" i="1" dirty="0">
                <a:solidFill>
                  <a:srgbClr val="0066FF"/>
                </a:solidFill>
              </a:rPr>
              <a:t>N</a:t>
            </a:r>
            <a:r>
              <a:rPr lang="en-US" altLang="zh-CN" sz="3200" b="1" dirty="0"/>
              <a:t> objects are placed into </a:t>
            </a:r>
            <a:r>
              <a:rPr lang="en-US" altLang="zh-CN" sz="3200" b="1" i="1" dirty="0">
                <a:solidFill>
                  <a:srgbClr val="0066FF"/>
                </a:solidFill>
              </a:rPr>
              <a:t>k</a:t>
            </a:r>
            <a:r>
              <a:rPr lang="en-US" altLang="zh-CN" sz="3200" b="1" dirty="0"/>
              <a:t> boxes, then there is at least one box containing at least </a:t>
            </a:r>
            <a:r>
              <a:rPr lang="en-US" altLang="zh-CN" sz="3200" b="1" dirty="0">
                <a:solidFill>
                  <a:srgbClr val="0066FF"/>
                </a:solidFill>
                <a:sym typeface="Symbol" panose="05050102010706020507" pitchFamily="18" charset="2"/>
              </a:rPr>
              <a:t></a:t>
            </a:r>
            <a:r>
              <a:rPr lang="en-US" altLang="zh-CN" sz="3200" b="1" i="1" dirty="0">
                <a:solidFill>
                  <a:srgbClr val="0066FF"/>
                </a:solidFill>
                <a:sym typeface="Symbol" panose="05050102010706020507" pitchFamily="18" charset="2"/>
              </a:rPr>
              <a:t>N</a:t>
            </a:r>
            <a:r>
              <a:rPr lang="en-US" altLang="zh-CN" sz="3200" b="1" dirty="0">
                <a:solidFill>
                  <a:srgbClr val="0066FF"/>
                </a:solidFill>
                <a:sym typeface="Symbol" panose="05050102010706020507" pitchFamily="18" charset="2"/>
              </a:rPr>
              <a:t>/</a:t>
            </a:r>
            <a:r>
              <a:rPr lang="en-US" altLang="zh-CN" sz="3200" b="1" i="1" dirty="0">
                <a:solidFill>
                  <a:srgbClr val="0066FF"/>
                </a:solidFill>
                <a:sym typeface="Symbol" panose="05050102010706020507" pitchFamily="18" charset="2"/>
              </a:rPr>
              <a:t>k</a:t>
            </a:r>
            <a:r>
              <a:rPr lang="en-US" altLang="zh-CN" sz="3200" b="1" dirty="0">
                <a:solidFill>
                  <a:srgbClr val="0066FF"/>
                </a:solidFill>
                <a:sym typeface="Symbol" panose="05050102010706020507" pitchFamily="18" charset="2"/>
              </a:rPr>
              <a:t></a:t>
            </a:r>
            <a:r>
              <a:rPr lang="en-US" altLang="zh-CN" sz="3200" b="1" dirty="0">
                <a:solidFill>
                  <a:srgbClr val="0066FF"/>
                </a:solidFill>
              </a:rPr>
              <a:t> </a:t>
            </a:r>
            <a:r>
              <a:rPr lang="en-US" altLang="zh-CN" sz="3200" b="1" dirty="0"/>
              <a:t>objects.</a:t>
            </a:r>
          </a:p>
        </p:txBody>
      </p:sp>
      <p:pic>
        <p:nvPicPr>
          <p:cNvPr id="62467" name="Picture 5" descr="http://imgsrc.baidu.com/baike/pic/item/00a827014ef0414d7aec2c30.jpg"/>
          <p:cNvPicPr>
            <a:picLocks noChangeAspect="1" noChangeArrowheads="1"/>
          </p:cNvPicPr>
          <p:nvPr/>
        </p:nvPicPr>
        <p:blipFill>
          <a:blip r:embed="rId3"/>
          <a:srcRect/>
          <a:stretch>
            <a:fillRect/>
          </a:stretch>
        </p:blipFill>
        <p:spPr bwMode="auto">
          <a:xfrm>
            <a:off x="1258888" y="3789363"/>
            <a:ext cx="4894262" cy="2735262"/>
          </a:xfrm>
          <a:prstGeom prst="rect">
            <a:avLst/>
          </a:prstGeom>
          <a:noFill/>
          <a:ln w="9525">
            <a:noFill/>
            <a:miter lim="800000"/>
            <a:headEnd/>
            <a:tailEnd/>
          </a:ln>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bwMode="auto">
          <a:xfrm>
            <a:off x="5857884" y="5643578"/>
            <a:ext cx="2714644" cy="64294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1" hangingPunct="1">
              <a:lnSpc>
                <a:spcPct val="100000"/>
              </a:lnSpc>
              <a:spcBef>
                <a:spcPct val="0"/>
              </a:spcBef>
              <a:spcAft>
                <a:spcPct val="0"/>
              </a:spcAft>
              <a:buClrTx/>
              <a:buSzTx/>
              <a:buFontTx/>
              <a:buNone/>
            </a:pPr>
            <a:endParaRPr kumimoji="1" lang="zh-CN" altLang="en-US" sz="2800" b="0" i="1" u="none" strike="noStrike" cap="none" normalizeH="0" baseline="0">
              <a:ln>
                <a:noFill/>
              </a:ln>
              <a:solidFill>
                <a:schemeClr val="tx1"/>
              </a:solidFill>
              <a:effectLst/>
              <a:latin typeface="Times New Roman" panose="02020603050405020304" pitchFamily="18" charset="0"/>
              <a:ea typeface="华文细黑" panose="02010600040101010101" charset="-122"/>
            </a:endParaRPr>
          </a:p>
        </p:txBody>
      </p:sp>
      <p:sp>
        <p:nvSpPr>
          <p:cNvPr id="357378" name="Rectangle 2"/>
          <p:cNvSpPr>
            <a:spLocks noGrp="1" noChangeArrowheads="1"/>
          </p:cNvSpPr>
          <p:nvPr>
            <p:ph type="title"/>
          </p:nvPr>
        </p:nvSpPr>
        <p:spPr>
          <a:xfrm>
            <a:off x="458788" y="142875"/>
            <a:ext cx="8042275" cy="838200"/>
          </a:xfrm>
        </p:spPr>
        <p:txBody>
          <a:bodyPr/>
          <a:lstStyle/>
          <a:p>
            <a:pPr eaLnBrk="1" hangingPunct="1">
              <a:defRPr/>
            </a:pPr>
            <a:r>
              <a:rPr lang="en-US" altLang="zh-CN" dirty="0">
                <a:effectLst>
                  <a:outerShdw blurRad="38100" dist="38100" dir="2700000" algn="tl">
                    <a:srgbClr val="000000">
                      <a:alpha val="43137"/>
                    </a:srgbClr>
                  </a:outerShdw>
                </a:effectLst>
              </a:rPr>
              <a:t>EXAMPLE</a:t>
            </a:r>
          </a:p>
        </p:txBody>
      </p:sp>
      <p:sp>
        <p:nvSpPr>
          <p:cNvPr id="64514" name="Rectangle 3"/>
          <p:cNvSpPr>
            <a:spLocks noGrp="1" noChangeArrowheads="1"/>
          </p:cNvSpPr>
          <p:nvPr>
            <p:ph type="body" idx="1"/>
          </p:nvPr>
        </p:nvSpPr>
        <p:spPr>
          <a:xfrm>
            <a:off x="428625" y="1376362"/>
            <a:ext cx="8269288" cy="5053033"/>
          </a:xfrm>
        </p:spPr>
        <p:txBody>
          <a:bodyPr/>
          <a:lstStyle/>
          <a:p>
            <a:pPr>
              <a:lnSpc>
                <a:spcPct val="130000"/>
              </a:lnSpc>
            </a:pPr>
            <a:r>
              <a:rPr lang="zh-CN" altLang="en-US" b="1" dirty="0">
                <a:solidFill>
                  <a:srgbClr val="C00000"/>
                </a:solidFill>
              </a:rPr>
              <a:t>直接使用</a:t>
            </a:r>
          </a:p>
          <a:p>
            <a:pPr marL="400050" lvl="2" indent="0" algn="just" eaLnBrk="1" hangingPunct="1">
              <a:lnSpc>
                <a:spcPct val="130000"/>
              </a:lnSpc>
              <a:spcBef>
                <a:spcPts val="600"/>
              </a:spcBef>
            </a:pPr>
            <a:r>
              <a:rPr lang="zh-CN" altLang="en-US" sz="2800" b="1" dirty="0">
                <a:ea typeface="楷体_GB2312" panose="02010609030101010101" pitchFamily="49" charset="-122"/>
                <a:cs typeface="+mn-cs"/>
              </a:rPr>
              <a:t> 在</a:t>
            </a:r>
            <a:r>
              <a:rPr lang="en-US" altLang="zh-CN" sz="2800" b="1" dirty="0">
                <a:ea typeface="楷体_GB2312" panose="02010609030101010101" pitchFamily="49" charset="-122"/>
                <a:cs typeface="+mn-cs"/>
              </a:rPr>
              <a:t>100</a:t>
            </a:r>
            <a:r>
              <a:rPr lang="zh-CN" altLang="en-US" sz="2800" b="1" dirty="0">
                <a:ea typeface="楷体_GB2312" panose="02010609030101010101" pitchFamily="49" charset="-122"/>
                <a:cs typeface="+mn-cs"/>
              </a:rPr>
              <a:t>个人中至少有</a:t>
            </a:r>
            <a:r>
              <a:rPr lang="en-US" altLang="zh-CN" sz="2800" b="1" dirty="0">
                <a:ea typeface="楷体_GB2312" panose="02010609030101010101" pitchFamily="49" charset="-122"/>
                <a:cs typeface="+mn-cs"/>
              </a:rPr>
              <a:t>9</a:t>
            </a:r>
            <a:r>
              <a:rPr lang="zh-CN" altLang="en-US" sz="2800" b="1" dirty="0">
                <a:ea typeface="楷体_GB2312" panose="02010609030101010101" pitchFamily="49" charset="-122"/>
                <a:cs typeface="+mn-cs"/>
              </a:rPr>
              <a:t>个人生在同一个月</a:t>
            </a:r>
            <a:endParaRPr lang="en-US" altLang="zh-CN" sz="2800" b="1" dirty="0">
              <a:ea typeface="楷体_GB2312" panose="02010609030101010101" pitchFamily="49" charset="-122"/>
              <a:cs typeface="+mn-cs"/>
            </a:endParaRPr>
          </a:p>
          <a:p>
            <a:pPr>
              <a:lnSpc>
                <a:spcPct val="130000"/>
              </a:lnSpc>
            </a:pPr>
            <a:r>
              <a:rPr lang="zh-CN" altLang="en-US" b="1" dirty="0">
                <a:solidFill>
                  <a:srgbClr val="C00000"/>
                </a:solidFill>
              </a:rPr>
              <a:t>反向使用</a:t>
            </a:r>
          </a:p>
          <a:p>
            <a:pPr marL="630555" lvl="2" indent="-230505" algn="just" eaLnBrk="1" hangingPunct="1">
              <a:lnSpc>
                <a:spcPct val="130000"/>
              </a:lnSpc>
              <a:spcBef>
                <a:spcPts val="600"/>
              </a:spcBef>
            </a:pPr>
            <a:r>
              <a:rPr lang="zh-CN" altLang="en-US" sz="2800" b="1" dirty="0">
                <a:ea typeface="楷体_GB2312" panose="02010609030101010101" pitchFamily="49" charset="-122"/>
                <a:cs typeface="+mn-cs"/>
              </a:rPr>
              <a:t>如果有</a:t>
            </a:r>
            <a:r>
              <a:rPr lang="en-US" altLang="zh-CN" sz="2800" b="1" dirty="0">
                <a:ea typeface="楷体_GB2312" panose="02010609030101010101" pitchFamily="49" charset="-122"/>
                <a:cs typeface="+mn-cs"/>
              </a:rPr>
              <a:t>5</a:t>
            </a:r>
            <a:r>
              <a:rPr lang="zh-CN" altLang="en-US" sz="2800" b="1" dirty="0">
                <a:ea typeface="楷体_GB2312" panose="02010609030101010101" pitchFamily="49" charset="-122"/>
                <a:cs typeface="+mn-cs"/>
              </a:rPr>
              <a:t>个可能的成绩</a:t>
            </a:r>
            <a:r>
              <a:rPr lang="en-US" altLang="zh-CN" sz="2800" b="1" dirty="0">
                <a:ea typeface="楷体_GB2312" panose="02010609030101010101" pitchFamily="49" charset="-122"/>
                <a:cs typeface="+mn-cs"/>
              </a:rPr>
              <a:t>A,B,C,D,F</a:t>
            </a:r>
            <a:r>
              <a:rPr lang="zh-CN" altLang="en-US" sz="2800" b="1" dirty="0">
                <a:ea typeface="楷体_GB2312" panose="02010609030101010101" pitchFamily="49" charset="-122"/>
                <a:cs typeface="+mn-cs"/>
              </a:rPr>
              <a:t>，那么在一离散数学班中至少有多少学生才能保证至少</a:t>
            </a:r>
            <a:r>
              <a:rPr lang="en-US" altLang="zh-CN" sz="2800" b="1" dirty="0">
                <a:ea typeface="楷体_GB2312" panose="02010609030101010101" pitchFamily="49" charset="-122"/>
                <a:cs typeface="+mn-cs"/>
              </a:rPr>
              <a:t>6</a:t>
            </a:r>
            <a:r>
              <a:rPr lang="zh-CN" altLang="en-US" sz="2800" b="1" dirty="0">
                <a:ea typeface="楷体_GB2312" panose="02010609030101010101" pitchFamily="49" charset="-122"/>
                <a:cs typeface="+mn-cs"/>
              </a:rPr>
              <a:t>个学生得到相同成绩</a:t>
            </a:r>
            <a:endParaRPr lang="en-US" altLang="zh-CN" sz="2800" b="1" dirty="0">
              <a:ea typeface="楷体_GB2312" panose="02010609030101010101" pitchFamily="49" charset="-122"/>
              <a:cs typeface="+mn-cs"/>
            </a:endParaRPr>
          </a:p>
          <a:p>
            <a:pPr marL="1087755" lvl="3" indent="-230505" algn="just" eaLnBrk="1" hangingPunct="1">
              <a:lnSpc>
                <a:spcPct val="130000"/>
              </a:lnSpc>
              <a:spcBef>
                <a:spcPts val="600"/>
              </a:spcBef>
            </a:pPr>
            <a:r>
              <a:rPr lang="en-US" altLang="zh-CN" b="1" dirty="0">
                <a:ea typeface="楷体_GB2312" panose="02010609030101010101" pitchFamily="49" charset="-122"/>
                <a:cs typeface="+mn-cs"/>
              </a:rPr>
              <a:t>                   </a:t>
            </a:r>
            <a:r>
              <a:rPr lang="zh-CN" altLang="en-US" b="1" dirty="0">
                <a:solidFill>
                  <a:schemeClr val="accent2">
                    <a:lumMod val="50000"/>
                  </a:schemeClr>
                </a:solidFill>
                <a:ea typeface="楷体_GB2312" panose="02010609030101010101" pitchFamily="49" charset="-122"/>
                <a:cs typeface="+mn-cs"/>
              </a:rPr>
              <a:t>时，</a:t>
            </a:r>
            <a:r>
              <a:rPr lang="en-US" altLang="zh-CN" b="1" dirty="0">
                <a:solidFill>
                  <a:schemeClr val="accent2">
                    <a:lumMod val="50000"/>
                  </a:schemeClr>
                </a:solidFill>
                <a:ea typeface="楷体_GB2312" panose="02010609030101010101" pitchFamily="49" charset="-122"/>
                <a:cs typeface="+mn-cs"/>
              </a:rPr>
              <a:t> N</a:t>
            </a:r>
            <a:r>
              <a:rPr lang="zh-CN" altLang="en-US" b="1" dirty="0">
                <a:solidFill>
                  <a:schemeClr val="accent2">
                    <a:lumMod val="50000"/>
                  </a:schemeClr>
                </a:solidFill>
                <a:ea typeface="楷体_GB2312" panose="02010609030101010101" pitchFamily="49" charset="-122"/>
                <a:cs typeface="+mn-cs"/>
              </a:rPr>
              <a:t>最小为？</a:t>
            </a:r>
            <a:endParaRPr lang="en-US" altLang="zh-CN" b="1" dirty="0">
              <a:solidFill>
                <a:schemeClr val="accent2">
                  <a:lumMod val="50000"/>
                </a:schemeClr>
              </a:solidFill>
              <a:ea typeface="楷体_GB2312" panose="02010609030101010101" pitchFamily="49" charset="-122"/>
              <a:cs typeface="+mn-cs"/>
            </a:endParaRPr>
          </a:p>
          <a:p>
            <a:pPr marL="1087755" lvl="3" indent="-230505" algn="just" eaLnBrk="1" hangingPunct="1">
              <a:lnSpc>
                <a:spcPct val="130000"/>
              </a:lnSpc>
              <a:spcBef>
                <a:spcPts val="600"/>
              </a:spcBef>
            </a:pPr>
            <a:r>
              <a:rPr lang="zh-CN" altLang="en-US" b="1" dirty="0">
                <a:ea typeface="楷体_GB2312" panose="02010609030101010101" pitchFamily="49" charset="-122"/>
                <a:cs typeface="+mn-cs"/>
              </a:rPr>
              <a:t>  </a:t>
            </a:r>
            <a:endParaRPr lang="en-US" altLang="zh-CN" b="1" dirty="0">
              <a:ea typeface="楷体_GB2312" panose="02010609030101010101" pitchFamily="49" charset="-122"/>
              <a:cs typeface="+mn-cs"/>
            </a:endParaRPr>
          </a:p>
        </p:txBody>
      </p:sp>
      <p:graphicFrame>
        <p:nvGraphicFramePr>
          <p:cNvPr id="4" name="对象 3"/>
          <p:cNvGraphicFramePr>
            <a:graphicFrameLocks noChangeAspect="1"/>
          </p:cNvGraphicFramePr>
          <p:nvPr/>
        </p:nvGraphicFramePr>
        <p:xfrm>
          <a:off x="1571604" y="5092262"/>
          <a:ext cx="1562062" cy="551316"/>
        </p:xfrm>
        <a:graphic>
          <a:graphicData uri="http://schemas.openxmlformats.org/presentationml/2006/ole">
            <mc:AlternateContent xmlns:mc="http://schemas.openxmlformats.org/markup-compatibility/2006">
              <mc:Choice xmlns:v="urn:schemas-microsoft-com:vml" Requires="v">
                <p:oleObj name="公式" r:id="rId2" imgW="647700" imgH="228600" progId="Equation.3">
                  <p:embed/>
                </p:oleObj>
              </mc:Choice>
              <mc:Fallback>
                <p:oleObj name="公式" r:id="rId2" imgW="647700" imgH="2286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04" y="5092262"/>
                        <a:ext cx="1562062" cy="551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1527175" y="5700713"/>
          <a:ext cx="7015163" cy="550862"/>
        </p:xfrm>
        <a:graphic>
          <a:graphicData uri="http://schemas.openxmlformats.org/presentationml/2006/ole">
            <mc:AlternateContent xmlns:mc="http://schemas.openxmlformats.org/markup-compatibility/2006">
              <mc:Choice xmlns:v="urn:schemas-microsoft-com:vml" Requires="v">
                <p:oleObj name="公式" r:id="rId4" imgW="2908300" imgH="228600" progId="Equation.3">
                  <p:embed/>
                </p:oleObj>
              </mc:Choice>
              <mc:Fallback>
                <p:oleObj name="公式" r:id="rId4" imgW="2908300" imgH="2286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7175" y="5700713"/>
                        <a:ext cx="7015163"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51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51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458788" y="142875"/>
            <a:ext cx="8042275" cy="838200"/>
          </a:xfrm>
        </p:spPr>
        <p:txBody>
          <a:bodyPr/>
          <a:lstStyle/>
          <a:p>
            <a:pPr eaLnBrk="1" hangingPunct="1">
              <a:defRPr/>
            </a:pPr>
            <a:r>
              <a:rPr lang="en-US" altLang="zh-CN" dirty="0">
                <a:effectLst>
                  <a:outerShdw blurRad="38100" dist="38100" dir="2700000" algn="tl">
                    <a:srgbClr val="000000">
                      <a:alpha val="43137"/>
                    </a:srgbClr>
                  </a:outerShdw>
                </a:effectLst>
              </a:rPr>
              <a:t>EXAMPLE 5</a:t>
            </a:r>
          </a:p>
        </p:txBody>
      </p:sp>
      <p:sp>
        <p:nvSpPr>
          <p:cNvPr id="29701" name="Rectangle 3"/>
          <p:cNvSpPr>
            <a:spLocks noGrp="1" noChangeArrowheads="1"/>
          </p:cNvSpPr>
          <p:nvPr>
            <p:ph type="body" idx="1"/>
          </p:nvPr>
        </p:nvSpPr>
        <p:spPr>
          <a:xfrm>
            <a:off x="428624" y="1376363"/>
            <a:ext cx="8429655" cy="4267200"/>
          </a:xfrm>
        </p:spPr>
        <p:txBody>
          <a:bodyPr/>
          <a:lstStyle/>
          <a:p>
            <a:pPr marL="0" indent="0" algn="just" eaLnBrk="1" hangingPunct="1">
              <a:lnSpc>
                <a:spcPct val="130000"/>
              </a:lnSpc>
              <a:spcBef>
                <a:spcPts val="600"/>
              </a:spcBef>
              <a:buNone/>
            </a:pPr>
            <a:r>
              <a:rPr lang="zh-CN" altLang="en-US" b="1" dirty="0">
                <a:ea typeface="楷体_GB2312" panose="02010609030101010101" pitchFamily="49" charset="-122"/>
              </a:rPr>
              <a:t>例</a:t>
            </a:r>
            <a:r>
              <a:rPr lang="en-US" altLang="zh-CN" b="1" dirty="0">
                <a:ea typeface="楷体_GB2312" panose="02010609030101010101" pitchFamily="49" charset="-122"/>
              </a:rPr>
              <a:t>5. </a:t>
            </a:r>
            <a:r>
              <a:rPr lang="zh-CN" altLang="en-US" b="1" dirty="0">
                <a:ea typeface="楷体_GB2312" panose="02010609030101010101" pitchFamily="49" charset="-122"/>
              </a:rPr>
              <a:t>对于任意的五个自然数，证明其中必有</a:t>
            </a:r>
            <a:r>
              <a:rPr lang="en-US" altLang="zh-CN" b="1" dirty="0">
                <a:ea typeface="楷体_GB2312" panose="02010609030101010101" pitchFamily="49" charset="-122"/>
              </a:rPr>
              <a:t>3</a:t>
            </a:r>
            <a:r>
              <a:rPr lang="zh-CN" altLang="en-US" b="1" dirty="0">
                <a:ea typeface="楷体_GB2312" panose="02010609030101010101" pitchFamily="49" charset="-122"/>
              </a:rPr>
              <a:t>个数的和能被</a:t>
            </a:r>
            <a:r>
              <a:rPr lang="en-US" altLang="zh-CN" b="1" dirty="0">
                <a:ea typeface="楷体_GB2312" panose="02010609030101010101" pitchFamily="49" charset="-122"/>
              </a:rPr>
              <a:t>3</a:t>
            </a:r>
            <a:r>
              <a:rPr lang="zh-CN" altLang="en-US" b="1" dirty="0">
                <a:ea typeface="楷体_GB2312" panose="02010609030101010101" pitchFamily="49" charset="-122"/>
              </a:rPr>
              <a:t>整除。</a:t>
            </a:r>
            <a:endParaRPr lang="en-US" altLang="zh-CN" b="1" dirty="0">
              <a:ea typeface="楷体_GB2312" panose="02010609030101010101" pitchFamily="49" charset="-122"/>
            </a:endParaRPr>
          </a:p>
          <a:p>
            <a:pPr marL="725805" lvl="2" indent="-325755" algn="just" eaLnBrk="1" hangingPunct="1">
              <a:lnSpc>
                <a:spcPct val="130000"/>
              </a:lnSpc>
              <a:spcBef>
                <a:spcPts val="600"/>
              </a:spcBef>
            </a:pPr>
            <a:r>
              <a:rPr lang="zh-CN" altLang="en-US" sz="2800" b="1" dirty="0">
                <a:solidFill>
                  <a:schemeClr val="accent2">
                    <a:lumMod val="50000"/>
                  </a:schemeClr>
                </a:solidFill>
                <a:ea typeface="楷体_GB2312" panose="02010609030101010101" pitchFamily="49" charset="-122"/>
                <a:cs typeface="+mn-cs"/>
              </a:rPr>
              <a:t>除</a:t>
            </a:r>
            <a:r>
              <a:rPr lang="en-US" altLang="zh-CN" sz="2800" b="1" dirty="0">
                <a:solidFill>
                  <a:schemeClr val="accent2">
                    <a:lumMod val="50000"/>
                  </a:schemeClr>
                </a:solidFill>
                <a:ea typeface="楷体_GB2312" panose="02010609030101010101" pitchFamily="49" charset="-122"/>
                <a:cs typeface="+mn-cs"/>
              </a:rPr>
              <a:t>3</a:t>
            </a:r>
            <a:r>
              <a:rPr lang="zh-CN" altLang="en-US" sz="2800" b="1" dirty="0">
                <a:solidFill>
                  <a:schemeClr val="accent2">
                    <a:lumMod val="50000"/>
                  </a:schemeClr>
                </a:solidFill>
                <a:ea typeface="楷体_GB2312" panose="02010609030101010101" pitchFamily="49" charset="-122"/>
                <a:cs typeface="+mn-cs"/>
              </a:rPr>
              <a:t>的余数有</a:t>
            </a:r>
            <a:r>
              <a:rPr lang="en-US" altLang="zh-CN" sz="2800" b="1" dirty="0">
                <a:solidFill>
                  <a:schemeClr val="accent2">
                    <a:lumMod val="50000"/>
                  </a:schemeClr>
                </a:solidFill>
                <a:ea typeface="楷体_GB2312" panose="02010609030101010101" pitchFamily="49" charset="-122"/>
                <a:cs typeface="+mn-cs"/>
              </a:rPr>
              <a:t>0,1,2</a:t>
            </a:r>
            <a:r>
              <a:rPr lang="zh-CN" altLang="en-US" sz="2800" b="1" dirty="0">
                <a:solidFill>
                  <a:schemeClr val="accent2">
                    <a:lumMod val="50000"/>
                  </a:schemeClr>
                </a:solidFill>
                <a:ea typeface="楷体_GB2312" panose="02010609030101010101" pitchFamily="49" charset="-122"/>
                <a:cs typeface="+mn-cs"/>
              </a:rPr>
              <a:t>，对应三个盒子</a:t>
            </a:r>
            <a:endParaRPr lang="en-US" altLang="zh-CN" sz="2800" b="1" dirty="0">
              <a:solidFill>
                <a:schemeClr val="accent2">
                  <a:lumMod val="50000"/>
                </a:schemeClr>
              </a:solidFill>
              <a:ea typeface="楷体_GB2312" panose="02010609030101010101" pitchFamily="49" charset="-122"/>
              <a:cs typeface="+mn-cs"/>
            </a:endParaRPr>
          </a:p>
          <a:p>
            <a:pPr marL="725805" lvl="2" indent="-325755" algn="just" eaLnBrk="1" hangingPunct="1">
              <a:lnSpc>
                <a:spcPct val="130000"/>
              </a:lnSpc>
              <a:spcBef>
                <a:spcPts val="600"/>
              </a:spcBef>
            </a:pPr>
            <a:r>
              <a:rPr lang="zh-CN" altLang="en-US" sz="2800" b="1" dirty="0">
                <a:solidFill>
                  <a:schemeClr val="accent2">
                    <a:lumMod val="50000"/>
                  </a:schemeClr>
                </a:solidFill>
                <a:ea typeface="楷体_GB2312" panose="02010609030101010101" pitchFamily="49" charset="-122"/>
                <a:cs typeface="+mn-cs"/>
              </a:rPr>
              <a:t>任意</a:t>
            </a:r>
            <a:r>
              <a:rPr lang="en-US" altLang="zh-CN" sz="2800" b="1" dirty="0">
                <a:solidFill>
                  <a:schemeClr val="accent2">
                    <a:lumMod val="50000"/>
                  </a:schemeClr>
                </a:solidFill>
                <a:ea typeface="楷体_GB2312" panose="02010609030101010101" pitchFamily="49" charset="-122"/>
                <a:cs typeface="+mn-cs"/>
              </a:rPr>
              <a:t>5</a:t>
            </a:r>
            <a:r>
              <a:rPr lang="zh-CN" altLang="en-US" sz="2800" b="1" dirty="0">
                <a:solidFill>
                  <a:schemeClr val="accent2">
                    <a:lumMod val="50000"/>
                  </a:schemeClr>
                </a:solidFill>
                <a:ea typeface="楷体_GB2312" panose="02010609030101010101" pitchFamily="49" charset="-122"/>
                <a:cs typeface="+mn-cs"/>
              </a:rPr>
              <a:t>个自然数根据余数情况放在盒子里，有</a:t>
            </a:r>
            <a:r>
              <a:rPr lang="en-US" altLang="zh-CN" sz="2800" b="1" dirty="0">
                <a:solidFill>
                  <a:schemeClr val="accent2">
                    <a:lumMod val="50000"/>
                  </a:schemeClr>
                </a:solidFill>
                <a:ea typeface="楷体_GB2312" panose="02010609030101010101" pitchFamily="49" charset="-122"/>
                <a:cs typeface="+mn-cs"/>
              </a:rPr>
              <a:t>3</a:t>
            </a:r>
            <a:r>
              <a:rPr lang="zh-CN" altLang="en-US" sz="2800" b="1" dirty="0">
                <a:solidFill>
                  <a:schemeClr val="accent2">
                    <a:lumMod val="50000"/>
                  </a:schemeClr>
                </a:solidFill>
                <a:ea typeface="楷体_GB2312" panose="02010609030101010101" pitchFamily="49" charset="-122"/>
                <a:cs typeface="+mn-cs"/>
              </a:rPr>
              <a:t>类情况</a:t>
            </a:r>
            <a:endParaRPr lang="en-US" altLang="zh-CN" sz="2800" b="1" dirty="0">
              <a:solidFill>
                <a:schemeClr val="accent2">
                  <a:lumMod val="50000"/>
                </a:schemeClr>
              </a:solidFill>
              <a:ea typeface="楷体_GB2312" panose="02010609030101010101" pitchFamily="49" charset="-122"/>
              <a:cs typeface="+mn-cs"/>
            </a:endParaRPr>
          </a:p>
          <a:p>
            <a:pPr marL="857250" lvl="3" indent="0" algn="just" eaLnBrk="1" hangingPunct="1">
              <a:lnSpc>
                <a:spcPct val="130000"/>
              </a:lnSpc>
              <a:spcBef>
                <a:spcPts val="600"/>
              </a:spcBef>
            </a:pPr>
            <a:r>
              <a:rPr lang="en-US" altLang="zh-CN" sz="2800" b="1" dirty="0">
                <a:solidFill>
                  <a:schemeClr val="accent2">
                    <a:lumMod val="50000"/>
                  </a:schemeClr>
                </a:solidFill>
                <a:ea typeface="楷体_GB2312" panose="02010609030101010101" pitchFamily="49" charset="-122"/>
                <a:cs typeface="+mn-cs"/>
              </a:rPr>
              <a:t> </a:t>
            </a:r>
            <a:r>
              <a:rPr lang="zh-CN" altLang="en-US" sz="2800" b="1" dirty="0">
                <a:solidFill>
                  <a:srgbClr val="00A249"/>
                </a:solidFill>
                <a:ea typeface="楷体_GB2312" panose="02010609030101010101" pitchFamily="49" charset="-122"/>
                <a:cs typeface="+mn-cs"/>
              </a:rPr>
              <a:t>分在</a:t>
            </a:r>
            <a:r>
              <a:rPr lang="en-US" altLang="zh-CN" sz="2800" b="1" dirty="0">
                <a:solidFill>
                  <a:srgbClr val="00A249"/>
                </a:solidFill>
                <a:ea typeface="楷体_GB2312" panose="02010609030101010101" pitchFamily="49" charset="-122"/>
                <a:cs typeface="+mn-cs"/>
              </a:rPr>
              <a:t>3</a:t>
            </a:r>
            <a:r>
              <a:rPr lang="zh-CN" altLang="en-US" sz="2800" b="1" dirty="0">
                <a:solidFill>
                  <a:srgbClr val="00A249"/>
                </a:solidFill>
                <a:ea typeface="楷体_GB2312" panose="02010609030101010101" pitchFamily="49" charset="-122"/>
                <a:cs typeface="+mn-cs"/>
              </a:rPr>
              <a:t>个盒子里</a:t>
            </a:r>
            <a:endParaRPr lang="en-US" altLang="zh-CN" sz="2800" b="1" dirty="0">
              <a:solidFill>
                <a:srgbClr val="00A249"/>
              </a:solidFill>
              <a:ea typeface="楷体_GB2312" panose="02010609030101010101" pitchFamily="49" charset="-122"/>
              <a:cs typeface="+mn-cs"/>
            </a:endParaRPr>
          </a:p>
          <a:p>
            <a:pPr marL="857250" lvl="3" indent="0" algn="just" eaLnBrk="1" hangingPunct="1">
              <a:lnSpc>
                <a:spcPct val="130000"/>
              </a:lnSpc>
              <a:spcBef>
                <a:spcPts val="600"/>
              </a:spcBef>
            </a:pPr>
            <a:r>
              <a:rPr lang="zh-CN" altLang="en-US" sz="2800" b="1" dirty="0">
                <a:solidFill>
                  <a:srgbClr val="00A249"/>
                </a:solidFill>
                <a:ea typeface="楷体_GB2312" panose="02010609030101010101" pitchFamily="49" charset="-122"/>
              </a:rPr>
              <a:t> 分在</a:t>
            </a:r>
            <a:r>
              <a:rPr lang="en-US" altLang="zh-CN" sz="2800" b="1" dirty="0">
                <a:solidFill>
                  <a:srgbClr val="00A249"/>
                </a:solidFill>
                <a:ea typeface="楷体_GB2312" panose="02010609030101010101" pitchFamily="49" charset="-122"/>
              </a:rPr>
              <a:t>2</a:t>
            </a:r>
            <a:r>
              <a:rPr lang="zh-CN" altLang="en-US" sz="2800" b="1" dirty="0">
                <a:solidFill>
                  <a:srgbClr val="00A249"/>
                </a:solidFill>
                <a:ea typeface="楷体_GB2312" panose="02010609030101010101" pitchFamily="49" charset="-122"/>
              </a:rPr>
              <a:t>个盒子里    </a:t>
            </a:r>
            <a:endParaRPr lang="en-US" altLang="zh-CN" sz="2800" b="1" dirty="0">
              <a:solidFill>
                <a:srgbClr val="00A249"/>
              </a:solidFill>
              <a:ea typeface="楷体_GB2312" panose="02010609030101010101" pitchFamily="49" charset="-122"/>
            </a:endParaRPr>
          </a:p>
          <a:p>
            <a:pPr marL="857250" lvl="3" indent="0" algn="just" eaLnBrk="1" hangingPunct="1">
              <a:lnSpc>
                <a:spcPct val="130000"/>
              </a:lnSpc>
              <a:spcBef>
                <a:spcPts val="600"/>
              </a:spcBef>
            </a:pPr>
            <a:r>
              <a:rPr lang="zh-CN" altLang="en-US" sz="2800" b="1" dirty="0">
                <a:solidFill>
                  <a:srgbClr val="00A249"/>
                </a:solidFill>
                <a:ea typeface="楷体_GB2312" panose="02010609030101010101" pitchFamily="49" charset="-122"/>
              </a:rPr>
              <a:t> 分在</a:t>
            </a:r>
            <a:r>
              <a:rPr lang="en-US" altLang="zh-CN" sz="2800" b="1" dirty="0">
                <a:solidFill>
                  <a:srgbClr val="00A249"/>
                </a:solidFill>
                <a:ea typeface="楷体_GB2312" panose="02010609030101010101" pitchFamily="49" charset="-122"/>
              </a:rPr>
              <a:t>1</a:t>
            </a:r>
            <a:r>
              <a:rPr lang="zh-CN" altLang="en-US" sz="2800" b="1" dirty="0">
                <a:solidFill>
                  <a:srgbClr val="00A249"/>
                </a:solidFill>
                <a:ea typeface="楷体_GB2312" panose="02010609030101010101" pitchFamily="49" charset="-122"/>
              </a:rPr>
              <a:t>个盒子里</a:t>
            </a:r>
            <a:endParaRPr lang="en-US" altLang="zh-CN" sz="2800" b="1" dirty="0">
              <a:solidFill>
                <a:srgbClr val="00A249"/>
              </a:solidFill>
              <a:ea typeface="楷体_GB2312" panose="0201060903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0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0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0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458788" y="142875"/>
            <a:ext cx="8042275" cy="838200"/>
          </a:xfrm>
        </p:spPr>
        <p:txBody>
          <a:bodyPr/>
          <a:lstStyle/>
          <a:p>
            <a:pPr eaLnBrk="1" hangingPunct="1">
              <a:defRPr/>
            </a:pPr>
            <a:r>
              <a:rPr lang="en-US" altLang="zh-CN" dirty="0">
                <a:effectLst>
                  <a:outerShdw blurRad="38100" dist="38100" dir="2700000" algn="tl">
                    <a:srgbClr val="000000">
                      <a:alpha val="43137"/>
                    </a:srgbClr>
                  </a:outerShdw>
                </a:effectLst>
              </a:rPr>
              <a:t>EXAMPLE 6~7</a:t>
            </a:r>
          </a:p>
        </p:txBody>
      </p:sp>
      <p:sp>
        <p:nvSpPr>
          <p:cNvPr id="29701" name="Rectangle 3"/>
          <p:cNvSpPr>
            <a:spLocks noGrp="1" noChangeArrowheads="1"/>
          </p:cNvSpPr>
          <p:nvPr>
            <p:ph type="body" idx="1"/>
          </p:nvPr>
        </p:nvSpPr>
        <p:spPr>
          <a:xfrm>
            <a:off x="428625" y="1376362"/>
            <a:ext cx="8269288" cy="5053033"/>
          </a:xfrm>
        </p:spPr>
        <p:txBody>
          <a:bodyPr/>
          <a:lstStyle/>
          <a:p>
            <a:pPr marL="0" indent="0" algn="just" eaLnBrk="1" hangingPunct="1">
              <a:lnSpc>
                <a:spcPct val="130000"/>
              </a:lnSpc>
              <a:spcBef>
                <a:spcPts val="600"/>
              </a:spcBef>
              <a:buNone/>
            </a:pPr>
            <a:r>
              <a:rPr lang="zh-CN" altLang="en-US" b="1" dirty="0">
                <a:ea typeface="楷体_GB2312" panose="02010609030101010101" pitchFamily="49" charset="-122"/>
              </a:rPr>
              <a:t>例</a:t>
            </a:r>
            <a:r>
              <a:rPr lang="en-US" altLang="zh-CN" b="1" dirty="0">
                <a:ea typeface="楷体_GB2312" panose="02010609030101010101" pitchFamily="49" charset="-122"/>
              </a:rPr>
              <a:t>6. a)</a:t>
            </a:r>
            <a:r>
              <a:rPr lang="zh-CN" altLang="en-US" b="1" dirty="0">
                <a:ea typeface="楷体_GB2312" panose="02010609030101010101" pitchFamily="49" charset="-122"/>
              </a:rPr>
              <a:t>从一副标准的</a:t>
            </a:r>
            <a:r>
              <a:rPr lang="en-US" altLang="zh-CN" b="1" dirty="0">
                <a:ea typeface="楷体_GB2312" panose="02010609030101010101" pitchFamily="49" charset="-122"/>
              </a:rPr>
              <a:t>52</a:t>
            </a:r>
            <a:r>
              <a:rPr lang="zh-CN" altLang="en-US" b="1" dirty="0">
                <a:ea typeface="楷体_GB2312" panose="02010609030101010101" pitchFamily="49" charset="-122"/>
              </a:rPr>
              <a:t>张牌中必须选多少张牌才能保证选出的牌中至少有</a:t>
            </a:r>
            <a:r>
              <a:rPr lang="en-US" altLang="zh-CN" b="1" dirty="0">
                <a:ea typeface="楷体_GB2312" panose="02010609030101010101" pitchFamily="49" charset="-122"/>
              </a:rPr>
              <a:t>3</a:t>
            </a:r>
            <a:r>
              <a:rPr lang="zh-CN" altLang="en-US" b="1" dirty="0">
                <a:ea typeface="楷体_GB2312" panose="02010609030101010101" pitchFamily="49" charset="-122"/>
              </a:rPr>
              <a:t>张是同样的花色？</a:t>
            </a:r>
            <a:endParaRPr lang="en-US" altLang="zh-CN" b="1" dirty="0">
              <a:ea typeface="楷体_GB2312" panose="02010609030101010101" pitchFamily="49" charset="-122"/>
            </a:endParaRPr>
          </a:p>
          <a:p>
            <a:pPr marL="0" indent="0" algn="just" eaLnBrk="1" hangingPunct="1">
              <a:lnSpc>
                <a:spcPct val="130000"/>
              </a:lnSpc>
              <a:spcBef>
                <a:spcPts val="600"/>
              </a:spcBef>
              <a:buNone/>
            </a:pPr>
            <a:r>
              <a:rPr lang="en-US" altLang="zh-CN" b="1" dirty="0">
                <a:ea typeface="楷体_GB2312" panose="02010609030101010101" pitchFamily="49" charset="-122"/>
              </a:rPr>
              <a:t>b)</a:t>
            </a:r>
            <a:r>
              <a:rPr lang="zh-CN" altLang="en-US" b="1" dirty="0">
                <a:ea typeface="楷体_GB2312" panose="02010609030101010101" pitchFamily="49" charset="-122"/>
              </a:rPr>
              <a:t>必须选多少张牌才能保证选出的牌中至少有</a:t>
            </a:r>
            <a:r>
              <a:rPr lang="en-US" altLang="zh-CN" b="1" dirty="0">
                <a:ea typeface="楷体_GB2312" panose="02010609030101010101" pitchFamily="49" charset="-122"/>
              </a:rPr>
              <a:t>3</a:t>
            </a:r>
            <a:r>
              <a:rPr lang="zh-CN" altLang="en-US" b="1" dirty="0">
                <a:ea typeface="楷体_GB2312" panose="02010609030101010101" pitchFamily="49" charset="-122"/>
              </a:rPr>
              <a:t>张是红心？</a:t>
            </a:r>
            <a:endParaRPr lang="en-US" altLang="zh-CN" b="1" dirty="0">
              <a:ea typeface="楷体_GB2312" panose="02010609030101010101" pitchFamily="49" charset="-122"/>
            </a:endParaRPr>
          </a:p>
          <a:p>
            <a:pPr marL="0" indent="0" algn="just" eaLnBrk="1" hangingPunct="1">
              <a:lnSpc>
                <a:spcPct val="120000"/>
              </a:lnSpc>
              <a:spcBef>
                <a:spcPts val="1200"/>
              </a:spcBef>
              <a:buFont typeface="Wingdings" panose="05000000000000000000" pitchFamily="2" charset="2"/>
              <a:buNone/>
            </a:pPr>
            <a:r>
              <a:rPr lang="zh-CN" altLang="en-US" b="1" dirty="0">
                <a:ea typeface="楷体_GB2312" panose="02010609030101010101" pitchFamily="49" charset="-122"/>
              </a:rPr>
              <a:t>例</a:t>
            </a:r>
            <a:r>
              <a:rPr lang="en-US" altLang="zh-CN" b="1" dirty="0">
                <a:ea typeface="楷体_GB2312" panose="02010609030101010101" pitchFamily="49" charset="-122"/>
              </a:rPr>
              <a:t>7. Show that among any </a:t>
            </a:r>
            <a:r>
              <a:rPr lang="en-US" altLang="zh-CN" b="1" i="1" dirty="0">
                <a:ea typeface="楷体_GB2312" panose="02010609030101010101" pitchFamily="49" charset="-122"/>
              </a:rPr>
              <a:t>n</a:t>
            </a:r>
            <a:r>
              <a:rPr lang="en-US" altLang="zh-CN" b="1" dirty="0">
                <a:ea typeface="楷体_GB2312" panose="02010609030101010101" pitchFamily="49" charset="-122"/>
              </a:rPr>
              <a:t>+1 positive integers not exceeding 2</a:t>
            </a:r>
            <a:r>
              <a:rPr lang="en-US" altLang="zh-CN" b="1" i="1" dirty="0">
                <a:ea typeface="楷体_GB2312" panose="02010609030101010101" pitchFamily="49" charset="-122"/>
              </a:rPr>
              <a:t>n</a:t>
            </a:r>
            <a:r>
              <a:rPr lang="en-US" altLang="zh-CN" b="1" dirty="0">
                <a:ea typeface="楷体_GB2312" panose="02010609030101010101" pitchFamily="49" charset="-122"/>
              </a:rPr>
              <a:t> there must be an integer that divides one of the other integers.</a:t>
            </a:r>
          </a:p>
          <a:p>
            <a:pPr marL="400050" lvl="1" indent="0" algn="just" eaLnBrk="1" hangingPunct="1">
              <a:lnSpc>
                <a:spcPct val="120000"/>
              </a:lnSpc>
              <a:spcBef>
                <a:spcPts val="0"/>
              </a:spcBef>
            </a:pPr>
            <a:r>
              <a:rPr lang="en-US" altLang="zh-CN" b="1" i="1" dirty="0">
                <a:solidFill>
                  <a:schemeClr val="accent2">
                    <a:lumMod val="50000"/>
                  </a:schemeClr>
                </a:solidFill>
                <a:ea typeface="楷体_GB2312" panose="02010609030101010101" pitchFamily="49" charset="-122"/>
              </a:rPr>
              <a:t> </a:t>
            </a:r>
            <a:r>
              <a:rPr lang="en-US" altLang="zh-CN" sz="2600" b="1" i="1" dirty="0">
                <a:solidFill>
                  <a:schemeClr val="accent2">
                    <a:lumMod val="50000"/>
                  </a:schemeClr>
                </a:solidFill>
                <a:ea typeface="楷体_GB2312" panose="02010609030101010101" pitchFamily="49" charset="-122"/>
              </a:rPr>
              <a:t>a</a:t>
            </a:r>
            <a:r>
              <a:rPr lang="en-US" altLang="zh-CN" sz="2600" b="1" baseline="-25000" dirty="0">
                <a:solidFill>
                  <a:schemeClr val="accent2">
                    <a:lumMod val="50000"/>
                  </a:schemeClr>
                </a:solidFill>
                <a:ea typeface="楷体_GB2312" panose="02010609030101010101" pitchFamily="49" charset="-122"/>
              </a:rPr>
              <a:t>1</a:t>
            </a:r>
            <a:r>
              <a:rPr lang="en-US" altLang="zh-CN" sz="2600" b="1" dirty="0">
                <a:solidFill>
                  <a:schemeClr val="accent2">
                    <a:lumMod val="50000"/>
                  </a:schemeClr>
                </a:solidFill>
                <a:ea typeface="楷体_GB2312" panose="02010609030101010101" pitchFamily="49" charset="-122"/>
              </a:rPr>
              <a:t>, </a:t>
            </a:r>
            <a:r>
              <a:rPr lang="en-US" altLang="zh-CN" sz="2600" b="1" i="1" dirty="0">
                <a:solidFill>
                  <a:schemeClr val="accent2">
                    <a:lumMod val="50000"/>
                  </a:schemeClr>
                </a:solidFill>
                <a:ea typeface="楷体_GB2312" panose="02010609030101010101" pitchFamily="49" charset="-122"/>
              </a:rPr>
              <a:t>a</a:t>
            </a:r>
            <a:r>
              <a:rPr lang="en-US" altLang="zh-CN" sz="2600" b="1" baseline="-25000" dirty="0">
                <a:solidFill>
                  <a:schemeClr val="accent2">
                    <a:lumMod val="50000"/>
                  </a:schemeClr>
                </a:solidFill>
                <a:ea typeface="楷体_GB2312" panose="02010609030101010101" pitchFamily="49" charset="-122"/>
              </a:rPr>
              <a:t>2</a:t>
            </a:r>
            <a:r>
              <a:rPr lang="en-US" altLang="zh-CN" sz="2600" b="1" dirty="0">
                <a:solidFill>
                  <a:schemeClr val="accent2">
                    <a:lumMod val="50000"/>
                  </a:schemeClr>
                </a:solidFill>
                <a:ea typeface="楷体_GB2312" panose="02010609030101010101" pitchFamily="49" charset="-122"/>
              </a:rPr>
              <a:t>,</a:t>
            </a:r>
            <a:r>
              <a:rPr lang="en-US" altLang="zh-CN" sz="2600" b="1" i="1" dirty="0">
                <a:solidFill>
                  <a:schemeClr val="accent2">
                    <a:lumMod val="50000"/>
                  </a:schemeClr>
                </a:solidFill>
                <a:ea typeface="楷体_GB2312" panose="02010609030101010101" pitchFamily="49" charset="-122"/>
              </a:rPr>
              <a:t> a</a:t>
            </a:r>
            <a:r>
              <a:rPr lang="en-US" altLang="zh-CN" sz="2600" b="1" baseline="-25000" dirty="0">
                <a:solidFill>
                  <a:schemeClr val="accent2">
                    <a:lumMod val="50000"/>
                  </a:schemeClr>
                </a:solidFill>
                <a:ea typeface="楷体_GB2312" panose="02010609030101010101" pitchFamily="49" charset="-122"/>
              </a:rPr>
              <a:t>3</a:t>
            </a:r>
            <a:r>
              <a:rPr lang="en-US" altLang="zh-CN" sz="2600" b="1" dirty="0">
                <a:solidFill>
                  <a:schemeClr val="accent2">
                    <a:lumMod val="50000"/>
                  </a:schemeClr>
                </a:solidFill>
                <a:ea typeface="楷体_GB2312" panose="02010609030101010101" pitchFamily="49" charset="-122"/>
              </a:rPr>
              <a:t>,…,</a:t>
            </a:r>
            <a:r>
              <a:rPr lang="en-US" altLang="zh-CN" sz="2600" b="1" i="1" dirty="0">
                <a:solidFill>
                  <a:schemeClr val="accent2">
                    <a:lumMod val="50000"/>
                  </a:schemeClr>
                </a:solidFill>
                <a:ea typeface="楷体_GB2312" panose="02010609030101010101" pitchFamily="49" charset="-122"/>
              </a:rPr>
              <a:t> a</a:t>
            </a:r>
            <a:r>
              <a:rPr lang="en-US" altLang="zh-CN" sz="2600" b="1" baseline="-25000" dirty="0">
                <a:solidFill>
                  <a:schemeClr val="accent2">
                    <a:lumMod val="50000"/>
                  </a:schemeClr>
                </a:solidFill>
                <a:ea typeface="楷体_GB2312" panose="02010609030101010101" pitchFamily="49" charset="-122"/>
              </a:rPr>
              <a:t>n+1</a:t>
            </a:r>
            <a:r>
              <a:rPr lang="en-US" altLang="zh-CN" sz="2600" b="1" dirty="0">
                <a:solidFill>
                  <a:schemeClr val="accent2">
                    <a:lumMod val="50000"/>
                  </a:schemeClr>
                </a:solidFill>
                <a:ea typeface="楷体_GB2312" panose="02010609030101010101" pitchFamily="49" charset="-122"/>
              </a:rPr>
              <a:t>;  </a:t>
            </a:r>
            <a:r>
              <a:rPr lang="en-US" altLang="zh-CN" sz="2600" b="1" i="1" dirty="0" err="1">
                <a:solidFill>
                  <a:schemeClr val="accent2">
                    <a:lumMod val="50000"/>
                  </a:schemeClr>
                </a:solidFill>
                <a:ea typeface="楷体_GB2312" panose="02010609030101010101" pitchFamily="49" charset="-122"/>
              </a:rPr>
              <a:t>a</a:t>
            </a:r>
            <a:r>
              <a:rPr lang="en-US" altLang="zh-CN" sz="2600" b="1" i="1" baseline="-25000" dirty="0" err="1">
                <a:solidFill>
                  <a:schemeClr val="accent2">
                    <a:lumMod val="50000"/>
                  </a:schemeClr>
                </a:solidFill>
                <a:ea typeface="楷体_GB2312" panose="02010609030101010101" pitchFamily="49" charset="-122"/>
              </a:rPr>
              <a:t>i</a:t>
            </a:r>
            <a:r>
              <a:rPr lang="en-US" altLang="zh-CN" sz="2600" b="1" i="1" dirty="0">
                <a:solidFill>
                  <a:schemeClr val="accent2">
                    <a:lumMod val="50000"/>
                  </a:schemeClr>
                </a:solidFill>
                <a:ea typeface="楷体_GB2312" panose="02010609030101010101" pitchFamily="49" charset="-122"/>
              </a:rPr>
              <a:t> </a:t>
            </a:r>
            <a:r>
              <a:rPr lang="en-US" altLang="zh-CN" sz="2600" b="1" dirty="0">
                <a:solidFill>
                  <a:schemeClr val="accent2">
                    <a:lumMod val="50000"/>
                  </a:schemeClr>
                </a:solidFill>
                <a:ea typeface="楷体_GB2312" panose="02010609030101010101" pitchFamily="49" charset="-122"/>
              </a:rPr>
              <a:t>=2</a:t>
            </a:r>
            <a:r>
              <a:rPr lang="en-US" altLang="zh-CN" sz="2600" b="1" i="1" baseline="30000" dirty="0">
                <a:solidFill>
                  <a:schemeClr val="accent2">
                    <a:lumMod val="50000"/>
                  </a:schemeClr>
                </a:solidFill>
                <a:ea typeface="楷体_GB2312" panose="02010609030101010101" pitchFamily="49" charset="-122"/>
              </a:rPr>
              <a:t>k</a:t>
            </a:r>
            <a:r>
              <a:rPr lang="en-US" altLang="zh-CN" sz="2600" b="1" dirty="0">
                <a:solidFill>
                  <a:schemeClr val="accent2">
                    <a:lumMod val="50000"/>
                  </a:schemeClr>
                </a:solidFill>
                <a:ea typeface="楷体_GB2312" panose="02010609030101010101" pitchFamily="49" charset="-122"/>
                <a:sym typeface="Symbol" panose="05050102010706020507"/>
              </a:rPr>
              <a:t> </a:t>
            </a:r>
            <a:r>
              <a:rPr lang="en-US" altLang="zh-CN" sz="2600" b="1" i="1" baseline="30000" dirty="0">
                <a:solidFill>
                  <a:schemeClr val="accent2">
                    <a:lumMod val="50000"/>
                  </a:schemeClr>
                </a:solidFill>
                <a:ea typeface="楷体_GB2312" panose="02010609030101010101" pitchFamily="49" charset="-122"/>
              </a:rPr>
              <a:t> </a:t>
            </a:r>
            <a:r>
              <a:rPr lang="en-US" altLang="zh-CN" sz="2600" b="1" i="1" dirty="0" err="1">
                <a:solidFill>
                  <a:schemeClr val="accent2">
                    <a:lumMod val="50000"/>
                  </a:schemeClr>
                </a:solidFill>
                <a:ea typeface="楷体_GB2312" panose="02010609030101010101" pitchFamily="49" charset="-122"/>
              </a:rPr>
              <a:t>q</a:t>
            </a:r>
            <a:r>
              <a:rPr lang="en-US" altLang="zh-CN" sz="2600" b="1" i="1" baseline="-25000" dirty="0" err="1">
                <a:solidFill>
                  <a:schemeClr val="accent2">
                    <a:lumMod val="50000"/>
                  </a:schemeClr>
                </a:solidFill>
                <a:ea typeface="楷体_GB2312" panose="02010609030101010101" pitchFamily="49" charset="-122"/>
              </a:rPr>
              <a:t>i</a:t>
            </a:r>
            <a:r>
              <a:rPr lang="en-US" altLang="zh-CN" sz="2600" b="1" i="1" baseline="-25000" dirty="0">
                <a:solidFill>
                  <a:schemeClr val="accent2">
                    <a:lumMod val="50000"/>
                  </a:schemeClr>
                </a:solidFill>
                <a:ea typeface="楷体_GB2312" panose="02010609030101010101" pitchFamily="49" charset="-122"/>
              </a:rPr>
              <a:t>    </a:t>
            </a:r>
            <a:r>
              <a:rPr lang="en-US" altLang="zh-CN" sz="2600" b="1" i="1" dirty="0">
                <a:solidFill>
                  <a:schemeClr val="accent2">
                    <a:lumMod val="50000"/>
                  </a:schemeClr>
                </a:solidFill>
                <a:ea typeface="楷体_GB2312" panose="02010609030101010101" pitchFamily="49" charset="-122"/>
              </a:rPr>
              <a:t>k</a:t>
            </a:r>
            <a:r>
              <a:rPr lang="zh-CN" altLang="en-US" sz="2600" b="1" dirty="0">
                <a:solidFill>
                  <a:schemeClr val="accent2">
                    <a:lumMod val="50000"/>
                  </a:schemeClr>
                </a:solidFill>
                <a:ea typeface="楷体_GB2312" panose="02010609030101010101" pitchFamily="49" charset="-122"/>
              </a:rPr>
              <a:t>为非负整数，</a:t>
            </a:r>
            <a:r>
              <a:rPr lang="en-US" altLang="zh-CN" sz="2600" b="1" i="1" dirty="0" err="1">
                <a:solidFill>
                  <a:schemeClr val="accent2">
                    <a:lumMod val="50000"/>
                  </a:schemeClr>
                </a:solidFill>
                <a:ea typeface="楷体_GB2312" panose="02010609030101010101" pitchFamily="49" charset="-122"/>
              </a:rPr>
              <a:t>q</a:t>
            </a:r>
            <a:r>
              <a:rPr lang="en-US" altLang="zh-CN" sz="2600" b="1" i="1" baseline="-25000" dirty="0" err="1">
                <a:solidFill>
                  <a:schemeClr val="accent2">
                    <a:lumMod val="50000"/>
                  </a:schemeClr>
                </a:solidFill>
                <a:ea typeface="楷体_GB2312" panose="02010609030101010101" pitchFamily="49" charset="-122"/>
              </a:rPr>
              <a:t>i</a:t>
            </a:r>
            <a:r>
              <a:rPr lang="en-US" altLang="zh-CN" sz="2600" b="1" i="1" baseline="-25000" dirty="0">
                <a:solidFill>
                  <a:schemeClr val="accent2">
                    <a:lumMod val="50000"/>
                  </a:schemeClr>
                </a:solidFill>
                <a:ea typeface="楷体_GB2312" panose="02010609030101010101" pitchFamily="49" charset="-122"/>
              </a:rPr>
              <a:t> </a:t>
            </a:r>
            <a:r>
              <a:rPr lang="zh-CN" altLang="en-US" sz="2600" b="1" dirty="0">
                <a:solidFill>
                  <a:schemeClr val="accent2">
                    <a:lumMod val="50000"/>
                  </a:schemeClr>
                </a:solidFill>
                <a:ea typeface="楷体_GB2312" panose="02010609030101010101" pitchFamily="49" charset="-122"/>
              </a:rPr>
              <a:t>为奇数</a:t>
            </a:r>
            <a:endParaRPr lang="en-US" altLang="zh-CN" sz="2600" b="1" dirty="0">
              <a:solidFill>
                <a:schemeClr val="accent2">
                  <a:lumMod val="50000"/>
                </a:schemeClr>
              </a:solidFill>
              <a:ea typeface="楷体_GB2312" panose="02010609030101010101" pitchFamily="49" charset="-122"/>
            </a:endParaRPr>
          </a:p>
          <a:p>
            <a:pPr marL="400050" lvl="1" indent="0" algn="just" eaLnBrk="1" hangingPunct="1">
              <a:lnSpc>
                <a:spcPct val="120000"/>
              </a:lnSpc>
              <a:spcBef>
                <a:spcPts val="0"/>
              </a:spcBef>
            </a:pPr>
            <a:r>
              <a:rPr lang="en-US" altLang="zh-CN" sz="2600" b="1" dirty="0">
                <a:solidFill>
                  <a:schemeClr val="accent2">
                    <a:lumMod val="50000"/>
                  </a:schemeClr>
                </a:solidFill>
                <a:ea typeface="楷体_GB2312" panose="02010609030101010101" pitchFamily="49" charset="-122"/>
              </a:rPr>
              <a:t> </a:t>
            </a:r>
            <a:r>
              <a:rPr lang="zh-CN" altLang="en-US" sz="2600" b="1" dirty="0">
                <a:solidFill>
                  <a:schemeClr val="accent2">
                    <a:lumMod val="50000"/>
                  </a:schemeClr>
                </a:solidFill>
                <a:ea typeface="楷体_GB2312" panose="02010609030101010101" pitchFamily="49" charset="-122"/>
              </a:rPr>
              <a:t>小于</a:t>
            </a:r>
            <a:r>
              <a:rPr lang="en-US" altLang="zh-CN" sz="2600" b="1" dirty="0">
                <a:solidFill>
                  <a:schemeClr val="accent2">
                    <a:lumMod val="50000"/>
                  </a:schemeClr>
                </a:solidFill>
                <a:ea typeface="楷体_GB2312" panose="02010609030101010101" pitchFamily="49" charset="-122"/>
              </a:rPr>
              <a:t>2</a:t>
            </a:r>
            <a:r>
              <a:rPr lang="en-US" altLang="zh-CN" sz="2600" b="1" i="1" dirty="0">
                <a:solidFill>
                  <a:schemeClr val="accent2">
                    <a:lumMod val="50000"/>
                  </a:schemeClr>
                </a:solidFill>
                <a:ea typeface="楷体_GB2312" panose="02010609030101010101" pitchFamily="49" charset="-122"/>
              </a:rPr>
              <a:t>n</a:t>
            </a:r>
            <a:r>
              <a:rPr lang="zh-CN" altLang="en-US" sz="2600" b="1" dirty="0">
                <a:solidFill>
                  <a:schemeClr val="accent2">
                    <a:lumMod val="50000"/>
                  </a:schemeClr>
                </a:solidFill>
                <a:ea typeface="楷体_GB2312" panose="02010609030101010101" pitchFamily="49" charset="-122"/>
              </a:rPr>
              <a:t>的</a:t>
            </a:r>
            <a:r>
              <a:rPr lang="en-US" altLang="zh-CN" sz="2600" b="1" i="1" dirty="0" err="1">
                <a:solidFill>
                  <a:schemeClr val="accent2">
                    <a:lumMod val="50000"/>
                  </a:schemeClr>
                </a:solidFill>
                <a:ea typeface="楷体_GB2312" panose="02010609030101010101" pitchFamily="49" charset="-122"/>
              </a:rPr>
              <a:t>q</a:t>
            </a:r>
            <a:r>
              <a:rPr lang="en-US" altLang="zh-CN" sz="2600" b="1" i="1" baseline="-25000" dirty="0" err="1">
                <a:solidFill>
                  <a:schemeClr val="accent2">
                    <a:lumMod val="50000"/>
                  </a:schemeClr>
                </a:solidFill>
                <a:ea typeface="楷体_GB2312" panose="02010609030101010101" pitchFamily="49" charset="-122"/>
              </a:rPr>
              <a:t>i</a:t>
            </a:r>
            <a:r>
              <a:rPr lang="zh-CN" altLang="en-US" sz="2600" b="1" dirty="0">
                <a:solidFill>
                  <a:schemeClr val="accent2">
                    <a:lumMod val="50000"/>
                  </a:schemeClr>
                </a:solidFill>
                <a:ea typeface="楷体_GB2312" panose="02010609030101010101" pitchFamily="49" charset="-122"/>
              </a:rPr>
              <a:t>有</a:t>
            </a:r>
            <a:r>
              <a:rPr lang="en-US" altLang="zh-CN" sz="2600" b="1" i="1" dirty="0">
                <a:solidFill>
                  <a:schemeClr val="accent2">
                    <a:lumMod val="50000"/>
                  </a:schemeClr>
                </a:solidFill>
                <a:ea typeface="楷体_GB2312" panose="02010609030101010101" pitchFamily="49" charset="-122"/>
              </a:rPr>
              <a:t>n</a:t>
            </a:r>
            <a:r>
              <a:rPr lang="zh-CN" altLang="en-US" sz="2600" b="1" dirty="0">
                <a:solidFill>
                  <a:schemeClr val="accent2">
                    <a:lumMod val="50000"/>
                  </a:schemeClr>
                </a:solidFill>
                <a:ea typeface="楷体_GB2312" panose="02010609030101010101" pitchFamily="49" charset="-122"/>
              </a:rPr>
              <a:t>个</a:t>
            </a:r>
            <a:endParaRPr lang="en-US" altLang="zh-CN" sz="2600" b="1" dirty="0">
              <a:solidFill>
                <a:schemeClr val="accent2">
                  <a:lumMod val="50000"/>
                </a:schemeClr>
              </a:solidFill>
              <a:ea typeface="楷体_GB2312" panose="02010609030101010101" pitchFamily="49" charset="-122"/>
            </a:endParaRPr>
          </a:p>
        </p:txBody>
      </p:sp>
      <p:sp>
        <p:nvSpPr>
          <p:cNvPr id="4" name="圆角矩形标注 3"/>
          <p:cNvSpPr/>
          <p:nvPr/>
        </p:nvSpPr>
        <p:spPr bwMode="auto">
          <a:xfrm>
            <a:off x="7500958" y="2071678"/>
            <a:ext cx="1000132" cy="500061"/>
          </a:xfrm>
          <a:prstGeom prst="wedgeRoundRectCallout">
            <a:avLst>
              <a:gd name="adj1" fmla="val -77746"/>
              <a:gd name="adj2" fmla="val -52783"/>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tIns="0" bIns="0"/>
          <a:lstStyle/>
          <a:p>
            <a:pPr algn="ctr" latinLnBrk="1">
              <a:defRPr/>
            </a:pPr>
            <a:r>
              <a:rPr lang="en-US" altLang="zh-CN" i="0" dirty="0">
                <a:solidFill>
                  <a:schemeClr val="tx1"/>
                </a:solidFill>
              </a:rPr>
              <a:t>9</a:t>
            </a:r>
            <a:endParaRPr lang="zh-CN" altLang="en-US" i="0" dirty="0">
              <a:solidFill>
                <a:schemeClr val="tx1"/>
              </a:solidFill>
            </a:endParaRPr>
          </a:p>
        </p:txBody>
      </p:sp>
      <p:sp>
        <p:nvSpPr>
          <p:cNvPr id="5" name="圆角矩形标注 4"/>
          <p:cNvSpPr/>
          <p:nvPr/>
        </p:nvSpPr>
        <p:spPr bwMode="auto">
          <a:xfrm>
            <a:off x="6143636" y="3214686"/>
            <a:ext cx="1000132" cy="500061"/>
          </a:xfrm>
          <a:prstGeom prst="wedgeRoundRectCallout">
            <a:avLst>
              <a:gd name="adj1" fmla="val -87204"/>
              <a:gd name="adj2" fmla="val -52783"/>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tIns="0" bIns="0"/>
          <a:lstStyle/>
          <a:p>
            <a:pPr algn="ctr" latinLnBrk="1">
              <a:defRPr/>
            </a:pPr>
            <a:r>
              <a:rPr lang="en-US" altLang="zh-CN" i="0" dirty="0">
                <a:solidFill>
                  <a:schemeClr val="tx1"/>
                </a:solidFill>
              </a:rPr>
              <a:t>42</a:t>
            </a:r>
            <a:endParaRPr lang="zh-CN" altLang="en-US" i="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7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428625" y="142875"/>
            <a:ext cx="8042275" cy="838200"/>
          </a:xfrm>
        </p:spPr>
        <p:txBody>
          <a:bodyPr/>
          <a:lstStyle/>
          <a:p>
            <a:pPr eaLnBrk="1" hangingPunct="1">
              <a:defRPr/>
            </a:pPr>
            <a:r>
              <a:rPr lang="en-US" altLang="zh-CN" dirty="0">
                <a:effectLst>
                  <a:outerShdw blurRad="38100" dist="38100" dir="2700000" algn="tl">
                    <a:srgbClr val="000000">
                      <a:alpha val="43137"/>
                    </a:srgbClr>
                  </a:outerShdw>
                </a:effectLst>
              </a:rPr>
              <a:t>EXAMPLE 8</a:t>
            </a:r>
          </a:p>
        </p:txBody>
      </p:sp>
      <p:sp>
        <p:nvSpPr>
          <p:cNvPr id="66562" name="Rectangle 3"/>
          <p:cNvSpPr>
            <a:spLocks noGrp="1" noChangeArrowheads="1"/>
          </p:cNvSpPr>
          <p:nvPr>
            <p:ph type="body" idx="1"/>
          </p:nvPr>
        </p:nvSpPr>
        <p:spPr>
          <a:xfrm>
            <a:off x="71406" y="4286256"/>
            <a:ext cx="9072594" cy="1071570"/>
          </a:xfrm>
        </p:spPr>
        <p:txBody>
          <a:bodyPr/>
          <a:lstStyle/>
          <a:p>
            <a:pPr marL="630555" lvl="1" indent="-230505" algn="just" eaLnBrk="1" hangingPunct="1">
              <a:spcBef>
                <a:spcPts val="0"/>
              </a:spcBef>
            </a:pPr>
            <a:r>
              <a:rPr lang="zh-CN" altLang="en-US" sz="2600" b="1" spc="-100" dirty="0">
                <a:solidFill>
                  <a:schemeClr val="accent2">
                    <a:lumMod val="50000"/>
                  </a:schemeClr>
                </a:solidFill>
                <a:ea typeface="楷体_GB2312" panose="02010609030101010101" pitchFamily="49" charset="-122"/>
              </a:rPr>
              <a:t>序列</a:t>
            </a:r>
            <a:r>
              <a:rPr lang="en-US" altLang="zh-CN" sz="2600" b="1" spc="-100" dirty="0">
                <a:solidFill>
                  <a:schemeClr val="accent2">
                    <a:lumMod val="50000"/>
                  </a:schemeClr>
                </a:solidFill>
                <a:ea typeface="楷体_GB2312" panose="02010609030101010101" pitchFamily="49" charset="-122"/>
              </a:rPr>
              <a:t>8</a:t>
            </a:r>
            <a:r>
              <a:rPr lang="zh-CN" altLang="en-US" sz="2600" b="1" spc="-100" dirty="0">
                <a:solidFill>
                  <a:schemeClr val="accent2">
                    <a:lumMod val="50000"/>
                  </a:schemeClr>
                </a:solidFill>
                <a:ea typeface="楷体_GB2312" panose="02010609030101010101" pitchFamily="49" charset="-122"/>
              </a:rPr>
              <a:t>，</a:t>
            </a:r>
            <a:r>
              <a:rPr lang="en-US" altLang="zh-CN" sz="2600" b="1" spc="-100" dirty="0">
                <a:solidFill>
                  <a:schemeClr val="accent2">
                    <a:lumMod val="50000"/>
                  </a:schemeClr>
                </a:solidFill>
                <a:ea typeface="楷体_GB2312" panose="02010609030101010101" pitchFamily="49" charset="-122"/>
              </a:rPr>
              <a:t>11</a:t>
            </a:r>
            <a:r>
              <a:rPr lang="zh-CN" altLang="en-US" sz="2600" b="1" spc="-100" dirty="0">
                <a:solidFill>
                  <a:schemeClr val="accent2">
                    <a:lumMod val="50000"/>
                  </a:schemeClr>
                </a:solidFill>
                <a:ea typeface="楷体_GB2312" panose="02010609030101010101" pitchFamily="49" charset="-122"/>
              </a:rPr>
              <a:t>，</a:t>
            </a:r>
            <a:r>
              <a:rPr lang="en-US" altLang="zh-CN" sz="2600" b="1" spc="-100" dirty="0">
                <a:solidFill>
                  <a:schemeClr val="accent2">
                    <a:lumMod val="50000"/>
                  </a:schemeClr>
                </a:solidFill>
                <a:ea typeface="楷体_GB2312" panose="02010609030101010101" pitchFamily="49" charset="-122"/>
              </a:rPr>
              <a:t>9</a:t>
            </a:r>
            <a:r>
              <a:rPr lang="zh-CN" altLang="en-US" sz="2600" b="1" spc="-100" dirty="0">
                <a:solidFill>
                  <a:schemeClr val="accent2">
                    <a:lumMod val="50000"/>
                  </a:schemeClr>
                </a:solidFill>
                <a:ea typeface="楷体_GB2312" panose="02010609030101010101" pitchFamily="49" charset="-122"/>
              </a:rPr>
              <a:t>，</a:t>
            </a:r>
            <a:r>
              <a:rPr lang="en-US" altLang="zh-CN" sz="2600" b="1" spc="-100" dirty="0">
                <a:solidFill>
                  <a:schemeClr val="accent2">
                    <a:lumMod val="50000"/>
                  </a:schemeClr>
                </a:solidFill>
                <a:ea typeface="楷体_GB2312" panose="02010609030101010101" pitchFamily="49" charset="-122"/>
              </a:rPr>
              <a:t>1</a:t>
            </a:r>
            <a:r>
              <a:rPr lang="zh-CN" altLang="en-US" sz="2600" b="1" spc="-100" dirty="0">
                <a:solidFill>
                  <a:schemeClr val="accent2">
                    <a:lumMod val="50000"/>
                  </a:schemeClr>
                </a:solidFill>
                <a:ea typeface="楷体_GB2312" panose="02010609030101010101" pitchFamily="49" charset="-122"/>
              </a:rPr>
              <a:t>，</a:t>
            </a:r>
            <a:r>
              <a:rPr lang="en-US" altLang="zh-CN" sz="2600" b="1" spc="-100" dirty="0">
                <a:solidFill>
                  <a:schemeClr val="accent2">
                    <a:lumMod val="50000"/>
                  </a:schemeClr>
                </a:solidFill>
                <a:ea typeface="楷体_GB2312" panose="02010609030101010101" pitchFamily="49" charset="-122"/>
              </a:rPr>
              <a:t>4</a:t>
            </a:r>
            <a:r>
              <a:rPr lang="zh-CN" altLang="en-US" sz="2600" b="1" spc="-100" dirty="0">
                <a:solidFill>
                  <a:schemeClr val="accent2">
                    <a:lumMod val="50000"/>
                  </a:schemeClr>
                </a:solidFill>
                <a:ea typeface="楷体_GB2312" panose="02010609030101010101" pitchFamily="49" charset="-122"/>
              </a:rPr>
              <a:t>，</a:t>
            </a:r>
            <a:r>
              <a:rPr lang="en-US" altLang="zh-CN" sz="2600" b="1" spc="-100" dirty="0">
                <a:solidFill>
                  <a:schemeClr val="accent2">
                    <a:lumMod val="50000"/>
                  </a:schemeClr>
                </a:solidFill>
                <a:ea typeface="楷体_GB2312" panose="02010609030101010101" pitchFamily="49" charset="-122"/>
              </a:rPr>
              <a:t>6</a:t>
            </a:r>
            <a:r>
              <a:rPr lang="zh-CN" altLang="en-US" sz="2600" b="1" spc="-100" dirty="0">
                <a:solidFill>
                  <a:schemeClr val="accent2">
                    <a:lumMod val="50000"/>
                  </a:schemeClr>
                </a:solidFill>
                <a:ea typeface="楷体_GB2312" panose="02010609030101010101" pitchFamily="49" charset="-122"/>
              </a:rPr>
              <a:t>，</a:t>
            </a:r>
            <a:r>
              <a:rPr lang="en-US" altLang="zh-CN" sz="2600" b="1" spc="-100" dirty="0">
                <a:solidFill>
                  <a:schemeClr val="accent2">
                    <a:lumMod val="50000"/>
                  </a:schemeClr>
                </a:solidFill>
                <a:ea typeface="楷体_GB2312" panose="02010609030101010101" pitchFamily="49" charset="-122"/>
              </a:rPr>
              <a:t>12</a:t>
            </a:r>
            <a:r>
              <a:rPr lang="zh-CN" altLang="en-US" sz="2600" b="1" spc="-100" dirty="0">
                <a:solidFill>
                  <a:schemeClr val="accent2">
                    <a:lumMod val="50000"/>
                  </a:schemeClr>
                </a:solidFill>
                <a:ea typeface="楷体_GB2312" panose="02010609030101010101" pitchFamily="49" charset="-122"/>
              </a:rPr>
              <a:t>，</a:t>
            </a:r>
            <a:r>
              <a:rPr lang="en-US" altLang="zh-CN" sz="2600" b="1" spc="-100" dirty="0">
                <a:solidFill>
                  <a:schemeClr val="accent2">
                    <a:lumMod val="50000"/>
                  </a:schemeClr>
                </a:solidFill>
                <a:ea typeface="楷体_GB2312" panose="02010609030101010101" pitchFamily="49" charset="-122"/>
              </a:rPr>
              <a:t>10</a:t>
            </a:r>
            <a:r>
              <a:rPr lang="zh-CN" altLang="en-US" sz="2600" b="1" spc="-100" dirty="0">
                <a:solidFill>
                  <a:schemeClr val="accent2">
                    <a:lumMod val="50000"/>
                  </a:schemeClr>
                </a:solidFill>
                <a:ea typeface="楷体_GB2312" panose="02010609030101010101" pitchFamily="49" charset="-122"/>
              </a:rPr>
              <a:t>，</a:t>
            </a:r>
            <a:r>
              <a:rPr lang="en-US" altLang="zh-CN" sz="2600" b="1" spc="-100" dirty="0">
                <a:solidFill>
                  <a:schemeClr val="accent2">
                    <a:lumMod val="50000"/>
                  </a:schemeClr>
                </a:solidFill>
                <a:ea typeface="楷体_GB2312" panose="02010609030101010101" pitchFamily="49" charset="-122"/>
              </a:rPr>
              <a:t>5</a:t>
            </a:r>
            <a:r>
              <a:rPr lang="zh-CN" altLang="en-US" sz="2600" b="1" spc="-100" dirty="0">
                <a:solidFill>
                  <a:schemeClr val="accent2">
                    <a:lumMod val="50000"/>
                  </a:schemeClr>
                </a:solidFill>
                <a:ea typeface="楷体_GB2312" panose="02010609030101010101" pitchFamily="49" charset="-122"/>
              </a:rPr>
              <a:t>，</a:t>
            </a:r>
            <a:r>
              <a:rPr lang="en-US" altLang="zh-CN" sz="2600" b="1" spc="-100" dirty="0">
                <a:solidFill>
                  <a:schemeClr val="accent2">
                    <a:lumMod val="50000"/>
                  </a:schemeClr>
                </a:solidFill>
                <a:ea typeface="楷体_GB2312" panose="02010609030101010101" pitchFamily="49" charset="-122"/>
              </a:rPr>
              <a:t>7</a:t>
            </a:r>
            <a:r>
              <a:rPr lang="zh-CN" altLang="en-US" sz="2600" b="1" spc="-100" dirty="0">
                <a:solidFill>
                  <a:schemeClr val="accent2">
                    <a:lumMod val="50000"/>
                  </a:schemeClr>
                </a:solidFill>
                <a:ea typeface="楷体_GB2312" panose="02010609030101010101" pitchFamily="49" charset="-122"/>
              </a:rPr>
              <a:t>包含</a:t>
            </a:r>
            <a:r>
              <a:rPr lang="en-US" altLang="zh-CN" sz="2600" b="1" spc="-100" dirty="0">
                <a:solidFill>
                  <a:schemeClr val="accent2">
                    <a:lumMod val="50000"/>
                  </a:schemeClr>
                </a:solidFill>
                <a:ea typeface="楷体_GB2312" panose="02010609030101010101" pitchFamily="49" charset="-122"/>
              </a:rPr>
              <a:t>10</a:t>
            </a:r>
            <a:r>
              <a:rPr lang="zh-CN" altLang="en-US" sz="2600" b="1" spc="-100" dirty="0">
                <a:solidFill>
                  <a:schemeClr val="accent2">
                    <a:lumMod val="50000"/>
                  </a:schemeClr>
                </a:solidFill>
                <a:ea typeface="楷体_GB2312" panose="02010609030101010101" pitchFamily="49" charset="-122"/>
              </a:rPr>
              <a:t>项，因此存在长为</a:t>
            </a:r>
            <a:r>
              <a:rPr lang="en-US" altLang="zh-CN" sz="2600" b="1" spc="-100" dirty="0">
                <a:solidFill>
                  <a:schemeClr val="accent2">
                    <a:lumMod val="50000"/>
                  </a:schemeClr>
                </a:solidFill>
                <a:ea typeface="楷体_GB2312" panose="02010609030101010101" pitchFamily="49" charset="-122"/>
              </a:rPr>
              <a:t>4</a:t>
            </a:r>
            <a:r>
              <a:rPr lang="zh-CN" altLang="en-US" sz="2600" b="1" spc="-100" dirty="0">
                <a:solidFill>
                  <a:schemeClr val="accent2">
                    <a:lumMod val="50000"/>
                  </a:schemeClr>
                </a:solidFill>
                <a:ea typeface="楷体_GB2312" panose="02010609030101010101" pitchFamily="49" charset="-122"/>
              </a:rPr>
              <a:t>的递增子序列，也存在一个长为</a:t>
            </a:r>
            <a:r>
              <a:rPr lang="en-US" altLang="zh-CN" sz="2600" b="1" spc="-100" dirty="0">
                <a:solidFill>
                  <a:schemeClr val="accent2">
                    <a:lumMod val="50000"/>
                  </a:schemeClr>
                </a:solidFill>
                <a:ea typeface="楷体_GB2312" panose="02010609030101010101" pitchFamily="49" charset="-122"/>
              </a:rPr>
              <a:t>4</a:t>
            </a:r>
            <a:r>
              <a:rPr lang="zh-CN" altLang="en-US" sz="2600" b="1" spc="-100" dirty="0">
                <a:solidFill>
                  <a:schemeClr val="accent2">
                    <a:lumMod val="50000"/>
                  </a:schemeClr>
                </a:solidFill>
                <a:ea typeface="楷体_GB2312" panose="02010609030101010101" pitchFamily="49" charset="-122"/>
              </a:rPr>
              <a:t>的递减子序列。</a:t>
            </a:r>
          </a:p>
        </p:txBody>
      </p:sp>
      <p:sp>
        <p:nvSpPr>
          <p:cNvPr id="6" name="TextBox 5"/>
          <p:cNvSpPr txBox="1"/>
          <p:nvPr/>
        </p:nvSpPr>
        <p:spPr>
          <a:xfrm>
            <a:off x="417622" y="3159131"/>
            <a:ext cx="8424892" cy="1127125"/>
          </a:xfrm>
          <a:prstGeom prst="rect">
            <a:avLst/>
          </a:prstGeom>
          <a:noFill/>
        </p:spPr>
        <p:txBody>
          <a:bodyPr wrap="square">
            <a:spAutoFit/>
          </a:bodyPr>
          <a:lstStyle/>
          <a:p>
            <a:pPr latinLnBrk="1">
              <a:lnSpc>
                <a:spcPct val="120000"/>
              </a:lnSpc>
              <a:defRPr/>
            </a:pPr>
            <a:r>
              <a:rPr lang="zh-CN" altLang="en-US" b="1" i="0" dirty="0">
                <a:latin typeface="+mn-lt"/>
                <a:ea typeface="+mn-ea"/>
              </a:rPr>
              <a:t>定理</a:t>
            </a:r>
            <a:r>
              <a:rPr lang="en-US" altLang="zh-CN" b="1" i="0" dirty="0">
                <a:latin typeface="+mn-lt"/>
                <a:ea typeface="+mn-ea"/>
              </a:rPr>
              <a:t>3  </a:t>
            </a:r>
            <a:r>
              <a:rPr lang="zh-CN" altLang="en-US" b="1" i="0" dirty="0">
                <a:latin typeface="+mn-lt"/>
                <a:ea typeface="+mn-ea"/>
              </a:rPr>
              <a:t>每个由</a:t>
            </a:r>
            <a:r>
              <a:rPr lang="en-US" altLang="zh-CN" b="1" dirty="0">
                <a:latin typeface="+mn-lt"/>
                <a:ea typeface="+mn-ea"/>
              </a:rPr>
              <a:t>n</a:t>
            </a:r>
            <a:r>
              <a:rPr lang="en-US" altLang="zh-CN" b="1" i="0" baseline="30000" dirty="0">
                <a:latin typeface="+mn-lt"/>
                <a:ea typeface="+mn-ea"/>
              </a:rPr>
              <a:t>2</a:t>
            </a:r>
            <a:r>
              <a:rPr lang="en-US" altLang="zh-CN" b="1" i="0" dirty="0">
                <a:latin typeface="+mn-lt"/>
                <a:ea typeface="+mn-ea"/>
              </a:rPr>
              <a:t>+1</a:t>
            </a:r>
            <a:r>
              <a:rPr lang="zh-CN" altLang="en-US" b="1" i="0" dirty="0">
                <a:latin typeface="+mn-lt"/>
                <a:ea typeface="+mn-ea"/>
              </a:rPr>
              <a:t>个不同实数构成的序列都包含一个长为</a:t>
            </a:r>
            <a:r>
              <a:rPr lang="en-US" altLang="zh-CN" b="1" dirty="0">
                <a:latin typeface="+mn-lt"/>
                <a:ea typeface="+mn-ea"/>
              </a:rPr>
              <a:t>n</a:t>
            </a:r>
            <a:r>
              <a:rPr lang="en-US" altLang="zh-CN" b="1" i="0" dirty="0">
                <a:latin typeface="+mn-lt"/>
                <a:ea typeface="+mn-ea"/>
              </a:rPr>
              <a:t>+1</a:t>
            </a:r>
            <a:r>
              <a:rPr lang="zh-CN" altLang="en-US" b="1" i="0" dirty="0">
                <a:latin typeface="+mn-lt"/>
                <a:ea typeface="+mn-ea"/>
              </a:rPr>
              <a:t>的严格递增子序列或严格递减子序列。</a:t>
            </a:r>
          </a:p>
        </p:txBody>
      </p:sp>
      <p:sp>
        <p:nvSpPr>
          <p:cNvPr id="5" name="TextBox 4"/>
          <p:cNvSpPr txBox="1"/>
          <p:nvPr/>
        </p:nvSpPr>
        <p:spPr>
          <a:xfrm>
            <a:off x="428596" y="1357298"/>
            <a:ext cx="8424892" cy="1643527"/>
          </a:xfrm>
          <a:prstGeom prst="rect">
            <a:avLst/>
          </a:prstGeom>
          <a:noFill/>
        </p:spPr>
        <p:txBody>
          <a:bodyPr wrap="square">
            <a:spAutoFit/>
          </a:bodyPr>
          <a:lstStyle/>
          <a:p>
            <a:pPr latinLnBrk="1">
              <a:lnSpc>
                <a:spcPct val="120000"/>
              </a:lnSpc>
              <a:defRPr/>
            </a:pPr>
            <a:r>
              <a:rPr lang="zh-CN" altLang="en-US" i="0" dirty="0">
                <a:latin typeface="+mn-lt"/>
                <a:ea typeface="+mn-ea"/>
              </a:rPr>
              <a:t>假定</a:t>
            </a:r>
            <a:r>
              <a:rPr lang="en-US" altLang="zh-CN" dirty="0">
                <a:solidFill>
                  <a:schemeClr val="accent2">
                    <a:lumMod val="50000"/>
                  </a:schemeClr>
                </a:solidFill>
                <a:ea typeface="楷体_GB2312" panose="02010609030101010101" pitchFamily="49" charset="-122"/>
              </a:rPr>
              <a:t>a</a:t>
            </a:r>
            <a:r>
              <a:rPr lang="en-US" altLang="zh-CN" i="0" baseline="-25000" dirty="0">
                <a:solidFill>
                  <a:schemeClr val="accent2">
                    <a:lumMod val="50000"/>
                  </a:schemeClr>
                </a:solidFill>
                <a:ea typeface="楷体_GB2312" panose="02010609030101010101" pitchFamily="49" charset="-122"/>
              </a:rPr>
              <a:t>1</a:t>
            </a:r>
            <a:r>
              <a:rPr lang="en-US" altLang="zh-CN" i="0" dirty="0">
                <a:solidFill>
                  <a:schemeClr val="accent2">
                    <a:lumMod val="50000"/>
                  </a:schemeClr>
                </a:solidFill>
                <a:ea typeface="楷体_GB2312" panose="02010609030101010101" pitchFamily="49" charset="-122"/>
              </a:rPr>
              <a:t>,</a:t>
            </a:r>
            <a:r>
              <a:rPr lang="en-US" altLang="zh-CN" dirty="0">
                <a:solidFill>
                  <a:schemeClr val="accent2">
                    <a:lumMod val="50000"/>
                  </a:schemeClr>
                </a:solidFill>
                <a:ea typeface="楷体_GB2312" panose="02010609030101010101" pitchFamily="49" charset="-122"/>
              </a:rPr>
              <a:t> a</a:t>
            </a:r>
            <a:r>
              <a:rPr lang="en-US" altLang="zh-CN" i="0" baseline="-25000" dirty="0">
                <a:solidFill>
                  <a:schemeClr val="accent2">
                    <a:lumMod val="50000"/>
                  </a:schemeClr>
                </a:solidFill>
                <a:ea typeface="楷体_GB2312" panose="02010609030101010101" pitchFamily="49" charset="-122"/>
              </a:rPr>
              <a:t>2</a:t>
            </a:r>
            <a:r>
              <a:rPr lang="en-US" altLang="zh-CN" i="0" dirty="0">
                <a:solidFill>
                  <a:schemeClr val="accent2">
                    <a:lumMod val="50000"/>
                  </a:schemeClr>
                </a:solidFill>
                <a:ea typeface="楷体_GB2312" panose="02010609030101010101" pitchFamily="49" charset="-122"/>
              </a:rPr>
              <a:t>,</a:t>
            </a:r>
            <a:r>
              <a:rPr lang="en-US" altLang="zh-CN" dirty="0">
                <a:solidFill>
                  <a:schemeClr val="accent2">
                    <a:lumMod val="50000"/>
                  </a:schemeClr>
                </a:solidFill>
                <a:ea typeface="楷体_GB2312" panose="02010609030101010101" pitchFamily="49" charset="-122"/>
              </a:rPr>
              <a:t> …, </a:t>
            </a:r>
            <a:r>
              <a:rPr lang="en-US" altLang="zh-CN" dirty="0" err="1">
                <a:solidFill>
                  <a:schemeClr val="accent2">
                    <a:lumMod val="50000"/>
                  </a:schemeClr>
                </a:solidFill>
                <a:ea typeface="楷体_GB2312" panose="02010609030101010101" pitchFamily="49" charset="-122"/>
              </a:rPr>
              <a:t>a</a:t>
            </a:r>
            <a:r>
              <a:rPr lang="en-US" altLang="zh-CN" baseline="-25000" dirty="0" err="1">
                <a:solidFill>
                  <a:schemeClr val="accent2">
                    <a:lumMod val="50000"/>
                  </a:schemeClr>
                </a:solidFill>
                <a:ea typeface="楷体_GB2312" panose="02010609030101010101" pitchFamily="49" charset="-122"/>
              </a:rPr>
              <a:t>N</a:t>
            </a:r>
            <a:r>
              <a:rPr lang="zh-CN" altLang="en-US" i="0" dirty="0">
                <a:latin typeface="+mn-lt"/>
                <a:ea typeface="+mn-ea"/>
              </a:rPr>
              <a:t>是实数序列，则它的一个</a:t>
            </a:r>
            <a:r>
              <a:rPr lang="zh-CN" altLang="en-US" i="0" dirty="0">
                <a:solidFill>
                  <a:srgbClr val="C00000"/>
                </a:solidFill>
                <a:latin typeface="+mn-lt"/>
                <a:ea typeface="+mn-ea"/>
              </a:rPr>
              <a:t>子序列</a:t>
            </a:r>
            <a:r>
              <a:rPr lang="zh-CN" altLang="en-US" i="0" dirty="0">
                <a:latin typeface="+mn-lt"/>
                <a:ea typeface="+mn-ea"/>
              </a:rPr>
              <a:t>是形如</a:t>
            </a:r>
            <a:r>
              <a:rPr lang="en-US" altLang="zh-CN" dirty="0">
                <a:solidFill>
                  <a:schemeClr val="accent2">
                    <a:lumMod val="50000"/>
                  </a:schemeClr>
                </a:solidFill>
                <a:ea typeface="楷体_GB2312" panose="02010609030101010101" pitchFamily="49" charset="-122"/>
              </a:rPr>
              <a:t>a</a:t>
            </a:r>
            <a:r>
              <a:rPr lang="en-US" altLang="zh-CN" baseline="-25000" dirty="0">
                <a:solidFill>
                  <a:schemeClr val="accent2">
                    <a:lumMod val="50000"/>
                  </a:schemeClr>
                </a:solidFill>
                <a:ea typeface="楷体_GB2312" panose="02010609030101010101" pitchFamily="49" charset="-122"/>
              </a:rPr>
              <a:t>i</a:t>
            </a:r>
            <a:r>
              <a:rPr lang="en-US" altLang="zh-CN" i="0" baseline="-25000" dirty="0">
                <a:solidFill>
                  <a:schemeClr val="accent2">
                    <a:lumMod val="50000"/>
                  </a:schemeClr>
                </a:solidFill>
                <a:ea typeface="楷体_GB2312" panose="02010609030101010101" pitchFamily="49" charset="-122"/>
              </a:rPr>
              <a:t>1</a:t>
            </a:r>
            <a:r>
              <a:rPr lang="en-US" altLang="zh-CN" i="0" dirty="0">
                <a:solidFill>
                  <a:schemeClr val="accent2">
                    <a:lumMod val="50000"/>
                  </a:schemeClr>
                </a:solidFill>
                <a:ea typeface="楷体_GB2312" panose="02010609030101010101" pitchFamily="49" charset="-122"/>
              </a:rPr>
              <a:t>,</a:t>
            </a:r>
            <a:r>
              <a:rPr lang="en-US" altLang="zh-CN" dirty="0">
                <a:solidFill>
                  <a:schemeClr val="accent2">
                    <a:lumMod val="50000"/>
                  </a:schemeClr>
                </a:solidFill>
                <a:ea typeface="楷体_GB2312" panose="02010609030101010101" pitchFamily="49" charset="-122"/>
              </a:rPr>
              <a:t> a</a:t>
            </a:r>
            <a:r>
              <a:rPr lang="en-US" altLang="zh-CN" baseline="-25000" dirty="0">
                <a:solidFill>
                  <a:schemeClr val="accent2">
                    <a:lumMod val="50000"/>
                  </a:schemeClr>
                </a:solidFill>
                <a:ea typeface="楷体_GB2312" panose="02010609030101010101" pitchFamily="49" charset="-122"/>
              </a:rPr>
              <a:t>i</a:t>
            </a:r>
            <a:r>
              <a:rPr lang="en-US" altLang="zh-CN" i="0" baseline="-25000" dirty="0">
                <a:solidFill>
                  <a:schemeClr val="accent2">
                    <a:lumMod val="50000"/>
                  </a:schemeClr>
                </a:solidFill>
                <a:ea typeface="楷体_GB2312" panose="02010609030101010101" pitchFamily="49" charset="-122"/>
              </a:rPr>
              <a:t>2</a:t>
            </a:r>
            <a:r>
              <a:rPr lang="en-US" altLang="zh-CN" i="0" dirty="0">
                <a:solidFill>
                  <a:schemeClr val="accent2">
                    <a:lumMod val="50000"/>
                  </a:schemeClr>
                </a:solidFill>
                <a:ea typeface="楷体_GB2312" panose="02010609030101010101" pitchFamily="49" charset="-122"/>
              </a:rPr>
              <a:t>,</a:t>
            </a:r>
            <a:r>
              <a:rPr lang="en-US" altLang="zh-CN" dirty="0">
                <a:solidFill>
                  <a:schemeClr val="accent2">
                    <a:lumMod val="50000"/>
                  </a:schemeClr>
                </a:solidFill>
                <a:ea typeface="楷体_GB2312" panose="02010609030101010101" pitchFamily="49" charset="-122"/>
              </a:rPr>
              <a:t> …, a</a:t>
            </a:r>
            <a:r>
              <a:rPr lang="en-US" altLang="zh-CN" baseline="-25000" dirty="0">
                <a:solidFill>
                  <a:schemeClr val="accent2">
                    <a:lumMod val="50000"/>
                  </a:schemeClr>
                </a:solidFill>
                <a:ea typeface="楷体_GB2312" panose="02010609030101010101" pitchFamily="49" charset="-122"/>
              </a:rPr>
              <a:t>im</a:t>
            </a:r>
            <a:r>
              <a:rPr lang="zh-CN" altLang="en-US" i="0" dirty="0">
                <a:latin typeface="+mn-lt"/>
                <a:ea typeface="+mn-ea"/>
              </a:rPr>
              <a:t>的序列，其中</a:t>
            </a:r>
            <a:r>
              <a:rPr lang="en-US" altLang="zh-CN" i="0" dirty="0">
                <a:latin typeface="+mn-lt"/>
                <a:ea typeface="+mn-ea"/>
              </a:rPr>
              <a:t>1</a:t>
            </a:r>
            <a:r>
              <a:rPr lang="zh-CN" altLang="en-US" i="0" dirty="0">
                <a:latin typeface="+mn-lt"/>
                <a:ea typeface="+mn-ea"/>
              </a:rPr>
              <a:t>≤</a:t>
            </a:r>
            <a:r>
              <a:rPr lang="en-US" altLang="zh-CN" dirty="0">
                <a:solidFill>
                  <a:schemeClr val="accent2">
                    <a:lumMod val="50000"/>
                  </a:schemeClr>
                </a:solidFill>
                <a:ea typeface="楷体_GB2312" panose="02010609030101010101" pitchFamily="49" charset="-122"/>
              </a:rPr>
              <a:t> i</a:t>
            </a:r>
            <a:r>
              <a:rPr lang="en-US" altLang="zh-CN" i="0" baseline="-25000" dirty="0">
                <a:solidFill>
                  <a:schemeClr val="accent2">
                    <a:lumMod val="50000"/>
                  </a:schemeClr>
                </a:solidFill>
                <a:ea typeface="楷体_GB2312" panose="02010609030101010101" pitchFamily="49" charset="-122"/>
              </a:rPr>
              <a:t>1</a:t>
            </a:r>
            <a:r>
              <a:rPr lang="zh-CN" altLang="en-US" i="0" dirty="0"/>
              <a:t>≤</a:t>
            </a:r>
            <a:r>
              <a:rPr lang="en-US" altLang="zh-CN" dirty="0">
                <a:solidFill>
                  <a:schemeClr val="accent2">
                    <a:lumMod val="50000"/>
                  </a:schemeClr>
                </a:solidFill>
                <a:ea typeface="楷体_GB2312" panose="02010609030101010101" pitchFamily="49" charset="-122"/>
              </a:rPr>
              <a:t> i</a:t>
            </a:r>
            <a:r>
              <a:rPr lang="en-US" altLang="zh-CN" i="0" baseline="-25000" dirty="0">
                <a:solidFill>
                  <a:schemeClr val="accent2">
                    <a:lumMod val="50000"/>
                  </a:schemeClr>
                </a:solidFill>
                <a:ea typeface="楷体_GB2312" panose="02010609030101010101" pitchFamily="49" charset="-122"/>
              </a:rPr>
              <a:t>2</a:t>
            </a:r>
            <a:r>
              <a:rPr lang="zh-CN" altLang="en-US" i="0" dirty="0"/>
              <a:t> ≤</a:t>
            </a:r>
            <a:r>
              <a:rPr lang="en-US" altLang="zh-CN" dirty="0">
                <a:solidFill>
                  <a:schemeClr val="accent2">
                    <a:lumMod val="50000"/>
                  </a:schemeClr>
                </a:solidFill>
                <a:ea typeface="楷体_GB2312" panose="02010609030101010101" pitchFamily="49" charset="-122"/>
              </a:rPr>
              <a:t>  …</a:t>
            </a:r>
            <a:r>
              <a:rPr lang="zh-CN" altLang="en-US" i="0" dirty="0"/>
              <a:t> ≤</a:t>
            </a:r>
            <a:r>
              <a:rPr lang="en-US" altLang="zh-CN" dirty="0">
                <a:solidFill>
                  <a:schemeClr val="accent2">
                    <a:lumMod val="50000"/>
                  </a:schemeClr>
                </a:solidFill>
                <a:ea typeface="楷体_GB2312" panose="02010609030101010101" pitchFamily="49" charset="-122"/>
              </a:rPr>
              <a:t> </a:t>
            </a:r>
            <a:r>
              <a:rPr lang="en-US" altLang="zh-CN" dirty="0" err="1">
                <a:solidFill>
                  <a:schemeClr val="accent2">
                    <a:lumMod val="50000"/>
                  </a:schemeClr>
                </a:solidFill>
                <a:ea typeface="楷体_GB2312" panose="02010609030101010101" pitchFamily="49" charset="-122"/>
              </a:rPr>
              <a:t>i</a:t>
            </a:r>
            <a:r>
              <a:rPr lang="en-US" altLang="zh-CN" i="0" baseline="-25000" dirty="0" err="1">
                <a:solidFill>
                  <a:schemeClr val="accent2">
                    <a:lumMod val="50000"/>
                  </a:schemeClr>
                </a:solidFill>
                <a:ea typeface="楷体_GB2312" panose="02010609030101010101" pitchFamily="49" charset="-122"/>
              </a:rPr>
              <a:t>m</a:t>
            </a:r>
            <a:r>
              <a:rPr lang="zh-CN" altLang="en-US" i="0" dirty="0">
                <a:solidFill>
                  <a:schemeClr val="accent2">
                    <a:lumMod val="50000"/>
                  </a:schemeClr>
                </a:solidFill>
                <a:ea typeface="楷体_GB2312" panose="02010609030101010101" pitchFamily="49" charset="-122"/>
              </a:rPr>
              <a:t>≤</a:t>
            </a:r>
            <a:r>
              <a:rPr lang="en-US" altLang="zh-CN" dirty="0">
                <a:solidFill>
                  <a:schemeClr val="accent2">
                    <a:lumMod val="50000"/>
                  </a:schemeClr>
                </a:solidFill>
                <a:ea typeface="楷体_GB2312" panose="02010609030101010101" pitchFamily="49" charset="-122"/>
              </a:rPr>
              <a:t>N</a:t>
            </a:r>
            <a:r>
              <a:rPr lang="zh-CN" altLang="en-US" i="0" dirty="0">
                <a:solidFill>
                  <a:schemeClr val="accent2">
                    <a:lumMod val="50000"/>
                  </a:schemeClr>
                </a:solidFill>
                <a:ea typeface="楷体_GB2312" panose="02010609030101010101" pitchFamily="49" charset="-122"/>
              </a:rPr>
              <a:t>。</a:t>
            </a:r>
            <a:endParaRPr lang="en-US" altLang="zh-CN" i="0" dirty="0">
              <a:latin typeface="+mn-lt"/>
              <a:ea typeface="+mn-ea"/>
            </a:endParaRPr>
          </a:p>
          <a:p>
            <a:pPr marL="268605" indent="-268605" latinLnBrk="1">
              <a:lnSpc>
                <a:spcPct val="120000"/>
              </a:lnSpc>
              <a:buFont typeface="Arial" panose="020B0604020202020204" pitchFamily="34" charset="0"/>
              <a:buChar char="•"/>
              <a:defRPr/>
            </a:pPr>
            <a:r>
              <a:rPr lang="zh-CN" altLang="en-US" i="0" dirty="0">
                <a:solidFill>
                  <a:schemeClr val="accent2">
                    <a:lumMod val="50000"/>
                  </a:schemeClr>
                </a:solidFill>
                <a:latin typeface="+mn-lt"/>
                <a:ea typeface="+mn-ea"/>
              </a:rPr>
              <a:t>严格递增子序列 、严格递减子序列</a:t>
            </a:r>
          </a:p>
        </p:txBody>
      </p:sp>
      <p:sp>
        <p:nvSpPr>
          <p:cNvPr id="7" name="Rectangle 3"/>
          <p:cNvSpPr txBox="1">
            <a:spLocks noChangeArrowheads="1"/>
          </p:cNvSpPr>
          <p:nvPr/>
        </p:nvSpPr>
        <p:spPr bwMode="auto">
          <a:xfrm>
            <a:off x="71406" y="5286388"/>
            <a:ext cx="8858312" cy="1071570"/>
          </a:xfrm>
          <a:prstGeom prst="rect">
            <a:avLst/>
          </a:prstGeom>
          <a:noFill/>
          <a:ln w="9525">
            <a:noFill/>
            <a:miter lim="800000"/>
          </a:ln>
        </p:spPr>
        <p:txBody>
          <a:bodyPr vert="horz" wrap="square" lIns="91440" tIns="45720" rIns="91440" bIns="45720" numCol="1" anchor="t" anchorCtr="0" compatLnSpc="1"/>
          <a:lstStyle/>
          <a:p>
            <a:pPr marL="630555" lvl="1" indent="-230505" algn="just">
              <a:lnSpc>
                <a:spcPct val="110000"/>
              </a:lnSpc>
              <a:spcBef>
                <a:spcPts val="0"/>
              </a:spcBef>
              <a:buFontTx/>
              <a:buChar char="•"/>
            </a:pPr>
            <a:r>
              <a:rPr lang="en-US" altLang="zh-CN" sz="2400" b="1" dirty="0">
                <a:solidFill>
                  <a:srgbClr val="00A249"/>
                </a:solidFill>
                <a:ea typeface="楷体_GB2312" panose="02010609030101010101" pitchFamily="49" charset="-122"/>
              </a:rPr>
              <a:t>a</a:t>
            </a:r>
            <a:r>
              <a:rPr lang="en-US" altLang="zh-CN" sz="2400" b="1" i="0" baseline="-25000" dirty="0">
                <a:solidFill>
                  <a:srgbClr val="00A249"/>
                </a:solidFill>
                <a:ea typeface="楷体_GB2312" panose="02010609030101010101" pitchFamily="49" charset="-122"/>
              </a:rPr>
              <a:t>1</a:t>
            </a:r>
            <a:r>
              <a:rPr lang="en-US" altLang="zh-CN" sz="2400" b="1" i="0" dirty="0">
                <a:solidFill>
                  <a:srgbClr val="00A249"/>
                </a:solidFill>
                <a:ea typeface="楷体_GB2312" panose="02010609030101010101" pitchFamily="49" charset="-122"/>
              </a:rPr>
              <a:t>,</a:t>
            </a:r>
            <a:r>
              <a:rPr lang="en-US" altLang="zh-CN" sz="2400" b="1" dirty="0">
                <a:solidFill>
                  <a:srgbClr val="00A249"/>
                </a:solidFill>
                <a:ea typeface="楷体_GB2312" panose="02010609030101010101" pitchFamily="49" charset="-122"/>
              </a:rPr>
              <a:t> a</a:t>
            </a:r>
            <a:r>
              <a:rPr lang="en-US" altLang="zh-CN" sz="2400" b="1" i="0" baseline="-25000" dirty="0">
                <a:solidFill>
                  <a:srgbClr val="00A249"/>
                </a:solidFill>
                <a:ea typeface="楷体_GB2312" panose="02010609030101010101" pitchFamily="49" charset="-122"/>
              </a:rPr>
              <a:t>2</a:t>
            </a:r>
            <a:r>
              <a:rPr lang="en-US" altLang="zh-CN" sz="2400" b="1" i="0" dirty="0">
                <a:solidFill>
                  <a:srgbClr val="00A249"/>
                </a:solidFill>
                <a:ea typeface="楷体_GB2312" panose="02010609030101010101" pitchFamily="49" charset="-122"/>
              </a:rPr>
              <a:t>,</a:t>
            </a:r>
            <a:r>
              <a:rPr lang="en-US" altLang="zh-CN" sz="2400" b="1" dirty="0">
                <a:solidFill>
                  <a:srgbClr val="00A249"/>
                </a:solidFill>
                <a:ea typeface="楷体_GB2312" panose="02010609030101010101" pitchFamily="49" charset="-122"/>
              </a:rPr>
              <a:t> …, a</a:t>
            </a:r>
            <a:r>
              <a:rPr lang="en-US" altLang="zh-CN" sz="2400" b="1" baseline="-25000" dirty="0">
                <a:solidFill>
                  <a:srgbClr val="00A249"/>
                </a:solidFill>
                <a:ea typeface="楷体_GB2312" panose="02010609030101010101" pitchFamily="49" charset="-122"/>
              </a:rPr>
              <a:t>n^</a:t>
            </a:r>
            <a:r>
              <a:rPr lang="en-US" altLang="zh-CN" sz="2400" b="1" i="0" baseline="-25000" dirty="0">
                <a:solidFill>
                  <a:srgbClr val="00A249"/>
                </a:solidFill>
                <a:ea typeface="楷体_GB2312" panose="02010609030101010101" pitchFamily="49" charset="-122"/>
              </a:rPr>
              <a:t>2+1</a:t>
            </a:r>
            <a:r>
              <a:rPr lang="en-US" altLang="zh-CN" sz="2400" b="1" baseline="-25000" dirty="0">
                <a:solidFill>
                  <a:srgbClr val="00A249"/>
                </a:solidFill>
                <a:ea typeface="楷体_GB2312" panose="02010609030101010101" pitchFamily="49" charset="-122"/>
              </a:rPr>
              <a:t> </a:t>
            </a:r>
            <a:r>
              <a:rPr kumimoji="1" lang="en-US" altLang="zh-CN" sz="2600" b="1" i="0" u="none" strike="noStrike" kern="0" cap="none" spc="-100" normalizeH="0" baseline="0" noProof="0" dirty="0">
                <a:ln>
                  <a:noFill/>
                </a:ln>
                <a:solidFill>
                  <a:srgbClr val="00A249"/>
                </a:solidFill>
                <a:effectLst/>
                <a:uLnTx/>
                <a:uFillTx/>
                <a:latin typeface="+mn-lt"/>
                <a:ea typeface="楷体_GB2312" panose="02010609030101010101" pitchFamily="49" charset="-122"/>
              </a:rPr>
              <a:t>,</a:t>
            </a:r>
            <a:r>
              <a:rPr lang="en-US" altLang="zh-CN" sz="2400" b="1" dirty="0">
                <a:solidFill>
                  <a:srgbClr val="00A249"/>
                </a:solidFill>
                <a:ea typeface="楷体_GB2312" panose="02010609030101010101" pitchFamily="49" charset="-122"/>
              </a:rPr>
              <a:t> </a:t>
            </a:r>
            <a:r>
              <a:rPr lang="zh-CN" altLang="en-US" sz="2400" b="1" i="0" dirty="0">
                <a:solidFill>
                  <a:srgbClr val="00A249"/>
                </a:solidFill>
                <a:ea typeface="楷体_GB2312" panose="02010609030101010101" pitchFamily="49" charset="-122"/>
              </a:rPr>
              <a:t>每个</a:t>
            </a:r>
            <a:r>
              <a:rPr lang="en-US" altLang="zh-CN" sz="2400" b="1" dirty="0" err="1">
                <a:solidFill>
                  <a:srgbClr val="00A249"/>
                </a:solidFill>
                <a:ea typeface="楷体_GB2312" panose="02010609030101010101" pitchFamily="49" charset="-122"/>
              </a:rPr>
              <a:t>a</a:t>
            </a:r>
            <a:r>
              <a:rPr lang="en-US" altLang="zh-CN" sz="2400" b="1" baseline="-25000" dirty="0" err="1">
                <a:solidFill>
                  <a:srgbClr val="00A249"/>
                </a:solidFill>
                <a:ea typeface="楷体_GB2312" panose="02010609030101010101" pitchFamily="49" charset="-122"/>
              </a:rPr>
              <a:t>k</a:t>
            </a:r>
            <a:r>
              <a:rPr kumimoji="1" lang="zh-CN" altLang="en-US" sz="2600" b="1" i="0" u="none" strike="noStrike" kern="0" cap="none" spc="-100" normalizeH="0" baseline="0" noProof="0" dirty="0">
                <a:ln>
                  <a:noFill/>
                </a:ln>
                <a:solidFill>
                  <a:srgbClr val="00A249"/>
                </a:solidFill>
                <a:effectLst/>
                <a:uLnTx/>
                <a:uFillTx/>
                <a:latin typeface="+mn-lt"/>
                <a:ea typeface="楷体_GB2312" panose="02010609030101010101" pitchFamily="49" charset="-122"/>
              </a:rPr>
              <a:t>关联一个</a:t>
            </a:r>
            <a:r>
              <a:rPr kumimoji="1" lang="en-US" altLang="zh-CN" sz="2600" b="1" i="0" u="none" strike="noStrike" kern="0" cap="none" spc="-100" normalizeH="0" baseline="0" noProof="0" dirty="0">
                <a:ln>
                  <a:noFill/>
                </a:ln>
                <a:solidFill>
                  <a:srgbClr val="00A249"/>
                </a:solidFill>
                <a:effectLst/>
                <a:uLnTx/>
                <a:uFillTx/>
                <a:latin typeface="+mn-lt"/>
                <a:ea typeface="楷体_GB2312" panose="02010609030101010101" pitchFamily="49" charset="-122"/>
              </a:rPr>
              <a:t>(</a:t>
            </a:r>
            <a:r>
              <a:rPr lang="en-US" altLang="zh-CN" sz="2400" b="1" dirty="0" err="1">
                <a:solidFill>
                  <a:srgbClr val="00A249"/>
                </a:solidFill>
                <a:ea typeface="楷体_GB2312" panose="02010609030101010101" pitchFamily="49" charset="-122"/>
              </a:rPr>
              <a:t>i</a:t>
            </a:r>
            <a:r>
              <a:rPr lang="en-US" altLang="zh-CN" sz="2400" b="1" baseline="-25000" dirty="0" err="1">
                <a:solidFill>
                  <a:srgbClr val="00A249"/>
                </a:solidFill>
                <a:ea typeface="楷体_GB2312" panose="02010609030101010101" pitchFamily="49" charset="-122"/>
              </a:rPr>
              <a:t>k</a:t>
            </a:r>
            <a:r>
              <a:rPr lang="en-US" altLang="zh-CN" sz="2400" b="1" dirty="0">
                <a:solidFill>
                  <a:srgbClr val="00A249"/>
                </a:solidFill>
                <a:ea typeface="楷体_GB2312" panose="02010609030101010101" pitchFamily="49" charset="-122"/>
              </a:rPr>
              <a:t>,</a:t>
            </a:r>
            <a:r>
              <a:rPr lang="en-US" altLang="zh-CN" sz="2400" b="1" baseline="-25000" dirty="0">
                <a:solidFill>
                  <a:srgbClr val="00A249"/>
                </a:solidFill>
                <a:ea typeface="楷体_GB2312" panose="02010609030101010101" pitchFamily="49" charset="-122"/>
              </a:rPr>
              <a:t> </a:t>
            </a:r>
            <a:r>
              <a:rPr lang="en-US" altLang="zh-CN" sz="2400" b="1" dirty="0" err="1">
                <a:solidFill>
                  <a:srgbClr val="00A249"/>
                </a:solidFill>
                <a:ea typeface="楷体_GB2312" panose="02010609030101010101" pitchFamily="49" charset="-122"/>
              </a:rPr>
              <a:t>d</a:t>
            </a:r>
            <a:r>
              <a:rPr lang="en-US" altLang="zh-CN" sz="2400" b="1" baseline="-25000" dirty="0" err="1">
                <a:solidFill>
                  <a:srgbClr val="00A249"/>
                </a:solidFill>
                <a:ea typeface="楷体_GB2312" panose="02010609030101010101" pitchFamily="49" charset="-122"/>
              </a:rPr>
              <a:t>k</a:t>
            </a:r>
            <a:r>
              <a:rPr kumimoji="1" lang="en-US" altLang="zh-CN" sz="2600" b="1" i="0" u="none" strike="noStrike" kern="0" cap="none" spc="-100" normalizeH="0" baseline="0" noProof="0" dirty="0">
                <a:ln>
                  <a:noFill/>
                </a:ln>
                <a:solidFill>
                  <a:srgbClr val="00A249"/>
                </a:solidFill>
                <a:effectLst/>
                <a:uLnTx/>
                <a:uFillTx/>
                <a:latin typeface="+mn-lt"/>
                <a:ea typeface="楷体_GB2312" panose="02010609030101010101" pitchFamily="49" charset="-122"/>
              </a:rPr>
              <a:t>)</a:t>
            </a:r>
            <a:r>
              <a:rPr kumimoji="1" lang="zh-CN" altLang="en-US" sz="2600" b="1" i="0" u="none" strike="noStrike" kern="0" cap="none" spc="-100" normalizeH="0" baseline="0" noProof="0" dirty="0">
                <a:ln>
                  <a:noFill/>
                </a:ln>
                <a:solidFill>
                  <a:srgbClr val="00A249"/>
                </a:solidFill>
                <a:effectLst/>
                <a:uLnTx/>
                <a:uFillTx/>
                <a:latin typeface="+mn-lt"/>
                <a:ea typeface="楷体_GB2312" panose="02010609030101010101" pitchFamily="49" charset="-122"/>
              </a:rPr>
              <a:t>，</a:t>
            </a:r>
            <a:r>
              <a:rPr lang="en-US" altLang="zh-CN" sz="2400" b="1" dirty="0">
                <a:solidFill>
                  <a:srgbClr val="00A249"/>
                </a:solidFill>
                <a:ea typeface="楷体_GB2312" panose="02010609030101010101" pitchFamily="49" charset="-122"/>
              </a:rPr>
              <a:t> </a:t>
            </a:r>
            <a:r>
              <a:rPr lang="en-US" altLang="zh-CN" sz="2400" b="1" dirty="0" err="1">
                <a:solidFill>
                  <a:srgbClr val="00A249"/>
                </a:solidFill>
                <a:ea typeface="楷体_GB2312" panose="02010609030101010101" pitchFamily="49" charset="-122"/>
              </a:rPr>
              <a:t>i</a:t>
            </a:r>
            <a:r>
              <a:rPr lang="en-US" altLang="zh-CN" sz="2400" b="1" baseline="-25000" dirty="0" err="1">
                <a:solidFill>
                  <a:srgbClr val="00A249"/>
                </a:solidFill>
                <a:ea typeface="楷体_GB2312" panose="02010609030101010101" pitchFamily="49" charset="-122"/>
              </a:rPr>
              <a:t>k</a:t>
            </a:r>
            <a:r>
              <a:rPr lang="en-US" altLang="zh-CN" sz="2400" b="1" dirty="0">
                <a:solidFill>
                  <a:srgbClr val="00A249"/>
                </a:solidFill>
                <a:ea typeface="楷体_GB2312" panose="02010609030101010101" pitchFamily="49" charset="-122"/>
              </a:rPr>
              <a:t>,</a:t>
            </a:r>
            <a:r>
              <a:rPr lang="en-US" altLang="zh-CN" sz="2400" b="1" baseline="-25000" dirty="0">
                <a:solidFill>
                  <a:srgbClr val="00A249"/>
                </a:solidFill>
                <a:ea typeface="楷体_GB2312" panose="02010609030101010101" pitchFamily="49" charset="-122"/>
              </a:rPr>
              <a:t> </a:t>
            </a:r>
            <a:r>
              <a:rPr lang="en-US" altLang="zh-CN" sz="2400" b="1" dirty="0" err="1">
                <a:solidFill>
                  <a:srgbClr val="00A249"/>
                </a:solidFill>
                <a:ea typeface="楷体_GB2312" panose="02010609030101010101" pitchFamily="49" charset="-122"/>
              </a:rPr>
              <a:t>d</a:t>
            </a:r>
            <a:r>
              <a:rPr lang="en-US" altLang="zh-CN" sz="2400" b="1" baseline="-25000" dirty="0" err="1">
                <a:solidFill>
                  <a:srgbClr val="00A249"/>
                </a:solidFill>
                <a:ea typeface="楷体_GB2312" panose="02010609030101010101" pitchFamily="49" charset="-122"/>
              </a:rPr>
              <a:t>k</a:t>
            </a:r>
            <a:r>
              <a:rPr lang="zh-CN" altLang="en-US" sz="2400" b="1" i="0" dirty="0">
                <a:solidFill>
                  <a:srgbClr val="00A249"/>
                </a:solidFill>
                <a:ea typeface="楷体_GB2312" panose="02010609030101010101" pitchFamily="49" charset="-122"/>
              </a:rPr>
              <a:t>分别表示从</a:t>
            </a:r>
            <a:r>
              <a:rPr lang="en-US" altLang="zh-CN" sz="2400" b="1" dirty="0" err="1">
                <a:solidFill>
                  <a:srgbClr val="00A249"/>
                </a:solidFill>
                <a:ea typeface="楷体_GB2312" panose="02010609030101010101" pitchFamily="49" charset="-122"/>
              </a:rPr>
              <a:t>a</a:t>
            </a:r>
            <a:r>
              <a:rPr lang="en-US" altLang="zh-CN" sz="2400" b="1" baseline="-25000" dirty="0" err="1">
                <a:solidFill>
                  <a:srgbClr val="00A249"/>
                </a:solidFill>
                <a:ea typeface="楷体_GB2312" panose="02010609030101010101" pitchFamily="49" charset="-122"/>
              </a:rPr>
              <a:t>k</a:t>
            </a:r>
            <a:r>
              <a:rPr lang="zh-CN" altLang="en-US" sz="2400" b="1" i="0" dirty="0">
                <a:solidFill>
                  <a:srgbClr val="00A249"/>
                </a:solidFill>
                <a:ea typeface="楷体_GB2312" panose="02010609030101010101" pitchFamily="49" charset="-122"/>
              </a:rPr>
              <a:t>开始最长的递增子序列和递减子序列的长度</a:t>
            </a:r>
            <a:endParaRPr kumimoji="1" lang="zh-CN" altLang="en-US" sz="2600" b="1" i="0" u="none" strike="noStrike" kern="0" cap="none" spc="-100" normalizeH="0" noProof="0" dirty="0">
              <a:ln>
                <a:noFill/>
              </a:ln>
              <a:solidFill>
                <a:srgbClr val="00A249"/>
              </a:solidFill>
              <a:effectLst/>
              <a:uLnTx/>
              <a:uFillTx/>
              <a:latin typeface="+mn-lt"/>
              <a:ea typeface="楷体_GB2312" panose="0201060903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build="p"/>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428625" y="142875"/>
            <a:ext cx="8042275" cy="838200"/>
          </a:xfrm>
        </p:spPr>
        <p:txBody>
          <a:bodyPr/>
          <a:lstStyle/>
          <a:p>
            <a:pPr eaLnBrk="1" hangingPunct="1">
              <a:defRPr/>
            </a:pPr>
            <a:r>
              <a:rPr lang="en-US" altLang="zh-CN" dirty="0">
                <a:effectLst>
                  <a:outerShdw blurRad="38100" dist="38100" dir="2700000" algn="tl">
                    <a:srgbClr val="000000">
                      <a:alpha val="43137"/>
                    </a:srgbClr>
                  </a:outerShdw>
                </a:effectLst>
              </a:rPr>
              <a:t>EXAMPLE 9</a:t>
            </a:r>
          </a:p>
        </p:txBody>
      </p:sp>
      <p:sp>
        <p:nvSpPr>
          <p:cNvPr id="66562" name="Rectangle 3"/>
          <p:cNvSpPr>
            <a:spLocks noGrp="1" noChangeArrowheads="1"/>
          </p:cNvSpPr>
          <p:nvPr>
            <p:ph type="body" idx="1"/>
          </p:nvPr>
        </p:nvSpPr>
        <p:spPr>
          <a:xfrm>
            <a:off x="357158" y="1428737"/>
            <a:ext cx="8269288" cy="1214445"/>
          </a:xfrm>
        </p:spPr>
        <p:txBody>
          <a:bodyPr/>
          <a:lstStyle/>
          <a:p>
            <a:pPr marL="0" indent="0" algn="just" eaLnBrk="1" hangingPunct="1">
              <a:buFont typeface="Wingdings" panose="05000000000000000000" pitchFamily="2" charset="2"/>
              <a:buNone/>
            </a:pPr>
            <a:r>
              <a:rPr lang="zh-CN" altLang="en-US" b="1" dirty="0">
                <a:ea typeface="楷体_GB2312" panose="02010609030101010101" pitchFamily="49" charset="-122"/>
              </a:rPr>
              <a:t>例</a:t>
            </a:r>
            <a:r>
              <a:rPr lang="en-US" altLang="zh-CN" b="1" dirty="0">
                <a:ea typeface="楷体_GB2312" panose="02010609030101010101" pitchFamily="49" charset="-122"/>
              </a:rPr>
              <a:t>9. </a:t>
            </a:r>
            <a:r>
              <a:rPr lang="zh-CN" altLang="en-US" b="1" dirty="0">
                <a:ea typeface="楷体_GB2312" panose="02010609030101010101" pitchFamily="49" charset="-122"/>
              </a:rPr>
              <a:t>证明在任意</a:t>
            </a:r>
            <a:r>
              <a:rPr lang="en-US" altLang="zh-CN" b="1" dirty="0">
                <a:ea typeface="楷体_GB2312" panose="02010609030101010101" pitchFamily="49" charset="-122"/>
              </a:rPr>
              <a:t>6</a:t>
            </a:r>
            <a:r>
              <a:rPr lang="zh-CN" altLang="en-US" b="1" dirty="0">
                <a:ea typeface="楷体_GB2312" panose="02010609030101010101" pitchFamily="49" charset="-122"/>
              </a:rPr>
              <a:t>个人中，要么有</a:t>
            </a:r>
            <a:r>
              <a:rPr lang="en-US" altLang="zh-CN" b="1" dirty="0">
                <a:ea typeface="楷体_GB2312" panose="02010609030101010101" pitchFamily="49" charset="-122"/>
              </a:rPr>
              <a:t>3</a:t>
            </a:r>
            <a:r>
              <a:rPr lang="zh-CN" altLang="en-US" b="1" dirty="0">
                <a:ea typeface="楷体_GB2312" panose="02010609030101010101" pitchFamily="49" charset="-122"/>
              </a:rPr>
              <a:t>个人互相认识，要么有</a:t>
            </a:r>
            <a:r>
              <a:rPr lang="en-US" altLang="zh-CN" b="1" dirty="0">
                <a:ea typeface="楷体_GB2312" panose="02010609030101010101" pitchFamily="49" charset="-122"/>
              </a:rPr>
              <a:t>3</a:t>
            </a:r>
            <a:r>
              <a:rPr lang="zh-CN" altLang="en-US" b="1" dirty="0">
                <a:ea typeface="楷体_GB2312" panose="02010609030101010101" pitchFamily="49" charset="-122"/>
              </a:rPr>
              <a:t>个人互相不认识。</a:t>
            </a:r>
            <a:endParaRPr lang="en-US" altLang="zh-CN" b="1" dirty="0">
              <a:ea typeface="楷体_GB2312" panose="02010609030101010101" pitchFamily="49" charset="-122"/>
            </a:endParaRPr>
          </a:p>
        </p:txBody>
      </p:sp>
      <p:sp>
        <p:nvSpPr>
          <p:cNvPr id="5" name="Rectangle 3"/>
          <p:cNvSpPr txBox="1">
            <a:spLocks noChangeArrowheads="1"/>
          </p:cNvSpPr>
          <p:nvPr/>
        </p:nvSpPr>
        <p:spPr bwMode="auto">
          <a:xfrm>
            <a:off x="374678" y="2714620"/>
            <a:ext cx="8269288" cy="1214445"/>
          </a:xfrm>
          <a:prstGeom prst="rect">
            <a:avLst/>
          </a:prstGeom>
          <a:no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10000"/>
              </a:lnSpc>
              <a:spcBef>
                <a:spcPct val="20000"/>
              </a:spcBef>
              <a:spcAft>
                <a:spcPct val="0"/>
              </a:spcAft>
              <a:buClrTx/>
              <a:buSzTx/>
              <a:buFont typeface="Wingdings" panose="05000000000000000000" pitchFamily="2" charset="2"/>
              <a:buNone/>
              <a:defRPr/>
            </a:pPr>
            <a:r>
              <a:rPr lang="zh-CN" altLang="en-US" i="0" kern="0" dirty="0">
                <a:latin typeface="+mn-lt"/>
                <a:ea typeface="+mn-ea"/>
              </a:rPr>
              <a:t>解：令</a:t>
            </a:r>
            <a:r>
              <a:rPr lang="en-US" altLang="zh-CN" i="0" kern="0" dirty="0">
                <a:latin typeface="+mn-lt"/>
                <a:ea typeface="+mn-ea"/>
              </a:rPr>
              <a:t>A</a:t>
            </a:r>
            <a:r>
              <a:rPr lang="zh-CN" altLang="en-US" i="0" kern="0" dirty="0">
                <a:latin typeface="+mn-lt"/>
                <a:ea typeface="+mn-ea"/>
              </a:rPr>
              <a:t>是</a:t>
            </a:r>
            <a:r>
              <a:rPr lang="en-US" altLang="zh-CN" i="0" kern="0" dirty="0">
                <a:latin typeface="+mn-lt"/>
                <a:ea typeface="+mn-ea"/>
              </a:rPr>
              <a:t>6</a:t>
            </a:r>
            <a:r>
              <a:rPr lang="zh-CN" altLang="en-US" i="0" kern="0" dirty="0">
                <a:latin typeface="+mn-lt"/>
                <a:ea typeface="+mn-ea"/>
              </a:rPr>
              <a:t>人中的一人，则  他与  另外</a:t>
            </a:r>
            <a:r>
              <a:rPr lang="en-US" altLang="zh-CN" i="0" kern="0" dirty="0">
                <a:latin typeface="+mn-lt"/>
                <a:ea typeface="+mn-ea"/>
              </a:rPr>
              <a:t>5</a:t>
            </a:r>
            <a:r>
              <a:rPr lang="zh-CN" altLang="en-US" i="0" kern="0" dirty="0">
                <a:latin typeface="+mn-lt"/>
                <a:ea typeface="+mn-ea"/>
              </a:rPr>
              <a:t>人中 </a:t>
            </a:r>
            <a:endParaRPr lang="en-US" altLang="zh-CN" i="0" kern="0" dirty="0">
              <a:latin typeface="+mn-lt"/>
              <a:ea typeface="+mn-ea"/>
            </a:endParaRPr>
          </a:p>
          <a:p>
            <a:pPr marL="0" marR="0" lvl="0" indent="0" algn="just" defTabSz="914400" rtl="0" eaLnBrk="1" fontAlgn="base" latinLnBrk="0" hangingPunct="1">
              <a:lnSpc>
                <a:spcPct val="110000"/>
              </a:lnSpc>
              <a:spcBef>
                <a:spcPct val="20000"/>
              </a:spcBef>
              <a:spcAft>
                <a:spcPct val="0"/>
              </a:spcAft>
              <a:buClrTx/>
              <a:buSzTx/>
              <a:buFont typeface="Wingdings" panose="05000000000000000000" pitchFamily="2" charset="2"/>
              <a:buNone/>
              <a:defRPr/>
            </a:pPr>
            <a:r>
              <a:rPr lang="en-US" altLang="zh-CN" i="0" kern="0" dirty="0">
                <a:latin typeface="+mn-lt"/>
                <a:ea typeface="+mn-ea"/>
              </a:rPr>
              <a:t>                </a:t>
            </a:r>
            <a:r>
              <a:rPr lang="zh-CN" altLang="en-US" i="0" kern="0" dirty="0">
                <a:latin typeface="+mn-lt"/>
                <a:ea typeface="+mn-ea"/>
              </a:rPr>
              <a:t>至少</a:t>
            </a:r>
            <a:r>
              <a:rPr lang="en-US" altLang="zh-CN" i="0" kern="0" dirty="0">
                <a:latin typeface="+mn-lt"/>
                <a:ea typeface="+mn-ea"/>
              </a:rPr>
              <a:t>3</a:t>
            </a:r>
            <a:r>
              <a:rPr lang="zh-CN" altLang="en-US" i="0" kern="0" dirty="0">
                <a:latin typeface="+mn-lt"/>
                <a:ea typeface="+mn-ea"/>
              </a:rPr>
              <a:t>人认识     或    至少</a:t>
            </a:r>
            <a:r>
              <a:rPr lang="en-US" altLang="zh-CN" i="0" kern="0" dirty="0">
                <a:latin typeface="+mn-lt"/>
                <a:ea typeface="+mn-ea"/>
              </a:rPr>
              <a:t>3</a:t>
            </a:r>
            <a:r>
              <a:rPr lang="zh-CN" altLang="en-US" i="0" kern="0" dirty="0">
                <a:latin typeface="+mn-lt"/>
                <a:ea typeface="+mn-ea"/>
              </a:rPr>
              <a:t>人不认识</a:t>
            </a:r>
            <a:endParaRPr lang="en-US" altLang="zh-CN" i="0" kern="0" dirty="0">
              <a:latin typeface="+mn-lt"/>
              <a:ea typeface="+mn-ea"/>
            </a:endParaRPr>
          </a:p>
        </p:txBody>
      </p:sp>
      <p:cxnSp>
        <p:nvCxnSpPr>
          <p:cNvPr id="8" name="直接箭头连接符 7"/>
          <p:cNvCxnSpPr>
            <a:endCxn id="9" idx="0"/>
          </p:cNvCxnSpPr>
          <p:nvPr/>
        </p:nvCxnSpPr>
        <p:spPr bwMode="auto">
          <a:xfrm rot="5400000">
            <a:off x="2518159" y="3875489"/>
            <a:ext cx="428626" cy="2500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1357290" y="4214818"/>
            <a:ext cx="2500330" cy="523220"/>
          </a:xfrm>
          <a:prstGeom prst="rect">
            <a:avLst/>
          </a:prstGeom>
          <a:noFill/>
        </p:spPr>
        <p:txBody>
          <a:bodyPr wrap="square" rtlCol="0">
            <a:spAutoFit/>
          </a:bodyPr>
          <a:lstStyle/>
          <a:p>
            <a:r>
              <a:rPr lang="zh-CN" altLang="en-US" i="0" dirty="0">
                <a:latin typeface="+mn-lt"/>
                <a:ea typeface="楷体_GB2312" panose="02010609030101010101" pitchFamily="49" charset="-122"/>
              </a:rPr>
              <a:t>设为</a:t>
            </a:r>
            <a:r>
              <a:rPr lang="en-US" altLang="zh-CN" i="0" dirty="0">
                <a:latin typeface="+mn-lt"/>
                <a:ea typeface="楷体_GB2312" panose="02010609030101010101" pitchFamily="49" charset="-122"/>
              </a:rPr>
              <a:t>B</a:t>
            </a:r>
            <a:r>
              <a:rPr lang="zh-CN" altLang="en-US" i="0" dirty="0">
                <a:latin typeface="+mn-lt"/>
                <a:ea typeface="楷体_GB2312" panose="02010609030101010101" pitchFamily="49" charset="-122"/>
              </a:rPr>
              <a:t>、</a:t>
            </a:r>
            <a:r>
              <a:rPr lang="en-US" altLang="zh-CN" i="0" dirty="0">
                <a:latin typeface="+mn-lt"/>
                <a:ea typeface="楷体_GB2312" panose="02010609030101010101" pitchFamily="49" charset="-122"/>
              </a:rPr>
              <a:t>C</a:t>
            </a:r>
            <a:r>
              <a:rPr lang="zh-CN" altLang="en-US" i="0" dirty="0">
                <a:latin typeface="+mn-lt"/>
                <a:ea typeface="楷体_GB2312" panose="02010609030101010101" pitchFamily="49" charset="-122"/>
              </a:rPr>
              <a:t>、</a:t>
            </a:r>
            <a:r>
              <a:rPr lang="en-US" altLang="zh-CN" i="0" dirty="0">
                <a:latin typeface="+mn-lt"/>
                <a:ea typeface="楷体_GB2312" panose="02010609030101010101" pitchFamily="49" charset="-122"/>
              </a:rPr>
              <a:t>D</a:t>
            </a:r>
            <a:endParaRPr lang="zh-CN" altLang="en-US" i="0" dirty="0">
              <a:latin typeface="+mn-lt"/>
              <a:ea typeface="楷体_GB2312" panose="02010609030101010101" pitchFamily="49" charset="-122"/>
            </a:endParaRPr>
          </a:p>
        </p:txBody>
      </p:sp>
      <p:grpSp>
        <p:nvGrpSpPr>
          <p:cNvPr id="26" name="组合 25"/>
          <p:cNvGrpSpPr/>
          <p:nvPr/>
        </p:nvGrpSpPr>
        <p:grpSpPr>
          <a:xfrm>
            <a:off x="571472" y="4714884"/>
            <a:ext cx="1643074" cy="1525611"/>
            <a:chOff x="571472" y="4714884"/>
            <a:chExt cx="1643074" cy="1525611"/>
          </a:xfrm>
        </p:grpSpPr>
        <p:cxnSp>
          <p:nvCxnSpPr>
            <p:cNvPr id="10" name="直接箭头连接符 9"/>
            <p:cNvCxnSpPr/>
            <p:nvPr/>
          </p:nvCxnSpPr>
          <p:spPr bwMode="auto">
            <a:xfrm rot="5400000">
              <a:off x="1643042" y="4714884"/>
              <a:ext cx="428628" cy="4286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TextBox 23"/>
            <p:cNvSpPr txBox="1"/>
            <p:nvPr/>
          </p:nvSpPr>
          <p:spPr>
            <a:xfrm>
              <a:off x="571472" y="5286388"/>
              <a:ext cx="1643074" cy="954107"/>
            </a:xfrm>
            <a:prstGeom prst="rect">
              <a:avLst/>
            </a:prstGeom>
            <a:noFill/>
          </p:spPr>
          <p:txBody>
            <a:bodyPr wrap="square" rtlCol="0">
              <a:spAutoFit/>
            </a:bodyPr>
            <a:lstStyle/>
            <a:p>
              <a:pPr algn="ctr"/>
              <a:r>
                <a:rPr lang="en-US" altLang="zh-CN" i="0" dirty="0">
                  <a:latin typeface="+mn-lt"/>
                  <a:ea typeface="楷体_GB2312" panose="02010609030101010101" pitchFamily="49" charset="-122"/>
                </a:rPr>
                <a:t>B,C,D </a:t>
              </a:r>
            </a:p>
            <a:p>
              <a:pPr algn="ctr"/>
              <a:r>
                <a:rPr lang="zh-CN" altLang="en-US" i="0" dirty="0">
                  <a:latin typeface="+mn-lt"/>
                  <a:ea typeface="楷体_GB2312" panose="02010609030101010101" pitchFamily="49" charset="-122"/>
                </a:rPr>
                <a:t>互不认识</a:t>
              </a:r>
            </a:p>
          </p:txBody>
        </p:sp>
      </p:grpSp>
      <p:grpSp>
        <p:nvGrpSpPr>
          <p:cNvPr id="27" name="组合 26"/>
          <p:cNvGrpSpPr/>
          <p:nvPr/>
        </p:nvGrpSpPr>
        <p:grpSpPr>
          <a:xfrm>
            <a:off x="2428860" y="4714886"/>
            <a:ext cx="2071702" cy="1525609"/>
            <a:chOff x="2428860" y="4714886"/>
            <a:chExt cx="2071702" cy="1525609"/>
          </a:xfrm>
        </p:grpSpPr>
        <p:cxnSp>
          <p:nvCxnSpPr>
            <p:cNvPr id="14" name="直接箭头连接符 13"/>
            <p:cNvCxnSpPr/>
            <p:nvPr/>
          </p:nvCxnSpPr>
          <p:spPr bwMode="auto">
            <a:xfrm>
              <a:off x="2786052" y="4714886"/>
              <a:ext cx="500064" cy="42862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TextBox 24"/>
            <p:cNvSpPr txBox="1"/>
            <p:nvPr/>
          </p:nvSpPr>
          <p:spPr>
            <a:xfrm>
              <a:off x="2428860" y="5286388"/>
              <a:ext cx="2071702" cy="954107"/>
            </a:xfrm>
            <a:prstGeom prst="rect">
              <a:avLst/>
            </a:prstGeom>
            <a:noFill/>
          </p:spPr>
          <p:txBody>
            <a:bodyPr wrap="square" rtlCol="0">
              <a:spAutoFit/>
            </a:bodyPr>
            <a:lstStyle/>
            <a:p>
              <a:pPr algn="ctr"/>
              <a:r>
                <a:rPr lang="en-US" altLang="zh-CN" i="0" dirty="0">
                  <a:latin typeface="+mn-lt"/>
                  <a:ea typeface="楷体_GB2312" panose="02010609030101010101" pitchFamily="49" charset="-122"/>
                </a:rPr>
                <a:t>B,C,D </a:t>
              </a:r>
              <a:r>
                <a:rPr lang="zh-CN" altLang="en-US" i="0" dirty="0">
                  <a:latin typeface="+mn-lt"/>
                  <a:ea typeface="楷体_GB2312" panose="02010609030101010101" pitchFamily="49" charset="-122"/>
                </a:rPr>
                <a:t>至少有两人认识</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up)">
                                      <p:cBhvr>
                                        <p:cTn id="17" dur="500"/>
                                        <p:tgtEl>
                                          <p:spTgt spid="26"/>
                                        </p:tgtEl>
                                      </p:cBhvr>
                                    </p:animEffect>
                                  </p:childTnLst>
                                </p:cTn>
                              </p:par>
                              <p:par>
                                <p:cTn id="18" presetID="22" presetClass="entr" presetSubtype="1"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561975" y="142528"/>
            <a:ext cx="8042275" cy="838200"/>
          </a:xfrm>
        </p:spPr>
        <p:txBody>
          <a:bodyPr/>
          <a:lstStyle/>
          <a:p>
            <a:pPr eaLnBrk="1" hangingPunct="1"/>
            <a:r>
              <a:rPr lang="zh-CN" altLang="en-US" sz="3600" dirty="0">
                <a:ea typeface="黑体" panose="02010609060101010101" pitchFamily="2" charset="-122"/>
              </a:rPr>
              <a:t>作业</a:t>
            </a:r>
            <a:endParaRPr lang="zh-CN" altLang="zh-CN" sz="3600" dirty="0">
              <a:ea typeface="黑体" panose="02010609060101010101" pitchFamily="2" charset="-122"/>
            </a:endParaRPr>
          </a:p>
        </p:txBody>
      </p:sp>
      <p:sp>
        <p:nvSpPr>
          <p:cNvPr id="67586" name="Rectangle 3"/>
          <p:cNvSpPr>
            <a:spLocks noGrp="1" noChangeArrowheads="1"/>
          </p:cNvSpPr>
          <p:nvPr>
            <p:ph type="body" idx="1"/>
          </p:nvPr>
        </p:nvSpPr>
        <p:spPr>
          <a:xfrm>
            <a:off x="132228" y="1628800"/>
            <a:ext cx="390228" cy="560090"/>
          </a:xfrm>
        </p:spPr>
        <p:txBody>
          <a:bodyPr/>
          <a:lstStyle/>
          <a:p>
            <a:pPr marL="0" indent="0" eaLnBrk="1" hangingPunct="1">
              <a:buFont typeface="Wingdings" panose="05000000000000000000" pitchFamily="2" charset="2"/>
              <a:buNone/>
            </a:pPr>
            <a:r>
              <a:rPr lang="en-US" altLang="zh-CN" sz="2400" dirty="0">
                <a:solidFill>
                  <a:srgbClr val="FF0000"/>
                </a:solidFill>
              </a:rPr>
              <a:t>1.</a:t>
            </a:r>
          </a:p>
        </p:txBody>
      </p:sp>
      <p:pic>
        <p:nvPicPr>
          <p:cNvPr id="3" name="图片 2">
            <a:extLst>
              <a:ext uri="{FF2B5EF4-FFF2-40B4-BE49-F238E27FC236}">
                <a16:creationId xmlns:a16="http://schemas.microsoft.com/office/drawing/2014/main" id="{0F1DD193-B412-42BB-9597-89B19BE2DBA6}"/>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23528" y="2060848"/>
            <a:ext cx="8735244" cy="807884"/>
          </a:xfrm>
          <a:prstGeom prst="rect">
            <a:avLst/>
          </a:prstGeom>
        </p:spPr>
      </p:pic>
      <p:pic>
        <p:nvPicPr>
          <p:cNvPr id="5" name="图片 4">
            <a:extLst>
              <a:ext uri="{FF2B5EF4-FFF2-40B4-BE49-F238E27FC236}">
                <a16:creationId xmlns:a16="http://schemas.microsoft.com/office/drawing/2014/main" id="{4AF2CA85-B70E-47C8-818C-033E32CADE65}"/>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23528" y="3390217"/>
            <a:ext cx="8640960" cy="671571"/>
          </a:xfrm>
          <a:prstGeom prst="rect">
            <a:avLst/>
          </a:prstGeom>
        </p:spPr>
      </p:pic>
      <p:pic>
        <p:nvPicPr>
          <p:cNvPr id="7" name="图片 6">
            <a:extLst>
              <a:ext uri="{FF2B5EF4-FFF2-40B4-BE49-F238E27FC236}">
                <a16:creationId xmlns:a16="http://schemas.microsoft.com/office/drawing/2014/main" id="{29ECAD5D-BF67-439C-8A03-0A92E5F742AA}"/>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23528" y="4797152"/>
            <a:ext cx="8738900" cy="288032"/>
          </a:xfrm>
          <a:prstGeom prst="rect">
            <a:avLst/>
          </a:prstGeom>
        </p:spPr>
      </p:pic>
      <p:sp>
        <p:nvSpPr>
          <p:cNvPr id="12" name="Rectangle 3">
            <a:extLst>
              <a:ext uri="{FF2B5EF4-FFF2-40B4-BE49-F238E27FC236}">
                <a16:creationId xmlns:a16="http://schemas.microsoft.com/office/drawing/2014/main" id="{54E08985-A3EE-4358-BBE8-E9A88CD92B9B}"/>
              </a:ext>
            </a:extLst>
          </p:cNvPr>
          <p:cNvSpPr txBox="1">
            <a:spLocks noChangeArrowheads="1"/>
          </p:cNvSpPr>
          <p:nvPr/>
        </p:nvSpPr>
        <p:spPr bwMode="auto">
          <a:xfrm>
            <a:off x="107504" y="2958169"/>
            <a:ext cx="390228" cy="56009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0000"/>
              </a:lnSpc>
              <a:spcBef>
                <a:spcPct val="20000"/>
              </a:spcBef>
              <a:spcAft>
                <a:spcPct val="0"/>
              </a:spcAft>
              <a:buFont typeface="Wingdings" panose="05000000000000000000" pitchFamily="2" charset="2"/>
              <a:buChar char="v"/>
              <a:defRPr kumimoji="1" sz="2800">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har char="•"/>
              <a:defRPr kumimoji="1" sz="2800">
                <a:solidFill>
                  <a:schemeClr val="tx1"/>
                </a:solidFill>
                <a:latin typeface="+mn-lt"/>
                <a:ea typeface="+mn-ea"/>
              </a:defRPr>
            </a:lvl2pPr>
            <a:lvl3pPr marL="1143000" indent="-228600" algn="l" rtl="0" eaLnBrk="0" fontAlgn="base" hangingPunct="0">
              <a:lnSpc>
                <a:spcPct val="110000"/>
              </a:lnSpc>
              <a:spcBef>
                <a:spcPct val="20000"/>
              </a:spcBef>
              <a:spcAft>
                <a:spcPct val="0"/>
              </a:spcAft>
              <a:buFont typeface="Times New Roman" panose="02020603050405020304" pitchFamily="18" charset="0"/>
              <a:buChar char="–"/>
              <a:defRPr kumimoji="1" sz="2600">
                <a:solidFill>
                  <a:schemeClr val="tx1"/>
                </a:solidFill>
                <a:latin typeface="+mn-lt"/>
                <a:ea typeface="+mn-ea"/>
              </a:defRPr>
            </a:lvl3pPr>
            <a:lvl4pPr marL="1600200" indent="-228600" algn="l" rtl="0" eaLnBrk="0" fontAlgn="base" hangingPunct="0">
              <a:lnSpc>
                <a:spcPct val="110000"/>
              </a:lnSpc>
              <a:spcBef>
                <a:spcPct val="20000"/>
              </a:spcBef>
              <a:spcAft>
                <a:spcPct val="0"/>
              </a:spcAft>
              <a:buFont typeface="Wingdings" panose="05000000000000000000" pitchFamily="2" charset="2"/>
              <a:buChar char=""/>
              <a:defRPr kumimoji="1" sz="2600">
                <a:solidFill>
                  <a:schemeClr val="tx1"/>
                </a:solidFill>
                <a:latin typeface="+mn-lt"/>
                <a:ea typeface="+mn-ea"/>
              </a:defRPr>
            </a:lvl4pPr>
            <a:lvl5pPr marL="20574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5pPr>
            <a:lvl6pPr marL="25146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6pPr>
            <a:lvl7pPr marL="29718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7pPr>
            <a:lvl8pPr marL="34290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8pPr>
            <a:lvl9pPr marL="38862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9pPr>
          </a:lstStyle>
          <a:p>
            <a:pPr marL="0" indent="0" eaLnBrk="1" hangingPunct="1">
              <a:buFont typeface="Wingdings" panose="05000000000000000000" pitchFamily="2" charset="2"/>
              <a:buNone/>
            </a:pPr>
            <a:r>
              <a:rPr lang="en-US" altLang="zh-CN" sz="2400" i="0" kern="0" dirty="0">
                <a:solidFill>
                  <a:srgbClr val="FF0000"/>
                </a:solidFill>
              </a:rPr>
              <a:t>2.</a:t>
            </a:r>
          </a:p>
        </p:txBody>
      </p:sp>
      <p:sp>
        <p:nvSpPr>
          <p:cNvPr id="13" name="Rectangle 3">
            <a:extLst>
              <a:ext uri="{FF2B5EF4-FFF2-40B4-BE49-F238E27FC236}">
                <a16:creationId xmlns:a16="http://schemas.microsoft.com/office/drawing/2014/main" id="{B473E3B5-5DD8-4AB2-BA4A-DD5C11264AC8}"/>
              </a:ext>
            </a:extLst>
          </p:cNvPr>
          <p:cNvSpPr txBox="1">
            <a:spLocks noChangeArrowheads="1"/>
          </p:cNvSpPr>
          <p:nvPr/>
        </p:nvSpPr>
        <p:spPr bwMode="auto">
          <a:xfrm>
            <a:off x="116485" y="4373091"/>
            <a:ext cx="390228" cy="56009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0000"/>
              </a:lnSpc>
              <a:spcBef>
                <a:spcPct val="20000"/>
              </a:spcBef>
              <a:spcAft>
                <a:spcPct val="0"/>
              </a:spcAft>
              <a:buFont typeface="Wingdings" panose="05000000000000000000" pitchFamily="2" charset="2"/>
              <a:buChar char="v"/>
              <a:defRPr kumimoji="1" sz="2800">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har char="•"/>
              <a:defRPr kumimoji="1" sz="2800">
                <a:solidFill>
                  <a:schemeClr val="tx1"/>
                </a:solidFill>
                <a:latin typeface="+mn-lt"/>
                <a:ea typeface="+mn-ea"/>
              </a:defRPr>
            </a:lvl2pPr>
            <a:lvl3pPr marL="1143000" indent="-228600" algn="l" rtl="0" eaLnBrk="0" fontAlgn="base" hangingPunct="0">
              <a:lnSpc>
                <a:spcPct val="110000"/>
              </a:lnSpc>
              <a:spcBef>
                <a:spcPct val="20000"/>
              </a:spcBef>
              <a:spcAft>
                <a:spcPct val="0"/>
              </a:spcAft>
              <a:buFont typeface="Times New Roman" panose="02020603050405020304" pitchFamily="18" charset="0"/>
              <a:buChar char="–"/>
              <a:defRPr kumimoji="1" sz="2600">
                <a:solidFill>
                  <a:schemeClr val="tx1"/>
                </a:solidFill>
                <a:latin typeface="+mn-lt"/>
                <a:ea typeface="+mn-ea"/>
              </a:defRPr>
            </a:lvl3pPr>
            <a:lvl4pPr marL="1600200" indent="-228600" algn="l" rtl="0" eaLnBrk="0" fontAlgn="base" hangingPunct="0">
              <a:lnSpc>
                <a:spcPct val="110000"/>
              </a:lnSpc>
              <a:spcBef>
                <a:spcPct val="20000"/>
              </a:spcBef>
              <a:spcAft>
                <a:spcPct val="0"/>
              </a:spcAft>
              <a:buFont typeface="Wingdings" panose="05000000000000000000" pitchFamily="2" charset="2"/>
              <a:buChar char=""/>
              <a:defRPr kumimoji="1" sz="2600">
                <a:solidFill>
                  <a:schemeClr val="tx1"/>
                </a:solidFill>
                <a:latin typeface="+mn-lt"/>
                <a:ea typeface="+mn-ea"/>
              </a:defRPr>
            </a:lvl4pPr>
            <a:lvl5pPr marL="20574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5pPr>
            <a:lvl6pPr marL="25146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6pPr>
            <a:lvl7pPr marL="29718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7pPr>
            <a:lvl8pPr marL="34290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8pPr>
            <a:lvl9pPr marL="38862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9pPr>
          </a:lstStyle>
          <a:p>
            <a:pPr marL="0" indent="0" eaLnBrk="1" hangingPunct="1">
              <a:buFont typeface="Wingdings" panose="05000000000000000000" pitchFamily="2" charset="2"/>
              <a:buNone/>
            </a:pPr>
            <a:r>
              <a:rPr lang="en-US" altLang="zh-CN" sz="2400" i="0" kern="0" dirty="0">
                <a:solidFill>
                  <a:srgbClr val="FF0000"/>
                </a:solidFill>
              </a:rPr>
              <a:t>3.</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500063" y="315913"/>
            <a:ext cx="5908675" cy="541337"/>
          </a:xfrm>
        </p:spPr>
        <p:txBody>
          <a:bodyPr/>
          <a:lstStyle/>
          <a:p>
            <a:pPr eaLnBrk="1" hangingPunct="1">
              <a:defRPr/>
            </a:pPr>
            <a:r>
              <a:rPr lang="zh-CN" altLang="en-US" sz="3600" dirty="0">
                <a:solidFill>
                  <a:srgbClr val="FFFF00"/>
                </a:solidFill>
                <a:effectLst>
                  <a:outerShdw blurRad="38100" dist="38100" dir="2700000" algn="tl">
                    <a:srgbClr val="000000">
                      <a:alpha val="43137"/>
                    </a:srgbClr>
                  </a:outerShdw>
                </a:effectLst>
              </a:rPr>
              <a:t>乘积法则</a:t>
            </a:r>
            <a:r>
              <a:rPr lang="en-US" altLang="zh-CN" sz="3600" dirty="0">
                <a:solidFill>
                  <a:srgbClr val="FFFF00"/>
                </a:solidFill>
                <a:effectLst>
                  <a:outerShdw blurRad="38100" dist="38100" dir="2700000" algn="tl">
                    <a:srgbClr val="000000">
                      <a:alpha val="43137"/>
                    </a:srgbClr>
                  </a:outerShdw>
                </a:effectLst>
              </a:rPr>
              <a:t>/</a:t>
            </a:r>
            <a:r>
              <a:rPr lang="en-US" altLang="zh-CN" sz="3600" i="1" dirty="0">
                <a:solidFill>
                  <a:srgbClr val="FFFF00"/>
                </a:solidFill>
                <a:effectLst>
                  <a:outerShdw blurRad="38100" dist="38100" dir="2700000" algn="tl">
                    <a:srgbClr val="000000">
                      <a:alpha val="43137"/>
                    </a:srgbClr>
                  </a:outerShdw>
                </a:effectLst>
              </a:rPr>
              <a:t>The Product Rule</a:t>
            </a:r>
            <a:endParaRPr lang="zh-CN" altLang="en-US" sz="3600" i="1" dirty="0">
              <a:solidFill>
                <a:srgbClr val="FFFF00"/>
              </a:solidFill>
              <a:effectLst>
                <a:outerShdw blurRad="38100" dist="38100" dir="2700000" algn="tl">
                  <a:srgbClr val="000000">
                    <a:alpha val="43137"/>
                  </a:srgbClr>
                </a:outerShdw>
              </a:effectLst>
            </a:endParaRPr>
          </a:p>
        </p:txBody>
      </p:sp>
      <p:sp>
        <p:nvSpPr>
          <p:cNvPr id="23554" name="Rectangle 3"/>
          <p:cNvSpPr>
            <a:spLocks noGrp="1" noChangeArrowheads="1"/>
          </p:cNvSpPr>
          <p:nvPr>
            <p:ph type="body" idx="1"/>
          </p:nvPr>
        </p:nvSpPr>
        <p:spPr>
          <a:xfrm>
            <a:off x="357188" y="1452563"/>
            <a:ext cx="8561387" cy="2047875"/>
          </a:xfrm>
          <a:solidFill>
            <a:schemeClr val="bg1"/>
          </a:solidFill>
        </p:spPr>
        <p:txBody>
          <a:bodyPr/>
          <a:lstStyle/>
          <a:p>
            <a:pPr marL="0" indent="0" eaLnBrk="1" hangingPunct="1">
              <a:buFont typeface="Wingdings" panose="05000000000000000000" pitchFamily="2" charset="2"/>
              <a:buNone/>
            </a:pPr>
            <a:r>
              <a:rPr lang="en-US" altLang="zh-CN" b="1" dirty="0"/>
              <a:t>Suppose that a procedure</a:t>
            </a:r>
            <a:r>
              <a:rPr lang="zh-CN" altLang="en-US" b="1" dirty="0"/>
              <a:t>（过程） </a:t>
            </a:r>
            <a:r>
              <a:rPr lang="en-US" altLang="zh-CN" b="1" dirty="0"/>
              <a:t>can </a:t>
            </a:r>
            <a:r>
              <a:rPr lang="en-US" altLang="zh-CN" b="1" dirty="0">
                <a:solidFill>
                  <a:srgbClr val="0066FF"/>
                </a:solidFill>
              </a:rPr>
              <a:t>be broken down into two tasks</a:t>
            </a:r>
            <a:r>
              <a:rPr lang="en-US" altLang="zh-CN" b="1" dirty="0"/>
              <a:t>. If there are </a:t>
            </a:r>
            <a:r>
              <a:rPr lang="en-US" altLang="zh-CN" b="1" dirty="0">
                <a:solidFill>
                  <a:srgbClr val="C00000"/>
                </a:solidFill>
              </a:rPr>
              <a:t>n</a:t>
            </a:r>
            <a:r>
              <a:rPr lang="en-US" altLang="zh-CN" b="1" dirty="0"/>
              <a:t> ways to do the first task and </a:t>
            </a:r>
            <a:r>
              <a:rPr lang="en-US" altLang="zh-CN" b="1" dirty="0">
                <a:solidFill>
                  <a:srgbClr val="C00000"/>
                </a:solidFill>
              </a:rPr>
              <a:t>m</a:t>
            </a:r>
            <a:r>
              <a:rPr lang="en-US" altLang="zh-CN" b="1" dirty="0"/>
              <a:t> ways to do the second task after the first task has been done, then there are </a:t>
            </a:r>
            <a:r>
              <a:rPr lang="en-US" altLang="zh-CN" b="1" dirty="0">
                <a:solidFill>
                  <a:srgbClr val="C00000"/>
                </a:solidFill>
              </a:rPr>
              <a:t>nm</a:t>
            </a:r>
            <a:r>
              <a:rPr lang="en-US" altLang="zh-CN" b="1" dirty="0"/>
              <a:t> ways to do the  procedure.</a:t>
            </a:r>
          </a:p>
          <a:p>
            <a:pPr marL="0" indent="0" eaLnBrk="1" hangingPunct="1">
              <a:buFont typeface="Wingdings" panose="05000000000000000000" pitchFamily="2" charset="2"/>
              <a:buNone/>
            </a:pPr>
            <a:endParaRPr lang="en-US" altLang="zh-CN" sz="1800" b="1" dirty="0"/>
          </a:p>
        </p:txBody>
      </p:sp>
      <p:grpSp>
        <p:nvGrpSpPr>
          <p:cNvPr id="23555" name="组合 22"/>
          <p:cNvGrpSpPr/>
          <p:nvPr/>
        </p:nvGrpSpPr>
        <p:grpSpPr bwMode="auto">
          <a:xfrm>
            <a:off x="539750" y="4583132"/>
            <a:ext cx="7931150" cy="1560512"/>
            <a:chOff x="467544" y="4028727"/>
            <a:chExt cx="7931150" cy="1560513"/>
          </a:xfrm>
        </p:grpSpPr>
        <p:grpSp>
          <p:nvGrpSpPr>
            <p:cNvPr id="23557" name="Group 10"/>
            <p:cNvGrpSpPr/>
            <p:nvPr/>
          </p:nvGrpSpPr>
          <p:grpSpPr bwMode="auto">
            <a:xfrm>
              <a:off x="467544" y="4989165"/>
              <a:ext cx="935038" cy="600075"/>
              <a:chOff x="618" y="2651"/>
              <a:chExt cx="589" cy="378"/>
            </a:xfrm>
          </p:grpSpPr>
          <p:sp>
            <p:nvSpPr>
              <p:cNvPr id="23574" name="Oval 11"/>
              <p:cNvSpPr>
                <a:spLocks noChangeArrowheads="1"/>
              </p:cNvSpPr>
              <p:nvPr/>
            </p:nvSpPr>
            <p:spPr bwMode="auto">
              <a:xfrm>
                <a:off x="815" y="2651"/>
                <a:ext cx="181" cy="181"/>
              </a:xfrm>
              <a:prstGeom prst="ellipse">
                <a:avLst/>
              </a:prstGeom>
              <a:solidFill>
                <a:schemeClr val="accent2"/>
              </a:solidFill>
              <a:ln w="9525">
                <a:solidFill>
                  <a:schemeClr val="tx1"/>
                </a:solidFill>
                <a:miter lim="800000"/>
              </a:ln>
            </p:spPr>
            <p:txBody>
              <a:bodyPr wrap="none" anchor="ctr"/>
              <a:lstStyle/>
              <a:p>
                <a:pPr algn="ctr" latinLnBrk="1"/>
                <a:endParaRPr lang="zh-CN" altLang="en-US" b="1"/>
              </a:p>
            </p:txBody>
          </p:sp>
          <p:sp>
            <p:nvSpPr>
              <p:cNvPr id="23575" name="Oval 12"/>
              <p:cNvSpPr>
                <a:spLocks noChangeArrowheads="1"/>
              </p:cNvSpPr>
              <p:nvPr/>
            </p:nvSpPr>
            <p:spPr bwMode="auto">
              <a:xfrm>
                <a:off x="618" y="2848"/>
                <a:ext cx="589" cy="181"/>
              </a:xfrm>
              <a:prstGeom prst="ellipse">
                <a:avLst/>
              </a:prstGeom>
              <a:noFill/>
              <a:ln w="9525">
                <a:noFill/>
                <a:miter lim="800000"/>
              </a:ln>
            </p:spPr>
            <p:txBody>
              <a:bodyPr wrap="none" anchor="ctr"/>
              <a:lstStyle/>
              <a:p>
                <a:pPr algn="ctr" latinLnBrk="1"/>
                <a:r>
                  <a:rPr lang="zh-CN" altLang="en-US" sz="1800" b="1" i="0">
                    <a:ea typeface="黑体" panose="02010609060101010101" pitchFamily="2" charset="-122"/>
                  </a:rPr>
                  <a:t>起点</a:t>
                </a:r>
              </a:p>
            </p:txBody>
          </p:sp>
        </p:grpSp>
        <p:grpSp>
          <p:nvGrpSpPr>
            <p:cNvPr id="23558" name="Group 13"/>
            <p:cNvGrpSpPr/>
            <p:nvPr/>
          </p:nvGrpSpPr>
          <p:grpSpPr bwMode="auto">
            <a:xfrm>
              <a:off x="7463657" y="4989165"/>
              <a:ext cx="935037" cy="600075"/>
              <a:chOff x="5025" y="2651"/>
              <a:chExt cx="589" cy="378"/>
            </a:xfrm>
          </p:grpSpPr>
          <p:sp>
            <p:nvSpPr>
              <p:cNvPr id="23572" name="Oval 14"/>
              <p:cNvSpPr>
                <a:spLocks noChangeArrowheads="1"/>
              </p:cNvSpPr>
              <p:nvPr/>
            </p:nvSpPr>
            <p:spPr bwMode="auto">
              <a:xfrm>
                <a:off x="5252" y="2651"/>
                <a:ext cx="181" cy="181"/>
              </a:xfrm>
              <a:prstGeom prst="ellipse">
                <a:avLst/>
              </a:prstGeom>
              <a:solidFill>
                <a:schemeClr val="hlink"/>
              </a:solidFill>
              <a:ln w="9525">
                <a:solidFill>
                  <a:schemeClr val="tx1"/>
                </a:solidFill>
                <a:miter lim="800000"/>
              </a:ln>
            </p:spPr>
            <p:txBody>
              <a:bodyPr wrap="none" anchor="ctr"/>
              <a:lstStyle/>
              <a:p>
                <a:pPr latinLnBrk="1"/>
                <a:endParaRPr lang="zh-CN" altLang="en-US" b="1"/>
              </a:p>
            </p:txBody>
          </p:sp>
          <p:sp>
            <p:nvSpPr>
              <p:cNvPr id="23573" name="Oval 15"/>
              <p:cNvSpPr>
                <a:spLocks noChangeArrowheads="1"/>
              </p:cNvSpPr>
              <p:nvPr/>
            </p:nvSpPr>
            <p:spPr bwMode="auto">
              <a:xfrm>
                <a:off x="5025" y="2848"/>
                <a:ext cx="589" cy="181"/>
              </a:xfrm>
              <a:prstGeom prst="ellipse">
                <a:avLst/>
              </a:prstGeom>
              <a:noFill/>
              <a:ln w="9525">
                <a:noFill/>
                <a:miter lim="800000"/>
              </a:ln>
            </p:spPr>
            <p:txBody>
              <a:bodyPr wrap="none" anchor="ctr"/>
              <a:lstStyle/>
              <a:p>
                <a:pPr algn="ctr" latinLnBrk="1"/>
                <a:r>
                  <a:rPr lang="zh-CN" altLang="en-US" sz="1800" b="1" i="0">
                    <a:ea typeface="黑体" panose="02010609060101010101" pitchFamily="2" charset="-122"/>
                  </a:rPr>
                  <a:t>终点</a:t>
                </a:r>
              </a:p>
            </p:txBody>
          </p:sp>
        </p:grpSp>
        <p:grpSp>
          <p:nvGrpSpPr>
            <p:cNvPr id="23559" name="Group 26"/>
            <p:cNvGrpSpPr/>
            <p:nvPr/>
          </p:nvGrpSpPr>
          <p:grpSpPr bwMode="auto">
            <a:xfrm>
              <a:off x="1043807" y="4028727"/>
              <a:ext cx="3513138" cy="1247775"/>
              <a:chOff x="981" y="2046"/>
              <a:chExt cx="2213" cy="786"/>
            </a:xfrm>
          </p:grpSpPr>
          <p:grpSp>
            <p:nvGrpSpPr>
              <p:cNvPr id="23565" name="Group 6"/>
              <p:cNvGrpSpPr/>
              <p:nvPr/>
            </p:nvGrpSpPr>
            <p:grpSpPr bwMode="auto">
              <a:xfrm>
                <a:off x="981" y="2651"/>
                <a:ext cx="2213" cy="181"/>
                <a:chOff x="981" y="2651"/>
                <a:chExt cx="2213" cy="181"/>
              </a:xfrm>
            </p:grpSpPr>
            <p:sp>
              <p:nvSpPr>
                <p:cNvPr id="23570" name="Line 7"/>
                <p:cNvSpPr>
                  <a:spLocks noChangeShapeType="1"/>
                </p:cNvSpPr>
                <p:nvPr/>
              </p:nvSpPr>
              <p:spPr bwMode="auto">
                <a:xfrm>
                  <a:off x="981" y="2750"/>
                  <a:ext cx="2041" cy="0"/>
                </a:xfrm>
                <a:prstGeom prst="line">
                  <a:avLst/>
                </a:prstGeom>
                <a:noFill/>
                <a:ln w="38100">
                  <a:solidFill>
                    <a:schemeClr val="tx1"/>
                  </a:solidFill>
                  <a:miter lim="800000"/>
                  <a:tailEnd type="triangle" w="med" len="med"/>
                </a:ln>
              </p:spPr>
              <p:txBody>
                <a:bodyPr wrap="none"/>
                <a:lstStyle/>
                <a:p>
                  <a:endParaRPr lang="zh-CN" altLang="en-US" b="1"/>
                </a:p>
              </p:txBody>
            </p:sp>
            <p:sp>
              <p:nvSpPr>
                <p:cNvPr id="23571" name="Oval 8"/>
                <p:cNvSpPr>
                  <a:spLocks noChangeArrowheads="1"/>
                </p:cNvSpPr>
                <p:nvPr/>
              </p:nvSpPr>
              <p:spPr bwMode="auto">
                <a:xfrm>
                  <a:off x="3013" y="2651"/>
                  <a:ext cx="181" cy="181"/>
                </a:xfrm>
                <a:prstGeom prst="ellipse">
                  <a:avLst/>
                </a:prstGeom>
                <a:solidFill>
                  <a:srgbClr val="FFFF00"/>
                </a:solidFill>
                <a:ln w="9525">
                  <a:solidFill>
                    <a:schemeClr val="tx1"/>
                  </a:solidFill>
                  <a:miter lim="800000"/>
                </a:ln>
              </p:spPr>
              <p:txBody>
                <a:bodyPr wrap="none" anchor="ctr"/>
                <a:lstStyle/>
                <a:p>
                  <a:pPr latinLnBrk="1"/>
                  <a:endParaRPr lang="zh-CN" altLang="en-US" b="1"/>
                </a:p>
              </p:txBody>
            </p:sp>
          </p:grpSp>
          <p:sp>
            <p:nvSpPr>
              <p:cNvPr id="23566" name="Freeform 17"/>
              <p:cNvSpPr/>
              <p:nvPr/>
            </p:nvSpPr>
            <p:spPr bwMode="auto">
              <a:xfrm>
                <a:off x="988" y="2591"/>
                <a:ext cx="2041" cy="159"/>
              </a:xfrm>
              <a:custGeom>
                <a:avLst/>
                <a:gdLst>
                  <a:gd name="T0" fmla="*/ 0 w 2041"/>
                  <a:gd name="T1" fmla="*/ 159 h 159"/>
                  <a:gd name="T2" fmla="*/ 590 w 2041"/>
                  <a:gd name="T3" fmla="*/ 23 h 159"/>
                  <a:gd name="T4" fmla="*/ 1588 w 2041"/>
                  <a:gd name="T5" fmla="*/ 23 h 159"/>
                  <a:gd name="T6" fmla="*/ 2041 w 2041"/>
                  <a:gd name="T7" fmla="*/ 113 h 159"/>
                  <a:gd name="T8" fmla="*/ 0 60000 65536"/>
                  <a:gd name="T9" fmla="*/ 0 60000 65536"/>
                  <a:gd name="T10" fmla="*/ 0 60000 65536"/>
                  <a:gd name="T11" fmla="*/ 0 60000 65536"/>
                  <a:gd name="T12" fmla="*/ 0 w 2041"/>
                  <a:gd name="T13" fmla="*/ 0 h 159"/>
                  <a:gd name="T14" fmla="*/ 2041 w 2041"/>
                  <a:gd name="T15" fmla="*/ 159 h 159"/>
                </a:gdLst>
                <a:ahLst/>
                <a:cxnLst>
                  <a:cxn ang="T8">
                    <a:pos x="T0" y="T1"/>
                  </a:cxn>
                  <a:cxn ang="T9">
                    <a:pos x="T2" y="T3"/>
                  </a:cxn>
                  <a:cxn ang="T10">
                    <a:pos x="T4" y="T5"/>
                  </a:cxn>
                  <a:cxn ang="T11">
                    <a:pos x="T6" y="T7"/>
                  </a:cxn>
                </a:cxnLst>
                <a:rect l="T12" t="T13" r="T14" b="T15"/>
                <a:pathLst>
                  <a:path w="2041" h="159">
                    <a:moveTo>
                      <a:pt x="0" y="159"/>
                    </a:moveTo>
                    <a:cubicBezTo>
                      <a:pt x="162" y="102"/>
                      <a:pt x="325" y="46"/>
                      <a:pt x="590" y="23"/>
                    </a:cubicBezTo>
                    <a:cubicBezTo>
                      <a:pt x="855" y="0"/>
                      <a:pt x="1346" y="8"/>
                      <a:pt x="1588" y="23"/>
                    </a:cubicBezTo>
                    <a:cubicBezTo>
                      <a:pt x="1830" y="38"/>
                      <a:pt x="1935" y="75"/>
                      <a:pt x="2041" y="113"/>
                    </a:cubicBezTo>
                  </a:path>
                </a:pathLst>
              </a:custGeom>
              <a:noFill/>
              <a:ln w="38100" cap="flat" cmpd="sng">
                <a:solidFill>
                  <a:schemeClr val="tx1"/>
                </a:solidFill>
                <a:prstDash val="solid"/>
                <a:miter lim="800000"/>
                <a:headEnd type="none" w="med" len="med"/>
                <a:tailEnd type="triangle" w="med" len="med"/>
              </a:ln>
            </p:spPr>
            <p:txBody>
              <a:bodyPr wrap="none"/>
              <a:lstStyle/>
              <a:p>
                <a:endParaRPr lang="zh-CN" altLang="en-US" b="1"/>
              </a:p>
            </p:txBody>
          </p:sp>
          <p:sp>
            <p:nvSpPr>
              <p:cNvPr id="23567" name="Freeform 18"/>
              <p:cNvSpPr/>
              <p:nvPr/>
            </p:nvSpPr>
            <p:spPr bwMode="auto">
              <a:xfrm>
                <a:off x="1026" y="2046"/>
                <a:ext cx="2000" cy="682"/>
              </a:xfrm>
              <a:custGeom>
                <a:avLst/>
                <a:gdLst>
                  <a:gd name="T0" fmla="*/ 0 w 2000"/>
                  <a:gd name="T1" fmla="*/ 682 h 682"/>
                  <a:gd name="T2" fmla="*/ 594 w 2000"/>
                  <a:gd name="T3" fmla="*/ 97 h 682"/>
                  <a:gd name="T4" fmla="*/ 1401 w 2000"/>
                  <a:gd name="T5" fmla="*/ 97 h 682"/>
                  <a:gd name="T6" fmla="*/ 2000 w 2000"/>
                  <a:gd name="T7" fmla="*/ 673 h 682"/>
                  <a:gd name="T8" fmla="*/ 0 60000 65536"/>
                  <a:gd name="T9" fmla="*/ 0 60000 65536"/>
                  <a:gd name="T10" fmla="*/ 0 60000 65536"/>
                  <a:gd name="T11" fmla="*/ 0 60000 65536"/>
                  <a:gd name="T12" fmla="*/ 0 w 2000"/>
                  <a:gd name="T13" fmla="*/ 0 h 682"/>
                  <a:gd name="T14" fmla="*/ 2000 w 2000"/>
                  <a:gd name="T15" fmla="*/ 682 h 682"/>
                </a:gdLst>
                <a:ahLst/>
                <a:cxnLst>
                  <a:cxn ang="T8">
                    <a:pos x="T0" y="T1"/>
                  </a:cxn>
                  <a:cxn ang="T9">
                    <a:pos x="T2" y="T3"/>
                  </a:cxn>
                  <a:cxn ang="T10">
                    <a:pos x="T4" y="T5"/>
                  </a:cxn>
                  <a:cxn ang="T11">
                    <a:pos x="T6" y="T7"/>
                  </a:cxn>
                </a:cxnLst>
                <a:rect l="T12" t="T13" r="T14" b="T15"/>
                <a:pathLst>
                  <a:path w="2000" h="682">
                    <a:moveTo>
                      <a:pt x="0" y="682"/>
                    </a:moveTo>
                    <a:cubicBezTo>
                      <a:pt x="99" y="584"/>
                      <a:pt x="360" y="194"/>
                      <a:pt x="594" y="97"/>
                    </a:cubicBezTo>
                    <a:cubicBezTo>
                      <a:pt x="828" y="0"/>
                      <a:pt x="1167" y="1"/>
                      <a:pt x="1401" y="97"/>
                    </a:cubicBezTo>
                    <a:cubicBezTo>
                      <a:pt x="1635" y="193"/>
                      <a:pt x="1875" y="553"/>
                      <a:pt x="2000" y="673"/>
                    </a:cubicBezTo>
                  </a:path>
                </a:pathLst>
              </a:custGeom>
              <a:noFill/>
              <a:ln w="38100" cap="flat" cmpd="sng">
                <a:solidFill>
                  <a:schemeClr val="tx1"/>
                </a:solidFill>
                <a:prstDash val="solid"/>
                <a:miter lim="800000"/>
                <a:headEnd type="none" w="med" len="med"/>
                <a:tailEnd type="triangle" w="med" len="med"/>
              </a:ln>
            </p:spPr>
            <p:txBody>
              <a:bodyPr wrap="none"/>
              <a:lstStyle/>
              <a:p>
                <a:endParaRPr lang="zh-CN" altLang="en-US" b="1"/>
              </a:p>
            </p:txBody>
          </p:sp>
          <p:sp>
            <p:nvSpPr>
              <p:cNvPr id="23568" name="Freeform 19"/>
              <p:cNvSpPr/>
              <p:nvPr/>
            </p:nvSpPr>
            <p:spPr bwMode="auto">
              <a:xfrm>
                <a:off x="991" y="2452"/>
                <a:ext cx="2001" cy="274"/>
              </a:xfrm>
              <a:custGeom>
                <a:avLst/>
                <a:gdLst>
                  <a:gd name="T0" fmla="*/ 0 w 2001"/>
                  <a:gd name="T1" fmla="*/ 274 h 274"/>
                  <a:gd name="T2" fmla="*/ 582 w 2001"/>
                  <a:gd name="T3" fmla="*/ 39 h 274"/>
                  <a:gd name="T4" fmla="*/ 1558 w 2001"/>
                  <a:gd name="T5" fmla="*/ 39 h 274"/>
                  <a:gd name="T6" fmla="*/ 2001 w 2001"/>
                  <a:gd name="T7" fmla="*/ 270 h 274"/>
                  <a:gd name="T8" fmla="*/ 0 60000 65536"/>
                  <a:gd name="T9" fmla="*/ 0 60000 65536"/>
                  <a:gd name="T10" fmla="*/ 0 60000 65536"/>
                  <a:gd name="T11" fmla="*/ 0 60000 65536"/>
                  <a:gd name="T12" fmla="*/ 0 w 2001"/>
                  <a:gd name="T13" fmla="*/ 0 h 274"/>
                  <a:gd name="T14" fmla="*/ 2001 w 2001"/>
                  <a:gd name="T15" fmla="*/ 274 h 274"/>
                </a:gdLst>
                <a:ahLst/>
                <a:cxnLst>
                  <a:cxn ang="T8">
                    <a:pos x="T0" y="T1"/>
                  </a:cxn>
                  <a:cxn ang="T9">
                    <a:pos x="T2" y="T3"/>
                  </a:cxn>
                  <a:cxn ang="T10">
                    <a:pos x="T4" y="T5"/>
                  </a:cxn>
                  <a:cxn ang="T11">
                    <a:pos x="T6" y="T7"/>
                  </a:cxn>
                </a:cxnLst>
                <a:rect l="T12" t="T13" r="T14" b="T15"/>
                <a:pathLst>
                  <a:path w="2001" h="274">
                    <a:moveTo>
                      <a:pt x="0" y="274"/>
                    </a:moveTo>
                    <a:cubicBezTo>
                      <a:pt x="97" y="236"/>
                      <a:pt x="322" y="78"/>
                      <a:pt x="582" y="39"/>
                    </a:cubicBezTo>
                    <a:cubicBezTo>
                      <a:pt x="842" y="0"/>
                      <a:pt x="1321" y="1"/>
                      <a:pt x="1558" y="39"/>
                    </a:cubicBezTo>
                    <a:cubicBezTo>
                      <a:pt x="1795" y="78"/>
                      <a:pt x="1897" y="172"/>
                      <a:pt x="2001" y="270"/>
                    </a:cubicBezTo>
                  </a:path>
                </a:pathLst>
              </a:custGeom>
              <a:noFill/>
              <a:ln w="38100" cap="flat" cmpd="sng">
                <a:solidFill>
                  <a:schemeClr val="tx1"/>
                </a:solidFill>
                <a:prstDash val="solid"/>
                <a:miter lim="800000"/>
                <a:headEnd type="none" w="med" len="med"/>
                <a:tailEnd type="triangle" w="med" len="med"/>
              </a:ln>
            </p:spPr>
            <p:txBody>
              <a:bodyPr wrap="none"/>
              <a:lstStyle/>
              <a:p>
                <a:endParaRPr lang="zh-CN" altLang="en-US" b="1"/>
              </a:p>
            </p:txBody>
          </p:sp>
          <p:sp>
            <p:nvSpPr>
              <p:cNvPr id="23569" name="Oval 20"/>
              <p:cNvSpPr>
                <a:spLocks noChangeArrowheads="1"/>
              </p:cNvSpPr>
              <p:nvPr/>
            </p:nvSpPr>
            <p:spPr bwMode="auto">
              <a:xfrm>
                <a:off x="1669" y="2205"/>
                <a:ext cx="589" cy="181"/>
              </a:xfrm>
              <a:prstGeom prst="ellipse">
                <a:avLst/>
              </a:prstGeom>
              <a:noFill/>
              <a:ln w="9525">
                <a:noFill/>
                <a:miter lim="800000"/>
              </a:ln>
            </p:spPr>
            <p:txBody>
              <a:bodyPr wrap="none" anchor="ctr"/>
              <a:lstStyle/>
              <a:p>
                <a:pPr algn="ctr" latinLnBrk="1"/>
                <a:r>
                  <a:rPr lang="en-US" altLang="zh-CN" sz="2000" b="1">
                    <a:ea typeface="黑体" panose="02010609060101010101" pitchFamily="2" charset="-122"/>
                  </a:rPr>
                  <a:t>n</a:t>
                </a:r>
                <a:endParaRPr lang="zh-CN" altLang="en-US" sz="2000" b="1">
                  <a:ea typeface="黑体" panose="02010609060101010101" pitchFamily="2" charset="-122"/>
                </a:endParaRPr>
              </a:p>
            </p:txBody>
          </p:sp>
        </p:grpSp>
        <p:grpSp>
          <p:nvGrpSpPr>
            <p:cNvPr id="23560" name="Group 27"/>
            <p:cNvGrpSpPr/>
            <p:nvPr/>
          </p:nvGrpSpPr>
          <p:grpSpPr bwMode="auto">
            <a:xfrm>
              <a:off x="4525194" y="4209702"/>
              <a:ext cx="3317875" cy="936625"/>
              <a:chOff x="3174" y="2160"/>
              <a:chExt cx="2090" cy="590"/>
            </a:xfrm>
          </p:grpSpPr>
          <p:sp>
            <p:nvSpPr>
              <p:cNvPr id="23561" name="Line 9"/>
              <p:cNvSpPr>
                <a:spLocks noChangeShapeType="1"/>
              </p:cNvSpPr>
              <p:nvPr/>
            </p:nvSpPr>
            <p:spPr bwMode="auto">
              <a:xfrm>
                <a:off x="3219" y="2748"/>
                <a:ext cx="2041" cy="0"/>
              </a:xfrm>
              <a:prstGeom prst="line">
                <a:avLst/>
              </a:prstGeom>
              <a:noFill/>
              <a:ln w="38100">
                <a:solidFill>
                  <a:srgbClr val="0000FF"/>
                </a:solidFill>
                <a:miter lim="800000"/>
                <a:tailEnd type="triangle" w="med" len="med"/>
              </a:ln>
            </p:spPr>
            <p:txBody>
              <a:bodyPr wrap="none"/>
              <a:lstStyle/>
              <a:p>
                <a:endParaRPr lang="zh-CN" altLang="en-US" b="1"/>
              </a:p>
            </p:txBody>
          </p:sp>
          <p:sp>
            <p:nvSpPr>
              <p:cNvPr id="23562" name="Freeform 22"/>
              <p:cNvSpPr/>
              <p:nvPr/>
            </p:nvSpPr>
            <p:spPr bwMode="auto">
              <a:xfrm>
                <a:off x="3174" y="2591"/>
                <a:ext cx="2090" cy="159"/>
              </a:xfrm>
              <a:custGeom>
                <a:avLst/>
                <a:gdLst>
                  <a:gd name="T0" fmla="*/ 0 w 2041"/>
                  <a:gd name="T1" fmla="*/ 159 h 159"/>
                  <a:gd name="T2" fmla="*/ 604 w 2041"/>
                  <a:gd name="T3" fmla="*/ 23 h 159"/>
                  <a:gd name="T4" fmla="*/ 1626 w 2041"/>
                  <a:gd name="T5" fmla="*/ 23 h 159"/>
                  <a:gd name="T6" fmla="*/ 2090 w 2041"/>
                  <a:gd name="T7" fmla="*/ 113 h 159"/>
                  <a:gd name="T8" fmla="*/ 0 60000 65536"/>
                  <a:gd name="T9" fmla="*/ 0 60000 65536"/>
                  <a:gd name="T10" fmla="*/ 0 60000 65536"/>
                  <a:gd name="T11" fmla="*/ 0 60000 65536"/>
                  <a:gd name="T12" fmla="*/ 0 w 2041"/>
                  <a:gd name="T13" fmla="*/ 0 h 159"/>
                  <a:gd name="T14" fmla="*/ 2041 w 2041"/>
                  <a:gd name="T15" fmla="*/ 159 h 159"/>
                </a:gdLst>
                <a:ahLst/>
                <a:cxnLst>
                  <a:cxn ang="T8">
                    <a:pos x="T0" y="T1"/>
                  </a:cxn>
                  <a:cxn ang="T9">
                    <a:pos x="T2" y="T3"/>
                  </a:cxn>
                  <a:cxn ang="T10">
                    <a:pos x="T4" y="T5"/>
                  </a:cxn>
                  <a:cxn ang="T11">
                    <a:pos x="T6" y="T7"/>
                  </a:cxn>
                </a:cxnLst>
                <a:rect l="T12" t="T13" r="T14" b="T15"/>
                <a:pathLst>
                  <a:path w="2041" h="159">
                    <a:moveTo>
                      <a:pt x="0" y="159"/>
                    </a:moveTo>
                    <a:cubicBezTo>
                      <a:pt x="162" y="102"/>
                      <a:pt x="325" y="46"/>
                      <a:pt x="590" y="23"/>
                    </a:cubicBezTo>
                    <a:cubicBezTo>
                      <a:pt x="855" y="0"/>
                      <a:pt x="1346" y="8"/>
                      <a:pt x="1588" y="23"/>
                    </a:cubicBezTo>
                    <a:cubicBezTo>
                      <a:pt x="1830" y="38"/>
                      <a:pt x="1935" y="75"/>
                      <a:pt x="2041" y="113"/>
                    </a:cubicBezTo>
                  </a:path>
                </a:pathLst>
              </a:custGeom>
              <a:noFill/>
              <a:ln w="38100" cap="flat" cmpd="sng">
                <a:solidFill>
                  <a:srgbClr val="0000FF"/>
                </a:solidFill>
                <a:prstDash val="solid"/>
                <a:miter lim="800000"/>
                <a:headEnd type="none" w="med" len="med"/>
                <a:tailEnd type="triangle" w="med" len="med"/>
              </a:ln>
            </p:spPr>
            <p:txBody>
              <a:bodyPr wrap="none"/>
              <a:lstStyle/>
              <a:p>
                <a:endParaRPr lang="zh-CN" altLang="en-US" b="1"/>
              </a:p>
            </p:txBody>
          </p:sp>
          <p:sp>
            <p:nvSpPr>
              <p:cNvPr id="21" name="Freeform 23"/>
              <p:cNvSpPr/>
              <p:nvPr/>
            </p:nvSpPr>
            <p:spPr bwMode="auto">
              <a:xfrm>
                <a:off x="3212" y="2160"/>
                <a:ext cx="2048" cy="568"/>
              </a:xfrm>
              <a:custGeom>
                <a:avLst/>
                <a:gdLst/>
                <a:ahLst/>
                <a:cxnLst>
                  <a:cxn ang="0">
                    <a:pos x="0" y="682"/>
                  </a:cxn>
                  <a:cxn ang="0">
                    <a:pos x="594" y="97"/>
                  </a:cxn>
                  <a:cxn ang="0">
                    <a:pos x="1401" y="97"/>
                  </a:cxn>
                  <a:cxn ang="0">
                    <a:pos x="2000" y="673"/>
                  </a:cxn>
                </a:cxnLst>
                <a:rect l="0" t="0" r="r" b="b"/>
                <a:pathLst>
                  <a:path w="2000" h="682">
                    <a:moveTo>
                      <a:pt x="0" y="682"/>
                    </a:moveTo>
                    <a:cubicBezTo>
                      <a:pt x="99" y="584"/>
                      <a:pt x="360" y="194"/>
                      <a:pt x="594" y="97"/>
                    </a:cubicBezTo>
                    <a:cubicBezTo>
                      <a:pt x="828" y="0"/>
                      <a:pt x="1167" y="1"/>
                      <a:pt x="1401" y="97"/>
                    </a:cubicBezTo>
                    <a:cubicBezTo>
                      <a:pt x="1635" y="193"/>
                      <a:pt x="1875" y="553"/>
                      <a:pt x="2000" y="673"/>
                    </a:cubicBezTo>
                  </a:path>
                </a:pathLst>
              </a:custGeom>
              <a:noFill/>
              <a:ln w="38100" cap="flat" cmpd="sng">
                <a:solidFill>
                  <a:schemeClr val="accent5">
                    <a:lumMod val="50000"/>
                  </a:schemeClr>
                </a:solidFill>
                <a:prstDash val="solid"/>
                <a:miter lim="800000"/>
                <a:headEnd type="none" w="med" len="med"/>
                <a:tailEnd type="triangle" w="med" len="med"/>
              </a:ln>
              <a:effectLst/>
            </p:spPr>
            <p:txBody>
              <a:bodyPr wrap="none"/>
              <a:lstStyle/>
              <a:p>
                <a:pPr latinLnBrk="1">
                  <a:defRPr/>
                </a:pPr>
                <a:endParaRPr lang="zh-CN" altLang="en-US" b="1">
                  <a:ea typeface="华文细黑" panose="02010600040101010101" charset="-122"/>
                </a:endParaRPr>
              </a:p>
            </p:txBody>
          </p:sp>
          <p:sp>
            <p:nvSpPr>
              <p:cNvPr id="22" name="Oval 25"/>
              <p:cNvSpPr>
                <a:spLocks noChangeArrowheads="1"/>
              </p:cNvSpPr>
              <p:nvPr/>
            </p:nvSpPr>
            <p:spPr bwMode="auto">
              <a:xfrm>
                <a:off x="3936" y="2251"/>
                <a:ext cx="589" cy="181"/>
              </a:xfrm>
              <a:prstGeom prst="ellipse">
                <a:avLst/>
              </a:prstGeom>
              <a:noFill/>
              <a:ln w="9525">
                <a:noFill/>
                <a:miter lim="800000"/>
              </a:ln>
              <a:effectLst/>
            </p:spPr>
            <p:txBody>
              <a:bodyPr wrap="none" anchor="ctr"/>
              <a:lstStyle/>
              <a:p>
                <a:pPr algn="ctr" latinLnBrk="1">
                  <a:defRPr/>
                </a:pPr>
                <a:r>
                  <a:rPr lang="en-US" altLang="zh-CN" sz="2000" b="1" dirty="0">
                    <a:solidFill>
                      <a:schemeClr val="accent5">
                        <a:lumMod val="50000"/>
                      </a:schemeClr>
                    </a:solidFill>
                    <a:ea typeface="黑体" panose="02010609060101010101" pitchFamily="2" charset="-122"/>
                  </a:rPr>
                  <a:t>m</a:t>
                </a:r>
                <a:endParaRPr lang="zh-CN" altLang="en-US" sz="2000" b="1" dirty="0">
                  <a:solidFill>
                    <a:schemeClr val="accent5">
                      <a:lumMod val="50000"/>
                    </a:schemeClr>
                  </a:solidFill>
                  <a:ea typeface="黑体" panose="02010609060101010101" pitchFamily="2" charset="-122"/>
                </a:endParaRPr>
              </a:p>
            </p:txBody>
          </p:sp>
        </p:grpSp>
      </p:grpSp>
      <p:sp>
        <p:nvSpPr>
          <p:cNvPr id="24" name="TextBox 23"/>
          <p:cNvSpPr txBox="1"/>
          <p:nvPr/>
        </p:nvSpPr>
        <p:spPr>
          <a:xfrm>
            <a:off x="323850" y="3890982"/>
            <a:ext cx="2519363" cy="523875"/>
          </a:xfrm>
          <a:prstGeom prst="rect">
            <a:avLst/>
          </a:prstGeom>
          <a:noFill/>
        </p:spPr>
        <p:txBody>
          <a:bodyPr>
            <a:spAutoFit/>
          </a:bodyPr>
          <a:lstStyle/>
          <a:p>
            <a:pPr latinLnBrk="1">
              <a:defRPr/>
            </a:pPr>
            <a:r>
              <a:rPr lang="zh-CN" altLang="en-US" b="1" i="0" dirty="0">
                <a:solidFill>
                  <a:schemeClr val="accent5">
                    <a:lumMod val="50000"/>
                  </a:schemeClr>
                </a:solidFill>
                <a:ea typeface="华文细黑" panose="02010600040101010101" charset="-122"/>
              </a:rPr>
              <a:t>串行事件组合：</a:t>
            </a:r>
            <a:endParaRPr lang="zh-CN" altLang="en-US" b="1" i="0" dirty="0">
              <a:solidFill>
                <a:schemeClr val="accent5">
                  <a:lumMod val="50000"/>
                </a:schemeClr>
              </a:solidFill>
              <a:latin typeface="楷体_GB2312" panose="02010609030101010101" pitchFamily="49" charset="-122"/>
              <a:ea typeface="楷体_GB2312" panose="02010609030101010101" pitchFamily="49"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500063" y="315913"/>
            <a:ext cx="5908675" cy="541337"/>
          </a:xfrm>
        </p:spPr>
        <p:txBody>
          <a:bodyPr/>
          <a:lstStyle/>
          <a:p>
            <a:pPr eaLnBrk="1" hangingPunct="1">
              <a:defRPr/>
            </a:pPr>
            <a:r>
              <a:rPr lang="zh-CN" altLang="en-US" sz="3600" dirty="0">
                <a:solidFill>
                  <a:srgbClr val="FFFF00"/>
                </a:solidFill>
                <a:effectLst>
                  <a:outerShdw blurRad="38100" dist="38100" dir="2700000" algn="tl">
                    <a:srgbClr val="000000">
                      <a:alpha val="43137"/>
                    </a:srgbClr>
                  </a:outerShdw>
                </a:effectLst>
              </a:rPr>
              <a:t>乘积法则</a:t>
            </a:r>
            <a:r>
              <a:rPr lang="en-US" altLang="zh-CN" sz="3600" dirty="0">
                <a:solidFill>
                  <a:srgbClr val="FFFF00"/>
                </a:solidFill>
                <a:effectLst>
                  <a:outerShdw blurRad="38100" dist="38100" dir="2700000" algn="tl">
                    <a:srgbClr val="000000">
                      <a:alpha val="43137"/>
                    </a:srgbClr>
                  </a:outerShdw>
                </a:effectLst>
              </a:rPr>
              <a:t>/</a:t>
            </a:r>
            <a:r>
              <a:rPr lang="en-US" altLang="zh-CN" sz="3600" i="1" dirty="0">
                <a:solidFill>
                  <a:srgbClr val="FFFF00"/>
                </a:solidFill>
                <a:effectLst>
                  <a:outerShdw blurRad="38100" dist="38100" dir="2700000" algn="tl">
                    <a:srgbClr val="000000">
                      <a:alpha val="43137"/>
                    </a:srgbClr>
                  </a:outerShdw>
                </a:effectLst>
              </a:rPr>
              <a:t>The Product Rule</a:t>
            </a:r>
            <a:endParaRPr lang="zh-CN" altLang="en-US" sz="3600" i="1" dirty="0">
              <a:solidFill>
                <a:srgbClr val="FFFF00"/>
              </a:solidFill>
              <a:effectLst>
                <a:outerShdw blurRad="38100" dist="38100" dir="2700000" algn="tl">
                  <a:srgbClr val="000000">
                    <a:alpha val="43137"/>
                  </a:srgbClr>
                </a:outerShdw>
              </a:effectLst>
            </a:endParaRPr>
          </a:p>
        </p:txBody>
      </p:sp>
      <p:sp>
        <p:nvSpPr>
          <p:cNvPr id="334851" name="Rectangle 3"/>
          <p:cNvSpPr>
            <a:spLocks noGrp="1" noChangeArrowheads="1"/>
          </p:cNvSpPr>
          <p:nvPr>
            <p:ph type="body" idx="1"/>
          </p:nvPr>
        </p:nvSpPr>
        <p:spPr>
          <a:xfrm>
            <a:off x="357188" y="1452563"/>
            <a:ext cx="8561387" cy="1905000"/>
          </a:xfrm>
          <a:solidFill>
            <a:schemeClr val="bg1"/>
          </a:solidFill>
        </p:spPr>
        <p:txBody>
          <a:bodyPr/>
          <a:lstStyle/>
          <a:p>
            <a:pPr marL="361950" indent="-361950" eaLnBrk="1" hangingPunct="1">
              <a:lnSpc>
                <a:spcPct val="130000"/>
              </a:lnSpc>
              <a:defRPr/>
            </a:pPr>
            <a:r>
              <a:rPr lang="zh-CN" altLang="en-US" dirty="0"/>
              <a:t>也可用集合语言描述：两个集合的笛卡尔积的元素数等于每个集合元素数的乘积。</a:t>
            </a:r>
            <a:endParaRPr lang="en-US" altLang="zh-CN" dirty="0"/>
          </a:p>
          <a:p>
            <a:pPr marL="0" indent="0" algn="ctr" eaLnBrk="1" hangingPunct="1">
              <a:buFont typeface="Wingdings" panose="05000000000000000000" pitchFamily="2" charset="2"/>
              <a:buNone/>
              <a:defRPr/>
            </a:pPr>
            <a:r>
              <a:rPr lang="en-US" altLang="zh-CN" dirty="0"/>
              <a:t>|A</a:t>
            </a:r>
            <a:r>
              <a:rPr lang="en-US" altLang="zh-CN" baseline="-25000" dirty="0"/>
              <a:t>1</a:t>
            </a:r>
            <a:r>
              <a:rPr lang="en-US" altLang="zh-CN" dirty="0"/>
              <a:t> </a:t>
            </a:r>
            <a:r>
              <a:rPr lang="en-US" altLang="zh-CN" dirty="0">
                <a:sym typeface="Symbol" panose="05050102010706020507" pitchFamily="18" charset="2"/>
              </a:rPr>
              <a:t> </a:t>
            </a:r>
            <a:r>
              <a:rPr lang="en-US" altLang="zh-CN" dirty="0"/>
              <a:t>A</a:t>
            </a:r>
            <a:r>
              <a:rPr lang="en-US" altLang="zh-CN" baseline="-25000" dirty="0"/>
              <a:t>2</a:t>
            </a:r>
            <a:r>
              <a:rPr lang="en-US" altLang="zh-CN" dirty="0"/>
              <a:t> |  = |A</a:t>
            </a:r>
            <a:r>
              <a:rPr lang="en-US" altLang="zh-CN" baseline="-25000" dirty="0"/>
              <a:t>1</a:t>
            </a:r>
            <a:r>
              <a:rPr lang="en-US" altLang="zh-CN" dirty="0"/>
              <a:t>|  |A</a:t>
            </a:r>
            <a:r>
              <a:rPr lang="en-US" altLang="zh-CN" baseline="-25000" dirty="0"/>
              <a:t>2</a:t>
            </a:r>
            <a:r>
              <a:rPr lang="en-US" altLang="zh-CN" dirty="0"/>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561975" y="142875"/>
            <a:ext cx="8042275" cy="838200"/>
          </a:xfrm>
        </p:spPr>
        <p:txBody>
          <a:bodyPr/>
          <a:lstStyle/>
          <a:p>
            <a:pPr eaLnBrk="1" hangingPunct="1">
              <a:defRPr/>
            </a:pPr>
            <a:r>
              <a:rPr lang="en-US" altLang="zh-CN" sz="3600" dirty="0">
                <a:effectLst>
                  <a:outerShdw blurRad="38100" dist="38100" dir="2700000" algn="tl">
                    <a:srgbClr val="000000">
                      <a:alpha val="43137"/>
                    </a:srgbClr>
                  </a:outerShdw>
                </a:effectLst>
              </a:rPr>
              <a:t>Examples 1-2</a:t>
            </a:r>
          </a:p>
        </p:txBody>
      </p:sp>
      <p:sp>
        <p:nvSpPr>
          <p:cNvPr id="10245" name="Rectangle 3"/>
          <p:cNvSpPr>
            <a:spLocks noGrp="1" noChangeArrowheads="1"/>
          </p:cNvSpPr>
          <p:nvPr>
            <p:ph type="body" idx="1"/>
          </p:nvPr>
        </p:nvSpPr>
        <p:spPr>
          <a:xfrm>
            <a:off x="285750" y="1557338"/>
            <a:ext cx="8572500" cy="4586287"/>
          </a:xfrm>
        </p:spPr>
        <p:txBody>
          <a:bodyPr/>
          <a:lstStyle/>
          <a:p>
            <a:pPr marL="0" indent="0" eaLnBrk="1" hangingPunct="1">
              <a:lnSpc>
                <a:spcPct val="120000"/>
              </a:lnSpc>
              <a:buFont typeface="Wingdings" panose="05000000000000000000" pitchFamily="2" charset="2"/>
              <a:buNone/>
            </a:pPr>
            <a:r>
              <a:rPr lang="zh-CN" altLang="en-US">
                <a:ea typeface="楷体_GB2312" panose="02010609030101010101" pitchFamily="49" charset="-122"/>
              </a:rPr>
              <a:t>例</a:t>
            </a:r>
            <a:r>
              <a:rPr lang="en-US" altLang="zh-CN">
                <a:ea typeface="楷体_GB2312" panose="02010609030101010101" pitchFamily="49" charset="-122"/>
              </a:rPr>
              <a:t>1</a:t>
            </a:r>
            <a:r>
              <a:rPr lang="zh-CN" altLang="en-US">
                <a:ea typeface="楷体_GB2312" panose="02010609030101010101" pitchFamily="49" charset="-122"/>
              </a:rPr>
              <a:t>：用一个字母和一个不超过</a:t>
            </a:r>
            <a:r>
              <a:rPr lang="en-US" altLang="zh-CN">
                <a:ea typeface="楷体_GB2312" panose="02010609030101010101" pitchFamily="49" charset="-122"/>
              </a:rPr>
              <a:t>100</a:t>
            </a:r>
            <a:r>
              <a:rPr lang="zh-CN" altLang="en-US">
                <a:ea typeface="楷体_GB2312" panose="02010609030101010101" pitchFamily="49" charset="-122"/>
              </a:rPr>
              <a:t>的正整数给礼堂的座位编号，问有多少个不同的编号？</a:t>
            </a:r>
            <a:endParaRPr lang="en-US" altLang="zh-CN">
              <a:ea typeface="楷体_GB2312" panose="02010609030101010101" pitchFamily="49" charset="-122"/>
            </a:endParaRPr>
          </a:p>
          <a:p>
            <a:pPr marL="0" indent="0" eaLnBrk="1" hangingPunct="1">
              <a:lnSpc>
                <a:spcPct val="120000"/>
              </a:lnSpc>
              <a:buFont typeface="Wingdings" panose="05000000000000000000" pitchFamily="2" charset="2"/>
              <a:buNone/>
            </a:pPr>
            <a:endParaRPr lang="en-US" altLang="zh-CN">
              <a:ea typeface="楷体_GB2312" panose="02010609030101010101" pitchFamily="49" charset="-122"/>
            </a:endParaRPr>
          </a:p>
          <a:p>
            <a:pPr marL="0" indent="0" eaLnBrk="1" hangingPunct="1">
              <a:lnSpc>
                <a:spcPct val="120000"/>
              </a:lnSpc>
              <a:buFont typeface="Wingdings" panose="05000000000000000000" pitchFamily="2" charset="2"/>
              <a:buNone/>
            </a:pPr>
            <a:endParaRPr lang="en-US" altLang="zh-CN">
              <a:ea typeface="楷体_GB2312" panose="02010609030101010101" pitchFamily="49" charset="-122"/>
            </a:endParaRPr>
          </a:p>
          <a:p>
            <a:pPr marL="0" indent="0" eaLnBrk="1" hangingPunct="1">
              <a:lnSpc>
                <a:spcPct val="120000"/>
              </a:lnSpc>
              <a:buFont typeface="Wingdings" panose="05000000000000000000" pitchFamily="2" charset="2"/>
              <a:buNone/>
            </a:pPr>
            <a:r>
              <a:rPr kumimoji="0" lang="zh-CN" altLang="en-US">
                <a:ea typeface="楷体_GB2312" panose="02010609030101010101" pitchFamily="49" charset="-122"/>
              </a:rPr>
              <a:t>例</a:t>
            </a:r>
            <a:r>
              <a:rPr kumimoji="0" lang="en-US" altLang="zh-CN">
                <a:ea typeface="楷体_GB2312" panose="02010609030101010101" pitchFamily="49" charset="-122"/>
              </a:rPr>
              <a:t>2</a:t>
            </a:r>
            <a:r>
              <a:rPr kumimoji="0" lang="zh-CN" altLang="en-US">
                <a:ea typeface="楷体_GB2312" panose="02010609030101010101" pitchFamily="49" charset="-122"/>
              </a:rPr>
              <a:t>：某个计算机中心有</a:t>
            </a:r>
            <a:r>
              <a:rPr kumimoji="0" lang="en-US" altLang="zh-CN">
                <a:ea typeface="楷体_GB2312" panose="02010609030101010101" pitchFamily="49" charset="-122"/>
              </a:rPr>
              <a:t>32</a:t>
            </a:r>
            <a:r>
              <a:rPr kumimoji="0" lang="zh-CN" altLang="en-US">
                <a:ea typeface="楷体_GB2312" panose="02010609030101010101" pitchFamily="49" charset="-122"/>
              </a:rPr>
              <a:t>台计算机，每台计算机有</a:t>
            </a:r>
            <a:r>
              <a:rPr kumimoji="0" lang="en-US" altLang="zh-CN">
                <a:ea typeface="楷体_GB2312" panose="02010609030101010101" pitchFamily="49" charset="-122"/>
              </a:rPr>
              <a:t>24</a:t>
            </a:r>
            <a:r>
              <a:rPr kumimoji="0" lang="zh-CN" altLang="en-US">
                <a:ea typeface="楷体_GB2312" panose="02010609030101010101" pitchFamily="49" charset="-122"/>
              </a:rPr>
              <a:t>个端口，问该中心共有多少个不同的端口？</a:t>
            </a:r>
          </a:p>
        </p:txBody>
      </p:sp>
      <p:sp>
        <p:nvSpPr>
          <p:cNvPr id="7" name="圆角矩形标注 6"/>
          <p:cNvSpPr/>
          <p:nvPr/>
        </p:nvSpPr>
        <p:spPr bwMode="auto">
          <a:xfrm>
            <a:off x="5508625" y="2636838"/>
            <a:ext cx="1744663" cy="571500"/>
          </a:xfrm>
          <a:prstGeom prst="wedgeRoundRectCallout">
            <a:avLst>
              <a:gd name="adj1" fmla="val -74593"/>
              <a:gd name="adj2" fmla="val -58388"/>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latinLnBrk="1">
              <a:defRPr/>
            </a:pPr>
            <a:r>
              <a:rPr lang="en-US" altLang="zh-CN" i="0" dirty="0">
                <a:solidFill>
                  <a:schemeClr val="tx1"/>
                </a:solidFill>
              </a:rPr>
              <a:t>26*100</a:t>
            </a:r>
            <a:endParaRPr lang="zh-CN" altLang="en-US" i="0" dirty="0">
              <a:solidFill>
                <a:schemeClr val="tx1"/>
              </a:solidFill>
            </a:endParaRPr>
          </a:p>
        </p:txBody>
      </p:sp>
      <p:sp>
        <p:nvSpPr>
          <p:cNvPr id="8" name="圆角矩形标注 7"/>
          <p:cNvSpPr/>
          <p:nvPr/>
        </p:nvSpPr>
        <p:spPr bwMode="auto">
          <a:xfrm>
            <a:off x="6588125" y="5516563"/>
            <a:ext cx="1673225" cy="571500"/>
          </a:xfrm>
          <a:prstGeom prst="wedgeRoundRectCallout">
            <a:avLst>
              <a:gd name="adj1" fmla="val -74593"/>
              <a:gd name="adj2" fmla="val -58388"/>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latinLnBrk="1">
              <a:defRPr/>
            </a:pPr>
            <a:r>
              <a:rPr lang="en-US" altLang="zh-CN" i="0" dirty="0">
                <a:solidFill>
                  <a:schemeClr val="tx1"/>
                </a:solidFill>
              </a:rPr>
              <a:t>32*24</a:t>
            </a:r>
            <a:endParaRPr lang="zh-CN" altLang="en-US" i="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9" name="Rectangle 5"/>
          <p:cNvSpPr>
            <a:spLocks noGrp="1" noChangeArrowheads="1"/>
          </p:cNvSpPr>
          <p:nvPr>
            <p:ph type="body" idx="1"/>
          </p:nvPr>
        </p:nvSpPr>
        <p:spPr>
          <a:xfrm>
            <a:off x="428625" y="1524000"/>
            <a:ext cx="8429625" cy="4333875"/>
          </a:xfrm>
        </p:spPr>
        <p:style>
          <a:lnRef idx="2">
            <a:schemeClr val="accent3"/>
          </a:lnRef>
          <a:fillRef idx="1">
            <a:schemeClr val="lt1"/>
          </a:fillRef>
          <a:effectRef idx="0">
            <a:schemeClr val="accent3"/>
          </a:effectRef>
          <a:fontRef idx="minor">
            <a:schemeClr val="dk1"/>
          </a:fontRef>
        </p:style>
        <p:txBody>
          <a:bodyPr/>
          <a:lstStyle/>
          <a:p>
            <a:pPr marL="0" indent="187325" eaLnBrk="1" hangingPunct="1">
              <a:defRPr/>
            </a:pPr>
            <a:r>
              <a:rPr lang="zh-CN" altLang="en-US" dirty="0">
                <a:solidFill>
                  <a:srgbClr val="C00000"/>
                </a:solidFill>
              </a:rPr>
              <a:t> </a:t>
            </a:r>
            <a:r>
              <a:rPr lang="zh-CN" altLang="en-US" b="1" dirty="0">
                <a:solidFill>
                  <a:srgbClr val="C00000"/>
                </a:solidFill>
              </a:rPr>
              <a:t>多个串行事件组合</a:t>
            </a:r>
            <a:endParaRPr lang="en-US" altLang="zh-CN" b="1" dirty="0">
              <a:solidFill>
                <a:srgbClr val="C00000"/>
              </a:solidFill>
            </a:endParaRPr>
          </a:p>
          <a:p>
            <a:pPr marL="0" indent="187325" eaLnBrk="1" hangingPunct="1">
              <a:buFont typeface="Wingdings" panose="05000000000000000000" pitchFamily="2" charset="2"/>
              <a:buNone/>
              <a:defRPr/>
            </a:pPr>
            <a:endParaRPr lang="en-US" altLang="zh-CN" b="1" dirty="0">
              <a:solidFill>
                <a:srgbClr val="C00000"/>
              </a:solidFill>
            </a:endParaRPr>
          </a:p>
          <a:p>
            <a:pPr marL="0" indent="187325" eaLnBrk="1" hangingPunct="1">
              <a:defRPr/>
            </a:pPr>
            <a:r>
              <a:rPr lang="zh-CN" altLang="en-US" b="1" dirty="0">
                <a:solidFill>
                  <a:srgbClr val="C00000"/>
                </a:solidFill>
              </a:rPr>
              <a:t> 集合形式</a:t>
            </a:r>
            <a:endParaRPr lang="zh-CN" altLang="en-US" sz="3200" b="1" dirty="0">
              <a:solidFill>
                <a:srgbClr val="C00000"/>
              </a:solidFill>
            </a:endParaRPr>
          </a:p>
          <a:p>
            <a:pPr marL="0" indent="187325" eaLnBrk="1" hangingPunct="1">
              <a:buFont typeface="Wingdings" panose="05000000000000000000" pitchFamily="2" charset="2"/>
              <a:buNone/>
              <a:defRPr/>
            </a:pPr>
            <a:r>
              <a:rPr lang="en-US" altLang="zh-CN" sz="3200" dirty="0"/>
              <a:t>  |A</a:t>
            </a:r>
            <a:r>
              <a:rPr lang="en-US" altLang="zh-CN" sz="3200" baseline="-25000" dirty="0"/>
              <a:t>1</a:t>
            </a:r>
            <a:r>
              <a:rPr lang="en-US" altLang="zh-CN" sz="3200" dirty="0"/>
              <a:t> </a:t>
            </a:r>
            <a:r>
              <a:rPr lang="en-US" altLang="zh-CN" sz="3200" dirty="0">
                <a:sym typeface="Symbol" panose="05050102010706020507" pitchFamily="18" charset="2"/>
              </a:rPr>
              <a:t> </a:t>
            </a:r>
            <a:r>
              <a:rPr lang="en-US" altLang="zh-CN" sz="3200" dirty="0"/>
              <a:t>A</a:t>
            </a:r>
            <a:r>
              <a:rPr lang="en-US" altLang="zh-CN" sz="3200" baseline="-25000" dirty="0"/>
              <a:t>2</a:t>
            </a:r>
            <a:r>
              <a:rPr lang="en-US" altLang="zh-CN" sz="3200" dirty="0"/>
              <a:t>  </a:t>
            </a:r>
            <a:r>
              <a:rPr lang="en-US" altLang="zh-CN" sz="3200" dirty="0">
                <a:sym typeface="Symbol" panose="05050102010706020507" pitchFamily="18" charset="2"/>
              </a:rPr>
              <a:t></a:t>
            </a:r>
            <a:r>
              <a:rPr lang="en-US" altLang="zh-CN" sz="3200" dirty="0"/>
              <a:t> …  </a:t>
            </a:r>
            <a:r>
              <a:rPr lang="en-US" altLang="zh-CN" sz="3200" dirty="0">
                <a:sym typeface="Symbol" panose="05050102010706020507" pitchFamily="18" charset="2"/>
              </a:rPr>
              <a:t></a:t>
            </a:r>
            <a:r>
              <a:rPr lang="en-US" altLang="zh-CN" sz="3200" dirty="0"/>
              <a:t> A</a:t>
            </a:r>
            <a:r>
              <a:rPr lang="en-US" altLang="zh-CN" sz="3200" i="1" baseline="-25000" dirty="0"/>
              <a:t>n</a:t>
            </a:r>
            <a:r>
              <a:rPr lang="en-US" altLang="zh-CN" sz="3200" dirty="0"/>
              <a:t> |  = |A</a:t>
            </a:r>
            <a:r>
              <a:rPr lang="en-US" altLang="zh-CN" sz="3200" baseline="-25000" dirty="0"/>
              <a:t>1</a:t>
            </a:r>
            <a:r>
              <a:rPr lang="en-US" altLang="zh-CN" sz="3200" dirty="0"/>
              <a:t>|  |A</a:t>
            </a:r>
            <a:r>
              <a:rPr lang="en-US" altLang="zh-CN" sz="3200" baseline="-25000" dirty="0"/>
              <a:t>2</a:t>
            </a:r>
            <a:r>
              <a:rPr lang="en-US" altLang="zh-CN" sz="3200" dirty="0"/>
              <a:t>| …  |A</a:t>
            </a:r>
            <a:r>
              <a:rPr lang="en-US" altLang="zh-CN" sz="3200" i="1" baseline="-25000" dirty="0"/>
              <a:t>n</a:t>
            </a:r>
            <a:r>
              <a:rPr lang="en-US" altLang="zh-CN" sz="3200" dirty="0"/>
              <a:t>|</a:t>
            </a:r>
          </a:p>
          <a:p>
            <a:pPr marL="0" indent="187325" eaLnBrk="1" hangingPunct="1">
              <a:buFont typeface="Wingdings" panose="05000000000000000000" pitchFamily="2" charset="2"/>
              <a:buNone/>
              <a:defRPr/>
            </a:pPr>
            <a:endParaRPr lang="en-US" altLang="zh-CN" sz="3200" dirty="0"/>
          </a:p>
          <a:p>
            <a:pPr marL="182880" indent="5080" eaLnBrk="1" hangingPunct="1">
              <a:lnSpc>
                <a:spcPct val="150000"/>
              </a:lnSpc>
              <a:buFont typeface="Wingdings" panose="05000000000000000000" pitchFamily="2" charset="2"/>
              <a:buNone/>
              <a:defRPr/>
            </a:pPr>
            <a:r>
              <a:rPr lang="zh-CN" altLang="en-US" u="sng" dirty="0"/>
              <a:t>有穷集合的子集</a:t>
            </a:r>
            <a:r>
              <a:rPr lang="en-US" altLang="zh-CN" u="sng" dirty="0"/>
              <a:t> </a:t>
            </a:r>
            <a:r>
              <a:rPr lang="en-US" altLang="zh-CN" dirty="0"/>
              <a:t>  </a:t>
            </a:r>
            <a:r>
              <a:rPr lang="zh-CN" altLang="en-US" dirty="0"/>
              <a:t>一个有穷集</a:t>
            </a:r>
            <a:r>
              <a:rPr lang="en-US" altLang="zh-CN" dirty="0"/>
              <a:t>S</a:t>
            </a:r>
            <a:r>
              <a:rPr lang="zh-CN" altLang="en-US" dirty="0"/>
              <a:t>的不同子集数是</a:t>
            </a:r>
            <a:r>
              <a:rPr lang="en-US" altLang="zh-CN" dirty="0"/>
              <a:t>2</a:t>
            </a:r>
            <a:r>
              <a:rPr lang="en-US" altLang="zh-CN" baseline="30000" dirty="0"/>
              <a:t>|S|</a:t>
            </a:r>
            <a:r>
              <a:rPr lang="zh-CN" altLang="en-US" dirty="0"/>
              <a:t>。</a:t>
            </a:r>
            <a:endParaRPr lang="en-US" altLang="zh-CN" dirty="0"/>
          </a:p>
          <a:p>
            <a:pPr marL="0" indent="187325" eaLnBrk="1" hangingPunct="1">
              <a:buFont typeface="Wingdings" panose="05000000000000000000" pitchFamily="2" charset="2"/>
              <a:buNone/>
              <a:defRPr/>
            </a:pPr>
            <a:endParaRPr lang="en-US" altLang="zh-CN" sz="3200" dirty="0">
              <a:solidFill>
                <a:schemeClr val="tx2"/>
              </a:solidFill>
            </a:endParaRPr>
          </a:p>
        </p:txBody>
      </p:sp>
      <p:sp>
        <p:nvSpPr>
          <p:cNvPr id="3" name="矩形 2"/>
          <p:cNvSpPr/>
          <p:nvPr/>
        </p:nvSpPr>
        <p:spPr>
          <a:xfrm>
            <a:off x="395288" y="260350"/>
            <a:ext cx="3605212" cy="646113"/>
          </a:xfrm>
          <a:prstGeom prst="rect">
            <a:avLst/>
          </a:prstGeom>
        </p:spPr>
        <p:txBody>
          <a:bodyPr wrap="none">
            <a:spAutoFit/>
          </a:bodyPr>
          <a:lstStyle/>
          <a:p>
            <a:pPr indent="187325" latinLnBrk="1">
              <a:defRPr/>
            </a:pPr>
            <a:r>
              <a:rPr lang="zh-CN" altLang="en-US" sz="3600" i="0" dirty="0">
                <a:solidFill>
                  <a:srgbClr val="FFFF00"/>
                </a:solidFill>
                <a:effectLst>
                  <a:outerShdw blurRad="38100" dist="38100" dir="2700000" algn="tl">
                    <a:srgbClr val="000000">
                      <a:alpha val="43137"/>
                    </a:srgbClr>
                  </a:outerShdw>
                </a:effectLst>
                <a:latin typeface="+mj-lt"/>
                <a:ea typeface="+mj-ea"/>
                <a:cs typeface="+mj-cs"/>
              </a:rPr>
              <a:t>乘积法则的推广</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3829">
                                            <p:txEl>
                                              <p:pRg st="5" end="5"/>
                                            </p:txEl>
                                          </p:spTgt>
                                        </p:tgtEl>
                                        <p:attrNameLst>
                                          <p:attrName>style.visibility</p:attrName>
                                        </p:attrNameLst>
                                      </p:cBhvr>
                                      <p:to>
                                        <p:strVal val="visible"/>
                                      </p:to>
                                    </p:set>
                                    <p:animEffect transition="in" filter="wipe(left)">
                                      <p:cBhvr>
                                        <p:cTn id="7" dur="500"/>
                                        <p:tgtEl>
                                          <p:spTgt spid="3338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561975" y="142875"/>
            <a:ext cx="8042275" cy="838200"/>
          </a:xfrm>
        </p:spPr>
        <p:txBody>
          <a:bodyPr/>
          <a:lstStyle/>
          <a:p>
            <a:pPr eaLnBrk="1" hangingPunct="1">
              <a:defRPr/>
            </a:pPr>
            <a:r>
              <a:rPr lang="en-US" altLang="zh-CN" sz="3600" dirty="0">
                <a:effectLst>
                  <a:outerShdw blurRad="38100" dist="38100" dir="2700000" algn="tl">
                    <a:srgbClr val="000000">
                      <a:alpha val="43137"/>
                    </a:srgbClr>
                  </a:outerShdw>
                </a:effectLst>
              </a:rPr>
              <a:t>Examples 3-4</a:t>
            </a:r>
          </a:p>
        </p:txBody>
      </p:sp>
      <p:sp>
        <p:nvSpPr>
          <p:cNvPr id="10245" name="Rectangle 3"/>
          <p:cNvSpPr>
            <a:spLocks noGrp="1" noChangeArrowheads="1"/>
          </p:cNvSpPr>
          <p:nvPr>
            <p:ph type="body" idx="1"/>
          </p:nvPr>
        </p:nvSpPr>
        <p:spPr>
          <a:xfrm>
            <a:off x="285750" y="1484313"/>
            <a:ext cx="8572500" cy="4824412"/>
          </a:xfrm>
        </p:spPr>
        <p:txBody>
          <a:bodyPr/>
          <a:lstStyle/>
          <a:p>
            <a:pPr>
              <a:lnSpc>
                <a:spcPct val="120000"/>
              </a:lnSpc>
              <a:buFont typeface="Wingdings" panose="05000000000000000000" pitchFamily="2" charset="2"/>
              <a:buNone/>
              <a:defRPr/>
            </a:pPr>
            <a:r>
              <a:rPr lang="zh-CN" altLang="en-US" dirty="0">
                <a:ea typeface="楷体_GB2312" panose="02010609030101010101" pitchFamily="49" charset="-122"/>
              </a:rPr>
              <a:t>例</a:t>
            </a:r>
            <a:r>
              <a:rPr lang="en-US" altLang="zh-CN" dirty="0">
                <a:ea typeface="楷体_GB2312" panose="02010609030101010101" pitchFamily="49" charset="-122"/>
              </a:rPr>
              <a:t>3</a:t>
            </a:r>
            <a:r>
              <a:rPr lang="zh-CN" altLang="en-US" dirty="0">
                <a:ea typeface="楷体_GB2312" panose="02010609030101010101" pitchFamily="49" charset="-122"/>
              </a:rPr>
              <a:t>：有多少个不同的</a:t>
            </a:r>
            <a:r>
              <a:rPr lang="en-US" altLang="zh-CN" dirty="0">
                <a:ea typeface="楷体_GB2312" panose="02010609030101010101" pitchFamily="49" charset="-122"/>
              </a:rPr>
              <a:t>7</a:t>
            </a:r>
            <a:r>
              <a:rPr lang="zh-CN" altLang="en-US" dirty="0">
                <a:ea typeface="楷体_GB2312" panose="02010609030101010101" pitchFamily="49" charset="-122"/>
              </a:rPr>
              <a:t>位二进制串？</a:t>
            </a:r>
            <a:endParaRPr lang="en-US" altLang="zh-CN" dirty="0">
              <a:ea typeface="楷体_GB2312" panose="02010609030101010101" pitchFamily="49" charset="-122"/>
            </a:endParaRPr>
          </a:p>
          <a:p>
            <a:pPr>
              <a:lnSpc>
                <a:spcPct val="120000"/>
              </a:lnSpc>
              <a:buFont typeface="Wingdings" panose="05000000000000000000" pitchFamily="2" charset="2"/>
              <a:buNone/>
              <a:defRPr/>
            </a:pPr>
            <a:r>
              <a:rPr lang="en-US" altLang="zh-CN" dirty="0">
                <a:ea typeface="楷体_GB2312" panose="02010609030101010101" pitchFamily="49" charset="-122"/>
              </a:rPr>
              <a:t>           7</a:t>
            </a:r>
            <a:r>
              <a:rPr lang="zh-CN" altLang="en-US" dirty="0">
                <a:ea typeface="楷体_GB2312" panose="02010609030101010101" pitchFamily="49" charset="-122"/>
              </a:rPr>
              <a:t>个二进制位，每个</a:t>
            </a:r>
            <a:r>
              <a:rPr lang="en-US" altLang="zh-CN" dirty="0">
                <a:ea typeface="楷体_GB2312" panose="02010609030101010101" pitchFamily="49" charset="-122"/>
              </a:rPr>
              <a:t>2</a:t>
            </a:r>
            <a:r>
              <a:rPr lang="zh-CN" altLang="en-US" dirty="0">
                <a:ea typeface="楷体_GB2312" panose="02010609030101010101" pitchFamily="49" charset="-122"/>
              </a:rPr>
              <a:t>种选择</a:t>
            </a:r>
          </a:p>
          <a:p>
            <a:pPr>
              <a:lnSpc>
                <a:spcPct val="120000"/>
              </a:lnSpc>
              <a:spcBef>
                <a:spcPts val="1200"/>
              </a:spcBef>
              <a:buFont typeface="Wingdings" panose="05000000000000000000" pitchFamily="2" charset="2"/>
              <a:buNone/>
              <a:defRPr/>
            </a:pPr>
            <a:endParaRPr lang="en-US" altLang="zh-CN" dirty="0">
              <a:ea typeface="楷体_GB2312" panose="02010609030101010101" pitchFamily="49" charset="-122"/>
            </a:endParaRPr>
          </a:p>
          <a:p>
            <a:pPr marL="0" indent="0">
              <a:lnSpc>
                <a:spcPct val="120000"/>
              </a:lnSpc>
              <a:spcBef>
                <a:spcPts val="1200"/>
              </a:spcBef>
              <a:buFont typeface="Wingdings" panose="05000000000000000000" pitchFamily="2" charset="2"/>
              <a:buNone/>
              <a:defRPr/>
            </a:pPr>
            <a:r>
              <a:rPr lang="zh-CN" altLang="en-US" dirty="0">
                <a:ea typeface="楷体_GB2312" panose="02010609030101010101" pitchFamily="49" charset="-122"/>
              </a:rPr>
              <a:t>例</a:t>
            </a:r>
            <a:r>
              <a:rPr lang="en-US" altLang="zh-CN" dirty="0">
                <a:ea typeface="楷体_GB2312" panose="02010609030101010101" pitchFamily="49" charset="-122"/>
              </a:rPr>
              <a:t>4</a:t>
            </a:r>
            <a:r>
              <a:rPr lang="zh-CN" altLang="en-US" dirty="0">
                <a:ea typeface="楷体_GB2312" panose="02010609030101010101" pitchFamily="49" charset="-122"/>
              </a:rPr>
              <a:t>：如每个车牌由</a:t>
            </a:r>
            <a:r>
              <a:rPr lang="en-US" altLang="zh-CN" dirty="0">
                <a:ea typeface="楷体_GB2312" panose="02010609030101010101" pitchFamily="49" charset="-122"/>
              </a:rPr>
              <a:t>3</a:t>
            </a:r>
            <a:r>
              <a:rPr lang="zh-CN" altLang="en-US" dirty="0">
                <a:ea typeface="楷体_GB2312" panose="02010609030101010101" pitchFamily="49" charset="-122"/>
              </a:rPr>
              <a:t>个字母后跟</a:t>
            </a:r>
            <a:r>
              <a:rPr lang="en-US" altLang="zh-CN" dirty="0">
                <a:ea typeface="楷体_GB2312" panose="02010609030101010101" pitchFamily="49" charset="-122"/>
              </a:rPr>
              <a:t>3</a:t>
            </a:r>
            <a:r>
              <a:rPr lang="zh-CN" altLang="en-US" dirty="0">
                <a:ea typeface="楷体_GB2312" panose="02010609030101010101" pitchFamily="49" charset="-122"/>
              </a:rPr>
              <a:t>个数字的序列组成，则有多少不同的有效车牌？</a:t>
            </a:r>
            <a:endParaRPr lang="en-US" altLang="zh-CN" dirty="0">
              <a:ea typeface="楷体_GB2312" panose="02010609030101010101" pitchFamily="49" charset="-122"/>
            </a:endParaRPr>
          </a:p>
          <a:p>
            <a:pPr marL="0" indent="0">
              <a:lnSpc>
                <a:spcPct val="120000"/>
              </a:lnSpc>
              <a:spcBef>
                <a:spcPts val="1200"/>
              </a:spcBef>
              <a:buFont typeface="Wingdings" panose="05000000000000000000" pitchFamily="2" charset="2"/>
              <a:buNone/>
              <a:defRPr/>
            </a:pPr>
            <a:r>
              <a:rPr lang="en-US" altLang="zh-CN" dirty="0">
                <a:ea typeface="楷体_GB2312" panose="02010609030101010101" pitchFamily="49" charset="-122"/>
              </a:rPr>
              <a:t>   6</a:t>
            </a:r>
            <a:r>
              <a:rPr lang="zh-CN" altLang="en-US" dirty="0">
                <a:ea typeface="楷体_GB2312" panose="02010609030101010101" pitchFamily="49" charset="-122"/>
              </a:rPr>
              <a:t>个字符位</a:t>
            </a:r>
            <a:endParaRPr lang="en-US" altLang="zh-CN" dirty="0">
              <a:ea typeface="楷体_GB2312" panose="02010609030101010101" pitchFamily="49" charset="-122"/>
            </a:endParaRPr>
          </a:p>
          <a:p>
            <a:pPr marL="568325" lvl="2" indent="-284480">
              <a:lnSpc>
                <a:spcPct val="120000"/>
              </a:lnSpc>
              <a:defRPr/>
            </a:pPr>
            <a:r>
              <a:rPr lang="zh-CN" altLang="en-US" dirty="0">
                <a:ea typeface="楷体_GB2312" panose="02010609030101010101" pitchFamily="49" charset="-122"/>
              </a:rPr>
              <a:t>前</a:t>
            </a:r>
            <a:r>
              <a:rPr lang="en-US" altLang="zh-CN" dirty="0">
                <a:ea typeface="楷体_GB2312" panose="02010609030101010101" pitchFamily="49" charset="-122"/>
              </a:rPr>
              <a:t>3</a:t>
            </a:r>
            <a:r>
              <a:rPr lang="zh-CN" altLang="en-US" dirty="0">
                <a:ea typeface="楷体_GB2312" panose="02010609030101010101" pitchFamily="49" charset="-122"/>
              </a:rPr>
              <a:t>个</a:t>
            </a:r>
            <a:r>
              <a:rPr lang="en-US" altLang="zh-CN" dirty="0">
                <a:ea typeface="楷体_GB2312" panose="02010609030101010101" pitchFamily="49" charset="-122"/>
              </a:rPr>
              <a:t>(</a:t>
            </a:r>
            <a:r>
              <a:rPr lang="zh-CN" altLang="en-US" dirty="0">
                <a:ea typeface="楷体_GB2312" panose="02010609030101010101" pitchFamily="49" charset="-122"/>
              </a:rPr>
              <a:t>字母</a:t>
            </a:r>
            <a:r>
              <a:rPr lang="en-US" altLang="zh-CN" dirty="0">
                <a:ea typeface="楷体_GB2312" panose="02010609030101010101" pitchFamily="49" charset="-122"/>
              </a:rPr>
              <a:t>)</a:t>
            </a:r>
            <a:r>
              <a:rPr lang="zh-CN" altLang="en-US" dirty="0">
                <a:ea typeface="楷体_GB2312" panose="02010609030101010101" pitchFamily="49" charset="-122"/>
              </a:rPr>
              <a:t>，每个</a:t>
            </a:r>
            <a:r>
              <a:rPr lang="en-US" altLang="zh-CN" dirty="0">
                <a:ea typeface="楷体_GB2312" panose="02010609030101010101" pitchFamily="49" charset="-122"/>
              </a:rPr>
              <a:t>26</a:t>
            </a:r>
            <a:r>
              <a:rPr lang="zh-CN" altLang="en-US" dirty="0">
                <a:ea typeface="楷体_GB2312" panose="02010609030101010101" pitchFamily="49" charset="-122"/>
              </a:rPr>
              <a:t>种选择</a:t>
            </a:r>
          </a:p>
          <a:p>
            <a:pPr marL="568325" lvl="2" indent="-284480">
              <a:lnSpc>
                <a:spcPct val="120000"/>
              </a:lnSpc>
              <a:defRPr/>
            </a:pPr>
            <a:r>
              <a:rPr lang="zh-CN" altLang="en-US" dirty="0">
                <a:ea typeface="楷体_GB2312" panose="02010609030101010101" pitchFamily="49" charset="-122"/>
              </a:rPr>
              <a:t>后</a:t>
            </a:r>
            <a:r>
              <a:rPr lang="en-US" altLang="zh-CN" dirty="0">
                <a:ea typeface="楷体_GB2312" panose="02010609030101010101" pitchFamily="49" charset="-122"/>
              </a:rPr>
              <a:t>3</a:t>
            </a:r>
            <a:r>
              <a:rPr lang="zh-CN" altLang="en-US" dirty="0">
                <a:ea typeface="楷体_GB2312" panose="02010609030101010101" pitchFamily="49" charset="-122"/>
              </a:rPr>
              <a:t>个</a:t>
            </a:r>
            <a:r>
              <a:rPr lang="en-US" altLang="zh-CN" dirty="0">
                <a:ea typeface="楷体_GB2312" panose="02010609030101010101" pitchFamily="49" charset="-122"/>
              </a:rPr>
              <a:t>(</a:t>
            </a:r>
            <a:r>
              <a:rPr lang="zh-CN" altLang="en-US" dirty="0">
                <a:ea typeface="楷体_GB2312" panose="02010609030101010101" pitchFamily="49" charset="-122"/>
              </a:rPr>
              <a:t>数字</a:t>
            </a:r>
            <a:r>
              <a:rPr lang="en-US" altLang="zh-CN" dirty="0">
                <a:ea typeface="楷体_GB2312" panose="02010609030101010101" pitchFamily="49" charset="-122"/>
              </a:rPr>
              <a:t>)</a:t>
            </a:r>
            <a:r>
              <a:rPr lang="zh-CN" altLang="en-US" dirty="0">
                <a:ea typeface="楷体_GB2312" panose="02010609030101010101" pitchFamily="49" charset="-122"/>
              </a:rPr>
              <a:t>，每个</a:t>
            </a:r>
            <a:r>
              <a:rPr lang="en-US" altLang="zh-CN" dirty="0">
                <a:ea typeface="楷体_GB2312" panose="02010609030101010101" pitchFamily="49" charset="-122"/>
              </a:rPr>
              <a:t>10</a:t>
            </a:r>
            <a:r>
              <a:rPr lang="zh-CN" altLang="en-US" dirty="0">
                <a:ea typeface="楷体_GB2312" panose="02010609030101010101" pitchFamily="49" charset="-122"/>
              </a:rPr>
              <a:t>种选择</a:t>
            </a:r>
          </a:p>
        </p:txBody>
      </p:sp>
      <p:sp>
        <p:nvSpPr>
          <p:cNvPr id="9" name="圆角矩形标注 8"/>
          <p:cNvSpPr/>
          <p:nvPr/>
        </p:nvSpPr>
        <p:spPr bwMode="auto">
          <a:xfrm>
            <a:off x="5651500" y="2636838"/>
            <a:ext cx="3168650" cy="571500"/>
          </a:xfrm>
          <a:prstGeom prst="wedgeRoundRectCallout">
            <a:avLst>
              <a:gd name="adj1" fmla="val -66983"/>
              <a:gd name="adj2" fmla="val -61147"/>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latinLnBrk="1">
              <a:defRPr/>
            </a:pPr>
            <a:r>
              <a:rPr lang="en-US" altLang="zh-CN" i="0" dirty="0">
                <a:solidFill>
                  <a:schemeClr val="tx1"/>
                </a:solidFill>
              </a:rPr>
              <a:t>2·2·2·2·2·2·2=2</a:t>
            </a:r>
            <a:r>
              <a:rPr lang="en-US" altLang="zh-CN" i="0" baseline="30000" dirty="0">
                <a:solidFill>
                  <a:schemeClr val="tx1"/>
                </a:solidFill>
              </a:rPr>
              <a:t>7</a:t>
            </a:r>
            <a:endParaRPr lang="zh-CN" altLang="en-US" i="0" baseline="30000" dirty="0">
              <a:solidFill>
                <a:schemeClr val="tx1"/>
              </a:solidFill>
            </a:endParaRPr>
          </a:p>
        </p:txBody>
      </p:sp>
      <p:sp>
        <p:nvSpPr>
          <p:cNvPr id="10" name="圆角矩形标注 9"/>
          <p:cNvSpPr/>
          <p:nvPr/>
        </p:nvSpPr>
        <p:spPr bwMode="auto">
          <a:xfrm>
            <a:off x="5759450" y="5013325"/>
            <a:ext cx="3384550" cy="1223963"/>
          </a:xfrm>
          <a:prstGeom prst="wedgeRoundRectCallout">
            <a:avLst>
              <a:gd name="adj1" fmla="val -61720"/>
              <a:gd name="adj2" fmla="val -54710"/>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latinLnBrk="1">
              <a:lnSpc>
                <a:spcPct val="130000"/>
              </a:lnSpc>
              <a:defRPr/>
            </a:pPr>
            <a:r>
              <a:rPr lang="en-US" altLang="zh-CN" i="0" dirty="0">
                <a:solidFill>
                  <a:schemeClr val="tx1"/>
                </a:solidFill>
              </a:rPr>
              <a:t>26·26·26·10·10·10</a:t>
            </a:r>
          </a:p>
          <a:p>
            <a:pPr latinLnBrk="1">
              <a:lnSpc>
                <a:spcPct val="130000"/>
              </a:lnSpc>
              <a:defRPr/>
            </a:pPr>
            <a:r>
              <a:rPr lang="en-US" altLang="zh-CN" i="0" dirty="0">
                <a:solidFill>
                  <a:schemeClr val="tx1"/>
                </a:solidFill>
              </a:rPr>
              <a:t>=17576000</a:t>
            </a:r>
            <a:endParaRPr lang="zh-CN" altLang="en-US" i="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trips(down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245">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245">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245">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0245">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strips(downLeft)">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theme/theme1.xml><?xml version="1.0" encoding="utf-8"?>
<a:theme xmlns:a="http://schemas.openxmlformats.org/drawingml/2006/main" name="B078">
  <a:themeElements>
    <a:clrScheme name="B078 10">
      <a:dk1>
        <a:srgbClr val="000000"/>
      </a:dk1>
      <a:lt1>
        <a:srgbClr val="FFFFFF"/>
      </a:lt1>
      <a:dk2>
        <a:srgbClr val="000000"/>
      </a:dk2>
      <a:lt2>
        <a:srgbClr val="808080"/>
      </a:lt2>
      <a:accent1>
        <a:srgbClr val="3399FF"/>
      </a:accent1>
      <a:accent2>
        <a:srgbClr val="6699FF"/>
      </a:accent2>
      <a:accent3>
        <a:srgbClr val="FFFFFF"/>
      </a:accent3>
      <a:accent4>
        <a:srgbClr val="000000"/>
      </a:accent4>
      <a:accent5>
        <a:srgbClr val="ADCAFF"/>
      </a:accent5>
      <a:accent6>
        <a:srgbClr val="5C8AE7"/>
      </a:accent6>
      <a:hlink>
        <a:srgbClr val="99CCFF"/>
      </a:hlink>
      <a:folHlink>
        <a:srgbClr val="3366CC"/>
      </a:folHlink>
    </a:clrScheme>
    <a:fontScheme name="B078">
      <a:majorFont>
        <a:latin typeface="Times New Roman"/>
        <a:ea typeface="华文细黑"/>
        <a:cs typeface=""/>
      </a:majorFont>
      <a:minorFont>
        <a:latin typeface="Times New Roman"/>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800" b="0" i="1" u="none" strike="noStrike" cap="none" normalizeH="0" baseline="0" smtClean="0">
            <a:ln>
              <a:noFill/>
            </a:ln>
            <a:solidFill>
              <a:schemeClr val="tx1"/>
            </a:solidFill>
            <a:effectLst/>
            <a:latin typeface="Times New Roman" panose="02020603050405020304" pitchFamily="18" charset="0"/>
            <a:ea typeface="华文细黑" panose="02010600040101010101"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800" b="0" i="1" u="none" strike="noStrike" cap="none" normalizeH="0" baseline="0" smtClean="0">
            <a:ln>
              <a:noFill/>
            </a:ln>
            <a:solidFill>
              <a:schemeClr val="tx1"/>
            </a:solidFill>
            <a:effectLst/>
            <a:latin typeface="Times New Roman" panose="02020603050405020304" pitchFamily="18" charset="0"/>
            <a:ea typeface="华文细黑" panose="02010600040101010101" charset="-122"/>
          </a:defRPr>
        </a:defPPr>
      </a:lstStyle>
    </a:lnDef>
    <a:txDef>
      <a:spPr>
        <a:noFill/>
      </a:spPr>
      <a:bodyPr wrap="square" rtlCol="0">
        <a:spAutoFit/>
      </a:bodyPr>
      <a:lstStyle>
        <a:defPPr>
          <a:defRPr i="0" dirty="0" smtClean="0">
            <a:latin typeface="楷体_GB2312" panose="02010609030101010101" pitchFamily="49" charset="-122"/>
            <a:ea typeface="楷体_GB2312" panose="02010609030101010101" pitchFamily="49" charset="-122"/>
          </a:defRPr>
        </a:defPPr>
      </a:lstStyle>
    </a:txDef>
  </a:objectDefaults>
  <a:extraClrSchemeLst>
    <a:extraClrScheme>
      <a:clrScheme name="B078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078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078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078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07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07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078 8">
        <a:dk1>
          <a:srgbClr val="000000"/>
        </a:dk1>
        <a:lt1>
          <a:srgbClr val="FFFFCC"/>
        </a:lt1>
        <a:dk2>
          <a:srgbClr val="000798"/>
        </a:dk2>
        <a:lt2>
          <a:srgbClr val="B2B2B2"/>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8 9">
        <a:dk1>
          <a:srgbClr val="000000"/>
        </a:dk1>
        <a:lt1>
          <a:srgbClr val="FFFFCC"/>
        </a:lt1>
        <a:dk2>
          <a:srgbClr val="000798"/>
        </a:dk2>
        <a:lt2>
          <a:srgbClr val="B2B2B2"/>
        </a:lt2>
        <a:accent1>
          <a:srgbClr val="1B33E7"/>
        </a:accent1>
        <a:accent2>
          <a:srgbClr val="800000"/>
        </a:accent2>
        <a:accent3>
          <a:srgbClr val="FFFFE2"/>
        </a:accent3>
        <a:accent4>
          <a:srgbClr val="000000"/>
        </a:accent4>
        <a:accent5>
          <a:srgbClr val="ABADF1"/>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8 10">
        <a:dk1>
          <a:srgbClr val="000000"/>
        </a:dk1>
        <a:lt1>
          <a:srgbClr val="FFFFFF"/>
        </a:lt1>
        <a:dk2>
          <a:srgbClr val="000000"/>
        </a:dk2>
        <a:lt2>
          <a:srgbClr val="808080"/>
        </a:lt2>
        <a:accent1>
          <a:srgbClr val="3399FF"/>
        </a:accent1>
        <a:accent2>
          <a:srgbClr val="6699FF"/>
        </a:accent2>
        <a:accent3>
          <a:srgbClr val="FFFFFF"/>
        </a:accent3>
        <a:accent4>
          <a:srgbClr val="000000"/>
        </a:accent4>
        <a:accent5>
          <a:srgbClr val="ADCAFF"/>
        </a:accent5>
        <a:accent6>
          <a:srgbClr val="5C8AE7"/>
        </a:accent6>
        <a:hlink>
          <a:srgbClr val="99CCFF"/>
        </a:hlink>
        <a:folHlink>
          <a:srgbClr val="3366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C:\coolpt\TempSlide\B078.POT</Template>
  <TotalTime>2025</TotalTime>
  <Words>2971</Words>
  <Application>Microsoft Office PowerPoint</Application>
  <PresentationFormat>全屏显示(4:3)</PresentationFormat>
  <Paragraphs>297</Paragraphs>
  <Slides>48</Slides>
  <Notes>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9" baseType="lpstr">
      <vt:lpstr>Webdings</vt:lpstr>
      <vt:lpstr>楷体_GB2312</vt:lpstr>
      <vt:lpstr>Arial</vt:lpstr>
      <vt:lpstr>华文中宋</vt:lpstr>
      <vt:lpstr>Times New Roman</vt:lpstr>
      <vt:lpstr>宋体</vt:lpstr>
      <vt:lpstr>Wingdings</vt:lpstr>
      <vt:lpstr>Gulim</vt:lpstr>
      <vt:lpstr>仿宋_GB2312</vt:lpstr>
      <vt:lpstr>B078</vt:lpstr>
      <vt:lpstr>公式</vt:lpstr>
      <vt:lpstr>Chapter 3  计数</vt:lpstr>
      <vt:lpstr>第3章 计  数</vt:lpstr>
      <vt:lpstr>PowerPoint 演示文稿</vt:lpstr>
      <vt:lpstr>基本的计数原则</vt:lpstr>
      <vt:lpstr>乘积法则/The Product Rule</vt:lpstr>
      <vt:lpstr>乘积法则/The Product Rule</vt:lpstr>
      <vt:lpstr>Examples 1-2</vt:lpstr>
      <vt:lpstr>PowerPoint 演示文稿</vt:lpstr>
      <vt:lpstr>Examples 3-4</vt:lpstr>
      <vt:lpstr>Examples 5-6</vt:lpstr>
      <vt:lpstr>Examples 7</vt:lpstr>
      <vt:lpstr>练习</vt:lpstr>
      <vt:lpstr>练习</vt:lpstr>
      <vt:lpstr>求和法则 /The Sum Rule </vt:lpstr>
      <vt:lpstr>Examples 8</vt:lpstr>
      <vt:lpstr>求和法则的推广</vt:lpstr>
      <vt:lpstr>Examples 11-12</vt:lpstr>
      <vt:lpstr>More Complex Counting Problems</vt:lpstr>
      <vt:lpstr>举例：比较复杂的计数问题</vt:lpstr>
      <vt:lpstr>举例：比较复杂的计数问题</vt:lpstr>
      <vt:lpstr>练习</vt:lpstr>
      <vt:lpstr>练习</vt:lpstr>
      <vt:lpstr>练习</vt:lpstr>
      <vt:lpstr>练习</vt:lpstr>
      <vt:lpstr>练习</vt:lpstr>
      <vt:lpstr>容斥原理 Inclusion-Exclusion Principle</vt:lpstr>
      <vt:lpstr>容斥原理 Inclusion-Exclusion Principle</vt:lpstr>
      <vt:lpstr>EXAMPLE</vt:lpstr>
      <vt:lpstr>EXAMPLE</vt:lpstr>
      <vt:lpstr>练习</vt:lpstr>
      <vt:lpstr>练习</vt:lpstr>
      <vt:lpstr>树图/Tree Diagrams</vt:lpstr>
      <vt:lpstr>树图/Tree Diagrams</vt:lpstr>
      <vt:lpstr>树图/Tree Diagrams</vt:lpstr>
      <vt:lpstr>PowerPoint 演示文稿</vt:lpstr>
      <vt:lpstr>作业</vt:lpstr>
      <vt:lpstr>PowerPoint 演示文稿</vt:lpstr>
      <vt:lpstr>3.2 鸽巢原理（抽屉原理）</vt:lpstr>
      <vt:lpstr>EXAMPLE 1~3</vt:lpstr>
      <vt:lpstr>EXAMPLE 1~3</vt:lpstr>
      <vt:lpstr>EXAMPLE  4</vt:lpstr>
      <vt:lpstr>3.2 鸽巢原理</vt:lpstr>
      <vt:lpstr>EXAMPLE</vt:lpstr>
      <vt:lpstr>EXAMPLE 5</vt:lpstr>
      <vt:lpstr>EXAMPLE 6~7</vt:lpstr>
      <vt:lpstr>EXAMPLE 8</vt:lpstr>
      <vt:lpstr>EXAMPLE 9</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deadlocks</dc:title>
  <dc:creator>rdm</dc:creator>
  <cp:lastModifiedBy>Ren dm</cp:lastModifiedBy>
  <cp:revision>1580</cp:revision>
  <dcterms:created xsi:type="dcterms:W3CDTF">2001-07-18T23:57:00Z</dcterms:created>
  <dcterms:modified xsi:type="dcterms:W3CDTF">2021-03-29T07:45:33Z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