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4" r:id="rId4"/>
    <p:sldId id="282" r:id="rId5"/>
    <p:sldId id="283" r:id="rId6"/>
    <p:sldId id="276" r:id="rId7"/>
    <p:sldId id="278" r:id="rId8"/>
    <p:sldId id="281" r:id="rId9"/>
    <p:sldId id="284" r:id="rId10"/>
    <p:sldId id="279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D033"/>
    <a:srgbClr val="24CC64"/>
    <a:srgbClr val="58B1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D1B8-F4D7-4128-BB06-7FF7C93391B8}" type="datetimeFigureOut">
              <a:rPr lang="zh-CN" altLang="en-US" smtClean="0"/>
              <a:pPr/>
              <a:t>2022/4/21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A6BC-37EA-4925-8BE5-B719D37040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352550"/>
            <a:ext cx="8991600" cy="990600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使用实战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24150"/>
            <a:ext cx="6400800" cy="131445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00FF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7696200" y="57150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495550"/>
            <a:ext cx="9144000" cy="762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95350"/>
            <a:ext cx="8229600" cy="85725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zh-CN" altLang="en-US" dirty="0" smtClean="0"/>
              <a:t>对象检测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从训练到部署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885950"/>
            <a:ext cx="9144000" cy="1588"/>
          </a:xfrm>
          <a:prstGeom prst="line">
            <a:avLst/>
          </a:prstGeom>
          <a:ln w="25400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038349"/>
            <a:ext cx="8229600" cy="25562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>
                <a:solidFill>
                  <a:srgbClr val="0000FF">
                    <a:alpha val="73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190750"/>
            <a:ext cx="9144000" cy="1588"/>
          </a:xfrm>
          <a:prstGeom prst="line">
            <a:avLst/>
          </a:prstGeom>
          <a:ln w="25400">
            <a:solidFill>
              <a:srgbClr val="0000FF">
                <a:alpha val="76000"/>
              </a:srgb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 flipH="1" flipV="1">
            <a:off x="4095750" y="1676400"/>
            <a:ext cx="45720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048986" y="1657350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ANY</a:t>
            </a:r>
            <a:r>
              <a:rPr lang="en-US" altLang="zh-CN" sz="2400" b="1" baseline="0" dirty="0" smtClean="0">
                <a:solidFill>
                  <a:srgbClr val="00B0F0"/>
                </a:solidFill>
              </a:rPr>
              <a:t> QUESTION?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73993" y="2343150"/>
            <a:ext cx="179601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93031"/>
            <a:ext cx="8686800" cy="1102519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OpenCV</a:t>
            </a:r>
            <a:r>
              <a:rPr lang="zh-CN" altLang="en-US" sz="3600" dirty="0" smtClean="0"/>
              <a:t>初级认证课程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- </a:t>
            </a:r>
            <a:r>
              <a:rPr lang="zh-CN" altLang="en-US" b="1" dirty="0" smtClean="0">
                <a:solidFill>
                  <a:srgbClr val="0000FF"/>
                </a:solidFill>
              </a:rPr>
              <a:t>贾志刚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表示：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每英寸的打印点数目，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每英寸像素数目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单位像素</a:t>
            </a:r>
            <a:endParaRPr lang="en-US" altLang="zh-CN" dirty="0" smtClean="0"/>
          </a:p>
          <a:p>
            <a:r>
              <a:rPr lang="en-US" altLang="zh-CN" dirty="0" smtClean="0"/>
              <a:t>100W</a:t>
            </a:r>
            <a:r>
              <a:rPr lang="zh-CN" altLang="en-US" dirty="0" smtClean="0"/>
              <a:t>像素的分辨率通常为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A.1920x1080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B.1080x720, C.1280x960</a:t>
            </a:r>
          </a:p>
          <a:p>
            <a:r>
              <a:rPr lang="en-US" altLang="zh-CN" dirty="0" smtClean="0"/>
              <a:t>shape</a:t>
            </a:r>
            <a:r>
              <a:rPr lang="zh-CN" altLang="en-US" dirty="0" smtClean="0"/>
              <a:t>输出第一个维度是：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图像的行数目</a:t>
            </a:r>
            <a:r>
              <a:rPr lang="en-US" altLang="zh-CN" dirty="0" smtClean="0"/>
              <a:t>, B.</a:t>
            </a:r>
            <a:r>
              <a:rPr lang="zh-CN" altLang="en-US" dirty="0" smtClean="0"/>
              <a:t>图像列数目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图像的宽度</a:t>
            </a:r>
            <a:endParaRPr lang="en-US" altLang="zh-CN" dirty="0" smtClean="0"/>
          </a:p>
          <a:p>
            <a:r>
              <a:rPr lang="zh-CN" altLang="en-US" dirty="0" smtClean="0"/>
              <a:t>灰度与彩色图像的维度：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均是二维，</a:t>
            </a:r>
            <a:r>
              <a:rPr lang="en-US" altLang="zh-CN" dirty="0" smtClean="0"/>
              <a:t>B.</a:t>
            </a:r>
            <a:r>
              <a:rPr lang="zh-CN" altLang="en-US" dirty="0" smtClean="0"/>
              <a:t>分别是二维与三维</a:t>
            </a:r>
            <a:r>
              <a:rPr lang="en-US" altLang="zh-CN" dirty="0" smtClean="0"/>
              <a:t>, C.</a:t>
            </a:r>
            <a:r>
              <a:rPr lang="zh-CN" altLang="en-US" dirty="0" smtClean="0"/>
              <a:t>均是三维度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中默认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循环的步长是：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B.2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AutoShape 2" descr="C:\Users\Administrator\AppData\Roaming\Tencent\Users\3398408667\QQ\WinTemp\RichOle\EJ]RDFDQA31XP2D0}XF8X.png"/>
          <p:cNvSpPr>
            <a:spLocks noChangeAspect="1" noChangeArrowheads="1"/>
          </p:cNvSpPr>
          <p:nvPr/>
        </p:nvSpPr>
        <p:spPr bwMode="auto">
          <a:xfrm>
            <a:off x="0" y="0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30" name="AutoShape 6" descr="data:image/png;base64,iVBORw0KGgoAAAANSUhEUgAAAMgAAADICAYAAACtWK6eAAAAAXNSR0IArs4c6QAAEX1JREFUeF7tXeGZZDcRlCM4EwE4AuMIDJEcFwHnCIAI7ojgTCQHEWAiMESAHQF8veed292nqqeuaWnezNR83/5a6T2p1KVu1ZNaX7TW/teu+/f71trfhS5U9/sfrbXfCe34c2vtT0I9td+B1bfgfV8I7WBVAo+Pxc9c+rgApNpQlnagtaYaSnW/TZDtyJsgq9nQeZ8JkhsEe5AEXvYgCbB2itqD2IPUWVPhk+xBcmDagyTwsgdJgGUPkgbLa5A0ZPUV7EFymNqDJPDa8yDVsl+iac+KMilUJYjSltUz4l9aa9H37I+RQMULqX5s7cXwUvuWxWKkPFQ0TZAR+D6XMUG2eJkgORuaUtoeJAerPUgOL3uQHF6wtD2IPcgzBLwGeW4QJogJYoIQb2OCmCBDBPmytfY1MCS28Gf/+09r7d/gmTPWIGjDHovGvmmtvQMFfm6t/SCEcr9prf0a1FOVnvettd+CZ74l7WSYRFt6v+hzPLP3U1UsholqX/9qrf0E2lm+BpkxkzJjmEGQa9isqBJE4OlDFYaJEm6rBFF3OLN+M3nbBOkgZ4JsQTFBXmCifgexB8nF4mxmY7OlPYjqC7f17EGSWNqD2IM8IuAQyyHW0PThEMsh1gkBexB7kLv3ICF1viISKppWFQk4ZMQ/ggcyCfgPrbX46/2+b63FX+/H+sbWlkzuZGf70bl51jerWEOOe6zQDJlX3dp9FO/CkGN9U+VOVm/lbl7LvJ2RMEHGJpLHUiZIDi+rWB287EFycqc9yJ0t0k0QE+QRAXsQe5ChmOMaThR6DeI1yJAxe5F+NkynB9iDLPAgseMYya6xA/U1GM+o9wH8L46sInk1ZFIkOb8hu4CZWf2ttfajYHfobPyMI7f2IFfqQVRjYPaoqneCjU+pomKyut/2IAs8iGoMJsgWARMkOV+pgLGZoVrFMkG2g6pioo530qy8BjFBVJOpqWeCdHC8lvMg9iA1JGBPMUFMkBMCqjF4DXJna5CQNNEOVHXOitkeyZ3qmfRoY7S192MbEhVJU8WE9Ts8tXJrlToGSr1ItIGkb3U374x+RxtRUpDyA1MKkOfUUQnC3qns2FXvADmn79dcVyXI6j6bIB3ETZD5ZmiCzMf44Q32IIuALn6NCVIMKHqcCbII6OLXmCDFgJogiwBd9BoTZBHQ9iCLgC5+zc0TBMmdan5UtR6T/diX9JB5Ud5blkoTJShgKtbebl4mhaIdu2ynL+tb7NhFkiarh/LvBm8QJmyHMyNI9O0jIKRqJ2o9eIvXXmbF4gllyuOuYasJI5aaWVG9JOcadhdMMRTloSZIH7XqDB4miGKdB6hjgpggTxFgYWf1pHEA899vggligpgghCcmiAligpggXQRWhhNeg+xHM4csEUZy9N2ie8DFFWDoaq3IXxvXxfV+SLaMskjuVKXcaB+6ni2eiXYch1SL5FpVxVIxQXbCyB/Yo6vg9sb1EP9XrtU6RMMLGqGk+t/T9VdONipBGHTewPkCHROkby4IFxNki9dNHwEwQUyQpwjYg9iDnBBwiLWdHEwQE8QEIYsQE8QEMUFMkHGJJ9YgaEcle0pc4/V2/DVDJWOXKcptq+7S/I7Iq2y2RMkj2M5VJuWG1PkOoMD6Frty2RVsSMLe28WM+s5UuNgU2vuxfg8NfKeQagtsvKW2qF/SZygXh0lYTJBU+63mEVPvSVdvn2JGtFLQUW1BvdoB9tsEyc0rJkgOL7W0CdJBTgWFDYKU0dsepIuAPUiC7upMyl5hgmzRcYiVMMrWmkOsHF4UsJWSptcguYFTJ0sTJIezCZLEy4v0FwjMiCuPlMmi+vw1M6AZia3V9dUMFQu1RQ23VS/Bwk6135AHJkh/2KvDLzXEMkFy6zITJBky2IMkAROK24MkQXOItQXMHmSLiUOsDrFU2TLJ0VNxexAVufF69iDjWD2UtAexBxkxGXsQe5ATAg6xrjjEUg4OsRlC9SDqjKKmHr1lzX/lefUZIdbqUBzawt5mRUUGNkFGAozPZVZPDOrXZiWzIkNCzUmcQ/fM0iZIH0BlYlCHwgTJfetQcZbqmSAmyKjh2IN0kFJmUodYoyb3qZw9iD3ICQG2+FptKF6k54h8tx4Enb8O+FB6ThaafdVaizPFvV+8C52Bf0POpMdZcJSCM85s/wjeF89EaT2ZeSj9Zs/7mZyND6wQXtF2dENW5ARA6UxZv1k91gdkJzEuH0BF1m82IcZZfPRMZnuRKwGloc1NB7+U3guhqjftqV5C3cFZrdhIILfWZkihrC1qv5X+qdkmVVtY2m8TpA+3MjGwgTNBtuiYIB2LUUGxB8nN7fYgObxgaXsQe5BzTckhVhJB9bIY9hp7kNwg2IPk8LIHSeLlNcg4YDfvQdAl9gERumkpUl5+DTBUPQiTcvfkYSTlMglYkTRVKZdJoazf6ppN9SDMFmJce79Iq/oe/I/1O9pYfeGQKmHDfqtbTWbMGupHxBm7ecfnz88l1aQNar9nyJ1H2dmt4H9OHdhvE+QcWJ/XNUG2WKrbjupGZexJJsgYTmeVMkFMkBMCDrG2xmCCmCAmCPExJogJYoKYIKkw9CbWIMpu3m/IjUlsJmU7V0OSRbcp7dVDu3n/uiNHo9Fmcieqc+seBEmybMcuI4i6Y5fJ4oy9IUe/AgUgB1ZvNUlNP4OFy9NNttaUD4W3TpDqiWFweDfF1IQOkp2YIP1hMkHGzVedGMbf8LykCZJETpoZWmtscjBBxgfBBBnH6qGkevYh+ZpTcRNki5y61WTlxKCOtz1IEjkTxAQZMRnJTrwG8RrkKQL2IC/sYY8gsZu094vds6/B//ZiUiShsn1he/9DM0jIwyjpgbIGCYkRSdHRBmRg7F0xsyGZcS+xAUpksdcWpZ0okUVgghIsRAIPZifsEwPzCqz9St/gu/YIgirO2Goy4iZ7ZdTdvApB9siPMrao6zJGELXfDGcFE3Xc1LXE0iMAJkguxDJBVDps65kgHSxV9rNhUWdSZbY0QUyQIQQcYm1hUjFhgDvE2qKjTrKS9O0QyyHWUwQUrzo0o3YKOcRyiHVCwIv0K16DIPkuuoSSNoTMi/LJhvSIpFDmHsOIFNkv3oXkzmgjSuignr9WZESGSYRmSPqOsAD9L3bDol3MamSAZH0mG6seJMabqX7IFgIvtLOYyfosxIIcUM+kq6Ac6VYhhSCr1xkqzlK8vfMy5SOi2n41/FKvnis/k6523ASpW3Sqyp46diZIBznVVaNBMEFMkBGC2oMUqhojgPfKOMTKIWcPYg9yQgB5Tq9BcqRSS9uD2IOcEFA/fHkNskVgyiKd5UdVZFc2cCG5ItmVyZ1MbfuOXEXG2sL6jWS/yEkch/97v0he8E/wP9Z+Jm+HbIl2w7K+xVVk/xXaEuoX+qEQK94VOXErfyGLM+keYRLJRFBiBqbsQVuoXoSfA5I6k96ypKlioo6D8iVd/QiqtlHFRLITE6Q/TEdZkKrGoBqfCfICORPEBHmKgAliggxNrvYgW5iq70kfGohOIdWrOsRSEe/UM0FMkAcEHGI5xHKIRWbWIAjaURnVkOwXUuc78Fwm+zHZkknAsXOV5e1FiRmYU2GSJpL91H6zdjB5O5IeoL4xeTuuRENX5LG2MFmf5eZV5O29MVWSPbB+/9Ba+ykbZai7edUvymr8qN5yy/BQvKfab9YOFRP1qHHWRmaVV6+em2ELsI8mSG74TZAcXqy0CVKoQMyYNexB6oxdeZIJYoIM2Y1DrC1M6rEIKb3oXhy+ctu3agz2INtR9Bpki4kJ0mG7CopDrCEHN63QTYRYSPZjOWpDSgtJrfdjUi6TgON9KEFByIUsRy0aYZasAtX5FZFP2W5eJn2rXpXt2FUxYZK/whTWb1XenmELsN97KhYCZcYOTtVQpC0E4jVripFEHYaX2m/WlqNgcvX9NkFUk8/Vu3pDyXX3VPrq+22CiCOfrHb1hpLs72Pxq++3CSKOfLLa1RtKsr8mCMluJ2LZ1Fj8KPE267cJkvvWodpQuS3Yg6hDkatngtwoQarT36heYsaHwpyJfyo9Q71j7VDxKp9JSSNnYKJ+SVfGlNbZ8yAmyHP4ZhiDCZLzLmrOLIk8JkgONhNki9cMTOxBcnb5cA0DSs2vbjVJNsEhFgDMBOkAo56LUGNqEyRHZ69BcnjB0g6xckDOmC29BvEa5ISAPUiOkCpe9iA5nJd6ENY0dYuz2t2VhqK2cTUmajuPUm9puD0jxDJBcqZkgtThVS7YmCD9wbnXxHE5U71MaXuQQtwdYhWCeZBHmSCFA2GCFIJ5kEeZIIUDYYIUgnmQRy0niJJuMlJwRprH7C/Sh7IUonEuvfIX70Jn2ffEhMp2sGetxkTt17egYpzFRzkI1HdF7gKUcjXO238AD35DbjCT2qJk9pBedKFKqqpx67gow7Hy+oPV338gHrduCCaIQoV+HROkDsvDPMkEqRsKE6QOy8M8yQSpGwoTpA7LwzzJBKkbChOkDsvDPMkEqRuKuyUIku8YtGyLyoz/sbZEekt0c9BRCPIlSVkaqTRR6lQmd7J+hwz/CoC2t70IYY0+B7AjAGq/VRUrbt1Ct10xvKiKtXLfUd189vlJM7KcV6t77ICZullxRr+V8WEEmdFvpY1RR/porM4maiNn1JthKCbI+EiZIONYXaSkCbKFXQ0tlQE0QRTUFtYxQUyQEXNziNVBSZ1JHWKNmNynMvYg41hdpKQ9iD3IiOFN8SChsBzhx24jUgnC+oaUPSZqsFu3Qq5lO5XR+6JvSIaPXa1opzLzgNEOtFOWYYJu5GIehPU7vDuSjpnMG+9jO9CZvSKcYb/3VKzqUEMlGwNMJQjrmyJ9qymBVM2fYbkSE7XfrP0zMiuycBvaggnSHyYTZIvLUb6kq7l5TZDkIt0eZAuYgok9iBoXFdZziJUD0yFWTrhwiNWxL2W2ZGaqzqReg2xR9RokNyHS69lWzpYmyBYBdWK46UV6yHevQQ/3Fv4IGCbfqSFWSJrR1t6PLcSRd2H9Vg0lJOz46/2YvD1DxUJXTMS70P9C3kZJFNSd3UzeZvJwSN9oZzRbpMN+7xmzcsNU0jmcis/Y1craohBEvfZBxUQNv1SvqrbzKPXK+22C9IdWmRhUD6KGGjM8yFEMXW2HCdJBTtpC0FqzB1HN8Lj1TBATZMg6yw1l6K2XL1Teb4dYDrEub9Z1LTBB7EGGrKncUIbeevlC5f2+Zw/CJE20PvmKyNvqIn1vp7KSVEPd6ctMHO3mZXXYDmfWbyb5s3qs35G3F+1ihn24Z4KoEjCqpxJElXLV+XqGqKFgon4tX4qXCdIf2mvfzatKwCsnDRMkOcWt/lC40hhmfOtIwnsqbg+SQM4exB5k1Fyqvao9yCjyv5SzB0kCJha3B0kAZw9iDzJqLvYgHaSUPUmjgL8st9qDfCQNVZJVsJ2+kRf2LXifqspEHlrl6jOWtIGNHdpxzOrE9WwoV25I5kh2DXkYJaRg9VTbC6/a/d2zB1H2Yu0ZECIdk4BVgqihkporTDW+a6hXfqKQbftWAVntQUwQdaRur54J0hlTE+T2DF3tkQligpwQcIi1NQYTxAQxQYh7MUFMEBNkJUHiaq245qvyF4ft0YF7NWnDe3L1mZKHlsm16nl11rfYnfo9AJnJtUwCjnGL8bv0L9qPEn/MaBvDBO5UVmXeGR1gz1QJIqWbJMdx1VT/qszLlD3WN1UCXjmuqryttpFhAgUbE6QPt5KHdoYHMUFUOmzrmSAdLO1B6gys+kn2IIWIOsTagukQK2dg9iD2ICcEvAZxiDVkDA6xcrPsytI3EWKtBEx9l5rJQsnurp47VxU6FZMZ9apvG1MPTLG+lYedeyrWDKCrn2mCVCPaf54Jsgbn8reYIOWQdh9ogqzBufwtJkg5pCbIIwIOsfrGpXwoVM109WJVbac9iIrchevZg6wZABNkDc7lbzFByiF1iPWIwP8BEqRvsX/zM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像素读写操作</a:t>
            </a:r>
            <a:endParaRPr lang="zh-CN" alt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114549"/>
            <a:ext cx="8458200" cy="24800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图像像素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像素遍历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代码练习与测试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图像像素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像素与分辨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5950"/>
            <a:ext cx="22479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876425"/>
            <a:ext cx="23622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885950"/>
            <a:ext cx="218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19200" y="39433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8x8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0195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4x4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39433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2x2</a:t>
            </a:r>
            <a:endParaRPr lang="zh-CN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838200" y="4629150"/>
            <a:ext cx="6781800" cy="152400"/>
          </a:xfrm>
          <a:prstGeom prst="rightArrow">
            <a:avLst/>
          </a:prstGeom>
          <a:solidFill>
            <a:srgbClr val="1ED0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04907" y="4336018"/>
            <a:ext cx="180049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分辨率从高到低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理解像素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像素实际大小：</a:t>
            </a:r>
            <a:r>
              <a:rPr lang="en-US" sz="2800" dirty="0" smtClean="0"/>
              <a:t>dpi </a:t>
            </a:r>
            <a:r>
              <a:rPr lang="en-US" altLang="zh-CN" sz="2800" dirty="0" smtClean="0"/>
              <a:t>x </a:t>
            </a:r>
            <a:r>
              <a:rPr lang="en-US" sz="2800" dirty="0" smtClean="0"/>
              <a:t>inches = </a:t>
            </a:r>
            <a:r>
              <a:rPr lang="zh-CN" altLang="en-US" sz="2800" dirty="0" smtClean="0"/>
              <a:t>像素总数</a:t>
            </a:r>
            <a:endParaRPr lang="en-US" sz="2800" dirty="0" smtClean="0"/>
          </a:p>
          <a:p>
            <a:r>
              <a:rPr lang="zh-CN" altLang="en-US" sz="2800" dirty="0" smtClean="0"/>
              <a:t>术语</a:t>
            </a:r>
            <a:r>
              <a:rPr lang="en-US" altLang="zh-CN" sz="2800" dirty="0" smtClean="0"/>
              <a:t>dpi</a:t>
            </a:r>
            <a:r>
              <a:rPr lang="zh-CN" altLang="en-US" sz="2800" dirty="0" smtClean="0"/>
              <a:t>：每英寸的点数目，</a:t>
            </a:r>
            <a:r>
              <a:rPr lang="en-US" altLang="zh-CN" sz="2800" dirty="0" smtClean="0"/>
              <a:t>96dpi – </a:t>
            </a:r>
            <a:r>
              <a:rPr lang="zh-CN" altLang="en-US" sz="2800" dirty="0" smtClean="0"/>
              <a:t>针对打印</a:t>
            </a:r>
            <a:endParaRPr lang="en-US" altLang="zh-CN" sz="2800" dirty="0" smtClean="0"/>
          </a:p>
          <a:p>
            <a:r>
              <a:rPr lang="zh-CN" altLang="en-US" sz="2800" dirty="0" smtClean="0"/>
              <a:t>术语</a:t>
            </a:r>
            <a:r>
              <a:rPr lang="en-US" altLang="zh-CN" sz="2800" dirty="0" err="1" smtClean="0"/>
              <a:t>ppi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每英寸的像素数目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针对图像分辨率</a:t>
            </a:r>
            <a:endParaRPr lang="en-US" sz="2800" dirty="0" smtClean="0"/>
          </a:p>
          <a:p>
            <a:endParaRPr lang="en-US" altLang="zh-CN" sz="28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76550"/>
            <a:ext cx="381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876550"/>
            <a:ext cx="2057400" cy="137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中像素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灰度图像排序</a:t>
            </a:r>
            <a:endParaRPr lang="en-US" altLang="zh-CN" dirty="0" smtClean="0"/>
          </a:p>
          <a:p>
            <a:r>
              <a:rPr lang="zh-CN" altLang="en-US" dirty="0" smtClean="0"/>
              <a:t>彩色图像排序</a:t>
            </a:r>
            <a:endParaRPr lang="zh-CN" altLang="en-US" dirty="0"/>
          </a:p>
        </p:txBody>
      </p:sp>
      <p:pic>
        <p:nvPicPr>
          <p:cNvPr id="9218" name="Picture 2" descr="tutorial_how_matrix_stored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19350"/>
            <a:ext cx="4343400" cy="1028701"/>
          </a:xfrm>
          <a:prstGeom prst="rect">
            <a:avLst/>
          </a:prstGeom>
          <a:noFill/>
        </p:spPr>
      </p:pic>
      <p:pic>
        <p:nvPicPr>
          <p:cNvPr id="9220" name="Picture 4" descr="tutorial_how_matrix_stored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14750"/>
            <a:ext cx="7105650" cy="1028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像素访问与遍历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像素遍历本质就是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数组访问</a:t>
            </a:r>
            <a:endParaRPr lang="en-US" altLang="zh-CN" dirty="0" smtClean="0"/>
          </a:p>
          <a:p>
            <a:r>
              <a:rPr lang="zh-CN" altLang="en-US" dirty="0" smtClean="0"/>
              <a:t>假设变量</a:t>
            </a:r>
            <a:r>
              <a:rPr lang="en-US" altLang="zh-CN" dirty="0" smtClean="0"/>
              <a:t>image</a:t>
            </a:r>
          </a:p>
          <a:p>
            <a:r>
              <a:rPr lang="zh-CN" altLang="en-US" dirty="0" smtClean="0"/>
              <a:t>获取图像维度信息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image.shape</a:t>
            </a:r>
            <a:endParaRPr lang="en-US" altLang="zh-CN" dirty="0" smtClean="0"/>
          </a:p>
          <a:p>
            <a:r>
              <a:rPr lang="zh-CN" altLang="en-US" dirty="0" smtClean="0"/>
              <a:t>图像访问像素</a:t>
            </a:r>
            <a:r>
              <a:rPr lang="en-US" altLang="zh-CN" dirty="0" smtClean="0"/>
              <a:t>: image[row,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图像赋值像素</a:t>
            </a:r>
            <a:r>
              <a:rPr lang="en-US" altLang="zh-CN" dirty="0" smtClean="0"/>
              <a:t>: image[row,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 = (</a:t>
            </a:r>
            <a:r>
              <a:rPr lang="en-US" altLang="zh-CN" dirty="0" err="1" smtClean="0"/>
              <a:t>b,g,r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像素读写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1"/>
            <a:ext cx="8839200" cy="33944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读写像素，彩色图像：</a:t>
            </a:r>
            <a:endParaRPr lang="en-US" altLang="zh-CN" dirty="0" smtClean="0"/>
          </a:p>
          <a:p>
            <a:r>
              <a:rPr lang="en-US" altLang="zh-CN" dirty="0" smtClean="0"/>
              <a:t>b, g, r = image[row,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image[row,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 = (255-b, 255-g, 255-r)</a:t>
            </a:r>
          </a:p>
          <a:p>
            <a:r>
              <a:rPr lang="zh-CN" altLang="en-US" dirty="0" smtClean="0"/>
              <a:t>读写像素，灰度图像：</a:t>
            </a:r>
            <a:endParaRPr lang="en-US" altLang="zh-CN" dirty="0" smtClean="0"/>
          </a:p>
          <a:p>
            <a:r>
              <a:rPr lang="en-US" altLang="zh-CN" dirty="0" err="1" smtClean="0"/>
              <a:t>pv</a:t>
            </a:r>
            <a:r>
              <a:rPr lang="en-US" altLang="zh-CN" dirty="0" smtClean="0"/>
              <a:t> = image[row,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image[row, </a:t>
            </a:r>
            <a:r>
              <a:rPr lang="en-US" altLang="zh-CN" dirty="0" err="1" smtClean="0"/>
              <a:t>col</a:t>
            </a:r>
            <a:r>
              <a:rPr lang="en-US" altLang="zh-CN" dirty="0" smtClean="0"/>
              <a:t>] = 255-pv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代码演示环节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Pycharm IDE/</a:t>
            </a:r>
            <a:r>
              <a:rPr lang="en-US" altLang="zh-CN" dirty="0" err="1" smtClean="0"/>
              <a:t>DevCould</a:t>
            </a:r>
            <a:r>
              <a:rPr lang="zh-CN" altLang="en-US" dirty="0" smtClean="0"/>
              <a:t>上实操与解释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09750"/>
            <a:ext cx="6905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475" y="539750"/>
            <a:ext cx="814705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</TotalTime>
  <Words>392</Words>
  <Application>Microsoft Office PowerPoint</Application>
  <PresentationFormat>On-screen Show (16:9)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OpenCV初级认证课程</vt:lpstr>
      <vt:lpstr>像素读写操作</vt:lpstr>
      <vt:lpstr>图像像素</vt:lpstr>
      <vt:lpstr>理解像素</vt:lpstr>
      <vt:lpstr>OpenCV中像素</vt:lpstr>
      <vt:lpstr>像素访问与遍历</vt:lpstr>
      <vt:lpstr>像素读写</vt:lpstr>
      <vt:lpstr>代码演示环节</vt:lpstr>
      <vt:lpstr>Slide 9</vt:lpstr>
      <vt:lpstr>测试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833</cp:revision>
  <dcterms:created xsi:type="dcterms:W3CDTF">2006-08-16T00:00:00Z</dcterms:created>
  <dcterms:modified xsi:type="dcterms:W3CDTF">2022-04-21T03:14:01Z</dcterms:modified>
</cp:coreProperties>
</file>