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4" r:id="rId4"/>
    <p:sldId id="284" r:id="rId5"/>
    <p:sldId id="285" r:id="rId6"/>
    <p:sldId id="282" r:id="rId7"/>
    <p:sldId id="283" r:id="rId8"/>
    <p:sldId id="276" r:id="rId9"/>
    <p:sldId id="278" r:id="rId10"/>
    <p:sldId id="280" r:id="rId11"/>
    <p:sldId id="279" r:id="rId12"/>
    <p:sldId id="26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D033"/>
    <a:srgbClr val="24CC64"/>
    <a:srgbClr val="58B1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D1B8-F4D7-4128-BB06-7FF7C93391B8}" type="datetimeFigureOut">
              <a:rPr lang="zh-CN" altLang="en-US" smtClean="0"/>
              <a:pPr/>
              <a:t>2022/4/20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A6BC-37EA-4925-8BE5-B719D37040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352550"/>
            <a:ext cx="8991600" cy="990600"/>
          </a:xfrm>
        </p:spPr>
        <p:txBody>
          <a:bodyPr/>
          <a:lstStyle>
            <a:lvl1pPr algn="ctr">
              <a:defRPr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使用实战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24150"/>
            <a:ext cx="6400800" cy="131445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00FF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96200" y="57150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495550"/>
            <a:ext cx="9144000" cy="7620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95350"/>
            <a:ext cx="8229600" cy="85725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zh-CN" altLang="en-US" dirty="0" smtClean="0"/>
              <a:t>对象检测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从训练到部署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885950"/>
            <a:ext cx="9144000" cy="1588"/>
          </a:xfrm>
          <a:prstGeom prst="line">
            <a:avLst/>
          </a:prstGeom>
          <a:ln w="254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8349"/>
            <a:ext cx="8229600" cy="25562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>
                <a:solidFill>
                  <a:srgbClr val="0000FF">
                    <a:alpha val="73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190750"/>
            <a:ext cx="9144000" cy="1588"/>
          </a:xfrm>
          <a:prstGeom prst="line">
            <a:avLst/>
          </a:prstGeom>
          <a:ln w="25400">
            <a:solidFill>
              <a:srgbClr val="0000FF">
                <a:alpha val="76000"/>
              </a:srgbClr>
            </a:solidFill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 flipH="1" flipV="1">
            <a:off x="4095750" y="1676400"/>
            <a:ext cx="45720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048986" y="165735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ANY</a:t>
            </a:r>
            <a:r>
              <a:rPr lang="en-US" altLang="zh-CN" sz="2400" b="1" baseline="0" dirty="0" smtClean="0">
                <a:solidFill>
                  <a:srgbClr val="00B0F0"/>
                </a:solidFill>
              </a:rPr>
              <a:t> QUESTION?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73993" y="2343150"/>
            <a:ext cx="1796014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93031"/>
            <a:ext cx="8686800" cy="110251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OpenCV</a:t>
            </a:r>
            <a:r>
              <a:rPr lang="zh-CN" altLang="en-US" sz="3600" dirty="0" smtClean="0"/>
              <a:t>初级认证课程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- </a:t>
            </a:r>
            <a:r>
              <a:rPr lang="zh-CN" altLang="en-US" b="1" dirty="0" smtClean="0">
                <a:solidFill>
                  <a:srgbClr val="0000FF"/>
                </a:solidFill>
              </a:rPr>
              <a:t>贾志刚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代码演示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8"/>
            <a:ext cx="8763000" cy="3394472"/>
          </a:xfrm>
        </p:spPr>
        <p:txBody>
          <a:bodyPr/>
          <a:lstStyle/>
          <a:p>
            <a:r>
              <a:rPr lang="zh-CN" altLang="en-US" smtClean="0"/>
              <a:t>代码</a:t>
            </a:r>
            <a:endParaRPr lang="zh-CN" altLang="en-US" dirty="0"/>
          </a:p>
        </p:txBody>
      </p:sp>
      <p:pic>
        <p:nvPicPr>
          <p:cNvPr id="3073" name="Picture 1" descr="C:\Users\Administrator\AppData\Roaming\Tencent\Users\57558865\QQ\WinTemp\RichOle\5WAK_UASD[CU~6UKA8WJ1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33550"/>
            <a:ext cx="6934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中的图像数据是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A.mat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B.numpy</a:t>
            </a:r>
            <a:r>
              <a:rPr lang="en-US" altLang="zh-CN" dirty="0" smtClean="0"/>
              <a:t> array, </a:t>
            </a:r>
            <a:r>
              <a:rPr lang="en-US" altLang="zh-CN" dirty="0" err="1" smtClean="0"/>
              <a:t>C.tuplet</a:t>
            </a:r>
            <a:endParaRPr lang="en-US" altLang="zh-CN" dirty="0" smtClean="0"/>
          </a:p>
          <a:p>
            <a:r>
              <a:rPr lang="en-US" altLang="zh-CN" dirty="0" smtClean="0"/>
              <a:t>CV_8U</a:t>
            </a:r>
            <a:r>
              <a:rPr lang="zh-CN" altLang="en-US" dirty="0" smtClean="0"/>
              <a:t>对应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A.int32</a:t>
            </a:r>
            <a:r>
              <a:rPr lang="zh-CN" altLang="en-US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B.int8, C.uint8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D.float32</a:t>
            </a:r>
            <a:endParaRPr lang="en-US" altLang="zh-CN" dirty="0" smtClean="0"/>
          </a:p>
          <a:p>
            <a:r>
              <a:rPr lang="zh-CN" altLang="en-US" dirty="0" smtClean="0"/>
              <a:t>正</a:t>
            </a:r>
            <a:r>
              <a:rPr lang="zh-CN" altLang="en-US" dirty="0" smtClean="0"/>
              <a:t>常的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彩色图像的位图深度是：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 </a:t>
            </a:r>
            <a:r>
              <a:rPr lang="en-US" altLang="zh-CN" dirty="0" smtClean="0"/>
              <a:t>8, B.16</a:t>
            </a:r>
            <a:r>
              <a:rPr lang="en-US" altLang="zh-CN" dirty="0" smtClean="0"/>
              <a:t>, C.24, </a:t>
            </a:r>
            <a:r>
              <a:rPr lang="en-US" altLang="zh-CN" dirty="0" smtClean="0"/>
              <a:t>C.32</a:t>
            </a:r>
            <a:endParaRPr lang="en-US" altLang="zh-CN" dirty="0" smtClean="0"/>
          </a:p>
          <a:p>
            <a:r>
              <a:rPr lang="en-US" altLang="zh-CN" dirty="0" err="1" smtClean="0"/>
              <a:t>numpy.zeros</a:t>
            </a:r>
            <a:r>
              <a:rPr lang="zh-CN" altLang="en-US" dirty="0" smtClean="0"/>
              <a:t>创建的数组值</a:t>
            </a:r>
            <a:r>
              <a:rPr lang="zh-CN" altLang="en-US" dirty="0" smtClean="0"/>
              <a:t>全：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全部为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部分为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en-US" altLang="zh-CN" dirty="0" err="1" smtClean="0"/>
              <a:t>Numpy.ones</a:t>
            </a:r>
            <a:r>
              <a:rPr lang="zh-CN" altLang="en-US" dirty="0" smtClean="0"/>
              <a:t>创建的数组值：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全部为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部分为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AutoShape 2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30" name="AutoShape 6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图像对象的创建与赋值</a:t>
            </a:r>
            <a:endParaRPr lang="zh-CN" alt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114549"/>
            <a:ext cx="8458200" cy="248007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图像对象属性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图像对象创建与赋值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代码练习与测试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图像对象属性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图像宽高 </a:t>
            </a:r>
            <a:r>
              <a:rPr lang="en-US" altLang="zh-CN" sz="2800" dirty="0" err="1" smtClean="0">
                <a:latin typeface="+mn-ea"/>
              </a:rPr>
              <a:t>image.shape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图像深度 </a:t>
            </a:r>
            <a:r>
              <a:rPr lang="en-US" altLang="zh-CN" sz="2800" dirty="0" smtClean="0">
                <a:latin typeface="+mn-ea"/>
              </a:rPr>
              <a:t>image</a:t>
            </a:r>
          </a:p>
          <a:p>
            <a:r>
              <a:rPr lang="zh-CN" altLang="en-US" sz="2800" dirty="0" smtClean="0">
                <a:latin typeface="+mn-ea"/>
              </a:rPr>
              <a:t>图像数据类型 </a:t>
            </a:r>
            <a:r>
              <a:rPr lang="en-US" altLang="zh-CN" sz="2800" dirty="0" err="1" smtClean="0">
                <a:latin typeface="+mn-ea"/>
              </a:rPr>
              <a:t>image.dtype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图像通道 </a:t>
            </a:r>
            <a:r>
              <a:rPr lang="en-US" altLang="zh-CN" sz="2800" dirty="0" err="1" smtClean="0">
                <a:latin typeface="+mn-ea"/>
              </a:rPr>
              <a:t>image.shape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如何加载不同通道的图像</a:t>
            </a:r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图像对象属性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数据类型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33550"/>
            <a:ext cx="4514850" cy="21240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05400" y="180975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OpenCV</a:t>
            </a:r>
            <a:r>
              <a:rPr lang="en-US" altLang="zh-CN" b="1" dirty="0" smtClean="0"/>
              <a:t>-Python</a:t>
            </a:r>
            <a:r>
              <a:rPr lang="zh-CN" altLang="en-US" b="1" dirty="0" smtClean="0"/>
              <a:t>支持的数据类型</a:t>
            </a:r>
            <a:endParaRPr lang="en-US" altLang="zh-CN" b="1" dirty="0" smtClean="0"/>
          </a:p>
          <a:p>
            <a:r>
              <a:rPr lang="en-US" altLang="zh-CN" dirty="0" smtClean="0"/>
              <a:t>np.uint8</a:t>
            </a:r>
          </a:p>
          <a:p>
            <a:r>
              <a:rPr lang="en-US" altLang="zh-CN" dirty="0" smtClean="0"/>
              <a:t>np.float32</a:t>
            </a:r>
          </a:p>
          <a:p>
            <a:r>
              <a:rPr lang="en-US" altLang="zh-CN" dirty="0" smtClean="0"/>
              <a:t>np.int32</a:t>
            </a:r>
          </a:p>
          <a:p>
            <a:r>
              <a:rPr lang="en-US" altLang="zh-CN" dirty="0" smtClean="0"/>
              <a:t>np.int64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r>
              <a:rPr lang="zh-CN" altLang="en-US" dirty="0" smtClean="0"/>
              <a:t>数据包函数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>
                <a:latin typeface="+mn-ea"/>
              </a:rPr>
              <a:t>Numpy</a:t>
            </a:r>
            <a:r>
              <a:rPr lang="zh-CN" altLang="en-US" sz="2800" dirty="0" smtClean="0">
                <a:latin typeface="+mn-ea"/>
              </a:rPr>
              <a:t>常用函数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numpy.array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numpy.zeros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numpy.zeros_like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numpy.asarray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numpy.copy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numpy.reshape</a:t>
            </a:r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r>
              <a:rPr lang="zh-CN" altLang="en-US" dirty="0" smtClean="0"/>
              <a:t>数据包</a:t>
            </a:r>
            <a:r>
              <a:rPr lang="en-US" altLang="zh-CN" dirty="0" smtClean="0"/>
              <a:t>-</a:t>
            </a:r>
            <a:r>
              <a:rPr lang="zh-CN" altLang="en-US" dirty="0" smtClean="0"/>
              <a:t>函数解释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/>
          </a:bodyPr>
          <a:lstStyle/>
          <a:p>
            <a:r>
              <a:rPr lang="en-US" altLang="zh-CN" sz="1200" dirty="0" err="1" smtClean="0">
                <a:latin typeface="+mn-ea"/>
              </a:rPr>
              <a:t>numpy.array</a:t>
            </a:r>
            <a:r>
              <a:rPr lang="en-US" altLang="zh-CN" sz="1200" dirty="0" smtClean="0">
                <a:latin typeface="+mn-ea"/>
              </a:rPr>
              <a:t>(object, </a:t>
            </a:r>
            <a:r>
              <a:rPr lang="en-US" altLang="zh-CN" sz="1200" dirty="0" err="1" smtClean="0">
                <a:latin typeface="+mn-ea"/>
              </a:rPr>
              <a:t>dtype</a:t>
            </a:r>
            <a:r>
              <a:rPr lang="en-US" altLang="zh-CN" sz="1200" dirty="0" smtClean="0">
                <a:latin typeface="+mn-ea"/>
              </a:rPr>
              <a:t>=None, *, copy=True, order='K', </a:t>
            </a:r>
            <a:r>
              <a:rPr lang="en-US" altLang="zh-CN" sz="1200" dirty="0" err="1" smtClean="0">
                <a:latin typeface="+mn-ea"/>
              </a:rPr>
              <a:t>subok</a:t>
            </a:r>
            <a:r>
              <a:rPr lang="en-US" altLang="zh-CN" sz="1200" dirty="0" smtClean="0">
                <a:latin typeface="+mn-ea"/>
              </a:rPr>
              <a:t>=False, </a:t>
            </a:r>
            <a:r>
              <a:rPr lang="en-US" altLang="zh-CN" sz="1200" dirty="0" err="1" smtClean="0">
                <a:latin typeface="+mn-ea"/>
              </a:rPr>
              <a:t>ndmin</a:t>
            </a:r>
            <a:r>
              <a:rPr lang="en-US" altLang="zh-CN" sz="1200" dirty="0" smtClean="0">
                <a:latin typeface="+mn-ea"/>
              </a:rPr>
              <a:t>=0, like=None)</a:t>
            </a:r>
          </a:p>
          <a:p>
            <a:pPr>
              <a:buFontTx/>
              <a:buChar char="-"/>
            </a:pPr>
            <a:r>
              <a:rPr lang="en-US" altLang="zh-CN" sz="1200" dirty="0" smtClean="0">
                <a:latin typeface="+mn-ea"/>
              </a:rPr>
              <a:t>object </a:t>
            </a:r>
            <a:r>
              <a:rPr lang="zh-CN" altLang="en-US" sz="1200" dirty="0" smtClean="0">
                <a:latin typeface="+mn-ea"/>
              </a:rPr>
              <a:t>数组</a:t>
            </a:r>
            <a:endParaRPr lang="en-US" altLang="zh-CN" sz="1200" dirty="0" smtClean="0">
              <a:latin typeface="+mn-ea"/>
            </a:endParaRPr>
          </a:p>
          <a:p>
            <a:pPr>
              <a:buFontTx/>
              <a:buChar char="-"/>
            </a:pPr>
            <a:r>
              <a:rPr lang="en-US" altLang="zh-CN" sz="1200" dirty="0" err="1" smtClean="0">
                <a:latin typeface="+mn-ea"/>
              </a:rPr>
              <a:t>dtype</a:t>
            </a:r>
            <a:r>
              <a:rPr lang="en-US" altLang="zh-CN" sz="1200" dirty="0" smtClean="0">
                <a:latin typeface="+mn-ea"/>
              </a:rPr>
              <a:t> </a:t>
            </a:r>
            <a:r>
              <a:rPr lang="zh-CN" altLang="en-US" sz="1200" dirty="0" smtClean="0">
                <a:latin typeface="+mn-ea"/>
              </a:rPr>
              <a:t>数据类型</a:t>
            </a:r>
            <a:r>
              <a:rPr lang="en-US" altLang="zh-CN" sz="1200" dirty="0" smtClean="0">
                <a:latin typeface="+mn-ea"/>
              </a:rPr>
              <a:t> </a:t>
            </a:r>
          </a:p>
          <a:p>
            <a:pPr>
              <a:buFontTx/>
              <a:buChar char="-"/>
            </a:pPr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err="1" smtClean="0">
                <a:latin typeface="+mn-ea"/>
              </a:rPr>
              <a:t>numpy.zeros</a:t>
            </a:r>
            <a:r>
              <a:rPr lang="en-US" altLang="zh-CN" sz="1200" dirty="0" smtClean="0">
                <a:latin typeface="+mn-ea"/>
              </a:rPr>
              <a:t>(shape, </a:t>
            </a:r>
            <a:r>
              <a:rPr lang="en-US" altLang="zh-CN" sz="1200" dirty="0" err="1" smtClean="0">
                <a:latin typeface="+mn-ea"/>
              </a:rPr>
              <a:t>dtype</a:t>
            </a:r>
            <a:r>
              <a:rPr lang="en-US" altLang="zh-CN" sz="1200" dirty="0" smtClean="0">
                <a:latin typeface="+mn-ea"/>
              </a:rPr>
              <a:t>=float, order=‘C’, *, like=None) </a:t>
            </a:r>
          </a:p>
          <a:p>
            <a:pPr>
              <a:buFontTx/>
              <a:buChar char="-"/>
            </a:pPr>
            <a:r>
              <a:rPr lang="zh-CN" altLang="en-US" sz="1200" dirty="0" smtClean="0">
                <a:latin typeface="+mn-ea"/>
              </a:rPr>
              <a:t>数组维度</a:t>
            </a:r>
            <a:endParaRPr lang="en-US" altLang="zh-CN" sz="1200" dirty="0" smtClean="0">
              <a:latin typeface="+mn-ea"/>
            </a:endParaRPr>
          </a:p>
          <a:p>
            <a:pPr>
              <a:buFontTx/>
              <a:buChar char="-"/>
            </a:pPr>
            <a:r>
              <a:rPr lang="en-US" altLang="zh-CN" sz="1200" dirty="0" err="1" smtClean="0">
                <a:latin typeface="+mn-ea"/>
              </a:rPr>
              <a:t>dtype</a:t>
            </a:r>
            <a:r>
              <a:rPr lang="en-US" altLang="zh-CN" sz="1200" dirty="0" smtClean="0">
                <a:latin typeface="+mn-ea"/>
              </a:rPr>
              <a:t> </a:t>
            </a:r>
            <a:r>
              <a:rPr lang="zh-CN" altLang="en-US" sz="1200" dirty="0" smtClean="0">
                <a:latin typeface="+mn-ea"/>
              </a:rPr>
              <a:t>数据类型</a:t>
            </a:r>
            <a:endParaRPr lang="en-US" altLang="zh-CN" sz="1200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err="1" smtClean="0">
                <a:latin typeface="+mn-ea"/>
              </a:rPr>
              <a:t>numpy.asarray</a:t>
            </a:r>
            <a:r>
              <a:rPr lang="en-US" altLang="zh-CN" sz="1200" dirty="0" smtClean="0">
                <a:latin typeface="+mn-ea"/>
              </a:rPr>
              <a:t>(a, </a:t>
            </a:r>
            <a:r>
              <a:rPr lang="en-US" altLang="zh-CN" sz="1200" dirty="0" err="1" smtClean="0">
                <a:latin typeface="+mn-ea"/>
              </a:rPr>
              <a:t>dtype</a:t>
            </a:r>
            <a:r>
              <a:rPr lang="en-US" altLang="zh-CN" sz="1200" dirty="0" smtClean="0">
                <a:latin typeface="+mn-ea"/>
              </a:rPr>
              <a:t>=None, order=None, *, like=None) </a:t>
            </a:r>
          </a:p>
          <a:p>
            <a:pPr>
              <a:buFontTx/>
              <a:buChar char="-"/>
            </a:pPr>
            <a:r>
              <a:rPr lang="zh-CN" altLang="en-US" sz="1200" dirty="0" smtClean="0">
                <a:latin typeface="+mn-ea"/>
              </a:rPr>
              <a:t>数组对象</a:t>
            </a:r>
            <a:endParaRPr lang="en-US" altLang="zh-CN" sz="1200" dirty="0" smtClean="0">
              <a:latin typeface="+mn-ea"/>
            </a:endParaRPr>
          </a:p>
          <a:p>
            <a:pPr>
              <a:buFontTx/>
              <a:buChar char="-"/>
            </a:pPr>
            <a:r>
              <a:rPr lang="en-US" altLang="zh-CN" sz="1200" dirty="0" err="1" smtClean="0">
                <a:latin typeface="+mn-ea"/>
              </a:rPr>
              <a:t>dtype</a:t>
            </a:r>
            <a:r>
              <a:rPr lang="en-US" altLang="zh-CN" sz="1200" dirty="0" smtClean="0">
                <a:latin typeface="+mn-ea"/>
              </a:rPr>
              <a:t> </a:t>
            </a:r>
            <a:r>
              <a:rPr lang="zh-CN" altLang="en-US" sz="1200" dirty="0" smtClean="0">
                <a:latin typeface="+mn-ea"/>
              </a:rPr>
              <a:t>数据类型</a:t>
            </a:r>
            <a:endParaRPr lang="en-US" altLang="zh-CN" sz="1200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err="1" smtClean="0">
                <a:latin typeface="+mn-ea"/>
              </a:rPr>
              <a:t>numpy.reshape</a:t>
            </a:r>
            <a:r>
              <a:rPr lang="en-US" altLang="zh-CN" sz="1200" dirty="0" smtClean="0">
                <a:latin typeface="+mn-ea"/>
              </a:rPr>
              <a:t>(a, </a:t>
            </a:r>
            <a:r>
              <a:rPr lang="en-US" altLang="zh-CN" sz="1200" dirty="0" err="1" smtClean="0">
                <a:latin typeface="+mn-ea"/>
              </a:rPr>
              <a:t>newshape</a:t>
            </a:r>
            <a:r>
              <a:rPr lang="en-US" altLang="zh-CN" sz="1200" dirty="0" smtClean="0">
                <a:latin typeface="+mn-ea"/>
              </a:rPr>
              <a:t>, order='C')</a:t>
            </a:r>
          </a:p>
          <a:p>
            <a:pPr>
              <a:buFontTx/>
              <a:buChar char="-"/>
            </a:pPr>
            <a:r>
              <a:rPr lang="zh-CN" altLang="en-US" sz="1200" dirty="0" smtClean="0">
                <a:latin typeface="+mn-ea"/>
              </a:rPr>
              <a:t>数组维度</a:t>
            </a:r>
            <a:endParaRPr lang="en-US" altLang="zh-CN" sz="1200" dirty="0" smtClean="0">
              <a:latin typeface="+mn-ea"/>
            </a:endParaRPr>
          </a:p>
          <a:p>
            <a:pPr>
              <a:buFontTx/>
              <a:buChar char="-"/>
            </a:pPr>
            <a:r>
              <a:rPr lang="en-US" altLang="zh-CN" sz="1200" dirty="0" err="1" smtClean="0">
                <a:latin typeface="+mn-ea"/>
              </a:rPr>
              <a:t>dtype</a:t>
            </a:r>
            <a:r>
              <a:rPr lang="en-US" altLang="zh-CN" sz="1200" dirty="0" smtClean="0">
                <a:latin typeface="+mn-ea"/>
              </a:rPr>
              <a:t> </a:t>
            </a:r>
            <a:r>
              <a:rPr lang="zh-CN" altLang="en-US" sz="1200" dirty="0" smtClean="0">
                <a:latin typeface="+mn-ea"/>
              </a:rPr>
              <a:t>数据类型</a:t>
            </a:r>
            <a:endParaRPr lang="en-US" altLang="zh-CN" sz="1200" dirty="0" smtClean="0">
              <a:latin typeface="+mn-ea"/>
            </a:endParaRPr>
          </a:p>
          <a:p>
            <a:pPr>
              <a:buNone/>
            </a:pPr>
            <a:endParaRPr lang="en-US" altLang="zh-CN" sz="12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创建图像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763000" cy="3394472"/>
          </a:xfrm>
        </p:spPr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</a:t>
            </a:r>
            <a:r>
              <a:rPr lang="zh-CN" altLang="en-US" dirty="0" smtClean="0"/>
              <a:t>中一切图像数据皆</a:t>
            </a:r>
            <a:r>
              <a:rPr lang="en-US" altLang="zh-CN" dirty="0" smtClean="0"/>
              <a:t>numpy array</a:t>
            </a:r>
          </a:p>
          <a:p>
            <a:r>
              <a:rPr lang="zh-CN" altLang="en-US" dirty="0" smtClean="0"/>
              <a:t>创建图像就是创建</a:t>
            </a:r>
            <a:r>
              <a:rPr lang="en-US" altLang="zh-CN" dirty="0" smtClean="0"/>
              <a:t>numpy array</a:t>
            </a:r>
          </a:p>
          <a:p>
            <a:r>
              <a:rPr lang="en-US" altLang="zh-CN" dirty="0" smtClean="0"/>
              <a:t>import numpy as </a:t>
            </a:r>
            <a:r>
              <a:rPr lang="en-US" altLang="zh-CN" dirty="0" err="1" smtClean="0"/>
              <a:t>np</a:t>
            </a:r>
            <a:endParaRPr lang="en-US" altLang="zh-CN" dirty="0" smtClean="0"/>
          </a:p>
          <a:p>
            <a:r>
              <a:rPr lang="en-US" altLang="zh-CN" dirty="0" err="1" smtClean="0"/>
              <a:t>np.array</a:t>
            </a:r>
            <a:r>
              <a:rPr lang="en-US" altLang="zh-CN" dirty="0" smtClean="0"/>
              <a:t>([[1, 2],[3, 4]], </a:t>
            </a:r>
            <a:r>
              <a:rPr lang="en-US" altLang="zh-CN" dirty="0" err="1" smtClean="0"/>
              <a:t>dtype</a:t>
            </a:r>
            <a:r>
              <a:rPr lang="en-US" altLang="zh-CN" dirty="0" smtClean="0"/>
              <a:t>=np.uint8)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创建图像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/>
          <a:lstStyle/>
          <a:p>
            <a:r>
              <a:rPr lang="zh-CN" altLang="en-US" dirty="0" smtClean="0"/>
              <a:t>创建图像最常用函数</a:t>
            </a:r>
            <a:endParaRPr lang="en-US" altLang="zh-CN" dirty="0" smtClean="0"/>
          </a:p>
          <a:p>
            <a:r>
              <a:rPr lang="en-US" altLang="zh-CN" dirty="0" err="1" smtClean="0"/>
              <a:t>np.zeros</a:t>
            </a:r>
            <a:r>
              <a:rPr lang="en-US" altLang="zh-CN" dirty="0" smtClean="0"/>
              <a:t> -&gt;</a:t>
            </a:r>
            <a:r>
              <a:rPr lang="zh-CN" altLang="en-US" dirty="0" smtClean="0"/>
              <a:t>创建一个黑色背景图像</a:t>
            </a:r>
            <a:endParaRPr lang="en-US" altLang="zh-CN" dirty="0" smtClean="0"/>
          </a:p>
          <a:p>
            <a:r>
              <a:rPr lang="en-US" altLang="zh-CN" dirty="0" err="1" smtClean="0"/>
              <a:t>np.zeros_like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创建一个与输入图像大小一致的黑色背景图像</a:t>
            </a:r>
            <a:endParaRPr lang="en-US" altLang="zh-CN" dirty="0" smtClean="0"/>
          </a:p>
          <a:p>
            <a:r>
              <a:rPr lang="en-US" altLang="zh-CN" dirty="0" err="1" smtClean="0"/>
              <a:t>np.ones</a:t>
            </a:r>
            <a:r>
              <a:rPr lang="zh-CN" altLang="en-US" dirty="0" smtClean="0"/>
              <a:t>创建一个全部像素值是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的图像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图像赋值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图像赋值就是给</a:t>
            </a:r>
            <a:r>
              <a:rPr lang="en-US" altLang="zh-CN" dirty="0" smtClean="0"/>
              <a:t>numpy array</a:t>
            </a:r>
            <a:r>
              <a:rPr lang="zh-CN" altLang="en-US" dirty="0" smtClean="0"/>
              <a:t>数组赋值</a:t>
            </a:r>
            <a:endParaRPr lang="en-US" altLang="zh-CN" dirty="0" smtClean="0"/>
          </a:p>
          <a:p>
            <a:r>
              <a:rPr lang="en-US" altLang="zh-CN" dirty="0" smtClean="0"/>
              <a:t>m = </a:t>
            </a:r>
            <a:r>
              <a:rPr lang="en-US" altLang="zh-CN" dirty="0" err="1" smtClean="0"/>
              <a:t>np.zeros</a:t>
            </a:r>
            <a:r>
              <a:rPr lang="en-US" altLang="zh-CN" dirty="0" smtClean="0"/>
              <a:t>((3, 3, 3), </a:t>
            </a:r>
            <a:r>
              <a:rPr lang="en-US" altLang="zh-CN" dirty="0" err="1" smtClean="0"/>
              <a:t>dtype</a:t>
            </a:r>
            <a:r>
              <a:rPr lang="en-US" altLang="zh-CN" dirty="0" smtClean="0"/>
              <a:t>=uint8)</a:t>
            </a:r>
          </a:p>
          <a:p>
            <a:r>
              <a:rPr lang="en-US" altLang="zh-CN" dirty="0" smtClean="0"/>
              <a:t>m[:] = 255 </a:t>
            </a:r>
          </a:p>
          <a:p>
            <a:r>
              <a:rPr lang="zh-CN" altLang="en-US" dirty="0" smtClean="0"/>
              <a:t>创建数组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，然后赋值为</a:t>
            </a:r>
            <a:r>
              <a:rPr lang="en-US" altLang="zh-CN" dirty="0" smtClean="0"/>
              <a:t>255(</a:t>
            </a:r>
            <a:r>
              <a:rPr lang="zh-CN" altLang="en-US" dirty="0" smtClean="0"/>
              <a:t>白色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m[:] = (255,0,0) </a:t>
            </a:r>
          </a:p>
          <a:p>
            <a:r>
              <a:rPr lang="zh-CN" altLang="en-US" dirty="0" smtClean="0"/>
              <a:t>创建数组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，然后赋值为</a:t>
            </a:r>
            <a:r>
              <a:rPr lang="en-US" altLang="zh-CN" dirty="0" smtClean="0"/>
              <a:t>(255,0,0)</a:t>
            </a:r>
            <a:r>
              <a:rPr lang="zh-CN" altLang="en-US" dirty="0" smtClean="0"/>
              <a:t>蓝色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4810</TotalTime>
  <Words>488</Words>
  <Application>Microsoft Office PowerPoint</Application>
  <PresentationFormat>On-screen Show (16:9)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OpenCV初级认证课程</vt:lpstr>
      <vt:lpstr>图像对象的创建与赋值</vt:lpstr>
      <vt:lpstr>图像对象属性</vt:lpstr>
      <vt:lpstr>图像对象属性</vt:lpstr>
      <vt:lpstr>Numpy数据包函数</vt:lpstr>
      <vt:lpstr>Numpy数据包-函数解释</vt:lpstr>
      <vt:lpstr>创建图像</vt:lpstr>
      <vt:lpstr>创建图像</vt:lpstr>
      <vt:lpstr>图像赋值</vt:lpstr>
      <vt:lpstr>代码演示</vt:lpstr>
      <vt:lpstr>测试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806</cp:revision>
  <dcterms:created xsi:type="dcterms:W3CDTF">2006-08-16T00:00:00Z</dcterms:created>
  <dcterms:modified xsi:type="dcterms:W3CDTF">2022-04-20T07:22:03Z</dcterms:modified>
</cp:coreProperties>
</file>