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3"/>
    <p:sldId id="256" r:id="rId4"/>
    <p:sldId id="263" r:id="rId5"/>
    <p:sldId id="262" r:id="rId6"/>
    <p:sldId id="261" r:id="rId7"/>
    <p:sldId id="260" r:id="rId8"/>
    <p:sldId id="278" r:id="rId9"/>
    <p:sldId id="259" r:id="rId10"/>
    <p:sldId id="279" r:id="rId11"/>
    <p:sldId id="280" r:id="rId12"/>
    <p:sldId id="282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81325" y="1998345"/>
            <a:ext cx="7076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汇报人：张威</a:t>
            </a:r>
            <a:endParaRPr lang="zh-CN" altLang="zh-CN"/>
          </a:p>
          <a:p>
            <a:r>
              <a:rPr lang="zh-CN" altLang="zh-CN"/>
              <a:t>研究方向：语音识别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上两周研究语音预处理理论及</a:t>
            </a:r>
            <a:r>
              <a:rPr lang="en-US" altLang="zh-CN"/>
              <a:t>HMM</a:t>
            </a:r>
            <a:r>
              <a:rPr lang="zh-CN" altLang="en-US"/>
              <a:t>理论</a:t>
            </a:r>
            <a:r>
              <a:rPr lang="zh-CN" altLang="zh-CN"/>
              <a:t>；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这两周主要实现预处理，理解语音的本质及提取语音</a:t>
            </a:r>
            <a:r>
              <a:rPr lang="en-US" altLang="zh-CN"/>
              <a:t>MFCC</a:t>
            </a:r>
            <a:r>
              <a:rPr lang="zh-CN" altLang="en-US"/>
              <a:t>特征；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675" y="1271270"/>
            <a:ext cx="4587875" cy="3711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271270"/>
            <a:ext cx="4375785" cy="3656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5" y="147320"/>
            <a:ext cx="9351010" cy="656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852295" y="1097280"/>
            <a:ext cx="8466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通过比较分帧前、分帧后及加窗后语料分析可知，加窗后语料的泄露并没有较少，反而有点增大，未知原因？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52295" y="2005330"/>
            <a:ext cx="6602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下两周完善理解</a:t>
            </a:r>
            <a:r>
              <a:rPr lang="en-US" altLang="zh-CN">
                <a:sym typeface="+mn-ea"/>
              </a:rPr>
              <a:t>MFCC</a:t>
            </a:r>
            <a:r>
              <a:rPr lang="zh-CN" altLang="en-US">
                <a:sym typeface="+mn-ea"/>
              </a:rPr>
              <a:t>详细过程，预处理结束。逐步开始采用深度学习方法对语音进行建模。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10715" y="1002665"/>
            <a:ext cx="8451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一、语音信号预处理</a:t>
            </a:r>
            <a:r>
              <a:rPr lang="en-US" altLang="zh-CN"/>
              <a:t>—</a:t>
            </a:r>
            <a:r>
              <a:rPr lang="zh-CN" altLang="en-US"/>
              <a:t>提取语音</a:t>
            </a:r>
            <a:r>
              <a:rPr lang="en-US" altLang="zh-CN"/>
              <a:t>MFCC</a:t>
            </a:r>
            <a:r>
              <a:rPr lang="zh-CN" altLang="en-US"/>
              <a:t>特征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1.</a:t>
            </a:r>
            <a:r>
              <a:rPr lang="zh-CN" altLang="en-US"/>
              <a:t>流程图</a:t>
            </a:r>
            <a:endParaRPr lang="zh-CN" altLang="en-US"/>
          </a:p>
        </p:txBody>
      </p:sp>
      <p:graphicFrame>
        <p:nvGraphicFramePr>
          <p:cNvPr id="8" name="对象 7"/>
          <p:cNvGraphicFramePr/>
          <p:nvPr/>
        </p:nvGraphicFramePr>
        <p:xfrm>
          <a:off x="1991360" y="1780540"/>
          <a:ext cx="8289925" cy="3684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074400" imgH="4940300" progId="Visio.Drawing.15">
                  <p:embed/>
                </p:oleObj>
              </mc:Choice>
              <mc:Fallback>
                <p:oleObj name="" r:id="rId1" imgW="11074400" imgH="494030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1360" y="1780540"/>
                        <a:ext cx="8289925" cy="3684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0695" y="918210"/>
            <a:ext cx="8690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语音信号提取：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1.</a:t>
            </a:r>
            <a:r>
              <a:rPr lang="zh-CN" altLang="en-US"/>
              <a:t>提取语音波形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355" y="1720215"/>
            <a:ext cx="5495925" cy="4285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0" y="1027430"/>
            <a:ext cx="6861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频域分析（加重前）：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37030"/>
            <a:ext cx="4593590" cy="40487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5" y="1637030"/>
            <a:ext cx="4758690" cy="3952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73175" y="854075"/>
            <a:ext cx="890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加重前后比较：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175" y="1361440"/>
            <a:ext cx="4915535" cy="3933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361440"/>
            <a:ext cx="2729230" cy="2148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25" y="3656965"/>
            <a:ext cx="2925445" cy="23361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3175" y="5730875"/>
            <a:ext cx="4959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语音在频域进行加重之后，低频、高频均被加重，提升语音的传输能力。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9875" y="598805"/>
            <a:ext cx="848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对语音进行分帧（</a:t>
            </a:r>
            <a:r>
              <a:rPr lang="en-US" altLang="zh-CN"/>
              <a:t>54080</a:t>
            </a:r>
            <a:r>
              <a:rPr lang="zh-CN" altLang="en-US"/>
              <a:t>数据点数，帧长</a:t>
            </a:r>
            <a:r>
              <a:rPr lang="en-US" altLang="zh-CN"/>
              <a:t>256</a:t>
            </a:r>
            <a:r>
              <a:rPr lang="zh-CN" altLang="en-US"/>
              <a:t>，帧移</a:t>
            </a:r>
            <a:r>
              <a:rPr lang="en-US" altLang="zh-CN"/>
              <a:t>80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1214120"/>
            <a:ext cx="1313815" cy="4901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85" y="1214120"/>
            <a:ext cx="7673340" cy="4485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33245" y="6216650"/>
            <a:ext cx="124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分帧前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65975" y="5747385"/>
            <a:ext cx="1730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分帧后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88815" y="6115685"/>
            <a:ext cx="6302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通过分帧之后发现，帧移导致前一行右端数据与下一行左端数据不一样，即分帧后导致了数据的泄露。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57300" y="789940"/>
            <a:ext cx="734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zh-CN"/>
              <a:t>加窗</a:t>
            </a:r>
            <a:r>
              <a:rPr lang="en-US" altLang="zh-CN"/>
              <a:t>—hamming</a:t>
            </a:r>
            <a:r>
              <a:rPr lang="zh-CN" altLang="en-US"/>
              <a:t>（减小因为分帧而导致的数据左右端的泄露</a:t>
            </a:r>
            <a:r>
              <a:rPr lang="en-US" altLang="zh-CN"/>
              <a:t>-Gibbs</a:t>
            </a:r>
            <a:r>
              <a:rPr lang="zh-CN" altLang="en-US"/>
              <a:t>现象）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1170" y="1238885"/>
            <a:ext cx="4869815" cy="4759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56810" y="6097270"/>
            <a:ext cx="227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hamming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81355" y="985520"/>
            <a:ext cx="8419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三角带通滤波器进行滤波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1477645"/>
            <a:ext cx="4698365" cy="4157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580" y="1532255"/>
            <a:ext cx="5549900" cy="3096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37360" y="5805170"/>
            <a:ext cx="206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滤波器组波形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71130" y="4784090"/>
            <a:ext cx="167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矩阵表示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65580" y="722630"/>
            <a:ext cx="9333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数据对比（分帧前、分帧后、加窗后）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020" y="1090930"/>
            <a:ext cx="1766570" cy="51898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1090930"/>
            <a:ext cx="1709420" cy="5149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370" y="1061085"/>
            <a:ext cx="1469390" cy="5208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03980" y="3391535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2580" y="3391535"/>
            <a:ext cx="84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WPS 演示</Application>
  <PresentationFormat>宽屏</PresentationFormat>
  <Paragraphs>50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Shylock1414806619</cp:lastModifiedBy>
  <cp:revision>6</cp:revision>
  <dcterms:created xsi:type="dcterms:W3CDTF">2018-04-11T11:58:00Z</dcterms:created>
  <dcterms:modified xsi:type="dcterms:W3CDTF">2018-04-23T10:41:38Z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