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6" r:id="rId9"/>
    <p:sldId id="265" r:id="rId10"/>
    <p:sldId id="264" r:id="rId11"/>
    <p:sldId id="271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0" y="1029335"/>
            <a:ext cx="960120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汇报人：张威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研究方向：基于卷积神经网络的语音识别声学模型的研究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导师：曹毅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上次汇报内容：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①提取出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thchs30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的训练集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10000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句语料的每帧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39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维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mfcc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特征，并与标签进行了对应，成功，但是还未处理成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可以接收的格式；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②两篇论文：Towards End-to-End Speech Recognitionwith Recurrent NeuralNetworks；         Recent Advances in Convolutional Neural Networks；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③继续学习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中神经网路搭建和数据处理方面内容。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要求完成：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①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kaldi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39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维度语音特征，最好能处理好能输入到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RNN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中的数据，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接口处理部分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kaldi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中适合做语音数据预处理，具有很好的语音特征提取能力，但是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部分还是                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python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最适合。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看论文，搭网络，基于图像的原理转入语音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530" y="913765"/>
            <a:ext cx="90449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总结：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下两周工作内容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）这几天一直在跟华工的朋友要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Thchs30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测试集，下周应该能要到，并把它处理成和之前一样的格式，输入到神经网络中；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）看懂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graves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的论文，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gravs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一共发了两篇经典的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CTC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论文；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）最好能处理好过拟合问题；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）最快下周有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的初步实现步骤。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工作难点：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）神经网络搭建缺乏经验；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）数据处理能力较弱；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RNN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是处理时序信号最好的结构，但是实现有难度！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0620" y="876935"/>
            <a:ext cx="9890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这三周研究内容：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）数据处理结束：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label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180" y="1798955"/>
            <a:ext cx="657225" cy="3628390"/>
          </a:xfrm>
          <a:prstGeom prst="rect">
            <a:avLst/>
          </a:prstGeom>
        </p:spPr>
      </p:pic>
      <p:pic>
        <p:nvPicPr>
          <p:cNvPr id="4" name="图片 3" descr="label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615" y="751205"/>
            <a:ext cx="7390765" cy="5723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70810" y="3023235"/>
            <a:ext cx="979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mfcc_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615" y="751205"/>
            <a:ext cx="7343140" cy="50666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9715" y="740410"/>
            <a:ext cx="91325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现在已经将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Thchs30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的数据集中训练集处理完毕，因为在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kaldi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中只提供训练集的对齐结果，测试集结果并没有给出。解决方案：将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句训练集（大约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25h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划分），其中有一句并没有对齐，只有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9999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句，所以划分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8000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句训练集，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1999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句测试集，并用此数据集做实验。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Batch Normalization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伪代码：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1665" y="2148840"/>
            <a:ext cx="6504940" cy="4618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4915" y="740410"/>
            <a:ext cx="9460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）声学模型搭建（代码省略）：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①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graph_large_attrs_key=_too_large_attrs&amp;limit_attr_size=1024&amp;run=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321435"/>
            <a:ext cx="5302250" cy="5612130"/>
          </a:xfrm>
          <a:prstGeom prst="rect">
            <a:avLst/>
          </a:prstGeom>
        </p:spPr>
      </p:pic>
      <p:pic>
        <p:nvPicPr>
          <p:cNvPr id="4" name="图片 3" descr="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410" y="1220470"/>
            <a:ext cx="5031105" cy="5814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9260" y="826770"/>
            <a:ext cx="879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结果：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0625" y="826770"/>
            <a:ext cx="7038340" cy="1733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99260" y="3244850"/>
            <a:ext cx="1109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可视化：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ac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99715"/>
            <a:ext cx="10058400" cy="3556000"/>
          </a:xfrm>
          <a:prstGeom prst="rect">
            <a:avLst/>
          </a:prstGeom>
        </p:spPr>
      </p:pic>
      <p:pic>
        <p:nvPicPr>
          <p:cNvPr id="7" name="图片 6" descr="los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05" y="2799715"/>
            <a:ext cx="10058400" cy="35325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1140" y="904875"/>
            <a:ext cx="91897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结果分析：</a:t>
            </a:r>
            <a:endParaRPr lang="zh-CN" altLang="en-US"/>
          </a:p>
          <a:p>
            <a:r>
              <a:rPr lang="zh-CN" altLang="en-US"/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问题：（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）过拟合问题很严重；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 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）模型搭建采用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结构，结构不完整，且参数设置经验不足；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 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）网络设计过于简单；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 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）网络参数训练的不充分，仅仅只训练了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轮。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layer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05" y="2629535"/>
            <a:ext cx="5918200" cy="3814445"/>
          </a:xfrm>
          <a:prstGeom prst="rect">
            <a:avLst/>
          </a:prstGeom>
        </p:spPr>
      </p:pic>
      <p:pic>
        <p:nvPicPr>
          <p:cNvPr id="4" name="图片 3" descr="b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20" y="2629535"/>
            <a:ext cx="5458460" cy="35661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2090" y="913765"/>
            <a:ext cx="922845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解决方案：</a:t>
            </a:r>
            <a:endParaRPr lang="zh-CN" altLang="en-US"/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）：采用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dropout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优化并没有改善；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）：采用不同的优化器，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RMS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Adam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Adadelta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Adelgrade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均没有有太大的改善，测试集的准确率大多在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30%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左右；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）：采用深层结构，或者其他网络，下一步准备使用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CNN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，但是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CNN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还不太清楚如何进行计算，论文里面还没找到代码；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GPU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安装好，试试加大数据集解决过拟合问题；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）：采用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RNN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）论文阅读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Connectionist Temporal Classification: Labelling Unsegmented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Sequence Data with Recurrent Neural Networks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这篇论文是端到端的开山之作，出自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graves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的博士学位论文，由于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年才将深度学习方法应用到语音识别，因此在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年之前均没有太大的影响，但是在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graves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成功的将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CTC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与深度学习方法结合，提出了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DL+CTC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的架构。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CTC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主要优点是：无需语音对齐，无需词典，无需语言模型，直接出语音识别结果（但是加上二者效果会更好）。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0230" y="1786255"/>
            <a:ext cx="5971540" cy="3285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4340" y="4620260"/>
            <a:ext cx="87839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CTC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理解起来很抽象，特别是最后的求梯度部分，还没弄懂。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目前在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Github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上找到一盘论文里面的代码，需要花时间理解，而且他是用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CNN+LSTM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+CTC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实现的，采用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Thchs30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数据集，准确率只有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70%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左右。目前最高的团队已经做到了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97%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，能力差距很大；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632460"/>
            <a:ext cx="10354310" cy="35775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5" y="389890"/>
            <a:ext cx="11257280" cy="40633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0490" y="846455"/>
            <a:ext cx="943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今天早晨跑完了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轮，效果较前面的网络并不是太明显；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graph_large_attrs_key=_too_large_attrs&amp;limit_attr_size=1024&amp;run=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175" y="1379220"/>
            <a:ext cx="4608830" cy="4878705"/>
          </a:xfrm>
          <a:prstGeom prst="rect">
            <a:avLst/>
          </a:prstGeom>
        </p:spPr>
      </p:pic>
      <p:pic>
        <p:nvPicPr>
          <p:cNvPr id="4" name="图片 3" descr="Screenshot from 2018-06-23 09-18-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5" y="1287780"/>
            <a:ext cx="10058400" cy="3585845"/>
          </a:xfrm>
          <a:prstGeom prst="rect">
            <a:avLst/>
          </a:prstGeom>
        </p:spPr>
      </p:pic>
      <p:pic>
        <p:nvPicPr>
          <p:cNvPr id="5" name="图片 4" descr="Screenshot from 2018-06-23 09-19-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75" y="1316990"/>
            <a:ext cx="10058400" cy="3526790"/>
          </a:xfrm>
          <a:prstGeom prst="rect">
            <a:avLst/>
          </a:prstGeom>
        </p:spPr>
      </p:pic>
      <p:pic>
        <p:nvPicPr>
          <p:cNvPr id="6" name="图片 5" descr="Screenshot from 2018-06-23 09-20-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" y="1456690"/>
            <a:ext cx="5173980" cy="4523740"/>
          </a:xfrm>
          <a:prstGeom prst="rect">
            <a:avLst/>
          </a:prstGeom>
        </p:spPr>
      </p:pic>
      <p:pic>
        <p:nvPicPr>
          <p:cNvPr id="7" name="图片 6" descr="Screenshot from 2018-06-23 09-19-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940" y="1486535"/>
            <a:ext cx="5477510" cy="4493895"/>
          </a:xfrm>
          <a:prstGeom prst="rect">
            <a:avLst/>
          </a:prstGeom>
        </p:spPr>
      </p:pic>
      <p:pic>
        <p:nvPicPr>
          <p:cNvPr id="8" name="图片 7" descr="Screenshot from 2018-06-23 09-31-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9510" y="1586230"/>
            <a:ext cx="7333615" cy="12192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</Words>
  <Application>WPS 演示</Application>
  <PresentationFormat>宽屏</PresentationFormat>
  <Paragraphs>79</Paragraphs>
  <Slides>10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Shylock1414806619</cp:lastModifiedBy>
  <cp:revision>9</cp:revision>
  <dcterms:created xsi:type="dcterms:W3CDTF">2018-03-01T02:03:00Z</dcterms:created>
  <dcterms:modified xsi:type="dcterms:W3CDTF">2018-06-23T04:23:08Z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