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1610" y="1183640"/>
            <a:ext cx="86639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汇报人：张威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研究方向：基于深度学习的语音识别声学模型的研究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导师：曹毅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2395" y="985520"/>
            <a:ext cx="8595995" cy="4886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82395" y="3143885"/>
            <a:ext cx="102895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这两周主要工作内容：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）提取出语音的语谱图特征；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）跟科大、华工朋友交流，成功的搭建了基于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的语音识别模型；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）基于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DCNN_CTC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搭建了两个模型模型，但是效果不好，错误率一直在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0.9+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）依据代码看懂了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CTC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解码，但是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Graves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论文里面的公式还没理解透彻；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）看论文：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①LEARNING ACOUSTIC FRAME LABELING FOR SPEECH RECOGNITION WITH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RECURRENT NEURAL NETWORKS（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2015 IEEE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                   ②基于深度学习的语音识别技术现状与展望（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2017.01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                   ③Analysis of CNN-based Speech Recognition System using Raw Speech as Input（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2015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ISCA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                    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1065530"/>
            <a:ext cx="9383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）语音语谱图特征提取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1433830"/>
            <a:ext cx="12200255" cy="3990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0170" y="720725"/>
            <a:ext cx="927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）模型一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8140" y="780415"/>
            <a:ext cx="2312670" cy="5566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5" y="720725"/>
            <a:ext cx="2496185" cy="5626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55" y="720725"/>
            <a:ext cx="2689225" cy="14598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0485" y="805180"/>
            <a:ext cx="6971665" cy="5247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6745" y="305435"/>
            <a:ext cx="644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模型一参数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1120" y="440690"/>
            <a:ext cx="948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模型二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2220" y="209550"/>
            <a:ext cx="2273935" cy="6559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885" y="146685"/>
            <a:ext cx="2237740" cy="6565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140" y="118110"/>
            <a:ext cx="4702810" cy="66224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9310" y="334645"/>
            <a:ext cx="830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模型二参数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8585" y="143510"/>
            <a:ext cx="6895465" cy="6551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8115" y="595630"/>
            <a:ext cx="89769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）论文阅读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①  LEARNING ACOUSTIC FRAME LABELING FOR SPEECH RECOGNITION WITH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RECURRENT NEURAL NETWORKS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8545" y="1794510"/>
            <a:ext cx="4636770" cy="5141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0170" y="508635"/>
            <a:ext cx="97015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②基于深度学习的语音识别技术现状与展望      戴礼荣、张仕良、黄智颖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这篇论文对我唯一的帮助就是提供了一篇参考文献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pitchFamily="34" charset="0"/>
              </a:rPr>
              <a:t>   ③Analysis of CNN-based Speech Recognition System using Raw Speech as Input</a:t>
            </a:r>
            <a:endParaRPr lang="zh-CN" altLang="en-US">
              <a:latin typeface="Calibri" panose="020F0502020204030204" pitchFamily="34" charset="0"/>
            </a:endParaRPr>
          </a:p>
          <a:p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" y="2261870"/>
            <a:ext cx="4928235" cy="4199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3571240"/>
            <a:ext cx="5941060" cy="1581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9155" y="698500"/>
            <a:ext cx="10473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下两周工作：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）继续完善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DCNN_CTC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系统，准备将识别率提升到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左右，跟以前的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HMM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一致的水平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）学习调用别人的语言模型，准备实现一套完整的中文语音识别系统；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）学习搭建基于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RNN LSTM_CTC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的语音识别系统，已经具备比较完整的语音识别系统；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）论文继续看。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WPS 演示</Application>
  <PresentationFormat>宽屏</PresentationFormat>
  <Paragraphs>46</Paragraphs>
  <Slides>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Shylock1414806619</cp:lastModifiedBy>
  <cp:revision>6</cp:revision>
  <dcterms:created xsi:type="dcterms:W3CDTF">2018-03-01T02:03:00Z</dcterms:created>
  <dcterms:modified xsi:type="dcterms:W3CDTF">2018-07-21T02:51:23Z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