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58" r:id="rId5"/>
    <p:sldId id="261" r:id="rId6"/>
    <p:sldId id="262" r:id="rId7"/>
    <p:sldId id="259" r:id="rId8"/>
    <p:sldId id="263"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1DCEF3-7829-4F75-B3C6-D3069A1A0A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F376B2C-DBF0-410A-B78B-BC0573DE67E5}">
      <dgm:prSet/>
      <dgm:spPr/>
      <dgm:t>
        <a:bodyPr/>
        <a:lstStyle/>
        <a:p>
          <a:r>
            <a:rPr lang="pl-PL" b="1" dirty="0" err="1"/>
            <a:t>Users</a:t>
          </a:r>
          <a:r>
            <a:rPr lang="pl-PL" dirty="0"/>
            <a:t> log in to </a:t>
          </a:r>
          <a:r>
            <a:rPr lang="pl-PL" dirty="0" err="1"/>
            <a:t>their</a:t>
          </a:r>
          <a:r>
            <a:rPr lang="pl-PL" dirty="0"/>
            <a:t> </a:t>
          </a:r>
          <a:r>
            <a:rPr lang="pl-PL" dirty="0" err="1"/>
            <a:t>account</a:t>
          </a:r>
          <a:r>
            <a:rPr lang="pl-PL" dirty="0"/>
            <a:t>. </a:t>
          </a:r>
          <a:r>
            <a:rPr lang="pl-PL" dirty="0" err="1"/>
            <a:t>Users</a:t>
          </a:r>
          <a:r>
            <a:rPr lang="pl-PL" dirty="0"/>
            <a:t> </a:t>
          </a:r>
          <a:r>
            <a:rPr lang="pl-PL" dirty="0" err="1"/>
            <a:t>can</a:t>
          </a:r>
          <a:r>
            <a:rPr lang="pl-PL" dirty="0"/>
            <a:t> </a:t>
          </a:r>
          <a:r>
            <a:rPr lang="pl-PL" dirty="0" err="1"/>
            <a:t>add</a:t>
          </a:r>
          <a:r>
            <a:rPr lang="pl-PL" dirty="0"/>
            <a:t> </a:t>
          </a:r>
          <a:r>
            <a:rPr lang="pl-PL" dirty="0" err="1"/>
            <a:t>own</a:t>
          </a:r>
          <a:r>
            <a:rPr lang="pl-PL" dirty="0"/>
            <a:t> </a:t>
          </a:r>
          <a:r>
            <a:rPr lang="pl-PL" b="1" dirty="0" err="1"/>
            <a:t>tasks</a:t>
          </a:r>
          <a:r>
            <a:rPr lang="pl-PL" dirty="0"/>
            <a:t> </a:t>
          </a:r>
          <a:r>
            <a:rPr lang="pl-PL" dirty="0" err="1"/>
            <a:t>or</a:t>
          </a:r>
          <a:r>
            <a:rPr lang="pl-PL" dirty="0"/>
            <a:t> </a:t>
          </a:r>
          <a:r>
            <a:rPr lang="pl-PL" dirty="0" err="1"/>
            <a:t>pick</a:t>
          </a:r>
          <a:r>
            <a:rPr lang="pl-PL" dirty="0"/>
            <a:t> </a:t>
          </a:r>
          <a:r>
            <a:rPr lang="pl-PL" dirty="0" err="1"/>
            <a:t>ready</a:t>
          </a:r>
          <a:r>
            <a:rPr lang="pl-PL" dirty="0"/>
            <a:t> </a:t>
          </a:r>
          <a:r>
            <a:rPr lang="pl-PL" dirty="0" err="1"/>
            <a:t>tasks</a:t>
          </a:r>
          <a:r>
            <a:rPr lang="pl-PL" dirty="0"/>
            <a:t> from </a:t>
          </a:r>
          <a:r>
            <a:rPr lang="pl-PL" dirty="0" err="1"/>
            <a:t>diffrent</a:t>
          </a:r>
          <a:r>
            <a:rPr lang="pl-PL" dirty="0"/>
            <a:t> </a:t>
          </a:r>
          <a:r>
            <a:rPr lang="pl-PL" dirty="0" err="1"/>
            <a:t>users</a:t>
          </a:r>
          <a:r>
            <a:rPr lang="pl-PL" dirty="0"/>
            <a:t> </a:t>
          </a:r>
          <a:r>
            <a:rPr lang="pl-PL" dirty="0" err="1"/>
            <a:t>based</a:t>
          </a:r>
          <a:r>
            <a:rPr lang="pl-PL" dirty="0"/>
            <a:t> on </a:t>
          </a:r>
          <a:r>
            <a:rPr lang="pl-PL" b="1" dirty="0"/>
            <a:t>rating, </a:t>
          </a:r>
          <a:r>
            <a:rPr lang="pl-PL" b="1" dirty="0" err="1"/>
            <a:t>comments</a:t>
          </a:r>
          <a:r>
            <a:rPr lang="pl-PL" b="1" dirty="0"/>
            <a:t> </a:t>
          </a:r>
          <a:r>
            <a:rPr lang="pl-PL" b="1" dirty="0" err="1"/>
            <a:t>or</a:t>
          </a:r>
          <a:r>
            <a:rPr lang="pl-PL" b="1" dirty="0"/>
            <a:t> </a:t>
          </a:r>
          <a:r>
            <a:rPr lang="pl-PL" b="1" dirty="0" err="1"/>
            <a:t>category</a:t>
          </a:r>
          <a:r>
            <a:rPr lang="pl-PL" dirty="0"/>
            <a:t>.</a:t>
          </a:r>
          <a:endParaRPr lang="en-US" dirty="0"/>
        </a:p>
      </dgm:t>
    </dgm:pt>
    <dgm:pt modelId="{EB312F8F-9E24-4C40-8774-64583ACAA494}" type="parTrans" cxnId="{105A017A-D18C-4CD6-958F-BF674FAC7225}">
      <dgm:prSet/>
      <dgm:spPr/>
      <dgm:t>
        <a:bodyPr/>
        <a:lstStyle/>
        <a:p>
          <a:endParaRPr lang="en-US"/>
        </a:p>
      </dgm:t>
    </dgm:pt>
    <dgm:pt modelId="{320D1E33-DF97-45B2-AC49-A8FD410B7F8D}" type="sibTrans" cxnId="{105A017A-D18C-4CD6-958F-BF674FAC7225}">
      <dgm:prSet/>
      <dgm:spPr/>
      <dgm:t>
        <a:bodyPr/>
        <a:lstStyle/>
        <a:p>
          <a:endParaRPr lang="en-US"/>
        </a:p>
      </dgm:t>
    </dgm:pt>
    <dgm:pt modelId="{280A2F15-A241-42AD-A191-A9FAE5AE0AC6}">
      <dgm:prSet/>
      <dgm:spPr/>
      <dgm:t>
        <a:bodyPr/>
        <a:lstStyle/>
        <a:p>
          <a:r>
            <a:rPr lang="pl-PL" dirty="0" err="1"/>
            <a:t>Every</a:t>
          </a:r>
          <a:r>
            <a:rPr lang="pl-PL" dirty="0"/>
            <a:t> </a:t>
          </a:r>
          <a:r>
            <a:rPr lang="pl-PL" dirty="0" err="1"/>
            <a:t>user</a:t>
          </a:r>
          <a:r>
            <a:rPr lang="pl-PL" dirty="0"/>
            <a:t> </a:t>
          </a:r>
          <a:r>
            <a:rPr lang="pl-PL" dirty="0" err="1"/>
            <a:t>has</a:t>
          </a:r>
          <a:r>
            <a:rPr lang="pl-PL" dirty="0"/>
            <a:t> </a:t>
          </a:r>
          <a:r>
            <a:rPr lang="pl-PL" dirty="0" err="1"/>
            <a:t>his</a:t>
          </a:r>
          <a:r>
            <a:rPr lang="pl-PL" dirty="0"/>
            <a:t> </a:t>
          </a:r>
          <a:r>
            <a:rPr lang="pl-PL" dirty="0" err="1"/>
            <a:t>own</a:t>
          </a:r>
          <a:r>
            <a:rPr lang="pl-PL" dirty="0"/>
            <a:t> list of </a:t>
          </a:r>
          <a:r>
            <a:rPr lang="pl-PL" dirty="0" err="1"/>
            <a:t>tasks</a:t>
          </a:r>
          <a:r>
            <a:rPr lang="pl-PL" dirty="0"/>
            <a:t> to </a:t>
          </a:r>
          <a:r>
            <a:rPr lang="pl-PL" dirty="0" err="1"/>
            <a:t>complete</a:t>
          </a:r>
          <a:r>
            <a:rPr lang="pl-PL" dirty="0"/>
            <a:t>. For </a:t>
          </a:r>
          <a:r>
            <a:rPr lang="pl-PL" dirty="0" err="1"/>
            <a:t>each</a:t>
          </a:r>
          <a:r>
            <a:rPr lang="pl-PL" dirty="0"/>
            <a:t> </a:t>
          </a:r>
          <a:r>
            <a:rPr lang="pl-PL" dirty="0" err="1"/>
            <a:t>solved</a:t>
          </a:r>
          <a:r>
            <a:rPr lang="pl-PL" dirty="0"/>
            <a:t> </a:t>
          </a:r>
          <a:r>
            <a:rPr lang="pl-PL" dirty="0" err="1"/>
            <a:t>task</a:t>
          </a:r>
          <a:r>
            <a:rPr lang="pl-PL" dirty="0"/>
            <a:t> he </a:t>
          </a:r>
          <a:r>
            <a:rPr lang="pl-PL" dirty="0" err="1"/>
            <a:t>can</a:t>
          </a:r>
          <a:r>
            <a:rPr lang="pl-PL" dirty="0"/>
            <a:t> </a:t>
          </a:r>
          <a:r>
            <a:rPr lang="pl-PL" dirty="0" err="1"/>
            <a:t>gain</a:t>
          </a:r>
          <a:r>
            <a:rPr lang="pl-PL" dirty="0"/>
            <a:t> </a:t>
          </a:r>
          <a:r>
            <a:rPr lang="pl-PL" b="1" dirty="0" err="1"/>
            <a:t>exp</a:t>
          </a:r>
          <a:r>
            <a:rPr lang="pl-PL" dirty="0"/>
            <a:t>. </a:t>
          </a:r>
          <a:r>
            <a:rPr lang="pl-PL" dirty="0" err="1"/>
            <a:t>Users</a:t>
          </a:r>
          <a:r>
            <a:rPr lang="pl-PL" dirty="0"/>
            <a:t> </a:t>
          </a:r>
          <a:r>
            <a:rPr lang="pl-PL" dirty="0" err="1"/>
            <a:t>can</a:t>
          </a:r>
          <a:r>
            <a:rPr lang="pl-PL" dirty="0"/>
            <a:t> </a:t>
          </a:r>
          <a:r>
            <a:rPr lang="pl-PL" b="1" dirty="0" err="1"/>
            <a:t>level</a:t>
          </a:r>
          <a:r>
            <a:rPr lang="pl-PL" b="1" dirty="0"/>
            <a:t> </a:t>
          </a:r>
          <a:r>
            <a:rPr lang="pl-PL" b="1" dirty="0" err="1"/>
            <a:t>up</a:t>
          </a:r>
          <a:r>
            <a:rPr lang="pl-PL" b="1" dirty="0"/>
            <a:t> </a:t>
          </a:r>
          <a:r>
            <a:rPr lang="pl-PL" dirty="0"/>
            <a:t>by </a:t>
          </a:r>
          <a:r>
            <a:rPr lang="pl-PL" dirty="0" err="1"/>
            <a:t>collecting</a:t>
          </a:r>
          <a:r>
            <a:rPr lang="pl-PL" dirty="0"/>
            <a:t> </a:t>
          </a:r>
          <a:r>
            <a:rPr lang="pl-PL" dirty="0" err="1"/>
            <a:t>it</a:t>
          </a:r>
          <a:r>
            <a:rPr lang="pl-PL" dirty="0"/>
            <a:t>. </a:t>
          </a:r>
          <a:endParaRPr lang="en-US" dirty="0"/>
        </a:p>
      </dgm:t>
    </dgm:pt>
    <dgm:pt modelId="{9EE66C9E-B0C6-4900-A5DE-0610AB34112D}" type="parTrans" cxnId="{E845B58E-F48B-48FD-A79C-0A4DC64EF38D}">
      <dgm:prSet/>
      <dgm:spPr/>
      <dgm:t>
        <a:bodyPr/>
        <a:lstStyle/>
        <a:p>
          <a:endParaRPr lang="en-US"/>
        </a:p>
      </dgm:t>
    </dgm:pt>
    <dgm:pt modelId="{9CE1B26F-FC02-4BC5-B8F8-85F55E2B140F}" type="sibTrans" cxnId="{E845B58E-F48B-48FD-A79C-0A4DC64EF38D}">
      <dgm:prSet/>
      <dgm:spPr/>
      <dgm:t>
        <a:bodyPr/>
        <a:lstStyle/>
        <a:p>
          <a:endParaRPr lang="en-US"/>
        </a:p>
      </dgm:t>
    </dgm:pt>
    <dgm:pt modelId="{DEFE541E-CEF3-45B8-A936-30D4ABF8A1BF}">
      <dgm:prSet/>
      <dgm:spPr/>
      <dgm:t>
        <a:bodyPr/>
        <a:lstStyle/>
        <a:p>
          <a:r>
            <a:rPr lang="pl-PL" dirty="0" err="1"/>
            <a:t>Every</a:t>
          </a:r>
          <a:r>
            <a:rPr lang="pl-PL" dirty="0"/>
            <a:t> </a:t>
          </a:r>
          <a:r>
            <a:rPr lang="pl-PL" dirty="0" err="1"/>
            <a:t>solved</a:t>
          </a:r>
          <a:r>
            <a:rPr lang="pl-PL" dirty="0"/>
            <a:t> </a:t>
          </a:r>
          <a:r>
            <a:rPr lang="pl-PL" dirty="0" err="1"/>
            <a:t>task</a:t>
          </a:r>
          <a:r>
            <a:rPr lang="pl-PL" dirty="0"/>
            <a:t> </a:t>
          </a:r>
          <a:r>
            <a:rPr lang="pl-PL" dirty="0" err="1"/>
            <a:t>will</a:t>
          </a:r>
          <a:r>
            <a:rPr lang="pl-PL" dirty="0"/>
            <a:t> be </a:t>
          </a:r>
          <a:r>
            <a:rPr lang="pl-PL" dirty="0" err="1"/>
            <a:t>judged</a:t>
          </a:r>
          <a:r>
            <a:rPr lang="pl-PL" dirty="0"/>
            <a:t> by </a:t>
          </a:r>
          <a:r>
            <a:rPr lang="pl-PL" b="1" dirty="0" err="1"/>
            <a:t>anomymus</a:t>
          </a:r>
          <a:r>
            <a:rPr lang="pl-PL" b="1" dirty="0"/>
            <a:t> </a:t>
          </a:r>
          <a:r>
            <a:rPr lang="pl-PL" b="1" dirty="0" err="1"/>
            <a:t>users</a:t>
          </a:r>
          <a:r>
            <a:rPr lang="pl-PL" b="1" dirty="0"/>
            <a:t> </a:t>
          </a:r>
          <a:r>
            <a:rPr lang="pl-PL" dirty="0"/>
            <a:t>by </a:t>
          </a:r>
          <a:r>
            <a:rPr lang="pl-PL" dirty="0" err="1"/>
            <a:t>veryfing</a:t>
          </a:r>
          <a:r>
            <a:rPr lang="pl-PL" dirty="0"/>
            <a:t> </a:t>
          </a:r>
          <a:r>
            <a:rPr lang="pl-PL" dirty="0" err="1"/>
            <a:t>photo</a:t>
          </a:r>
          <a:r>
            <a:rPr lang="pl-PL" dirty="0"/>
            <a:t> and </a:t>
          </a:r>
          <a:r>
            <a:rPr lang="pl-PL" dirty="0" err="1"/>
            <a:t>time</a:t>
          </a:r>
          <a:r>
            <a:rPr lang="pl-PL" dirty="0"/>
            <a:t> of </a:t>
          </a:r>
          <a:r>
            <a:rPr lang="pl-PL" dirty="0" err="1"/>
            <a:t>completion</a:t>
          </a:r>
          <a:r>
            <a:rPr lang="pl-PL" dirty="0"/>
            <a:t> to </a:t>
          </a:r>
          <a:r>
            <a:rPr lang="pl-PL" dirty="0" err="1"/>
            <a:t>avoid</a:t>
          </a:r>
          <a:r>
            <a:rPr lang="pl-PL" dirty="0"/>
            <a:t> </a:t>
          </a:r>
          <a:r>
            <a:rPr lang="pl-PL" dirty="0" err="1"/>
            <a:t>cheaters</a:t>
          </a:r>
          <a:r>
            <a:rPr lang="pl-PL" dirty="0"/>
            <a:t>.</a:t>
          </a:r>
          <a:endParaRPr lang="en-US" dirty="0"/>
        </a:p>
      </dgm:t>
    </dgm:pt>
    <dgm:pt modelId="{BA45F798-9128-4D0C-BE39-2114FE7EC707}" type="parTrans" cxnId="{9FBE981D-679E-4B86-B1BB-0C77781AE818}">
      <dgm:prSet/>
      <dgm:spPr/>
      <dgm:t>
        <a:bodyPr/>
        <a:lstStyle/>
        <a:p>
          <a:endParaRPr lang="en-US"/>
        </a:p>
      </dgm:t>
    </dgm:pt>
    <dgm:pt modelId="{4F6F4412-DC0A-4218-BF87-BCECD8EF6E0E}" type="sibTrans" cxnId="{9FBE981D-679E-4B86-B1BB-0C77781AE818}">
      <dgm:prSet/>
      <dgm:spPr/>
      <dgm:t>
        <a:bodyPr/>
        <a:lstStyle/>
        <a:p>
          <a:endParaRPr lang="en-US"/>
        </a:p>
      </dgm:t>
    </dgm:pt>
    <dgm:pt modelId="{60819464-5944-4064-9298-06BA393E7E10}" type="pres">
      <dgm:prSet presAssocID="{B31DCEF3-7829-4F75-B3C6-D3069A1A0A2C}" presName="root" presStyleCnt="0">
        <dgm:presLayoutVars>
          <dgm:dir/>
          <dgm:resizeHandles val="exact"/>
        </dgm:presLayoutVars>
      </dgm:prSet>
      <dgm:spPr/>
    </dgm:pt>
    <dgm:pt modelId="{6E256C0C-419D-45E3-97C9-46C28E3E6F11}" type="pres">
      <dgm:prSet presAssocID="{1F376B2C-DBF0-410A-B78B-BC0573DE67E5}" presName="compNode" presStyleCnt="0"/>
      <dgm:spPr/>
    </dgm:pt>
    <dgm:pt modelId="{7D054D89-3140-44C1-BA88-B9875C2FF8FC}" type="pres">
      <dgm:prSet presAssocID="{1F376B2C-DBF0-410A-B78B-BC0573DE67E5}" presName="bgRect" presStyleLbl="bgShp" presStyleIdx="0" presStyleCnt="3"/>
      <dgm:spPr/>
    </dgm:pt>
    <dgm:pt modelId="{DCBFA3F0-736B-4D87-AE40-5C698F29699B}" type="pres">
      <dgm:prSet presAssocID="{1F376B2C-DBF0-410A-B78B-BC0573DE67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CFC10E36-60E4-4FDE-B991-19C28C14A118}" type="pres">
      <dgm:prSet presAssocID="{1F376B2C-DBF0-410A-B78B-BC0573DE67E5}" presName="spaceRect" presStyleCnt="0"/>
      <dgm:spPr/>
    </dgm:pt>
    <dgm:pt modelId="{C5FDECF1-0634-4EC3-B5B5-3D91007B4381}" type="pres">
      <dgm:prSet presAssocID="{1F376B2C-DBF0-410A-B78B-BC0573DE67E5}" presName="parTx" presStyleLbl="revTx" presStyleIdx="0" presStyleCnt="3">
        <dgm:presLayoutVars>
          <dgm:chMax val="0"/>
          <dgm:chPref val="0"/>
        </dgm:presLayoutVars>
      </dgm:prSet>
      <dgm:spPr/>
    </dgm:pt>
    <dgm:pt modelId="{D5A2FD34-70F4-408D-8A06-4F06126B2DC9}" type="pres">
      <dgm:prSet presAssocID="{320D1E33-DF97-45B2-AC49-A8FD410B7F8D}" presName="sibTrans" presStyleCnt="0"/>
      <dgm:spPr/>
    </dgm:pt>
    <dgm:pt modelId="{A0C783F4-B966-4B12-AE0E-E85CC935E7E4}" type="pres">
      <dgm:prSet presAssocID="{280A2F15-A241-42AD-A191-A9FAE5AE0AC6}" presName="compNode" presStyleCnt="0"/>
      <dgm:spPr/>
    </dgm:pt>
    <dgm:pt modelId="{AEAFF59B-1771-4F0A-9B63-F9225E199682}" type="pres">
      <dgm:prSet presAssocID="{280A2F15-A241-42AD-A191-A9FAE5AE0AC6}" presName="bgRect" presStyleLbl="bgShp" presStyleIdx="1" presStyleCnt="3"/>
      <dgm:spPr/>
    </dgm:pt>
    <dgm:pt modelId="{0045D7C1-1867-4D53-80D1-9DC1F1998F70}" type="pres">
      <dgm:prSet presAssocID="{280A2F15-A241-42AD-A191-A9FAE5AE0A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rcles with Arrows"/>
        </a:ext>
      </dgm:extLst>
    </dgm:pt>
    <dgm:pt modelId="{A1FB3A52-4FB0-4346-AEE4-2863791EBC29}" type="pres">
      <dgm:prSet presAssocID="{280A2F15-A241-42AD-A191-A9FAE5AE0AC6}" presName="spaceRect" presStyleCnt="0"/>
      <dgm:spPr/>
    </dgm:pt>
    <dgm:pt modelId="{F2C71711-D274-451F-BD2F-D0BC5D79A500}" type="pres">
      <dgm:prSet presAssocID="{280A2F15-A241-42AD-A191-A9FAE5AE0AC6}" presName="parTx" presStyleLbl="revTx" presStyleIdx="1" presStyleCnt="3">
        <dgm:presLayoutVars>
          <dgm:chMax val="0"/>
          <dgm:chPref val="0"/>
        </dgm:presLayoutVars>
      </dgm:prSet>
      <dgm:spPr/>
    </dgm:pt>
    <dgm:pt modelId="{9EEB1503-E8D2-4E3F-BEB8-373FC0CB666E}" type="pres">
      <dgm:prSet presAssocID="{9CE1B26F-FC02-4BC5-B8F8-85F55E2B140F}" presName="sibTrans" presStyleCnt="0"/>
      <dgm:spPr/>
    </dgm:pt>
    <dgm:pt modelId="{E255BCBD-F839-4988-9F9A-C474A1F8FF68}" type="pres">
      <dgm:prSet presAssocID="{DEFE541E-CEF3-45B8-A936-30D4ABF8A1BF}" presName="compNode" presStyleCnt="0"/>
      <dgm:spPr/>
    </dgm:pt>
    <dgm:pt modelId="{10CE06F4-6737-436D-89EA-310D0D282DE2}" type="pres">
      <dgm:prSet presAssocID="{DEFE541E-CEF3-45B8-A936-30D4ABF8A1BF}" presName="bgRect" presStyleLbl="bgShp" presStyleIdx="2" presStyleCnt="3"/>
      <dgm:spPr/>
    </dgm:pt>
    <dgm:pt modelId="{0051F470-CE00-4D1F-8416-21BA4748D063}" type="pres">
      <dgm:prSet presAssocID="{DEFE541E-CEF3-45B8-A936-30D4ABF8A1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EC984CEF-2211-43C0-91DF-339CC4A144A6}" type="pres">
      <dgm:prSet presAssocID="{DEFE541E-CEF3-45B8-A936-30D4ABF8A1BF}" presName="spaceRect" presStyleCnt="0"/>
      <dgm:spPr/>
    </dgm:pt>
    <dgm:pt modelId="{B733C952-36E9-46A9-9524-53A052F9AB40}" type="pres">
      <dgm:prSet presAssocID="{DEFE541E-CEF3-45B8-A936-30D4ABF8A1BF}" presName="parTx" presStyleLbl="revTx" presStyleIdx="2" presStyleCnt="3">
        <dgm:presLayoutVars>
          <dgm:chMax val="0"/>
          <dgm:chPref val="0"/>
        </dgm:presLayoutVars>
      </dgm:prSet>
      <dgm:spPr/>
    </dgm:pt>
  </dgm:ptLst>
  <dgm:cxnLst>
    <dgm:cxn modelId="{9FBE981D-679E-4B86-B1BB-0C77781AE818}" srcId="{B31DCEF3-7829-4F75-B3C6-D3069A1A0A2C}" destId="{DEFE541E-CEF3-45B8-A936-30D4ABF8A1BF}" srcOrd="2" destOrd="0" parTransId="{BA45F798-9128-4D0C-BE39-2114FE7EC707}" sibTransId="{4F6F4412-DC0A-4218-BF87-BCECD8EF6E0E}"/>
    <dgm:cxn modelId="{8C5DD255-DB7D-4CFB-95ED-1CF12E8D6ACB}" type="presOf" srcId="{280A2F15-A241-42AD-A191-A9FAE5AE0AC6}" destId="{F2C71711-D274-451F-BD2F-D0BC5D79A500}" srcOrd="0" destOrd="0" presId="urn:microsoft.com/office/officeart/2018/2/layout/IconVerticalSolidList"/>
    <dgm:cxn modelId="{105A017A-D18C-4CD6-958F-BF674FAC7225}" srcId="{B31DCEF3-7829-4F75-B3C6-D3069A1A0A2C}" destId="{1F376B2C-DBF0-410A-B78B-BC0573DE67E5}" srcOrd="0" destOrd="0" parTransId="{EB312F8F-9E24-4C40-8774-64583ACAA494}" sibTransId="{320D1E33-DF97-45B2-AC49-A8FD410B7F8D}"/>
    <dgm:cxn modelId="{4494535A-9B34-43C9-84D2-157D355D0D8F}" type="presOf" srcId="{1F376B2C-DBF0-410A-B78B-BC0573DE67E5}" destId="{C5FDECF1-0634-4EC3-B5B5-3D91007B4381}" srcOrd="0" destOrd="0" presId="urn:microsoft.com/office/officeart/2018/2/layout/IconVerticalSolidList"/>
    <dgm:cxn modelId="{E845B58E-F48B-48FD-A79C-0A4DC64EF38D}" srcId="{B31DCEF3-7829-4F75-B3C6-D3069A1A0A2C}" destId="{280A2F15-A241-42AD-A191-A9FAE5AE0AC6}" srcOrd="1" destOrd="0" parTransId="{9EE66C9E-B0C6-4900-A5DE-0610AB34112D}" sibTransId="{9CE1B26F-FC02-4BC5-B8F8-85F55E2B140F}"/>
    <dgm:cxn modelId="{042C44E4-A53C-477B-9A66-69122A62E05A}" type="presOf" srcId="{DEFE541E-CEF3-45B8-A936-30D4ABF8A1BF}" destId="{B733C952-36E9-46A9-9524-53A052F9AB40}" srcOrd="0" destOrd="0" presId="urn:microsoft.com/office/officeart/2018/2/layout/IconVerticalSolidList"/>
    <dgm:cxn modelId="{F30EC0FC-2D9B-41F5-B2F2-FE6B36E96E69}" type="presOf" srcId="{B31DCEF3-7829-4F75-B3C6-D3069A1A0A2C}" destId="{60819464-5944-4064-9298-06BA393E7E10}" srcOrd="0" destOrd="0" presId="urn:microsoft.com/office/officeart/2018/2/layout/IconVerticalSolidList"/>
    <dgm:cxn modelId="{43BEC0E9-69F7-43E0-9818-FFFFDBDAEF02}" type="presParOf" srcId="{60819464-5944-4064-9298-06BA393E7E10}" destId="{6E256C0C-419D-45E3-97C9-46C28E3E6F11}" srcOrd="0" destOrd="0" presId="urn:microsoft.com/office/officeart/2018/2/layout/IconVerticalSolidList"/>
    <dgm:cxn modelId="{FBDADD70-3666-47A7-AB64-942DE0FDB5AD}" type="presParOf" srcId="{6E256C0C-419D-45E3-97C9-46C28E3E6F11}" destId="{7D054D89-3140-44C1-BA88-B9875C2FF8FC}" srcOrd="0" destOrd="0" presId="urn:microsoft.com/office/officeart/2018/2/layout/IconVerticalSolidList"/>
    <dgm:cxn modelId="{3658770E-2D11-433C-B90A-74A0D3C4DFDB}" type="presParOf" srcId="{6E256C0C-419D-45E3-97C9-46C28E3E6F11}" destId="{DCBFA3F0-736B-4D87-AE40-5C698F29699B}" srcOrd="1" destOrd="0" presId="urn:microsoft.com/office/officeart/2018/2/layout/IconVerticalSolidList"/>
    <dgm:cxn modelId="{C365C576-DE42-43A8-8446-51C4A5647A6F}" type="presParOf" srcId="{6E256C0C-419D-45E3-97C9-46C28E3E6F11}" destId="{CFC10E36-60E4-4FDE-B991-19C28C14A118}" srcOrd="2" destOrd="0" presId="urn:microsoft.com/office/officeart/2018/2/layout/IconVerticalSolidList"/>
    <dgm:cxn modelId="{23E5FE6E-D42D-4034-9B59-2AE597E02744}" type="presParOf" srcId="{6E256C0C-419D-45E3-97C9-46C28E3E6F11}" destId="{C5FDECF1-0634-4EC3-B5B5-3D91007B4381}" srcOrd="3" destOrd="0" presId="urn:microsoft.com/office/officeart/2018/2/layout/IconVerticalSolidList"/>
    <dgm:cxn modelId="{068E3C4B-99D8-4578-A3EB-F143396A6B82}" type="presParOf" srcId="{60819464-5944-4064-9298-06BA393E7E10}" destId="{D5A2FD34-70F4-408D-8A06-4F06126B2DC9}" srcOrd="1" destOrd="0" presId="urn:microsoft.com/office/officeart/2018/2/layout/IconVerticalSolidList"/>
    <dgm:cxn modelId="{C055612C-F6A0-4725-B665-DF16C3B9BFD9}" type="presParOf" srcId="{60819464-5944-4064-9298-06BA393E7E10}" destId="{A0C783F4-B966-4B12-AE0E-E85CC935E7E4}" srcOrd="2" destOrd="0" presId="urn:microsoft.com/office/officeart/2018/2/layout/IconVerticalSolidList"/>
    <dgm:cxn modelId="{008A6603-2887-4A5A-9355-409725585B35}" type="presParOf" srcId="{A0C783F4-B966-4B12-AE0E-E85CC935E7E4}" destId="{AEAFF59B-1771-4F0A-9B63-F9225E199682}" srcOrd="0" destOrd="0" presId="urn:microsoft.com/office/officeart/2018/2/layout/IconVerticalSolidList"/>
    <dgm:cxn modelId="{6814FBDB-4B8A-4275-A13C-853B1F2D9D0F}" type="presParOf" srcId="{A0C783F4-B966-4B12-AE0E-E85CC935E7E4}" destId="{0045D7C1-1867-4D53-80D1-9DC1F1998F70}" srcOrd="1" destOrd="0" presId="urn:microsoft.com/office/officeart/2018/2/layout/IconVerticalSolidList"/>
    <dgm:cxn modelId="{C7CDCC27-0C8C-48B2-A6C3-557B09D3E9EE}" type="presParOf" srcId="{A0C783F4-B966-4B12-AE0E-E85CC935E7E4}" destId="{A1FB3A52-4FB0-4346-AEE4-2863791EBC29}" srcOrd="2" destOrd="0" presId="urn:microsoft.com/office/officeart/2018/2/layout/IconVerticalSolidList"/>
    <dgm:cxn modelId="{DE0DA3BD-8B41-4834-B46C-713F6E7DCA5F}" type="presParOf" srcId="{A0C783F4-B966-4B12-AE0E-E85CC935E7E4}" destId="{F2C71711-D274-451F-BD2F-D0BC5D79A500}" srcOrd="3" destOrd="0" presId="urn:microsoft.com/office/officeart/2018/2/layout/IconVerticalSolidList"/>
    <dgm:cxn modelId="{7F50C68F-34E8-4E07-AAC5-EEDC62901475}" type="presParOf" srcId="{60819464-5944-4064-9298-06BA393E7E10}" destId="{9EEB1503-E8D2-4E3F-BEB8-373FC0CB666E}" srcOrd="3" destOrd="0" presId="urn:microsoft.com/office/officeart/2018/2/layout/IconVerticalSolidList"/>
    <dgm:cxn modelId="{F3F07338-5595-4EB2-83AC-DF1F89589947}" type="presParOf" srcId="{60819464-5944-4064-9298-06BA393E7E10}" destId="{E255BCBD-F839-4988-9F9A-C474A1F8FF68}" srcOrd="4" destOrd="0" presId="urn:microsoft.com/office/officeart/2018/2/layout/IconVerticalSolidList"/>
    <dgm:cxn modelId="{A6F3DE80-DE08-44B1-AE36-A76E4E6B7E21}" type="presParOf" srcId="{E255BCBD-F839-4988-9F9A-C474A1F8FF68}" destId="{10CE06F4-6737-436D-89EA-310D0D282DE2}" srcOrd="0" destOrd="0" presId="urn:microsoft.com/office/officeart/2018/2/layout/IconVerticalSolidList"/>
    <dgm:cxn modelId="{C7498271-13EA-4DD1-ADD7-53EC38FD3280}" type="presParOf" srcId="{E255BCBD-F839-4988-9F9A-C474A1F8FF68}" destId="{0051F470-CE00-4D1F-8416-21BA4748D063}" srcOrd="1" destOrd="0" presId="urn:microsoft.com/office/officeart/2018/2/layout/IconVerticalSolidList"/>
    <dgm:cxn modelId="{3DD43ADD-8E9E-4B8F-BD61-3D49C0E672E2}" type="presParOf" srcId="{E255BCBD-F839-4988-9F9A-C474A1F8FF68}" destId="{EC984CEF-2211-43C0-91DF-339CC4A144A6}" srcOrd="2" destOrd="0" presId="urn:microsoft.com/office/officeart/2018/2/layout/IconVerticalSolidList"/>
    <dgm:cxn modelId="{40AEFD41-EDA0-4FCC-BD63-C5CBA4624A1B}" type="presParOf" srcId="{E255BCBD-F839-4988-9F9A-C474A1F8FF68}" destId="{B733C952-36E9-46A9-9524-53A052F9AB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78DE1-7585-449E-A2DB-0BB5165668A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5883DF0-4BA6-4656-92C9-FA8DC1937C39}">
      <dgm:prSet/>
      <dgm:spPr/>
      <dgm:t>
        <a:bodyPr/>
        <a:lstStyle/>
        <a:p>
          <a:r>
            <a:rPr lang="pl-PL"/>
            <a:t>Every user can track his progress by checking statistics and archive quests completed before.</a:t>
          </a:r>
          <a:endParaRPr lang="en-US"/>
        </a:p>
      </dgm:t>
    </dgm:pt>
    <dgm:pt modelId="{02EA547E-9B38-4132-9829-E37CEA949B63}" type="parTrans" cxnId="{5C85F2B7-B973-44DD-AEE8-EFE46F27F53D}">
      <dgm:prSet/>
      <dgm:spPr/>
      <dgm:t>
        <a:bodyPr/>
        <a:lstStyle/>
        <a:p>
          <a:endParaRPr lang="en-US"/>
        </a:p>
      </dgm:t>
    </dgm:pt>
    <dgm:pt modelId="{050AE526-52C4-4091-8745-8E7FE1488109}" type="sibTrans" cxnId="{5C85F2B7-B973-44DD-AEE8-EFE46F27F53D}">
      <dgm:prSet/>
      <dgm:spPr/>
      <dgm:t>
        <a:bodyPr/>
        <a:lstStyle/>
        <a:p>
          <a:endParaRPr lang="en-US"/>
        </a:p>
      </dgm:t>
    </dgm:pt>
    <dgm:pt modelId="{7FCFCE36-5A49-43F1-9B91-EBF5CAA6EB35}">
      <dgm:prSet/>
      <dgm:spPr/>
      <dgm:t>
        <a:bodyPr/>
        <a:lstStyle/>
        <a:p>
          <a:r>
            <a:rPr lang="pl-PL"/>
            <a:t>Aplication can be extended beyond #StayAtHome limit by adding more tasks. </a:t>
          </a:r>
          <a:endParaRPr lang="en-US"/>
        </a:p>
      </dgm:t>
    </dgm:pt>
    <dgm:pt modelId="{E6F60965-035D-49D3-A5C0-72D4A9D4EFFB}" type="parTrans" cxnId="{63085137-D229-4440-9BCA-DB612EF0836D}">
      <dgm:prSet/>
      <dgm:spPr/>
      <dgm:t>
        <a:bodyPr/>
        <a:lstStyle/>
        <a:p>
          <a:endParaRPr lang="en-US"/>
        </a:p>
      </dgm:t>
    </dgm:pt>
    <dgm:pt modelId="{08C78F0D-460A-4619-966F-17A40F4348FD}" type="sibTrans" cxnId="{63085137-D229-4440-9BCA-DB612EF0836D}">
      <dgm:prSet/>
      <dgm:spPr/>
      <dgm:t>
        <a:bodyPr/>
        <a:lstStyle/>
        <a:p>
          <a:endParaRPr lang="en-US"/>
        </a:p>
      </dgm:t>
    </dgm:pt>
    <dgm:pt modelId="{E4232A59-2BE6-4780-96EA-9410F83CF19B}">
      <dgm:prSet/>
      <dgm:spPr/>
      <dgm:t>
        <a:bodyPr/>
        <a:lstStyle/>
        <a:p>
          <a:r>
            <a:rPr lang="pl-PL"/>
            <a:t>It also has potential in extending its capabilities by building your own social network of friends that you can compete with.</a:t>
          </a:r>
          <a:endParaRPr lang="en-US"/>
        </a:p>
      </dgm:t>
    </dgm:pt>
    <dgm:pt modelId="{980E9224-972A-4109-AC0C-08D7DD3888BC}" type="parTrans" cxnId="{280DDF94-E3FA-49BA-B63C-B33F1487F82B}">
      <dgm:prSet/>
      <dgm:spPr/>
      <dgm:t>
        <a:bodyPr/>
        <a:lstStyle/>
        <a:p>
          <a:endParaRPr lang="en-US"/>
        </a:p>
      </dgm:t>
    </dgm:pt>
    <dgm:pt modelId="{9896E4AB-A374-4BD4-B38A-A92CABFAB8BD}" type="sibTrans" cxnId="{280DDF94-E3FA-49BA-B63C-B33F1487F82B}">
      <dgm:prSet/>
      <dgm:spPr/>
      <dgm:t>
        <a:bodyPr/>
        <a:lstStyle/>
        <a:p>
          <a:endParaRPr lang="en-US"/>
        </a:p>
      </dgm:t>
    </dgm:pt>
    <dgm:pt modelId="{86482910-ED3D-4C11-9E46-9278357ED7F0}" type="pres">
      <dgm:prSet presAssocID="{D9278DE1-7585-449E-A2DB-0BB5165668A8}" presName="linear" presStyleCnt="0">
        <dgm:presLayoutVars>
          <dgm:animLvl val="lvl"/>
          <dgm:resizeHandles val="exact"/>
        </dgm:presLayoutVars>
      </dgm:prSet>
      <dgm:spPr/>
    </dgm:pt>
    <dgm:pt modelId="{26E7DA47-F813-4DDC-A317-663878B62663}" type="pres">
      <dgm:prSet presAssocID="{15883DF0-4BA6-4656-92C9-FA8DC1937C39}" presName="parentText" presStyleLbl="node1" presStyleIdx="0" presStyleCnt="3">
        <dgm:presLayoutVars>
          <dgm:chMax val="0"/>
          <dgm:bulletEnabled val="1"/>
        </dgm:presLayoutVars>
      </dgm:prSet>
      <dgm:spPr/>
    </dgm:pt>
    <dgm:pt modelId="{9223FFA6-9999-4820-BB91-778C4564EAFD}" type="pres">
      <dgm:prSet presAssocID="{050AE526-52C4-4091-8745-8E7FE1488109}" presName="spacer" presStyleCnt="0"/>
      <dgm:spPr/>
    </dgm:pt>
    <dgm:pt modelId="{AF9D33C3-9232-495F-99CB-B45D4A1FCE1E}" type="pres">
      <dgm:prSet presAssocID="{7FCFCE36-5A49-43F1-9B91-EBF5CAA6EB35}" presName="parentText" presStyleLbl="node1" presStyleIdx="1" presStyleCnt="3">
        <dgm:presLayoutVars>
          <dgm:chMax val="0"/>
          <dgm:bulletEnabled val="1"/>
        </dgm:presLayoutVars>
      </dgm:prSet>
      <dgm:spPr/>
    </dgm:pt>
    <dgm:pt modelId="{59E2AC6F-2810-4AFA-BBEB-A792AF6375FA}" type="pres">
      <dgm:prSet presAssocID="{08C78F0D-460A-4619-966F-17A40F4348FD}" presName="spacer" presStyleCnt="0"/>
      <dgm:spPr/>
    </dgm:pt>
    <dgm:pt modelId="{B6556CA7-BA2D-4E34-ADEB-6B19B0EB2FDE}" type="pres">
      <dgm:prSet presAssocID="{E4232A59-2BE6-4780-96EA-9410F83CF19B}" presName="parentText" presStyleLbl="node1" presStyleIdx="2" presStyleCnt="3">
        <dgm:presLayoutVars>
          <dgm:chMax val="0"/>
          <dgm:bulletEnabled val="1"/>
        </dgm:presLayoutVars>
      </dgm:prSet>
      <dgm:spPr/>
    </dgm:pt>
  </dgm:ptLst>
  <dgm:cxnLst>
    <dgm:cxn modelId="{562E9C18-1AD2-4747-888D-7E2DC6FDD9E2}" type="presOf" srcId="{D9278DE1-7585-449E-A2DB-0BB5165668A8}" destId="{86482910-ED3D-4C11-9E46-9278357ED7F0}" srcOrd="0" destOrd="0" presId="urn:microsoft.com/office/officeart/2005/8/layout/vList2"/>
    <dgm:cxn modelId="{63085137-D229-4440-9BCA-DB612EF0836D}" srcId="{D9278DE1-7585-449E-A2DB-0BB5165668A8}" destId="{7FCFCE36-5A49-43F1-9B91-EBF5CAA6EB35}" srcOrd="1" destOrd="0" parTransId="{E6F60965-035D-49D3-A5C0-72D4A9D4EFFB}" sibTransId="{08C78F0D-460A-4619-966F-17A40F4348FD}"/>
    <dgm:cxn modelId="{A2864D7A-43ED-481E-8D0C-BFA30E5DB737}" type="presOf" srcId="{E4232A59-2BE6-4780-96EA-9410F83CF19B}" destId="{B6556CA7-BA2D-4E34-ADEB-6B19B0EB2FDE}" srcOrd="0" destOrd="0" presId="urn:microsoft.com/office/officeart/2005/8/layout/vList2"/>
    <dgm:cxn modelId="{280DDF94-E3FA-49BA-B63C-B33F1487F82B}" srcId="{D9278DE1-7585-449E-A2DB-0BB5165668A8}" destId="{E4232A59-2BE6-4780-96EA-9410F83CF19B}" srcOrd="2" destOrd="0" parTransId="{980E9224-972A-4109-AC0C-08D7DD3888BC}" sibTransId="{9896E4AB-A374-4BD4-B38A-A92CABFAB8BD}"/>
    <dgm:cxn modelId="{5C85F2B7-B973-44DD-AEE8-EFE46F27F53D}" srcId="{D9278DE1-7585-449E-A2DB-0BB5165668A8}" destId="{15883DF0-4BA6-4656-92C9-FA8DC1937C39}" srcOrd="0" destOrd="0" parTransId="{02EA547E-9B38-4132-9829-E37CEA949B63}" sibTransId="{050AE526-52C4-4091-8745-8E7FE1488109}"/>
    <dgm:cxn modelId="{F0A0C8BB-568C-4E03-B8FB-B4FB0C6DBC62}" type="presOf" srcId="{7FCFCE36-5A49-43F1-9B91-EBF5CAA6EB35}" destId="{AF9D33C3-9232-495F-99CB-B45D4A1FCE1E}" srcOrd="0" destOrd="0" presId="urn:microsoft.com/office/officeart/2005/8/layout/vList2"/>
    <dgm:cxn modelId="{801F50D3-B810-4AE8-BD46-784B2D7597CD}" type="presOf" srcId="{15883DF0-4BA6-4656-92C9-FA8DC1937C39}" destId="{26E7DA47-F813-4DDC-A317-663878B62663}" srcOrd="0" destOrd="0" presId="urn:microsoft.com/office/officeart/2005/8/layout/vList2"/>
    <dgm:cxn modelId="{CCA09287-CA25-4C43-BCDB-E668D93EAE3B}" type="presParOf" srcId="{86482910-ED3D-4C11-9E46-9278357ED7F0}" destId="{26E7DA47-F813-4DDC-A317-663878B62663}" srcOrd="0" destOrd="0" presId="urn:microsoft.com/office/officeart/2005/8/layout/vList2"/>
    <dgm:cxn modelId="{41252BF2-C6D0-4D1F-B874-394A2251D42D}" type="presParOf" srcId="{86482910-ED3D-4C11-9E46-9278357ED7F0}" destId="{9223FFA6-9999-4820-BB91-778C4564EAFD}" srcOrd="1" destOrd="0" presId="urn:microsoft.com/office/officeart/2005/8/layout/vList2"/>
    <dgm:cxn modelId="{A5820FBF-BD38-408B-8514-3D29619F217C}" type="presParOf" srcId="{86482910-ED3D-4C11-9E46-9278357ED7F0}" destId="{AF9D33C3-9232-495F-99CB-B45D4A1FCE1E}" srcOrd="2" destOrd="0" presId="urn:microsoft.com/office/officeart/2005/8/layout/vList2"/>
    <dgm:cxn modelId="{70E3D2A8-7D66-40C3-8373-B5ED8D46421C}" type="presParOf" srcId="{86482910-ED3D-4C11-9E46-9278357ED7F0}" destId="{59E2AC6F-2810-4AFA-BBEB-A792AF6375FA}" srcOrd="3" destOrd="0" presId="urn:microsoft.com/office/officeart/2005/8/layout/vList2"/>
    <dgm:cxn modelId="{8D8F9206-8929-4707-B939-29E30CF577B9}" type="presParOf" srcId="{86482910-ED3D-4C11-9E46-9278357ED7F0}" destId="{B6556CA7-BA2D-4E34-ADEB-6B19B0EB2FD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AF3EDA-0A67-41AE-8982-6099481442D7}"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FB36EA3-376E-4227-8273-46FBCB06385F}">
      <dgm:prSet/>
      <dgm:spPr/>
      <dgm:t>
        <a:bodyPr/>
        <a:lstStyle/>
        <a:p>
          <a:r>
            <a:rPr lang="pl-PL"/>
            <a:t>Backend:</a:t>
          </a:r>
          <a:endParaRPr lang="en-US"/>
        </a:p>
      </dgm:t>
    </dgm:pt>
    <dgm:pt modelId="{55AC2B69-1F41-46FF-9692-22BBAE599CFC}" type="parTrans" cxnId="{122FA8AA-D6C8-44D5-B49A-CBC35D511B8C}">
      <dgm:prSet/>
      <dgm:spPr/>
      <dgm:t>
        <a:bodyPr/>
        <a:lstStyle/>
        <a:p>
          <a:endParaRPr lang="en-US"/>
        </a:p>
      </dgm:t>
    </dgm:pt>
    <dgm:pt modelId="{B422691E-9021-4042-8D92-EE3A7DD0CB09}" type="sibTrans" cxnId="{122FA8AA-D6C8-44D5-B49A-CBC35D511B8C}">
      <dgm:prSet/>
      <dgm:spPr/>
      <dgm:t>
        <a:bodyPr/>
        <a:lstStyle/>
        <a:p>
          <a:endParaRPr lang="en-US"/>
        </a:p>
      </dgm:t>
    </dgm:pt>
    <dgm:pt modelId="{F31F54AA-B321-47E1-A547-F70465862CCA}">
      <dgm:prSet/>
      <dgm:spPr/>
      <dgm:t>
        <a:bodyPr/>
        <a:lstStyle/>
        <a:p>
          <a:r>
            <a:rPr lang="pl-PL" dirty="0"/>
            <a:t>	Go</a:t>
          </a:r>
          <a:endParaRPr lang="en-US" dirty="0"/>
        </a:p>
      </dgm:t>
    </dgm:pt>
    <dgm:pt modelId="{F735413A-004B-492F-818F-4CCEBD23D603}" type="parTrans" cxnId="{2D830FF8-9C48-4AEA-B15C-A3B15F2F2465}">
      <dgm:prSet/>
      <dgm:spPr/>
      <dgm:t>
        <a:bodyPr/>
        <a:lstStyle/>
        <a:p>
          <a:endParaRPr lang="en-US"/>
        </a:p>
      </dgm:t>
    </dgm:pt>
    <dgm:pt modelId="{7BF0F561-F97E-44BA-A80E-5EB75E284A05}" type="sibTrans" cxnId="{2D830FF8-9C48-4AEA-B15C-A3B15F2F2465}">
      <dgm:prSet/>
      <dgm:spPr/>
      <dgm:t>
        <a:bodyPr/>
        <a:lstStyle/>
        <a:p>
          <a:endParaRPr lang="en-US"/>
        </a:p>
      </dgm:t>
    </dgm:pt>
    <dgm:pt modelId="{064D277C-F215-4CAE-8D78-579994A2F3E4}">
      <dgm:prSet/>
      <dgm:spPr/>
      <dgm:t>
        <a:bodyPr/>
        <a:lstStyle/>
        <a:p>
          <a:r>
            <a:rPr lang="pl-PL" dirty="0"/>
            <a:t>	SQLite</a:t>
          </a:r>
          <a:endParaRPr lang="en-US" dirty="0"/>
        </a:p>
      </dgm:t>
    </dgm:pt>
    <dgm:pt modelId="{5A04CA60-D6C6-4B58-8451-F06D6A28CA8C}" type="parTrans" cxnId="{F990B47E-6803-4DA2-946B-6D9213429833}">
      <dgm:prSet/>
      <dgm:spPr/>
      <dgm:t>
        <a:bodyPr/>
        <a:lstStyle/>
        <a:p>
          <a:endParaRPr lang="en-US"/>
        </a:p>
      </dgm:t>
    </dgm:pt>
    <dgm:pt modelId="{B40EDF95-BA9F-48B6-BA37-EDBBD40F4234}" type="sibTrans" cxnId="{F990B47E-6803-4DA2-946B-6D9213429833}">
      <dgm:prSet/>
      <dgm:spPr/>
      <dgm:t>
        <a:bodyPr/>
        <a:lstStyle/>
        <a:p>
          <a:endParaRPr lang="en-US"/>
        </a:p>
      </dgm:t>
    </dgm:pt>
    <dgm:pt modelId="{DFDDADCC-ADBB-48B6-8508-2B6700161B30}">
      <dgm:prSet/>
      <dgm:spPr/>
      <dgm:t>
        <a:bodyPr/>
        <a:lstStyle/>
        <a:p>
          <a:r>
            <a:rPr lang="pl-PL"/>
            <a:t>Frontend:</a:t>
          </a:r>
          <a:endParaRPr lang="en-US"/>
        </a:p>
      </dgm:t>
    </dgm:pt>
    <dgm:pt modelId="{F0CB9E72-E338-463A-AD09-76D606FBB13E}" type="parTrans" cxnId="{7AF8158E-9677-4878-8508-33C5C5E5BF10}">
      <dgm:prSet/>
      <dgm:spPr/>
      <dgm:t>
        <a:bodyPr/>
        <a:lstStyle/>
        <a:p>
          <a:endParaRPr lang="en-US"/>
        </a:p>
      </dgm:t>
    </dgm:pt>
    <dgm:pt modelId="{DF2ED86B-C095-4EC4-BF6E-CA7784B857ED}" type="sibTrans" cxnId="{7AF8158E-9677-4878-8508-33C5C5E5BF10}">
      <dgm:prSet/>
      <dgm:spPr/>
      <dgm:t>
        <a:bodyPr/>
        <a:lstStyle/>
        <a:p>
          <a:endParaRPr lang="en-US"/>
        </a:p>
      </dgm:t>
    </dgm:pt>
    <dgm:pt modelId="{657A13E8-37D1-48D9-8CB0-6FC97D60A83B}">
      <dgm:prSet/>
      <dgm:spPr/>
      <dgm:t>
        <a:bodyPr/>
        <a:lstStyle/>
        <a:p>
          <a:r>
            <a:rPr lang="pl-PL" dirty="0"/>
            <a:t>	Vue</a:t>
          </a:r>
          <a:endParaRPr lang="en-US" dirty="0"/>
        </a:p>
      </dgm:t>
    </dgm:pt>
    <dgm:pt modelId="{7E9803D2-3288-44D8-94C5-01F7EA5A3BB9}" type="parTrans" cxnId="{C708BDDD-EBAD-4A5B-95D3-A991204200FA}">
      <dgm:prSet/>
      <dgm:spPr/>
      <dgm:t>
        <a:bodyPr/>
        <a:lstStyle/>
        <a:p>
          <a:endParaRPr lang="en-US"/>
        </a:p>
      </dgm:t>
    </dgm:pt>
    <dgm:pt modelId="{B38372ED-4897-4749-8EDB-F98C5C38AF67}" type="sibTrans" cxnId="{C708BDDD-EBAD-4A5B-95D3-A991204200FA}">
      <dgm:prSet/>
      <dgm:spPr/>
      <dgm:t>
        <a:bodyPr/>
        <a:lstStyle/>
        <a:p>
          <a:endParaRPr lang="en-US"/>
        </a:p>
      </dgm:t>
    </dgm:pt>
    <dgm:pt modelId="{0526D4F5-82EB-4283-A575-D5F780B18644}">
      <dgm:prSet/>
      <dgm:spPr/>
      <dgm:t>
        <a:bodyPr/>
        <a:lstStyle/>
        <a:p>
          <a:r>
            <a:rPr lang="pl-PL" dirty="0"/>
            <a:t>	Material Design</a:t>
          </a:r>
          <a:endParaRPr lang="en-US" dirty="0"/>
        </a:p>
      </dgm:t>
    </dgm:pt>
    <dgm:pt modelId="{491FF018-53A3-4C21-96FF-09B94D5C2B30}" type="parTrans" cxnId="{B21657D2-3596-4EBD-95F9-891034D3604F}">
      <dgm:prSet/>
      <dgm:spPr/>
      <dgm:t>
        <a:bodyPr/>
        <a:lstStyle/>
        <a:p>
          <a:endParaRPr lang="en-US"/>
        </a:p>
      </dgm:t>
    </dgm:pt>
    <dgm:pt modelId="{9E226BC4-0BEE-493D-A786-F0C5B68DD12F}" type="sibTrans" cxnId="{B21657D2-3596-4EBD-95F9-891034D3604F}">
      <dgm:prSet/>
      <dgm:spPr/>
      <dgm:t>
        <a:bodyPr/>
        <a:lstStyle/>
        <a:p>
          <a:endParaRPr lang="en-US"/>
        </a:p>
      </dgm:t>
    </dgm:pt>
    <dgm:pt modelId="{A31907B9-9DDA-4E6D-A429-35EABF877835}">
      <dgm:prSet/>
      <dgm:spPr/>
      <dgm:t>
        <a:bodyPr/>
        <a:lstStyle/>
        <a:p>
          <a:r>
            <a:rPr lang="pl-PL" dirty="0"/>
            <a:t>	REST API </a:t>
          </a:r>
          <a:endParaRPr lang="en-US" dirty="0"/>
        </a:p>
      </dgm:t>
    </dgm:pt>
    <dgm:pt modelId="{81801538-B2BD-474D-8982-7DEDF9C70EB2}" type="parTrans" cxnId="{3AFD92A7-1A82-4030-B047-82E75A3E5CA6}">
      <dgm:prSet/>
      <dgm:spPr/>
      <dgm:t>
        <a:bodyPr/>
        <a:lstStyle/>
        <a:p>
          <a:endParaRPr lang="en-US"/>
        </a:p>
      </dgm:t>
    </dgm:pt>
    <dgm:pt modelId="{D4E9B842-BD22-41EA-BC42-AD282673666A}" type="sibTrans" cxnId="{3AFD92A7-1A82-4030-B047-82E75A3E5CA6}">
      <dgm:prSet/>
      <dgm:spPr/>
      <dgm:t>
        <a:bodyPr/>
        <a:lstStyle/>
        <a:p>
          <a:endParaRPr lang="en-US"/>
        </a:p>
      </dgm:t>
    </dgm:pt>
    <dgm:pt modelId="{D09B5F96-C639-43FA-A17E-41F37A8F2CB8}" type="pres">
      <dgm:prSet presAssocID="{F6AF3EDA-0A67-41AE-8982-6099481442D7}" presName="linear" presStyleCnt="0">
        <dgm:presLayoutVars>
          <dgm:animLvl val="lvl"/>
          <dgm:resizeHandles val="exact"/>
        </dgm:presLayoutVars>
      </dgm:prSet>
      <dgm:spPr/>
    </dgm:pt>
    <dgm:pt modelId="{B6AA2605-4354-46DB-B31F-005C1755F364}" type="pres">
      <dgm:prSet presAssocID="{8FB36EA3-376E-4227-8273-46FBCB06385F}" presName="parentText" presStyleLbl="node1" presStyleIdx="0" presStyleCnt="7">
        <dgm:presLayoutVars>
          <dgm:chMax val="0"/>
          <dgm:bulletEnabled val="1"/>
        </dgm:presLayoutVars>
      </dgm:prSet>
      <dgm:spPr/>
    </dgm:pt>
    <dgm:pt modelId="{17D2EDC4-9588-4023-85FF-49455F963F92}" type="pres">
      <dgm:prSet presAssocID="{B422691E-9021-4042-8D92-EE3A7DD0CB09}" presName="spacer" presStyleCnt="0"/>
      <dgm:spPr/>
    </dgm:pt>
    <dgm:pt modelId="{3A74B48F-F724-4F94-B5FD-F208D32D685D}" type="pres">
      <dgm:prSet presAssocID="{F31F54AA-B321-47E1-A547-F70465862CCA}" presName="parentText" presStyleLbl="node1" presStyleIdx="1" presStyleCnt="7">
        <dgm:presLayoutVars>
          <dgm:chMax val="0"/>
          <dgm:bulletEnabled val="1"/>
        </dgm:presLayoutVars>
      </dgm:prSet>
      <dgm:spPr/>
    </dgm:pt>
    <dgm:pt modelId="{9BE1016E-F572-4808-81C5-1BAE4DA3A69F}" type="pres">
      <dgm:prSet presAssocID="{7BF0F561-F97E-44BA-A80E-5EB75E284A05}" presName="spacer" presStyleCnt="0"/>
      <dgm:spPr/>
    </dgm:pt>
    <dgm:pt modelId="{F425DA56-0307-4A13-9873-0388122B6853}" type="pres">
      <dgm:prSet presAssocID="{064D277C-F215-4CAE-8D78-579994A2F3E4}" presName="parentText" presStyleLbl="node1" presStyleIdx="2" presStyleCnt="7">
        <dgm:presLayoutVars>
          <dgm:chMax val="0"/>
          <dgm:bulletEnabled val="1"/>
        </dgm:presLayoutVars>
      </dgm:prSet>
      <dgm:spPr/>
    </dgm:pt>
    <dgm:pt modelId="{5DAD6500-88B1-4259-A186-1488CCFC8155}" type="pres">
      <dgm:prSet presAssocID="{B40EDF95-BA9F-48B6-BA37-EDBBD40F4234}" presName="spacer" presStyleCnt="0"/>
      <dgm:spPr/>
    </dgm:pt>
    <dgm:pt modelId="{312C1EB8-92C1-4B91-8EF4-CA9AC735FBB8}" type="pres">
      <dgm:prSet presAssocID="{DFDDADCC-ADBB-48B6-8508-2B6700161B30}" presName="parentText" presStyleLbl="node1" presStyleIdx="3" presStyleCnt="7">
        <dgm:presLayoutVars>
          <dgm:chMax val="0"/>
          <dgm:bulletEnabled val="1"/>
        </dgm:presLayoutVars>
      </dgm:prSet>
      <dgm:spPr/>
    </dgm:pt>
    <dgm:pt modelId="{655988CC-4C25-408F-9385-CD7718768C74}" type="pres">
      <dgm:prSet presAssocID="{DF2ED86B-C095-4EC4-BF6E-CA7784B857ED}" presName="spacer" presStyleCnt="0"/>
      <dgm:spPr/>
    </dgm:pt>
    <dgm:pt modelId="{BE4191DB-429D-4378-A544-E96DE8BC4DE6}" type="pres">
      <dgm:prSet presAssocID="{657A13E8-37D1-48D9-8CB0-6FC97D60A83B}" presName="parentText" presStyleLbl="node1" presStyleIdx="4" presStyleCnt="7">
        <dgm:presLayoutVars>
          <dgm:chMax val="0"/>
          <dgm:bulletEnabled val="1"/>
        </dgm:presLayoutVars>
      </dgm:prSet>
      <dgm:spPr/>
    </dgm:pt>
    <dgm:pt modelId="{507E664E-F134-426C-97E2-FFB76A41CDD5}" type="pres">
      <dgm:prSet presAssocID="{B38372ED-4897-4749-8EDB-F98C5C38AF67}" presName="spacer" presStyleCnt="0"/>
      <dgm:spPr/>
    </dgm:pt>
    <dgm:pt modelId="{2DA77761-9B27-429F-B9C3-126D6668C8EA}" type="pres">
      <dgm:prSet presAssocID="{0526D4F5-82EB-4283-A575-D5F780B18644}" presName="parentText" presStyleLbl="node1" presStyleIdx="5" presStyleCnt="7">
        <dgm:presLayoutVars>
          <dgm:chMax val="0"/>
          <dgm:bulletEnabled val="1"/>
        </dgm:presLayoutVars>
      </dgm:prSet>
      <dgm:spPr/>
    </dgm:pt>
    <dgm:pt modelId="{9AEA81D5-B319-43C4-82D8-9E6F06226D55}" type="pres">
      <dgm:prSet presAssocID="{9E226BC4-0BEE-493D-A786-F0C5B68DD12F}" presName="spacer" presStyleCnt="0"/>
      <dgm:spPr/>
    </dgm:pt>
    <dgm:pt modelId="{0B750CD4-4A04-406B-BD1C-6972A5D19D3B}" type="pres">
      <dgm:prSet presAssocID="{A31907B9-9DDA-4E6D-A429-35EABF877835}" presName="parentText" presStyleLbl="node1" presStyleIdx="6" presStyleCnt="7">
        <dgm:presLayoutVars>
          <dgm:chMax val="0"/>
          <dgm:bulletEnabled val="1"/>
        </dgm:presLayoutVars>
      </dgm:prSet>
      <dgm:spPr/>
    </dgm:pt>
  </dgm:ptLst>
  <dgm:cxnLst>
    <dgm:cxn modelId="{77452E0D-10A2-4051-81F0-5A9B60EAB2FA}" type="presOf" srcId="{A31907B9-9DDA-4E6D-A429-35EABF877835}" destId="{0B750CD4-4A04-406B-BD1C-6972A5D19D3B}" srcOrd="0" destOrd="0" presId="urn:microsoft.com/office/officeart/2005/8/layout/vList2"/>
    <dgm:cxn modelId="{BF4AF245-12BF-49F5-9D8F-330FC8F615D6}" type="presOf" srcId="{8FB36EA3-376E-4227-8273-46FBCB06385F}" destId="{B6AA2605-4354-46DB-B31F-005C1755F364}" srcOrd="0" destOrd="0" presId="urn:microsoft.com/office/officeart/2005/8/layout/vList2"/>
    <dgm:cxn modelId="{FF612149-3346-4639-A274-8CCD6E2A46BA}" type="presOf" srcId="{DFDDADCC-ADBB-48B6-8508-2B6700161B30}" destId="{312C1EB8-92C1-4B91-8EF4-CA9AC735FBB8}" srcOrd="0" destOrd="0" presId="urn:microsoft.com/office/officeart/2005/8/layout/vList2"/>
    <dgm:cxn modelId="{AD1FFE74-78AD-4E78-AC1A-3ECB9C3F3CD7}" type="presOf" srcId="{F31F54AA-B321-47E1-A547-F70465862CCA}" destId="{3A74B48F-F724-4F94-B5FD-F208D32D685D}" srcOrd="0" destOrd="0" presId="urn:microsoft.com/office/officeart/2005/8/layout/vList2"/>
    <dgm:cxn modelId="{B222E256-9495-4E9D-82DB-FE130F83CF21}" type="presOf" srcId="{064D277C-F215-4CAE-8D78-579994A2F3E4}" destId="{F425DA56-0307-4A13-9873-0388122B6853}" srcOrd="0" destOrd="0" presId="urn:microsoft.com/office/officeart/2005/8/layout/vList2"/>
    <dgm:cxn modelId="{F990B47E-6803-4DA2-946B-6D9213429833}" srcId="{F6AF3EDA-0A67-41AE-8982-6099481442D7}" destId="{064D277C-F215-4CAE-8D78-579994A2F3E4}" srcOrd="2" destOrd="0" parTransId="{5A04CA60-D6C6-4B58-8451-F06D6A28CA8C}" sibTransId="{B40EDF95-BA9F-48B6-BA37-EDBBD40F4234}"/>
    <dgm:cxn modelId="{7AF8158E-9677-4878-8508-33C5C5E5BF10}" srcId="{F6AF3EDA-0A67-41AE-8982-6099481442D7}" destId="{DFDDADCC-ADBB-48B6-8508-2B6700161B30}" srcOrd="3" destOrd="0" parTransId="{F0CB9E72-E338-463A-AD09-76D606FBB13E}" sibTransId="{DF2ED86B-C095-4EC4-BF6E-CA7784B857ED}"/>
    <dgm:cxn modelId="{23F53495-8F0B-4D01-B0B6-9FCB9B133C43}" type="presOf" srcId="{0526D4F5-82EB-4283-A575-D5F780B18644}" destId="{2DA77761-9B27-429F-B9C3-126D6668C8EA}" srcOrd="0" destOrd="0" presId="urn:microsoft.com/office/officeart/2005/8/layout/vList2"/>
    <dgm:cxn modelId="{FE3576A1-1312-45AF-B4B8-CD9FB2885447}" type="presOf" srcId="{F6AF3EDA-0A67-41AE-8982-6099481442D7}" destId="{D09B5F96-C639-43FA-A17E-41F37A8F2CB8}" srcOrd="0" destOrd="0" presId="urn:microsoft.com/office/officeart/2005/8/layout/vList2"/>
    <dgm:cxn modelId="{3AFD92A7-1A82-4030-B047-82E75A3E5CA6}" srcId="{F6AF3EDA-0A67-41AE-8982-6099481442D7}" destId="{A31907B9-9DDA-4E6D-A429-35EABF877835}" srcOrd="6" destOrd="0" parTransId="{81801538-B2BD-474D-8982-7DEDF9C70EB2}" sibTransId="{D4E9B842-BD22-41EA-BC42-AD282673666A}"/>
    <dgm:cxn modelId="{122FA8AA-D6C8-44D5-B49A-CBC35D511B8C}" srcId="{F6AF3EDA-0A67-41AE-8982-6099481442D7}" destId="{8FB36EA3-376E-4227-8273-46FBCB06385F}" srcOrd="0" destOrd="0" parTransId="{55AC2B69-1F41-46FF-9692-22BBAE599CFC}" sibTransId="{B422691E-9021-4042-8D92-EE3A7DD0CB09}"/>
    <dgm:cxn modelId="{659DCDC5-E3BC-4990-8A30-F363F1CFCB97}" type="presOf" srcId="{657A13E8-37D1-48D9-8CB0-6FC97D60A83B}" destId="{BE4191DB-429D-4378-A544-E96DE8BC4DE6}" srcOrd="0" destOrd="0" presId="urn:microsoft.com/office/officeart/2005/8/layout/vList2"/>
    <dgm:cxn modelId="{B21657D2-3596-4EBD-95F9-891034D3604F}" srcId="{F6AF3EDA-0A67-41AE-8982-6099481442D7}" destId="{0526D4F5-82EB-4283-A575-D5F780B18644}" srcOrd="5" destOrd="0" parTransId="{491FF018-53A3-4C21-96FF-09B94D5C2B30}" sibTransId="{9E226BC4-0BEE-493D-A786-F0C5B68DD12F}"/>
    <dgm:cxn modelId="{C708BDDD-EBAD-4A5B-95D3-A991204200FA}" srcId="{F6AF3EDA-0A67-41AE-8982-6099481442D7}" destId="{657A13E8-37D1-48D9-8CB0-6FC97D60A83B}" srcOrd="4" destOrd="0" parTransId="{7E9803D2-3288-44D8-94C5-01F7EA5A3BB9}" sibTransId="{B38372ED-4897-4749-8EDB-F98C5C38AF67}"/>
    <dgm:cxn modelId="{2D830FF8-9C48-4AEA-B15C-A3B15F2F2465}" srcId="{F6AF3EDA-0A67-41AE-8982-6099481442D7}" destId="{F31F54AA-B321-47E1-A547-F70465862CCA}" srcOrd="1" destOrd="0" parTransId="{F735413A-004B-492F-818F-4CCEBD23D603}" sibTransId="{7BF0F561-F97E-44BA-A80E-5EB75E284A05}"/>
    <dgm:cxn modelId="{E243703C-47FE-419F-B1FE-3B1978E1C5D9}" type="presParOf" srcId="{D09B5F96-C639-43FA-A17E-41F37A8F2CB8}" destId="{B6AA2605-4354-46DB-B31F-005C1755F364}" srcOrd="0" destOrd="0" presId="urn:microsoft.com/office/officeart/2005/8/layout/vList2"/>
    <dgm:cxn modelId="{9A27E97D-A3F9-4622-9C7B-377EF62F9477}" type="presParOf" srcId="{D09B5F96-C639-43FA-A17E-41F37A8F2CB8}" destId="{17D2EDC4-9588-4023-85FF-49455F963F92}" srcOrd="1" destOrd="0" presId="urn:microsoft.com/office/officeart/2005/8/layout/vList2"/>
    <dgm:cxn modelId="{08595CCA-5E10-4643-882E-EF0F8ECFD276}" type="presParOf" srcId="{D09B5F96-C639-43FA-A17E-41F37A8F2CB8}" destId="{3A74B48F-F724-4F94-B5FD-F208D32D685D}" srcOrd="2" destOrd="0" presId="urn:microsoft.com/office/officeart/2005/8/layout/vList2"/>
    <dgm:cxn modelId="{12212D4F-2ADC-4743-910A-AAA12B6639CF}" type="presParOf" srcId="{D09B5F96-C639-43FA-A17E-41F37A8F2CB8}" destId="{9BE1016E-F572-4808-81C5-1BAE4DA3A69F}" srcOrd="3" destOrd="0" presId="urn:microsoft.com/office/officeart/2005/8/layout/vList2"/>
    <dgm:cxn modelId="{50455E4A-57D0-431D-AD72-B3BC0EE76CA4}" type="presParOf" srcId="{D09B5F96-C639-43FA-A17E-41F37A8F2CB8}" destId="{F425DA56-0307-4A13-9873-0388122B6853}" srcOrd="4" destOrd="0" presId="urn:microsoft.com/office/officeart/2005/8/layout/vList2"/>
    <dgm:cxn modelId="{A4DFD5AF-F394-45EE-AEA9-A000C6142B87}" type="presParOf" srcId="{D09B5F96-C639-43FA-A17E-41F37A8F2CB8}" destId="{5DAD6500-88B1-4259-A186-1488CCFC8155}" srcOrd="5" destOrd="0" presId="urn:microsoft.com/office/officeart/2005/8/layout/vList2"/>
    <dgm:cxn modelId="{6D13FF58-C0D1-4ED9-BC47-7C57F4C5C895}" type="presParOf" srcId="{D09B5F96-C639-43FA-A17E-41F37A8F2CB8}" destId="{312C1EB8-92C1-4B91-8EF4-CA9AC735FBB8}" srcOrd="6" destOrd="0" presId="urn:microsoft.com/office/officeart/2005/8/layout/vList2"/>
    <dgm:cxn modelId="{716A0AE5-4750-4C00-B02E-360A0749C5FE}" type="presParOf" srcId="{D09B5F96-C639-43FA-A17E-41F37A8F2CB8}" destId="{655988CC-4C25-408F-9385-CD7718768C74}" srcOrd="7" destOrd="0" presId="urn:microsoft.com/office/officeart/2005/8/layout/vList2"/>
    <dgm:cxn modelId="{F7976AB7-C7EF-4BE4-911A-3AA58634C5AA}" type="presParOf" srcId="{D09B5F96-C639-43FA-A17E-41F37A8F2CB8}" destId="{BE4191DB-429D-4378-A544-E96DE8BC4DE6}" srcOrd="8" destOrd="0" presId="urn:microsoft.com/office/officeart/2005/8/layout/vList2"/>
    <dgm:cxn modelId="{F95033A2-7FFD-4400-83F2-3273D5270A25}" type="presParOf" srcId="{D09B5F96-C639-43FA-A17E-41F37A8F2CB8}" destId="{507E664E-F134-426C-97E2-FFB76A41CDD5}" srcOrd="9" destOrd="0" presId="urn:microsoft.com/office/officeart/2005/8/layout/vList2"/>
    <dgm:cxn modelId="{0552063A-87EB-437C-AD00-AF3822549DBD}" type="presParOf" srcId="{D09B5F96-C639-43FA-A17E-41F37A8F2CB8}" destId="{2DA77761-9B27-429F-B9C3-126D6668C8EA}" srcOrd="10" destOrd="0" presId="urn:microsoft.com/office/officeart/2005/8/layout/vList2"/>
    <dgm:cxn modelId="{CF5037D6-CD5F-41A5-A34C-2CAEBBADE84C}" type="presParOf" srcId="{D09B5F96-C639-43FA-A17E-41F37A8F2CB8}" destId="{9AEA81D5-B319-43C4-82D8-9E6F06226D55}" srcOrd="11" destOrd="0" presId="urn:microsoft.com/office/officeart/2005/8/layout/vList2"/>
    <dgm:cxn modelId="{FF337F90-7F48-4DDE-83B9-B0CFA6D1A8C8}" type="presParOf" srcId="{D09B5F96-C639-43FA-A17E-41F37A8F2CB8}" destId="{0B750CD4-4A04-406B-BD1C-6972A5D19D3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54D89-3140-44C1-BA88-B9875C2FF8FC}">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FA3F0-736B-4D87-AE40-5C698F29699B}">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FDECF1-0634-4EC3-B5B5-3D91007B4381}">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90000"/>
            </a:lnSpc>
            <a:spcBef>
              <a:spcPct val="0"/>
            </a:spcBef>
            <a:spcAft>
              <a:spcPct val="35000"/>
            </a:spcAft>
            <a:buNone/>
          </a:pPr>
          <a:r>
            <a:rPr lang="pl-PL" sz="2200" b="1" kern="1200" dirty="0" err="1"/>
            <a:t>Users</a:t>
          </a:r>
          <a:r>
            <a:rPr lang="pl-PL" sz="2200" kern="1200" dirty="0"/>
            <a:t> log in to </a:t>
          </a:r>
          <a:r>
            <a:rPr lang="pl-PL" sz="2200" kern="1200" dirty="0" err="1"/>
            <a:t>their</a:t>
          </a:r>
          <a:r>
            <a:rPr lang="pl-PL" sz="2200" kern="1200" dirty="0"/>
            <a:t> </a:t>
          </a:r>
          <a:r>
            <a:rPr lang="pl-PL" sz="2200" kern="1200" dirty="0" err="1"/>
            <a:t>account</a:t>
          </a:r>
          <a:r>
            <a:rPr lang="pl-PL" sz="2200" kern="1200" dirty="0"/>
            <a:t>. </a:t>
          </a:r>
          <a:r>
            <a:rPr lang="pl-PL" sz="2200" kern="1200" dirty="0" err="1"/>
            <a:t>Users</a:t>
          </a:r>
          <a:r>
            <a:rPr lang="pl-PL" sz="2200" kern="1200" dirty="0"/>
            <a:t> </a:t>
          </a:r>
          <a:r>
            <a:rPr lang="pl-PL" sz="2200" kern="1200" dirty="0" err="1"/>
            <a:t>can</a:t>
          </a:r>
          <a:r>
            <a:rPr lang="pl-PL" sz="2200" kern="1200" dirty="0"/>
            <a:t> </a:t>
          </a:r>
          <a:r>
            <a:rPr lang="pl-PL" sz="2200" kern="1200" dirty="0" err="1"/>
            <a:t>add</a:t>
          </a:r>
          <a:r>
            <a:rPr lang="pl-PL" sz="2200" kern="1200" dirty="0"/>
            <a:t> </a:t>
          </a:r>
          <a:r>
            <a:rPr lang="pl-PL" sz="2200" kern="1200" dirty="0" err="1"/>
            <a:t>own</a:t>
          </a:r>
          <a:r>
            <a:rPr lang="pl-PL" sz="2200" kern="1200" dirty="0"/>
            <a:t> </a:t>
          </a:r>
          <a:r>
            <a:rPr lang="pl-PL" sz="2200" b="1" kern="1200" dirty="0" err="1"/>
            <a:t>tasks</a:t>
          </a:r>
          <a:r>
            <a:rPr lang="pl-PL" sz="2200" kern="1200" dirty="0"/>
            <a:t> </a:t>
          </a:r>
          <a:r>
            <a:rPr lang="pl-PL" sz="2200" kern="1200" dirty="0" err="1"/>
            <a:t>or</a:t>
          </a:r>
          <a:r>
            <a:rPr lang="pl-PL" sz="2200" kern="1200" dirty="0"/>
            <a:t> </a:t>
          </a:r>
          <a:r>
            <a:rPr lang="pl-PL" sz="2200" kern="1200" dirty="0" err="1"/>
            <a:t>pick</a:t>
          </a:r>
          <a:r>
            <a:rPr lang="pl-PL" sz="2200" kern="1200" dirty="0"/>
            <a:t> </a:t>
          </a:r>
          <a:r>
            <a:rPr lang="pl-PL" sz="2200" kern="1200" dirty="0" err="1"/>
            <a:t>ready</a:t>
          </a:r>
          <a:r>
            <a:rPr lang="pl-PL" sz="2200" kern="1200" dirty="0"/>
            <a:t> </a:t>
          </a:r>
          <a:r>
            <a:rPr lang="pl-PL" sz="2200" kern="1200" dirty="0" err="1"/>
            <a:t>tasks</a:t>
          </a:r>
          <a:r>
            <a:rPr lang="pl-PL" sz="2200" kern="1200" dirty="0"/>
            <a:t> from </a:t>
          </a:r>
          <a:r>
            <a:rPr lang="pl-PL" sz="2200" kern="1200" dirty="0" err="1"/>
            <a:t>diffrent</a:t>
          </a:r>
          <a:r>
            <a:rPr lang="pl-PL" sz="2200" kern="1200" dirty="0"/>
            <a:t> </a:t>
          </a:r>
          <a:r>
            <a:rPr lang="pl-PL" sz="2200" kern="1200" dirty="0" err="1"/>
            <a:t>users</a:t>
          </a:r>
          <a:r>
            <a:rPr lang="pl-PL" sz="2200" kern="1200" dirty="0"/>
            <a:t> </a:t>
          </a:r>
          <a:r>
            <a:rPr lang="pl-PL" sz="2200" kern="1200" dirty="0" err="1"/>
            <a:t>based</a:t>
          </a:r>
          <a:r>
            <a:rPr lang="pl-PL" sz="2200" kern="1200" dirty="0"/>
            <a:t> on </a:t>
          </a:r>
          <a:r>
            <a:rPr lang="pl-PL" sz="2200" b="1" kern="1200" dirty="0"/>
            <a:t>rating, </a:t>
          </a:r>
          <a:r>
            <a:rPr lang="pl-PL" sz="2200" b="1" kern="1200" dirty="0" err="1"/>
            <a:t>comments</a:t>
          </a:r>
          <a:r>
            <a:rPr lang="pl-PL" sz="2200" b="1" kern="1200" dirty="0"/>
            <a:t> </a:t>
          </a:r>
          <a:r>
            <a:rPr lang="pl-PL" sz="2200" b="1" kern="1200" dirty="0" err="1"/>
            <a:t>or</a:t>
          </a:r>
          <a:r>
            <a:rPr lang="pl-PL" sz="2200" b="1" kern="1200" dirty="0"/>
            <a:t> </a:t>
          </a:r>
          <a:r>
            <a:rPr lang="pl-PL" sz="2200" b="1" kern="1200" dirty="0" err="1"/>
            <a:t>category</a:t>
          </a:r>
          <a:r>
            <a:rPr lang="pl-PL" sz="2200" kern="1200" dirty="0"/>
            <a:t>.</a:t>
          </a:r>
          <a:endParaRPr lang="en-US" sz="2200" kern="1200" dirty="0"/>
        </a:p>
      </dsp:txBody>
      <dsp:txXfrm>
        <a:off x="1941716" y="718"/>
        <a:ext cx="4571887" cy="1681139"/>
      </dsp:txXfrm>
    </dsp:sp>
    <dsp:sp modelId="{AEAFF59B-1771-4F0A-9B63-F9225E199682}">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5D7C1-1867-4D53-80D1-9DC1F1998F70}">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71711-D274-451F-BD2F-D0BC5D79A500}">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90000"/>
            </a:lnSpc>
            <a:spcBef>
              <a:spcPct val="0"/>
            </a:spcBef>
            <a:spcAft>
              <a:spcPct val="35000"/>
            </a:spcAft>
            <a:buNone/>
          </a:pPr>
          <a:r>
            <a:rPr lang="pl-PL" sz="2200" kern="1200" dirty="0" err="1"/>
            <a:t>Every</a:t>
          </a:r>
          <a:r>
            <a:rPr lang="pl-PL" sz="2200" kern="1200" dirty="0"/>
            <a:t> </a:t>
          </a:r>
          <a:r>
            <a:rPr lang="pl-PL" sz="2200" kern="1200" dirty="0" err="1"/>
            <a:t>user</a:t>
          </a:r>
          <a:r>
            <a:rPr lang="pl-PL" sz="2200" kern="1200" dirty="0"/>
            <a:t> </a:t>
          </a:r>
          <a:r>
            <a:rPr lang="pl-PL" sz="2200" kern="1200" dirty="0" err="1"/>
            <a:t>has</a:t>
          </a:r>
          <a:r>
            <a:rPr lang="pl-PL" sz="2200" kern="1200" dirty="0"/>
            <a:t> </a:t>
          </a:r>
          <a:r>
            <a:rPr lang="pl-PL" sz="2200" kern="1200" dirty="0" err="1"/>
            <a:t>his</a:t>
          </a:r>
          <a:r>
            <a:rPr lang="pl-PL" sz="2200" kern="1200" dirty="0"/>
            <a:t> </a:t>
          </a:r>
          <a:r>
            <a:rPr lang="pl-PL" sz="2200" kern="1200" dirty="0" err="1"/>
            <a:t>own</a:t>
          </a:r>
          <a:r>
            <a:rPr lang="pl-PL" sz="2200" kern="1200" dirty="0"/>
            <a:t> list of </a:t>
          </a:r>
          <a:r>
            <a:rPr lang="pl-PL" sz="2200" kern="1200" dirty="0" err="1"/>
            <a:t>tasks</a:t>
          </a:r>
          <a:r>
            <a:rPr lang="pl-PL" sz="2200" kern="1200" dirty="0"/>
            <a:t> to </a:t>
          </a:r>
          <a:r>
            <a:rPr lang="pl-PL" sz="2200" kern="1200" dirty="0" err="1"/>
            <a:t>complete</a:t>
          </a:r>
          <a:r>
            <a:rPr lang="pl-PL" sz="2200" kern="1200" dirty="0"/>
            <a:t>. For </a:t>
          </a:r>
          <a:r>
            <a:rPr lang="pl-PL" sz="2200" kern="1200" dirty="0" err="1"/>
            <a:t>each</a:t>
          </a:r>
          <a:r>
            <a:rPr lang="pl-PL" sz="2200" kern="1200" dirty="0"/>
            <a:t> </a:t>
          </a:r>
          <a:r>
            <a:rPr lang="pl-PL" sz="2200" kern="1200" dirty="0" err="1"/>
            <a:t>solved</a:t>
          </a:r>
          <a:r>
            <a:rPr lang="pl-PL" sz="2200" kern="1200" dirty="0"/>
            <a:t> </a:t>
          </a:r>
          <a:r>
            <a:rPr lang="pl-PL" sz="2200" kern="1200" dirty="0" err="1"/>
            <a:t>task</a:t>
          </a:r>
          <a:r>
            <a:rPr lang="pl-PL" sz="2200" kern="1200" dirty="0"/>
            <a:t> he </a:t>
          </a:r>
          <a:r>
            <a:rPr lang="pl-PL" sz="2200" kern="1200" dirty="0" err="1"/>
            <a:t>can</a:t>
          </a:r>
          <a:r>
            <a:rPr lang="pl-PL" sz="2200" kern="1200" dirty="0"/>
            <a:t> </a:t>
          </a:r>
          <a:r>
            <a:rPr lang="pl-PL" sz="2200" kern="1200" dirty="0" err="1"/>
            <a:t>gain</a:t>
          </a:r>
          <a:r>
            <a:rPr lang="pl-PL" sz="2200" kern="1200" dirty="0"/>
            <a:t> </a:t>
          </a:r>
          <a:r>
            <a:rPr lang="pl-PL" sz="2200" b="1" kern="1200" dirty="0" err="1"/>
            <a:t>exp</a:t>
          </a:r>
          <a:r>
            <a:rPr lang="pl-PL" sz="2200" kern="1200" dirty="0"/>
            <a:t>. </a:t>
          </a:r>
          <a:r>
            <a:rPr lang="pl-PL" sz="2200" kern="1200" dirty="0" err="1"/>
            <a:t>Users</a:t>
          </a:r>
          <a:r>
            <a:rPr lang="pl-PL" sz="2200" kern="1200" dirty="0"/>
            <a:t> </a:t>
          </a:r>
          <a:r>
            <a:rPr lang="pl-PL" sz="2200" kern="1200" dirty="0" err="1"/>
            <a:t>can</a:t>
          </a:r>
          <a:r>
            <a:rPr lang="pl-PL" sz="2200" kern="1200" dirty="0"/>
            <a:t> </a:t>
          </a:r>
          <a:r>
            <a:rPr lang="pl-PL" sz="2200" b="1" kern="1200" dirty="0" err="1"/>
            <a:t>level</a:t>
          </a:r>
          <a:r>
            <a:rPr lang="pl-PL" sz="2200" b="1" kern="1200" dirty="0"/>
            <a:t> </a:t>
          </a:r>
          <a:r>
            <a:rPr lang="pl-PL" sz="2200" b="1" kern="1200" dirty="0" err="1"/>
            <a:t>up</a:t>
          </a:r>
          <a:r>
            <a:rPr lang="pl-PL" sz="2200" b="1" kern="1200" dirty="0"/>
            <a:t> </a:t>
          </a:r>
          <a:r>
            <a:rPr lang="pl-PL" sz="2200" kern="1200" dirty="0"/>
            <a:t>by </a:t>
          </a:r>
          <a:r>
            <a:rPr lang="pl-PL" sz="2200" kern="1200" dirty="0" err="1"/>
            <a:t>collecting</a:t>
          </a:r>
          <a:r>
            <a:rPr lang="pl-PL" sz="2200" kern="1200" dirty="0"/>
            <a:t> </a:t>
          </a:r>
          <a:r>
            <a:rPr lang="pl-PL" sz="2200" kern="1200" dirty="0" err="1"/>
            <a:t>it</a:t>
          </a:r>
          <a:r>
            <a:rPr lang="pl-PL" sz="2200" kern="1200" dirty="0"/>
            <a:t>. </a:t>
          </a:r>
          <a:endParaRPr lang="en-US" sz="2200" kern="1200" dirty="0"/>
        </a:p>
      </dsp:txBody>
      <dsp:txXfrm>
        <a:off x="1941716" y="2102143"/>
        <a:ext cx="4571887" cy="1681139"/>
      </dsp:txXfrm>
    </dsp:sp>
    <dsp:sp modelId="{10CE06F4-6737-436D-89EA-310D0D282DE2}">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51F470-CE00-4D1F-8416-21BA4748D063}">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33C952-36E9-46A9-9524-53A052F9AB40}">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977900">
            <a:lnSpc>
              <a:spcPct val="90000"/>
            </a:lnSpc>
            <a:spcBef>
              <a:spcPct val="0"/>
            </a:spcBef>
            <a:spcAft>
              <a:spcPct val="35000"/>
            </a:spcAft>
            <a:buNone/>
          </a:pPr>
          <a:r>
            <a:rPr lang="pl-PL" sz="2200" kern="1200" dirty="0" err="1"/>
            <a:t>Every</a:t>
          </a:r>
          <a:r>
            <a:rPr lang="pl-PL" sz="2200" kern="1200" dirty="0"/>
            <a:t> </a:t>
          </a:r>
          <a:r>
            <a:rPr lang="pl-PL" sz="2200" kern="1200" dirty="0" err="1"/>
            <a:t>solved</a:t>
          </a:r>
          <a:r>
            <a:rPr lang="pl-PL" sz="2200" kern="1200" dirty="0"/>
            <a:t> </a:t>
          </a:r>
          <a:r>
            <a:rPr lang="pl-PL" sz="2200" kern="1200" dirty="0" err="1"/>
            <a:t>task</a:t>
          </a:r>
          <a:r>
            <a:rPr lang="pl-PL" sz="2200" kern="1200" dirty="0"/>
            <a:t> </a:t>
          </a:r>
          <a:r>
            <a:rPr lang="pl-PL" sz="2200" kern="1200" dirty="0" err="1"/>
            <a:t>will</a:t>
          </a:r>
          <a:r>
            <a:rPr lang="pl-PL" sz="2200" kern="1200" dirty="0"/>
            <a:t> be </a:t>
          </a:r>
          <a:r>
            <a:rPr lang="pl-PL" sz="2200" kern="1200" dirty="0" err="1"/>
            <a:t>judged</a:t>
          </a:r>
          <a:r>
            <a:rPr lang="pl-PL" sz="2200" kern="1200" dirty="0"/>
            <a:t> by </a:t>
          </a:r>
          <a:r>
            <a:rPr lang="pl-PL" sz="2200" b="1" kern="1200" dirty="0" err="1"/>
            <a:t>anomymus</a:t>
          </a:r>
          <a:r>
            <a:rPr lang="pl-PL" sz="2200" b="1" kern="1200" dirty="0"/>
            <a:t> </a:t>
          </a:r>
          <a:r>
            <a:rPr lang="pl-PL" sz="2200" b="1" kern="1200" dirty="0" err="1"/>
            <a:t>users</a:t>
          </a:r>
          <a:r>
            <a:rPr lang="pl-PL" sz="2200" b="1" kern="1200" dirty="0"/>
            <a:t> </a:t>
          </a:r>
          <a:r>
            <a:rPr lang="pl-PL" sz="2200" kern="1200" dirty="0"/>
            <a:t>by </a:t>
          </a:r>
          <a:r>
            <a:rPr lang="pl-PL" sz="2200" kern="1200" dirty="0" err="1"/>
            <a:t>veryfing</a:t>
          </a:r>
          <a:r>
            <a:rPr lang="pl-PL" sz="2200" kern="1200" dirty="0"/>
            <a:t> </a:t>
          </a:r>
          <a:r>
            <a:rPr lang="pl-PL" sz="2200" kern="1200" dirty="0" err="1"/>
            <a:t>photo</a:t>
          </a:r>
          <a:r>
            <a:rPr lang="pl-PL" sz="2200" kern="1200" dirty="0"/>
            <a:t> and </a:t>
          </a:r>
          <a:r>
            <a:rPr lang="pl-PL" sz="2200" kern="1200" dirty="0" err="1"/>
            <a:t>time</a:t>
          </a:r>
          <a:r>
            <a:rPr lang="pl-PL" sz="2200" kern="1200" dirty="0"/>
            <a:t> of </a:t>
          </a:r>
          <a:r>
            <a:rPr lang="pl-PL" sz="2200" kern="1200" dirty="0" err="1"/>
            <a:t>completion</a:t>
          </a:r>
          <a:r>
            <a:rPr lang="pl-PL" sz="2200" kern="1200" dirty="0"/>
            <a:t> to </a:t>
          </a:r>
          <a:r>
            <a:rPr lang="pl-PL" sz="2200" kern="1200" dirty="0" err="1"/>
            <a:t>avoid</a:t>
          </a:r>
          <a:r>
            <a:rPr lang="pl-PL" sz="2200" kern="1200" dirty="0"/>
            <a:t> </a:t>
          </a:r>
          <a:r>
            <a:rPr lang="pl-PL" sz="2200" kern="1200" dirty="0" err="1"/>
            <a:t>cheaters</a:t>
          </a:r>
          <a:r>
            <a:rPr lang="pl-PL" sz="2200" kern="1200" dirty="0"/>
            <a:t>.</a:t>
          </a:r>
          <a:endParaRPr lang="en-US" sz="2200" kern="1200" dirty="0"/>
        </a:p>
      </dsp:txBody>
      <dsp:txXfrm>
        <a:off x="1941716" y="4203567"/>
        <a:ext cx="4571887" cy="168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E7DA47-F813-4DDC-A317-663878B62663}">
      <dsp:nvSpPr>
        <dsp:cNvPr id="0" name=""/>
        <dsp:cNvSpPr/>
      </dsp:nvSpPr>
      <dsp:spPr>
        <a:xfrm>
          <a:off x="0" y="518225"/>
          <a:ext cx="7242048" cy="156633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l-PL" sz="2800" kern="1200"/>
            <a:t>Every user can track his progress by checking statistics and archive quests completed before.</a:t>
          </a:r>
          <a:endParaRPr lang="en-US" sz="2800" kern="1200"/>
        </a:p>
      </dsp:txBody>
      <dsp:txXfrm>
        <a:off x="76462" y="594687"/>
        <a:ext cx="7089124" cy="1413413"/>
      </dsp:txXfrm>
    </dsp:sp>
    <dsp:sp modelId="{AF9D33C3-9232-495F-99CB-B45D4A1FCE1E}">
      <dsp:nvSpPr>
        <dsp:cNvPr id="0" name=""/>
        <dsp:cNvSpPr/>
      </dsp:nvSpPr>
      <dsp:spPr>
        <a:xfrm>
          <a:off x="0" y="2165202"/>
          <a:ext cx="7242048" cy="1566337"/>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l-PL" sz="2800" kern="1200"/>
            <a:t>Aplication can be extended beyond #StayAtHome limit by adding more tasks. </a:t>
          </a:r>
          <a:endParaRPr lang="en-US" sz="2800" kern="1200"/>
        </a:p>
      </dsp:txBody>
      <dsp:txXfrm>
        <a:off x="76462" y="2241664"/>
        <a:ext cx="7089124" cy="1413413"/>
      </dsp:txXfrm>
    </dsp:sp>
    <dsp:sp modelId="{B6556CA7-BA2D-4E34-ADEB-6B19B0EB2FDE}">
      <dsp:nvSpPr>
        <dsp:cNvPr id="0" name=""/>
        <dsp:cNvSpPr/>
      </dsp:nvSpPr>
      <dsp:spPr>
        <a:xfrm>
          <a:off x="0" y="3812180"/>
          <a:ext cx="7242048" cy="156633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l-PL" sz="2800" kern="1200"/>
            <a:t>It also has potential in extending its capabilities by building your own social network of friends that you can compete with.</a:t>
          </a:r>
          <a:endParaRPr lang="en-US" sz="2800" kern="1200"/>
        </a:p>
      </dsp:txBody>
      <dsp:txXfrm>
        <a:off x="76462" y="3888642"/>
        <a:ext cx="7089124" cy="1413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A2605-4354-46DB-B31F-005C1755F364}">
      <dsp:nvSpPr>
        <dsp:cNvPr id="0" name=""/>
        <dsp:cNvSpPr/>
      </dsp:nvSpPr>
      <dsp:spPr>
        <a:xfrm>
          <a:off x="0" y="78158"/>
          <a:ext cx="724204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a:t>Backend:</a:t>
          </a:r>
          <a:endParaRPr lang="en-US" sz="3100" kern="1200"/>
        </a:p>
      </dsp:txBody>
      <dsp:txXfrm>
        <a:off x="36296" y="114454"/>
        <a:ext cx="7169456" cy="670943"/>
      </dsp:txXfrm>
    </dsp:sp>
    <dsp:sp modelId="{3A74B48F-F724-4F94-B5FD-F208D32D685D}">
      <dsp:nvSpPr>
        <dsp:cNvPr id="0" name=""/>
        <dsp:cNvSpPr/>
      </dsp:nvSpPr>
      <dsp:spPr>
        <a:xfrm>
          <a:off x="0" y="910973"/>
          <a:ext cx="7242048" cy="74353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dirty="0"/>
            <a:t>	Go</a:t>
          </a:r>
          <a:endParaRPr lang="en-US" sz="3100" kern="1200" dirty="0"/>
        </a:p>
      </dsp:txBody>
      <dsp:txXfrm>
        <a:off x="36296" y="947269"/>
        <a:ext cx="7169456" cy="670943"/>
      </dsp:txXfrm>
    </dsp:sp>
    <dsp:sp modelId="{F425DA56-0307-4A13-9873-0388122B6853}">
      <dsp:nvSpPr>
        <dsp:cNvPr id="0" name=""/>
        <dsp:cNvSpPr/>
      </dsp:nvSpPr>
      <dsp:spPr>
        <a:xfrm>
          <a:off x="0" y="1743788"/>
          <a:ext cx="7242048" cy="74353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dirty="0"/>
            <a:t>	SQLite</a:t>
          </a:r>
          <a:endParaRPr lang="en-US" sz="3100" kern="1200" dirty="0"/>
        </a:p>
      </dsp:txBody>
      <dsp:txXfrm>
        <a:off x="36296" y="1780084"/>
        <a:ext cx="7169456" cy="670943"/>
      </dsp:txXfrm>
    </dsp:sp>
    <dsp:sp modelId="{312C1EB8-92C1-4B91-8EF4-CA9AC735FBB8}">
      <dsp:nvSpPr>
        <dsp:cNvPr id="0" name=""/>
        <dsp:cNvSpPr/>
      </dsp:nvSpPr>
      <dsp:spPr>
        <a:xfrm>
          <a:off x="0" y="2576604"/>
          <a:ext cx="7242048" cy="74353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a:t>Frontend:</a:t>
          </a:r>
          <a:endParaRPr lang="en-US" sz="3100" kern="1200"/>
        </a:p>
      </dsp:txBody>
      <dsp:txXfrm>
        <a:off x="36296" y="2612900"/>
        <a:ext cx="7169456" cy="670943"/>
      </dsp:txXfrm>
    </dsp:sp>
    <dsp:sp modelId="{BE4191DB-429D-4378-A544-E96DE8BC4DE6}">
      <dsp:nvSpPr>
        <dsp:cNvPr id="0" name=""/>
        <dsp:cNvSpPr/>
      </dsp:nvSpPr>
      <dsp:spPr>
        <a:xfrm>
          <a:off x="0" y="3409419"/>
          <a:ext cx="7242048" cy="74353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dirty="0"/>
            <a:t>	Vue</a:t>
          </a:r>
          <a:endParaRPr lang="en-US" sz="3100" kern="1200" dirty="0"/>
        </a:p>
      </dsp:txBody>
      <dsp:txXfrm>
        <a:off x="36296" y="3445715"/>
        <a:ext cx="7169456" cy="670943"/>
      </dsp:txXfrm>
    </dsp:sp>
    <dsp:sp modelId="{2DA77761-9B27-429F-B9C3-126D6668C8EA}">
      <dsp:nvSpPr>
        <dsp:cNvPr id="0" name=""/>
        <dsp:cNvSpPr/>
      </dsp:nvSpPr>
      <dsp:spPr>
        <a:xfrm>
          <a:off x="0" y="4242234"/>
          <a:ext cx="7242048" cy="74353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dirty="0"/>
            <a:t>	Material Design</a:t>
          </a:r>
          <a:endParaRPr lang="en-US" sz="3100" kern="1200" dirty="0"/>
        </a:p>
      </dsp:txBody>
      <dsp:txXfrm>
        <a:off x="36296" y="4278530"/>
        <a:ext cx="7169456" cy="670943"/>
      </dsp:txXfrm>
    </dsp:sp>
    <dsp:sp modelId="{0B750CD4-4A04-406B-BD1C-6972A5D19D3B}">
      <dsp:nvSpPr>
        <dsp:cNvPr id="0" name=""/>
        <dsp:cNvSpPr/>
      </dsp:nvSpPr>
      <dsp:spPr>
        <a:xfrm>
          <a:off x="0" y="5075049"/>
          <a:ext cx="7242048" cy="74353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pl-PL" sz="3100" kern="1200" dirty="0"/>
            <a:t>	REST API </a:t>
          </a:r>
          <a:endParaRPr lang="en-US" sz="3100" kern="1200" dirty="0"/>
        </a:p>
      </dsp:txBody>
      <dsp:txXfrm>
        <a:off x="36296" y="5111345"/>
        <a:ext cx="7169456" cy="6709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B1335-E0B9-4276-86BE-60021AD874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D4EA71A3-542B-4F38-A8D4-E285ADB7D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336E4A2-F602-437A-8803-311BBF77DC59}"/>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0462298C-D3EB-432E-91F9-777D716F7F3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127691D-A593-4A12-B70C-46C0E83A47EC}"/>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40347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D25F-441A-49C2-B838-A1DC85EB1FCF}"/>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F61858B7-D048-4AD5-97A7-DC57A28667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201CDF6-9A78-456A-8C91-16B9B7F3FC07}"/>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703B8BC3-FC1D-4B4A-87C6-DF5A6D578330}"/>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7C7F2D29-8AB5-4101-B322-EE551A9AC6CF}"/>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66899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058AB5-C9DB-4545-930E-0B66D211C1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0023921A-4CC0-4720-B29C-EB4A4B634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D8DE11E4-8BAC-43BE-9D1B-2CE6D569731D}"/>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694C9A32-B25A-44AD-867C-786ACB2FCAAC}"/>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F4FD3D1-3BED-4D3F-B69D-16589038F645}"/>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216492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4E8A5-D697-4D32-AAE4-36482169FFD2}"/>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FD9DB4FE-3A52-4CA4-83DF-D18750E04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9B28C119-826E-44D4-8015-9684ADE62A68}"/>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DB849319-8BB3-4DB6-B6A4-5A04631B30E9}"/>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CF87965C-6FC2-410C-9E71-C55DE2D8AB5F}"/>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1110334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5D01-5C58-409C-BE19-54D027C694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DED6C14C-096B-4032-987E-AECA9B4DE1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1EE31-5D5A-4B7D-AADB-4E1F860A3D5C}"/>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74E55008-6C80-4428-8C41-3D99EE05599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E045B472-39DA-461C-A67D-9B04AF27AEDF}"/>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1474389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E85D-0E69-43CB-A488-53180C22CD85}"/>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4A04BAF-19C2-453D-9506-330735D63E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0C1992DF-694C-4BBC-952A-178C37502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B845806-DFA9-4929-9991-7701AEF0D515}"/>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6" name="Footer Placeholder 5">
            <a:extLst>
              <a:ext uri="{FF2B5EF4-FFF2-40B4-BE49-F238E27FC236}">
                <a16:creationId xmlns:a16="http://schemas.microsoft.com/office/drawing/2014/main" id="{B54C1861-C835-4746-BCEC-40786FA7260B}"/>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75F78CD2-6E6F-4DB5-B986-562593855C72}"/>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1463075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C716-EF03-48A8-8F1E-6CF0EB638CA8}"/>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B1D70F00-ED36-4A7A-9EC9-D052A86EBD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A872F-E218-4819-9803-529D13416F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3145B76B-DC9B-4A41-B372-3B6C26807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8E356D-4655-4A13-BA8F-7A0CC6A14E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F80DC0BF-5CF3-4E47-8031-1597711030A0}"/>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8" name="Footer Placeholder 7">
            <a:extLst>
              <a:ext uri="{FF2B5EF4-FFF2-40B4-BE49-F238E27FC236}">
                <a16:creationId xmlns:a16="http://schemas.microsoft.com/office/drawing/2014/main" id="{B415C035-98D6-4214-BD6A-E0C87DE76A4C}"/>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3FCB68E1-B58A-467D-828F-CE82B1A8140D}"/>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1289705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CF08-0861-4252-8A67-859C29941CF1}"/>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52D0E8FC-298D-4641-9D53-67E9B2BF60B7}"/>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4" name="Footer Placeholder 3">
            <a:extLst>
              <a:ext uri="{FF2B5EF4-FFF2-40B4-BE49-F238E27FC236}">
                <a16:creationId xmlns:a16="http://schemas.microsoft.com/office/drawing/2014/main" id="{A77AA692-5F17-459A-85BD-2B334C2A4C56}"/>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42667FDA-C761-4C06-BAA1-428A70397F25}"/>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33495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B1F1C7-3FC8-4D9A-9AF1-C0577767035D}"/>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3" name="Footer Placeholder 2">
            <a:extLst>
              <a:ext uri="{FF2B5EF4-FFF2-40B4-BE49-F238E27FC236}">
                <a16:creationId xmlns:a16="http://schemas.microsoft.com/office/drawing/2014/main" id="{17A5062C-86C2-4EC7-A6A5-73F3130D8568}"/>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25471CE0-83B2-446A-A9A6-18B2E001B55B}"/>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93730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0483-346F-4A75-BA81-9D18B9E771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DE8D5357-5386-4CC3-8453-39DB1440A9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A84513FD-8F8F-44E6-9415-124AE49A5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4C9368-E529-4441-95F0-F4E913F45344}"/>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6" name="Footer Placeholder 5">
            <a:extLst>
              <a:ext uri="{FF2B5EF4-FFF2-40B4-BE49-F238E27FC236}">
                <a16:creationId xmlns:a16="http://schemas.microsoft.com/office/drawing/2014/main" id="{59207763-F8D0-4C93-B9DE-B6D6741544A1}"/>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4EF00217-A2FD-48AC-B7EB-488941E3D427}"/>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132063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8799-A852-4572-8B3D-FEF0314F5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83A3A39B-1950-4D1B-A262-574EE11C9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587AA996-714F-43CF-BFDC-2402AD012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E8EA0-61C9-43AF-A9A9-013722690112}"/>
              </a:ext>
            </a:extLst>
          </p:cNvPr>
          <p:cNvSpPr>
            <a:spLocks noGrp="1"/>
          </p:cNvSpPr>
          <p:nvPr>
            <p:ph type="dt" sz="half" idx="10"/>
          </p:nvPr>
        </p:nvSpPr>
        <p:spPr/>
        <p:txBody>
          <a:bodyPr/>
          <a:lstStyle/>
          <a:p>
            <a:fld id="{5136394F-A0DD-4854-B014-FA09EBC1452E}" type="datetimeFigureOut">
              <a:rPr lang="pl-PL" smtClean="0"/>
              <a:t>05.04.2020</a:t>
            </a:fld>
            <a:endParaRPr lang="pl-PL"/>
          </a:p>
        </p:txBody>
      </p:sp>
      <p:sp>
        <p:nvSpPr>
          <p:cNvPr id="6" name="Footer Placeholder 5">
            <a:extLst>
              <a:ext uri="{FF2B5EF4-FFF2-40B4-BE49-F238E27FC236}">
                <a16:creationId xmlns:a16="http://schemas.microsoft.com/office/drawing/2014/main" id="{49453070-92F2-4EF4-BA62-75165B4BE83D}"/>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0901C8E0-3319-49CD-ADBE-ABB1BECD064D}"/>
              </a:ext>
            </a:extLst>
          </p:cNvPr>
          <p:cNvSpPr>
            <a:spLocks noGrp="1"/>
          </p:cNvSpPr>
          <p:nvPr>
            <p:ph type="sldNum" sz="quarter" idx="12"/>
          </p:nvPr>
        </p:nvSpPr>
        <p:spPr/>
        <p:txBody>
          <a:bodyPr/>
          <a:lstStyle/>
          <a:p>
            <a:fld id="{50BA9C49-B4A0-4D31-810F-1E01B0F4AD9E}" type="slidenum">
              <a:rPr lang="pl-PL" smtClean="0"/>
              <a:t>‹#›</a:t>
            </a:fld>
            <a:endParaRPr lang="pl-PL"/>
          </a:p>
        </p:txBody>
      </p:sp>
    </p:spTree>
    <p:extLst>
      <p:ext uri="{BB962C8B-B14F-4D97-AF65-F5344CB8AC3E}">
        <p14:creationId xmlns:p14="http://schemas.microsoft.com/office/powerpoint/2010/main" val="399116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BFF34-CFB0-4209-9AC3-3C8EDAECB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60A3AF7E-5282-4D9F-8DB6-11D0A758AA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3C5B842F-8176-4B96-B42D-70004208E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6394F-A0DD-4854-B014-FA09EBC1452E}" type="datetimeFigureOut">
              <a:rPr lang="pl-PL" smtClean="0"/>
              <a:t>05.04.2020</a:t>
            </a:fld>
            <a:endParaRPr lang="pl-PL"/>
          </a:p>
        </p:txBody>
      </p:sp>
      <p:sp>
        <p:nvSpPr>
          <p:cNvPr id="5" name="Footer Placeholder 4">
            <a:extLst>
              <a:ext uri="{FF2B5EF4-FFF2-40B4-BE49-F238E27FC236}">
                <a16:creationId xmlns:a16="http://schemas.microsoft.com/office/drawing/2014/main" id="{6622139F-9F55-4D3A-B084-4091A4AD2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a:extLst>
              <a:ext uri="{FF2B5EF4-FFF2-40B4-BE49-F238E27FC236}">
                <a16:creationId xmlns:a16="http://schemas.microsoft.com/office/drawing/2014/main" id="{37D0F6A4-0341-4433-9BBA-F40FF1835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A9C49-B4A0-4D31-810F-1E01B0F4AD9E}" type="slidenum">
              <a:rPr lang="pl-PL" smtClean="0"/>
              <a:t>‹#›</a:t>
            </a:fld>
            <a:endParaRPr lang="pl-PL"/>
          </a:p>
        </p:txBody>
      </p:sp>
    </p:spTree>
    <p:extLst>
      <p:ext uri="{BB962C8B-B14F-4D97-AF65-F5344CB8AC3E}">
        <p14:creationId xmlns:p14="http://schemas.microsoft.com/office/powerpoint/2010/main" val="16408897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B0CCA-216F-49A0-A8B2-34CC85C8116F}"/>
              </a:ext>
            </a:extLst>
          </p:cNvPr>
          <p:cNvSpPr>
            <a:spLocks noGrp="1"/>
          </p:cNvSpPr>
          <p:nvPr>
            <p:ph type="ctrTitle"/>
          </p:nvPr>
        </p:nvSpPr>
        <p:spPr>
          <a:xfrm>
            <a:off x="804673" y="2524811"/>
            <a:ext cx="4224528" cy="2453569"/>
          </a:xfrm>
        </p:spPr>
        <p:txBody>
          <a:bodyPr anchor="t">
            <a:normAutofit/>
          </a:bodyPr>
          <a:lstStyle/>
          <a:p>
            <a:pPr algn="l"/>
            <a:r>
              <a:rPr lang="pl-PL" sz="5400" b="1" dirty="0">
                <a:latin typeface="Arial Nova Cond Light" panose="020B0604020202020204" pitchFamily="34" charset="0"/>
              </a:rPr>
              <a:t>#</a:t>
            </a:r>
            <a:r>
              <a:rPr lang="pl-PL" sz="5400" b="1" dirty="0" err="1">
                <a:latin typeface="Arial Nova Cond Light" panose="020B0604020202020204" pitchFamily="34" charset="0"/>
              </a:rPr>
              <a:t>ExpAtHome</a:t>
            </a:r>
            <a:endParaRPr lang="pl-PL" sz="5400" b="1" dirty="0">
              <a:latin typeface="Arial Nova Cond Light" panose="020B0604020202020204" pitchFamily="34" charset="0"/>
            </a:endParaRPr>
          </a:p>
        </p:txBody>
      </p:sp>
      <p:sp>
        <p:nvSpPr>
          <p:cNvPr id="3" name="Subtitle 2">
            <a:extLst>
              <a:ext uri="{FF2B5EF4-FFF2-40B4-BE49-F238E27FC236}">
                <a16:creationId xmlns:a16="http://schemas.microsoft.com/office/drawing/2014/main" id="{D5942C8B-D6F2-4794-BD9F-C80DAAD52F9D}"/>
              </a:ext>
            </a:extLst>
          </p:cNvPr>
          <p:cNvSpPr>
            <a:spLocks noGrp="1"/>
          </p:cNvSpPr>
          <p:nvPr>
            <p:ph type="subTitle" idx="1"/>
          </p:nvPr>
        </p:nvSpPr>
        <p:spPr>
          <a:xfrm>
            <a:off x="804672" y="1490103"/>
            <a:ext cx="3593592" cy="928494"/>
          </a:xfrm>
        </p:spPr>
        <p:txBody>
          <a:bodyPr anchor="b">
            <a:normAutofit/>
          </a:bodyPr>
          <a:lstStyle/>
          <a:p>
            <a:pPr algn="l"/>
            <a:endParaRPr lang="pl-PL" sz="2000" i="1" dirty="0"/>
          </a:p>
          <a:p>
            <a:pPr algn="l"/>
            <a:r>
              <a:rPr lang="pl-PL" sz="2000" i="1" dirty="0">
                <a:latin typeface="Arial Nova Cond Light" panose="020B0306020202020204" pitchFamily="34" charset="0"/>
              </a:rPr>
              <a:t>Play </a:t>
            </a:r>
            <a:r>
              <a:rPr lang="pl-PL" sz="2000" i="1" dirty="0" err="1">
                <a:latin typeface="Arial Nova Cond Light" panose="020B0306020202020204" pitchFamily="34" charset="0"/>
              </a:rPr>
              <a:t>your</a:t>
            </a:r>
            <a:r>
              <a:rPr lang="pl-PL" sz="2000" i="1" dirty="0">
                <a:latin typeface="Arial Nova Cond Light" panose="020B0306020202020204" pitchFamily="34" charset="0"/>
              </a:rPr>
              <a:t> life </a:t>
            </a:r>
            <a:r>
              <a:rPr lang="pl-PL" sz="2000" i="1" dirty="0" err="1">
                <a:latin typeface="Arial Nova Cond Light" panose="020B0306020202020204" pitchFamily="34" charset="0"/>
              </a:rPr>
              <a:t>productively</a:t>
            </a:r>
            <a:r>
              <a:rPr lang="pl-PL" sz="2000" i="1" dirty="0">
                <a:latin typeface="Arial Nova Cond Light" panose="020B0306020202020204" pitchFamily="34" charset="0"/>
              </a:rPr>
              <a:t>.</a:t>
            </a:r>
          </a:p>
        </p:txBody>
      </p:sp>
      <p:sp>
        <p:nvSpPr>
          <p:cNvPr id="21" name="Freeform: Shape 16">
            <a:extLst>
              <a:ext uri="{FF2B5EF4-FFF2-40B4-BE49-F238E27FC236}">
                <a16:creationId xmlns:a16="http://schemas.microsoft.com/office/drawing/2014/main" id="{F27E9F68-4C6B-44CF-905B-98EC49DD3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13991" y="0"/>
            <a:ext cx="6578009" cy="6858000"/>
          </a:xfrm>
          <a:custGeom>
            <a:avLst/>
            <a:gdLst>
              <a:gd name="connsiteX0" fmla="*/ 73610 w 6578009"/>
              <a:gd name="connsiteY0" fmla="*/ 0 h 6858000"/>
              <a:gd name="connsiteX1" fmla="*/ 6578009 w 6578009"/>
              <a:gd name="connsiteY1" fmla="*/ 0 h 6858000"/>
              <a:gd name="connsiteX2" fmla="*/ 6578009 w 6578009"/>
              <a:gd name="connsiteY2" fmla="*/ 6858000 h 6858000"/>
              <a:gd name="connsiteX3" fmla="*/ 2947297 w 6578009"/>
              <a:gd name="connsiteY3" fmla="*/ 6858000 h 6858000"/>
              <a:gd name="connsiteX4" fmla="*/ 2740229 w 6578009"/>
              <a:gd name="connsiteY4" fmla="*/ 6703632 h 6858000"/>
              <a:gd name="connsiteX5" fmla="*/ 0 w 6578009"/>
              <a:gd name="connsiteY5" fmla="*/ 1026053 h 6858000"/>
              <a:gd name="connsiteX6" fmla="*/ 37438 w 6578009"/>
              <a:gd name="connsiteY6" fmla="*/ 2846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8009" h="6858000">
                <a:moveTo>
                  <a:pt x="73610" y="0"/>
                </a:moveTo>
                <a:lnTo>
                  <a:pt x="6578009" y="0"/>
                </a:lnTo>
                <a:lnTo>
                  <a:pt x="6578009" y="6858000"/>
                </a:lnTo>
                <a:lnTo>
                  <a:pt x="2947297" y="6858000"/>
                </a:lnTo>
                <a:lnTo>
                  <a:pt x="2740229" y="6703632"/>
                </a:lnTo>
                <a:cubicBezTo>
                  <a:pt x="1070445" y="5375192"/>
                  <a:pt x="0" y="3325631"/>
                  <a:pt x="0" y="1026053"/>
                </a:cubicBezTo>
                <a:cubicBezTo>
                  <a:pt x="0" y="775760"/>
                  <a:pt x="12683" y="528427"/>
                  <a:pt x="37438" y="28466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id="{963C26DC-8AFA-4023-B207-F7664781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772376" y="0"/>
            <a:ext cx="6419624" cy="6858000"/>
          </a:xfrm>
          <a:custGeom>
            <a:avLst/>
            <a:gdLst>
              <a:gd name="connsiteX0" fmla="*/ 6344630 w 6419624"/>
              <a:gd name="connsiteY0" fmla="*/ 0 h 6858000"/>
              <a:gd name="connsiteX1" fmla="*/ 0 w 6419624"/>
              <a:gd name="connsiteY1" fmla="*/ 0 h 6858000"/>
              <a:gd name="connsiteX2" fmla="*/ 0 w 6419624"/>
              <a:gd name="connsiteY2" fmla="*/ 6858000 h 6858000"/>
              <a:gd name="connsiteX3" fmla="*/ 3344107 w 6419624"/>
              <a:gd name="connsiteY3" fmla="*/ 6858000 h 6858000"/>
              <a:gd name="connsiteX4" fmla="*/ 3509562 w 6419624"/>
              <a:gd name="connsiteY4" fmla="*/ 6745502 h 6858000"/>
              <a:gd name="connsiteX5" fmla="*/ 6419624 w 6419624"/>
              <a:gd name="connsiteY5" fmla="*/ 1026052 h 6858000"/>
              <a:gd name="connsiteX6" fmla="*/ 6383100 w 6419624"/>
              <a:gd name="connsiteY6" fmla="*/ 3027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19624" h="6858000">
                <a:moveTo>
                  <a:pt x="6344630" y="0"/>
                </a:moveTo>
                <a:lnTo>
                  <a:pt x="0" y="0"/>
                </a:lnTo>
                <a:lnTo>
                  <a:pt x="0" y="6858000"/>
                </a:lnTo>
                <a:lnTo>
                  <a:pt x="3344107" y="6858000"/>
                </a:lnTo>
                <a:lnTo>
                  <a:pt x="3509562" y="6745502"/>
                </a:lnTo>
                <a:cubicBezTo>
                  <a:pt x="5273452" y="5459025"/>
                  <a:pt x="6419624" y="3376391"/>
                  <a:pt x="6419624" y="1026052"/>
                </a:cubicBezTo>
                <a:cubicBezTo>
                  <a:pt x="6419624" y="781861"/>
                  <a:pt x="6407252" y="540560"/>
                  <a:pt x="6383100" y="30274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picture containing clock&#10;&#10;Description automatically generated">
            <a:extLst>
              <a:ext uri="{FF2B5EF4-FFF2-40B4-BE49-F238E27FC236}">
                <a16:creationId xmlns:a16="http://schemas.microsoft.com/office/drawing/2014/main" id="{B449926E-76C9-4521-8A7D-60BE65D6E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078" y="759723"/>
            <a:ext cx="4335236" cy="4335236"/>
          </a:xfrm>
          <a:prstGeom prst="rect">
            <a:avLst/>
          </a:prstGeom>
        </p:spPr>
      </p:pic>
      <p:pic>
        <p:nvPicPr>
          <p:cNvPr id="5" name="Obraz 4">
            <a:extLst>
              <a:ext uri="{FF2B5EF4-FFF2-40B4-BE49-F238E27FC236}">
                <a16:creationId xmlns:a16="http://schemas.microsoft.com/office/drawing/2014/main" id="{DC767A22-01B9-4382-8BF6-6E17B1307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445" y="5494299"/>
            <a:ext cx="1535889" cy="849843"/>
          </a:xfrm>
          <a:prstGeom prst="rect">
            <a:avLst/>
          </a:prstGeom>
        </p:spPr>
      </p:pic>
    </p:spTree>
    <p:extLst>
      <p:ext uri="{BB962C8B-B14F-4D97-AF65-F5344CB8AC3E}">
        <p14:creationId xmlns:p14="http://schemas.microsoft.com/office/powerpoint/2010/main" val="36147979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2D886F1-CB4A-4FC1-AAA7-9402B0D0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62B7B97-C3EE-4AEE-A61F-AFA873FE2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013557" y="0"/>
            <a:ext cx="10178443"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64F4FC-72E0-42AC-8954-7E80D2049922}"/>
              </a:ext>
            </a:extLst>
          </p:cNvPr>
          <p:cNvSpPr>
            <a:spLocks noGrp="1"/>
          </p:cNvSpPr>
          <p:nvPr>
            <p:ph type="title"/>
          </p:nvPr>
        </p:nvSpPr>
        <p:spPr>
          <a:xfrm>
            <a:off x="623787" y="1635358"/>
            <a:ext cx="2752344" cy="2706624"/>
          </a:xfrm>
          <a:prstGeom prst="ellipse">
            <a:avLst/>
          </a:prstGeom>
          <a:solidFill>
            <a:schemeClr val="bg1"/>
          </a:solidFill>
          <a:ln w="174625" cmpd="thinThick">
            <a:solidFill>
              <a:schemeClr val="bg1"/>
            </a:solidFill>
          </a:ln>
        </p:spPr>
        <p:txBody>
          <a:bodyPr>
            <a:normAutofit/>
          </a:bodyPr>
          <a:lstStyle/>
          <a:p>
            <a:pPr algn="ctr"/>
            <a:r>
              <a:rPr lang="pl-PL" sz="2200"/>
              <a:t>Kunktatorstwo, do you know that?</a:t>
            </a:r>
          </a:p>
        </p:txBody>
      </p:sp>
      <p:sp>
        <p:nvSpPr>
          <p:cNvPr id="3" name="Content Placeholder 2">
            <a:extLst>
              <a:ext uri="{FF2B5EF4-FFF2-40B4-BE49-F238E27FC236}">
                <a16:creationId xmlns:a16="http://schemas.microsoft.com/office/drawing/2014/main" id="{8CA97BA0-ED92-413C-9641-32D7589451C3}"/>
              </a:ext>
            </a:extLst>
          </p:cNvPr>
          <p:cNvSpPr>
            <a:spLocks noGrp="1"/>
          </p:cNvSpPr>
          <p:nvPr>
            <p:ph idx="1"/>
          </p:nvPr>
        </p:nvSpPr>
        <p:spPr>
          <a:xfrm>
            <a:off x="3502088" y="2988670"/>
            <a:ext cx="6180082" cy="3801067"/>
          </a:xfrm>
        </p:spPr>
        <p:txBody>
          <a:bodyPr anchor="ctr">
            <a:normAutofit/>
          </a:bodyPr>
          <a:lstStyle/>
          <a:p>
            <a:pPr marL="0" indent="0">
              <a:buNone/>
            </a:pPr>
            <a:r>
              <a:rPr lang="pl-PL" sz="2400" dirty="0">
                <a:solidFill>
                  <a:schemeClr val="bg1"/>
                </a:solidFill>
                <a:latin typeface="+mj-lt"/>
              </a:rPr>
              <a:t>   </a:t>
            </a:r>
            <a:r>
              <a:rPr lang="pl-PL" dirty="0" err="1">
                <a:solidFill>
                  <a:schemeClr val="bg1"/>
                </a:solidFill>
                <a:latin typeface="+mj-lt"/>
              </a:rPr>
              <a:t>You</a:t>
            </a:r>
            <a:r>
              <a:rPr lang="pl-PL" dirty="0">
                <a:solidFill>
                  <a:schemeClr val="bg1"/>
                </a:solidFill>
                <a:latin typeface="+mj-lt"/>
              </a:rPr>
              <a:t> </a:t>
            </a:r>
            <a:r>
              <a:rPr lang="pl-PL" dirty="0" err="1">
                <a:solidFill>
                  <a:schemeClr val="bg1"/>
                </a:solidFill>
                <a:latin typeface="+mj-lt"/>
              </a:rPr>
              <a:t>know</a:t>
            </a:r>
            <a:r>
              <a:rPr lang="pl-PL" dirty="0">
                <a:solidFill>
                  <a:schemeClr val="bg1"/>
                </a:solidFill>
                <a:latin typeface="+mj-lt"/>
              </a:rPr>
              <a:t> </a:t>
            </a:r>
            <a:r>
              <a:rPr lang="pl-PL" dirty="0" err="1">
                <a:solidFill>
                  <a:schemeClr val="bg1"/>
                </a:solidFill>
                <a:latin typeface="+mj-lt"/>
              </a:rPr>
              <a:t>that</a:t>
            </a:r>
            <a:r>
              <a:rPr lang="pl-PL" dirty="0">
                <a:solidFill>
                  <a:schemeClr val="bg1"/>
                </a:solidFill>
                <a:latin typeface="+mj-lt"/>
              </a:rPr>
              <a:t> </a:t>
            </a:r>
            <a:r>
              <a:rPr lang="pl-PL" dirty="0" err="1">
                <a:solidFill>
                  <a:schemeClr val="bg1"/>
                </a:solidFill>
                <a:latin typeface="+mj-lt"/>
              </a:rPr>
              <a:t>feeling</a:t>
            </a:r>
            <a:r>
              <a:rPr lang="pl-PL" dirty="0">
                <a:solidFill>
                  <a:schemeClr val="bg1"/>
                </a:solidFill>
                <a:latin typeface="+mj-lt"/>
              </a:rPr>
              <a:t>, </a:t>
            </a:r>
            <a:r>
              <a:rPr lang="pl-PL" dirty="0" err="1">
                <a:solidFill>
                  <a:schemeClr val="bg1"/>
                </a:solidFill>
                <a:latin typeface="+mj-lt"/>
              </a:rPr>
              <a:t>when</a:t>
            </a:r>
            <a:r>
              <a:rPr lang="pl-PL" dirty="0">
                <a:solidFill>
                  <a:schemeClr val="bg1"/>
                </a:solidFill>
                <a:latin typeface="+mj-lt"/>
              </a:rPr>
              <a:t> </a:t>
            </a:r>
            <a:r>
              <a:rPr lang="pl-PL" dirty="0" err="1">
                <a:solidFill>
                  <a:schemeClr val="bg1"/>
                </a:solidFill>
                <a:latin typeface="+mj-lt"/>
              </a:rPr>
              <a:t>you</a:t>
            </a:r>
            <a:r>
              <a:rPr lang="pl-PL" dirty="0">
                <a:solidFill>
                  <a:schemeClr val="bg1"/>
                </a:solidFill>
                <a:latin typeface="+mj-lt"/>
              </a:rPr>
              <a:t> </a:t>
            </a:r>
            <a:r>
              <a:rPr lang="pl-PL" dirty="0" err="1">
                <a:solidFill>
                  <a:schemeClr val="bg1"/>
                </a:solidFill>
                <a:latin typeface="+mj-lt"/>
              </a:rPr>
              <a:t>have</a:t>
            </a:r>
            <a:r>
              <a:rPr lang="pl-PL" dirty="0">
                <a:solidFill>
                  <a:schemeClr val="bg1"/>
                </a:solidFill>
                <a:latin typeface="+mj-lt"/>
              </a:rPr>
              <a:t> </a:t>
            </a:r>
            <a:r>
              <a:rPr lang="pl-PL" dirty="0" err="1">
                <a:solidFill>
                  <a:schemeClr val="bg1"/>
                </a:solidFill>
                <a:latin typeface="+mj-lt"/>
              </a:rPr>
              <a:t>so</a:t>
            </a:r>
            <a:r>
              <a:rPr lang="pl-PL" dirty="0">
                <a:solidFill>
                  <a:schemeClr val="bg1"/>
                </a:solidFill>
                <a:latin typeface="+mj-lt"/>
              </a:rPr>
              <a:t> much </a:t>
            </a:r>
            <a:r>
              <a:rPr lang="pl-PL" dirty="0" err="1">
                <a:solidFill>
                  <a:schemeClr val="bg1"/>
                </a:solidFill>
                <a:latin typeface="+mj-lt"/>
              </a:rPr>
              <a:t>time</a:t>
            </a:r>
            <a:r>
              <a:rPr lang="pl-PL" dirty="0">
                <a:solidFill>
                  <a:schemeClr val="bg1"/>
                </a:solidFill>
                <a:latin typeface="+mj-lt"/>
              </a:rPr>
              <a:t> </a:t>
            </a:r>
            <a:r>
              <a:rPr lang="pl-PL" dirty="0" err="1">
                <a:solidFill>
                  <a:schemeClr val="bg1"/>
                </a:solidFill>
                <a:latin typeface="+mj-lt"/>
              </a:rPr>
              <a:t>that</a:t>
            </a:r>
            <a:r>
              <a:rPr lang="pl-PL" dirty="0">
                <a:solidFill>
                  <a:schemeClr val="bg1"/>
                </a:solidFill>
                <a:latin typeface="+mj-lt"/>
              </a:rPr>
              <a:t> </a:t>
            </a:r>
            <a:r>
              <a:rPr lang="pl-PL" dirty="0" err="1">
                <a:solidFill>
                  <a:schemeClr val="bg1"/>
                </a:solidFill>
                <a:latin typeface="+mj-lt"/>
              </a:rPr>
              <a:t>your</a:t>
            </a:r>
            <a:r>
              <a:rPr lang="pl-PL" dirty="0">
                <a:solidFill>
                  <a:schemeClr val="bg1"/>
                </a:solidFill>
                <a:latin typeface="+mj-lt"/>
              </a:rPr>
              <a:t> </a:t>
            </a:r>
            <a:r>
              <a:rPr lang="pl-PL" dirty="0" err="1">
                <a:solidFill>
                  <a:schemeClr val="bg1"/>
                </a:solidFill>
                <a:latin typeface="+mj-lt"/>
              </a:rPr>
              <a:t>procrastination</a:t>
            </a:r>
            <a:r>
              <a:rPr lang="pl-PL" dirty="0">
                <a:solidFill>
                  <a:schemeClr val="bg1"/>
                </a:solidFill>
                <a:latin typeface="+mj-lt"/>
              </a:rPr>
              <a:t> </a:t>
            </a:r>
            <a:r>
              <a:rPr lang="pl-PL" dirty="0" err="1">
                <a:solidFill>
                  <a:schemeClr val="bg1"/>
                </a:solidFill>
                <a:latin typeface="+mj-lt"/>
              </a:rPr>
              <a:t>starts</a:t>
            </a:r>
            <a:r>
              <a:rPr lang="pl-PL" dirty="0">
                <a:solidFill>
                  <a:schemeClr val="bg1"/>
                </a:solidFill>
                <a:latin typeface="+mj-lt"/>
              </a:rPr>
              <a:t> </a:t>
            </a:r>
            <a:r>
              <a:rPr lang="pl-PL" dirty="0" err="1">
                <a:solidFill>
                  <a:schemeClr val="bg1"/>
                </a:solidFill>
                <a:latin typeface="+mj-lt"/>
              </a:rPr>
              <a:t>procrascinating</a:t>
            </a:r>
            <a:r>
              <a:rPr lang="pl-PL" dirty="0">
                <a:solidFill>
                  <a:schemeClr val="bg1"/>
                </a:solidFill>
                <a:latin typeface="+mj-lt"/>
              </a:rPr>
              <a:t>. We </a:t>
            </a:r>
            <a:r>
              <a:rPr lang="pl-PL" dirty="0" err="1">
                <a:solidFill>
                  <a:schemeClr val="bg1"/>
                </a:solidFill>
                <a:latin typeface="+mj-lt"/>
              </a:rPr>
              <a:t>have</a:t>
            </a:r>
            <a:r>
              <a:rPr lang="pl-PL" dirty="0">
                <a:solidFill>
                  <a:schemeClr val="bg1"/>
                </a:solidFill>
                <a:latin typeface="+mj-lt"/>
              </a:rPr>
              <a:t> </a:t>
            </a:r>
            <a:r>
              <a:rPr lang="pl-PL" dirty="0" err="1">
                <a:solidFill>
                  <a:schemeClr val="bg1"/>
                </a:solidFill>
                <a:latin typeface="+mj-lt"/>
              </a:rPr>
              <a:t>many</a:t>
            </a:r>
            <a:r>
              <a:rPr lang="pl-PL" dirty="0">
                <a:solidFill>
                  <a:schemeClr val="bg1"/>
                </a:solidFill>
                <a:latin typeface="+mj-lt"/>
              </a:rPr>
              <a:t> </a:t>
            </a:r>
            <a:r>
              <a:rPr lang="pl-PL" dirty="0" err="1">
                <a:solidFill>
                  <a:schemeClr val="bg1"/>
                </a:solidFill>
                <a:latin typeface="+mj-lt"/>
              </a:rPr>
              <a:t>excuses</a:t>
            </a:r>
            <a:r>
              <a:rPr lang="pl-PL" dirty="0">
                <a:solidFill>
                  <a:schemeClr val="bg1"/>
                </a:solidFill>
                <a:latin typeface="+mj-lt"/>
              </a:rPr>
              <a:t> to </a:t>
            </a:r>
            <a:r>
              <a:rPr lang="pl-PL" dirty="0" err="1">
                <a:solidFill>
                  <a:schemeClr val="bg1"/>
                </a:solidFill>
                <a:latin typeface="+mj-lt"/>
              </a:rPr>
              <a:t>avoid</a:t>
            </a:r>
            <a:r>
              <a:rPr lang="pl-PL" dirty="0">
                <a:solidFill>
                  <a:schemeClr val="bg1"/>
                </a:solidFill>
                <a:latin typeface="+mj-lt"/>
              </a:rPr>
              <a:t> </a:t>
            </a:r>
            <a:r>
              <a:rPr lang="pl-PL" dirty="0" err="1">
                <a:solidFill>
                  <a:schemeClr val="bg1"/>
                </a:solidFill>
                <a:latin typeface="+mj-lt"/>
              </a:rPr>
              <a:t>being</a:t>
            </a:r>
            <a:r>
              <a:rPr lang="pl-PL" dirty="0">
                <a:solidFill>
                  <a:schemeClr val="bg1"/>
                </a:solidFill>
                <a:latin typeface="+mj-lt"/>
              </a:rPr>
              <a:t> </a:t>
            </a:r>
            <a:r>
              <a:rPr lang="pl-PL" dirty="0" err="1">
                <a:solidFill>
                  <a:schemeClr val="bg1"/>
                </a:solidFill>
                <a:latin typeface="+mj-lt"/>
              </a:rPr>
              <a:t>productive</a:t>
            </a:r>
            <a:r>
              <a:rPr lang="pl-PL" dirty="0">
                <a:solidFill>
                  <a:schemeClr val="bg1"/>
                </a:solidFill>
                <a:latin typeface="+mj-lt"/>
              </a:rPr>
              <a:t>.</a:t>
            </a:r>
            <a:br>
              <a:rPr lang="pl-PL" dirty="0">
                <a:solidFill>
                  <a:schemeClr val="bg1"/>
                </a:solidFill>
                <a:latin typeface="+mj-lt"/>
              </a:rPr>
            </a:br>
            <a:r>
              <a:rPr lang="pl-PL" dirty="0">
                <a:solidFill>
                  <a:schemeClr val="bg1"/>
                </a:solidFill>
                <a:latin typeface="+mj-lt"/>
              </a:rPr>
              <a:t> One of </a:t>
            </a:r>
            <a:r>
              <a:rPr lang="pl-PL" dirty="0" err="1">
                <a:solidFill>
                  <a:schemeClr val="bg1"/>
                </a:solidFill>
                <a:latin typeface="+mj-lt"/>
              </a:rPr>
              <a:t>them</a:t>
            </a:r>
            <a:r>
              <a:rPr lang="pl-PL" dirty="0">
                <a:solidFill>
                  <a:schemeClr val="bg1"/>
                </a:solidFill>
                <a:latin typeface="+mj-lt"/>
              </a:rPr>
              <a:t> </a:t>
            </a:r>
            <a:r>
              <a:rPr lang="pl-PL" dirty="0" err="1">
                <a:solidFill>
                  <a:schemeClr val="bg1"/>
                </a:solidFill>
                <a:latin typeface="+mj-lt"/>
              </a:rPr>
              <a:t>is</a:t>
            </a:r>
            <a:r>
              <a:rPr lang="pl-PL" dirty="0">
                <a:solidFill>
                  <a:schemeClr val="bg1"/>
                </a:solidFill>
                <a:latin typeface="+mj-lt"/>
              </a:rPr>
              <a:t> </a:t>
            </a:r>
            <a:r>
              <a:rPr lang="pl-PL" dirty="0" err="1">
                <a:solidFill>
                  <a:schemeClr val="bg1"/>
                </a:solidFill>
                <a:latin typeface="+mj-lt"/>
              </a:rPr>
              <a:t>lack</a:t>
            </a:r>
            <a:r>
              <a:rPr lang="pl-PL" dirty="0">
                <a:solidFill>
                  <a:schemeClr val="bg1"/>
                </a:solidFill>
                <a:latin typeface="+mj-lt"/>
              </a:rPr>
              <a:t> of idea.</a:t>
            </a:r>
          </a:p>
          <a:p>
            <a:pPr marL="0" indent="0" algn="just">
              <a:buNone/>
            </a:pPr>
            <a:endParaRPr lang="pl-PL" sz="2000" dirty="0">
              <a:solidFill>
                <a:schemeClr val="bg1"/>
              </a:solidFill>
            </a:endParaRPr>
          </a:p>
        </p:txBody>
      </p:sp>
    </p:spTree>
    <p:extLst>
      <p:ext uri="{BB962C8B-B14F-4D97-AF65-F5344CB8AC3E}">
        <p14:creationId xmlns:p14="http://schemas.microsoft.com/office/powerpoint/2010/main" val="306804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D8BD7AA-000F-4149-9FF6-E8DB2DE6F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792587" cy="6858000"/>
          </a:xfrm>
          <a:custGeom>
            <a:avLst/>
            <a:gdLst>
              <a:gd name="connsiteX0" fmla="*/ 9792587 w 9792587"/>
              <a:gd name="connsiteY0" fmla="*/ 0 h 6858000"/>
              <a:gd name="connsiteX1" fmla="*/ 2339431 w 9792587"/>
              <a:gd name="connsiteY1" fmla="*/ 0 h 6858000"/>
              <a:gd name="connsiteX2" fmla="*/ 2190696 w 9792587"/>
              <a:gd name="connsiteY2" fmla="*/ 145339 h 6858000"/>
              <a:gd name="connsiteX3" fmla="*/ 0 w 9792587"/>
              <a:gd name="connsiteY3" fmla="*/ 5565888 h 6858000"/>
              <a:gd name="connsiteX4" fmla="*/ 79127 w 9792587"/>
              <a:gd name="connsiteY4" fmla="*/ 6681235 h 6858000"/>
              <a:gd name="connsiteX5" fmla="*/ 108694 w 9792587"/>
              <a:gd name="connsiteY5" fmla="*/ 6858000 h 6858000"/>
              <a:gd name="connsiteX6" fmla="*/ 9792587 w 97925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2587" h="6858000">
                <a:moveTo>
                  <a:pt x="9792587" y="0"/>
                </a:moveTo>
                <a:lnTo>
                  <a:pt x="2339431" y="0"/>
                </a:lnTo>
                <a:lnTo>
                  <a:pt x="2190696" y="145339"/>
                </a:lnTo>
                <a:cubicBezTo>
                  <a:pt x="834428" y="1548908"/>
                  <a:pt x="0" y="3459953"/>
                  <a:pt x="0" y="5565888"/>
                </a:cubicBezTo>
                <a:cubicBezTo>
                  <a:pt x="0" y="5944579"/>
                  <a:pt x="26981" y="6316967"/>
                  <a:pt x="79127" y="6681235"/>
                </a:cubicBezTo>
                <a:lnTo>
                  <a:pt x="108694" y="6858000"/>
                </a:lnTo>
                <a:lnTo>
                  <a:pt x="9792587" y="685800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54A4A823-72DC-4BA8-8157-D36A8939A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492529" cy="6858000"/>
          </a:xfrm>
          <a:custGeom>
            <a:avLst/>
            <a:gdLst>
              <a:gd name="connsiteX0" fmla="*/ 9492529 w 9492529"/>
              <a:gd name="connsiteY0" fmla="*/ 0 h 6858000"/>
              <a:gd name="connsiteX1" fmla="*/ 2472310 w 9492529"/>
              <a:gd name="connsiteY1" fmla="*/ 0 h 6858000"/>
              <a:gd name="connsiteX2" fmla="*/ 2157501 w 9492529"/>
              <a:gd name="connsiteY2" fmla="*/ 301488 h 6858000"/>
              <a:gd name="connsiteX3" fmla="*/ 0 w 9492529"/>
              <a:gd name="connsiteY3" fmla="*/ 5565888 h 6858000"/>
              <a:gd name="connsiteX4" fmla="*/ 76084 w 9492529"/>
              <a:gd name="connsiteY4" fmla="*/ 6638337 h 6858000"/>
              <a:gd name="connsiteX5" fmla="*/ 112827 w 9492529"/>
              <a:gd name="connsiteY5" fmla="*/ 6858000 h 6858000"/>
              <a:gd name="connsiteX6" fmla="*/ 9492529 w 9492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2529" h="6858000">
                <a:moveTo>
                  <a:pt x="9492529" y="0"/>
                </a:moveTo>
                <a:lnTo>
                  <a:pt x="2472310" y="0"/>
                </a:lnTo>
                <a:lnTo>
                  <a:pt x="2157501" y="301488"/>
                </a:lnTo>
                <a:cubicBezTo>
                  <a:pt x="823309" y="1655711"/>
                  <a:pt x="0" y="3514654"/>
                  <a:pt x="0" y="5565888"/>
                </a:cubicBezTo>
                <a:cubicBezTo>
                  <a:pt x="0" y="5930014"/>
                  <a:pt x="25944" y="6288079"/>
                  <a:pt x="76084" y="6638337"/>
                </a:cubicBezTo>
                <a:lnTo>
                  <a:pt x="112827" y="6858000"/>
                </a:lnTo>
                <a:lnTo>
                  <a:pt x="9492529" y="685800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5A49D6C-5594-4491-93C3-122F70FA85C9}"/>
              </a:ext>
            </a:extLst>
          </p:cNvPr>
          <p:cNvSpPr>
            <a:spLocks noGrp="1"/>
          </p:cNvSpPr>
          <p:nvPr>
            <p:ph type="title"/>
          </p:nvPr>
        </p:nvSpPr>
        <p:spPr>
          <a:xfrm>
            <a:off x="804672" y="1445494"/>
            <a:ext cx="7165235" cy="1288238"/>
          </a:xfrm>
        </p:spPr>
        <p:txBody>
          <a:bodyPr anchor="ctr">
            <a:normAutofit/>
          </a:bodyPr>
          <a:lstStyle/>
          <a:p>
            <a:r>
              <a:rPr lang="pl-PL"/>
              <a:t>What was our goal?</a:t>
            </a:r>
          </a:p>
        </p:txBody>
      </p:sp>
      <p:sp>
        <p:nvSpPr>
          <p:cNvPr id="3" name="Content Placeholder 2">
            <a:extLst>
              <a:ext uri="{FF2B5EF4-FFF2-40B4-BE49-F238E27FC236}">
                <a16:creationId xmlns:a16="http://schemas.microsoft.com/office/drawing/2014/main" id="{5B0CB554-0978-480F-A97E-C6FF6BD9207C}"/>
              </a:ext>
            </a:extLst>
          </p:cNvPr>
          <p:cNvSpPr>
            <a:spLocks noGrp="1"/>
          </p:cNvSpPr>
          <p:nvPr>
            <p:ph idx="1"/>
          </p:nvPr>
        </p:nvSpPr>
        <p:spPr>
          <a:xfrm>
            <a:off x="804671" y="2897372"/>
            <a:ext cx="7860863" cy="3152553"/>
          </a:xfrm>
        </p:spPr>
        <p:txBody>
          <a:bodyPr anchor="t">
            <a:normAutofit/>
          </a:bodyPr>
          <a:lstStyle/>
          <a:p>
            <a:pPr marL="0" indent="0">
              <a:buNone/>
            </a:pPr>
            <a:r>
              <a:rPr lang="pl-PL" sz="2400"/>
              <a:t>We wanted to give people opportunity to spend their quarantine and #StayAtHome time to become more productive. Everyone should not waste his time while there are things waiting to be done. Thats why we created app to boost your motivation and pleanty of ideas.</a:t>
            </a:r>
          </a:p>
          <a:p>
            <a:endParaRPr lang="pl-PL" sz="2400"/>
          </a:p>
        </p:txBody>
      </p:sp>
    </p:spTree>
    <p:extLst>
      <p:ext uri="{BB962C8B-B14F-4D97-AF65-F5344CB8AC3E}">
        <p14:creationId xmlns:p14="http://schemas.microsoft.com/office/powerpoint/2010/main" val="40630205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DAF47-E6BF-4E9F-9E8C-16A645490334}"/>
              </a:ext>
            </a:extLst>
          </p:cNvPr>
          <p:cNvSpPr>
            <a:spLocks noGrp="1"/>
          </p:cNvSpPr>
          <p:nvPr>
            <p:ph type="title"/>
          </p:nvPr>
        </p:nvSpPr>
        <p:spPr>
          <a:xfrm>
            <a:off x="838200" y="1129284"/>
            <a:ext cx="4114800" cy="4599432"/>
          </a:xfrm>
        </p:spPr>
        <p:txBody>
          <a:bodyPr anchor="ctr">
            <a:normAutofit/>
          </a:bodyPr>
          <a:lstStyle/>
          <a:p>
            <a:r>
              <a:rPr lang="pl-PL" sz="4800">
                <a:solidFill>
                  <a:schemeClr val="bg1"/>
                </a:solidFill>
              </a:rPr>
              <a:t>How we achived that?</a:t>
            </a:r>
          </a:p>
        </p:txBody>
      </p:sp>
      <p:sp>
        <p:nvSpPr>
          <p:cNvPr id="3" name="Content Placeholder 2">
            <a:extLst>
              <a:ext uri="{FF2B5EF4-FFF2-40B4-BE49-F238E27FC236}">
                <a16:creationId xmlns:a16="http://schemas.microsoft.com/office/drawing/2014/main" id="{854A4399-CDBD-4419-A580-1510A58A805D}"/>
              </a:ext>
            </a:extLst>
          </p:cNvPr>
          <p:cNvSpPr>
            <a:spLocks noGrp="1"/>
          </p:cNvSpPr>
          <p:nvPr>
            <p:ph idx="1"/>
          </p:nvPr>
        </p:nvSpPr>
        <p:spPr>
          <a:xfrm>
            <a:off x="5936104" y="1131482"/>
            <a:ext cx="5417695" cy="4595037"/>
          </a:xfrm>
        </p:spPr>
        <p:txBody>
          <a:bodyPr anchor="ctr">
            <a:normAutofit/>
          </a:bodyPr>
          <a:lstStyle/>
          <a:p>
            <a:pPr marL="0" indent="0">
              <a:buNone/>
            </a:pPr>
            <a:r>
              <a:rPr lang="pl-PL" sz="2400" dirty="0">
                <a:solidFill>
                  <a:schemeClr val="bg1"/>
                </a:solidFill>
              </a:rPr>
              <a:t>   </a:t>
            </a:r>
            <a:r>
              <a:rPr lang="pl-PL" sz="2400" dirty="0" err="1">
                <a:solidFill>
                  <a:schemeClr val="bg1"/>
                </a:solidFill>
              </a:rPr>
              <a:t>We’ve</a:t>
            </a:r>
            <a:r>
              <a:rPr lang="pl-PL" sz="2400" dirty="0">
                <a:solidFill>
                  <a:schemeClr val="bg1"/>
                </a:solidFill>
              </a:rPr>
              <a:t> </a:t>
            </a:r>
            <a:r>
              <a:rPr lang="pl-PL" sz="2400" dirty="0" err="1">
                <a:solidFill>
                  <a:schemeClr val="bg1"/>
                </a:solidFill>
              </a:rPr>
              <a:t>never</a:t>
            </a:r>
            <a:r>
              <a:rPr lang="pl-PL" sz="2400" dirty="0">
                <a:solidFill>
                  <a:schemeClr val="bg1"/>
                </a:solidFill>
              </a:rPr>
              <a:t> </a:t>
            </a:r>
            <a:r>
              <a:rPr lang="pl-PL" sz="2400" dirty="0" err="1">
                <a:solidFill>
                  <a:schemeClr val="bg1"/>
                </a:solidFill>
              </a:rPr>
              <a:t>beed</a:t>
            </a:r>
            <a:r>
              <a:rPr lang="pl-PL" sz="2400" dirty="0">
                <a:solidFill>
                  <a:schemeClr val="bg1"/>
                </a:solidFill>
              </a:rPr>
              <a:t> </a:t>
            </a:r>
            <a:r>
              <a:rPr lang="pl-PL" sz="2400" dirty="0" err="1">
                <a:solidFill>
                  <a:schemeClr val="bg1"/>
                </a:solidFill>
              </a:rPr>
              <a:t>closer</a:t>
            </a:r>
            <a:r>
              <a:rPr lang="pl-PL" sz="2400" dirty="0">
                <a:solidFill>
                  <a:schemeClr val="bg1"/>
                </a:solidFill>
              </a:rPr>
              <a:t> to </a:t>
            </a:r>
            <a:r>
              <a:rPr lang="pl-PL" sz="2400" dirty="0" err="1">
                <a:solidFill>
                  <a:schemeClr val="bg1"/>
                </a:solidFill>
              </a:rPr>
              <a:t>technology</a:t>
            </a:r>
            <a:r>
              <a:rPr lang="pl-PL" sz="2400" dirty="0">
                <a:solidFill>
                  <a:schemeClr val="bg1"/>
                </a:solidFill>
              </a:rPr>
              <a:t> and </a:t>
            </a:r>
            <a:r>
              <a:rPr lang="pl-PL" sz="2400" dirty="0" err="1">
                <a:solidFill>
                  <a:schemeClr val="bg1"/>
                </a:solidFill>
              </a:rPr>
              <a:t>digital</a:t>
            </a:r>
            <a:r>
              <a:rPr lang="pl-PL" sz="2400" dirty="0">
                <a:solidFill>
                  <a:schemeClr val="bg1"/>
                </a:solidFill>
              </a:rPr>
              <a:t> </a:t>
            </a:r>
            <a:r>
              <a:rPr lang="pl-PL" sz="2400" dirty="0" err="1">
                <a:solidFill>
                  <a:schemeClr val="bg1"/>
                </a:solidFill>
              </a:rPr>
              <a:t>world</a:t>
            </a:r>
            <a:r>
              <a:rPr lang="pl-PL" sz="2400" dirty="0">
                <a:solidFill>
                  <a:schemeClr val="bg1"/>
                </a:solidFill>
              </a:rPr>
              <a:t> </a:t>
            </a:r>
            <a:r>
              <a:rPr lang="pl-PL" sz="2400" dirty="0" err="1">
                <a:solidFill>
                  <a:schemeClr val="bg1"/>
                </a:solidFill>
              </a:rPr>
              <a:t>then</a:t>
            </a:r>
            <a:r>
              <a:rPr lang="pl-PL" sz="2400" dirty="0">
                <a:solidFill>
                  <a:schemeClr val="bg1"/>
                </a:solidFill>
              </a:rPr>
              <a:t> </a:t>
            </a:r>
            <a:r>
              <a:rPr lang="pl-PL" sz="2400" dirty="0" err="1">
                <a:solidFill>
                  <a:schemeClr val="bg1"/>
                </a:solidFill>
              </a:rPr>
              <a:t>ever</a:t>
            </a:r>
            <a:r>
              <a:rPr lang="pl-PL" sz="2400" dirty="0">
                <a:solidFill>
                  <a:schemeClr val="bg1"/>
                </a:solidFill>
              </a:rPr>
              <a:t> </a:t>
            </a:r>
            <a:r>
              <a:rPr lang="pl-PL" sz="2400" dirty="0" err="1">
                <a:solidFill>
                  <a:schemeClr val="bg1"/>
                </a:solidFill>
              </a:rPr>
              <a:t>before</a:t>
            </a:r>
            <a:r>
              <a:rPr lang="pl-PL" sz="2400" dirty="0">
                <a:solidFill>
                  <a:schemeClr val="bg1"/>
                </a:solidFill>
              </a:rPr>
              <a:t>. </a:t>
            </a:r>
            <a:r>
              <a:rPr lang="pl-PL" sz="2400" dirty="0" err="1">
                <a:solidFill>
                  <a:schemeClr val="bg1"/>
                </a:solidFill>
              </a:rPr>
              <a:t>That’s</a:t>
            </a:r>
            <a:r>
              <a:rPr lang="pl-PL" sz="2400" dirty="0">
                <a:solidFill>
                  <a:schemeClr val="bg1"/>
                </a:solidFill>
              </a:rPr>
              <a:t> </a:t>
            </a:r>
            <a:r>
              <a:rPr lang="pl-PL" sz="2400" dirty="0" err="1">
                <a:solidFill>
                  <a:schemeClr val="bg1"/>
                </a:solidFill>
              </a:rPr>
              <a:t>why</a:t>
            </a:r>
            <a:r>
              <a:rPr lang="pl-PL" sz="2400" dirty="0">
                <a:solidFill>
                  <a:schemeClr val="bg1"/>
                </a:solidFill>
              </a:rPr>
              <a:t> we </a:t>
            </a:r>
            <a:r>
              <a:rPr lang="pl-PL" sz="2400" dirty="0" err="1">
                <a:solidFill>
                  <a:schemeClr val="bg1"/>
                </a:solidFill>
              </a:rPr>
              <a:t>wanted</a:t>
            </a:r>
            <a:r>
              <a:rPr lang="pl-PL" sz="2400" dirty="0">
                <a:solidFill>
                  <a:schemeClr val="bg1"/>
                </a:solidFill>
              </a:rPr>
              <a:t> to show </a:t>
            </a:r>
            <a:r>
              <a:rPr lang="pl-PL" sz="2400" dirty="0" err="1">
                <a:solidFill>
                  <a:schemeClr val="bg1"/>
                </a:solidFill>
              </a:rPr>
              <a:t>you</a:t>
            </a:r>
            <a:r>
              <a:rPr lang="pl-PL" sz="2400" dirty="0">
                <a:solidFill>
                  <a:schemeClr val="bg1"/>
                </a:solidFill>
              </a:rPr>
              <a:t> </a:t>
            </a:r>
            <a:r>
              <a:rPr lang="pl-PL" sz="2400" dirty="0" err="1">
                <a:solidFill>
                  <a:schemeClr val="bg1"/>
                </a:solidFill>
              </a:rPr>
              <a:t>new</a:t>
            </a:r>
            <a:r>
              <a:rPr lang="pl-PL" sz="2400" dirty="0">
                <a:solidFill>
                  <a:schemeClr val="bg1"/>
                </a:solidFill>
              </a:rPr>
              <a:t> </a:t>
            </a:r>
            <a:r>
              <a:rPr lang="pl-PL" sz="2400" dirty="0" err="1">
                <a:solidFill>
                  <a:schemeClr val="bg1"/>
                </a:solidFill>
              </a:rPr>
              <a:t>ideas</a:t>
            </a:r>
            <a:r>
              <a:rPr lang="pl-PL" sz="2400" dirty="0">
                <a:solidFill>
                  <a:schemeClr val="bg1"/>
                </a:solidFill>
              </a:rPr>
              <a:t> </a:t>
            </a:r>
            <a:r>
              <a:rPr lang="pl-PL" sz="2400" dirty="0" err="1">
                <a:solidFill>
                  <a:schemeClr val="bg1"/>
                </a:solidFill>
              </a:rPr>
              <a:t>like</a:t>
            </a:r>
            <a:r>
              <a:rPr lang="pl-PL" sz="2400" dirty="0">
                <a:solidFill>
                  <a:schemeClr val="bg1"/>
                </a:solidFill>
              </a:rPr>
              <a:t> </a:t>
            </a:r>
            <a:r>
              <a:rPr lang="pl-PL" sz="2400" dirty="0" err="1">
                <a:solidFill>
                  <a:schemeClr val="bg1"/>
                </a:solidFill>
              </a:rPr>
              <a:t>ingame</a:t>
            </a:r>
            <a:r>
              <a:rPr lang="pl-PL" sz="2400" dirty="0">
                <a:solidFill>
                  <a:schemeClr val="bg1"/>
                </a:solidFill>
              </a:rPr>
              <a:t> </a:t>
            </a:r>
            <a:r>
              <a:rPr lang="pl-PL" sz="2400" dirty="0" err="1">
                <a:solidFill>
                  <a:schemeClr val="bg1"/>
                </a:solidFill>
              </a:rPr>
              <a:t>quests</a:t>
            </a:r>
            <a:r>
              <a:rPr lang="pl-PL" sz="2400" dirty="0">
                <a:solidFill>
                  <a:schemeClr val="bg1"/>
                </a:solidFill>
              </a:rPr>
              <a:t> </a:t>
            </a:r>
            <a:r>
              <a:rPr lang="pl-PL" sz="2400" dirty="0" err="1">
                <a:solidFill>
                  <a:schemeClr val="bg1"/>
                </a:solidFill>
              </a:rPr>
              <a:t>that</a:t>
            </a:r>
            <a:r>
              <a:rPr lang="pl-PL" sz="2400" dirty="0">
                <a:solidFill>
                  <a:schemeClr val="bg1"/>
                </a:solidFill>
              </a:rPr>
              <a:t> </a:t>
            </a:r>
            <a:r>
              <a:rPr lang="pl-PL" sz="2400" dirty="0" err="1">
                <a:solidFill>
                  <a:schemeClr val="bg1"/>
                </a:solidFill>
              </a:rPr>
              <a:t>you</a:t>
            </a:r>
            <a:r>
              <a:rPr lang="pl-PL" sz="2400" dirty="0">
                <a:solidFill>
                  <a:schemeClr val="bg1"/>
                </a:solidFill>
              </a:rPr>
              <a:t> </a:t>
            </a:r>
            <a:r>
              <a:rPr lang="pl-PL" sz="2400" dirty="0" err="1">
                <a:solidFill>
                  <a:schemeClr val="bg1"/>
                </a:solidFill>
              </a:rPr>
              <a:t>solve</a:t>
            </a:r>
            <a:r>
              <a:rPr lang="pl-PL" sz="2400" dirty="0">
                <a:solidFill>
                  <a:schemeClr val="bg1"/>
                </a:solidFill>
              </a:rPr>
              <a:t> to </a:t>
            </a:r>
            <a:r>
              <a:rPr lang="pl-PL" sz="2400" dirty="0" err="1">
                <a:solidFill>
                  <a:schemeClr val="bg1"/>
                </a:solidFill>
              </a:rPr>
              <a:t>gain</a:t>
            </a:r>
            <a:r>
              <a:rPr lang="pl-PL" sz="2400" dirty="0">
                <a:solidFill>
                  <a:schemeClr val="bg1"/>
                </a:solidFill>
              </a:rPr>
              <a:t> </a:t>
            </a:r>
            <a:r>
              <a:rPr lang="pl-PL" sz="2400" dirty="0" err="1">
                <a:solidFill>
                  <a:schemeClr val="bg1"/>
                </a:solidFill>
              </a:rPr>
              <a:t>experience</a:t>
            </a:r>
            <a:r>
              <a:rPr lang="pl-PL" sz="2400" dirty="0">
                <a:solidFill>
                  <a:schemeClr val="bg1"/>
                </a:solidFill>
              </a:rPr>
              <a:t> </a:t>
            </a:r>
            <a:r>
              <a:rPr lang="pl-PL" sz="2400" dirty="0" err="1">
                <a:solidFill>
                  <a:schemeClr val="bg1"/>
                </a:solidFill>
              </a:rPr>
              <a:t>points</a:t>
            </a:r>
            <a:r>
              <a:rPr lang="pl-PL" sz="2400" dirty="0">
                <a:solidFill>
                  <a:schemeClr val="bg1"/>
                </a:solidFill>
              </a:rPr>
              <a:t>. In </a:t>
            </a:r>
            <a:r>
              <a:rPr lang="pl-PL" sz="2400" dirty="0" err="1">
                <a:solidFill>
                  <a:schemeClr val="bg1"/>
                </a:solidFill>
              </a:rPr>
              <a:t>our</a:t>
            </a:r>
            <a:r>
              <a:rPr lang="pl-PL" sz="2400" dirty="0">
                <a:solidFill>
                  <a:schemeClr val="bg1"/>
                </a:solidFill>
              </a:rPr>
              <a:t> </a:t>
            </a:r>
            <a:r>
              <a:rPr lang="pl-PL" sz="2400" dirty="0" err="1">
                <a:solidFill>
                  <a:schemeClr val="bg1"/>
                </a:solidFill>
              </a:rPr>
              <a:t>app</a:t>
            </a:r>
            <a:r>
              <a:rPr lang="pl-PL" sz="2400" dirty="0">
                <a:solidFill>
                  <a:schemeClr val="bg1"/>
                </a:solidFill>
              </a:rPr>
              <a:t> </a:t>
            </a:r>
            <a:r>
              <a:rPr lang="pl-PL" sz="2400" dirty="0" err="1">
                <a:solidFill>
                  <a:schemeClr val="bg1"/>
                </a:solidFill>
              </a:rPr>
              <a:t>users</a:t>
            </a:r>
            <a:r>
              <a:rPr lang="pl-PL" sz="2400" dirty="0">
                <a:solidFill>
                  <a:schemeClr val="bg1"/>
                </a:solidFill>
              </a:rPr>
              <a:t> </a:t>
            </a:r>
            <a:r>
              <a:rPr lang="pl-PL" sz="2400" dirty="0" err="1">
                <a:solidFill>
                  <a:schemeClr val="bg1"/>
                </a:solidFill>
              </a:rPr>
              <a:t>can</a:t>
            </a:r>
            <a:r>
              <a:rPr lang="pl-PL" sz="2400" dirty="0">
                <a:solidFill>
                  <a:schemeClr val="bg1"/>
                </a:solidFill>
              </a:rPr>
              <a:t> </a:t>
            </a:r>
            <a:r>
              <a:rPr lang="pl-PL" sz="2400" dirty="0" err="1">
                <a:solidFill>
                  <a:schemeClr val="bg1"/>
                </a:solidFill>
              </a:rPr>
              <a:t>share</a:t>
            </a:r>
            <a:r>
              <a:rPr lang="pl-PL" sz="2400" dirty="0">
                <a:solidFill>
                  <a:schemeClr val="bg1"/>
                </a:solidFill>
              </a:rPr>
              <a:t> </a:t>
            </a:r>
            <a:r>
              <a:rPr lang="pl-PL" sz="2400" dirty="0" err="1">
                <a:solidFill>
                  <a:schemeClr val="bg1"/>
                </a:solidFill>
              </a:rPr>
              <a:t>their</a:t>
            </a:r>
            <a:r>
              <a:rPr lang="pl-PL" sz="2400" dirty="0">
                <a:solidFill>
                  <a:schemeClr val="bg1"/>
                </a:solidFill>
              </a:rPr>
              <a:t> </a:t>
            </a:r>
            <a:r>
              <a:rPr lang="pl-PL" sz="2400" dirty="0" err="1">
                <a:solidFill>
                  <a:schemeClr val="bg1"/>
                </a:solidFill>
              </a:rPr>
              <a:t>ideas</a:t>
            </a:r>
            <a:r>
              <a:rPr lang="pl-PL" sz="2400" dirty="0">
                <a:solidFill>
                  <a:schemeClr val="bg1"/>
                </a:solidFill>
              </a:rPr>
              <a:t> </a:t>
            </a:r>
            <a:r>
              <a:rPr lang="pl-PL" sz="2400" dirty="0" err="1">
                <a:solidFill>
                  <a:schemeClr val="bg1"/>
                </a:solidFill>
              </a:rPr>
              <a:t>or</a:t>
            </a:r>
            <a:r>
              <a:rPr lang="pl-PL" sz="2400" dirty="0">
                <a:solidFill>
                  <a:schemeClr val="bg1"/>
                </a:solidFill>
              </a:rPr>
              <a:t> </a:t>
            </a:r>
            <a:r>
              <a:rPr lang="pl-PL" sz="2400" dirty="0" err="1">
                <a:solidFill>
                  <a:schemeClr val="bg1"/>
                </a:solidFill>
              </a:rPr>
              <a:t>browse</a:t>
            </a:r>
            <a:r>
              <a:rPr lang="pl-PL" sz="2400" dirty="0">
                <a:solidFill>
                  <a:schemeClr val="bg1"/>
                </a:solidFill>
              </a:rPr>
              <a:t> </a:t>
            </a:r>
            <a:r>
              <a:rPr lang="pl-PL" sz="2400" dirty="0" err="1">
                <a:solidFill>
                  <a:schemeClr val="bg1"/>
                </a:solidFill>
              </a:rPr>
              <a:t>ones</a:t>
            </a:r>
            <a:r>
              <a:rPr lang="pl-PL" sz="2400" dirty="0">
                <a:solidFill>
                  <a:schemeClr val="bg1"/>
                </a:solidFill>
              </a:rPr>
              <a:t> </a:t>
            </a:r>
            <a:r>
              <a:rPr lang="pl-PL" sz="2400" dirty="0" err="1">
                <a:solidFill>
                  <a:schemeClr val="bg1"/>
                </a:solidFill>
              </a:rPr>
              <a:t>added</a:t>
            </a:r>
            <a:r>
              <a:rPr lang="pl-PL" sz="2400" dirty="0">
                <a:solidFill>
                  <a:schemeClr val="bg1"/>
                </a:solidFill>
              </a:rPr>
              <a:t> by </a:t>
            </a:r>
            <a:r>
              <a:rPr lang="pl-PL" sz="2400" dirty="0" err="1">
                <a:solidFill>
                  <a:schemeClr val="bg1"/>
                </a:solidFill>
              </a:rPr>
              <a:t>diffrent</a:t>
            </a:r>
            <a:r>
              <a:rPr lang="pl-PL" sz="2400" dirty="0">
                <a:solidFill>
                  <a:schemeClr val="bg1"/>
                </a:solidFill>
              </a:rPr>
              <a:t> </a:t>
            </a:r>
            <a:r>
              <a:rPr lang="pl-PL" sz="2400" dirty="0" err="1">
                <a:solidFill>
                  <a:schemeClr val="bg1"/>
                </a:solidFill>
              </a:rPr>
              <a:t>users</a:t>
            </a:r>
            <a:r>
              <a:rPr lang="pl-PL" sz="2400" dirty="0">
                <a:solidFill>
                  <a:schemeClr val="bg1"/>
                </a:solidFill>
              </a:rPr>
              <a:t>. </a:t>
            </a:r>
            <a:r>
              <a:rPr lang="pl-PL" sz="2400" dirty="0" err="1">
                <a:solidFill>
                  <a:schemeClr val="bg1"/>
                </a:solidFill>
              </a:rPr>
              <a:t>Rate</a:t>
            </a:r>
            <a:r>
              <a:rPr lang="pl-PL" sz="2400" dirty="0">
                <a:solidFill>
                  <a:schemeClr val="bg1"/>
                </a:solidFill>
              </a:rPr>
              <a:t> </a:t>
            </a:r>
            <a:r>
              <a:rPr lang="pl-PL" sz="2400" dirty="0" err="1">
                <a:solidFill>
                  <a:schemeClr val="bg1"/>
                </a:solidFill>
              </a:rPr>
              <a:t>tasks</a:t>
            </a:r>
            <a:r>
              <a:rPr lang="pl-PL" sz="2400" dirty="0">
                <a:solidFill>
                  <a:schemeClr val="bg1"/>
                </a:solidFill>
              </a:rPr>
              <a:t> to </a:t>
            </a:r>
            <a:r>
              <a:rPr lang="pl-PL" sz="2400" dirty="0" err="1">
                <a:solidFill>
                  <a:schemeClr val="bg1"/>
                </a:solidFill>
              </a:rPr>
              <a:t>promote</a:t>
            </a:r>
            <a:r>
              <a:rPr lang="pl-PL" sz="2400" dirty="0">
                <a:solidFill>
                  <a:schemeClr val="bg1"/>
                </a:solidFill>
              </a:rPr>
              <a:t> the </a:t>
            </a:r>
            <a:r>
              <a:rPr lang="pl-PL" sz="2400" dirty="0" err="1">
                <a:solidFill>
                  <a:schemeClr val="bg1"/>
                </a:solidFill>
              </a:rPr>
              <a:t>best</a:t>
            </a:r>
            <a:r>
              <a:rPr lang="pl-PL" sz="2400" dirty="0">
                <a:solidFill>
                  <a:schemeClr val="bg1"/>
                </a:solidFill>
              </a:rPr>
              <a:t> </a:t>
            </a:r>
            <a:r>
              <a:rPr lang="pl-PL" sz="2400" dirty="0" err="1">
                <a:solidFill>
                  <a:schemeClr val="bg1"/>
                </a:solidFill>
              </a:rPr>
              <a:t>ones</a:t>
            </a:r>
            <a:r>
              <a:rPr lang="pl-PL" sz="2400" dirty="0">
                <a:solidFill>
                  <a:schemeClr val="bg1"/>
                </a:solidFill>
              </a:rPr>
              <a:t>. </a:t>
            </a:r>
            <a:r>
              <a:rPr lang="pl-PL" sz="2400" dirty="0" err="1">
                <a:solidFill>
                  <a:schemeClr val="bg1"/>
                </a:solidFill>
              </a:rPr>
              <a:t>Compare</a:t>
            </a:r>
            <a:r>
              <a:rPr lang="pl-PL" sz="2400" dirty="0">
                <a:solidFill>
                  <a:schemeClr val="bg1"/>
                </a:solidFill>
              </a:rPr>
              <a:t> </a:t>
            </a:r>
            <a:r>
              <a:rPr lang="pl-PL" sz="2400" dirty="0" err="1">
                <a:solidFill>
                  <a:schemeClr val="bg1"/>
                </a:solidFill>
              </a:rPr>
              <a:t>your</a:t>
            </a:r>
            <a:r>
              <a:rPr lang="pl-PL" sz="2400" dirty="0">
                <a:solidFill>
                  <a:schemeClr val="bg1"/>
                </a:solidFill>
              </a:rPr>
              <a:t> </a:t>
            </a:r>
            <a:r>
              <a:rPr lang="pl-PL" sz="2400" dirty="0" err="1">
                <a:solidFill>
                  <a:schemeClr val="bg1"/>
                </a:solidFill>
              </a:rPr>
              <a:t>level</a:t>
            </a:r>
            <a:r>
              <a:rPr lang="pl-PL" sz="2400" dirty="0">
                <a:solidFill>
                  <a:schemeClr val="bg1"/>
                </a:solidFill>
              </a:rPr>
              <a:t> with </a:t>
            </a:r>
            <a:r>
              <a:rPr lang="pl-PL" sz="2400" dirty="0" err="1">
                <a:solidFill>
                  <a:schemeClr val="bg1"/>
                </a:solidFill>
              </a:rPr>
              <a:t>friends</a:t>
            </a:r>
            <a:r>
              <a:rPr lang="pl-PL" sz="2400" dirty="0">
                <a:solidFill>
                  <a:schemeClr val="bg1"/>
                </a:solidFill>
              </a:rPr>
              <a:t>. And be </a:t>
            </a:r>
            <a:r>
              <a:rPr lang="pl-PL" sz="2400" dirty="0" err="1">
                <a:solidFill>
                  <a:schemeClr val="bg1"/>
                </a:solidFill>
              </a:rPr>
              <a:t>suprised</a:t>
            </a:r>
            <a:r>
              <a:rPr lang="pl-PL" sz="2400" dirty="0">
                <a:solidFill>
                  <a:schemeClr val="bg1"/>
                </a:solidFill>
              </a:rPr>
              <a:t> </a:t>
            </a:r>
            <a:r>
              <a:rPr lang="pl-PL" sz="2400" dirty="0" err="1">
                <a:solidFill>
                  <a:schemeClr val="bg1"/>
                </a:solidFill>
              </a:rPr>
              <a:t>how</a:t>
            </a:r>
            <a:r>
              <a:rPr lang="pl-PL" sz="2400" dirty="0">
                <a:solidFill>
                  <a:schemeClr val="bg1"/>
                </a:solidFill>
              </a:rPr>
              <a:t> much </a:t>
            </a:r>
            <a:r>
              <a:rPr lang="pl-PL" sz="2400" dirty="0" err="1">
                <a:solidFill>
                  <a:schemeClr val="bg1"/>
                </a:solidFill>
              </a:rPr>
              <a:t>there</a:t>
            </a:r>
            <a:r>
              <a:rPr lang="pl-PL" sz="2400" dirty="0">
                <a:solidFill>
                  <a:schemeClr val="bg1"/>
                </a:solidFill>
              </a:rPr>
              <a:t> </a:t>
            </a:r>
            <a:r>
              <a:rPr lang="pl-PL" sz="2400" dirty="0" err="1">
                <a:solidFill>
                  <a:schemeClr val="bg1"/>
                </a:solidFill>
              </a:rPr>
              <a:t>is</a:t>
            </a:r>
            <a:r>
              <a:rPr lang="pl-PL" sz="2400" dirty="0">
                <a:solidFill>
                  <a:schemeClr val="bg1"/>
                </a:solidFill>
              </a:rPr>
              <a:t> to do.</a:t>
            </a:r>
          </a:p>
        </p:txBody>
      </p:sp>
    </p:spTree>
    <p:extLst>
      <p:ext uri="{BB962C8B-B14F-4D97-AF65-F5344CB8AC3E}">
        <p14:creationId xmlns:p14="http://schemas.microsoft.com/office/powerpoint/2010/main" val="396927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1CB662-4D09-4C0B-840E-B53C2D4C9867}"/>
              </a:ext>
            </a:extLst>
          </p:cNvPr>
          <p:cNvSpPr>
            <a:spLocks noGrp="1"/>
          </p:cNvSpPr>
          <p:nvPr>
            <p:ph type="title"/>
          </p:nvPr>
        </p:nvSpPr>
        <p:spPr>
          <a:xfrm>
            <a:off x="863029" y="1012004"/>
            <a:ext cx="3416158" cy="4795408"/>
          </a:xfrm>
        </p:spPr>
        <p:txBody>
          <a:bodyPr>
            <a:normAutofit/>
          </a:bodyPr>
          <a:lstStyle/>
          <a:p>
            <a:r>
              <a:rPr lang="pl-PL">
                <a:solidFill>
                  <a:srgbClr val="FFFFFF"/>
                </a:solidFill>
              </a:rPr>
              <a:t>How it works?</a:t>
            </a:r>
          </a:p>
        </p:txBody>
      </p:sp>
      <p:graphicFrame>
        <p:nvGraphicFramePr>
          <p:cNvPr id="5" name="Content Placeholder 2">
            <a:extLst>
              <a:ext uri="{FF2B5EF4-FFF2-40B4-BE49-F238E27FC236}">
                <a16:creationId xmlns:a16="http://schemas.microsoft.com/office/drawing/2014/main" id="{0B060A86-60F2-4BE8-877C-CAF33CFBA88C}"/>
              </a:ext>
            </a:extLst>
          </p:cNvPr>
          <p:cNvGraphicFramePr>
            <a:graphicFrameLocks noGrp="1"/>
          </p:cNvGraphicFramePr>
          <p:nvPr>
            <p:ph idx="1"/>
            <p:extLst>
              <p:ext uri="{D42A27DB-BD31-4B8C-83A1-F6EECF244321}">
                <p14:modId xmlns:p14="http://schemas.microsoft.com/office/powerpoint/2010/main" val="348344769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71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14C19-B7AB-4051-95B5-2CA2EB245018}"/>
              </a:ext>
            </a:extLst>
          </p:cNvPr>
          <p:cNvSpPr>
            <a:spLocks noGrp="1"/>
          </p:cNvSpPr>
          <p:nvPr>
            <p:ph type="title"/>
          </p:nvPr>
        </p:nvSpPr>
        <p:spPr>
          <a:xfrm>
            <a:off x="594360" y="637125"/>
            <a:ext cx="3163824" cy="5256371"/>
          </a:xfrm>
        </p:spPr>
        <p:txBody>
          <a:bodyPr>
            <a:normAutofit/>
          </a:bodyPr>
          <a:lstStyle/>
          <a:p>
            <a:r>
              <a:rPr lang="pl-PL" sz="3700">
                <a:solidFill>
                  <a:schemeClr val="bg1"/>
                </a:solidFill>
              </a:rPr>
              <a:t>Futher improvements</a:t>
            </a:r>
          </a:p>
        </p:txBody>
      </p:sp>
      <p:graphicFrame>
        <p:nvGraphicFramePr>
          <p:cNvPr id="5" name="Content Placeholder 2">
            <a:extLst>
              <a:ext uri="{FF2B5EF4-FFF2-40B4-BE49-F238E27FC236}">
                <a16:creationId xmlns:a16="http://schemas.microsoft.com/office/drawing/2014/main" id="{677EF470-FB09-41E8-BC11-D38105D1D47B}"/>
              </a:ext>
            </a:extLst>
          </p:cNvPr>
          <p:cNvGraphicFramePr>
            <a:graphicFrameLocks noGrp="1"/>
          </p:cNvGraphicFramePr>
          <p:nvPr>
            <p:ph idx="1"/>
            <p:extLst>
              <p:ext uri="{D42A27DB-BD31-4B8C-83A1-F6EECF244321}">
                <p14:modId xmlns:p14="http://schemas.microsoft.com/office/powerpoint/2010/main" val="519614272"/>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70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4091D-2B52-4DCE-92F1-22E923C6BBFA}"/>
              </a:ext>
            </a:extLst>
          </p:cNvPr>
          <p:cNvSpPr>
            <a:spLocks noGrp="1"/>
          </p:cNvSpPr>
          <p:nvPr>
            <p:ph type="title"/>
          </p:nvPr>
        </p:nvSpPr>
        <p:spPr>
          <a:xfrm>
            <a:off x="594360" y="637125"/>
            <a:ext cx="3163824" cy="5256371"/>
          </a:xfrm>
        </p:spPr>
        <p:txBody>
          <a:bodyPr>
            <a:normAutofit/>
          </a:bodyPr>
          <a:lstStyle/>
          <a:p>
            <a:r>
              <a:rPr lang="pl-PL">
                <a:solidFill>
                  <a:schemeClr val="bg1"/>
                </a:solidFill>
              </a:rPr>
              <a:t>Technology</a:t>
            </a:r>
          </a:p>
        </p:txBody>
      </p:sp>
      <p:graphicFrame>
        <p:nvGraphicFramePr>
          <p:cNvPr id="5" name="Content Placeholder 2">
            <a:extLst>
              <a:ext uri="{FF2B5EF4-FFF2-40B4-BE49-F238E27FC236}">
                <a16:creationId xmlns:a16="http://schemas.microsoft.com/office/drawing/2014/main" id="{35CF1E0C-A65F-4F56-92D0-A777E9A585D5}"/>
              </a:ext>
            </a:extLst>
          </p:cNvPr>
          <p:cNvGraphicFramePr>
            <a:graphicFrameLocks noGrp="1"/>
          </p:cNvGraphicFramePr>
          <p:nvPr>
            <p:ph idx="1"/>
            <p:extLst>
              <p:ext uri="{D42A27DB-BD31-4B8C-83A1-F6EECF244321}">
                <p14:modId xmlns:p14="http://schemas.microsoft.com/office/powerpoint/2010/main" val="1982002755"/>
              </p:ext>
            </p:extLst>
          </p:nvPr>
        </p:nvGraphicFramePr>
        <p:xfrm>
          <a:off x="4517136" y="303591"/>
          <a:ext cx="7242048"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32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ytuł 1">
            <a:extLst>
              <a:ext uri="{FF2B5EF4-FFF2-40B4-BE49-F238E27FC236}">
                <a16:creationId xmlns:a16="http://schemas.microsoft.com/office/drawing/2014/main" id="{AFB099E2-9FDC-4C7B-84DE-5AB33AE7CADA}"/>
              </a:ext>
            </a:extLst>
          </p:cNvPr>
          <p:cNvSpPr>
            <a:spLocks noGrp="1"/>
          </p:cNvSpPr>
          <p:nvPr>
            <p:ph type="title"/>
          </p:nvPr>
        </p:nvSpPr>
        <p:spPr>
          <a:xfrm>
            <a:off x="833098" y="178694"/>
            <a:ext cx="10520702" cy="1325563"/>
          </a:xfrm>
        </p:spPr>
        <p:txBody>
          <a:bodyPr vert="horz" lIns="91440" tIns="45720" rIns="91440" bIns="45720" rtlCol="0" anchor="ctr">
            <a:normAutofit/>
          </a:bodyPr>
          <a:lstStyle/>
          <a:p>
            <a:r>
              <a:rPr lang="en-US" kern="1200" dirty="0">
                <a:solidFill>
                  <a:srgbClr val="FFFFFF"/>
                </a:solidFill>
                <a:latin typeface="+mj-lt"/>
                <a:ea typeface="+mj-ea"/>
                <a:cs typeface="+mj-cs"/>
              </a:rPr>
              <a:t>Functionalities</a:t>
            </a:r>
          </a:p>
        </p:txBody>
      </p:sp>
      <p:sp>
        <p:nvSpPr>
          <p:cNvPr id="11" name="pole tekstowe 10">
            <a:extLst>
              <a:ext uri="{FF2B5EF4-FFF2-40B4-BE49-F238E27FC236}">
                <a16:creationId xmlns:a16="http://schemas.microsoft.com/office/drawing/2014/main" id="{70BEA629-D11B-443F-BECF-AA31A05B1CFE}"/>
              </a:ext>
            </a:extLst>
          </p:cNvPr>
          <p:cNvSpPr txBox="1"/>
          <p:nvPr/>
        </p:nvSpPr>
        <p:spPr>
          <a:xfrm>
            <a:off x="838200" y="1376038"/>
            <a:ext cx="4687408" cy="5078313"/>
          </a:xfrm>
          <a:prstGeom prst="rect">
            <a:avLst/>
          </a:prstGeom>
          <a:noFill/>
        </p:spPr>
        <p:txBody>
          <a:bodyPr wrap="square" rtlCol="0">
            <a:spAutoFit/>
          </a:bodyPr>
          <a:lstStyle/>
          <a:p>
            <a:r>
              <a:rPr lang="pl-PL" dirty="0"/>
              <a:t>User:</a:t>
            </a:r>
          </a:p>
          <a:p>
            <a:r>
              <a:rPr lang="pl-PL" dirty="0"/>
              <a:t>   -login by username and password and log out</a:t>
            </a:r>
          </a:p>
          <a:p>
            <a:r>
              <a:rPr lang="pl-PL" dirty="0"/>
              <a:t>   -solve task and get exp for it</a:t>
            </a:r>
          </a:p>
          <a:p>
            <a:r>
              <a:rPr lang="pl-PL" dirty="0"/>
              <a:t>   -</a:t>
            </a:r>
            <a:r>
              <a:rPr lang="pl-PL" dirty="0" err="1"/>
              <a:t>checks</a:t>
            </a:r>
            <a:r>
              <a:rPr lang="pl-PL" dirty="0"/>
              <a:t> </a:t>
            </a:r>
            <a:r>
              <a:rPr lang="pl-PL" dirty="0" err="1"/>
              <a:t>others</a:t>
            </a:r>
            <a:r>
              <a:rPr lang="pl-PL" dirty="0"/>
              <a:t> </a:t>
            </a:r>
            <a:r>
              <a:rPr lang="pl-PL" dirty="0" err="1"/>
              <a:t>solutions</a:t>
            </a:r>
            <a:endParaRPr lang="pl-PL" dirty="0"/>
          </a:p>
          <a:p>
            <a:r>
              <a:rPr lang="pl-PL" dirty="0"/>
              <a:t>   -</a:t>
            </a:r>
            <a:r>
              <a:rPr lang="pl-PL" dirty="0" err="1"/>
              <a:t>collect</a:t>
            </a:r>
            <a:r>
              <a:rPr lang="pl-PL" dirty="0"/>
              <a:t> </a:t>
            </a:r>
            <a:r>
              <a:rPr lang="pl-PL" dirty="0" err="1"/>
              <a:t>exp</a:t>
            </a:r>
            <a:r>
              <a:rPr lang="pl-PL" dirty="0"/>
              <a:t>, </a:t>
            </a:r>
            <a:r>
              <a:rPr lang="pl-PL" dirty="0" err="1"/>
              <a:t>tasks</a:t>
            </a:r>
            <a:r>
              <a:rPr lang="pl-PL" dirty="0"/>
              <a:t> (</a:t>
            </a:r>
            <a:r>
              <a:rPr lang="pl-PL" dirty="0" err="1"/>
              <a:t>maked</a:t>
            </a:r>
            <a:r>
              <a:rPr lang="pl-PL" dirty="0"/>
              <a:t>, </a:t>
            </a:r>
            <a:r>
              <a:rPr lang="pl-PL" dirty="0" err="1"/>
              <a:t>favourites</a:t>
            </a:r>
            <a:r>
              <a:rPr lang="pl-PL" dirty="0"/>
              <a:t>, </a:t>
            </a:r>
            <a:r>
              <a:rPr lang="pl-PL" dirty="0" err="1"/>
              <a:t>done</a:t>
            </a:r>
            <a:r>
              <a:rPr lang="pl-PL" dirty="0"/>
              <a:t>) and </a:t>
            </a:r>
            <a:r>
              <a:rPr lang="pl-PL" dirty="0" err="1"/>
              <a:t>achievments</a:t>
            </a:r>
            <a:r>
              <a:rPr lang="pl-PL" dirty="0"/>
              <a:t> </a:t>
            </a:r>
          </a:p>
          <a:p>
            <a:r>
              <a:rPr lang="pl-PL" dirty="0"/>
              <a:t>   -</a:t>
            </a:r>
            <a:r>
              <a:rPr lang="pl-PL" dirty="0" err="1"/>
              <a:t>see</a:t>
            </a:r>
            <a:r>
              <a:rPr lang="pl-PL" dirty="0"/>
              <a:t> not </a:t>
            </a:r>
            <a:r>
              <a:rPr lang="pl-PL" dirty="0" err="1"/>
              <a:t>collected</a:t>
            </a:r>
            <a:r>
              <a:rPr lang="pl-PL" dirty="0"/>
              <a:t> </a:t>
            </a:r>
            <a:r>
              <a:rPr lang="pl-PL" dirty="0" err="1"/>
              <a:t>achievments</a:t>
            </a:r>
            <a:endParaRPr lang="pl-PL" dirty="0"/>
          </a:p>
          <a:p>
            <a:r>
              <a:rPr lang="pl-PL" dirty="0"/>
              <a:t>   -</a:t>
            </a:r>
            <a:r>
              <a:rPr lang="pl-PL" dirty="0" err="1"/>
              <a:t>can</a:t>
            </a:r>
            <a:r>
              <a:rPr lang="pl-PL" dirty="0"/>
              <a:t> </a:t>
            </a:r>
            <a:r>
              <a:rPr lang="pl-PL" dirty="0" err="1"/>
              <a:t>create</a:t>
            </a:r>
            <a:r>
              <a:rPr lang="pl-PL" dirty="0"/>
              <a:t> </a:t>
            </a:r>
            <a:r>
              <a:rPr lang="pl-PL" dirty="0" err="1"/>
              <a:t>task</a:t>
            </a:r>
            <a:r>
              <a:rPr lang="pl-PL" dirty="0"/>
              <a:t> for </a:t>
            </a:r>
            <a:r>
              <a:rPr lang="pl-PL" dirty="0" err="1"/>
              <a:t>anybody</a:t>
            </a:r>
            <a:endParaRPr lang="pl-PL" dirty="0"/>
          </a:p>
          <a:p>
            <a:r>
              <a:rPr lang="pl-PL" dirty="0"/>
              <a:t>   -on </a:t>
            </a:r>
            <a:r>
              <a:rPr lang="pl-PL" dirty="0" err="1"/>
              <a:t>highest</a:t>
            </a:r>
            <a:r>
              <a:rPr lang="pl-PL" dirty="0"/>
              <a:t> </a:t>
            </a:r>
            <a:r>
              <a:rPr lang="pl-PL" dirty="0" err="1"/>
              <a:t>level</a:t>
            </a:r>
            <a:r>
              <a:rPr lang="pl-PL" dirty="0"/>
              <a:t> </a:t>
            </a:r>
            <a:r>
              <a:rPr lang="pl-PL" dirty="0" err="1"/>
              <a:t>unlock</a:t>
            </a:r>
            <a:r>
              <a:rPr lang="pl-PL" dirty="0"/>
              <a:t> </a:t>
            </a:r>
            <a:r>
              <a:rPr lang="pl-PL" dirty="0" err="1"/>
              <a:t>new</a:t>
            </a:r>
            <a:r>
              <a:rPr lang="pl-PL" dirty="0"/>
              <a:t> </a:t>
            </a:r>
            <a:r>
              <a:rPr lang="pl-PL" dirty="0" err="1"/>
              <a:t>achievments</a:t>
            </a:r>
            <a:r>
              <a:rPr lang="pl-PL" dirty="0"/>
              <a:t>, </a:t>
            </a:r>
            <a:r>
              <a:rPr lang="pl-PL" dirty="0" err="1"/>
              <a:t>events</a:t>
            </a:r>
            <a:r>
              <a:rPr lang="pl-PL" dirty="0"/>
              <a:t> and </a:t>
            </a:r>
            <a:r>
              <a:rPr lang="pl-PL" dirty="0" err="1"/>
              <a:t>options</a:t>
            </a:r>
            <a:endParaRPr lang="pl-PL" dirty="0"/>
          </a:p>
          <a:p>
            <a:endParaRPr lang="pl-PL" dirty="0"/>
          </a:p>
          <a:p>
            <a:r>
              <a:rPr lang="pl-PL" dirty="0" err="1"/>
              <a:t>Users</a:t>
            </a:r>
            <a:r>
              <a:rPr lang="pl-PL" dirty="0"/>
              <a:t> in system:</a:t>
            </a:r>
          </a:p>
          <a:p>
            <a:r>
              <a:rPr lang="pl-PL" dirty="0"/>
              <a:t>   -Admin (login: </a:t>
            </a:r>
            <a:r>
              <a:rPr lang="pl-PL" dirty="0" err="1"/>
              <a:t>root</a:t>
            </a:r>
            <a:r>
              <a:rPr lang="pl-PL" dirty="0"/>
              <a:t>, pass: </a:t>
            </a:r>
            <a:r>
              <a:rPr lang="pl-PL" dirty="0" err="1"/>
              <a:t>toor</a:t>
            </a:r>
            <a:r>
              <a:rPr lang="pl-PL" dirty="0"/>
              <a:t>) – </a:t>
            </a:r>
            <a:r>
              <a:rPr lang="pl-PL" dirty="0" err="1"/>
              <a:t>additionally</a:t>
            </a:r>
            <a:r>
              <a:rPr lang="pl-PL" dirty="0"/>
              <a:t> </a:t>
            </a:r>
            <a:r>
              <a:rPr lang="pl-PL" dirty="0" err="1"/>
              <a:t>can</a:t>
            </a:r>
            <a:r>
              <a:rPr lang="pl-PL" dirty="0"/>
              <a:t> </a:t>
            </a:r>
            <a:r>
              <a:rPr lang="pl-PL" dirty="0" err="1"/>
              <a:t>add</a:t>
            </a:r>
            <a:r>
              <a:rPr lang="pl-PL" dirty="0"/>
              <a:t> </a:t>
            </a:r>
            <a:r>
              <a:rPr lang="pl-PL" dirty="0" err="1"/>
              <a:t>new</a:t>
            </a:r>
            <a:r>
              <a:rPr lang="pl-PL" dirty="0"/>
              <a:t> </a:t>
            </a:r>
            <a:r>
              <a:rPr lang="pl-PL" dirty="0" err="1"/>
              <a:t>categories</a:t>
            </a:r>
            <a:r>
              <a:rPr lang="pl-PL" dirty="0"/>
              <a:t> and register </a:t>
            </a:r>
            <a:r>
              <a:rPr lang="pl-PL" dirty="0" err="1"/>
              <a:t>new</a:t>
            </a:r>
            <a:r>
              <a:rPr lang="pl-PL" dirty="0"/>
              <a:t> </a:t>
            </a:r>
            <a:r>
              <a:rPr lang="pl-PL" dirty="0" err="1"/>
              <a:t>user</a:t>
            </a:r>
            <a:r>
              <a:rPr lang="pl-PL" dirty="0"/>
              <a:t> (</a:t>
            </a:r>
            <a:r>
              <a:rPr lang="pl-PL" dirty="0" err="1"/>
              <a:t>temporary</a:t>
            </a:r>
            <a:r>
              <a:rPr lang="pl-PL" dirty="0"/>
              <a:t>)</a:t>
            </a:r>
          </a:p>
          <a:p>
            <a:r>
              <a:rPr lang="pl-PL" dirty="0"/>
              <a:t>    -</a:t>
            </a:r>
            <a:r>
              <a:rPr lang="pl-PL" dirty="0" err="1"/>
              <a:t>Normal</a:t>
            </a:r>
            <a:r>
              <a:rPr lang="pl-PL" dirty="0"/>
              <a:t> </a:t>
            </a:r>
            <a:r>
              <a:rPr lang="pl-PL" dirty="0" err="1"/>
              <a:t>user</a:t>
            </a:r>
            <a:r>
              <a:rPr lang="pl-PL" dirty="0"/>
              <a:t> (login: </a:t>
            </a:r>
            <a:r>
              <a:rPr lang="pl-PL" dirty="0" err="1"/>
              <a:t>toor</a:t>
            </a:r>
            <a:r>
              <a:rPr lang="pl-PL" dirty="0"/>
              <a:t>, pass: </a:t>
            </a:r>
            <a:r>
              <a:rPr lang="pl-PL" dirty="0" err="1"/>
              <a:t>root</a:t>
            </a:r>
            <a:r>
              <a:rPr lang="pl-PL" dirty="0"/>
              <a:t>)</a:t>
            </a:r>
          </a:p>
          <a:p>
            <a:r>
              <a:rPr lang="pl-PL" dirty="0"/>
              <a:t>    -</a:t>
            </a:r>
            <a:r>
              <a:rPr lang="en-US" dirty="0"/>
              <a:t>Unlogged users don't have some features</a:t>
            </a:r>
            <a:br>
              <a:rPr lang="pl-PL" dirty="0"/>
            </a:br>
            <a:endParaRPr lang="pl-PL" dirty="0"/>
          </a:p>
        </p:txBody>
      </p:sp>
      <p:sp>
        <p:nvSpPr>
          <p:cNvPr id="15" name="pole tekstowe 14">
            <a:extLst>
              <a:ext uri="{FF2B5EF4-FFF2-40B4-BE49-F238E27FC236}">
                <a16:creationId xmlns:a16="http://schemas.microsoft.com/office/drawing/2014/main" id="{7EDA53D2-0AA3-4E48-8B0B-7B92A8DC2449}"/>
              </a:ext>
            </a:extLst>
          </p:cNvPr>
          <p:cNvSpPr txBox="1"/>
          <p:nvPr/>
        </p:nvSpPr>
        <p:spPr>
          <a:xfrm>
            <a:off x="6258758" y="1027906"/>
            <a:ext cx="4687409" cy="5355312"/>
          </a:xfrm>
          <a:prstGeom prst="rect">
            <a:avLst/>
          </a:prstGeom>
          <a:noFill/>
        </p:spPr>
        <p:txBody>
          <a:bodyPr wrap="square" rtlCol="0">
            <a:spAutoFit/>
          </a:bodyPr>
          <a:lstStyle/>
          <a:p>
            <a:br>
              <a:rPr lang="pl-PL" dirty="0"/>
            </a:br>
            <a:r>
              <a:rPr lang="pl-PL" dirty="0" err="1"/>
              <a:t>Tasks</a:t>
            </a:r>
            <a:r>
              <a:rPr lang="pl-PL" dirty="0"/>
              <a:t>:</a:t>
            </a:r>
          </a:p>
          <a:p>
            <a:r>
              <a:rPr lang="pl-PL" dirty="0"/>
              <a:t>   -on </a:t>
            </a:r>
            <a:r>
              <a:rPr lang="pl-PL" dirty="0" err="1"/>
              <a:t>left</a:t>
            </a:r>
            <a:r>
              <a:rPr lang="pl-PL" dirty="0"/>
              <a:t> </a:t>
            </a:r>
            <a:r>
              <a:rPr lang="pl-PL" dirty="0" err="1"/>
              <a:t>side</a:t>
            </a:r>
            <a:r>
              <a:rPr lang="pl-PL" dirty="0"/>
              <a:t> </a:t>
            </a:r>
            <a:r>
              <a:rPr lang="pl-PL" dirty="0" err="1"/>
              <a:t>is</a:t>
            </a:r>
            <a:r>
              <a:rPr lang="pl-PL" dirty="0"/>
              <a:t> numer of EXP </a:t>
            </a:r>
          </a:p>
          <a:p>
            <a:r>
              <a:rPr lang="pl-PL" dirty="0"/>
              <a:t>   -</a:t>
            </a:r>
            <a:r>
              <a:rPr lang="pl-PL" dirty="0" err="1"/>
              <a:t>can</a:t>
            </a:r>
            <a:r>
              <a:rPr lang="pl-PL" dirty="0"/>
              <a:t> be </a:t>
            </a:r>
            <a:r>
              <a:rPr lang="pl-PL" dirty="0" err="1"/>
              <a:t>filtred</a:t>
            </a:r>
            <a:r>
              <a:rPr lang="pl-PL" dirty="0"/>
              <a:t> by </a:t>
            </a:r>
            <a:r>
              <a:rPr lang="pl-PL" dirty="0" err="1"/>
              <a:t>search</a:t>
            </a:r>
            <a:r>
              <a:rPr lang="pl-PL" dirty="0"/>
              <a:t> bar</a:t>
            </a:r>
            <a:br>
              <a:rPr lang="pl-PL" dirty="0"/>
            </a:br>
            <a:r>
              <a:rPr lang="pl-PL" dirty="0"/>
              <a:t>   -</a:t>
            </a:r>
            <a:r>
              <a:rPr lang="pl-PL" dirty="0" err="1"/>
              <a:t>submitted</a:t>
            </a:r>
            <a:r>
              <a:rPr lang="pl-PL" dirty="0"/>
              <a:t> by star rating, </a:t>
            </a:r>
            <a:r>
              <a:rPr lang="pl-PL" dirty="0" err="1"/>
              <a:t>description</a:t>
            </a:r>
            <a:r>
              <a:rPr lang="pl-PL" dirty="0"/>
              <a:t> and </a:t>
            </a:r>
            <a:r>
              <a:rPr lang="pl-PL" dirty="0" err="1"/>
              <a:t>files</a:t>
            </a:r>
            <a:r>
              <a:rPr lang="pl-PL" dirty="0"/>
              <a:t> (</a:t>
            </a:r>
            <a:r>
              <a:rPr lang="pl-PL" dirty="0" err="1"/>
              <a:t>optionaly</a:t>
            </a:r>
            <a:r>
              <a:rPr lang="pl-PL" dirty="0"/>
              <a:t>)</a:t>
            </a:r>
          </a:p>
          <a:p>
            <a:r>
              <a:rPr lang="pl-PL" dirty="0"/>
              <a:t>   -</a:t>
            </a:r>
            <a:r>
              <a:rPr lang="pl-PL" dirty="0" err="1"/>
              <a:t>can</a:t>
            </a:r>
            <a:r>
              <a:rPr lang="pl-PL" dirty="0"/>
              <a:t> be </a:t>
            </a:r>
            <a:r>
              <a:rPr lang="pl-PL" dirty="0" err="1"/>
              <a:t>added</a:t>
            </a:r>
            <a:r>
              <a:rPr lang="pl-PL" dirty="0"/>
              <a:t> to </a:t>
            </a:r>
            <a:r>
              <a:rPr lang="pl-PL" dirty="0" err="1"/>
              <a:t>favourites</a:t>
            </a:r>
            <a:r>
              <a:rPr lang="pl-PL" dirty="0"/>
              <a:t> by </a:t>
            </a:r>
            <a:r>
              <a:rPr lang="pl-PL" dirty="0" err="1"/>
              <a:t>bookmark</a:t>
            </a:r>
            <a:br>
              <a:rPr lang="pl-PL" dirty="0"/>
            </a:br>
            <a:r>
              <a:rPr lang="pl-PL" dirty="0"/>
              <a:t>   -</a:t>
            </a:r>
            <a:r>
              <a:rPr lang="pl-PL" dirty="0" err="1"/>
              <a:t>sorted</a:t>
            </a:r>
            <a:r>
              <a:rPr lang="pl-PL" dirty="0"/>
              <a:t> by </a:t>
            </a:r>
            <a:r>
              <a:rPr lang="pl-PL" dirty="0" err="1"/>
              <a:t>categories</a:t>
            </a:r>
            <a:r>
              <a:rPr lang="pl-PL" dirty="0"/>
              <a:t>, </a:t>
            </a:r>
            <a:r>
              <a:rPr lang="pl-PL" dirty="0" err="1"/>
              <a:t>own</a:t>
            </a:r>
            <a:r>
              <a:rPr lang="pl-PL" dirty="0"/>
              <a:t>, </a:t>
            </a:r>
            <a:r>
              <a:rPr lang="pl-PL" dirty="0" err="1"/>
              <a:t>favourites</a:t>
            </a:r>
            <a:r>
              <a:rPr lang="pl-PL" dirty="0"/>
              <a:t>, </a:t>
            </a:r>
            <a:r>
              <a:rPr lang="pl-PL" dirty="0" err="1"/>
              <a:t>done</a:t>
            </a:r>
            <a:endParaRPr lang="pl-PL" dirty="0"/>
          </a:p>
          <a:p>
            <a:r>
              <a:rPr lang="pl-PL" dirty="0"/>
              <a:t>   -</a:t>
            </a:r>
            <a:r>
              <a:rPr lang="pl-PL" dirty="0" err="1"/>
              <a:t>when</a:t>
            </a:r>
            <a:r>
              <a:rPr lang="pl-PL" dirty="0"/>
              <a:t> </a:t>
            </a:r>
            <a:r>
              <a:rPr lang="pl-PL" dirty="0" err="1"/>
              <a:t>is</a:t>
            </a:r>
            <a:r>
              <a:rPr lang="pl-PL" dirty="0"/>
              <a:t> </a:t>
            </a:r>
            <a:r>
              <a:rPr lang="pl-PL" dirty="0" err="1"/>
              <a:t>done</a:t>
            </a:r>
            <a:r>
              <a:rPr lang="pl-PL" dirty="0"/>
              <a:t> </a:t>
            </a:r>
            <a:r>
              <a:rPr lang="pl-PL" dirty="0" err="1"/>
              <a:t>background</a:t>
            </a:r>
            <a:r>
              <a:rPr lang="pl-PL" dirty="0"/>
              <a:t> </a:t>
            </a:r>
            <a:r>
              <a:rPr lang="pl-PL" dirty="0" err="1"/>
              <a:t>is</a:t>
            </a:r>
            <a:r>
              <a:rPr lang="pl-PL" dirty="0"/>
              <a:t> </a:t>
            </a:r>
            <a:r>
              <a:rPr lang="pl-PL" dirty="0" err="1"/>
              <a:t>grey</a:t>
            </a:r>
            <a:endParaRPr lang="pl-PL" dirty="0"/>
          </a:p>
          <a:p>
            <a:r>
              <a:rPr lang="pl-PL" dirty="0"/>
              <a:t>   -on </a:t>
            </a:r>
            <a:r>
              <a:rPr lang="pl-PL" dirty="0" err="1"/>
              <a:t>click</a:t>
            </a:r>
            <a:r>
              <a:rPr lang="pl-PL" dirty="0"/>
              <a:t> show </a:t>
            </a:r>
            <a:r>
              <a:rPr lang="pl-PL" dirty="0" err="1"/>
              <a:t>description</a:t>
            </a:r>
            <a:r>
              <a:rPr lang="pl-PL" dirty="0"/>
              <a:t> by </a:t>
            </a:r>
            <a:r>
              <a:rPr lang="pl-PL" dirty="0" err="1"/>
              <a:t>overlay</a:t>
            </a:r>
            <a:endParaRPr lang="pl-PL" dirty="0"/>
          </a:p>
          <a:p>
            <a:r>
              <a:rPr lang="pl-PL" dirty="0"/>
              <a:t>   -</a:t>
            </a:r>
            <a:r>
              <a:rPr lang="pl-PL" dirty="0" err="1"/>
              <a:t>may</a:t>
            </a:r>
            <a:r>
              <a:rPr lang="pl-PL" dirty="0"/>
              <a:t> be </a:t>
            </a:r>
            <a:r>
              <a:rPr lang="pl-PL" dirty="0" err="1"/>
              <a:t>add</a:t>
            </a:r>
            <a:r>
              <a:rPr lang="pl-PL" dirty="0"/>
              <a:t> to </a:t>
            </a:r>
            <a:r>
              <a:rPr lang="pl-PL" dirty="0" err="1"/>
              <a:t>main</a:t>
            </a:r>
            <a:r>
              <a:rPr lang="pl-PL" dirty="0"/>
              <a:t> </a:t>
            </a:r>
            <a:r>
              <a:rPr lang="pl-PL" dirty="0" err="1"/>
              <a:t>or</a:t>
            </a:r>
            <a:r>
              <a:rPr lang="pl-PL" dirty="0"/>
              <a:t> </a:t>
            </a:r>
            <a:r>
              <a:rPr lang="pl-PL" dirty="0" err="1"/>
              <a:t>any</a:t>
            </a:r>
            <a:r>
              <a:rPr lang="pl-PL" dirty="0"/>
              <a:t> </a:t>
            </a:r>
            <a:r>
              <a:rPr lang="pl-PL" dirty="0" err="1"/>
              <a:t>category</a:t>
            </a:r>
            <a:endParaRPr lang="pl-PL" dirty="0"/>
          </a:p>
          <a:p>
            <a:r>
              <a:rPr lang="pl-PL" dirty="0"/>
              <a:t>   -</a:t>
            </a:r>
            <a:r>
              <a:rPr lang="pl-PL" dirty="0" err="1"/>
              <a:t>can</a:t>
            </a:r>
            <a:r>
              <a:rPr lang="en-US" dirty="0"/>
              <a:t> be add to </a:t>
            </a:r>
            <a:r>
              <a:rPr lang="en-US" dirty="0" err="1"/>
              <a:t>favourite</a:t>
            </a:r>
            <a:r>
              <a:rPr lang="en-US" dirty="0"/>
              <a:t> more than once</a:t>
            </a:r>
            <a:br>
              <a:rPr lang="pl-PL" dirty="0"/>
            </a:br>
            <a:r>
              <a:rPr lang="pl-PL" dirty="0"/>
              <a:t>   -</a:t>
            </a:r>
            <a:r>
              <a:rPr lang="en-US" dirty="0"/>
              <a:t>are counted in footer (to check difference after filtering)</a:t>
            </a:r>
            <a:endParaRPr lang="pl-PL" dirty="0"/>
          </a:p>
          <a:p>
            <a:r>
              <a:rPr lang="pl-PL" dirty="0"/>
              <a:t>Level:</a:t>
            </a:r>
            <a:br>
              <a:rPr lang="pl-PL" dirty="0"/>
            </a:br>
            <a:r>
              <a:rPr lang="pl-PL" dirty="0"/>
              <a:t>   -</a:t>
            </a:r>
            <a:r>
              <a:rPr lang="pl-PL" dirty="0" err="1"/>
              <a:t>after</a:t>
            </a:r>
            <a:r>
              <a:rPr lang="pl-PL" dirty="0"/>
              <a:t> login </a:t>
            </a:r>
            <a:r>
              <a:rPr lang="pl-PL" dirty="0" err="1"/>
              <a:t>is</a:t>
            </a:r>
            <a:r>
              <a:rPr lang="pl-PL" dirty="0"/>
              <a:t> </a:t>
            </a:r>
            <a:r>
              <a:rPr lang="pl-PL" dirty="0" err="1"/>
              <a:t>available</a:t>
            </a:r>
            <a:r>
              <a:rPr lang="pl-PL" dirty="0"/>
              <a:t> </a:t>
            </a:r>
            <a:r>
              <a:rPr lang="pl-PL" dirty="0" err="1"/>
              <a:t>preview</a:t>
            </a:r>
            <a:r>
              <a:rPr lang="pl-PL" dirty="0"/>
              <a:t> of </a:t>
            </a:r>
            <a:r>
              <a:rPr lang="pl-PL" dirty="0" err="1"/>
              <a:t>actual</a:t>
            </a:r>
            <a:r>
              <a:rPr lang="pl-PL" dirty="0"/>
              <a:t> </a:t>
            </a:r>
            <a:r>
              <a:rPr lang="pl-PL" dirty="0" err="1"/>
              <a:t>level</a:t>
            </a:r>
            <a:r>
              <a:rPr lang="pl-PL" dirty="0"/>
              <a:t> and </a:t>
            </a:r>
            <a:r>
              <a:rPr lang="pl-PL" dirty="0" err="1"/>
              <a:t>how</a:t>
            </a:r>
            <a:r>
              <a:rPr lang="pl-PL" dirty="0"/>
              <a:t> </a:t>
            </a:r>
            <a:r>
              <a:rPr lang="pl-PL" dirty="0" err="1"/>
              <a:t>many</a:t>
            </a:r>
            <a:r>
              <a:rPr lang="pl-PL" dirty="0"/>
              <a:t> </a:t>
            </a:r>
            <a:r>
              <a:rPr lang="pl-PL" dirty="0" err="1"/>
              <a:t>points</a:t>
            </a:r>
            <a:r>
              <a:rPr lang="pl-PL" dirty="0"/>
              <a:t> we </a:t>
            </a:r>
            <a:r>
              <a:rPr lang="pl-PL" dirty="0" err="1"/>
              <a:t>need</a:t>
            </a:r>
            <a:r>
              <a:rPr lang="pl-PL" dirty="0"/>
              <a:t> to </a:t>
            </a:r>
            <a:r>
              <a:rPr lang="pl-PL" dirty="0" err="1"/>
              <a:t>next</a:t>
            </a:r>
            <a:r>
              <a:rPr lang="pl-PL" dirty="0"/>
              <a:t> (numer of missing and progres bar)</a:t>
            </a:r>
          </a:p>
          <a:p>
            <a:r>
              <a:rPr lang="pl-PL" dirty="0"/>
              <a:t>   </a:t>
            </a:r>
          </a:p>
        </p:txBody>
      </p:sp>
    </p:spTree>
    <p:extLst>
      <p:ext uri="{BB962C8B-B14F-4D97-AF65-F5344CB8AC3E}">
        <p14:creationId xmlns:p14="http://schemas.microsoft.com/office/powerpoint/2010/main" val="22894095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584</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Nova Cond Light</vt:lpstr>
      <vt:lpstr>Calibri</vt:lpstr>
      <vt:lpstr>Calibri Light</vt:lpstr>
      <vt:lpstr>Office Theme</vt:lpstr>
      <vt:lpstr>#ExpAtHome</vt:lpstr>
      <vt:lpstr>Kunktatorstwo, do you know that?</vt:lpstr>
      <vt:lpstr>What was our goal?</vt:lpstr>
      <vt:lpstr>How we achived that?</vt:lpstr>
      <vt:lpstr>How it works?</vt:lpstr>
      <vt:lpstr>Futher improvements</vt:lpstr>
      <vt:lpstr>Technology</vt:lpstr>
      <vt:lpstr>Functionalities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#ExpAtHome</dc:title>
  <dc:creator>Harl V</dc:creator>
  <cp:lastModifiedBy>Dawid Kaluża</cp:lastModifiedBy>
  <cp:revision>3</cp:revision>
  <dcterms:created xsi:type="dcterms:W3CDTF">2020-04-05T01:55:02Z</dcterms:created>
  <dcterms:modified xsi:type="dcterms:W3CDTF">2020-04-05T01:59:25Z</dcterms:modified>
</cp:coreProperties>
</file>