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98" r:id="rId4"/>
    <p:sldId id="275" r:id="rId5"/>
    <p:sldId id="277" r:id="rId6"/>
    <p:sldId id="293" r:id="rId7"/>
    <p:sldId id="295" r:id="rId8"/>
    <p:sldId id="296" r:id="rId9"/>
    <p:sldId id="297" r:id="rId10"/>
    <p:sldId id="294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3CA"/>
    <a:srgbClr val="FF9999"/>
    <a:srgbClr val="004F91"/>
    <a:srgbClr val="F8D9B6"/>
    <a:srgbClr val="006380"/>
    <a:srgbClr val="00869B"/>
    <a:srgbClr val="0193A7"/>
    <a:srgbClr val="41CFDA"/>
    <a:srgbClr val="03ABCF"/>
    <a:srgbClr val="0388A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AD6E2-3E31-4034-8FF1-64F8A46401D0}"/>
              </a:ext>
            </a:extLst>
          </p:cNvPr>
          <p:cNvSpPr txBox="1"/>
          <p:nvPr userDrawn="1"/>
        </p:nvSpPr>
        <p:spPr>
          <a:xfrm>
            <a:off x="100069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3573624" y="2416629"/>
            <a:ext cx="8749036" cy="3945598"/>
            <a:chOff x="3707336" y="3075057"/>
            <a:chExt cx="8615324" cy="33194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3707336" y="3075057"/>
              <a:ext cx="4777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bg1"/>
                  </a:solidFill>
                </a:rPr>
                <a:t>Pet-King</a:t>
              </a:r>
              <a:endParaRPr lang="ko-KR" altLang="en-US" sz="8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7613780" y="5488217"/>
              <a:ext cx="4708880" cy="90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>
                      <a:lumMod val="85000"/>
                    </a:schemeClr>
                  </a:solidFill>
                </a:rPr>
                <a:t>2018114038 </a:t>
              </a:r>
              <a:r>
                <a:rPr lang="ko-KR" altLang="en-US" sz="3200" b="1" dirty="0" err="1">
                  <a:solidFill>
                    <a:schemeClr val="bg1">
                      <a:lumMod val="85000"/>
                    </a:schemeClr>
                  </a:solidFill>
                </a:rPr>
                <a:t>노신우</a:t>
              </a:r>
              <a:endParaRPr lang="en-US" altLang="ko-KR" sz="3200" b="1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3200" b="1" dirty="0">
                  <a:solidFill>
                    <a:schemeClr val="bg1">
                      <a:lumMod val="85000"/>
                    </a:schemeClr>
                  </a:solidFill>
                </a:rPr>
                <a:t>2018116368 </a:t>
              </a:r>
              <a:r>
                <a:rPr lang="ko-KR" altLang="en-US" sz="3200" b="1" dirty="0">
                  <a:solidFill>
                    <a:schemeClr val="bg1">
                      <a:lumMod val="85000"/>
                    </a:schemeClr>
                  </a:solidFill>
                </a:rPr>
                <a:t>우창희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9D7342-D647-4D17-987E-AD9E2B1BACC0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개발계획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간트</a:t>
            </a:r>
            <a:r>
              <a:rPr lang="ko-KR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차트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D3F9AB-9E54-60BD-E1D1-03CC167D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8" y="1167562"/>
            <a:ext cx="8095803" cy="52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5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E234F1-15F6-4E30-A12E-40056B7F701B}"/>
              </a:ext>
            </a:extLst>
          </p:cNvPr>
          <p:cNvSpPr txBox="1"/>
          <p:nvPr/>
        </p:nvSpPr>
        <p:spPr>
          <a:xfrm>
            <a:off x="4252386" y="2921168"/>
            <a:ext cx="3687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4528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8E1DBB-13E2-4867-9811-D7425012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440154" y="408177"/>
            <a:ext cx="3700046" cy="823724"/>
            <a:chOff x="389354" y="547877"/>
            <a:chExt cx="3700046" cy="8237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518160" y="658802"/>
              <a:ext cx="3344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목차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1933510"/>
            <a:ext cx="3794949" cy="690146"/>
            <a:chOff x="440154" y="2095500"/>
            <a:chExt cx="3794949" cy="690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2380DA-6342-490C-9DFF-163A21F81BD1}"/>
                </a:ext>
              </a:extLst>
            </p:cNvPr>
            <p:cNvSpPr txBox="1"/>
            <p:nvPr/>
          </p:nvSpPr>
          <p:spPr>
            <a:xfrm>
              <a:off x="1251594" y="2178963"/>
              <a:ext cx="2983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어플리케이션 소개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3044591"/>
            <a:ext cx="3535263" cy="690146"/>
            <a:chOff x="440154" y="2095500"/>
            <a:chExt cx="3535263" cy="6901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2178963"/>
              <a:ext cx="2723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시장성 및 독창성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46844B-85D7-4CAF-A4BB-D62084828CC1}"/>
              </a:ext>
            </a:extLst>
          </p:cNvPr>
          <p:cNvGrpSpPr/>
          <p:nvPr/>
        </p:nvGrpSpPr>
        <p:grpSpPr>
          <a:xfrm>
            <a:off x="437867" y="4234345"/>
            <a:ext cx="3455112" cy="690146"/>
            <a:chOff x="440154" y="2095500"/>
            <a:chExt cx="3455112" cy="69014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3B00A1-8FD2-427A-929C-DF28A3B59150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0CA07C-0C1B-41A1-B942-69AE1A708120}"/>
                </a:ext>
              </a:extLst>
            </p:cNvPr>
            <p:cNvSpPr txBox="1"/>
            <p:nvPr/>
          </p:nvSpPr>
          <p:spPr>
            <a:xfrm>
              <a:off x="561448" y="2117408"/>
              <a:ext cx="4475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FDC62B-D674-4BE6-A623-077AA5206CAF}"/>
                </a:ext>
              </a:extLst>
            </p:cNvPr>
            <p:cNvSpPr txBox="1"/>
            <p:nvPr/>
          </p:nvSpPr>
          <p:spPr>
            <a:xfrm>
              <a:off x="1251594" y="2178963"/>
              <a:ext cx="2643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인터페이스 구상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4C1F1A1-404A-470B-9E30-C4347D243A5E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2AEEFE-0C46-338D-A4E7-C475A6047CCF}"/>
              </a:ext>
            </a:extLst>
          </p:cNvPr>
          <p:cNvGrpSpPr/>
          <p:nvPr/>
        </p:nvGrpSpPr>
        <p:grpSpPr>
          <a:xfrm>
            <a:off x="445379" y="5345425"/>
            <a:ext cx="4375236" cy="690146"/>
            <a:chOff x="440154" y="2095500"/>
            <a:chExt cx="4375236" cy="69014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DA59F3-732E-9988-C044-8B453CA92870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70F680-5658-E589-5B1F-FFBCD88A65E7}"/>
                </a:ext>
              </a:extLst>
            </p:cNvPr>
            <p:cNvSpPr txBox="1"/>
            <p:nvPr/>
          </p:nvSpPr>
          <p:spPr>
            <a:xfrm>
              <a:off x="561448" y="2117408"/>
              <a:ext cx="4475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ECBCA5-2539-BCF7-32D7-ED8E9477A1BE}"/>
                </a:ext>
              </a:extLst>
            </p:cNvPr>
            <p:cNvSpPr txBox="1"/>
            <p:nvPr/>
          </p:nvSpPr>
          <p:spPr>
            <a:xfrm>
              <a:off x="1251594" y="2178963"/>
              <a:ext cx="3563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개발 계획 및 </a:t>
              </a:r>
              <a:r>
                <a:rPr lang="ko-KR" altLang="en-US" sz="2800" spc="-150" dirty="0" err="1"/>
                <a:t>간트</a:t>
              </a:r>
              <a:r>
                <a:rPr lang="ko-KR" altLang="en-US" sz="2800" spc="-150" dirty="0"/>
                <a:t> 차트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4953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61756" y="2569472"/>
            <a:ext cx="10808193" cy="2872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541EC-999A-4351-BB2B-27AF53DDB377}"/>
              </a:ext>
            </a:extLst>
          </p:cNvPr>
          <p:cNvSpPr/>
          <p:nvPr/>
        </p:nvSpPr>
        <p:spPr>
          <a:xfrm>
            <a:off x="1004657" y="2153410"/>
            <a:ext cx="2006600" cy="832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64B42-9C5D-46BF-B375-F9E0B8A3863F}"/>
              </a:ext>
            </a:extLst>
          </p:cNvPr>
          <p:cNvSpPr txBox="1"/>
          <p:nvPr/>
        </p:nvSpPr>
        <p:spPr>
          <a:xfrm>
            <a:off x="1250397" y="2277083"/>
            <a:ext cx="14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Pet-King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87236-894B-41C9-96F6-9AA0BF43EDBD}"/>
              </a:ext>
            </a:extLst>
          </p:cNvPr>
          <p:cNvSpPr txBox="1"/>
          <p:nvPr/>
        </p:nvSpPr>
        <p:spPr>
          <a:xfrm>
            <a:off x="1169058" y="3249477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EB579-76CF-46D1-AB00-78FA10134E2A}"/>
              </a:ext>
            </a:extLst>
          </p:cNvPr>
          <p:cNvSpPr txBox="1"/>
          <p:nvPr/>
        </p:nvSpPr>
        <p:spPr>
          <a:xfrm>
            <a:off x="1165626" y="4026453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CD186-DBBB-4196-B282-A839BD212069}"/>
              </a:ext>
            </a:extLst>
          </p:cNvPr>
          <p:cNvSpPr txBox="1"/>
          <p:nvPr/>
        </p:nvSpPr>
        <p:spPr>
          <a:xfrm>
            <a:off x="1963506" y="3403365"/>
            <a:ext cx="716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애완동물을 맡기는 사람과 맡아주는 사람을 </a:t>
            </a:r>
            <a:r>
              <a:rPr lang="ko-KR" altLang="en-US" sz="2400" dirty="0" err="1" smtClean="0"/>
              <a:t>이어줌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27727-78FD-4F46-BCC5-0C9D01451FE4}"/>
              </a:ext>
            </a:extLst>
          </p:cNvPr>
          <p:cNvSpPr txBox="1"/>
          <p:nvPr/>
        </p:nvSpPr>
        <p:spPr>
          <a:xfrm>
            <a:off x="1963506" y="4180341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애완동물 커뮤니티를 </a:t>
            </a:r>
            <a:r>
              <a:rPr lang="ko-KR" altLang="en-US" sz="2400" dirty="0" err="1" smtClean="0"/>
              <a:t>만듬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926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4953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목표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541EC-999A-4351-BB2B-27AF53DDB377}"/>
              </a:ext>
            </a:extLst>
          </p:cNvPr>
          <p:cNvSpPr/>
          <p:nvPr/>
        </p:nvSpPr>
        <p:spPr>
          <a:xfrm>
            <a:off x="1066800" y="1425442"/>
            <a:ext cx="2006600" cy="832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64B42-9C5D-46BF-B375-F9E0B8A3863F}"/>
              </a:ext>
            </a:extLst>
          </p:cNvPr>
          <p:cNvSpPr txBox="1"/>
          <p:nvPr/>
        </p:nvSpPr>
        <p:spPr>
          <a:xfrm>
            <a:off x="1312540" y="1549115"/>
            <a:ext cx="14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Pet-King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87236-894B-41C9-96F6-9AA0BF43EDBD}"/>
              </a:ext>
            </a:extLst>
          </p:cNvPr>
          <p:cNvSpPr txBox="1"/>
          <p:nvPr/>
        </p:nvSpPr>
        <p:spPr>
          <a:xfrm>
            <a:off x="1231201" y="2521509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EB579-76CF-46D1-AB00-78FA10134E2A}"/>
              </a:ext>
            </a:extLst>
          </p:cNvPr>
          <p:cNvSpPr txBox="1"/>
          <p:nvPr/>
        </p:nvSpPr>
        <p:spPr>
          <a:xfrm>
            <a:off x="1227769" y="3298485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78F99-0F05-443D-9572-B4388156AA85}"/>
              </a:ext>
            </a:extLst>
          </p:cNvPr>
          <p:cNvSpPr txBox="1"/>
          <p:nvPr/>
        </p:nvSpPr>
        <p:spPr>
          <a:xfrm>
            <a:off x="1224337" y="4146478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CD186-DBBB-4196-B282-A839BD212069}"/>
              </a:ext>
            </a:extLst>
          </p:cNvPr>
          <p:cNvSpPr txBox="1"/>
          <p:nvPr/>
        </p:nvSpPr>
        <p:spPr>
          <a:xfrm>
            <a:off x="2025649" y="2675397"/>
            <a:ext cx="736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바쁜 스케줄로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애완동물을 어딘가 </a:t>
            </a:r>
            <a:r>
              <a:rPr lang="ko-KR" altLang="en-US" sz="2400" dirty="0"/>
              <a:t>맡겨야 하는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27727-78FD-4F46-BCC5-0C9D01451FE4}"/>
              </a:ext>
            </a:extLst>
          </p:cNvPr>
          <p:cNvSpPr txBox="1"/>
          <p:nvPr/>
        </p:nvSpPr>
        <p:spPr>
          <a:xfrm>
            <a:off x="2025649" y="345237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애완동물을 </a:t>
            </a:r>
            <a:r>
              <a:rPr lang="ko-KR" altLang="en-US" sz="2400" dirty="0" smtClean="0"/>
              <a:t>산책하기 곤란한 경우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0E024-0279-45DB-9C6A-9F6DFF32FE74}"/>
              </a:ext>
            </a:extLst>
          </p:cNvPr>
          <p:cNvSpPr txBox="1"/>
          <p:nvPr/>
        </p:nvSpPr>
        <p:spPr>
          <a:xfrm>
            <a:off x="2025649" y="4300366"/>
            <a:ext cx="746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다른 애완동물을 키우는 사람들과 교류하고 싶은 경우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78F99-0F05-443D-9572-B4388156AA85}"/>
              </a:ext>
            </a:extLst>
          </p:cNvPr>
          <p:cNvSpPr txBox="1"/>
          <p:nvPr/>
        </p:nvSpPr>
        <p:spPr>
          <a:xfrm>
            <a:off x="1224337" y="5025975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10E024-0279-45DB-9C6A-9F6DFF32FE74}"/>
              </a:ext>
            </a:extLst>
          </p:cNvPr>
          <p:cNvSpPr txBox="1"/>
          <p:nvPr/>
        </p:nvSpPr>
        <p:spPr>
          <a:xfrm>
            <a:off x="2025649" y="5179863"/>
            <a:ext cx="862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애완동물은 좋아하나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부담이 되어 키우지 못하는 경우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429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559B3B-9F4E-4EC1-9B67-C4ADD356DDD2}"/>
              </a:ext>
            </a:extLst>
          </p:cNvPr>
          <p:cNvSpPr/>
          <p:nvPr/>
        </p:nvSpPr>
        <p:spPr>
          <a:xfrm>
            <a:off x="7120639" y="4426806"/>
            <a:ext cx="4431600" cy="17820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사회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개인에 끼치는 영향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400" spc="-150" dirty="0"/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정신 및 육체 건강 증진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8D8BB8-DF05-4039-9312-E5F0AD2F243F}"/>
              </a:ext>
            </a:extLst>
          </p:cNvPr>
          <p:cNvSpPr/>
          <p:nvPr/>
        </p:nvSpPr>
        <p:spPr>
          <a:xfrm>
            <a:off x="547436" y="4426806"/>
            <a:ext cx="4892311" cy="17820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친화적 시스템</a:t>
            </a:r>
            <a:endParaRPr lang="en-US" altLang="ko-KR" sz="2800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기존의 기능 </a:t>
            </a:r>
            <a:r>
              <a:rPr lang="en-US" altLang="ko-KR" sz="2400" spc="-150" dirty="0"/>
              <a:t>+ </a:t>
            </a:r>
            <a:r>
              <a:rPr lang="ko-KR" altLang="en-US" sz="2400" spc="-150" dirty="0"/>
              <a:t>필터링 기능</a:t>
            </a:r>
            <a:endParaRPr lang="en-US" altLang="ko-KR" sz="2400" spc="-150" dirty="0"/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개인 맞춤 추천 알고리즘</a:t>
            </a:r>
            <a:endParaRPr lang="en-US" altLang="ko-KR" sz="2400" spc="-150" dirty="0"/>
          </a:p>
          <a:p>
            <a:pPr marL="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400" kern="1200" spc="-1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시장성 및 독창성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0B21A1-7910-4571-ADE8-827403AF5B73}"/>
              </a:ext>
            </a:extLst>
          </p:cNvPr>
          <p:cNvSpPr/>
          <p:nvPr/>
        </p:nvSpPr>
        <p:spPr>
          <a:xfrm>
            <a:off x="7120639" y="1434187"/>
            <a:ext cx="4431600" cy="1782000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제작자들의 수익 창출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spc="-150" dirty="0"/>
              <a:t>배너 광고</a:t>
            </a:r>
            <a:endParaRPr lang="en-US" altLang="ko-KR" sz="2000" spc="-150" dirty="0"/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spc="-150" dirty="0"/>
              <a:t>제휴 업체와 협력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A182EE-832E-4C60-808D-8A56E1AA991E}"/>
              </a:ext>
            </a:extLst>
          </p:cNvPr>
          <p:cNvSpPr/>
          <p:nvPr/>
        </p:nvSpPr>
        <p:spPr>
          <a:xfrm>
            <a:off x="526884" y="1434187"/>
            <a:ext cx="4430175" cy="1782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사람들이 얼마나 사용할지</a:t>
            </a:r>
            <a:endParaRPr lang="en-US" altLang="ko-KR" sz="2400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spc="-150" dirty="0"/>
              <a:t>애완동물의 수요가 많음</a:t>
            </a:r>
            <a:endParaRPr lang="en-US" altLang="ko-KR" sz="2000" spc="-150" dirty="0"/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kern="1200" spc="-150" dirty="0"/>
              <a:t>애완동물을 관리하는 데에 시간이 부족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05CC202-0F05-495A-9E0E-3E5FB92B32F1}"/>
              </a:ext>
            </a:extLst>
          </p:cNvPr>
          <p:cNvSpPr/>
          <p:nvPr/>
        </p:nvSpPr>
        <p:spPr>
          <a:xfrm>
            <a:off x="392303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0" tIns="819080" rIns="213360" bIns="21336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시장성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CD176A-93FE-4D1C-A0A3-7CF6140B7652}"/>
              </a:ext>
            </a:extLst>
          </p:cNvPr>
          <p:cNvSpPr/>
          <p:nvPr/>
        </p:nvSpPr>
        <p:spPr>
          <a:xfrm>
            <a:off x="608661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819080" rIns="819080" bIns="21336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수익구조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13128FA-0A7F-4F94-8581-08E822523F7B}"/>
              </a:ext>
            </a:extLst>
          </p:cNvPr>
          <p:cNvSpPr/>
          <p:nvPr/>
        </p:nvSpPr>
        <p:spPr>
          <a:xfrm>
            <a:off x="6086611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13360" rIns="819081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A901EFF-4F4E-4D15-9166-0892273F4A78}"/>
              </a:ext>
            </a:extLst>
          </p:cNvPr>
          <p:cNvSpPr/>
          <p:nvPr/>
        </p:nvSpPr>
        <p:spPr>
          <a:xfrm>
            <a:off x="3923030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1" tIns="213360" rIns="213360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독창성</a:t>
            </a:r>
          </a:p>
        </p:txBody>
      </p:sp>
    </p:spTree>
    <p:extLst>
      <p:ext uri="{BB962C8B-B14F-4D97-AF65-F5344CB8AC3E}">
        <p14:creationId xmlns:p14="http://schemas.microsoft.com/office/powerpoint/2010/main" val="50383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7209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구상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처음화면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8D8B5-A6A5-4E6B-EF34-EE1C9CA2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6" y="1890962"/>
            <a:ext cx="5054050" cy="36780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2E9C0B-2124-393A-B26E-C6F1066D9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06" y="1237963"/>
            <a:ext cx="3642676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2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6696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구상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글쓰기 및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내정보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F68802-9114-4430-ED86-D42DE9B3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1" y="1291420"/>
            <a:ext cx="3932261" cy="52811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04C4D9-08FD-E149-0F9E-FAE84A34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01" y="1245681"/>
            <a:ext cx="3490262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1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6173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구상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커뮤니티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889692-CE72-4320-394A-2047C1FB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72" y="1412366"/>
            <a:ext cx="3673158" cy="48543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F72ADB-EB45-E245-1954-EF2E2F242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00" y="1635399"/>
            <a:ext cx="3452159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908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구상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및 커뮤니티 항목 클릭 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FF7CF-C7B6-10FD-94C7-BA8193F0AB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28" y="1372454"/>
            <a:ext cx="3603110" cy="476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DE3972-1A24-05F8-E782-45B1C58C02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237964"/>
            <a:ext cx="3603110" cy="48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0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166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Nova</vt:lpstr>
      <vt:lpstr>나눔스퀘어 Bold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53</cp:revision>
  <dcterms:created xsi:type="dcterms:W3CDTF">2020-06-22T00:57:09Z</dcterms:created>
  <dcterms:modified xsi:type="dcterms:W3CDTF">2022-09-14T10:00:54Z</dcterms:modified>
</cp:coreProperties>
</file>