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98" r:id="rId4"/>
    <p:sldId id="275" r:id="rId5"/>
    <p:sldId id="293" r:id="rId6"/>
    <p:sldId id="295" r:id="rId7"/>
    <p:sldId id="296" r:id="rId8"/>
    <p:sldId id="297" r:id="rId9"/>
    <p:sldId id="277" r:id="rId10"/>
    <p:sldId id="294" r:id="rId11"/>
    <p:sldId id="25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3CA"/>
    <a:srgbClr val="FF9999"/>
    <a:srgbClr val="004F91"/>
    <a:srgbClr val="F8D9B6"/>
    <a:srgbClr val="006380"/>
    <a:srgbClr val="00869B"/>
    <a:srgbClr val="0193A7"/>
    <a:srgbClr val="41CFDA"/>
    <a:srgbClr val="03ABCF"/>
    <a:srgbClr val="0388A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43" y="1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939AF-EDAA-4E75-B0EF-AD1B00EC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30106A-1390-40B0-841F-1685F71AE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AE88B-69FA-4080-9CC0-29B5FD74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EDCCC-A2F3-409E-893E-B076AC58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75FD3-8F3B-4CAF-91E1-FAFA5BCD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959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33327-2AA1-4F82-802C-DC8A8E84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50D131-1ED2-433C-9960-491453AA4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4170F-6CD6-45B7-A0A1-3F17D1D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6900C-406A-4210-9A74-AEF8CDBA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B20B21-6076-4224-BA79-0FE5A087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317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270640-BF01-4043-A688-44894BA6E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1199D0-8FEA-4FD4-A9CF-0C3279C2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8233B-5717-4D3E-B11D-11FE4FD0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B9ABA-0811-45D8-BF65-551670F69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687C3-5672-40DC-A54C-672309CD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62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1D418-F576-4A38-8063-25C621AC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E35D4F-29F1-451D-B757-EDAF6E8B1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C7918-FDF1-4094-BA20-C5DA2E74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FA876-3D5E-472C-8730-65A70915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B7A82-2441-47CD-AB69-A406E8C2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22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961E-1530-469B-89B9-D4181531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514DEF-766D-43D5-A733-960C8DA57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8F40EF-1B38-4F3B-BBFC-D709BD04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E5F50-D32B-471C-9CE7-763238FF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69826-8A29-490A-AA8D-6AC00752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429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026FC-E9FB-4848-91E5-5298D899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97AF1-560C-40CA-9F77-C4482D487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C0796C-7EC1-4E5C-A958-404EE7B06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77541-68E4-4220-B55C-32A24D85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89BEA-B9D2-4315-865D-0922BB8D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8399B8-5430-471A-8327-BC683828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725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CE3AB-0CC2-49EE-9DA0-3CB2C0868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B0D51B-44B7-4408-BC66-099F46D47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61FD69-CFCC-4C2D-B7F4-0644CA98A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0D580-B31D-4CAB-94F1-7EBCE7BE4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C9EEF7-64C4-4FAD-9CFE-FD473249E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E591D-57DD-4E41-90A3-ABF3AA38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A6D044-C3E0-4D5E-AF10-FACC94C4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683FC5-E510-41A5-9C66-87136290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51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CF913-0565-4EF5-9DF3-7BBF5C8C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D481E3-9ABB-44E4-BA96-584DA6B5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8FEF85-13E2-4C06-A394-5D793C8F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59790F-659A-49BB-A168-3AFACB21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58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358B96-B88D-44E0-80FB-A3E5115E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4965D0-B67C-44FE-B2DF-8A9A1FF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E08DD7-6BB0-4E42-8EE5-AAC66D4E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5AD6E2-3E31-4034-8FF1-64F8A46401D0}"/>
              </a:ext>
            </a:extLst>
          </p:cNvPr>
          <p:cNvSpPr txBox="1"/>
          <p:nvPr userDrawn="1"/>
        </p:nvSpPr>
        <p:spPr>
          <a:xfrm>
            <a:off x="100069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271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334CD-F1FC-4FC8-A33D-812FC56E4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2E690-E86A-4722-8316-0FF92D49D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D91116-A8BD-4884-9523-160728CC1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500E92-4799-4898-98C7-B692B9674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A78D38-4CFE-47A6-96B0-555ED137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9D91FB-39E5-422E-AC1D-39E10E17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400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2DA18-F480-4F43-9A50-EADDABE5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26B1D8-2477-4DB6-BE7D-112747830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C5D60A-76F5-4617-83B0-E89AD623E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1EC6B5-B075-4D35-AF79-AED23C1C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F6AC84-AD13-4AE0-81DD-8803DC1E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04FB3C-BBE8-47DB-9541-199402AF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747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54567B-AA32-4399-B4A4-FABCF6F6F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78D90E-B19D-496D-A8CD-027F4150F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FBE15F-B2E5-4F5E-9536-3714D94D6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484E9-28E7-414B-8A10-8B88CF2761E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1C7A53-550B-4CD2-B975-305B0E751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0BB5B-A2EE-4D07-89B8-AA87B48F1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0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1D4D50-8EEB-453B-8DD4-8658573A49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7974FE1-4C44-45A0-9328-80FCD0645472}"/>
              </a:ext>
            </a:extLst>
          </p:cNvPr>
          <p:cNvGrpSpPr/>
          <p:nvPr/>
        </p:nvGrpSpPr>
        <p:grpSpPr>
          <a:xfrm>
            <a:off x="3573624" y="2416629"/>
            <a:ext cx="8749036" cy="3945598"/>
            <a:chOff x="3707336" y="3075057"/>
            <a:chExt cx="8615324" cy="33194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7282E7-FE6A-4789-A025-64312C9596EB}"/>
                </a:ext>
              </a:extLst>
            </p:cNvPr>
            <p:cNvSpPr txBox="1"/>
            <p:nvPr/>
          </p:nvSpPr>
          <p:spPr>
            <a:xfrm>
              <a:off x="3707336" y="3075057"/>
              <a:ext cx="477733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b="1" dirty="0">
                  <a:solidFill>
                    <a:schemeClr val="bg1"/>
                  </a:solidFill>
                </a:rPr>
                <a:t>Pet-King</a:t>
              </a:r>
              <a:endParaRPr lang="ko-KR" altLang="en-US" sz="88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7282E7-FE6A-4789-A025-64312C9596EB}"/>
                </a:ext>
              </a:extLst>
            </p:cNvPr>
            <p:cNvSpPr txBox="1"/>
            <p:nvPr/>
          </p:nvSpPr>
          <p:spPr>
            <a:xfrm>
              <a:off x="7613780" y="5488217"/>
              <a:ext cx="4708880" cy="906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>
                      <a:lumMod val="85000"/>
                    </a:schemeClr>
                  </a:solidFill>
                </a:rPr>
                <a:t>2018114038 </a:t>
              </a:r>
              <a:r>
                <a:rPr lang="ko-KR" altLang="en-US" sz="3200" b="1" dirty="0" err="1">
                  <a:solidFill>
                    <a:schemeClr val="bg1">
                      <a:lumMod val="85000"/>
                    </a:schemeClr>
                  </a:solidFill>
                </a:rPr>
                <a:t>노신우</a:t>
              </a:r>
              <a:endParaRPr lang="en-US" altLang="ko-KR" sz="3200" b="1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3200" b="1" dirty="0">
                  <a:solidFill>
                    <a:schemeClr val="bg1">
                      <a:lumMod val="85000"/>
                    </a:schemeClr>
                  </a:solidFill>
                </a:rPr>
                <a:t>2018116368 </a:t>
              </a:r>
              <a:r>
                <a:rPr lang="ko-KR" altLang="en-US" sz="3200" b="1" dirty="0">
                  <a:solidFill>
                    <a:schemeClr val="bg1">
                      <a:lumMod val="85000"/>
                    </a:schemeClr>
                  </a:solidFill>
                </a:rPr>
                <a:t>우창희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C9D7342-D647-4D17-987E-AD9E2B1BACC0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PowerPoint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128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8D0DE-9976-424B-BBE5-B069DF94649C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D3DE46-63F8-4BCC-8069-25C00E33488B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F6FC0B-D5E0-4E2F-8315-4433F3BB5B19}"/>
              </a:ext>
            </a:extLst>
          </p:cNvPr>
          <p:cNvSpPr txBox="1"/>
          <p:nvPr/>
        </p:nvSpPr>
        <p:spPr>
          <a:xfrm>
            <a:off x="863600" y="285462"/>
            <a:ext cx="4132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개발계획 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간트</a:t>
            </a:r>
            <a:r>
              <a:rPr lang="ko-KR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차트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83" y="1394019"/>
            <a:ext cx="5535087" cy="513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54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E234F1-15F6-4E30-A12E-40056B7F701B}"/>
              </a:ext>
            </a:extLst>
          </p:cNvPr>
          <p:cNvSpPr txBox="1"/>
          <p:nvPr/>
        </p:nvSpPr>
        <p:spPr>
          <a:xfrm>
            <a:off x="4252386" y="2921168"/>
            <a:ext cx="3687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45282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78E1DBB-13E2-4867-9811-D742501245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D0B557EB-C578-416A-92EE-78FECCB949BA}"/>
              </a:ext>
            </a:extLst>
          </p:cNvPr>
          <p:cNvGrpSpPr/>
          <p:nvPr/>
        </p:nvGrpSpPr>
        <p:grpSpPr>
          <a:xfrm>
            <a:off x="440154" y="408177"/>
            <a:ext cx="3700046" cy="823724"/>
            <a:chOff x="389354" y="547877"/>
            <a:chExt cx="3700046" cy="82372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66D9CC6-945B-4BEF-90E1-EE553E70A42F}"/>
                </a:ext>
              </a:extLst>
            </p:cNvPr>
            <p:cNvSpPr/>
            <p:nvPr/>
          </p:nvSpPr>
          <p:spPr>
            <a:xfrm>
              <a:off x="389354" y="547877"/>
              <a:ext cx="3700046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EECFE1-1A00-4D67-9FB4-22FC31915675}"/>
                </a:ext>
              </a:extLst>
            </p:cNvPr>
            <p:cNvSpPr txBox="1"/>
            <p:nvPr/>
          </p:nvSpPr>
          <p:spPr>
            <a:xfrm>
              <a:off x="518160" y="658802"/>
              <a:ext cx="3344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목차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E1892D3-4436-43F1-8740-AEBFB858AD41}"/>
              </a:ext>
            </a:extLst>
          </p:cNvPr>
          <p:cNvCxnSpPr>
            <a:cxnSpLocks/>
          </p:cNvCxnSpPr>
          <p:nvPr/>
        </p:nvCxnSpPr>
        <p:spPr>
          <a:xfrm>
            <a:off x="389354" y="1625600"/>
            <a:ext cx="570664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E2BB20F-FE40-4D0B-A9CC-91C252B14083}"/>
              </a:ext>
            </a:extLst>
          </p:cNvPr>
          <p:cNvGrpSpPr/>
          <p:nvPr/>
        </p:nvGrpSpPr>
        <p:grpSpPr>
          <a:xfrm>
            <a:off x="440154" y="1933510"/>
            <a:ext cx="3794949" cy="690146"/>
            <a:chOff x="440154" y="2095500"/>
            <a:chExt cx="3794949" cy="69014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09F5C2F-BB1F-4D38-B2B6-B4A7F5E215DC}"/>
                </a:ext>
              </a:extLst>
            </p:cNvPr>
            <p:cNvSpPr/>
            <p:nvPr/>
          </p:nvSpPr>
          <p:spPr>
            <a:xfrm>
              <a:off x="440154" y="2095500"/>
              <a:ext cx="690146" cy="69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0A348F-3BB5-43F1-A55C-DDA4D457E7E0}"/>
                </a:ext>
              </a:extLst>
            </p:cNvPr>
            <p:cNvSpPr txBox="1"/>
            <p:nvPr/>
          </p:nvSpPr>
          <p:spPr>
            <a:xfrm>
              <a:off x="561448" y="2117408"/>
              <a:ext cx="447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2380DA-6342-490C-9DFF-163A21F81BD1}"/>
                </a:ext>
              </a:extLst>
            </p:cNvPr>
            <p:cNvSpPr txBox="1"/>
            <p:nvPr/>
          </p:nvSpPr>
          <p:spPr>
            <a:xfrm>
              <a:off x="1251594" y="2178963"/>
              <a:ext cx="29835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/>
                <a:t>어플리케이션 소개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0C26065-7565-44C4-B747-8CD3299F72A7}"/>
              </a:ext>
            </a:extLst>
          </p:cNvPr>
          <p:cNvGrpSpPr/>
          <p:nvPr/>
        </p:nvGrpSpPr>
        <p:grpSpPr>
          <a:xfrm>
            <a:off x="440154" y="4169223"/>
            <a:ext cx="3535263" cy="690146"/>
            <a:chOff x="440154" y="2095500"/>
            <a:chExt cx="3535263" cy="69014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C55D33-0CAD-4614-8632-70A10A37F09E}"/>
                </a:ext>
              </a:extLst>
            </p:cNvPr>
            <p:cNvSpPr/>
            <p:nvPr/>
          </p:nvSpPr>
          <p:spPr>
            <a:xfrm>
              <a:off x="440154" y="2095500"/>
              <a:ext cx="690146" cy="69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A5E395-D5DB-4B03-8B8E-60B1A41329C7}"/>
                </a:ext>
              </a:extLst>
            </p:cNvPr>
            <p:cNvSpPr txBox="1"/>
            <p:nvPr/>
          </p:nvSpPr>
          <p:spPr>
            <a:xfrm>
              <a:off x="562249" y="2117408"/>
              <a:ext cx="4459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F148239-00A2-4932-82B1-EF14501DD728}"/>
                </a:ext>
              </a:extLst>
            </p:cNvPr>
            <p:cNvSpPr txBox="1"/>
            <p:nvPr/>
          </p:nvSpPr>
          <p:spPr>
            <a:xfrm>
              <a:off x="1251594" y="2178963"/>
              <a:ext cx="27238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/>
                <a:t>시장성 및 독창성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C46844B-85D7-4CAF-A4BB-D62084828CC1}"/>
              </a:ext>
            </a:extLst>
          </p:cNvPr>
          <p:cNvGrpSpPr/>
          <p:nvPr/>
        </p:nvGrpSpPr>
        <p:grpSpPr>
          <a:xfrm>
            <a:off x="421149" y="3010409"/>
            <a:ext cx="3455112" cy="690146"/>
            <a:chOff x="440154" y="2095500"/>
            <a:chExt cx="3455112" cy="69014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23B00A1-8FD2-427A-929C-DF28A3B59150}"/>
                </a:ext>
              </a:extLst>
            </p:cNvPr>
            <p:cNvSpPr/>
            <p:nvPr/>
          </p:nvSpPr>
          <p:spPr>
            <a:xfrm>
              <a:off x="440154" y="2095500"/>
              <a:ext cx="690146" cy="69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A0CA07C-0C1B-41A1-B942-69AE1A708120}"/>
                </a:ext>
              </a:extLst>
            </p:cNvPr>
            <p:cNvSpPr txBox="1"/>
            <p:nvPr/>
          </p:nvSpPr>
          <p:spPr>
            <a:xfrm>
              <a:off x="562249" y="2117408"/>
              <a:ext cx="4459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FDC62B-D674-4BE6-A623-077AA5206CAF}"/>
                </a:ext>
              </a:extLst>
            </p:cNvPr>
            <p:cNvSpPr txBox="1"/>
            <p:nvPr/>
          </p:nvSpPr>
          <p:spPr>
            <a:xfrm>
              <a:off x="1251594" y="2178963"/>
              <a:ext cx="26436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/>
                <a:t>인터페이스 구상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4C1F1A1-404A-470B-9E30-C4347D243A5E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PowerPoint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62AEEFE-0C46-338D-A4E7-C475A6047CCF}"/>
              </a:ext>
            </a:extLst>
          </p:cNvPr>
          <p:cNvGrpSpPr/>
          <p:nvPr/>
        </p:nvGrpSpPr>
        <p:grpSpPr>
          <a:xfrm>
            <a:off x="445379" y="5345425"/>
            <a:ext cx="4375236" cy="690146"/>
            <a:chOff x="440154" y="2095500"/>
            <a:chExt cx="4375236" cy="69014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FDA59F3-732E-9988-C044-8B453CA92870}"/>
                </a:ext>
              </a:extLst>
            </p:cNvPr>
            <p:cNvSpPr/>
            <p:nvPr/>
          </p:nvSpPr>
          <p:spPr>
            <a:xfrm>
              <a:off x="440154" y="2095500"/>
              <a:ext cx="690146" cy="69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70F680-5658-E589-5B1F-FFBCD88A65E7}"/>
                </a:ext>
              </a:extLst>
            </p:cNvPr>
            <p:cNvSpPr txBox="1"/>
            <p:nvPr/>
          </p:nvSpPr>
          <p:spPr>
            <a:xfrm>
              <a:off x="561448" y="2117408"/>
              <a:ext cx="4475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ECBCA5-2539-BCF7-32D7-ED8E9477A1BE}"/>
                </a:ext>
              </a:extLst>
            </p:cNvPr>
            <p:cNvSpPr txBox="1"/>
            <p:nvPr/>
          </p:nvSpPr>
          <p:spPr>
            <a:xfrm>
              <a:off x="1251594" y="2178963"/>
              <a:ext cx="35637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/>
                <a:t>개발 계획 및 </a:t>
              </a:r>
              <a:r>
                <a:rPr lang="ko-KR" altLang="en-US" sz="2800" spc="-150" dirty="0" err="1"/>
                <a:t>간트</a:t>
              </a:r>
              <a:r>
                <a:rPr lang="ko-KR" altLang="en-US" sz="2800" spc="-150" dirty="0"/>
                <a:t> 차트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1950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B318F2-4275-4792-BA0D-1C777EA2C0B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E46840B-7A26-4CB9-9FDA-CF9F642BF3BC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C22931-DA47-44E0-99CC-85BADFF41BAD}"/>
              </a:ext>
            </a:extLst>
          </p:cNvPr>
          <p:cNvSpPr txBox="1"/>
          <p:nvPr/>
        </p:nvSpPr>
        <p:spPr>
          <a:xfrm>
            <a:off x="863600" y="285462"/>
            <a:ext cx="4953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어플리케이션 </a:t>
            </a: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소개 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2B5CEE-7C2E-4A7C-A967-64321F24E3FD}"/>
              </a:ext>
            </a:extLst>
          </p:cNvPr>
          <p:cNvSpPr/>
          <p:nvPr/>
        </p:nvSpPr>
        <p:spPr>
          <a:xfrm>
            <a:off x="661756" y="2569472"/>
            <a:ext cx="10808193" cy="2872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D541EC-999A-4351-BB2B-27AF53DDB377}"/>
              </a:ext>
            </a:extLst>
          </p:cNvPr>
          <p:cNvSpPr/>
          <p:nvPr/>
        </p:nvSpPr>
        <p:spPr>
          <a:xfrm>
            <a:off x="1004657" y="2153410"/>
            <a:ext cx="2006600" cy="8321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964B42-9C5D-46BF-B375-F9E0B8A3863F}"/>
              </a:ext>
            </a:extLst>
          </p:cNvPr>
          <p:cNvSpPr txBox="1"/>
          <p:nvPr/>
        </p:nvSpPr>
        <p:spPr>
          <a:xfrm>
            <a:off x="1250397" y="2277083"/>
            <a:ext cx="1426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Pet-King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787236-894B-41C9-96F6-9AA0BF43EDBD}"/>
              </a:ext>
            </a:extLst>
          </p:cNvPr>
          <p:cNvSpPr txBox="1"/>
          <p:nvPr/>
        </p:nvSpPr>
        <p:spPr>
          <a:xfrm>
            <a:off x="1169058" y="3249477"/>
            <a:ext cx="5052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1EB579-76CF-46D1-AB00-78FA10134E2A}"/>
              </a:ext>
            </a:extLst>
          </p:cNvPr>
          <p:cNvSpPr txBox="1"/>
          <p:nvPr/>
        </p:nvSpPr>
        <p:spPr>
          <a:xfrm>
            <a:off x="1165626" y="4026453"/>
            <a:ext cx="5052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CD186-DBBB-4196-B282-A839BD212069}"/>
              </a:ext>
            </a:extLst>
          </p:cNvPr>
          <p:cNvSpPr txBox="1"/>
          <p:nvPr/>
        </p:nvSpPr>
        <p:spPr>
          <a:xfrm>
            <a:off x="1963506" y="3403365"/>
            <a:ext cx="7160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애완동물을 맡기는 사람과 맡아주는 사람을 </a:t>
            </a:r>
            <a:r>
              <a:rPr lang="ko-KR" altLang="en-US" sz="2400" dirty="0" err="1" smtClean="0"/>
              <a:t>이어줌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627727-78FD-4F46-BCC5-0C9D01451FE4}"/>
              </a:ext>
            </a:extLst>
          </p:cNvPr>
          <p:cNvSpPr txBox="1"/>
          <p:nvPr/>
        </p:nvSpPr>
        <p:spPr>
          <a:xfrm>
            <a:off x="1963506" y="4180341"/>
            <a:ext cx="3775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애완동물 커뮤니티를 </a:t>
            </a:r>
            <a:r>
              <a:rPr lang="ko-KR" altLang="en-US" sz="2400" dirty="0" err="1" smtClean="0"/>
              <a:t>만듬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59263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B318F2-4275-4792-BA0D-1C777EA2C0B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E46840B-7A26-4CB9-9FDA-CF9F642BF3BC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C22931-DA47-44E0-99CC-85BADFF41BAD}"/>
              </a:ext>
            </a:extLst>
          </p:cNvPr>
          <p:cNvSpPr txBox="1"/>
          <p:nvPr/>
        </p:nvSpPr>
        <p:spPr>
          <a:xfrm>
            <a:off x="863600" y="285462"/>
            <a:ext cx="4953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어플리케이션 </a:t>
            </a: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소개 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목표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2B5CEE-7C2E-4A7C-A967-64321F24E3FD}"/>
              </a:ext>
            </a:extLst>
          </p:cNvPr>
          <p:cNvSpPr/>
          <p:nvPr/>
        </p:nvSpPr>
        <p:spPr>
          <a:xfrm>
            <a:off x="723900" y="1841503"/>
            <a:ext cx="10744200" cy="4432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D541EC-999A-4351-BB2B-27AF53DDB377}"/>
              </a:ext>
            </a:extLst>
          </p:cNvPr>
          <p:cNvSpPr/>
          <p:nvPr/>
        </p:nvSpPr>
        <p:spPr>
          <a:xfrm>
            <a:off x="1066800" y="1425442"/>
            <a:ext cx="2006600" cy="8321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964B42-9C5D-46BF-B375-F9E0B8A3863F}"/>
              </a:ext>
            </a:extLst>
          </p:cNvPr>
          <p:cNvSpPr txBox="1"/>
          <p:nvPr/>
        </p:nvSpPr>
        <p:spPr>
          <a:xfrm>
            <a:off x="1312540" y="1549115"/>
            <a:ext cx="1426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Pet-King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787236-894B-41C9-96F6-9AA0BF43EDBD}"/>
              </a:ext>
            </a:extLst>
          </p:cNvPr>
          <p:cNvSpPr txBox="1"/>
          <p:nvPr/>
        </p:nvSpPr>
        <p:spPr>
          <a:xfrm>
            <a:off x="1231201" y="2521509"/>
            <a:ext cx="5052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1EB579-76CF-46D1-AB00-78FA10134E2A}"/>
              </a:ext>
            </a:extLst>
          </p:cNvPr>
          <p:cNvSpPr txBox="1"/>
          <p:nvPr/>
        </p:nvSpPr>
        <p:spPr>
          <a:xfrm>
            <a:off x="1227769" y="3298485"/>
            <a:ext cx="5052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778F99-0F05-443D-9572-B4388156AA85}"/>
              </a:ext>
            </a:extLst>
          </p:cNvPr>
          <p:cNvSpPr txBox="1"/>
          <p:nvPr/>
        </p:nvSpPr>
        <p:spPr>
          <a:xfrm>
            <a:off x="1224337" y="4146478"/>
            <a:ext cx="5052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CD186-DBBB-4196-B282-A839BD212069}"/>
              </a:ext>
            </a:extLst>
          </p:cNvPr>
          <p:cNvSpPr txBox="1"/>
          <p:nvPr/>
        </p:nvSpPr>
        <p:spPr>
          <a:xfrm>
            <a:off x="2025649" y="2675397"/>
            <a:ext cx="7366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바쁜 스케줄로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애완동물을 어딘가 </a:t>
            </a:r>
            <a:r>
              <a:rPr lang="ko-KR" altLang="en-US" sz="2400" dirty="0"/>
              <a:t>맡겨야 하는 경우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627727-78FD-4F46-BCC5-0C9D01451FE4}"/>
              </a:ext>
            </a:extLst>
          </p:cNvPr>
          <p:cNvSpPr txBox="1"/>
          <p:nvPr/>
        </p:nvSpPr>
        <p:spPr>
          <a:xfrm>
            <a:off x="2025649" y="3452373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애완동물을 </a:t>
            </a:r>
            <a:r>
              <a:rPr lang="ko-KR" altLang="en-US" sz="2400" dirty="0" smtClean="0"/>
              <a:t>산책하기 곤란한 경우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10E024-0279-45DB-9C6A-9F6DFF32FE74}"/>
              </a:ext>
            </a:extLst>
          </p:cNvPr>
          <p:cNvSpPr txBox="1"/>
          <p:nvPr/>
        </p:nvSpPr>
        <p:spPr>
          <a:xfrm>
            <a:off x="2025649" y="4300366"/>
            <a:ext cx="7465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다른 애완동물을 키우는 사람들과 교류하고 싶은 경우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78F99-0F05-443D-9572-B4388156AA85}"/>
              </a:ext>
            </a:extLst>
          </p:cNvPr>
          <p:cNvSpPr txBox="1"/>
          <p:nvPr/>
        </p:nvSpPr>
        <p:spPr>
          <a:xfrm>
            <a:off x="1224337" y="5025975"/>
            <a:ext cx="5036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10E024-0279-45DB-9C6A-9F6DFF32FE74}"/>
              </a:ext>
            </a:extLst>
          </p:cNvPr>
          <p:cNvSpPr txBox="1"/>
          <p:nvPr/>
        </p:nvSpPr>
        <p:spPr>
          <a:xfrm>
            <a:off x="2025649" y="5179863"/>
            <a:ext cx="8627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애완동물은 좋아하나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부담이 되어 키우지 못하는 경우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44299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8D0DE-9976-424B-BBE5-B069DF94649C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D3DE46-63F8-4BCC-8069-25C00E33488B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F6FC0B-D5E0-4E2F-8315-4433F3BB5B19}"/>
              </a:ext>
            </a:extLst>
          </p:cNvPr>
          <p:cNvSpPr txBox="1"/>
          <p:nvPr/>
        </p:nvSpPr>
        <p:spPr>
          <a:xfrm>
            <a:off x="863600" y="285462"/>
            <a:ext cx="7209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 구상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처음화면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 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78D8B5-A6A5-4E6B-EF34-EE1C9CA23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66" y="1890962"/>
            <a:ext cx="5054050" cy="36780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2E9C0B-2124-393A-B26E-C6F1066D9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806" y="1237963"/>
            <a:ext cx="3642676" cy="5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29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8D0DE-9976-424B-BBE5-B069DF94649C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D3DE46-63F8-4BCC-8069-25C00E33488B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F6FC0B-D5E0-4E2F-8315-4433F3BB5B19}"/>
              </a:ext>
            </a:extLst>
          </p:cNvPr>
          <p:cNvSpPr txBox="1"/>
          <p:nvPr/>
        </p:nvSpPr>
        <p:spPr>
          <a:xfrm>
            <a:off x="863600" y="285462"/>
            <a:ext cx="9004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 구상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글쓰기 및 </a:t>
            </a: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내 정보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주변 보기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F68802-9114-4430-ED86-D42DE9B39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70" y="1237964"/>
            <a:ext cx="3685403" cy="49495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04C4D9-08FD-E149-0F9E-FAE84A340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672" y="1237964"/>
            <a:ext cx="3490262" cy="48238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931" y="1634364"/>
            <a:ext cx="4365177" cy="456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1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8D0DE-9976-424B-BBE5-B069DF94649C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D3DE46-63F8-4BCC-8069-25C00E33488B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F6FC0B-D5E0-4E2F-8315-4433F3BB5B19}"/>
              </a:ext>
            </a:extLst>
          </p:cNvPr>
          <p:cNvSpPr txBox="1"/>
          <p:nvPr/>
        </p:nvSpPr>
        <p:spPr>
          <a:xfrm>
            <a:off x="863600" y="285462"/>
            <a:ext cx="6173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 구상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커뮤니티 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889692-CE72-4320-394A-2047C1FBF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972" y="1412366"/>
            <a:ext cx="3673158" cy="48543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FF72ADB-EB45-E245-1954-EF2E2F242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300" y="1635399"/>
            <a:ext cx="3452159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3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8D0DE-9976-424B-BBE5-B069DF94649C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D3DE46-63F8-4BCC-8069-25C00E33488B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F6FC0B-D5E0-4E2F-8315-4433F3BB5B19}"/>
              </a:ext>
            </a:extLst>
          </p:cNvPr>
          <p:cNvSpPr txBox="1"/>
          <p:nvPr/>
        </p:nvSpPr>
        <p:spPr>
          <a:xfrm>
            <a:off x="863600" y="285462"/>
            <a:ext cx="9084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 구상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메인 및 커뮤니티 항목 클릭 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7FF7CF-C7B6-10FD-94C7-BA8193F0AB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604" y="1372454"/>
            <a:ext cx="3603110" cy="4761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5DE3972-1A24-05F8-E782-45B1C58C026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5" y="1237964"/>
            <a:ext cx="3603110" cy="489639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931" y="1237964"/>
            <a:ext cx="3281131" cy="475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06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559B3B-9F4E-4EC1-9B67-C4ADD356DDD2}"/>
              </a:ext>
            </a:extLst>
          </p:cNvPr>
          <p:cNvSpPr/>
          <p:nvPr/>
        </p:nvSpPr>
        <p:spPr>
          <a:xfrm>
            <a:off x="7120639" y="4426806"/>
            <a:ext cx="4431600" cy="178200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2363" tIns="174543" rIns="174543" bIns="556632" numCol="1" spcCol="1270" anchor="t" anchorCtr="0">
            <a:noAutofit/>
          </a:bodyPr>
          <a:lstStyle/>
          <a:p>
            <a:pPr marL="36000" lvl="1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사회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개인에 끼치는 영향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6000" lvl="1" indent="-342900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altLang="ko-KR" sz="2400" spc="-150" dirty="0"/>
          </a:p>
          <a:p>
            <a:pPr marL="36000" lvl="1" indent="-342900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ko-KR" altLang="en-US" sz="2400" spc="-150" dirty="0"/>
              <a:t>정신 및 육체 건강 증진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8D8BB8-DF05-4039-9312-E5F0AD2F243F}"/>
              </a:ext>
            </a:extLst>
          </p:cNvPr>
          <p:cNvSpPr/>
          <p:nvPr/>
        </p:nvSpPr>
        <p:spPr>
          <a:xfrm>
            <a:off x="547436" y="4426806"/>
            <a:ext cx="4892311" cy="178200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4543" tIns="174543" rIns="882363" bIns="556632" numCol="1" spcCol="1270" anchor="t" anchorCtr="0">
            <a:noAutofit/>
          </a:bodyPr>
          <a:lstStyle/>
          <a:p>
            <a:pPr marL="36000" lvl="1" algn="l" defTabSz="1289050" latinLnBrk="1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2800" kern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친화적 시스템</a:t>
            </a:r>
            <a:endParaRPr lang="en-US" altLang="ko-KR" sz="2800" kern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6000" lvl="1" indent="-342900" algn="l" defTabSz="1289050" latinLnBrk="1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ko-KR" altLang="en-US" sz="2400" spc="-150" dirty="0"/>
              <a:t>기존의 기능 </a:t>
            </a:r>
            <a:r>
              <a:rPr lang="en-US" altLang="ko-KR" sz="2400" spc="-150" dirty="0"/>
              <a:t>+ </a:t>
            </a:r>
            <a:r>
              <a:rPr lang="ko-KR" altLang="en-US" sz="2400" spc="-150" dirty="0"/>
              <a:t>필터링 기능</a:t>
            </a:r>
            <a:endParaRPr lang="en-US" altLang="ko-KR" sz="2400" spc="-150" dirty="0"/>
          </a:p>
          <a:p>
            <a:pPr marL="36000" lvl="1" indent="-342900" algn="l" defTabSz="1289050" latinLnBrk="1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ko-KR" altLang="en-US" sz="2400" spc="-150" dirty="0"/>
              <a:t>개인 맞춤 추천 알고리즘</a:t>
            </a:r>
            <a:endParaRPr lang="en-US" altLang="ko-KR" sz="2400" spc="-150" dirty="0"/>
          </a:p>
          <a:p>
            <a:pPr marL="0" lvl="1" algn="l" defTabSz="1289050" latinLnBrk="1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</a:pPr>
            <a:endParaRPr lang="ko-KR" altLang="en-US" sz="2400" kern="1200" spc="-1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9B318F2-4275-4792-BA0D-1C777EA2C0B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E46840B-7A26-4CB9-9FDA-CF9F642BF3BC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C22931-DA47-44E0-99CC-85BADFF41BAD}"/>
              </a:ext>
            </a:extLst>
          </p:cNvPr>
          <p:cNvSpPr txBox="1"/>
          <p:nvPr/>
        </p:nvSpPr>
        <p:spPr>
          <a:xfrm>
            <a:off x="863600" y="285462"/>
            <a:ext cx="3281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시장성 및 독창성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0B21A1-7910-4571-ADE8-827403AF5B73}"/>
              </a:ext>
            </a:extLst>
          </p:cNvPr>
          <p:cNvSpPr/>
          <p:nvPr/>
        </p:nvSpPr>
        <p:spPr>
          <a:xfrm>
            <a:off x="7120639" y="1434187"/>
            <a:ext cx="4431600" cy="1782000"/>
          </a:xfrm>
          <a:prstGeom prst="rect">
            <a:avLst/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2363" tIns="174543" rIns="174543" bIns="556632" numCol="1" spcCol="1270" anchor="t" anchorCtr="0">
            <a:noAutofit/>
          </a:bodyPr>
          <a:lstStyle/>
          <a:p>
            <a:pPr marL="36000" lvl="1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제작자들의 수익 창출</a:t>
            </a:r>
            <a:endParaRPr lang="en-US" altLang="ko-KR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6000" lvl="1" indent="-342900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ko-KR" altLang="en-US" sz="2000" spc="-150" dirty="0"/>
              <a:t>배너 광고</a:t>
            </a:r>
            <a:endParaRPr lang="en-US" altLang="ko-KR" sz="2000" spc="-150" dirty="0"/>
          </a:p>
          <a:p>
            <a:pPr marL="36000" lvl="1" indent="-342900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ko-KR" altLang="en-US" sz="2000" spc="-150" dirty="0"/>
              <a:t>제휴 업체와 협력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A182EE-832E-4C60-808D-8A56E1AA991E}"/>
              </a:ext>
            </a:extLst>
          </p:cNvPr>
          <p:cNvSpPr/>
          <p:nvPr/>
        </p:nvSpPr>
        <p:spPr>
          <a:xfrm>
            <a:off x="526884" y="1434187"/>
            <a:ext cx="4430175" cy="1782000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4543" tIns="174543" rIns="882363" bIns="556632" numCol="1" spcCol="1270" anchor="t" anchorCtr="0">
            <a:noAutofit/>
          </a:bodyPr>
          <a:lstStyle/>
          <a:p>
            <a:pPr marL="36000" lvl="1" algn="l" defTabSz="1289050" latinLnBrk="1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사람들이 얼마나 사용할지</a:t>
            </a:r>
            <a:endParaRPr lang="en-US" altLang="ko-KR" sz="2400" kern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6000" lvl="1" indent="-342900" algn="l" defTabSz="1289050" latinLnBrk="1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ko-KR" altLang="en-US" sz="2000" spc="-150" dirty="0"/>
              <a:t>애완동물의 수요가 많음</a:t>
            </a:r>
            <a:endParaRPr lang="en-US" altLang="ko-KR" sz="2000" spc="-150" dirty="0"/>
          </a:p>
          <a:p>
            <a:pPr marL="36000" lvl="1" indent="-342900" algn="l" defTabSz="1289050" latinLnBrk="1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ko-KR" altLang="en-US" sz="2000" kern="1200" spc="-150" dirty="0"/>
              <a:t>애완동물을 관리하는 데에 시간이 부족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605CC202-0F05-495A-9E0E-3E5FB92B32F1}"/>
              </a:ext>
            </a:extLst>
          </p:cNvPr>
          <p:cNvSpPr/>
          <p:nvPr/>
        </p:nvSpPr>
        <p:spPr>
          <a:xfrm>
            <a:off x="3923031" y="1706425"/>
            <a:ext cx="2068057" cy="2068057"/>
          </a:xfrm>
          <a:custGeom>
            <a:avLst/>
            <a:gdLst>
              <a:gd name="connsiteX0" fmla="*/ 0 w 2068057"/>
              <a:gd name="connsiteY0" fmla="*/ 2068057 h 2068057"/>
              <a:gd name="connsiteX1" fmla="*/ 2068057 w 2068057"/>
              <a:gd name="connsiteY1" fmla="*/ 0 h 2068057"/>
              <a:gd name="connsiteX2" fmla="*/ 2068057 w 2068057"/>
              <a:gd name="connsiteY2" fmla="*/ 2068057 h 2068057"/>
              <a:gd name="connsiteX3" fmla="*/ 0 w 2068057"/>
              <a:gd name="connsiteY3" fmla="*/ 2068057 h 206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8057" h="2068057">
                <a:moveTo>
                  <a:pt x="0" y="2068057"/>
                </a:moveTo>
                <a:cubicBezTo>
                  <a:pt x="0" y="925901"/>
                  <a:pt x="925901" y="0"/>
                  <a:pt x="2068057" y="0"/>
                </a:cubicBezTo>
                <a:lnTo>
                  <a:pt x="2068057" y="2068057"/>
                </a:lnTo>
                <a:lnTo>
                  <a:pt x="0" y="206805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9080" tIns="819080" rIns="213360" bIns="213360" numCol="1" spcCol="1270" anchor="ctr" anchorCtr="0">
            <a:noAutofit/>
          </a:bodyPr>
          <a:lstStyle/>
          <a:p>
            <a:pPr marL="0" lvl="0" indent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시장성</a:t>
            </a: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92CD176A-93FE-4D1C-A0A3-7CF6140B7652}"/>
              </a:ext>
            </a:extLst>
          </p:cNvPr>
          <p:cNvSpPr/>
          <p:nvPr/>
        </p:nvSpPr>
        <p:spPr>
          <a:xfrm>
            <a:off x="6086611" y="1706425"/>
            <a:ext cx="2068057" cy="2068057"/>
          </a:xfrm>
          <a:custGeom>
            <a:avLst/>
            <a:gdLst>
              <a:gd name="connsiteX0" fmla="*/ 0 w 2068057"/>
              <a:gd name="connsiteY0" fmla="*/ 2068057 h 2068057"/>
              <a:gd name="connsiteX1" fmla="*/ 2068057 w 2068057"/>
              <a:gd name="connsiteY1" fmla="*/ 0 h 2068057"/>
              <a:gd name="connsiteX2" fmla="*/ 2068057 w 2068057"/>
              <a:gd name="connsiteY2" fmla="*/ 2068057 h 2068057"/>
              <a:gd name="connsiteX3" fmla="*/ 0 w 2068057"/>
              <a:gd name="connsiteY3" fmla="*/ 2068057 h 206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8057" h="2068057">
                <a:moveTo>
                  <a:pt x="0" y="0"/>
                </a:moveTo>
                <a:cubicBezTo>
                  <a:pt x="1142156" y="0"/>
                  <a:pt x="2068057" y="925901"/>
                  <a:pt x="2068057" y="2068057"/>
                </a:cubicBezTo>
                <a:lnTo>
                  <a:pt x="0" y="206805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819080" rIns="819080" bIns="213360" numCol="1" spcCol="1270" anchor="ctr" anchorCtr="0">
            <a:noAutofit/>
          </a:bodyPr>
          <a:lstStyle/>
          <a:p>
            <a:pPr marL="0" lvl="0" indent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수익구조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E13128FA-0A7F-4F94-8581-08E822523F7B}"/>
              </a:ext>
            </a:extLst>
          </p:cNvPr>
          <p:cNvSpPr/>
          <p:nvPr/>
        </p:nvSpPr>
        <p:spPr>
          <a:xfrm>
            <a:off x="6086611" y="3870005"/>
            <a:ext cx="2068058" cy="2068057"/>
          </a:xfrm>
          <a:custGeom>
            <a:avLst/>
            <a:gdLst>
              <a:gd name="connsiteX0" fmla="*/ 0 w 2068057"/>
              <a:gd name="connsiteY0" fmla="*/ 2068057 h 2068057"/>
              <a:gd name="connsiteX1" fmla="*/ 2068057 w 2068057"/>
              <a:gd name="connsiteY1" fmla="*/ 0 h 2068057"/>
              <a:gd name="connsiteX2" fmla="*/ 2068057 w 2068057"/>
              <a:gd name="connsiteY2" fmla="*/ 2068057 h 2068057"/>
              <a:gd name="connsiteX3" fmla="*/ 0 w 2068057"/>
              <a:gd name="connsiteY3" fmla="*/ 2068057 h 206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8057" h="2068057">
                <a:moveTo>
                  <a:pt x="2068057" y="0"/>
                </a:moveTo>
                <a:cubicBezTo>
                  <a:pt x="2068057" y="1142156"/>
                  <a:pt x="1142156" y="2068057"/>
                  <a:pt x="0" y="2068057"/>
                </a:cubicBezTo>
                <a:lnTo>
                  <a:pt x="0" y="0"/>
                </a:lnTo>
                <a:lnTo>
                  <a:pt x="2068057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213360" rIns="819081" bIns="819080" numCol="1" spcCol="1270" anchor="ctr" anchorCtr="0">
            <a:noAutofit/>
          </a:bodyPr>
          <a:lstStyle/>
          <a:p>
            <a:pPr marL="0" lvl="0" indent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기대효과</a:t>
            </a: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CA901EFF-4F4E-4D15-9166-0892273F4A78}"/>
              </a:ext>
            </a:extLst>
          </p:cNvPr>
          <p:cNvSpPr/>
          <p:nvPr/>
        </p:nvSpPr>
        <p:spPr>
          <a:xfrm>
            <a:off x="3923030" y="3870005"/>
            <a:ext cx="2068058" cy="2068057"/>
          </a:xfrm>
          <a:custGeom>
            <a:avLst/>
            <a:gdLst>
              <a:gd name="connsiteX0" fmla="*/ 0 w 2068057"/>
              <a:gd name="connsiteY0" fmla="*/ 2068057 h 2068057"/>
              <a:gd name="connsiteX1" fmla="*/ 2068057 w 2068057"/>
              <a:gd name="connsiteY1" fmla="*/ 0 h 2068057"/>
              <a:gd name="connsiteX2" fmla="*/ 2068057 w 2068057"/>
              <a:gd name="connsiteY2" fmla="*/ 2068057 h 2068057"/>
              <a:gd name="connsiteX3" fmla="*/ 0 w 2068057"/>
              <a:gd name="connsiteY3" fmla="*/ 2068057 h 206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8057" h="2068057">
                <a:moveTo>
                  <a:pt x="2068057" y="2068057"/>
                </a:moveTo>
                <a:cubicBezTo>
                  <a:pt x="925901" y="2068057"/>
                  <a:pt x="0" y="1142156"/>
                  <a:pt x="0" y="0"/>
                </a:cubicBezTo>
                <a:lnTo>
                  <a:pt x="2068057" y="0"/>
                </a:lnTo>
                <a:lnTo>
                  <a:pt x="2068057" y="206805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9081" tIns="213360" rIns="213360" bIns="819080" numCol="1" spcCol="1270" anchor="ctr" anchorCtr="0">
            <a:noAutofit/>
          </a:bodyPr>
          <a:lstStyle/>
          <a:p>
            <a:pPr marL="0" lvl="0" indent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독창성</a:t>
            </a:r>
          </a:p>
        </p:txBody>
      </p:sp>
    </p:spTree>
    <p:extLst>
      <p:ext uri="{BB962C8B-B14F-4D97-AF65-F5344CB8AC3E}">
        <p14:creationId xmlns:p14="http://schemas.microsoft.com/office/powerpoint/2010/main" val="503830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0622">
      <a:dk1>
        <a:sysClr val="windowText" lastClr="000000"/>
      </a:dk1>
      <a:lt1>
        <a:sysClr val="window" lastClr="FFFFFF"/>
      </a:lt1>
      <a:dk2>
        <a:srgbClr val="3F3F3F"/>
      </a:dk2>
      <a:lt2>
        <a:srgbClr val="E7E6E6"/>
      </a:lt2>
      <a:accent1>
        <a:srgbClr val="0193A7"/>
      </a:accent1>
      <a:accent2>
        <a:srgbClr val="41CFDA"/>
      </a:accent2>
      <a:accent3>
        <a:srgbClr val="F8D9B6"/>
      </a:accent3>
      <a:accent4>
        <a:srgbClr val="DFC3AB"/>
      </a:accent4>
      <a:accent5>
        <a:srgbClr val="03ABCF"/>
      </a:accent5>
      <a:accent6>
        <a:srgbClr val="006380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170</Words>
  <Application>Microsoft Office PowerPoint</Application>
  <PresentationFormat>와이드스크린</PresentationFormat>
  <Paragraphs>53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 Nova</vt:lpstr>
      <vt:lpstr>나눔스퀘어 Bold</vt:lpstr>
      <vt:lpstr>나눔스퀘어 ExtraBold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57</cp:revision>
  <dcterms:created xsi:type="dcterms:W3CDTF">2020-06-22T00:57:09Z</dcterms:created>
  <dcterms:modified xsi:type="dcterms:W3CDTF">2022-09-15T01:15:01Z</dcterms:modified>
</cp:coreProperties>
</file>