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Wright" userId="cfa65aff-7ed9-4de6-830f-d524c25b0149" providerId="ADAL" clId="{555667DB-F028-4FAE-AEA7-CC5CB70143D1}"/>
    <pc:docChg chg="undo custSel addSld modSld">
      <pc:chgData name="Sarah Wright" userId="cfa65aff-7ed9-4de6-830f-d524c25b0149" providerId="ADAL" clId="{555667DB-F028-4FAE-AEA7-CC5CB70143D1}" dt="2020-04-16T17:31:40.276" v="912" actId="20577"/>
      <pc:docMkLst>
        <pc:docMk/>
      </pc:docMkLst>
      <pc:sldChg chg="modSp mod">
        <pc:chgData name="Sarah Wright" userId="cfa65aff-7ed9-4de6-830f-d524c25b0149" providerId="ADAL" clId="{555667DB-F028-4FAE-AEA7-CC5CB70143D1}" dt="2020-04-16T15:34:46.789" v="1" actId="20577"/>
        <pc:sldMkLst>
          <pc:docMk/>
          <pc:sldMk cId="172528750" sldId="256"/>
        </pc:sldMkLst>
        <pc:spChg chg="mod">
          <ac:chgData name="Sarah Wright" userId="cfa65aff-7ed9-4de6-830f-d524c25b0149" providerId="ADAL" clId="{555667DB-F028-4FAE-AEA7-CC5CB70143D1}" dt="2020-04-16T15:34:46.789" v="1" actId="20577"/>
          <ac:spMkLst>
            <pc:docMk/>
            <pc:sldMk cId="172528750" sldId="256"/>
            <ac:spMk id="2" creationId="{4D35E271-66D2-4906-8677-FE5BE951EA19}"/>
          </ac:spMkLst>
        </pc:spChg>
      </pc:sldChg>
      <pc:sldChg chg="addSp delSp modSp new mod">
        <pc:chgData name="Sarah Wright" userId="cfa65aff-7ed9-4de6-830f-d524c25b0149" providerId="ADAL" clId="{555667DB-F028-4FAE-AEA7-CC5CB70143D1}" dt="2020-04-16T15:38:37.380" v="87" actId="478"/>
        <pc:sldMkLst>
          <pc:docMk/>
          <pc:sldMk cId="739717009" sldId="257"/>
        </pc:sldMkLst>
        <pc:spChg chg="mod">
          <ac:chgData name="Sarah Wright" userId="cfa65aff-7ed9-4de6-830f-d524c25b0149" providerId="ADAL" clId="{555667DB-F028-4FAE-AEA7-CC5CB70143D1}" dt="2020-04-16T15:37:37.888" v="72" actId="2711"/>
          <ac:spMkLst>
            <pc:docMk/>
            <pc:sldMk cId="739717009" sldId="257"/>
            <ac:spMk id="2" creationId="{E1F49686-5E47-454B-9A62-E5B1CAC15F00}"/>
          </ac:spMkLst>
        </pc:spChg>
        <pc:spChg chg="mod">
          <ac:chgData name="Sarah Wright" userId="cfa65aff-7ed9-4de6-830f-d524c25b0149" providerId="ADAL" clId="{555667DB-F028-4FAE-AEA7-CC5CB70143D1}" dt="2020-04-16T15:38:24.241" v="85" actId="404"/>
          <ac:spMkLst>
            <pc:docMk/>
            <pc:sldMk cId="739717009" sldId="257"/>
            <ac:spMk id="3" creationId="{EB4A81DB-7649-402B-B570-CF11B0BD746C}"/>
          </ac:spMkLst>
        </pc:spChg>
        <pc:spChg chg="add del">
          <ac:chgData name="Sarah Wright" userId="cfa65aff-7ed9-4de6-830f-d524c25b0149" providerId="ADAL" clId="{555667DB-F028-4FAE-AEA7-CC5CB70143D1}" dt="2020-04-16T15:38:37.380" v="87" actId="478"/>
          <ac:spMkLst>
            <pc:docMk/>
            <pc:sldMk cId="739717009" sldId="257"/>
            <ac:spMk id="4" creationId="{B31F50DE-C3C2-4E34-9BA6-9A8F34CF2E26}"/>
          </ac:spMkLst>
        </pc:spChg>
      </pc:sldChg>
      <pc:sldChg chg="modSp add mod">
        <pc:chgData name="Sarah Wright" userId="cfa65aff-7ed9-4de6-830f-d524c25b0149" providerId="ADAL" clId="{555667DB-F028-4FAE-AEA7-CC5CB70143D1}" dt="2020-04-16T15:40:34.509" v="252" actId="313"/>
        <pc:sldMkLst>
          <pc:docMk/>
          <pc:sldMk cId="3990291488" sldId="258"/>
        </pc:sldMkLst>
        <pc:spChg chg="mod">
          <ac:chgData name="Sarah Wright" userId="cfa65aff-7ed9-4de6-830f-d524c25b0149" providerId="ADAL" clId="{555667DB-F028-4FAE-AEA7-CC5CB70143D1}" dt="2020-04-16T15:38:45.860" v="117" actId="20577"/>
          <ac:spMkLst>
            <pc:docMk/>
            <pc:sldMk cId="3990291488" sldId="258"/>
            <ac:spMk id="2" creationId="{E1F49686-5E47-454B-9A62-E5B1CAC15F00}"/>
          </ac:spMkLst>
        </pc:spChg>
        <pc:spChg chg="mod">
          <ac:chgData name="Sarah Wright" userId="cfa65aff-7ed9-4de6-830f-d524c25b0149" providerId="ADAL" clId="{555667DB-F028-4FAE-AEA7-CC5CB70143D1}" dt="2020-04-16T15:40:34.509" v="252" actId="313"/>
          <ac:spMkLst>
            <pc:docMk/>
            <pc:sldMk cId="3990291488" sldId="258"/>
            <ac:spMk id="3" creationId="{EB4A81DB-7649-402B-B570-CF11B0BD746C}"/>
          </ac:spMkLst>
        </pc:spChg>
      </pc:sldChg>
      <pc:sldChg chg="modSp add mod">
        <pc:chgData name="Sarah Wright" userId="cfa65aff-7ed9-4de6-830f-d524c25b0149" providerId="ADAL" clId="{555667DB-F028-4FAE-AEA7-CC5CB70143D1}" dt="2020-04-16T17:31:40.276" v="912" actId="20577"/>
        <pc:sldMkLst>
          <pc:docMk/>
          <pc:sldMk cId="571989276" sldId="259"/>
        </pc:sldMkLst>
        <pc:spChg chg="mod">
          <ac:chgData name="Sarah Wright" userId="cfa65aff-7ed9-4de6-830f-d524c25b0149" providerId="ADAL" clId="{555667DB-F028-4FAE-AEA7-CC5CB70143D1}" dt="2020-04-16T15:42:06.359" v="286" actId="20577"/>
          <ac:spMkLst>
            <pc:docMk/>
            <pc:sldMk cId="571989276" sldId="259"/>
            <ac:spMk id="2" creationId="{E1F49686-5E47-454B-9A62-E5B1CAC15F00}"/>
          </ac:spMkLst>
        </pc:spChg>
        <pc:spChg chg="mod">
          <ac:chgData name="Sarah Wright" userId="cfa65aff-7ed9-4de6-830f-d524c25b0149" providerId="ADAL" clId="{555667DB-F028-4FAE-AEA7-CC5CB70143D1}" dt="2020-04-16T17:31:40.276" v="912" actId="20577"/>
          <ac:spMkLst>
            <pc:docMk/>
            <pc:sldMk cId="571989276" sldId="259"/>
            <ac:spMk id="3" creationId="{EB4A81DB-7649-402B-B570-CF11B0BD746C}"/>
          </ac:spMkLst>
        </pc:spChg>
      </pc:sldChg>
      <pc:sldChg chg="addSp delSp modSp add mod">
        <pc:chgData name="Sarah Wright" userId="cfa65aff-7ed9-4de6-830f-d524c25b0149" providerId="ADAL" clId="{555667DB-F028-4FAE-AEA7-CC5CB70143D1}" dt="2020-04-16T17:30:10.528" v="610" actId="313"/>
        <pc:sldMkLst>
          <pc:docMk/>
          <pc:sldMk cId="1187180726" sldId="260"/>
        </pc:sldMkLst>
        <pc:spChg chg="mod">
          <ac:chgData name="Sarah Wright" userId="cfa65aff-7ed9-4de6-830f-d524c25b0149" providerId="ADAL" clId="{555667DB-F028-4FAE-AEA7-CC5CB70143D1}" dt="2020-04-16T17:30:10.528" v="610" actId="313"/>
          <ac:spMkLst>
            <pc:docMk/>
            <pc:sldMk cId="1187180726" sldId="260"/>
            <ac:spMk id="2" creationId="{E1F49686-5E47-454B-9A62-E5B1CAC15F00}"/>
          </ac:spMkLst>
        </pc:spChg>
        <pc:spChg chg="del mod">
          <ac:chgData name="Sarah Wright" userId="cfa65aff-7ed9-4de6-830f-d524c25b0149" providerId="ADAL" clId="{555667DB-F028-4FAE-AEA7-CC5CB70143D1}" dt="2020-04-16T17:23:40.381" v="326" actId="478"/>
          <ac:spMkLst>
            <pc:docMk/>
            <pc:sldMk cId="1187180726" sldId="260"/>
            <ac:spMk id="3" creationId="{EB4A81DB-7649-402B-B570-CF11B0BD746C}"/>
          </ac:spMkLst>
        </pc:spChg>
        <pc:spChg chg="add del mod">
          <ac:chgData name="Sarah Wright" userId="cfa65aff-7ed9-4de6-830f-d524c25b0149" providerId="ADAL" clId="{555667DB-F028-4FAE-AEA7-CC5CB70143D1}" dt="2020-04-16T17:23:44.125" v="328" actId="478"/>
          <ac:spMkLst>
            <pc:docMk/>
            <pc:sldMk cId="1187180726" sldId="260"/>
            <ac:spMk id="5" creationId="{02CB4E0A-6154-4D48-91CF-C568B9409CEF}"/>
          </ac:spMkLst>
        </pc:spChg>
        <pc:picChg chg="add del mod">
          <ac:chgData name="Sarah Wright" userId="cfa65aff-7ed9-4de6-830f-d524c25b0149" providerId="ADAL" clId="{555667DB-F028-4FAE-AEA7-CC5CB70143D1}" dt="2020-04-16T17:24:17.285" v="330" actId="478"/>
          <ac:picMkLst>
            <pc:docMk/>
            <pc:sldMk cId="1187180726" sldId="260"/>
            <ac:picMk id="6" creationId="{D8A0EAE7-A6D5-44C2-8644-455F0AE1BE65}"/>
          </ac:picMkLst>
        </pc:picChg>
        <pc:picChg chg="add mod">
          <ac:chgData name="Sarah Wright" userId="cfa65aff-7ed9-4de6-830f-d524c25b0149" providerId="ADAL" clId="{555667DB-F028-4FAE-AEA7-CC5CB70143D1}" dt="2020-04-16T17:30:07.648" v="609" actId="1076"/>
          <ac:picMkLst>
            <pc:docMk/>
            <pc:sldMk cId="1187180726" sldId="260"/>
            <ac:picMk id="7" creationId="{A71A8D84-15BF-4881-ACA2-66CD40265BDD}"/>
          </ac:picMkLst>
        </pc:picChg>
      </pc:sldChg>
      <pc:sldChg chg="addSp delSp modSp add mod">
        <pc:chgData name="Sarah Wright" userId="cfa65aff-7ed9-4de6-830f-d524c25b0149" providerId="ADAL" clId="{555667DB-F028-4FAE-AEA7-CC5CB70143D1}" dt="2020-04-16T17:29:31.206" v="481" actId="20577"/>
        <pc:sldMkLst>
          <pc:docMk/>
          <pc:sldMk cId="1866742800" sldId="261"/>
        </pc:sldMkLst>
        <pc:spChg chg="mod">
          <ac:chgData name="Sarah Wright" userId="cfa65aff-7ed9-4de6-830f-d524c25b0149" providerId="ADAL" clId="{555667DB-F028-4FAE-AEA7-CC5CB70143D1}" dt="2020-04-16T17:29:31.206" v="481" actId="20577"/>
          <ac:spMkLst>
            <pc:docMk/>
            <pc:sldMk cId="1866742800" sldId="261"/>
            <ac:spMk id="2" creationId="{E1F49686-5E47-454B-9A62-E5B1CAC15F00}"/>
          </ac:spMkLst>
        </pc:spChg>
        <pc:spChg chg="del mod">
          <ac:chgData name="Sarah Wright" userId="cfa65aff-7ed9-4de6-830f-d524c25b0149" providerId="ADAL" clId="{555667DB-F028-4FAE-AEA7-CC5CB70143D1}" dt="2020-04-16T17:24:54.402" v="336" actId="478"/>
          <ac:spMkLst>
            <pc:docMk/>
            <pc:sldMk cId="1866742800" sldId="261"/>
            <ac:spMk id="3" creationId="{EB4A81DB-7649-402B-B570-CF11B0BD746C}"/>
          </ac:spMkLst>
        </pc:spChg>
        <pc:spChg chg="add del mod">
          <ac:chgData name="Sarah Wright" userId="cfa65aff-7ed9-4de6-830f-d524c25b0149" providerId="ADAL" clId="{555667DB-F028-4FAE-AEA7-CC5CB70143D1}" dt="2020-04-16T17:24:57.237" v="338" actId="478"/>
          <ac:spMkLst>
            <pc:docMk/>
            <pc:sldMk cId="1866742800" sldId="261"/>
            <ac:spMk id="5" creationId="{BFEE2A36-9BCD-495E-A490-93706921F6AD}"/>
          </ac:spMkLst>
        </pc:spChg>
        <pc:picChg chg="add mod modCrop">
          <ac:chgData name="Sarah Wright" userId="cfa65aff-7ed9-4de6-830f-d524c25b0149" providerId="ADAL" clId="{555667DB-F028-4FAE-AEA7-CC5CB70143D1}" dt="2020-04-16T17:28:54.492" v="412" actId="732"/>
          <ac:picMkLst>
            <pc:docMk/>
            <pc:sldMk cId="1866742800" sldId="261"/>
            <ac:picMk id="6" creationId="{8FEE8E78-63CB-42D8-AAEA-9A5457887FE4}"/>
          </ac:picMkLst>
        </pc:picChg>
        <pc:picChg chg="add mod">
          <ac:chgData name="Sarah Wright" userId="cfa65aff-7ed9-4de6-830f-d524c25b0149" providerId="ADAL" clId="{555667DB-F028-4FAE-AEA7-CC5CB70143D1}" dt="2020-04-16T17:28:47.111" v="411" actId="208"/>
          <ac:picMkLst>
            <pc:docMk/>
            <pc:sldMk cId="1866742800" sldId="261"/>
            <ac:picMk id="7" creationId="{B032D8CC-19DA-40EF-8D66-0A2A866C6A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B61C-D1AD-4BF3-9D7E-6E2755E2C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59F1E-5A68-4A9D-AA35-3675ABD1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CADD-C245-4DC4-9833-5A06E476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7807-0AFA-490C-9CA0-F67B4FF9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3960-7417-431E-B535-7A3EDE1B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6D7F-79D3-48EE-A6F0-3FD519A9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16330-E65D-489F-86C6-C93CB4CA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0F2D-F56A-4F4A-9252-AE602B3F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8AE0-204A-4586-BC09-BBD29193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3FEE-41EF-44C5-875B-6139A3C6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5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D94AF-6025-40A9-AA69-BCE126A5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A66A2-1EFF-4337-92AB-ABE36D031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26B5-5373-440B-B45A-91E70232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2C99-BB54-4EF5-A1FE-8E015402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715D-6919-4D42-A195-8D40981A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4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F8A9-6978-457F-B835-3DEE4C0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EBA7-E898-4D51-A47C-0660317A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8415-BC0E-4B7C-B7AF-7594FA25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BC8A-F9BA-4620-AC1B-8F23AD0E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25AE-3247-4702-AB2C-09506D6A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E373-C695-42FC-96F3-544DC3F8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67E0-7317-4C82-A008-E1E29B43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49861-6A51-4CC8-BA52-2BB71EF5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BDE2-9354-45A1-BC3E-2B0446E5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4B9E-AB0D-49DC-9038-CBF84D4B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7046-1F41-4C26-B06C-ACF7F1D7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EE99-4450-4154-8091-3AEB4620E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69490-1E3F-4EEB-A596-B97E51C5E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E16F3-D3D1-4D90-921D-CABC165C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E1CF3-2B9A-44DE-9798-CB9D6529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093F8-2930-48DD-ADA8-4ACACF70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9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5640-FF40-40AA-9BF9-6D288DB4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6997-EB74-4BB4-A4B5-21111E9D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0A81-BE86-48FF-A9BF-EFE99B2E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7638C-24B7-4AE5-AC33-7672CD1E0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F8FCE-712A-4175-B372-22DFA8BB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85E41-5C72-46CB-8C39-BE4611BD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6A041-3F2C-4115-AAD6-38F09F9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DF047-B8A9-42FB-835A-E0D88EF0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4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5E58-7CCA-4152-90AF-E0981429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B4570-9178-481E-9683-E940E94D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1283-B77C-45F6-BC7E-97DC097E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5853-034E-48EE-BEB8-1440A582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1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BDC2-6F43-4C2F-BF90-CC426F9B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3FD9B-A944-43AF-9016-AB8E5A4C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57BE0-268C-404E-BE5D-BEAD0AD6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57F1-693B-4006-AA94-00506381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AD7B-B02D-4D63-8F02-CDF9CF2D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A3E7F-DBB0-4DB2-B268-E759E600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A740-0987-41D5-99E9-CC18937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79DC-C9E1-416E-808E-62BE95D8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F690-86F2-4FC0-8329-E9CE22E6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5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FB91-C6B9-4EC1-B5A8-62BC8880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08B87-CB7C-4A1C-B2C4-5B4F97020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4228A-13AC-4705-A036-7DABE904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799E-B0B8-4BA3-8E1B-27B01492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DB66-9F04-4AEA-82A2-E9158527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637D3-FAA3-4763-B9C3-3C52582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16DD-EA6C-4E04-BFA2-6684B903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4B64-4410-4AB1-8D5C-25CEEAFA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DE72-0E36-4F04-95CC-47EA463C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ABEF-8942-4B7E-9F7D-A4D0E4A433D4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2DFB-8D8C-4C4D-BD0C-D609A25A4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9C4A9-1C1A-43A3-948A-900BB053C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D25D-E603-405B-91C4-A99118752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E271-66D2-4906-8677-FE5BE951E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619" y="1885156"/>
            <a:ext cx="7391400" cy="264557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Understanding the Chinese Restaurant Market in New York City </a:t>
            </a:r>
            <a:endParaRPr lang="en-GB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B2D07-2919-49D0-B397-D35D5FE72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19" y="4909350"/>
            <a:ext cx="1919287" cy="434175"/>
          </a:xfrm>
        </p:spPr>
        <p:txBody>
          <a:bodyPr/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Sarah Chell</a:t>
            </a:r>
          </a:p>
        </p:txBody>
      </p:sp>
    </p:spTree>
    <p:extLst>
      <p:ext uri="{BB962C8B-B14F-4D97-AF65-F5344CB8AC3E}">
        <p14:creationId xmlns:p14="http://schemas.microsoft.com/office/powerpoint/2010/main" val="1725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9686-5E47-454B-9A62-E5B1CAC1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Chinese Restaurant market in New York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81DB-7649-402B-B570-CF11B0BD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712"/>
            <a:ext cx="9248775" cy="371951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Chinese restaurant chain are looking to open a new restaurant in New York City, and they need to understand where the best place would be to do this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They need to find out which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are the most densely saturated with hotels, where clusters of restaurants are, and how Chinese restaurants specifically are spread throughout the city</a:t>
            </a:r>
          </a:p>
        </p:txBody>
      </p:sp>
    </p:spTree>
    <p:extLst>
      <p:ext uri="{BB962C8B-B14F-4D97-AF65-F5344CB8AC3E}">
        <p14:creationId xmlns:p14="http://schemas.microsoft.com/office/powerpoint/2010/main" val="7397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9686-5E47-454B-9A62-E5B1CAC1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81DB-7649-402B-B570-CF11B0BD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712"/>
            <a:ext cx="9248775" cy="371951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order to segment and understand the neighbourhoods of New York, data the number of neighbourhoods and longitude and latitude of each will be needed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data from the following dataset was used for this: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https://geo.nyu.edu/catalog/nyu_2451_34572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Foursquare location data was then used to identify where Chinese restaurants are located across New York City </a:t>
            </a:r>
          </a:p>
        </p:txBody>
      </p:sp>
    </p:spTree>
    <p:extLst>
      <p:ext uri="{BB962C8B-B14F-4D97-AF65-F5344CB8AC3E}">
        <p14:creationId xmlns:p14="http://schemas.microsoft.com/office/powerpoint/2010/main" val="399029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9686-5E47-454B-9A62-E5B1CAC1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the name, category and location of each 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E8E78-63CB-42D8-AAEA-9A5457887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" r="28627"/>
          <a:stretch/>
        </p:blipFill>
        <p:spPr>
          <a:xfrm>
            <a:off x="2272899" y="1645718"/>
            <a:ext cx="6783051" cy="2296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2D8CC-19DA-40EF-8D66-0A2A866C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01" y="4133855"/>
            <a:ext cx="6783050" cy="22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9686-5E47-454B-9A62-E5B1CAC1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map illustrates that downtown Manhattan is the area most densely populated with Chinese restaurants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A8D84-15BF-4881-ACA2-66CD4026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69" y="2024145"/>
            <a:ext cx="9134084" cy="45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8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9686-5E47-454B-9A62-E5B1CAC1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81DB-7649-402B-B570-CF11B0BD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850231"/>
            <a:ext cx="9248775" cy="371951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is recommended that the restaurant chain looks to downtown Manhattan as the preferred location to open its new restaurant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Further work such as a cluster analysis could be beneficial in identifying clusters of restaurants in more detail according to their specific attributes </a:t>
            </a:r>
          </a:p>
        </p:txBody>
      </p:sp>
    </p:spTree>
    <p:extLst>
      <p:ext uri="{BB962C8B-B14F-4D97-AF65-F5344CB8AC3E}">
        <p14:creationId xmlns:p14="http://schemas.microsoft.com/office/powerpoint/2010/main" val="5719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7D7520159BF4EA645FBBCEFE2BB33" ma:contentTypeVersion="13" ma:contentTypeDescription="Create a new document." ma:contentTypeScope="" ma:versionID="6afaea0eacc6d7d2e2eb10c9a3185c7c">
  <xsd:schema xmlns:xsd="http://www.w3.org/2001/XMLSchema" xmlns:xs="http://www.w3.org/2001/XMLSchema" xmlns:p="http://schemas.microsoft.com/office/2006/metadata/properties" xmlns:ns3="f68b32ff-45e5-4ae0-b772-4fd9afee4f90" xmlns:ns4="3eb0ddb2-ed6b-443c-a285-e9ac5e4c6fdc" targetNamespace="http://schemas.microsoft.com/office/2006/metadata/properties" ma:root="true" ma:fieldsID="f48cad4836e0aa46d601b575e4fc1726" ns3:_="" ns4:_="">
    <xsd:import namespace="f68b32ff-45e5-4ae0-b772-4fd9afee4f90"/>
    <xsd:import namespace="3eb0ddb2-ed6b-443c-a285-e9ac5e4c6f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b32ff-45e5-4ae0-b772-4fd9afee4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0ddb2-ed6b-443c-a285-e9ac5e4c6fd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E3992D-0A44-40DE-86DF-274CB8430E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b32ff-45e5-4ae0-b772-4fd9afee4f90"/>
    <ds:schemaRef ds:uri="3eb0ddb2-ed6b-443c-a285-e9ac5e4c6f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B85FBC-6593-4320-9C2C-82683B58B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EA70D2-7B4C-4782-8EE4-EE3BD02D82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Understanding the Chinese Restaurant Market in New York City </vt:lpstr>
      <vt:lpstr>Understanding the Chinese Restaurant market in New York City</vt:lpstr>
      <vt:lpstr>Data acquisition and cleaning</vt:lpstr>
      <vt:lpstr>The dataframe shows the name, category and location of each venue</vt:lpstr>
      <vt:lpstr>The map illustrates that downtown Manhattan is the area most densely populated with Chinese restaurants</vt:lpstr>
      <vt:lpstr>Conclusions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Chinese Restaurant Market In New York City </dc:title>
  <dc:creator>Sarah Wright</dc:creator>
  <cp:lastModifiedBy>Sarah Wright</cp:lastModifiedBy>
  <cp:revision>2</cp:revision>
  <dcterms:created xsi:type="dcterms:W3CDTF">2020-04-16T15:32:27Z</dcterms:created>
  <dcterms:modified xsi:type="dcterms:W3CDTF">2020-04-16T17:31:46Z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0x010100B7F7D7520159BF4EA645FBBCEFE2BB33</vt:lpwstr>
  </property>
</Properties>
</file>