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82B616-CB31-4FEF-9938-20930CEEC28A}">
  <a:tblStyle styleId="{CA82B616-CB31-4FEF-9938-20930CEEC2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be426914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be426914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be426914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be426914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be426914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be426914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be42691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be42691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here today to pitch our solution to Stagecoaches Unibus problem. At the moment Stagecoach </a:t>
            </a:r>
            <a:r>
              <a:rPr lang="en"/>
              <a:t>receives</a:t>
            </a:r>
            <a:r>
              <a:rPr lang="en"/>
              <a:t> complaints from students about the U1 bus. Complaints say that buses are infrequent, with some reporting hour long waiting times, as well as the buses being full a lot of the time, requiring many students to have to stand up for a half an hour journey to University.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be42691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be42691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impacts several different parties, all of which benefit from the proposed 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are heavily invested, their main benefit being able to get to more lectures on time, ultimately producing a better grade.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Stagecoach is the key stakeholder, since an improved timetable increases customer satisfaction leading to an overall profit.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be42691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be42691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Solution solves issues by optimising schedule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Collect student and traffic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algorithm to optimise schedule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Integrate new timetable with app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be426914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be426914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 work packages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First, develop algorithm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allow work package 2, developing a new timetable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package 3, develop stagecoach app with timetable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be42691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be42691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packages scheduled with budget attached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the project can be on-time and on-budget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£400 budgetted for project management costs, risks for example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be426914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be426914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opportunities for extra potential. A bigger budget allows extra features and more accurate algorithm, and so does continued support from stagecoach. Additionally, allowing the use of gps data could also have a big impact on the quality of the solution.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e3cc8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e3cc8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Agile is more appropriate than traditional methodology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Increased team accountability is beneficial due to short time frame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Easy to accommodate changes which allows for a flexible scope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be426914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be426914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risks: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implementation may cause bus drivers to strike: severe financial consequences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may be unhappy with changes to timetable and user interface of stagecoach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risks: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small so can go over-budget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actually increases due to more buses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904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University Bus Service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Responses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Drivers striking if GPS is integrated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Offer them more </a:t>
            </a:r>
            <a:r>
              <a:rPr lang="en" sz="1400"/>
              <a:t>paid breaks</a:t>
            </a:r>
            <a:r>
              <a:rPr lang="en" sz="1400"/>
              <a:t>, flexible break times if GPS implemented from time gained by timetable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Customers dissatisfied with changes 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Take customer feedback throughout development process, can easily switch between systems quickly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/>
              <a:t>Development goes over-budget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risk by Estimated Value Analysis of deliverables throughout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Accept other insignificant risks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20125" y="10679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relevant parties greatly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Freedom of choice with project scope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major risks mitigated 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REASON NOT TO INVEST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35275"/>
            <a:ext cx="8520600" cy="47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c</a:t>
            </a:r>
            <a:r>
              <a:rPr lang="en"/>
              <a:t>ase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are unhappy with the scheduling of the Stagecoach Unibus service: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Buses are too </a:t>
            </a:r>
            <a:r>
              <a:rPr b="1" lang="en"/>
              <a:t>infrequent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Buses are too </a:t>
            </a:r>
            <a:r>
              <a:rPr b="1" lang="en"/>
              <a:t>full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difficult problems to fix: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more buses is </a:t>
            </a:r>
            <a:r>
              <a:rPr b="1" lang="en"/>
              <a:t>expensive</a:t>
            </a:r>
            <a:r>
              <a:rPr lang="en"/>
              <a:t> (one bus costs roughly £500,000)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hard to plan for demand as traffic and lecture times are </a:t>
            </a:r>
            <a:r>
              <a:rPr b="1" lang="en"/>
              <a:t>unpredictable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software solution is needed to create a smarter bus timetable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Benefits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Students</a:t>
            </a:r>
            <a:r>
              <a:rPr lang="en"/>
              <a:t> - Reduced waiting times and more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Stagecoach</a:t>
            </a:r>
            <a:r>
              <a:rPr lang="en"/>
              <a:t> - Improved customer satisfaction and reduced competition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University - </a:t>
            </a:r>
            <a:r>
              <a:rPr lang="en"/>
              <a:t>Higher attendance and student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Local Council - </a:t>
            </a:r>
            <a:r>
              <a:rPr lang="en"/>
              <a:t>Leamington becomes more attractive for students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75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timetable and room booking data from university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live traffic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algorithm for predicting journey times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algorithm to create new timetable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timetable with stagecoach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6173975" y="364225"/>
            <a:ext cx="2824800" cy="154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28975" y="45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</a:t>
            </a:r>
            <a:endParaRPr/>
          </a:p>
        </p:txBody>
      </p:sp>
      <p:cxnSp>
        <p:nvCxnSpPr>
          <p:cNvPr id="92" name="Google Shape;92;p17"/>
          <p:cNvCxnSpPr>
            <a:stCxn id="93" idx="2"/>
            <a:endCxn id="94" idx="0"/>
          </p:cNvCxnSpPr>
          <p:nvPr/>
        </p:nvCxnSpPr>
        <p:spPr>
          <a:xfrm flipH="1" rot="-5400000">
            <a:off x="5554125" y="808950"/>
            <a:ext cx="647700" cy="2456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" name="Google Shape;95;p17"/>
          <p:cNvCxnSpPr>
            <a:stCxn id="96" idx="0"/>
            <a:endCxn id="93" idx="2"/>
          </p:cNvCxnSpPr>
          <p:nvPr/>
        </p:nvCxnSpPr>
        <p:spPr>
          <a:xfrm rot="-5400000">
            <a:off x="3098025" y="809050"/>
            <a:ext cx="647700" cy="2456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" name="Google Shape;97;p17"/>
          <p:cNvCxnSpPr>
            <a:stCxn id="96" idx="2"/>
            <a:endCxn id="98" idx="3"/>
          </p:cNvCxnSpPr>
          <p:nvPr/>
        </p:nvCxnSpPr>
        <p:spPr>
          <a:xfrm rot="5400000">
            <a:off x="1739325" y="3093250"/>
            <a:ext cx="820500" cy="885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9" name="Google Shape;99;p17"/>
          <p:cNvCxnSpPr>
            <a:stCxn id="100" idx="3"/>
            <a:endCxn id="96" idx="2"/>
          </p:cNvCxnSpPr>
          <p:nvPr/>
        </p:nvCxnSpPr>
        <p:spPr>
          <a:xfrm flipH="1" rot="10800000">
            <a:off x="2105225" y="2727250"/>
            <a:ext cx="88500" cy="3354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" name="Google Shape;101;p17"/>
          <p:cNvCxnSpPr>
            <a:stCxn id="102" idx="3"/>
            <a:endCxn id="94" idx="2"/>
          </p:cNvCxnSpPr>
          <p:nvPr/>
        </p:nvCxnSpPr>
        <p:spPr>
          <a:xfrm flipH="1" rot="10800000">
            <a:off x="7015625" y="2727300"/>
            <a:ext cx="90300" cy="8349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3879675" y="134685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Improving the Bus Service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424775" y="23609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 Develop Scheduling Algorithm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336975" y="23609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 Stagecoach App Integration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67125" y="28795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1.1 Get timetable data from University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67125" y="3364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1.2 Get live traffic data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880875" y="23799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 Create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Optimised Timetable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>
            <a:stCxn id="103" idx="0"/>
            <a:endCxn id="93" idx="2"/>
          </p:cNvCxnSpPr>
          <p:nvPr/>
        </p:nvCxnSpPr>
        <p:spPr>
          <a:xfrm rot="-5400000">
            <a:off x="4316775" y="2046200"/>
            <a:ext cx="666900" cy="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Google Shape;105;p17"/>
          <p:cNvCxnSpPr>
            <a:stCxn id="103" idx="2"/>
            <a:endCxn id="106" idx="3"/>
          </p:cNvCxnSpPr>
          <p:nvPr/>
        </p:nvCxnSpPr>
        <p:spPr>
          <a:xfrm rot="5400000">
            <a:off x="4188375" y="3086300"/>
            <a:ext cx="801600" cy="1215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" name="Google Shape;107;p17"/>
          <p:cNvCxnSpPr>
            <a:stCxn id="108" idx="3"/>
            <a:endCxn id="103" idx="2"/>
          </p:cNvCxnSpPr>
          <p:nvPr/>
        </p:nvCxnSpPr>
        <p:spPr>
          <a:xfrm flipH="1" rot="10800000">
            <a:off x="4528525" y="2746250"/>
            <a:ext cx="121500" cy="3354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2990425" y="28985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2.1 Collate traffic and lecture time 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990425" y="3364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2.2 Analyse data using algorithm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7"/>
          <p:cNvCxnSpPr>
            <a:stCxn id="110" idx="3"/>
            <a:endCxn id="94" idx="2"/>
          </p:cNvCxnSpPr>
          <p:nvPr/>
        </p:nvCxnSpPr>
        <p:spPr>
          <a:xfrm flipH="1" rot="10800000">
            <a:off x="7020925" y="2727325"/>
            <a:ext cx="85200" cy="3684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482825" y="29125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3.1 Define app requirements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7"/>
          <p:cNvCxnSpPr>
            <a:stCxn id="96" idx="2"/>
            <a:endCxn id="112" idx="3"/>
          </p:cNvCxnSpPr>
          <p:nvPr/>
        </p:nvCxnSpPr>
        <p:spPr>
          <a:xfrm rot="5400000">
            <a:off x="1466475" y="3366100"/>
            <a:ext cx="1366200" cy="885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17"/>
          <p:cNvCxnSpPr>
            <a:stCxn id="103" idx="2"/>
            <a:endCxn id="114" idx="3"/>
          </p:cNvCxnSpPr>
          <p:nvPr/>
        </p:nvCxnSpPr>
        <p:spPr>
          <a:xfrm rot="5400000">
            <a:off x="3955425" y="3319250"/>
            <a:ext cx="1267500" cy="1215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567125" y="3849600"/>
            <a:ext cx="1538100" cy="487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1.3 Create algorithm to predict journey time in the near future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990425" y="3830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2.3 Test timetable at off-peak times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990425" y="42966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2.4 Review testing and integrate timetable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477525" y="33790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3.2 Develop code to be added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7"/>
          <p:cNvCxnSpPr>
            <a:stCxn id="117" idx="3"/>
          </p:cNvCxnSpPr>
          <p:nvPr/>
        </p:nvCxnSpPr>
        <p:spPr>
          <a:xfrm flipH="1" rot="10800000">
            <a:off x="8031500" y="801375"/>
            <a:ext cx="90300" cy="8349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493400" y="9535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.1 Improve quality and accuracy of algorithm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93400" y="145312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.2 GPS bus detection for Stagecoach app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477525" y="3830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3.3 Integrate and test additional code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7"/>
          <p:cNvCxnSpPr>
            <a:stCxn id="119" idx="3"/>
            <a:endCxn id="94" idx="2"/>
          </p:cNvCxnSpPr>
          <p:nvPr/>
        </p:nvCxnSpPr>
        <p:spPr>
          <a:xfrm flipH="1" rot="10800000">
            <a:off x="7015625" y="2727350"/>
            <a:ext cx="90300" cy="12864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7361050" y="4540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4 Additional Work Packages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477525" y="42821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3.4 Roll out update to users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7"/>
          <p:cNvCxnSpPr>
            <a:stCxn id="122" idx="3"/>
            <a:endCxn id="94" idx="2"/>
          </p:cNvCxnSpPr>
          <p:nvPr/>
        </p:nvCxnSpPr>
        <p:spPr>
          <a:xfrm flipH="1" rot="10800000">
            <a:off x="7015625" y="2727400"/>
            <a:ext cx="90300" cy="17379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" name="Google Shape;124;p17"/>
          <p:cNvCxnSpPr>
            <a:stCxn id="103" idx="2"/>
            <a:endCxn id="115" idx="3"/>
          </p:cNvCxnSpPr>
          <p:nvPr/>
        </p:nvCxnSpPr>
        <p:spPr>
          <a:xfrm rot="5400000">
            <a:off x="3722325" y="3552350"/>
            <a:ext cx="1733700" cy="1215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Budget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62" y="1152425"/>
            <a:ext cx="7835677" cy="380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Potential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266325"/>
            <a:ext cx="869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addition to our core project, we offer a range of choices and </a:t>
            </a:r>
            <a:r>
              <a:rPr b="1" lang="en" sz="1400"/>
              <a:t>flexibility</a:t>
            </a:r>
            <a:r>
              <a:rPr lang="en" sz="1400"/>
              <a:t> with regards to functionality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Increased Budget</a:t>
            </a:r>
            <a:r>
              <a:rPr b="1" lang="en" sz="1400"/>
              <a:t>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Improved quality and accuracy of the algorithm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detailed bus information on the stagecoach app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current capacity of buses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GPS Implementation in buses: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accurate prediction of journey times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able to plan journeys better due to lower wait times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Potential for continued development at your convenience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Manifesto puts emphasis on working software, customer collaboration and responding to change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methodology is </a:t>
            </a:r>
            <a:r>
              <a:rPr b="1" lang="en"/>
              <a:t>scrum</a:t>
            </a:r>
            <a:r>
              <a:rPr lang="en"/>
              <a:t>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Increases team accountability through daily stand ups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Weekly sprints make it easier to </a:t>
            </a:r>
            <a:r>
              <a:rPr lang="en" sz="1800"/>
              <a:t>accommodate</a:t>
            </a:r>
            <a:r>
              <a:rPr lang="en" sz="1800"/>
              <a:t> changes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Matrix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311700" y="119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{CA82B616-CB31-4FEF-9938-20930CEEC28A}</a:tableStyleId>
              </a:tblPr>
              <a:tblGrid>
                <a:gridCol w="1391475"/>
                <a:gridCol w="1391475"/>
                <a:gridCol w="1391475"/>
                <a:gridCol w="1391475"/>
                <a:gridCol w="1391475"/>
                <a:gridCol w="1391475"/>
              </a:tblGrid>
              <a:tr h="54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Negligible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Significant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Likely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1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100"/>
                    </a:solidFill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0100"/>
                    </a:solidFill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Traffic increases at peak times due to rescheduling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Bus drivers striking due to GPS implementation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EC000"/>
                    </a:solidFill>
                  </a:tcPr>
                </a:tc>
              </a:tr>
              <a:tr h="55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Unlikely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Customers dissatisfied with changes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000"/>
                    </a:solidFill>
                  </a:tcPr>
                </a:tc>
              </a:tr>
              <a:tr h="7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Unlikely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Development goes over-budget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