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Nimbus Sans"/>
              </a:defRPr>
            </a:pPr>
            <a:r>
              <a:rPr b="0" sz="1860" strike="noStrike" u="none">
                <a:solidFill>
                  <a:srgbClr val="595959"/>
                </a:solidFill>
                <a:uFillTx/>
                <a:latin typeface="Ubuntu"/>
              </a:rPr>
              <a:t>Заглавие диаграммы</a:t>
            </a:r>
          </a:p>
        </c:rich>
      </c:tx>
      <c:layout>
        <c:manualLayout>
          <c:xMode val="edge"/>
          <c:yMode val="edge"/>
          <c:x val="0.295990352728369"/>
          <c:y val="0.0313531353135314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353739445114595"/>
          <c:y val="0.20545197073401"/>
          <c:w val="0.938661037394451"/>
          <c:h val="0.60490913382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rgbClr val="a5a5a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7794292"/>
        <c:axId val="59189040"/>
      </c:barChart>
      <c:catAx>
        <c:axId val="77942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200" strike="noStrike" u="none">
                <a:solidFill>
                  <a:srgbClr val="595959"/>
                </a:solidFill>
                <a:uFillTx/>
                <a:latin typeface="Ubuntu"/>
              </a:defRPr>
            </a:pPr>
          </a:p>
        </c:txPr>
        <c:crossAx val="59189040"/>
        <c:crossesAt val="0"/>
        <c:auto val="1"/>
        <c:lblAlgn val="ctr"/>
        <c:lblOffset val="100"/>
        <c:noMultiLvlLbl val="0"/>
      </c:catAx>
      <c:valAx>
        <c:axId val="5918904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Calibri"/>
              </a:defRPr>
            </a:pPr>
          </a:p>
        </c:txPr>
        <c:crossAx val="7794292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200" strike="noStrike" u="none">
              <a:solidFill>
                <a:srgbClr val="595959"/>
              </a:solidFill>
              <a:uFillTx/>
              <a:latin typeface="Ubuntu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8843BC-FBFF-4B11-9500-86CF7AFD8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ABD186D-1D01-424D-8624-E7C2AB4036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3CDFE13-8787-4668-9652-07EC714E1E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4852483-C329-452D-BF94-FD48242112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224953A-E390-4CC8-B30D-97EA0220EC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02E2378-CC87-41BB-93AB-E7058C63D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DB275EA-B9B6-4B95-8DC4-C3E69D9E01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7049415-DC9C-4971-864E-C231CE4ED4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873183D-7A4B-498C-961F-4BB6864AF4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62F1D85-EF7E-4421-BB74-3A8399B61C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2629FDB-D6E3-4B97-BE40-30FB01D9F2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B054EB-B247-4BA3-84FD-D7E9115483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7A179A-7544-4066-B5AB-13871E9AFE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F02499-5767-4134-B2F1-4FD5E56AD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6A90EB6-6734-476E-95E2-A687207955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6946105-44C7-47E6-A28B-6BE869CC9E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60F7A6-9667-4AE7-893C-03E7FE22DB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5763FAA-F030-4E34-82F0-4D85168D7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0A38EC4-ED2C-4EE7-A674-EC0DB591D5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E8BBA3-AABF-4136-BB00-565911CB4F3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Об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ра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зе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за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го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ло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вк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9D99A3-3B1B-4786-B642-FED88C541E4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Об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ра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зе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за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го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ло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вк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149A8A-E92A-4008-8A51-E1D110C1CBB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Д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л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я 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п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р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а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в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к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и 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т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е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к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с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т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а 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з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аг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л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а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в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и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я 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щ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ё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л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к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н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и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т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е 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м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ы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ш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ь</a:t>
            </a:r>
            <a:r>
              <a:rPr b="0" lang="en-US" sz="5320" strike="noStrike" u="none">
                <a:solidFill>
                  <a:srgbClr val="ffffff"/>
                </a:solidFill>
                <a:uFillTx/>
                <a:latin typeface="Arial"/>
              </a:rPr>
              <a:t>ю</a:t>
            </a:r>
            <a:endParaRPr b="0" lang="en-US" sz="532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09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en-US" sz="3809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9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en-US" sz="2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en-US" sz="218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en-US" sz="181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9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en-US" sz="219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41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en-US" sz="264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4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Nimbus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Nimbus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35"/>
          </p:nvPr>
        </p:nvSpPr>
        <p:spPr>
          <a:xfrm>
            <a:off x="4169520" y="6247080"/>
            <a:ext cx="38646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Nimbus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36"/>
          </p:nvPr>
        </p:nvSpPr>
        <p:spPr>
          <a:xfrm>
            <a:off x="8741520" y="6247080"/>
            <a:ext cx="28404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Nimbus Roman"/>
              </a:defRPr>
            </a:lvl1pPr>
          </a:lstStyle>
          <a:p>
            <a:pPr indent="0" algn="r">
              <a:buNone/>
            </a:pPr>
            <a:fld id="{430EE724-2E03-4BC0-95DB-38B5F79A0D95}" type="slidenum">
              <a:rPr b="0" lang="en-US" sz="1400" strike="noStrike" u="none">
                <a:solidFill>
                  <a:srgbClr val="ffffff"/>
                </a:solidFill>
                <a:uFillTx/>
                <a:latin typeface="Nimbus Roman"/>
              </a:rPr>
              <a:t>1</a:t>
            </a:fld>
            <a:endParaRPr b="0" lang="en-US" sz="1400" strike="noStrike" u="none">
              <a:solidFill>
                <a:srgbClr val="ffffff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30FDAF-ED3B-4E83-96BF-74BC55BF949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F4B715-337F-4EAF-8D4D-852F5D7F89D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542EAF-8FA4-4BBC-8BEF-2F2AE2B668C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186ED7-D3E5-47AA-B2F8-6A54232B716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8E4294-122D-4B8E-A8A4-AB366D02FE3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0624B2-D7D4-4A63-BD64-5DA059B6EF1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ц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з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г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к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D3F632-F4A3-4953-BD69-237767F5437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6000" b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B1E659-CE0C-4CCA-967D-8C11A1FABFD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4560" y="1031040"/>
            <a:ext cx="9143640" cy="119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С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д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н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и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е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п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р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е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з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е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н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т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ц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и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Ubuntu"/>
              </a:rPr>
              <a:t>и</a:t>
            </a:r>
            <a:endParaRPr b="0" lang="en-US" sz="60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52023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М3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О-1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25Б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В-2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4:</a:t>
            </a:r>
            <a:endParaRPr b="0" lang="en-US" sz="2400" strike="noStrike" u="none">
              <a:solidFill>
                <a:srgbClr val="ffffff"/>
              </a:solidFill>
              <a:uFillTx/>
              <a:latin typeface="Ubuntu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Его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ров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Але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кса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Ubuntu"/>
              </a:rPr>
              <a:t>ндр</a:t>
            </a:r>
            <a:endParaRPr b="0" lang="en-US" sz="2400" strike="noStrike" u="none">
              <a:solidFill>
                <a:srgbClr val="ffffff"/>
              </a:solidFill>
              <a:uFillTx/>
              <a:latin typeface="Ubuntu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4343400" y="2309400"/>
            <a:ext cx="4074120" cy="407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«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К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р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ут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о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й 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за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го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л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о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в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о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к</a:t>
            </a:r>
            <a:r>
              <a:rPr b="1" lang="ru-RU" sz="4400" strike="noStrike" u="none">
                <a:solidFill>
                  <a:schemeClr val="dk1"/>
                </a:solidFill>
                <a:uFillTx/>
                <a:latin typeface="Ubuntu"/>
              </a:rPr>
              <a:t>»</a:t>
            </a:r>
            <a:endParaRPr b="0" lang="en-US" sz="4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trike="noStrike" u="none">
                <a:solidFill>
                  <a:schemeClr val="dk1"/>
                </a:solidFill>
                <a:uFillTx/>
                <a:latin typeface="Ubuntu"/>
              </a:rPr>
              <a:t>«Ещё более крутой текст»</a:t>
            </a:r>
            <a:endParaRPr b="0" lang="en-US" sz="28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7"/>
          </p:nvPr>
        </p:nvSpPr>
        <p:spPr>
          <a:xfrm>
            <a:off x="-1905120" y="6311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000" strike="noStrike" u="none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EF3400-1EEF-41F5-8268-1F93131B3824}" type="slidenum">
              <a:rPr b="0" lang="ru-RU" sz="2000" strike="noStrike" u="none">
                <a:solidFill>
                  <a:srgbClr val="000000"/>
                </a:solidFill>
                <a:uFillTx/>
                <a:latin typeface="Calibri"/>
              </a:rPr>
              <a:t>1</a:t>
            </a:fld>
            <a:endParaRPr b="0" lang="en-US" sz="20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С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ла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й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д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с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та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б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л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и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ц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й</a:t>
            </a:r>
            <a:endParaRPr b="0" lang="en-US" sz="4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graphicFrame>
        <p:nvGraphicFramePr>
          <p:cNvPr id="89" name="Таблица 4"/>
          <p:cNvGraphicFramePr/>
          <p:nvPr/>
        </p:nvGraphicFramePr>
        <p:xfrm>
          <a:off x="584280" y="1439640"/>
          <a:ext cx="6354720" cy="1945440"/>
        </p:xfrm>
        <a:graphic>
          <a:graphicData uri="http://schemas.openxmlformats.org/drawingml/2006/table">
            <a:tbl>
              <a:tblPr/>
              <a:tblGrid>
                <a:gridCol w="1588680"/>
                <a:gridCol w="1588680"/>
                <a:gridCol w="1588680"/>
                <a:gridCol w="1588680"/>
              </a:tblGrid>
              <a:tr h="242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Завтрак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Nimbus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Обед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Nimbus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Ужин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Nimbus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Десерт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Nimbus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Блины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Суп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Картошка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Наполеон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Сырнкии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Борщ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Стейк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Ubuntu"/>
                        </a:rPr>
                        <a:t>Прага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Ubuntu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Объект 5"/>
          <p:cNvGraphicFramePr/>
          <p:nvPr/>
        </p:nvGraphicFramePr>
        <p:xfrm>
          <a:off x="707040" y="3613680"/>
          <a:ext cx="5970240" cy="305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1" name="PlaceHolder 2"/>
          <p:cNvSpPr>
            <a:spLocks noGrp="1"/>
          </p:cNvSpPr>
          <p:nvPr>
            <p:ph type="sldNum" idx="38"/>
          </p:nvPr>
        </p:nvSpPr>
        <p:spPr>
          <a:xfrm>
            <a:off x="-1905120" y="63104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000" strike="noStrike" u="none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3CD671-7660-4B30-A486-D413EA26542F}" type="slidenum">
              <a:rPr b="0" lang="ru-RU" sz="2000" strike="noStrike" u="none">
                <a:solidFill>
                  <a:srgbClr val="000000"/>
                </a:solidFill>
                <a:uFillTx/>
                <a:latin typeface="Calibri"/>
              </a:rPr>
              <a:t>1</a:t>
            </a:fld>
            <a:endParaRPr b="0" lang="en-US" sz="20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С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ла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й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д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 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709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  <p:sp>
        <p:nvSpPr>
          <p:cNvPr id="94" name="Овал 8"/>
          <p:cNvSpPr/>
          <p:nvPr/>
        </p:nvSpPr>
        <p:spPr>
          <a:xfrm>
            <a:off x="2194560" y="2824560"/>
            <a:ext cx="5394600" cy="28648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Ubuntu"/>
              </a:rPr>
              <a:t>Фигура</a:t>
            </a:r>
            <a:endParaRPr b="0" lang="en-US" sz="18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39"/>
          </p:nvPr>
        </p:nvSpPr>
        <p:spPr>
          <a:xfrm>
            <a:off x="-1905120" y="6311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000" strike="noStrike" u="none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451C19-A2E9-4DFB-A89E-8E7D3DE55996}" type="slidenum">
              <a:rPr b="0" lang="ru-RU" sz="2000" strike="noStrike" u="none">
                <a:solidFill>
                  <a:srgbClr val="000000"/>
                </a:solidFill>
                <a:uFillTx/>
                <a:latin typeface="Calibri"/>
              </a:rPr>
              <a:t>1</a:t>
            </a:fld>
            <a:endParaRPr b="0" lang="en-US" sz="20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Рисунок</a:t>
            </a:r>
            <a:endParaRPr b="0" lang="en-US" sz="4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pic>
        <p:nvPicPr>
          <p:cNvPr id="97" name="Объект 8" descr=""/>
          <p:cNvPicPr/>
          <p:nvPr/>
        </p:nvPicPr>
        <p:blipFill>
          <a:blip r:embed="rId1"/>
          <a:stretch/>
        </p:blipFill>
        <p:spPr>
          <a:xfrm>
            <a:off x="6629400" y="1926720"/>
            <a:ext cx="5257800" cy="33310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914400">
              <a:lnSpc>
                <a:spcPct val="100000"/>
              </a:lnSpc>
              <a:buNone/>
            </a:pPr>
            <a:fld id="{A66FD971-F3BE-4421-8728-57C920C8EDF5}" type="slidenum">
              <a:rPr b="0" lang="ru-RU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5</a:t>
            </a:fld>
            <a:endParaRPr b="0" lang="en-US" sz="2000" strike="noStrike" u="none">
              <a:solidFill>
                <a:srgbClr val="ffffff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Текс+таблица</a:t>
            </a:r>
            <a:endParaRPr b="0" lang="en-US" sz="4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Ubuntu"/>
              </a:rPr>
              <a:t>Примеры таблицы</a:t>
            </a:r>
            <a:endParaRPr b="0" lang="en-US" sz="28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graphicFrame>
        <p:nvGraphicFramePr>
          <p:cNvPr id="101" name="Таблица 4"/>
          <p:cNvGraphicFramePr/>
          <p:nvPr/>
        </p:nvGraphicFramePr>
        <p:xfrm>
          <a:off x="6231960" y="2873520"/>
          <a:ext cx="5354280" cy="2966400"/>
        </p:xfrm>
        <a:graphic>
          <a:graphicData uri="http://schemas.openxmlformats.org/drawingml/2006/table">
            <a:tbl>
              <a:tblPr/>
              <a:tblGrid>
                <a:gridCol w="535680"/>
                <a:gridCol w="535680"/>
                <a:gridCol w="535680"/>
                <a:gridCol w="535680"/>
                <a:gridCol w="535680"/>
                <a:gridCol w="535680"/>
                <a:gridCol w="535680"/>
                <a:gridCol w="535680"/>
                <a:gridCol w="535680"/>
                <a:gridCol w="533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1" lang="ru-RU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indent="0">
                        <a:buNone/>
                      </a:pPr>
                      <a:endParaRPr b="0" lang="ru-RU" sz="18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PlaceHolder 3"/>
          <p:cNvSpPr>
            <a:spLocks noGrp="1"/>
          </p:cNvSpPr>
          <p:nvPr>
            <p:ph type="sldNum" idx="40"/>
          </p:nvPr>
        </p:nvSpPr>
        <p:spPr>
          <a:xfrm>
            <a:off x="-1905120" y="63104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000" strike="noStrike" u="none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11EDB9-D149-4BB3-ACD4-2090E0BE3900}" type="slidenum">
              <a:rPr b="0" lang="ru-RU" sz="2000" strike="noStrike" u="none">
                <a:solidFill>
                  <a:srgbClr val="000000"/>
                </a:solidFill>
                <a:uFillTx/>
                <a:latin typeface="Calibri"/>
              </a:rPr>
              <a:t>&lt;номер&gt;</a:t>
            </a:fld>
            <a:endParaRPr b="0" lang="en-US" sz="20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Те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кс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т+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р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ис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ун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о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Ubuntu"/>
              </a:rPr>
              <a:t>к</a:t>
            </a:r>
            <a:endParaRPr b="0" lang="en-US" sz="44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Ubuntu"/>
              </a:rPr>
              <a:t>Сообщение о МАИ</a:t>
            </a:r>
            <a:endParaRPr b="0" lang="en-US" sz="2800" strike="noStrike" u="none">
              <a:solidFill>
                <a:srgbClr val="ffffff"/>
              </a:solidFill>
              <a:uFillTx/>
              <a:latin typeface="Ubuntu"/>
            </a:endParaRPr>
          </a:p>
        </p:txBody>
      </p:sp>
      <p:pic>
        <p:nvPicPr>
          <p:cNvPr id="105" name="Рисунок 4" descr=""/>
          <p:cNvPicPr/>
          <p:nvPr/>
        </p:nvPicPr>
        <p:blipFill>
          <a:blip r:embed="rId1"/>
          <a:stretch/>
        </p:blipFill>
        <p:spPr>
          <a:xfrm>
            <a:off x="7245720" y="2873160"/>
            <a:ext cx="3326040" cy="333108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3"/>
          <p:cNvSpPr>
            <a:spLocks noGrp="1"/>
          </p:cNvSpPr>
          <p:nvPr>
            <p:ph type="sldNum" idx="41"/>
          </p:nvPr>
        </p:nvSpPr>
        <p:spPr>
          <a:xfrm>
            <a:off x="-1905120" y="6311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C50EE0-1001-4AD4-A383-48D54233896D}" type="slidenum">
              <a:rPr b="0" lang="ru-RU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en-US" sz="2000" strike="noStrike" u="none">
              <a:solidFill>
                <a:srgbClr val="ffffff"/>
              </a:solidFill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LibreOffice/24.8.2.1$Linux_X86_64 LibreOffice_project/480$Build-1</Application>
  <AppVersion>15.0000</AppVersion>
  <Words>53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2024-10-16T10:08:55Z</dcterms:created>
  <dc:creator>Egor</dc:creator>
  <dc:description/>
  <dc:language>en-US</dc:language>
  <cp:lastModifiedBy/>
  <dcterms:modified xsi:type="dcterms:W3CDTF">2024-10-16T14:23:36Z</dcterms:modified>
  <cp:revision>8</cp:revision>
  <dc:subject/>
  <dc:title>Создание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