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62" d="100"/>
          <a:sy n="62" d="100"/>
        </p:scale>
        <p:origin x="798" y="42"/>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7/4/2022</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7/4/2022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7/4/2022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7/4/2022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xmlns=""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xmlns=""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7/4/2022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7/4/2022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a:xfrm>
            <a:off x="1678921" y="2954315"/>
            <a:ext cx="5682773" cy="2144627"/>
          </a:xfrm>
        </p:spPr>
        <p:txBody>
          <a:bodyPr/>
          <a:lstStyle/>
          <a:p>
            <a:r>
              <a:rPr lang="en-IN" dirty="0"/>
              <a:t>Malignant Comments Classification</a:t>
            </a:r>
            <a:endParaRPr lang="en-US" noProof="0" dirty="0"/>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r>
              <a:rPr lang="en-IN" sz="1600" i="1" dirty="0" smtClean="0"/>
              <a:t>Project Submitted By:</a:t>
            </a:r>
            <a:endParaRPr lang="en-US" sz="1600" i="1" noProof="0" dirty="0"/>
          </a:p>
          <a:p>
            <a:r>
              <a:rPr lang="en-US" noProof="0" dirty="0" smtClean="0"/>
              <a:t>&lt;</a:t>
            </a:r>
            <a:r>
              <a:rPr lang="en-IN" dirty="0" smtClean="0"/>
              <a:t>Deepak </a:t>
            </a:r>
            <a:r>
              <a:rPr lang="en-IN" dirty="0"/>
              <a:t>Kumar</a:t>
            </a:r>
            <a:r>
              <a:rPr lang="en-US" noProof="0" dirty="0"/>
              <a:t>&gt;</a:t>
            </a:r>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4620367"/>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buFont typeface="Wingdings" panose="05000000000000000000" pitchFamily="2" charset="2"/>
              <a:buChar char="v"/>
            </a:pPr>
            <a:r>
              <a:rPr lang="en-US" noProof="0" dirty="0"/>
              <a:t>I have started in clearing the unwanted column. Id have all unique values </a:t>
            </a:r>
            <a:r>
              <a:rPr lang="en-US" dirty="0"/>
              <a:t>so I dropped id</a:t>
            </a:r>
            <a:endParaRPr lang="en-US" noProof="0" dirty="0"/>
          </a:p>
          <a:p>
            <a:pPr>
              <a:lnSpc>
                <a:spcPct val="100000"/>
              </a:lnSpc>
              <a:buFont typeface="Wingdings" panose="05000000000000000000" pitchFamily="2" charset="2"/>
              <a:buChar char="v"/>
            </a:pPr>
            <a:r>
              <a:rPr lang="en-US" dirty="0"/>
              <a:t>Importing required libraries.</a:t>
            </a:r>
            <a:endParaRPr lang="en-US" noProof="0" dirty="0"/>
          </a:p>
          <a:p>
            <a:pPr>
              <a:lnSpc>
                <a:spcPct val="100000"/>
              </a:lnSpc>
              <a:buFont typeface="Wingdings" panose="05000000000000000000" pitchFamily="2" charset="2"/>
              <a:buChar char="v"/>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buFont typeface="Wingdings" panose="05000000000000000000" pitchFamily="2" charset="2"/>
              <a:buChar char="v"/>
            </a:pPr>
            <a:r>
              <a:rPr lang="en-US" noProof="0" dirty="0"/>
              <a:t>As a part of preprocessing I imported TFIDF vectorizer to convert words to vectors.</a:t>
            </a:r>
          </a:p>
          <a:p>
            <a:pPr>
              <a:lnSpc>
                <a:spcPct val="100000"/>
              </a:lnSpc>
              <a:buFont typeface="Wingdings" panose="05000000000000000000" pitchFamily="2" charset="2"/>
              <a:buChar char="v"/>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629115"/>
          </a:xfrm>
        </p:spPr>
        <p:txBody>
          <a:bodyPr/>
          <a:lstStyle/>
          <a:p>
            <a:pPr lvl="0" algn="l">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lvl="0" algn="l">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lvl="0" algn="l">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lvl="0" algn="l">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lvl="0" algn="l">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lvl="0" algn="l">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After </a:t>
            </a:r>
            <a:r>
              <a:rPr lang="en-IN" sz="1800" dirty="0">
                <a:effectLst/>
                <a:latin typeface="Calibri" panose="020F0502020204030204" pitchFamily="34" charset="0"/>
                <a:ea typeface="Calibri" panose="020F0502020204030204" pitchFamily="34" charset="0"/>
                <a:cs typeface="Times New Roman" panose="02020603050405020304" pitchFamily="18" charset="0"/>
              </a:rPr>
              <a:t>importing all the required libraries, I have defined stopwords and lemmatize to a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a:t>
            </a:r>
            <a:r>
              <a:rPr lang="en-US" noProof="0" dirty="0" smtClean="0"/>
              <a:t>Cleaning</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IN" noProof="0" dirty="0" smtClean="0"/>
              <a:t>Function to clean data.</a:t>
            </a:r>
            <a:endParaRPr lang="en-US" noProof="0" dirty="0"/>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IN" noProof="0" dirty="0" smtClean="0"/>
              <a:t>Post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creating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a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function,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I have passed my data into the same to clean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it</a:t>
            </a:r>
            <a:endParaRPr lang="en-US" noProof="0" dirty="0"/>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Vector</a:t>
            </a:r>
            <a:endParaRPr lang="en-US" noProof="0" dirty="0"/>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pPr>
              <a:buFont typeface="Wingdings" panose="05000000000000000000" pitchFamily="2" charset="2"/>
              <a:buChar char="v"/>
            </a:pPr>
            <a:r>
              <a:rPr lang="en-US" noProof="0" dirty="0"/>
              <a:t>Using wordcloud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pPr>
              <a:buFont typeface="Wingdings" panose="05000000000000000000" pitchFamily="2" charset="2"/>
              <a:buChar char="v"/>
            </a:pPr>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pPr>
              <a:buFont typeface="Wingdings" panose="05000000000000000000" pitchFamily="2" charset="2"/>
              <a:buChar char="v"/>
            </a:pPr>
            <a:r>
              <a:rPr lang="en-US" noProof="0" dirty="0"/>
              <a:t>Using GridSearch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a:t>WordCloud</a:t>
            </a:r>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a:t>WordCloud</a:t>
            </a:r>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452235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19974" y="681925"/>
            <a:ext cx="6896745" cy="5796367"/>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dirty="0"/>
              <a:t>Malignant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a:t>WordCloud</a:t>
            </a:r>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3858" y="805912"/>
            <a:ext cx="5408908" cy="5455404"/>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a:t>WordCloud</a:t>
            </a:r>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13342" y="1053884"/>
            <a:ext cx="5470901" cy="5083445"/>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a:t>WordCloud</a:t>
            </a:r>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13342" y="991892"/>
            <a:ext cx="5641384" cy="534691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a:t>
            </a:r>
            <a:r>
              <a:rPr lang="en-IN" b="1" u="sng" kern="0" dirty="0" smtClea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(s)</a:t>
            </a:r>
            <a: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IN" noProof="0" dirty="0" smtClean="0">
                <a:latin typeface="Calibri" panose="020F0502020204030204" pitchFamily="34" charset="0"/>
                <a:cs typeface="Times New Roman" panose="02020603050405020304" pitchFamily="18" charset="0"/>
              </a:rPr>
              <a:t>Training </a:t>
            </a:r>
            <a:r>
              <a:rPr lang="en-IN" noProof="0" dirty="0">
                <a:latin typeface="Calibri" panose="020F0502020204030204" pitchFamily="34" charset="0"/>
                <a:cs typeface="Times New Roman" panose="02020603050405020304" pitchFamily="18" charset="0"/>
              </a:rPr>
              <a:t>the </a:t>
            </a:r>
            <a:r>
              <a:rPr lang="en-IN" noProof="0" dirty="0" smtClean="0">
                <a:latin typeface="Calibri" panose="020F0502020204030204" pitchFamily="34" charset="0"/>
                <a:cs typeface="Times New Roman" panose="02020603050405020304" pitchFamily="18" charset="0"/>
              </a:rPr>
              <a:t>model</a:t>
            </a:r>
            <a:endParaRPr lang="en-US" noProof="0" dirty="0"/>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a:t>
            </a:r>
            <a:b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Development </a:t>
            </a:r>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IN" noProof="0" dirty="0" smtClean="0"/>
              <a:t>Training the Model</a:t>
            </a:r>
            <a:endParaRPr lang="en-US" noProof="0" dirty="0"/>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a:t>
            </a:r>
            <a:b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b="1" u="sng"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Development </a:t>
            </a:r>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IN" noProof="0" dirty="0" smtClean="0"/>
              <a:t>Shortlist the Trained Model</a:t>
            </a:r>
            <a:endParaRPr lang="en-US" noProof="0" dirty="0"/>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3811188" y="1192007"/>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3948112" y="2945825"/>
            <a:ext cx="6329363" cy="1277786"/>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IN" dirty="0" smtClean="0"/>
              <a:t>  </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a:xfrm>
            <a:off x="10569844" y="1631728"/>
            <a:ext cx="692296" cy="352055"/>
          </a:xfrm>
        </p:spPr>
        <p:txBody>
          <a:bodyPr/>
          <a:lstStyle/>
          <a:p>
            <a:r>
              <a:rPr lang="en-IN" dirty="0" smtClean="0"/>
              <a:t> </a:t>
            </a:r>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smtClean="0"/>
              <a:t> </a:t>
            </a:r>
            <a:endParaRPr lang="en-IN" sz="5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1" y="1"/>
            <a:ext cx="12156230" cy="6858000"/>
          </a:xfrm>
          <a:prstGeom prst="rect">
            <a:avLst/>
          </a:prstGeom>
        </p:spPr>
      </p:pic>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xmlns=""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r>
              <a:rPr lang="en-IN" dirty="0"/>
              <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xmlns=""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r>
              <a:rPr lang="en-IN" dirty="0"/>
              <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6" y="1598708"/>
            <a:ext cx="6461760" cy="2051783"/>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943475" y="3947815"/>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455403" y="1193369"/>
            <a:ext cx="6107948" cy="4327006"/>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8DE0E54A-B6AE-42DB-94AE-11AE2920103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154</TotalTime>
  <Words>2645</Words>
  <Application>Microsoft Office PowerPoint</Application>
  <PresentationFormat>Widescreen</PresentationFormat>
  <Paragraphs>255</Paragraphs>
  <Slides>29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Rockwell</vt:lpstr>
      <vt:lpstr>Times New Roman</vt:lpstr>
      <vt:lpstr>Wingdings</vt:lpstr>
      <vt:lpstr>Atlas</vt:lpstr>
      <vt:lpstr>Malignant Comments Classification</vt:lpstr>
      <vt:lpstr>Malignant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dkumar</cp:lastModifiedBy>
  <cp:revision>3</cp:revision>
  <dcterms:created xsi:type="dcterms:W3CDTF">2021-09-03T17:08:18Z</dcterms:created>
  <dcterms:modified xsi:type="dcterms:W3CDTF">2022-07-03T20:45:49Z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