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5DE6E-785E-1E53-255D-97C66A2D2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F81685-A1F6-26AD-2CC9-8E342A59F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</Words>
  <Application>Microsoft Macintosh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2</cp:revision>
  <dcterms:created xsi:type="dcterms:W3CDTF">2025-01-23T18:34:44Z</dcterms:created>
  <dcterms:modified xsi:type="dcterms:W3CDTF">2025-01-23T21:04:09Z</dcterms:modified>
</cp:coreProperties>
</file>