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0" r:id="rId3"/>
    <p:sldId id="269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3" r:id="rId15"/>
    <p:sldId id="280" r:id="rId16"/>
    <p:sldId id="281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16" d="100"/>
          <a:sy n="116" d="100"/>
        </p:scale>
        <p:origin x="4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D5757-02CA-301E-289C-383EC7D9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E9B1AD-D58A-24E0-350D-CBAACEA4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7A7A2E-86AA-9A32-6C40-E29463A7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69341-862C-ED91-A749-07A1DAE2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7B2AD2-2B57-BE1C-31ED-DA57DBAC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9D7E5-12BF-207E-D77C-92947472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54EEF1-3530-1AF8-5792-6D34FC1C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36724-949F-94B1-2539-465E2B25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3B744-1521-3C68-DA5A-FB77688F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EECC-F3AC-0BF0-CE4E-74E4AF82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0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FBCA70-A662-2641-E236-0B2624288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E86FE9-C905-1CE6-28A0-B9FD5A7A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AA19F-BBD2-DB90-1CA9-2475A60B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BED54-6ADA-EF69-055B-2653CDF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E9987-2D36-A483-1B41-D1A0E896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DB56A-22AE-E61D-1148-365B1F1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18C70-95A6-8082-73E3-EF6D96A0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B5273-DC5E-1109-EBA2-239D3B11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0A988-D85A-EDE8-5C42-BD23DE61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9C669A-1D76-68CD-08B3-2065C04A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1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EB48B-6D4E-838B-5D5B-A2D905E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E5703F-9D5B-7360-31E3-6E2BA691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2356A-E1E7-D512-DDFD-8EF873EF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F3D56-3F15-D90F-E203-E636A02C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B188F-EBF4-B289-3DAA-B995B5D2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81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7C226-35A9-DCFE-B047-7C7E2FC1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D32A9E-F0B9-2D0E-2204-178A2A80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3C5064-429D-2718-46BC-D21628C55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918519-AF7C-8EC9-0B2D-73B348BE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E68F31-9DFC-5D3A-4C32-32ECADF8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0FF4FD-7893-4648-1817-47DA0B7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97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FCE1B-D9BF-58E6-B7C0-6EA34F29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F383C7-9F6C-952D-9D7C-66DC0C01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70667B-C157-50E9-703D-7BDC8405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7770BF-0751-327C-8D3C-6D9A77FAC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15C805-F86C-7C28-E2FD-DD6C8260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469F89-1701-446E-CFA3-A6792A1D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313828-7BD0-F340-DAA8-069BC232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AC301A-0FAB-2B75-554B-6DC24825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70423-89B0-CCDD-6318-1DAB4107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0EB644-C8EE-1D15-2DEF-44E6C710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E6D4D5-451F-1BD3-6038-64A62CB0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BA24A-1516-BA28-778F-A17B09DF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5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75A399-0269-B4B0-D7FE-9BDCEF1E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9A0686-F0FF-4AAE-8DC9-CCFE728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B7A9C-2584-393E-B04F-953C9CC9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68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D9F37-FBF4-8AFF-05CC-E3D9D341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45568-2141-D4D9-B6A4-6C61DFE4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2CBFE7-932B-448B-283E-0FC3E868B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A04317-04A5-386B-172E-7F569B32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CDCB4-7C03-0754-F6F2-58D7DC56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223E5B-89B4-619C-000B-DA91355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5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4F9E5-3CE1-82A0-7ACA-BA0064B7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12EDC3-DC63-1D8F-39AC-A1994C1B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AA9F0F-30F2-17A0-208F-F27F9E35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50F2D8-DC1E-513E-911B-C235FA72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B2C49-1677-E60B-9536-F935059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7C391-3A35-7BBD-BDFB-E672B39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02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7A0F1E-B5B4-92F9-42C8-BE25193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5EED63-85AD-F807-3414-F4C336E4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3CD21-2B71-2B41-DCBE-EB520D22B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433D7-BC6F-9D42-870B-77DF58C3529F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D5379-6219-5813-17CD-6520EB976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282F3-AD91-0C08-A638-B1780E29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5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8D3EB-EF8E-6C34-091E-2998A92E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998D6B-8E43-90B8-29D0-F0DDE10AF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1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D9FAA-DC94-FE75-8779-9D50E10C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D3DA24-879A-4DF4-3142-2606BE2090A5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BCF056-7751-308F-C69E-75E36D2252D4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47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4AA0D-922E-F91A-516E-4FF1E2C8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0437F1-5367-CB58-B05E-64696F0C2DE3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E83DE7-0FE2-2DAA-6A7A-372A9EDD5243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5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249F4-4FEA-E714-7682-300B192B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036108-F285-3730-DF6B-4FC51981C553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6EF7C5-EE06-9581-59DF-D0B877DF03F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71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41922-80E7-8787-DD12-4E70275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色々な問題に対して解く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CFF77A-8361-3471-C9A6-E8ED1BDF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75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9E84E-D601-275C-82B7-546FCCBCF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099DC4-367D-D4C1-69F5-18C49969BCE8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BCF4E7-1072-6239-33B9-25EB027F0A04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79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475E91-F36C-894D-D8F5-785A59EA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07BE7C-1635-25B5-5551-60038B5CD617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83D9C0-B5EA-26FA-F9D9-23E3DEE23DEA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09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60867-25A5-0586-8C2C-E3E757706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9C63DD-6258-0C4A-52C5-60C899566877}"/>
              </a:ext>
            </a:extLst>
          </p:cNvPr>
          <p:cNvSpPr txBox="1"/>
          <p:nvPr/>
        </p:nvSpPr>
        <p:spPr>
          <a:xfrm>
            <a:off x="3146314" y="6488668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介入無しで解いた場合の実行時間</a:t>
            </a:r>
            <a:r>
              <a:rPr lang="en-US" altLang="ja-JP" dirty="0"/>
              <a:t>(</a:t>
            </a:r>
            <a:r>
              <a:rPr lang="en-US" altLang="ja-JP" dirty="0" err="1"/>
              <a:t>MiniSat</a:t>
            </a:r>
            <a:r>
              <a:rPr lang="en-US" altLang="ja-JP" dirty="0"/>
              <a:t> + drat-trim)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A1EEEB-8A54-FB40-D223-7EB299EB2881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</a:t>
            </a:r>
            <a:r>
              <a:rPr lang="en-US" altLang="ja-JP" dirty="0"/>
              <a:t>GA</a:t>
            </a:r>
            <a:r>
              <a:rPr lang="ja-JP" altLang="en-US"/>
              <a:t>のベスト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8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5E911-7B81-CF3E-859D-E3F201F5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81BC8E-8B37-CF31-A421-2DEB52B8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59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17FE3-82D8-D110-DE30-7AA6FFE3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669EAE-F64F-5E4D-5E86-2F525E3D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82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24A56-7E64-FAF8-DB47-3F48664E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5D3F40-D67D-CCB0-2CE5-FD77A7F1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65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057E1-CD22-D11E-96AE-B974F2A2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53094-3FB2-5D1A-AB50-DF93C35B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370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34F179-F3F8-81D5-77EA-96EE725A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160246-EF1B-AC51-B58B-D26E2E2C9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43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38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C5000-2C19-09BD-536D-74A6311D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パラメータ調整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A5D79-FF10-5F4D-F1C3-8A50135B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0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33FB51-6BC6-C208-D656-9ED7E3A92E48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2ABDE8-3804-691C-7C21-95404FB4ACB2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2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7F2E3-AB8E-5057-A2A8-C1958274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0EBD14-3F77-6830-04B3-B56BFEE01FBB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26DAB8-D644-67CB-5462-3AA46A100101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5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EC7C3-82B4-4DFA-1494-9714545DA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1F8853-5F56-CD3F-69F6-D8CFC20BE6A9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B9E50A-EBA6-79B6-1E13-EBFFA6F6348C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28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D8553-EFFF-DEB4-9950-1249284E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27BD89-3FAF-7E1D-C298-0D30028F133F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57A52A-CBFB-B0AF-7BD2-E772F8224C80}"/>
              </a:ext>
            </a:extLst>
          </p:cNvPr>
          <p:cNvSpPr txBox="1"/>
          <p:nvPr/>
        </p:nvSpPr>
        <p:spPr>
          <a:xfrm>
            <a:off x="100013" y="3244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介入数</a:t>
            </a:r>
          </a:p>
        </p:txBody>
      </p:sp>
    </p:spTree>
    <p:extLst>
      <p:ext uri="{BB962C8B-B14F-4D97-AF65-F5344CB8AC3E}">
        <p14:creationId xmlns:p14="http://schemas.microsoft.com/office/powerpoint/2010/main" val="409032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267E89-773D-FE50-C8F9-1E192C692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F393FB-3A22-A842-EEF3-3D175C419FCF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4988DF-AB4C-D365-BA64-DCA1F20F0CA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85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A689A9-D428-D803-5821-DFD5BE84E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0888E8-238E-1D3B-20B9-C5611AB4D83B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D4FFE4-A40F-6EBC-005F-82B17512B90D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49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122</Words>
  <Application>Microsoft Macintosh PowerPoint</Application>
  <PresentationFormat>ワイド画面</PresentationFormat>
  <Paragraphs>27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游ゴシック</vt:lpstr>
      <vt:lpstr>游ゴシック Light</vt:lpstr>
      <vt:lpstr>Arial</vt:lpstr>
      <vt:lpstr>Menlo</vt:lpstr>
      <vt:lpstr>Office テーマ</vt:lpstr>
      <vt:lpstr>事前実験</vt:lpstr>
      <vt:lpstr>PowerPoint プレゼンテーション</vt:lpstr>
      <vt:lpstr>パラメータ調整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色々な問題に対して解く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ayua2161</dc:creator>
  <cp:lastModifiedBy>ayua2161</cp:lastModifiedBy>
  <cp:revision>7</cp:revision>
  <dcterms:created xsi:type="dcterms:W3CDTF">2025-01-23T18:34:44Z</dcterms:created>
  <dcterms:modified xsi:type="dcterms:W3CDTF">2025-01-28T11:09:05Z</dcterms:modified>
</cp:coreProperties>
</file>