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84" r:id="rId3"/>
    <p:sldId id="270" r:id="rId4"/>
    <p:sldId id="269" r:id="rId5"/>
    <p:sldId id="257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73" r:id="rId16"/>
    <p:sldId id="280" r:id="rId17"/>
    <p:sldId id="281" r:id="rId18"/>
    <p:sldId id="282" r:id="rId19"/>
    <p:sldId id="276" r:id="rId20"/>
    <p:sldId id="286" r:id="rId21"/>
    <p:sldId id="287" r:id="rId22"/>
    <p:sldId id="289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43"/>
    <p:restoredTop sz="94752"/>
  </p:normalViewPr>
  <p:slideViewPr>
    <p:cSldViewPr snapToGrid="0">
      <p:cViewPr varScale="1">
        <p:scale>
          <a:sx n="48" d="100"/>
          <a:sy n="48" d="100"/>
        </p:scale>
        <p:origin x="22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CD5757-02CA-301E-289C-383EC7D96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E9B1AD-D58A-24E0-350D-CBAACEA4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7A7A2E-86AA-9A32-6C40-E29463A7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A69341-862C-ED91-A749-07A1DAE2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7B2AD2-2B57-BE1C-31ED-DA57DBAC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16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9D7E5-12BF-207E-D77C-92947472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54EEF1-3530-1AF8-5792-6D34FC1C4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936724-949F-94B1-2539-465E2B25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3B744-1521-3C68-DA5A-FB77688F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0EECC-F3AC-0BF0-CE4E-74E4AF82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0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FBCA70-A662-2641-E236-0B2624288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E86FE9-C905-1CE6-28A0-B9FD5A7A5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AA19F-BBD2-DB90-1CA9-2475A60B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BED54-6ADA-EF69-055B-2653CDFBB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9E9987-2D36-A483-1B41-D1A0E896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0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DB56A-22AE-E61D-1148-365B1F1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218C70-95A6-8082-73E3-EF6D96A03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B5273-DC5E-1109-EBA2-239D3B11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0A988-D85A-EDE8-5C42-BD23DE616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9C669A-1D76-68CD-08B3-2065C04A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1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EB48B-6D4E-838B-5D5B-A2D905E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E5703F-9D5B-7360-31E3-6E2BA6914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2356A-E1E7-D512-DDFD-8EF873EF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1F3D56-3F15-D90F-E203-E636A02C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B188F-EBF4-B289-3DAA-B995B5D2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81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7C226-35A9-DCFE-B047-7C7E2FC1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D32A9E-F0B9-2D0E-2204-178A2A80A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A3C5064-429D-2718-46BC-D21628C55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918519-AF7C-8EC9-0B2D-73B348BE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E68F31-9DFC-5D3A-4C32-32ECADF8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0FF4FD-7893-4648-1817-47DA0B73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697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FCE1B-D9BF-58E6-B7C0-6EA34F29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F383C7-9F6C-952D-9D7C-66DC0C01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70667B-C157-50E9-703D-7BDC8405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7770BF-0751-327C-8D3C-6D9A77FAC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115C805-F86C-7C28-E2FD-DD6C8260C5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F469F89-1701-446E-CFA3-A6792A1D6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313828-7BD0-F340-DAA8-069BC232F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7AC301A-0FAB-2B75-554B-6DC24825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27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70423-89B0-CCDD-6318-1DAB4107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0EB644-C8EE-1D15-2DEF-44E6C710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FE6D4D5-451F-1BD3-6038-64A62CB0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8BA24A-1516-BA28-778F-A17B09DF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35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75A399-0269-B4B0-D7FE-9BDCEF1E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9A0686-F0FF-4AAE-8DC9-CCFE728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CB7A9C-2584-393E-B04F-953C9CC92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068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D9F37-FBF4-8AFF-05CC-E3D9D341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745568-2141-D4D9-B6A4-6C61DFE4A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2CBFE7-932B-448B-283E-0FC3E868B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A04317-04A5-386B-172E-7F569B32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DCDCB4-7C03-0754-F6F2-58D7DC56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223E5B-89B4-619C-000B-DA91355D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35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4F9E5-3CE1-82A0-7ACA-BA0064B7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B12EDC3-DC63-1D8F-39AC-A1994C1B1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AA9F0F-30F2-17A0-208F-F27F9E359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50F2D8-DC1E-513E-911B-C235FA72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33D7-BC6F-9D42-870B-77DF58C3529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C5B2C49-1677-E60B-9536-F9350591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07C391-3A35-7BBD-BDFB-E672B391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02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7A0F1E-B5B4-92F9-42C8-BE251939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5EED63-85AD-F807-3414-F4C336E4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D3CD21-2B71-2B41-DCBE-EB520D22B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433D7-BC6F-9D42-870B-77DF58C3529F}" type="datetimeFigureOut">
              <a:rPr kumimoji="1" lang="ja-JP" altLang="en-US" smtClean="0"/>
              <a:t>2025/1/30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CD5379-6219-5813-17CD-6520EB976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282F3-AD91-0C08-A638-B1780E29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5776EC-8728-0347-BBA6-C2AD94C497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5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8D3EB-EF8E-6C34-091E-2998A92E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事前実験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998D6B-8E43-90B8-29D0-F0DDE10AF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01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A689A9-D428-D803-5821-DFD5BE84E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0888E8-238E-1D3B-20B9-C5611AB4D83B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1D4FFE4-A40F-6EBC-005F-82B17512B90D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499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D9FAA-DC94-FE75-8779-9D50E10C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D3DA24-879A-4DF4-3142-2606BE2090A5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BCF056-7751-308F-C69E-75E36D2252D4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47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4AA0D-922E-F91A-516E-4FF1E2C89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0437F1-5367-CB58-B05E-64696F0C2DE3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E83DE7-0FE2-2DAA-6A7A-372A9EDD5243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959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249F4-4FEA-E714-7682-300B192BF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036108-F285-3730-DF6B-4FC51981C553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6EF7C5-EE06-9581-59DF-D0B877DF03F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71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41922-80E7-8787-DD12-4E70275C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色々な問題に対して解く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CFF77A-8361-3471-C9A6-E8ED1BDF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75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9E84E-D601-275C-82B7-546FCCBCF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099DC4-367D-D4C1-69F5-18C49969BCE8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BCF4E7-1072-6239-33B9-25EB027F0A04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79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475E91-F36C-894D-D8F5-785A59EA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07BE7C-1635-25B5-5551-60038B5CD617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83D9C0-B5EA-26FA-F9D9-23E3DEE23DEA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09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60867-25A5-0586-8C2C-E3E757706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9C63DD-6258-0C4A-52C5-60C899566877}"/>
              </a:ext>
            </a:extLst>
          </p:cNvPr>
          <p:cNvSpPr txBox="1"/>
          <p:nvPr/>
        </p:nvSpPr>
        <p:spPr>
          <a:xfrm>
            <a:off x="3146314" y="6488668"/>
            <a:ext cx="5899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介入無しで解いた場合の実行時間</a:t>
            </a:r>
            <a:r>
              <a:rPr lang="en-US" altLang="ja-JP" dirty="0"/>
              <a:t>(</a:t>
            </a:r>
            <a:r>
              <a:rPr lang="en-US" altLang="ja-JP" dirty="0" err="1"/>
              <a:t>MiniSat</a:t>
            </a:r>
            <a:r>
              <a:rPr lang="en-US" altLang="ja-JP" dirty="0"/>
              <a:t> + drat-trim)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A1EEEB-8A54-FB40-D223-7EB299EB2881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</a:t>
            </a:r>
            <a:r>
              <a:rPr lang="en-US" altLang="ja-JP" dirty="0"/>
              <a:t>GA</a:t>
            </a:r>
            <a:r>
              <a:rPr lang="ja-JP" altLang="en-US"/>
              <a:t>のベスト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481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45F082-B526-6B7B-2CD4-32ACCD232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549E62-17C1-9A6D-F827-F3D3670BB4E2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54220B-BC2B-3BA5-8828-AA086904710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223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417FE3-82D8-D110-DE30-7AA6FFE3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最先端ソルバーとの比較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669EAE-F64F-5E4D-5E86-2F525E3D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82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BCC2DE-BD6B-7654-5AC6-11750FF39E67}"/>
              </a:ext>
            </a:extLst>
          </p:cNvPr>
          <p:cNvSpPr txBox="1"/>
          <p:nvPr/>
        </p:nvSpPr>
        <p:spPr>
          <a:xfrm>
            <a:off x="1528763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等間隔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A2BBDB-D5D3-3CF6-A12F-BF7CA5769E7E}"/>
              </a:ext>
            </a:extLst>
          </p:cNvPr>
          <p:cNvSpPr txBox="1"/>
          <p:nvPr/>
        </p:nvSpPr>
        <p:spPr>
          <a:xfrm>
            <a:off x="2871787" y="648866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500</a:t>
            </a:r>
            <a:r>
              <a:rPr lang="en-US" altLang="ja-JP" dirty="0"/>
              <a:t>0</a:t>
            </a:r>
            <a:r>
              <a:rPr lang="ja-JP" altLang="en-US"/>
              <a:t>回毎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175BFD-91F2-6A07-33BE-590A2B7637E4}"/>
              </a:ext>
            </a:extLst>
          </p:cNvPr>
          <p:cNvSpPr txBox="1"/>
          <p:nvPr/>
        </p:nvSpPr>
        <p:spPr>
          <a:xfrm>
            <a:off x="4282628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序盤集中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77BA90-060A-4470-A4D5-8A5020CDC5A9}"/>
              </a:ext>
            </a:extLst>
          </p:cNvPr>
          <p:cNvSpPr txBox="1"/>
          <p:nvPr/>
        </p:nvSpPr>
        <p:spPr>
          <a:xfrm>
            <a:off x="5743573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中盤集中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5C9A0D-1AC3-263B-C753-1BD5C76530C1}"/>
              </a:ext>
            </a:extLst>
          </p:cNvPr>
          <p:cNvSpPr txBox="1"/>
          <p:nvPr/>
        </p:nvSpPr>
        <p:spPr>
          <a:xfrm>
            <a:off x="7161654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終盤集中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4C6700-E6A1-9228-A9A5-DF2BCF75A213}"/>
              </a:ext>
            </a:extLst>
          </p:cNvPr>
          <p:cNvSpPr txBox="1"/>
          <p:nvPr/>
        </p:nvSpPr>
        <p:spPr>
          <a:xfrm>
            <a:off x="8372474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前半多後半少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0C180-998B-328D-5FBE-AE95CAB546EA}"/>
              </a:ext>
            </a:extLst>
          </p:cNvPr>
          <p:cNvSpPr txBox="1"/>
          <p:nvPr/>
        </p:nvSpPr>
        <p:spPr>
          <a:xfrm>
            <a:off x="10169600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前半少</a:t>
            </a:r>
            <a:r>
              <a:rPr lang="ja-JP" altLang="en-US"/>
              <a:t>後半多</a:t>
            </a:r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A415EB7A-EC4A-6172-F40B-4EA44799A300}"/>
              </a:ext>
            </a:extLst>
          </p:cNvPr>
          <p:cNvSpPr/>
          <p:nvPr/>
        </p:nvSpPr>
        <p:spPr>
          <a:xfrm>
            <a:off x="8901405" y="6537649"/>
            <a:ext cx="255035" cy="255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5DD6FD7-C295-933A-DCAB-224835AA60FA}"/>
              </a:ext>
            </a:extLst>
          </p:cNvPr>
          <p:cNvSpPr/>
          <p:nvPr/>
        </p:nvSpPr>
        <p:spPr>
          <a:xfrm>
            <a:off x="9584693" y="6537649"/>
            <a:ext cx="255035" cy="255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2569056-B387-EA80-FC2F-FA2CAEF554D0}"/>
              </a:ext>
            </a:extLst>
          </p:cNvPr>
          <p:cNvSpPr/>
          <p:nvPr/>
        </p:nvSpPr>
        <p:spPr>
          <a:xfrm>
            <a:off x="10704751" y="6537649"/>
            <a:ext cx="255035" cy="255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0C9F4C6-40BA-C8DE-BBBA-FF34C738FD59}"/>
              </a:ext>
            </a:extLst>
          </p:cNvPr>
          <p:cNvSpPr/>
          <p:nvPr/>
        </p:nvSpPr>
        <p:spPr>
          <a:xfrm>
            <a:off x="11381819" y="6536485"/>
            <a:ext cx="255035" cy="255034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A3AECC-EC1C-DEDB-22BC-22D98950454C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06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C444F5-A70C-AFF7-15B5-A6661B6F9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BA6BBF0-C396-07DA-F367-8166566BD91B}"/>
              </a:ext>
            </a:extLst>
          </p:cNvPr>
          <p:cNvSpPr txBox="1"/>
          <p:nvPr/>
        </p:nvSpPr>
        <p:spPr>
          <a:xfrm>
            <a:off x="2746365" y="6488668"/>
            <a:ext cx="669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dirty="0" err="1"/>
              <a:t>MiniSat</a:t>
            </a:r>
            <a:r>
              <a:rPr lang="ja-JP" altLang="en-US"/>
              <a:t>比で見た</a:t>
            </a:r>
            <a:r>
              <a:rPr lang="en" altLang="ja-JP" dirty="0" err="1"/>
              <a:t>Kissat</a:t>
            </a:r>
            <a:r>
              <a:rPr lang="ja-JP" altLang="en-US"/>
              <a:t>の証明長</a:t>
            </a:r>
            <a:r>
              <a:rPr lang="en-US" altLang="ja-JP" dirty="0"/>
              <a:t>(</a:t>
            </a:r>
            <a:r>
              <a:rPr lang="ja-JP" altLang="en-US"/>
              <a:t>そのまま解かせた時の証明長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723F964-4BA9-F3FB-A09D-731E61A2DE7C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</a:t>
            </a:r>
            <a:r>
              <a:rPr lang="en-US" altLang="ja-JP" dirty="0"/>
              <a:t>GA</a:t>
            </a:r>
            <a:r>
              <a:rPr lang="ja-JP" altLang="en-US"/>
              <a:t>のベスト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511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1F6B8-5E1B-EC70-D858-7B0294B75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C2436-221C-F649-3DC5-C8B4A165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今後のために調べた実験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2D146B-BDE8-B996-BD7C-987C9AA4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613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CB4E5-7EB5-FE4F-13F9-EA93DB035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34DD9F-F242-813F-6C43-63A846D44F37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48E8736-AC84-BCC1-A94B-4D2612B27B57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  <p:pic>
        <p:nvPicPr>
          <p:cNvPr id="5" name="図 4" descr="グラフ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463B396-64F6-75E7-162C-4C035511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00" t="10794" r="40593" b="8095"/>
          <a:stretch/>
        </p:blipFill>
        <p:spPr>
          <a:xfrm>
            <a:off x="5031302" y="576944"/>
            <a:ext cx="5968392" cy="589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057E1-CD22-D11E-96AE-B974F2A2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A53094-3FB2-5D1A-AB50-DF93C35B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37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EC5000-2C19-09BD-536D-74A6311D1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パラメータ調整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1A5D79-FF10-5F4D-F1C3-8A50135BA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90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33FB51-6BC6-C208-D656-9ED7E3A92E48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2ABDE8-3804-691C-7C21-95404FB4ACB2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02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47F2E3-AB8E-5057-A2A8-C1958274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0EBD14-3F77-6830-04B3-B56BFEE01FBB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26DAB8-D644-67CB-5462-3AA46A100101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55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EC7C3-82B4-4DFA-1494-9714545DA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1F8853-5F56-CD3F-69F6-D8CFC20BE6A9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B9E50A-EBA6-79B6-1E13-EBFFA6F6348C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22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D8553-EFFF-DEB4-9950-1249284E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27BD89-3FAF-7E1D-C298-0D30028F133F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57A52A-CBFB-B0AF-7BD2-E772F8224C80}"/>
              </a:ext>
            </a:extLst>
          </p:cNvPr>
          <p:cNvSpPr txBox="1"/>
          <p:nvPr/>
        </p:nvSpPr>
        <p:spPr>
          <a:xfrm>
            <a:off x="100013" y="3244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介入数</a:t>
            </a:r>
          </a:p>
        </p:txBody>
      </p:sp>
    </p:spTree>
    <p:extLst>
      <p:ext uri="{BB962C8B-B14F-4D97-AF65-F5344CB8AC3E}">
        <p14:creationId xmlns:p14="http://schemas.microsoft.com/office/powerpoint/2010/main" val="409032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267E89-773D-FE50-C8F9-1E192C692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F393FB-3A22-A842-EEF3-3D175C419FCF}"/>
              </a:ext>
            </a:extLst>
          </p:cNvPr>
          <p:cNvSpPr txBox="1"/>
          <p:nvPr/>
        </p:nvSpPr>
        <p:spPr>
          <a:xfrm>
            <a:off x="5657418" y="6488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世代数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4988DF-AB4C-D365-BA64-DCA1F20F0CAB}"/>
              </a:ext>
            </a:extLst>
          </p:cNvPr>
          <p:cNvSpPr txBox="1"/>
          <p:nvPr/>
        </p:nvSpPr>
        <p:spPr>
          <a:xfrm>
            <a:off x="0" y="2967335"/>
            <a:ext cx="1233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MiniSat</a:t>
            </a:r>
            <a:r>
              <a:rPr lang="ja-JP" altLang="en-US"/>
              <a:t>比で見た証明の長さ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85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10078</TotalTime>
  <Words>198</Words>
  <Application>Microsoft Macintosh PowerPoint</Application>
  <PresentationFormat>ワイド画面</PresentationFormat>
  <Paragraphs>43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游ゴシック</vt:lpstr>
      <vt:lpstr>游ゴシック Light</vt:lpstr>
      <vt:lpstr>Arial</vt:lpstr>
      <vt:lpstr>Menlo</vt:lpstr>
      <vt:lpstr>Office テーマ</vt:lpstr>
      <vt:lpstr>事前実験</vt:lpstr>
      <vt:lpstr>PowerPoint プレゼンテーション</vt:lpstr>
      <vt:lpstr>PowerPoint プレゼンテーション</vt:lpstr>
      <vt:lpstr>パラメータ調整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色々な問題に対して解く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最先端ソルバーとの比較</vt:lpstr>
      <vt:lpstr>PowerPoint プレゼンテーション</vt:lpstr>
      <vt:lpstr>今後のために調べた実験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ayua2161</dc:creator>
  <cp:lastModifiedBy>ayua2161</cp:lastModifiedBy>
  <cp:revision>10</cp:revision>
  <dcterms:created xsi:type="dcterms:W3CDTF">2025-01-23T18:34:44Z</dcterms:created>
  <dcterms:modified xsi:type="dcterms:W3CDTF">2025-02-04T06:35:53Z</dcterms:modified>
</cp:coreProperties>
</file>