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84" r:id="rId3"/>
    <p:sldId id="285" r:id="rId4"/>
    <p:sldId id="270" r:id="rId5"/>
    <p:sldId id="269" r:id="rId6"/>
    <p:sldId id="257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3" r:id="rId17"/>
    <p:sldId id="280" r:id="rId18"/>
    <p:sldId id="281" r:id="rId19"/>
    <p:sldId id="282" r:id="rId20"/>
    <p:sldId id="276" r:id="rId21"/>
    <p:sldId id="286" r:id="rId22"/>
    <p:sldId id="287" r:id="rId23"/>
    <p:sldId id="28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95" d="100"/>
          <a:sy n="95" d="100"/>
        </p:scale>
        <p:origin x="1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8D3EB-EF8E-6C34-091E-2998A92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98D6B-8E43-90B8-29D0-F0DDE10A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67E89-773D-FE50-C8F9-1E192C69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393FB-3A22-A842-EEF3-3D175C419FC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4988DF-AB4C-D365-BA64-DCA1F20F0CA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A9-D428-D803-5821-DFD5BE84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888E8-238E-1D3B-20B9-C5611AB4D83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D4FFE4-A40F-6EBC-005F-82B17512B90D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9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D9FAA-DC94-FE75-8779-9D50E10C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3DA24-879A-4DF4-3142-2606BE2090A5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BCF056-7751-308F-C69E-75E36D2252D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7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4AA0D-922E-F91A-516E-4FF1E2C8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0437F1-5367-CB58-B05E-64696F0C2DE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83DE7-0FE2-2DAA-6A7A-372A9EDD5243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5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49F4-4FEA-E714-7682-300B192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036108-F285-3730-DF6B-4FC51981C55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EF7C5-EE06-9581-59DF-D0B877DF03F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1922-80E7-8787-DD12-4E70275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色々な問題に対して解く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FF77A-8361-3471-C9A6-E8ED1BD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75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9E84E-D601-275C-82B7-546FCCBC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099DC4-367D-D4C1-69F5-18C49969BCE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BCF4E7-1072-6239-33B9-25EB027F0A0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9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75E91-F36C-894D-D8F5-785A59EA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07BE7C-1635-25B5-5551-60038B5CD617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3D9C0-B5EA-26FA-F9D9-23E3DEE23DEA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9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60867-25A5-0586-8C2C-E3E75770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C63DD-6258-0C4A-52C5-60C899566877}"/>
              </a:ext>
            </a:extLst>
          </p:cNvPr>
          <p:cNvSpPr txBox="1"/>
          <p:nvPr/>
        </p:nvSpPr>
        <p:spPr>
          <a:xfrm>
            <a:off x="3146314" y="6488668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介入無しで解いた場合の実行時間</a:t>
            </a:r>
            <a:r>
              <a:rPr lang="en-US" altLang="ja-JP" dirty="0"/>
              <a:t>(</a:t>
            </a:r>
            <a:r>
              <a:rPr lang="en-US" altLang="ja-JP" dirty="0" err="1"/>
              <a:t>MiniSat</a:t>
            </a:r>
            <a:r>
              <a:rPr lang="en-US" altLang="ja-JP" dirty="0"/>
              <a:t> + drat-trim)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A1EEEB-8A54-FB40-D223-7EB299EB288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8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5F082-B526-6B7B-2CD4-32ACCD23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49E62-17C1-9A6D-F827-F3D3670BB4E2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54220B-BC2B-3BA5-8828-AA086904710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2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BCC2DE-BD6B-7654-5AC6-11750FF39E67}"/>
              </a:ext>
            </a:extLst>
          </p:cNvPr>
          <p:cNvSpPr txBox="1"/>
          <p:nvPr/>
        </p:nvSpPr>
        <p:spPr>
          <a:xfrm>
            <a:off x="1528763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等間隔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2BBDB-D5D3-3CF6-A12F-BF7CA5769E7E}"/>
              </a:ext>
            </a:extLst>
          </p:cNvPr>
          <p:cNvSpPr txBox="1"/>
          <p:nvPr/>
        </p:nvSpPr>
        <p:spPr>
          <a:xfrm>
            <a:off x="2871787" y="6488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500</a:t>
            </a:r>
            <a:r>
              <a:rPr lang="en-US" altLang="ja-JP" dirty="0"/>
              <a:t>0</a:t>
            </a:r>
            <a:r>
              <a:rPr lang="ja-JP" altLang="en-US"/>
              <a:t>回毎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175BFD-91F2-6A07-33BE-590A2B7637E4}"/>
              </a:ext>
            </a:extLst>
          </p:cNvPr>
          <p:cNvSpPr txBox="1"/>
          <p:nvPr/>
        </p:nvSpPr>
        <p:spPr>
          <a:xfrm>
            <a:off x="4282628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序盤集中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77BA90-060A-4470-A4D5-8A5020CDC5A9}"/>
              </a:ext>
            </a:extLst>
          </p:cNvPr>
          <p:cNvSpPr txBox="1"/>
          <p:nvPr/>
        </p:nvSpPr>
        <p:spPr>
          <a:xfrm>
            <a:off x="5743573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中盤集中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5C9A0D-1AC3-263B-C753-1BD5C76530C1}"/>
              </a:ext>
            </a:extLst>
          </p:cNvPr>
          <p:cNvSpPr txBox="1"/>
          <p:nvPr/>
        </p:nvSpPr>
        <p:spPr>
          <a:xfrm>
            <a:off x="716165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終盤集中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4C6700-E6A1-9228-A9A5-DF2BCF75A213}"/>
              </a:ext>
            </a:extLst>
          </p:cNvPr>
          <p:cNvSpPr txBox="1"/>
          <p:nvPr/>
        </p:nvSpPr>
        <p:spPr>
          <a:xfrm>
            <a:off x="8372474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前半多後半少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0C180-998B-328D-5FBE-AE95CAB546EA}"/>
              </a:ext>
            </a:extLst>
          </p:cNvPr>
          <p:cNvSpPr txBox="1"/>
          <p:nvPr/>
        </p:nvSpPr>
        <p:spPr>
          <a:xfrm>
            <a:off x="1016960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前半少</a:t>
            </a:r>
            <a:r>
              <a:rPr lang="ja-JP" altLang="en-US"/>
              <a:t>後半多</a:t>
            </a:r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415EB7A-EC4A-6172-F40B-4EA44799A300}"/>
              </a:ext>
            </a:extLst>
          </p:cNvPr>
          <p:cNvSpPr/>
          <p:nvPr/>
        </p:nvSpPr>
        <p:spPr>
          <a:xfrm>
            <a:off x="8901405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5DD6FD7-C295-933A-DCAB-224835AA60FA}"/>
              </a:ext>
            </a:extLst>
          </p:cNvPr>
          <p:cNvSpPr/>
          <p:nvPr/>
        </p:nvSpPr>
        <p:spPr>
          <a:xfrm>
            <a:off x="9584693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2569056-B387-EA80-FC2F-FA2CAEF554D0}"/>
              </a:ext>
            </a:extLst>
          </p:cNvPr>
          <p:cNvSpPr/>
          <p:nvPr/>
        </p:nvSpPr>
        <p:spPr>
          <a:xfrm>
            <a:off x="10704751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0C9F4C6-40BA-C8DE-BBBA-FF34C738FD59}"/>
              </a:ext>
            </a:extLst>
          </p:cNvPr>
          <p:cNvSpPr/>
          <p:nvPr/>
        </p:nvSpPr>
        <p:spPr>
          <a:xfrm>
            <a:off x="11381819" y="6536485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A3AECC-EC1C-DEDB-22BC-22D98950454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17FE3-82D8-D110-DE30-7AA6FFE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最先端ソルバーとの比較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669EAE-F64F-5E4D-5E86-2F525E3D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82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444F5-A70C-AFF7-15B5-A6661B6F9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A6BBF0-C396-07DA-F367-8166566BD91B}"/>
              </a:ext>
            </a:extLst>
          </p:cNvPr>
          <p:cNvSpPr txBox="1"/>
          <p:nvPr/>
        </p:nvSpPr>
        <p:spPr>
          <a:xfrm>
            <a:off x="2746365" y="6488668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 err="1"/>
              <a:t>MiniSat</a:t>
            </a:r>
            <a:r>
              <a:rPr lang="ja-JP" altLang="en-US"/>
              <a:t>比で見た</a:t>
            </a:r>
            <a:r>
              <a:rPr lang="en" altLang="ja-JP" dirty="0" err="1"/>
              <a:t>Kissat</a:t>
            </a:r>
            <a:r>
              <a:rPr lang="ja-JP" altLang="en-US"/>
              <a:t>の証明長</a:t>
            </a:r>
            <a:r>
              <a:rPr lang="en-US" altLang="ja-JP" dirty="0"/>
              <a:t>(</a:t>
            </a:r>
            <a:r>
              <a:rPr lang="ja-JP" altLang="en-US"/>
              <a:t>そのまま解かせた時の証明長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23F964-4BA9-F3FB-A09D-731E61A2DE7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1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F6B8-5E1B-EC70-D858-7B0294B7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C2436-221C-F649-3DC5-C8B4A1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今後のために調べた実験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2D146B-BDE8-B996-BD7C-987C9AA4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13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CB4E5-7EB5-FE4F-13F9-EA93DB035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4DD9F-F242-813F-6C43-63A846D44F37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8E8736-AC84-BCC1-A94B-4D2612B27B57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  <p:pic>
        <p:nvPicPr>
          <p:cNvPr id="5" name="図 4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463B396-64F6-75E7-162C-4C035511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00" t="10794" r="40593" b="8095"/>
          <a:stretch/>
        </p:blipFill>
        <p:spPr>
          <a:xfrm>
            <a:off x="5031302" y="576944"/>
            <a:ext cx="5968392" cy="58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BC43E-2FC3-7A7C-ED4C-091C6920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A5649-754A-3566-7FD4-BE885D9A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40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057E1-CD22-D11E-96AE-B974F2A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3094-3FB2-5D1A-AB50-DF93C35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7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C5000-2C19-09BD-536D-74A6311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パラメータ調整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A5D79-FF10-5F4D-F1C3-8A50135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0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D8553-EFFF-DEB4-9950-1249284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27BD89-3FAF-7E1D-C298-0D30028F133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7A52A-CBFB-B0AF-7BD2-E772F8224C80}"/>
              </a:ext>
            </a:extLst>
          </p:cNvPr>
          <p:cNvSpPr txBox="1"/>
          <p:nvPr/>
        </p:nvSpPr>
        <p:spPr>
          <a:xfrm>
            <a:off x="100013" y="3244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介入数</a:t>
            </a:r>
          </a:p>
        </p:txBody>
      </p:sp>
    </p:spTree>
    <p:extLst>
      <p:ext uri="{BB962C8B-B14F-4D97-AF65-F5344CB8AC3E}">
        <p14:creationId xmlns:p14="http://schemas.microsoft.com/office/powerpoint/2010/main" val="409032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198</Words>
  <Application>Microsoft Macintosh PowerPoint</Application>
  <PresentationFormat>ワイド画面</PresentationFormat>
  <Paragraphs>43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游ゴシック</vt:lpstr>
      <vt:lpstr>游ゴシック Light</vt:lpstr>
      <vt:lpstr>Arial</vt:lpstr>
      <vt:lpstr>Menlo</vt:lpstr>
      <vt:lpstr>Office テーマ</vt:lpstr>
      <vt:lpstr>事前実験</vt:lpstr>
      <vt:lpstr>PowerPoint プレゼンテーション</vt:lpstr>
      <vt:lpstr>PowerPoint プレゼンテーション</vt:lpstr>
      <vt:lpstr>PowerPoint プレゼンテーション</vt:lpstr>
      <vt:lpstr>パラメータ調整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色々な問題に対して解く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最先端ソルバーとの比較</vt:lpstr>
      <vt:lpstr>PowerPoint プレゼンテーション</vt:lpstr>
      <vt:lpstr>今後のために調べた実験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9</cp:revision>
  <dcterms:created xsi:type="dcterms:W3CDTF">2025-01-23T18:34:44Z</dcterms:created>
  <dcterms:modified xsi:type="dcterms:W3CDTF">2025-01-30T07:21:43Z</dcterms:modified>
</cp:coreProperties>
</file>