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84" r:id="rId3"/>
    <p:sldId id="285" r:id="rId4"/>
    <p:sldId id="270" r:id="rId5"/>
    <p:sldId id="269" r:id="rId6"/>
    <p:sldId id="257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3" r:id="rId17"/>
    <p:sldId id="280" r:id="rId18"/>
    <p:sldId id="281" r:id="rId19"/>
    <p:sldId id="282" r:id="rId20"/>
    <p:sldId id="276" r:id="rId21"/>
    <p:sldId id="286" r:id="rId22"/>
    <p:sldId id="27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117" d="100"/>
          <a:sy n="117" d="100"/>
        </p:scale>
        <p:origin x="3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8D3EB-EF8E-6C34-091E-2998A92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98D6B-8E43-90B8-29D0-F0DDE10A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1922-80E7-8787-DD12-4E70275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色々な問題に対して解く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FF77A-8361-3471-C9A6-E8ED1BD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5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9E84E-D601-275C-82B7-546FCCBC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99DC4-367D-D4C1-69F5-18C49969BCE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BCF4E7-1072-6239-33B9-25EB027F0A0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9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75E91-F36C-894D-D8F5-785A59EA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7BE7C-1635-25B5-5551-60038B5CD61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3D9C0-B5EA-26FA-F9D9-23E3DEE23DEA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9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60867-25A5-0586-8C2C-E3E75770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63DD-6258-0C4A-52C5-60C899566877}"/>
              </a:ext>
            </a:extLst>
          </p:cNvPr>
          <p:cNvSpPr txBox="1"/>
          <p:nvPr/>
        </p:nvSpPr>
        <p:spPr>
          <a:xfrm>
            <a:off x="3146314" y="6488668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介入無しで解いた場合の実行時間</a:t>
            </a:r>
            <a:r>
              <a:rPr lang="en-US" altLang="ja-JP" dirty="0"/>
              <a:t>(</a:t>
            </a:r>
            <a:r>
              <a:rPr lang="en-US" altLang="ja-JP" dirty="0" err="1"/>
              <a:t>MiniSat</a:t>
            </a:r>
            <a:r>
              <a:rPr lang="en-US" altLang="ja-JP" dirty="0"/>
              <a:t> + drat-trim)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A1EEEB-8A54-FB40-D223-7EB299EB288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8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5F082-B526-6B7B-2CD4-32ACCD23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49E62-17C1-9A6D-F827-F3D3670BB4E2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54220B-BC2B-3BA5-8828-AA086904710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CC2DE-BD6B-7654-5AC6-11750FF39E67}"/>
              </a:ext>
            </a:extLst>
          </p:cNvPr>
          <p:cNvSpPr txBox="1"/>
          <p:nvPr/>
        </p:nvSpPr>
        <p:spPr>
          <a:xfrm>
            <a:off x="1528763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等間隔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2BBDB-D5D3-3CF6-A12F-BF7CA5769E7E}"/>
              </a:ext>
            </a:extLst>
          </p:cNvPr>
          <p:cNvSpPr txBox="1"/>
          <p:nvPr/>
        </p:nvSpPr>
        <p:spPr>
          <a:xfrm>
            <a:off x="2871787" y="6488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500</a:t>
            </a:r>
            <a:r>
              <a:rPr lang="en-US" altLang="ja-JP" dirty="0"/>
              <a:t>0</a:t>
            </a:r>
            <a:r>
              <a:rPr lang="ja-JP" altLang="en-US"/>
              <a:t>回毎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175BFD-91F2-6A07-33BE-590A2B7637E4}"/>
              </a:ext>
            </a:extLst>
          </p:cNvPr>
          <p:cNvSpPr txBox="1"/>
          <p:nvPr/>
        </p:nvSpPr>
        <p:spPr>
          <a:xfrm>
            <a:off x="4282628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序盤集中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77BA90-060A-4470-A4D5-8A5020CDC5A9}"/>
              </a:ext>
            </a:extLst>
          </p:cNvPr>
          <p:cNvSpPr txBox="1"/>
          <p:nvPr/>
        </p:nvSpPr>
        <p:spPr>
          <a:xfrm>
            <a:off x="5743573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中盤集中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5C9A0D-1AC3-263B-C753-1BD5C76530C1}"/>
              </a:ext>
            </a:extLst>
          </p:cNvPr>
          <p:cNvSpPr txBox="1"/>
          <p:nvPr/>
        </p:nvSpPr>
        <p:spPr>
          <a:xfrm>
            <a:off x="716165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終盤集中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4C6700-E6A1-9228-A9A5-DF2BCF75A213}"/>
              </a:ext>
            </a:extLst>
          </p:cNvPr>
          <p:cNvSpPr txBox="1"/>
          <p:nvPr/>
        </p:nvSpPr>
        <p:spPr>
          <a:xfrm>
            <a:off x="8372474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前半多後半少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0C180-998B-328D-5FBE-AE95CAB546EA}"/>
              </a:ext>
            </a:extLst>
          </p:cNvPr>
          <p:cNvSpPr txBox="1"/>
          <p:nvPr/>
        </p:nvSpPr>
        <p:spPr>
          <a:xfrm>
            <a:off x="1016960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前半少</a:t>
            </a:r>
            <a:r>
              <a:rPr lang="ja-JP" altLang="en-US"/>
              <a:t>後半多</a:t>
            </a:r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415EB7A-EC4A-6172-F40B-4EA44799A300}"/>
              </a:ext>
            </a:extLst>
          </p:cNvPr>
          <p:cNvSpPr/>
          <p:nvPr/>
        </p:nvSpPr>
        <p:spPr>
          <a:xfrm>
            <a:off x="8901405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5DD6FD7-C295-933A-DCAB-224835AA60FA}"/>
              </a:ext>
            </a:extLst>
          </p:cNvPr>
          <p:cNvSpPr/>
          <p:nvPr/>
        </p:nvSpPr>
        <p:spPr>
          <a:xfrm>
            <a:off x="9584693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2569056-B387-EA80-FC2F-FA2CAEF554D0}"/>
              </a:ext>
            </a:extLst>
          </p:cNvPr>
          <p:cNvSpPr/>
          <p:nvPr/>
        </p:nvSpPr>
        <p:spPr>
          <a:xfrm>
            <a:off x="10704751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0C9F4C6-40BA-C8DE-BBBA-FF34C738FD59}"/>
              </a:ext>
            </a:extLst>
          </p:cNvPr>
          <p:cNvSpPr/>
          <p:nvPr/>
        </p:nvSpPr>
        <p:spPr>
          <a:xfrm>
            <a:off x="11381819" y="6536485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A3AECC-EC1C-DEDB-22BC-22D98950454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17FE3-82D8-D110-DE30-7AA6FFE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最先端ソルバーとの比較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669EAE-F64F-5E4D-5E86-2F525E3D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82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444F5-A70C-AFF7-15B5-A6661B6F9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A6BBF0-C396-07DA-F367-8166566BD91B}"/>
              </a:ext>
            </a:extLst>
          </p:cNvPr>
          <p:cNvSpPr txBox="1"/>
          <p:nvPr/>
        </p:nvSpPr>
        <p:spPr>
          <a:xfrm>
            <a:off x="2746365" y="648866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 err="1"/>
              <a:t>MiniSat</a:t>
            </a:r>
            <a:r>
              <a:rPr lang="ja-JP" altLang="en-US"/>
              <a:t>比で見た</a:t>
            </a:r>
            <a:r>
              <a:rPr lang="en" altLang="ja-JP" dirty="0" err="1"/>
              <a:t>Kissat</a:t>
            </a:r>
            <a:r>
              <a:rPr lang="ja-JP" altLang="en-US"/>
              <a:t>の証明長</a:t>
            </a:r>
            <a:r>
              <a:rPr lang="en-US" altLang="ja-JP" dirty="0"/>
              <a:t>(</a:t>
            </a:r>
            <a:r>
              <a:rPr lang="ja-JP" altLang="en-US"/>
              <a:t>そのまま解かせた時の証明長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23F964-4BA9-F3FB-A09D-731E61A2DE7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1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4F179-F3F8-81D5-77EA-96EE725A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60246-EF1B-AC51-B58B-D26E2E2C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3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BC43E-2FC3-7A7C-ED4C-091C6920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A5649-754A-3566-7FD4-BE885D9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0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57E1-CD22-D11E-96AE-B974F2A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3094-3FB2-5D1A-AB50-DF93C35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C5000-2C19-09BD-536D-74A6311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パラメータ調整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A5D79-FF10-5F4D-F1C3-8A50135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0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183</Words>
  <Application>Microsoft Macintosh PowerPoint</Application>
  <PresentationFormat>ワイド画面</PresentationFormat>
  <Paragraphs>40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Menlo</vt:lpstr>
      <vt:lpstr>Office テーマ</vt:lpstr>
      <vt:lpstr>事前実験</vt:lpstr>
      <vt:lpstr>PowerPoint プレゼンテーション</vt:lpstr>
      <vt:lpstr>PowerPoint プレゼンテーション</vt:lpstr>
      <vt:lpstr>PowerPoint プレゼンテーション</vt:lpstr>
      <vt:lpstr>パラメータ調整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色々な問題に対して解く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最先端ソルバーとの比較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8</cp:revision>
  <dcterms:created xsi:type="dcterms:W3CDTF">2025-01-23T18:34:44Z</dcterms:created>
  <dcterms:modified xsi:type="dcterms:W3CDTF">2025-01-30T02:48:15Z</dcterms:modified>
</cp:coreProperties>
</file>