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9294800" cy="7008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PKidVg9mDnAQAAcY1c3ZKDm9s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9295196" cy="70091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-356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5265718" y="-356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2895118" y="525597"/>
            <a:ext cx="3505315" cy="262871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n"/>
          <p:cNvSpPr txBox="1"/>
          <p:nvPr>
            <p:ph idx="4" type="hdr"/>
          </p:nvPr>
        </p:nvSpPr>
        <p:spPr>
          <a:xfrm>
            <a:off x="0" y="0"/>
            <a:ext cx="4027488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5" type="dt"/>
          </p:nvPr>
        </p:nvSpPr>
        <p:spPr>
          <a:xfrm>
            <a:off x="526415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n"/>
          <p:cNvSpPr/>
          <p:nvPr>
            <p:ph idx="6" type="sldImg"/>
          </p:nvPr>
        </p:nvSpPr>
        <p:spPr>
          <a:xfrm>
            <a:off x="3071813" y="876300"/>
            <a:ext cx="31527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n"/>
          <p:cNvSpPr txBox="1"/>
          <p:nvPr>
            <p:ph idx="7" type="body"/>
          </p:nvPr>
        </p:nvSpPr>
        <p:spPr>
          <a:xfrm>
            <a:off x="930275" y="3373438"/>
            <a:ext cx="7435850" cy="27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8" type="ftr"/>
          </p:nvPr>
        </p:nvSpPr>
        <p:spPr>
          <a:xfrm>
            <a:off x="0" y="6657975"/>
            <a:ext cx="4027488" cy="350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9" type="sldNum"/>
          </p:nvPr>
        </p:nvSpPr>
        <p:spPr>
          <a:xfrm>
            <a:off x="526415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0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0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6" name="Google Shape;406;p10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1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1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1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9" name="Google Shape;439;p11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2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2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3" name="Google Shape;473;p12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3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3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3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8" name="Google Shape;508;p13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4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4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14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1" name="Google Shape;541;p14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5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5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15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5" name="Google Shape;575;p15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6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6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16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0" name="Google Shape;610;p16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7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7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17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43" name="Google Shape;643;p17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8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18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18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7" name="Google Shape;677;p18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9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19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2" name="Google Shape;712;p19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0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0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20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45" name="Google Shape;745;p20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1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1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21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9" name="Google Shape;779;p21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22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14" name="Google Shape;814;p22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3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23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7" name="Google Shape;847;p23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4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4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p24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1" name="Google Shape;881;p24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4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6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7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8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8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7" name="Google Shape;337;p8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:notes"/>
          <p:cNvSpPr txBox="1"/>
          <p:nvPr/>
        </p:nvSpPr>
        <p:spPr>
          <a:xfrm>
            <a:off x="5265718" y="6657481"/>
            <a:ext cx="4029120" cy="351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9:notes"/>
          <p:cNvSpPr/>
          <p:nvPr>
            <p:ph idx="2" type="sldImg"/>
          </p:nvPr>
        </p:nvSpPr>
        <p:spPr>
          <a:xfrm>
            <a:off x="2895600" y="525463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9:notes"/>
          <p:cNvSpPr txBox="1"/>
          <p:nvPr>
            <p:ph idx="1" type="body"/>
          </p:nvPr>
        </p:nvSpPr>
        <p:spPr>
          <a:xfrm>
            <a:off x="929880" y="3330720"/>
            <a:ext cx="7435800" cy="31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1" name="Google Shape;371;p9:notes"/>
          <p:cNvSpPr/>
          <p:nvPr/>
        </p:nvSpPr>
        <p:spPr>
          <a:xfrm>
            <a:off x="5265718" y="6657837"/>
            <a:ext cx="4029120" cy="351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90000" spcFirstLastPara="1" rIns="90000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 rot="5400000">
            <a:off x="2309039" y="-251638"/>
            <a:ext cx="452592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/>
          <p:nvPr>
            <p:ph type="title"/>
          </p:nvPr>
        </p:nvSpPr>
        <p:spPr>
          <a:xfrm rot="5400000">
            <a:off x="4732336" y="2171705"/>
            <a:ext cx="5851529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90000" spcFirstLastPara="1" rIns="90000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" type="body"/>
          </p:nvPr>
        </p:nvSpPr>
        <p:spPr>
          <a:xfrm rot="5400000">
            <a:off x="541333" y="190507"/>
            <a:ext cx="5851529" cy="601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ctrTitle"/>
          </p:nvPr>
        </p:nvSpPr>
        <p:spPr>
          <a:xfrm>
            <a:off x="1143000" y="1122361"/>
            <a:ext cx="6858000" cy="2387598"/>
          </a:xfrm>
          <a:prstGeom prst="rect">
            <a:avLst/>
          </a:prstGeom>
          <a:noFill/>
          <a:ln>
            <a:noFill/>
          </a:ln>
        </p:spPr>
        <p:txBody>
          <a:bodyPr anchorCtr="1" anchor="b" bIns="46775" lIns="90000" spcFirstLastPara="1" rIns="90000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subTitle"/>
          </p:nvPr>
        </p:nvSpPr>
        <p:spPr>
          <a:xfrm>
            <a:off x="1143000" y="3602041"/>
            <a:ext cx="6858000" cy="1655758"/>
          </a:xfrm>
          <a:prstGeom prst="rect">
            <a:avLst/>
          </a:prstGeom>
          <a:noFill/>
          <a:ln>
            <a:noFill/>
          </a:ln>
        </p:spPr>
        <p:txBody>
          <a:bodyPr anchorCtr="1" anchor="t" bIns="46775" lIns="90000" spcFirstLastPara="1" rIns="90000" wrap="square" tIns="4677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90000" spcFirstLastPara="1" rIns="90000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457200" y="1600200"/>
            <a:ext cx="8229600" cy="4525923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623885" y="1709735"/>
            <a:ext cx="7886700" cy="2852735"/>
          </a:xfrm>
          <a:prstGeom prst="rect">
            <a:avLst/>
          </a:prstGeom>
          <a:noFill/>
          <a:ln>
            <a:noFill/>
          </a:ln>
        </p:spPr>
        <p:txBody>
          <a:bodyPr anchorCtr="1" anchor="b" bIns="46775" lIns="90000" spcFirstLastPara="1" rIns="90000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623885" y="4589465"/>
            <a:ext cx="7886700" cy="150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>
                <a:solidFill>
                  <a:srgbClr val="89898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90000" spcFirstLastPara="1" rIns="90000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457200" y="1600200"/>
            <a:ext cx="4038603" cy="4525959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648196" y="1600200"/>
            <a:ext cx="4038603" cy="4525959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type="title"/>
          </p:nvPr>
        </p:nvSpPr>
        <p:spPr>
          <a:xfrm>
            <a:off x="630241" y="365129"/>
            <a:ext cx="7886700" cy="1325559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90000" spcFirstLastPara="1" rIns="90000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" type="body"/>
          </p:nvPr>
        </p:nvSpPr>
        <p:spPr>
          <a:xfrm>
            <a:off x="630241" y="1681160"/>
            <a:ext cx="3868734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2" type="body"/>
          </p:nvPr>
        </p:nvSpPr>
        <p:spPr>
          <a:xfrm>
            <a:off x="630241" y="2505071"/>
            <a:ext cx="3868734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3" type="body"/>
          </p:nvPr>
        </p:nvSpPr>
        <p:spPr>
          <a:xfrm>
            <a:off x="4629149" y="1681160"/>
            <a:ext cx="3887791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4" type="body"/>
          </p:nvPr>
        </p:nvSpPr>
        <p:spPr>
          <a:xfrm>
            <a:off x="4629149" y="2505071"/>
            <a:ext cx="3887791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90000" spcFirstLastPara="1" rIns="90000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630241" y="457200"/>
            <a:ext cx="2949570" cy="1600200"/>
          </a:xfrm>
          <a:prstGeom prst="rect">
            <a:avLst/>
          </a:prstGeom>
          <a:noFill/>
          <a:ln>
            <a:noFill/>
          </a:ln>
        </p:spPr>
        <p:txBody>
          <a:bodyPr anchorCtr="1" anchor="b" bIns="46775" lIns="90000" spcFirstLastPara="1" rIns="90000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3887791" y="987423"/>
            <a:ext cx="462914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2" type="body"/>
          </p:nvPr>
        </p:nvSpPr>
        <p:spPr>
          <a:xfrm>
            <a:off x="630241" y="2057400"/>
            <a:ext cx="294957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630241" y="457200"/>
            <a:ext cx="2949570" cy="1600200"/>
          </a:xfrm>
          <a:prstGeom prst="rect">
            <a:avLst/>
          </a:prstGeom>
          <a:noFill/>
          <a:ln>
            <a:noFill/>
          </a:ln>
        </p:spPr>
        <p:txBody>
          <a:bodyPr anchorCtr="1" anchor="b" bIns="46775" lIns="90000" spcFirstLastPara="1" rIns="90000" wrap="square" tIns="46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/>
          <p:nvPr>
            <p:ph idx="2" type="pic"/>
          </p:nvPr>
        </p:nvSpPr>
        <p:spPr>
          <a:xfrm>
            <a:off x="3887791" y="987423"/>
            <a:ext cx="4629149" cy="4873623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4"/>
          <p:cNvSpPr txBox="1"/>
          <p:nvPr>
            <p:ph idx="1" type="body"/>
          </p:nvPr>
        </p:nvSpPr>
        <p:spPr>
          <a:xfrm>
            <a:off x="630241" y="2057400"/>
            <a:ext cx="294957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775" lIns="90000" spcFirstLastPara="1" rIns="90000" wrap="square" tIns="467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457200" y="1600200"/>
            <a:ext cx="8229600" cy="4525923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0000" spcFirstLastPara="1" rIns="90000" wrap="square" tIns="467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456843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3124075" y="6356515"/>
            <a:ext cx="2895840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6552718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775" lIns="90000" spcFirstLastPara="1" rIns="90000" wrap="square" tIns="46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image" Target="../media/image3.png"/><Relationship Id="rId5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image" Target="../media/image3.png"/><Relationship Id="rId5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image" Target="../media/image3.png"/><Relationship Id="rId5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image" Target="../media/image3.png"/><Relationship Id="rId5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772796" y="2987637"/>
            <a:ext cx="3184562" cy="9471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i="0" lang="es-CO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i="0" lang="es-CO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368155" y="4903918"/>
            <a:ext cx="4246976" cy="92550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800"/>
              <a:buFont typeface="Times New Roman"/>
              <a:buNone/>
            </a:pP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</a:t>
            </a:r>
            <a:r>
              <a:rPr lang="es-CO" sz="1800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s-CO" sz="1800" u="none" cap="none" strike="noStrike">
                <a:solidFill>
                  <a:srgbClr val="98480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Bryan Felipe Muñoz 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0" i="0" lang="es-CO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	Eduwin Arley Puin V.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0" i="0" lang="es-CO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José Alberto Jara A.</a:t>
            </a:r>
            <a:endParaRPr/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>
            <a:hlinkClick action="ppaction://hlinksldjump" r:id="rId4"/>
          </p:cNvPr>
          <p:cNvSpPr/>
          <p:nvPr/>
        </p:nvSpPr>
        <p:spPr>
          <a:xfrm>
            <a:off x="2498040" y="1336679"/>
            <a:ext cx="727917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Portada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2158916" y="1103397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82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A"/>
              </a:buClr>
              <a:buSzPts val="2600"/>
              <a:buFont typeface="Times New Roman"/>
              <a:buNone/>
            </a:pPr>
            <a:r>
              <a:rPr b="0" i="0" lang="es-CO" sz="2600" u="none" cap="none" strike="noStrike">
                <a:solidFill>
                  <a:srgbClr val="FFFFF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M.,Eduwin Arley Puin V. &amp; José Alberto Jara A.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3214801" y="1057320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1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110" name="Google Shape;110;p1"/>
            <p:cNvSpPr/>
            <p:nvPr/>
          </p:nvSpPr>
          <p:spPr>
            <a:xfrm>
              <a:off x="406441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Portada</a:t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36396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25" name="Google Shape;125;p1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0">
            <a:hlinkClick action="ppaction://hlinksldjump" r:id="rId4"/>
          </p:cNvPr>
          <p:cNvSpPr/>
          <p:nvPr/>
        </p:nvSpPr>
        <p:spPr>
          <a:xfrm>
            <a:off x="2319119" y="1336679"/>
            <a:ext cx="1086124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412" name="Google Shape;412;p10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F78B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NEGOCIO</a:t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0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415;p10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416" name="Google Shape;416;p10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Negocio</a:t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408243" y="2847962"/>
              <a:ext cx="1307162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431" name="Google Shape;431;p10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432" name="Google Shape;432;p10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433" name="Google Shape;433;p10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0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1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1">
            <a:hlinkClick action="ppaction://hlinksldjump" r:id="rId4"/>
          </p:cNvPr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445" name="Google Shape;445;p11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F78B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NEGOCIO</a:t>
            </a:r>
            <a:endParaRPr/>
          </a:p>
        </p:txBody>
      </p:sp>
      <p:sp>
        <p:nvSpPr>
          <p:cNvPr id="446" name="Google Shape;446;p11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1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8" name="Google Shape;448;p11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449" name="Google Shape;449;p11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Negocio</a:t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408243" y="2847962"/>
              <a:ext cx="1307162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464" name="Google Shape;464;p11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465" name="Google Shape;465;p11">
            <a:hlinkClick action="ppaction://hlinksldjump" r:id="rId5"/>
          </p:cNvPr>
          <p:cNvSpPr/>
          <p:nvPr/>
        </p:nvSpPr>
        <p:spPr>
          <a:xfrm>
            <a:off x="3961080" y="1344597"/>
            <a:ext cx="53891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sp>
        <p:nvSpPr>
          <p:cNvPr id="466" name="Google Shape;466;p11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467" name="Google Shape;467;p11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1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2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2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2">
            <a:hlinkClick action="ppaction://hlinksldjump" r:id="rId3"/>
          </p:cNvPr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478" name="Google Shape;478;p12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F78B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NEGOCIO</a:t>
            </a:r>
            <a:endParaRPr/>
          </a:p>
        </p:txBody>
      </p:sp>
      <p:sp>
        <p:nvSpPr>
          <p:cNvPr id="479" name="Google Shape;479;p12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2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1" name="Google Shape;481;p12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482" name="Google Shape;482;p12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484" name="Google Shape;484;p12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485" name="Google Shape;485;p12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486" name="Google Shape;486;p12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487" name="Google Shape;487;p12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Negocio</a:t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490" name="Google Shape;490;p12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491" name="Google Shape;491;p12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408243" y="2847962"/>
              <a:ext cx="1307162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497" name="Google Shape;497;p12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498" name="Google Shape;498;p12"/>
          <p:cNvGrpSpPr/>
          <p:nvPr/>
        </p:nvGrpSpPr>
        <p:grpSpPr>
          <a:xfrm>
            <a:off x="3516480" y="1322277"/>
            <a:ext cx="1352516" cy="352437"/>
            <a:chOff x="3516480" y="1322277"/>
            <a:chExt cx="1352516" cy="352437"/>
          </a:xfrm>
        </p:grpSpPr>
        <p:pic>
          <p:nvPicPr>
            <p:cNvPr id="499" name="Google Shape;49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480" y="1322277"/>
              <a:ext cx="1352516" cy="352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12">
              <a:hlinkClick action="ppaction://hlinksldjump" r:id="rId5"/>
            </p:cNvPr>
            <p:cNvSpPr/>
            <p:nvPr/>
          </p:nvSpPr>
          <p:spPr>
            <a:xfrm>
              <a:off x="3961080" y="1343884"/>
              <a:ext cx="53891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s-CO" sz="1400" u="sng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sp>
        <p:nvSpPr>
          <p:cNvPr id="501" name="Google Shape;501;p12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502" name="Google Shape;502;p12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2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3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3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13">
            <a:hlinkClick action="ppaction://hlinksldjump" r:id="rId4"/>
          </p:cNvPr>
          <p:cNvSpPr/>
          <p:nvPr/>
        </p:nvSpPr>
        <p:spPr>
          <a:xfrm>
            <a:off x="2319119" y="1336679"/>
            <a:ext cx="1086124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BF2FD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APLICACIÓN</a:t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2158916" y="6372581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3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7" name="Google Shape;517;p13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518" name="Google Shape;518;p13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Aplicación</a:t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408243" y="2847962"/>
              <a:ext cx="1307162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533" name="Google Shape;533;p13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534" name="Google Shape;534;p13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535" name="Google Shape;535;p13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3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4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4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4">
            <a:hlinkClick action="ppaction://hlinksldjump" r:id="rId4"/>
          </p:cNvPr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547" name="Google Shape;547;p14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BF2FD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APLICACIÓN</a:t>
            </a:r>
            <a:endParaRPr/>
          </a:p>
        </p:txBody>
      </p:sp>
      <p:sp>
        <p:nvSpPr>
          <p:cNvPr id="548" name="Google Shape;548;p14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4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0" name="Google Shape;550;p14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551" name="Google Shape;551;p14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Aplicación</a:t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566" name="Google Shape;566;p14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567" name="Google Shape;567;p14">
            <a:hlinkClick action="ppaction://hlinksldjump" r:id="rId5"/>
          </p:cNvPr>
          <p:cNvSpPr/>
          <p:nvPr/>
        </p:nvSpPr>
        <p:spPr>
          <a:xfrm>
            <a:off x="3961080" y="1344597"/>
            <a:ext cx="53891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sp>
        <p:nvSpPr>
          <p:cNvPr id="568" name="Google Shape;568;p14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569" name="Google Shape;569;p14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4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5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15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15">
            <a:hlinkClick action="ppaction://hlinksldjump" r:id="rId3"/>
          </p:cNvPr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580" name="Google Shape;580;p15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BF2FD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APLICACIÓN</a:t>
            </a:r>
            <a:endParaRPr/>
          </a:p>
        </p:txBody>
      </p:sp>
      <p:sp>
        <p:nvSpPr>
          <p:cNvPr id="581" name="Google Shape;581;p15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5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3" name="Google Shape;583;p15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584" name="Google Shape;584;p15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Aplicación</a:t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08243" y="2847962"/>
              <a:ext cx="1307162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599" name="Google Shape;599;p15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600" name="Google Shape;600;p15"/>
          <p:cNvGrpSpPr/>
          <p:nvPr/>
        </p:nvGrpSpPr>
        <p:grpSpPr>
          <a:xfrm>
            <a:off x="3516480" y="1322277"/>
            <a:ext cx="1352516" cy="352437"/>
            <a:chOff x="3516480" y="1322277"/>
            <a:chExt cx="1352516" cy="352437"/>
          </a:xfrm>
        </p:grpSpPr>
        <p:pic>
          <p:nvPicPr>
            <p:cNvPr id="601" name="Google Shape;60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480" y="1322277"/>
              <a:ext cx="1352516" cy="352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15">
              <a:hlinkClick action="ppaction://hlinksldjump" r:id="rId5"/>
            </p:cNvPr>
            <p:cNvSpPr/>
            <p:nvPr/>
          </p:nvSpPr>
          <p:spPr>
            <a:xfrm>
              <a:off x="3961080" y="1343884"/>
              <a:ext cx="53891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s-CO" sz="1400" u="sng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sp>
        <p:nvSpPr>
          <p:cNvPr id="603" name="Google Shape;603;p15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604" name="Google Shape;604;p15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5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6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" name="Google Shape;6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16">
            <a:hlinkClick action="ppaction://hlinksldjump" r:id="rId4"/>
          </p:cNvPr>
          <p:cNvSpPr/>
          <p:nvPr/>
        </p:nvSpPr>
        <p:spPr>
          <a:xfrm>
            <a:off x="2319119" y="1336679"/>
            <a:ext cx="1086124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616" name="Google Shape;616;p16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AD8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TECNOLOGÍA</a:t>
            </a:r>
            <a:endParaRPr/>
          </a:p>
        </p:txBody>
      </p:sp>
      <p:sp>
        <p:nvSpPr>
          <p:cNvPr id="617" name="Google Shape;617;p16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6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16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620" name="Google Shape;620;p16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626400" y="3792602"/>
              <a:ext cx="120923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Tecnología</a:t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08243" y="2847962"/>
              <a:ext cx="1307162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635" name="Google Shape;635;p16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636" name="Google Shape;636;p16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637" name="Google Shape;637;p16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6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7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7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7" name="Google Shape;6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17">
            <a:hlinkClick action="ppaction://hlinksldjump" r:id="rId4"/>
          </p:cNvPr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649" name="Google Shape;649;p17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AD8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TECNOLOGÍA</a:t>
            </a:r>
            <a:endParaRPr/>
          </a:p>
        </p:txBody>
      </p:sp>
      <p:sp>
        <p:nvSpPr>
          <p:cNvPr id="650" name="Google Shape;650;p17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7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17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653" name="Google Shape;653;p17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626400" y="3792602"/>
              <a:ext cx="120923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Tecnología</a:t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408243" y="2847962"/>
              <a:ext cx="1307162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668" name="Google Shape;668;p17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669" name="Google Shape;669;p17">
            <a:hlinkClick action="ppaction://hlinksldjump" r:id="rId5"/>
          </p:cNvPr>
          <p:cNvSpPr/>
          <p:nvPr/>
        </p:nvSpPr>
        <p:spPr>
          <a:xfrm>
            <a:off x="3961080" y="1344597"/>
            <a:ext cx="53891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sp>
        <p:nvSpPr>
          <p:cNvPr id="670" name="Google Shape;670;p17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671" name="Google Shape;671;p17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17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8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8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8">
            <a:hlinkClick action="ppaction://hlinksldjump" r:id="rId3"/>
          </p:cNvPr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682" name="Google Shape;682;p18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AD8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TECNOLOGÍA</a:t>
            </a:r>
            <a:endParaRPr/>
          </a:p>
        </p:txBody>
      </p:sp>
      <p:sp>
        <p:nvSpPr>
          <p:cNvPr id="683" name="Google Shape;683;p18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18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5" name="Google Shape;685;p18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686" name="Google Shape;686;p18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626400" y="3792602"/>
              <a:ext cx="120923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Tecnología</a:t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408243" y="2847962"/>
              <a:ext cx="1307162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701" name="Google Shape;701;p18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702" name="Google Shape;702;p18"/>
          <p:cNvGrpSpPr/>
          <p:nvPr/>
        </p:nvGrpSpPr>
        <p:grpSpPr>
          <a:xfrm>
            <a:off x="3516480" y="1322277"/>
            <a:ext cx="1352516" cy="352437"/>
            <a:chOff x="3516480" y="1322277"/>
            <a:chExt cx="1352516" cy="352437"/>
          </a:xfrm>
        </p:grpSpPr>
        <p:pic>
          <p:nvPicPr>
            <p:cNvPr id="703" name="Google Shape;70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480" y="1322277"/>
              <a:ext cx="1352516" cy="352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18"/>
            <p:cNvSpPr/>
            <p:nvPr/>
          </p:nvSpPr>
          <p:spPr>
            <a:xfrm>
              <a:off x="3961080" y="1343884"/>
              <a:ext cx="53891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s-CO" sz="1400" u="sng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sp>
        <p:nvSpPr>
          <p:cNvPr id="705" name="Google Shape;705;p18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706" name="Google Shape;706;p18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8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9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19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6" name="Google Shape;7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9"/>
          <p:cNvSpPr/>
          <p:nvPr/>
        </p:nvSpPr>
        <p:spPr>
          <a:xfrm>
            <a:off x="2319119" y="1336679"/>
            <a:ext cx="1086124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718" name="Google Shape;718;p19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AD8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FÍSICO</a:t>
            </a:r>
            <a:endParaRPr/>
          </a:p>
        </p:txBody>
      </p:sp>
      <p:sp>
        <p:nvSpPr>
          <p:cNvPr id="719" name="Google Shape;719;p19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9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19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722" name="Google Shape;722;p19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Fisco</a:t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408243" y="2847962"/>
              <a:ext cx="1307162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737" name="Google Shape;737;p19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738" name="Google Shape;738;p19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739" name="Google Shape;739;p19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19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2136596" y="148338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2326864" y="1843101"/>
            <a:ext cx="6497095" cy="132562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Bienestar Institucional Universidad Distrital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b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>
            <a:hlinkClick action="ppaction://hlinksldjump" r:id="rId4"/>
          </p:cNvPr>
          <p:cNvSpPr/>
          <p:nvPr/>
        </p:nvSpPr>
        <p:spPr>
          <a:xfrm>
            <a:off x="2289236" y="1336679"/>
            <a:ext cx="1145523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Organización</a:t>
            </a: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E38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ORGANIZACIÓN</a:t>
            </a: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2"/>
          <p:cNvGrpSpPr/>
          <p:nvPr/>
        </p:nvGrpSpPr>
        <p:grpSpPr>
          <a:xfrm>
            <a:off x="183602" y="453963"/>
            <a:ext cx="1680831" cy="5278675"/>
            <a:chOff x="183602" y="453963"/>
            <a:chExt cx="1680831" cy="5278675"/>
          </a:xfrm>
        </p:grpSpPr>
        <p:sp>
          <p:nvSpPr>
            <p:cNvPr id="141" name="Google Shape;141;p2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06010" y="1233341"/>
              <a:ext cx="1511298" cy="33733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Organización</a:t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56" name="Google Shape;156;p2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2326864" y="2424659"/>
            <a:ext cx="6497095" cy="1879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Misión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Fomentar el desarrollo integral y mejoramiento permanente de la calidad de vida de la comunidad universitaria, a través de la promoción de espacios de reflexión y esparcimiento, impulsando el crecimiento personal y colectivo, a partir del aporte de la formación integral y la construcción de comunidad desde la configuración de un sano ambiente institucional y el fomento del sentido de Pertenencia de todos los estamentos de la Institución.</a:t>
            </a:r>
            <a:endParaRPr b="1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2326864" y="4262676"/>
            <a:ext cx="6497095" cy="1879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Visión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 reconocido por la eficiencia, calidad y calidez de los programas y servicios que se prestan a la comunidad universitaria, con el propósito de promover su desarrollo integral y el mejoramiento permanente de la calidad de vida (personal y colectiva), a través de la promoción de espacios de reflexión y esparcimiento, para que se configure un sano ambiente institucional.</a:t>
            </a:r>
            <a:endParaRPr b="1" i="0" sz="1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0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9" name="Google Shape;7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20"/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751" name="Google Shape;751;p20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AD8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FÍSICO</a:t>
            </a:r>
            <a:endParaRPr/>
          </a:p>
        </p:txBody>
      </p:sp>
      <p:sp>
        <p:nvSpPr>
          <p:cNvPr id="752" name="Google Shape;752;p20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0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4" name="Google Shape;754;p20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755" name="Google Shape;755;p20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Fisco</a:t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408243" y="2847962"/>
              <a:ext cx="1307162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770" name="Google Shape;770;p20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771" name="Google Shape;771;p20"/>
          <p:cNvSpPr/>
          <p:nvPr/>
        </p:nvSpPr>
        <p:spPr>
          <a:xfrm>
            <a:off x="3961080" y="1344597"/>
            <a:ext cx="53891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sp>
        <p:nvSpPr>
          <p:cNvPr id="772" name="Google Shape;772;p20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773" name="Google Shape;773;p20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0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1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1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1"/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784" name="Google Shape;784;p21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FAD8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FÍSICO</a:t>
            </a:r>
            <a:endParaRPr/>
          </a:p>
        </p:txBody>
      </p:sp>
      <p:sp>
        <p:nvSpPr>
          <p:cNvPr id="785" name="Google Shape;785;p21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1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7" name="Google Shape;787;p21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788" name="Google Shape;788;p21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Fisco</a:t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408243" y="2847962"/>
              <a:ext cx="1307162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Entregable</a:t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803" name="Google Shape;803;p21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804" name="Google Shape;804;p21"/>
          <p:cNvGrpSpPr/>
          <p:nvPr/>
        </p:nvGrpSpPr>
        <p:grpSpPr>
          <a:xfrm>
            <a:off x="3516480" y="1322277"/>
            <a:ext cx="1352516" cy="352437"/>
            <a:chOff x="3516480" y="1322277"/>
            <a:chExt cx="1352516" cy="352437"/>
          </a:xfrm>
        </p:grpSpPr>
        <p:pic>
          <p:nvPicPr>
            <p:cNvPr id="805" name="Google Shape;805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16480" y="1322277"/>
              <a:ext cx="1352516" cy="352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6" name="Google Shape;806;p21"/>
            <p:cNvSpPr/>
            <p:nvPr/>
          </p:nvSpPr>
          <p:spPr>
            <a:xfrm>
              <a:off x="3961080" y="1343884"/>
              <a:ext cx="53891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s-CO" sz="1400" u="sng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sp>
        <p:nvSpPr>
          <p:cNvPr id="807" name="Google Shape;807;p21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808" name="Google Shape;808;p21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1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2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8" name="Google Shape;8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2"/>
          <p:cNvSpPr/>
          <p:nvPr/>
        </p:nvSpPr>
        <p:spPr>
          <a:xfrm>
            <a:off x="2319119" y="1336679"/>
            <a:ext cx="1086124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820" name="Google Shape;820;p22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MIGRACIÓN</a:t>
            </a:r>
            <a:endParaRPr/>
          </a:p>
        </p:txBody>
      </p:sp>
      <p:sp>
        <p:nvSpPr>
          <p:cNvPr id="821" name="Google Shape;821;p22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3" name="Google Shape;823;p22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824" name="Google Shape;824;p22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514075" y="4784762"/>
              <a:ext cx="128231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7.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Migración</a:t>
              </a: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Planeación</a:t>
              </a:r>
              <a:endParaRPr/>
            </a:p>
          </p:txBody>
        </p:sp>
      </p:grpSp>
      <p:sp>
        <p:nvSpPr>
          <p:cNvPr id="839" name="Google Shape;839;p22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840" name="Google Shape;840;p22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841" name="Google Shape;841;p22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3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1" name="Google Shape;8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23"/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853" name="Google Shape;853;p23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MIGRACIÓN</a:t>
            </a:r>
            <a:endParaRPr/>
          </a:p>
        </p:txBody>
      </p:sp>
      <p:sp>
        <p:nvSpPr>
          <p:cNvPr id="854" name="Google Shape;854;p23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3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856;p23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857" name="Google Shape;857;p23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36396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Migración</a:t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Planeación</a:t>
              </a:r>
              <a:endParaRPr/>
            </a:p>
          </p:txBody>
        </p:sp>
      </p:grpSp>
      <p:sp>
        <p:nvSpPr>
          <p:cNvPr id="872" name="Google Shape;872;p23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873" name="Google Shape;873;p23"/>
          <p:cNvSpPr/>
          <p:nvPr/>
        </p:nvSpPr>
        <p:spPr>
          <a:xfrm>
            <a:off x="3961080" y="1344597"/>
            <a:ext cx="53891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sp>
        <p:nvSpPr>
          <p:cNvPr id="874" name="Google Shape;874;p23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875" name="Google Shape;875;p23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23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4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4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4"/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886" name="Google Shape;886;p24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DEADA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MIGRACIÓN</a:t>
            </a:r>
            <a:endParaRPr/>
          </a:p>
        </p:txBody>
      </p:sp>
      <p:sp>
        <p:nvSpPr>
          <p:cNvPr id="887" name="Google Shape;887;p24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4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9" name="Google Shape;889;p24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890" name="Google Shape;890;p24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536396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Migración</a:t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Planeación</a:t>
              </a:r>
              <a:endParaRPr/>
            </a:p>
          </p:txBody>
        </p:sp>
      </p:grpSp>
      <p:sp>
        <p:nvSpPr>
          <p:cNvPr id="905" name="Google Shape;905;p24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906" name="Google Shape;906;p24"/>
          <p:cNvGrpSpPr/>
          <p:nvPr/>
        </p:nvGrpSpPr>
        <p:grpSpPr>
          <a:xfrm>
            <a:off x="3516480" y="1322277"/>
            <a:ext cx="1352516" cy="352437"/>
            <a:chOff x="3516480" y="1322277"/>
            <a:chExt cx="1352516" cy="352437"/>
          </a:xfrm>
        </p:grpSpPr>
        <p:pic>
          <p:nvPicPr>
            <p:cNvPr id="907" name="Google Shape;907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16480" y="1322277"/>
              <a:ext cx="1352516" cy="352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" name="Google Shape;908;p24"/>
            <p:cNvSpPr/>
            <p:nvPr/>
          </p:nvSpPr>
          <p:spPr>
            <a:xfrm>
              <a:off x="3961080" y="1343884"/>
              <a:ext cx="53891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s-CO" sz="1400" u="sng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sp>
        <p:nvSpPr>
          <p:cNvPr id="909" name="Google Shape;909;p24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910" name="Google Shape;910;p24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4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2339437" y="1988280"/>
            <a:ext cx="6438802" cy="138717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Contribuir al desarrollo integral de la comunidad universitaria, mediante la generación y promoción de espacios participativos de desarrollo humano, interacción social y reflexión, en aras de alcanzar entornos agradables que mejoren su calidad de vida.</a:t>
            </a:r>
            <a:endParaRPr b="1" i="0" sz="1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>
            <a:hlinkClick action="ppaction://hlinksldjump" r:id="rId4"/>
          </p:cNvPr>
          <p:cNvSpPr/>
          <p:nvPr/>
        </p:nvSpPr>
        <p:spPr>
          <a:xfrm>
            <a:off x="2289236" y="1336679"/>
            <a:ext cx="1145523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Organización</a:t>
            </a: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7E38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ORGANIZACIÓN</a:t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3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177" name="Google Shape;177;p3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Organización</a:t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04996" y="1865156"/>
              <a:ext cx="1163875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Contexto</a:t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192" name="Google Shape;192;p3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2339437" y="3314343"/>
            <a:ext cx="6438802" cy="6485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“Transparencia, liderazgo, proactividad y responsabilidad”.</a:t>
            </a:r>
            <a:endParaRPr/>
          </a:p>
        </p:txBody>
      </p:sp>
      <p:sp>
        <p:nvSpPr>
          <p:cNvPr id="194" name="Google Shape;194;p3"/>
          <p:cNvSpPr/>
          <p:nvPr/>
        </p:nvSpPr>
        <p:spPr>
          <a:xfrm>
            <a:off x="4270677" y="4623124"/>
            <a:ext cx="1905838" cy="39887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1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</a:t>
            </a: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">
            <a:hlinkClick action="ppaction://hlinksldjump" r:id="rId4"/>
          </p:cNvPr>
          <p:cNvSpPr/>
          <p:nvPr/>
        </p:nvSpPr>
        <p:spPr>
          <a:xfrm>
            <a:off x="2319119" y="1336679"/>
            <a:ext cx="1086124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AD3F7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MOTIVACIÓN</a:t>
            </a:r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4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212" name="Google Shape;212;p4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05362" y="1865156"/>
              <a:ext cx="1163519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229" name="Google Shape;229;p4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">
            <a:hlinkClick action="ppaction://hlinksldjump" r:id="rId4"/>
          </p:cNvPr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241" name="Google Shape;241;p5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AD3F7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MOTIVACIÓN</a:t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5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245" name="Google Shape;245;p5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05362" y="1865156"/>
              <a:ext cx="1163519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260" name="Google Shape;260;p5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261" name="Google Shape;261;p5">
            <a:hlinkClick action="ppaction://hlinksldjump" r:id="rId5"/>
          </p:cNvPr>
          <p:cNvSpPr/>
          <p:nvPr/>
        </p:nvSpPr>
        <p:spPr>
          <a:xfrm>
            <a:off x="3961080" y="1344597"/>
            <a:ext cx="53891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sp>
        <p:nvSpPr>
          <p:cNvPr id="262" name="Google Shape;262;p5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263" name="Google Shape;263;p5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6">
            <a:hlinkClick action="ppaction://hlinksldjump" r:id="rId3"/>
          </p:cNvPr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AD3F7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MOTIVACIÓN</a:t>
            </a:r>
            <a:endParaRPr/>
          </a:p>
        </p:txBody>
      </p:sp>
      <p:sp>
        <p:nvSpPr>
          <p:cNvPr id="275" name="Google Shape;275;p6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6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6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278" name="Google Shape;278;p6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Motivación</a:t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Estrategia</a:t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5362" y="1865156"/>
              <a:ext cx="1163519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293" name="Google Shape;293;p6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294" name="Google Shape;294;p6"/>
          <p:cNvGrpSpPr/>
          <p:nvPr/>
        </p:nvGrpSpPr>
        <p:grpSpPr>
          <a:xfrm>
            <a:off x="3516480" y="1322277"/>
            <a:ext cx="1352516" cy="352437"/>
            <a:chOff x="3516480" y="1322277"/>
            <a:chExt cx="1352516" cy="352437"/>
          </a:xfrm>
        </p:grpSpPr>
        <p:pic>
          <p:nvPicPr>
            <p:cNvPr id="295" name="Google Shape;29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480" y="1322277"/>
              <a:ext cx="1352516" cy="352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6">
              <a:hlinkClick action="ppaction://hlinksldjump" r:id="rId5"/>
            </p:cNvPr>
            <p:cNvSpPr/>
            <p:nvPr/>
          </p:nvSpPr>
          <p:spPr>
            <a:xfrm>
              <a:off x="3961080" y="1343884"/>
              <a:ext cx="53891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s-CO" sz="1400" u="sng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sp>
        <p:nvSpPr>
          <p:cNvPr id="297" name="Google Shape;297;p6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298" name="Google Shape;298;p6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7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7">
            <a:hlinkClick action="ppaction://hlinksldjump" r:id="rId4"/>
          </p:cNvPr>
          <p:cNvSpPr/>
          <p:nvPr/>
        </p:nvSpPr>
        <p:spPr>
          <a:xfrm>
            <a:off x="2319119" y="1336679"/>
            <a:ext cx="1086124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Metamodelo</a:t>
            </a:r>
            <a:endParaRPr/>
          </a:p>
        </p:txBody>
      </p:sp>
      <p:sp>
        <p:nvSpPr>
          <p:cNvPr id="310" name="Google Shape;310;p7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E6B4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ESTRATEGIA</a:t>
            </a:r>
            <a:endParaRPr/>
          </a:p>
        </p:txBody>
      </p:sp>
      <p:sp>
        <p:nvSpPr>
          <p:cNvPr id="311" name="Google Shape;311;p7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7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314" name="Google Shape;314;p7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Estrategia</a:t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405362" y="1865156"/>
              <a:ext cx="1163519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329" name="Google Shape;329;p7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331" name="Google Shape;331;p7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8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997" y="1322277"/>
            <a:ext cx="1346399" cy="3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8">
            <a:hlinkClick action="ppaction://hlinksldjump" r:id="rId4"/>
          </p:cNvPr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0" i="0" lang="es-CO" sz="1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343" name="Google Shape;343;p8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E6B4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ESTRATEGIA</a:t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Google Shape;346;p8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347" name="Google Shape;347;p8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Estrategia</a:t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405362" y="1865156"/>
              <a:ext cx="1163519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362" name="Google Shape;362;p8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sp>
        <p:nvSpPr>
          <p:cNvPr id="363" name="Google Shape;363;p8">
            <a:hlinkClick action="ppaction://hlinksldjump" r:id="rId5"/>
          </p:cNvPr>
          <p:cNvSpPr/>
          <p:nvPr/>
        </p:nvSpPr>
        <p:spPr>
          <a:xfrm>
            <a:off x="3961080" y="1344597"/>
            <a:ext cx="53891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</a:t>
            </a:r>
            <a:endParaRPr/>
          </a:p>
        </p:txBody>
      </p:sp>
      <p:sp>
        <p:nvSpPr>
          <p:cNvPr id="364" name="Google Shape;364;p8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365" name="Google Shape;365;p8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8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/>
          <p:nvPr/>
        </p:nvSpPr>
        <p:spPr>
          <a:xfrm>
            <a:off x="2158916" y="1666795"/>
            <a:ext cx="6783476" cy="46814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5072039" y="307796"/>
            <a:ext cx="184315" cy="52416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9">
            <a:hlinkClick action="ppaction://hlinksldjump" r:id="rId3"/>
          </p:cNvPr>
          <p:cNvSpPr/>
          <p:nvPr/>
        </p:nvSpPr>
        <p:spPr>
          <a:xfrm>
            <a:off x="2493001" y="1336679"/>
            <a:ext cx="738359" cy="307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775" lIns="90000" spcFirstLastPara="1" rIns="90000" wrap="square" tIns="46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 New Roman"/>
              <a:buNone/>
            </a:pPr>
            <a:r>
              <a:rPr b="0" i="0" lang="es-CO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</a:t>
            </a:r>
            <a:endParaRPr/>
          </a:p>
        </p:txBody>
      </p:sp>
      <p:sp>
        <p:nvSpPr>
          <p:cNvPr id="376" name="Google Shape;376;p9"/>
          <p:cNvSpPr/>
          <p:nvPr/>
        </p:nvSpPr>
        <p:spPr>
          <a:xfrm>
            <a:off x="2158916" y="139683"/>
            <a:ext cx="6770875" cy="8827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E6B4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None/>
            </a:pPr>
            <a:r>
              <a:rPr b="0" i="0" lang="es-CO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ESTRATEGIA</a:t>
            </a:r>
            <a:endParaRPr/>
          </a:p>
        </p:txBody>
      </p:sp>
      <p:sp>
        <p:nvSpPr>
          <p:cNvPr id="377" name="Google Shape;377;p9"/>
          <p:cNvSpPr/>
          <p:nvPr/>
        </p:nvSpPr>
        <p:spPr>
          <a:xfrm>
            <a:off x="2158916" y="6400800"/>
            <a:ext cx="6356515" cy="3365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193679" y="136437"/>
            <a:ext cx="1881359" cy="661211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EBFF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6775" lIns="90000" spcFirstLastPara="1" rIns="90000" wrap="square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9" name="Google Shape;379;p9"/>
          <p:cNvGrpSpPr/>
          <p:nvPr/>
        </p:nvGrpSpPr>
        <p:grpSpPr>
          <a:xfrm>
            <a:off x="183602" y="453963"/>
            <a:ext cx="1734470" cy="5278675"/>
            <a:chOff x="183602" y="453963"/>
            <a:chExt cx="1734470" cy="5278675"/>
          </a:xfrm>
        </p:grpSpPr>
        <p:sp>
          <p:nvSpPr>
            <p:cNvPr id="380" name="Google Shape;380;p9"/>
            <p:cNvSpPr/>
            <p:nvPr/>
          </p:nvSpPr>
          <p:spPr>
            <a:xfrm>
              <a:off x="405719" y="806400"/>
              <a:ext cx="1047957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A. Portada</a:t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197281" y="453963"/>
              <a:ext cx="1351080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Presentación</a:t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208080" y="1512719"/>
              <a:ext cx="1148404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Archimate</a:t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183602" y="5364364"/>
              <a:ext cx="1642317" cy="3682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84807"/>
                </a:buClr>
                <a:buSzPts val="1800"/>
                <a:buFont typeface="Times New Roman"/>
                <a:buNone/>
              </a:pPr>
              <a:r>
                <a:rPr b="0" i="0" lang="es-CO" sz="1800" u="none" cap="none" strike="noStrike">
                  <a:solidFill>
                    <a:srgbClr val="9848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Conclusiones…</a:t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633596" y="2181237"/>
              <a:ext cx="1230837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Motivación</a:t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634319" y="2496961"/>
              <a:ext cx="1119600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 </a:t>
              </a:r>
              <a:r>
                <a:rPr b="0" i="0" lang="es-CO" sz="1400" u="sng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Estrategia</a:t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634675" y="3160797"/>
              <a:ext cx="10097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 Negocio</a:t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30003" y="3478322"/>
              <a:ext cx="1189442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 Aplicación</a:t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26043" y="3792602"/>
              <a:ext cx="1209595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  Tecnología</a:t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633962" y="4111563"/>
              <a:ext cx="791998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  Fisco</a:t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36039" y="4784762"/>
              <a:ext cx="123839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5968"/>
                </a:buClr>
                <a:buSzPts val="1400"/>
                <a:buFont typeface="Times New Roman"/>
                <a:buNone/>
              </a:pPr>
              <a:r>
                <a:rPr b="0" i="0" lang="es-CO" sz="1400" u="none" cap="none" strike="noStrike">
                  <a:solidFill>
                    <a:srgbClr val="21596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7.  Migración</a:t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06798" y="1123916"/>
              <a:ext cx="1511274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B. Organización</a:t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05362" y="1865156"/>
              <a:ext cx="1163519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 </a:t>
              </a:r>
              <a:r>
                <a:rPr b="0" i="0" lang="es-CO" sz="1600" u="sng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Contexto</a:t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408243" y="2847962"/>
              <a:ext cx="1306796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D. Entregable</a:t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07877" y="4462555"/>
              <a:ext cx="1296363" cy="33732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775" lIns="90000" spcFirstLastPara="1" rIns="90000" wrap="square" tIns="46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04A7B"/>
                </a:buClr>
                <a:buSzPts val="1600"/>
                <a:buFont typeface="Times New Roman"/>
                <a:buNone/>
              </a:pPr>
              <a:r>
                <a:rPr b="0" i="0" lang="es-CO" sz="1600" u="none" cap="none" strike="noStrike">
                  <a:solidFill>
                    <a:srgbClr val="604A7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 Planeación</a:t>
              </a:r>
              <a:endParaRPr/>
            </a:p>
          </p:txBody>
        </p:sp>
      </p:grpSp>
      <p:sp>
        <p:nvSpPr>
          <p:cNvPr id="395" name="Google Shape;395;p9"/>
          <p:cNvSpPr/>
          <p:nvPr/>
        </p:nvSpPr>
        <p:spPr>
          <a:xfrm>
            <a:off x="6969236" y="6267599"/>
            <a:ext cx="1571396" cy="5054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</a:t>
            </a:r>
            <a:r>
              <a:rPr b="0" i="0" lang="es-CO" sz="18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Empresarial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/>
          </a:p>
        </p:txBody>
      </p:sp>
      <p:grpSp>
        <p:nvGrpSpPr>
          <p:cNvPr id="396" name="Google Shape;396;p9"/>
          <p:cNvGrpSpPr/>
          <p:nvPr/>
        </p:nvGrpSpPr>
        <p:grpSpPr>
          <a:xfrm>
            <a:off x="3516480" y="1322277"/>
            <a:ext cx="1352516" cy="352437"/>
            <a:chOff x="3516480" y="1322277"/>
            <a:chExt cx="1352516" cy="352437"/>
          </a:xfrm>
        </p:grpSpPr>
        <p:pic>
          <p:nvPicPr>
            <p:cNvPr id="397" name="Google Shape;39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6480" y="1322277"/>
              <a:ext cx="1352516" cy="352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9">
              <a:hlinkClick action="ppaction://hlinksldjump" r:id="rId5"/>
            </p:cNvPr>
            <p:cNvSpPr/>
            <p:nvPr/>
          </p:nvSpPr>
          <p:spPr>
            <a:xfrm>
              <a:off x="3961080" y="1343884"/>
              <a:ext cx="538919" cy="3070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1" anchor="t" bIns="46775" lIns="90000" spcFirstLastPara="1" rIns="90000" wrap="square" tIns="467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Times New Roman"/>
                <a:buNone/>
              </a:pPr>
              <a:r>
                <a:rPr b="0" i="0" lang="es-CO" sz="1400" u="sng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Caso</a:t>
              </a:r>
              <a:endParaRPr/>
            </a:p>
          </p:txBody>
        </p:sp>
      </p:grpSp>
      <p:sp>
        <p:nvSpPr>
          <p:cNvPr id="399" name="Google Shape;399;p9"/>
          <p:cNvSpPr/>
          <p:nvPr/>
        </p:nvSpPr>
        <p:spPr>
          <a:xfrm>
            <a:off x="2158916" y="1103763"/>
            <a:ext cx="6770875" cy="1490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2E0E9"/>
          </a:solidFill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6775" lIns="90000" spcFirstLastPara="1" rIns="9000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 EMPRESARIAL</a:t>
            </a:r>
            <a:endParaRPr/>
          </a:p>
        </p:txBody>
      </p:sp>
      <p:sp>
        <p:nvSpPr>
          <p:cNvPr id="400" name="Google Shape;400;p9"/>
          <p:cNvSpPr/>
          <p:nvPr/>
        </p:nvSpPr>
        <p:spPr>
          <a:xfrm>
            <a:off x="3214801" y="1057677"/>
            <a:ext cx="4211644" cy="2462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9"/>
          <p:cNvSpPr/>
          <p:nvPr/>
        </p:nvSpPr>
        <p:spPr>
          <a:xfrm>
            <a:off x="2150997" y="6394316"/>
            <a:ext cx="3875327" cy="233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775" lIns="90000" spcFirstLastPara="1" rIns="90000" wrap="square" tIns="46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900"/>
              <a:buFont typeface="Times New Roman"/>
              <a:buNone/>
            </a:pPr>
            <a:r>
              <a:rPr b="0" i="0" lang="es-CO" sz="900" u="none" cap="none" strike="noStrike">
                <a:solidFill>
                  <a:srgbClr val="2159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Autores: Bryan Felipe Muñoz M., Eduwin Arley Puin V. &amp; José Alberto Jara 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determin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2013-04-20T10:36:06Z</dcterms:created>
  <dc:creator>GERENTE</dc:creator>
</cp:coreProperties>
</file>