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9296400" cy="7010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1" roundtripDataSignature="AMtx7miNbr1LoFGg8CVB0qnceQjLcNIb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265737" y="0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657975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265737" y="6657975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5265737" y="6657975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2ef5a70b23_0_72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1" name="Google Shape;411;g12ef5a70b23_0_72:notes"/>
          <p:cNvSpPr txBox="1"/>
          <p:nvPr>
            <p:ph idx="1" type="body"/>
          </p:nvPr>
        </p:nvSpPr>
        <p:spPr>
          <a:xfrm>
            <a:off x="930275" y="3330575"/>
            <a:ext cx="74358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12ef5a70b23_0_72:notes"/>
          <p:cNvSpPr txBox="1"/>
          <p:nvPr/>
        </p:nvSpPr>
        <p:spPr>
          <a:xfrm>
            <a:off x="5265737" y="6657975"/>
            <a:ext cx="4029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2ef5a70b23_0_106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7" name="Google Shape;447;g12ef5a70b23_0_106:notes"/>
          <p:cNvSpPr txBox="1"/>
          <p:nvPr>
            <p:ph idx="1" type="body"/>
          </p:nvPr>
        </p:nvSpPr>
        <p:spPr>
          <a:xfrm>
            <a:off x="930275" y="3330575"/>
            <a:ext cx="74358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12ef5a70b23_0_106:notes"/>
          <p:cNvSpPr txBox="1"/>
          <p:nvPr/>
        </p:nvSpPr>
        <p:spPr>
          <a:xfrm>
            <a:off x="5265737" y="6657975"/>
            <a:ext cx="4029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2ef5a70b23_0_141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84" name="Google Shape;484;g12ef5a70b23_0_141:notes"/>
          <p:cNvSpPr txBox="1"/>
          <p:nvPr>
            <p:ph idx="1" type="body"/>
          </p:nvPr>
        </p:nvSpPr>
        <p:spPr>
          <a:xfrm>
            <a:off x="930275" y="3330575"/>
            <a:ext cx="74358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12ef5a70b23_0_141:notes"/>
          <p:cNvSpPr txBox="1"/>
          <p:nvPr/>
        </p:nvSpPr>
        <p:spPr>
          <a:xfrm>
            <a:off x="5265737" y="6657975"/>
            <a:ext cx="4029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2ef5a70b23_0_175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20" name="Google Shape;520;g12ef5a70b23_0_175:notes"/>
          <p:cNvSpPr txBox="1"/>
          <p:nvPr>
            <p:ph idx="1" type="body"/>
          </p:nvPr>
        </p:nvSpPr>
        <p:spPr>
          <a:xfrm>
            <a:off x="930275" y="3330575"/>
            <a:ext cx="74358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12ef5a70b23_0_175:notes"/>
          <p:cNvSpPr txBox="1"/>
          <p:nvPr/>
        </p:nvSpPr>
        <p:spPr>
          <a:xfrm>
            <a:off x="5265737" y="6657975"/>
            <a:ext cx="4029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2ef5a70b23_0_210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57" name="Google Shape;557;g12ef5a70b23_0_210:notes"/>
          <p:cNvSpPr txBox="1"/>
          <p:nvPr>
            <p:ph idx="1" type="body"/>
          </p:nvPr>
        </p:nvSpPr>
        <p:spPr>
          <a:xfrm>
            <a:off x="930275" y="3330575"/>
            <a:ext cx="74358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12ef5a70b23_0_210:notes"/>
          <p:cNvSpPr txBox="1"/>
          <p:nvPr/>
        </p:nvSpPr>
        <p:spPr>
          <a:xfrm>
            <a:off x="5265737" y="6657975"/>
            <a:ext cx="4029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2ef5a70b23_0_244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93" name="Google Shape;593;g12ef5a70b23_0_244:notes"/>
          <p:cNvSpPr txBox="1"/>
          <p:nvPr>
            <p:ph idx="1" type="body"/>
          </p:nvPr>
        </p:nvSpPr>
        <p:spPr>
          <a:xfrm>
            <a:off x="930275" y="3330575"/>
            <a:ext cx="74358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g12ef5a70b23_0_244:notes"/>
          <p:cNvSpPr txBox="1"/>
          <p:nvPr/>
        </p:nvSpPr>
        <p:spPr>
          <a:xfrm>
            <a:off x="5265737" y="6657975"/>
            <a:ext cx="4029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2ef5a70b23_0_279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30" name="Google Shape;630;g12ef5a70b23_0_279:notes"/>
          <p:cNvSpPr txBox="1"/>
          <p:nvPr>
            <p:ph idx="1" type="body"/>
          </p:nvPr>
        </p:nvSpPr>
        <p:spPr>
          <a:xfrm>
            <a:off x="930275" y="3330575"/>
            <a:ext cx="74358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g12ef5a70b23_0_279:notes"/>
          <p:cNvSpPr txBox="1"/>
          <p:nvPr/>
        </p:nvSpPr>
        <p:spPr>
          <a:xfrm>
            <a:off x="5265737" y="6657975"/>
            <a:ext cx="4029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2ef5a70b23_0_313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66" name="Google Shape;666;g12ef5a70b23_0_313:notes"/>
          <p:cNvSpPr txBox="1"/>
          <p:nvPr>
            <p:ph idx="1" type="body"/>
          </p:nvPr>
        </p:nvSpPr>
        <p:spPr>
          <a:xfrm>
            <a:off x="930275" y="3330575"/>
            <a:ext cx="74358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g12ef5a70b23_0_313:notes"/>
          <p:cNvSpPr txBox="1"/>
          <p:nvPr/>
        </p:nvSpPr>
        <p:spPr>
          <a:xfrm>
            <a:off x="5265737" y="6657975"/>
            <a:ext cx="4029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8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03" name="Google Shape;703;p8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8:notes"/>
          <p:cNvSpPr txBox="1"/>
          <p:nvPr/>
        </p:nvSpPr>
        <p:spPr>
          <a:xfrm>
            <a:off x="5265737" y="6657975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9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37" name="Google Shape;737;p9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9:notes"/>
          <p:cNvSpPr txBox="1"/>
          <p:nvPr/>
        </p:nvSpPr>
        <p:spPr>
          <a:xfrm>
            <a:off x="5265737" y="6657975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 txBox="1"/>
          <p:nvPr/>
        </p:nvSpPr>
        <p:spPr>
          <a:xfrm>
            <a:off x="5265737" y="6657975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0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72" name="Google Shape;772;p10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0:notes"/>
          <p:cNvSpPr txBox="1"/>
          <p:nvPr/>
        </p:nvSpPr>
        <p:spPr>
          <a:xfrm>
            <a:off x="5265737" y="6657975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1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08" name="Google Shape;808;p11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11:notes"/>
          <p:cNvSpPr txBox="1"/>
          <p:nvPr/>
        </p:nvSpPr>
        <p:spPr>
          <a:xfrm>
            <a:off x="5265737" y="6657975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2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42" name="Google Shape;842;p12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2:notes"/>
          <p:cNvSpPr txBox="1"/>
          <p:nvPr/>
        </p:nvSpPr>
        <p:spPr>
          <a:xfrm>
            <a:off x="5265737" y="6657975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3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77" name="Google Shape;877;p13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13:notes"/>
          <p:cNvSpPr txBox="1"/>
          <p:nvPr/>
        </p:nvSpPr>
        <p:spPr>
          <a:xfrm>
            <a:off x="5265737" y="6657975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4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13" name="Google Shape;913;p14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14:notes"/>
          <p:cNvSpPr txBox="1"/>
          <p:nvPr/>
        </p:nvSpPr>
        <p:spPr>
          <a:xfrm>
            <a:off x="5265737" y="6657975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5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47" name="Google Shape;947;p15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15:notes"/>
          <p:cNvSpPr txBox="1"/>
          <p:nvPr/>
        </p:nvSpPr>
        <p:spPr>
          <a:xfrm>
            <a:off x="5265737" y="6657975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6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82" name="Google Shape;982;p16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16:notes"/>
          <p:cNvSpPr txBox="1"/>
          <p:nvPr/>
        </p:nvSpPr>
        <p:spPr>
          <a:xfrm>
            <a:off x="5265737" y="6657975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17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18" name="Google Shape;1018;p17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17:notes"/>
          <p:cNvSpPr txBox="1"/>
          <p:nvPr/>
        </p:nvSpPr>
        <p:spPr>
          <a:xfrm>
            <a:off x="5265737" y="6657975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18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52" name="Google Shape;1052;p18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18:notes"/>
          <p:cNvSpPr txBox="1"/>
          <p:nvPr/>
        </p:nvSpPr>
        <p:spPr>
          <a:xfrm>
            <a:off x="5265737" y="6657975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9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87" name="Google Shape;1087;p19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19:notes"/>
          <p:cNvSpPr txBox="1"/>
          <p:nvPr/>
        </p:nvSpPr>
        <p:spPr>
          <a:xfrm>
            <a:off x="5265737" y="6657975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 txBox="1"/>
          <p:nvPr/>
        </p:nvSpPr>
        <p:spPr>
          <a:xfrm>
            <a:off x="5265737" y="6657975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20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23" name="Google Shape;1123;p20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20:notes"/>
          <p:cNvSpPr txBox="1"/>
          <p:nvPr/>
        </p:nvSpPr>
        <p:spPr>
          <a:xfrm>
            <a:off x="5265737" y="6657975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21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57" name="Google Shape;1157;p21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21:notes"/>
          <p:cNvSpPr txBox="1"/>
          <p:nvPr/>
        </p:nvSpPr>
        <p:spPr>
          <a:xfrm>
            <a:off x="5265737" y="6657975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22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92" name="Google Shape;1192;p22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22:notes"/>
          <p:cNvSpPr txBox="1"/>
          <p:nvPr/>
        </p:nvSpPr>
        <p:spPr>
          <a:xfrm>
            <a:off x="5265737" y="6657975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3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28" name="Google Shape;1228;p23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23:notes"/>
          <p:cNvSpPr txBox="1"/>
          <p:nvPr/>
        </p:nvSpPr>
        <p:spPr>
          <a:xfrm>
            <a:off x="5265737" y="6657975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24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62" name="Google Shape;1262;p24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24:notes"/>
          <p:cNvSpPr txBox="1"/>
          <p:nvPr/>
        </p:nvSpPr>
        <p:spPr>
          <a:xfrm>
            <a:off x="5265737" y="6657975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25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97" name="Google Shape;1297;p25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25:notes"/>
          <p:cNvSpPr txBox="1"/>
          <p:nvPr/>
        </p:nvSpPr>
        <p:spPr>
          <a:xfrm>
            <a:off x="5265737" y="6657975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:notes"/>
          <p:cNvSpPr txBox="1"/>
          <p:nvPr/>
        </p:nvSpPr>
        <p:spPr>
          <a:xfrm>
            <a:off x="5265737" y="6657975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0" name="Google Shape;230;p5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5:notes"/>
          <p:cNvSpPr txBox="1"/>
          <p:nvPr/>
        </p:nvSpPr>
        <p:spPr>
          <a:xfrm>
            <a:off x="5265737" y="6657975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5" name="Google Shape;265;p6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6:notes"/>
          <p:cNvSpPr txBox="1"/>
          <p:nvPr/>
        </p:nvSpPr>
        <p:spPr>
          <a:xfrm>
            <a:off x="5265737" y="6657975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1" name="Google Shape;301;p7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7:notes"/>
          <p:cNvSpPr txBox="1"/>
          <p:nvPr/>
        </p:nvSpPr>
        <p:spPr>
          <a:xfrm>
            <a:off x="5265737" y="6657975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ef5a70b23_0_1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8" name="Google Shape;338;g12ef5a70b23_0_1:notes"/>
          <p:cNvSpPr txBox="1"/>
          <p:nvPr>
            <p:ph idx="1" type="body"/>
          </p:nvPr>
        </p:nvSpPr>
        <p:spPr>
          <a:xfrm>
            <a:off x="930275" y="3330575"/>
            <a:ext cx="74358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12ef5a70b23_0_1:notes"/>
          <p:cNvSpPr txBox="1"/>
          <p:nvPr/>
        </p:nvSpPr>
        <p:spPr>
          <a:xfrm>
            <a:off x="5265737" y="6657975"/>
            <a:ext cx="4029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2ef5a70b23_0_36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4" name="Google Shape;374;g12ef5a70b23_0_36:notes"/>
          <p:cNvSpPr txBox="1"/>
          <p:nvPr>
            <p:ph idx="1" type="body"/>
          </p:nvPr>
        </p:nvSpPr>
        <p:spPr>
          <a:xfrm>
            <a:off x="930275" y="3330575"/>
            <a:ext cx="74358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12ef5a70b23_0_36:notes"/>
          <p:cNvSpPr txBox="1"/>
          <p:nvPr/>
        </p:nvSpPr>
        <p:spPr>
          <a:xfrm>
            <a:off x="5265737" y="6657975"/>
            <a:ext cx="4029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" name="Google Shape;18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" name="Google Shape;19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8" name="Google Shape;38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3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3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3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2" name="Google Shape;62;p3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3" name="Google Shape;63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2159000" y="1666875"/>
            <a:ext cx="6783387" cy="46815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072062" y="307975"/>
            <a:ext cx="1841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760787" y="2987675"/>
            <a:ext cx="3208337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143250" y="4948237"/>
            <a:ext cx="5234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Autores:</a:t>
            </a:r>
            <a:r>
              <a:rPr b="0" i="0" lang="en-US" sz="1800" u="none">
                <a:solidFill>
                  <a:srgbClr val="98480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0" i="0" lang="en-US" sz="18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Bryan Felipe Muñoz M.	20162020408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Eduwin Arley Puin V.		20191020092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	</a:t>
            </a:r>
            <a:r>
              <a:rPr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0" i="0" lang="en-US" sz="18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José Alberto Jara A.		20152020099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062" y="1322387"/>
            <a:ext cx="13462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2495550" y="1336675"/>
            <a:ext cx="7334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Portada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3654425" y="1052512"/>
            <a:ext cx="42132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2159000" y="139700"/>
            <a:ext cx="6770687" cy="88265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2159000" y="6400800"/>
            <a:ext cx="6356350" cy="3365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2151062" y="6394450"/>
            <a:ext cx="2601912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2159000" y="1103312"/>
            <a:ext cx="6770687" cy="149225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3214687" y="1057275"/>
            <a:ext cx="42116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193675" y="136525"/>
            <a:ext cx="1881187" cy="6611937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1"/>
          <p:cNvGrpSpPr/>
          <p:nvPr/>
        </p:nvGrpSpPr>
        <p:grpSpPr>
          <a:xfrm>
            <a:off x="174625" y="454025"/>
            <a:ext cx="1752600" cy="5280025"/>
            <a:chOff x="175052" y="454025"/>
            <a:chExt cx="1752025" cy="5279583"/>
          </a:xfrm>
        </p:grpSpPr>
        <p:sp>
          <p:nvSpPr>
            <p:cNvPr id="104" name="Google Shape;104;p1"/>
            <p:cNvSpPr txBox="1"/>
            <p:nvPr/>
          </p:nvSpPr>
          <p:spPr>
            <a:xfrm>
              <a:off x="398817" y="806420"/>
              <a:ext cx="1063276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Portada</a:t>
              </a:r>
              <a:endParaRPr/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190922" y="454025"/>
              <a:ext cx="1364802" cy="369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203618" y="1512799"/>
              <a:ext cx="1158495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175052" y="5363752"/>
              <a:ext cx="1659980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108" name="Google Shape;108;p1"/>
            <p:cNvSpPr txBox="1"/>
            <p:nvPr/>
          </p:nvSpPr>
          <p:spPr>
            <a:xfrm>
              <a:off x="630516" y="2181080"/>
              <a:ext cx="1237844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109" name="Google Shape;109;p1"/>
            <p:cNvSpPr txBox="1"/>
            <p:nvPr/>
          </p:nvSpPr>
          <p:spPr>
            <a:xfrm>
              <a:off x="630516" y="2496967"/>
              <a:ext cx="1128342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110" name="Google Shape;110;p1"/>
            <p:cNvSpPr txBox="1"/>
            <p:nvPr/>
          </p:nvSpPr>
          <p:spPr>
            <a:xfrm>
              <a:off x="630516" y="3160486"/>
              <a:ext cx="1018841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111" name="Google Shape;111;p1"/>
            <p:cNvSpPr txBox="1"/>
            <p:nvPr/>
          </p:nvSpPr>
          <p:spPr>
            <a:xfrm>
              <a:off x="630516" y="3477960"/>
              <a:ext cx="1188647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112" name="Google Shape;112;p1"/>
            <p:cNvSpPr txBox="1"/>
            <p:nvPr/>
          </p:nvSpPr>
          <p:spPr>
            <a:xfrm>
              <a:off x="630516" y="3792259"/>
              <a:ext cx="1201343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113" name="Google Shape;113;p1"/>
            <p:cNvSpPr txBox="1"/>
            <p:nvPr/>
          </p:nvSpPr>
          <p:spPr>
            <a:xfrm>
              <a:off x="630516" y="4111319"/>
              <a:ext cx="799838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114" name="Google Shape;114;p1"/>
            <p:cNvSpPr txBox="1"/>
            <p:nvPr/>
          </p:nvSpPr>
          <p:spPr>
            <a:xfrm>
              <a:off x="632102" y="4784362"/>
              <a:ext cx="1045820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Proyecto</a:t>
              </a:r>
              <a:endParaRPr/>
            </a:p>
          </p:txBody>
        </p:sp>
        <p:sp>
          <p:nvSpPr>
            <p:cNvPr id="115" name="Google Shape;115;p1"/>
            <p:cNvSpPr txBox="1"/>
            <p:nvPr/>
          </p:nvSpPr>
          <p:spPr>
            <a:xfrm>
              <a:off x="398817" y="1123894"/>
              <a:ext cx="1528260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116" name="Google Shape;116;p1"/>
            <p:cNvSpPr txBox="1"/>
            <p:nvPr/>
          </p:nvSpPr>
          <p:spPr>
            <a:xfrm>
              <a:off x="398817" y="1865195"/>
              <a:ext cx="1177539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117" name="Google Shape;117;p1"/>
            <p:cNvSpPr txBox="1"/>
            <p:nvPr/>
          </p:nvSpPr>
          <p:spPr>
            <a:xfrm>
              <a:off x="398817" y="2847775"/>
              <a:ext cx="1326715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118" name="Google Shape;118;p1"/>
            <p:cNvSpPr txBox="1"/>
            <p:nvPr/>
          </p:nvSpPr>
          <p:spPr>
            <a:xfrm>
              <a:off x="398817" y="4462127"/>
              <a:ext cx="1315605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119" name="Google Shape;119;p1"/>
          <p:cNvSpPr txBox="1"/>
          <p:nvPr/>
        </p:nvSpPr>
        <p:spPr>
          <a:xfrm>
            <a:off x="6969125" y="6267450"/>
            <a:ext cx="157162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2ef5a70b23_0_72"/>
          <p:cNvSpPr txBox="1"/>
          <p:nvPr/>
        </p:nvSpPr>
        <p:spPr>
          <a:xfrm>
            <a:off x="2159000" y="1666875"/>
            <a:ext cx="6783300" cy="468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12ef5a70b23_0_72"/>
          <p:cNvSpPr txBox="1"/>
          <p:nvPr/>
        </p:nvSpPr>
        <p:spPr>
          <a:xfrm>
            <a:off x="5072062" y="307975"/>
            <a:ext cx="18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6" name="Google Shape;416;g12ef5a70b23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062" y="1322387"/>
            <a:ext cx="13462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12ef5a70b23_0_72"/>
          <p:cNvSpPr txBox="1"/>
          <p:nvPr/>
        </p:nvSpPr>
        <p:spPr>
          <a:xfrm>
            <a:off x="2490787" y="133667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418" name="Google Shape;418;g12ef5a70b23_0_72"/>
          <p:cNvSpPr txBox="1"/>
          <p:nvPr/>
        </p:nvSpPr>
        <p:spPr>
          <a:xfrm>
            <a:off x="3654425" y="1052512"/>
            <a:ext cx="421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419" name="Google Shape;419;g12ef5a70b23_0_72"/>
          <p:cNvSpPr txBox="1"/>
          <p:nvPr/>
        </p:nvSpPr>
        <p:spPr>
          <a:xfrm>
            <a:off x="2159000" y="139700"/>
            <a:ext cx="6770700" cy="88260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420" name="Google Shape;420;g12ef5a70b23_0_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g12ef5a70b23_0_72"/>
          <p:cNvSpPr txBox="1"/>
          <p:nvPr/>
        </p:nvSpPr>
        <p:spPr>
          <a:xfrm>
            <a:off x="2159000" y="6400800"/>
            <a:ext cx="6356400" cy="336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12ef5a70b23_0_72"/>
          <p:cNvSpPr txBox="1"/>
          <p:nvPr/>
        </p:nvSpPr>
        <p:spPr>
          <a:xfrm>
            <a:off x="2151062" y="6394450"/>
            <a:ext cx="2601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423" name="Google Shape;423;g12ef5a70b23_0_72"/>
          <p:cNvSpPr txBox="1"/>
          <p:nvPr/>
        </p:nvSpPr>
        <p:spPr>
          <a:xfrm>
            <a:off x="2159000" y="1103312"/>
            <a:ext cx="6770700" cy="14910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12ef5a70b23_0_72"/>
          <p:cNvSpPr txBox="1"/>
          <p:nvPr/>
        </p:nvSpPr>
        <p:spPr>
          <a:xfrm>
            <a:off x="3214687" y="1057275"/>
            <a:ext cx="4211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425" name="Google Shape;425;g12ef5a70b23_0_72"/>
          <p:cNvSpPr txBox="1"/>
          <p:nvPr/>
        </p:nvSpPr>
        <p:spPr>
          <a:xfrm>
            <a:off x="193675" y="136525"/>
            <a:ext cx="1881300" cy="6612000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6" name="Google Shape;426;g12ef5a70b23_0_72"/>
          <p:cNvGrpSpPr/>
          <p:nvPr/>
        </p:nvGrpSpPr>
        <p:grpSpPr>
          <a:xfrm>
            <a:off x="174620" y="454032"/>
            <a:ext cx="1752491" cy="5279555"/>
            <a:chOff x="175052" y="454025"/>
            <a:chExt cx="1751965" cy="5279027"/>
          </a:xfrm>
        </p:grpSpPr>
        <p:sp>
          <p:nvSpPr>
            <p:cNvPr id="427" name="Google Shape;427;g12ef5a70b23_0_72"/>
            <p:cNvSpPr txBox="1"/>
            <p:nvPr/>
          </p:nvSpPr>
          <p:spPr>
            <a:xfrm>
              <a:off x="398817" y="806420"/>
              <a:ext cx="106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428" name="Google Shape;428;g12ef5a70b23_0_72"/>
            <p:cNvSpPr txBox="1"/>
            <p:nvPr/>
          </p:nvSpPr>
          <p:spPr>
            <a:xfrm>
              <a:off x="190922" y="454025"/>
              <a:ext cx="1364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429" name="Google Shape;429;g12ef5a70b23_0_72"/>
            <p:cNvSpPr txBox="1"/>
            <p:nvPr/>
          </p:nvSpPr>
          <p:spPr>
            <a:xfrm>
              <a:off x="203618" y="1512799"/>
              <a:ext cx="1158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430" name="Google Shape;430;g12ef5a70b23_0_72"/>
            <p:cNvSpPr txBox="1"/>
            <p:nvPr/>
          </p:nvSpPr>
          <p:spPr>
            <a:xfrm>
              <a:off x="175052" y="5363752"/>
              <a:ext cx="1659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431" name="Google Shape;431;g12ef5a70b23_0_72"/>
            <p:cNvSpPr txBox="1"/>
            <p:nvPr/>
          </p:nvSpPr>
          <p:spPr>
            <a:xfrm>
              <a:off x="630516" y="2181080"/>
              <a:ext cx="1237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</a:t>
              </a:r>
              <a:r>
                <a:rPr b="0" i="0" lang="en-US" sz="1400" u="sng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Motivación</a:t>
              </a:r>
              <a:endParaRPr/>
            </a:p>
          </p:txBody>
        </p:sp>
        <p:sp>
          <p:nvSpPr>
            <p:cNvPr id="432" name="Google Shape;432;g12ef5a70b23_0_72"/>
            <p:cNvSpPr txBox="1"/>
            <p:nvPr/>
          </p:nvSpPr>
          <p:spPr>
            <a:xfrm>
              <a:off x="630516" y="2496967"/>
              <a:ext cx="112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433" name="Google Shape;433;g12ef5a70b23_0_72"/>
            <p:cNvSpPr txBox="1"/>
            <p:nvPr/>
          </p:nvSpPr>
          <p:spPr>
            <a:xfrm>
              <a:off x="630516" y="3160486"/>
              <a:ext cx="101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434" name="Google Shape;434;g12ef5a70b23_0_72"/>
            <p:cNvSpPr txBox="1"/>
            <p:nvPr/>
          </p:nvSpPr>
          <p:spPr>
            <a:xfrm>
              <a:off x="630516" y="3477960"/>
              <a:ext cx="1188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435" name="Google Shape;435;g12ef5a70b23_0_72"/>
            <p:cNvSpPr txBox="1"/>
            <p:nvPr/>
          </p:nvSpPr>
          <p:spPr>
            <a:xfrm>
              <a:off x="630516" y="3792259"/>
              <a:ext cx="1201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436" name="Google Shape;436;g12ef5a70b23_0_72"/>
            <p:cNvSpPr txBox="1"/>
            <p:nvPr/>
          </p:nvSpPr>
          <p:spPr>
            <a:xfrm>
              <a:off x="630516" y="4111319"/>
              <a:ext cx="79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437" name="Google Shape;437;g12ef5a70b23_0_72"/>
            <p:cNvSpPr txBox="1"/>
            <p:nvPr/>
          </p:nvSpPr>
          <p:spPr>
            <a:xfrm>
              <a:off x="632102" y="4784362"/>
              <a:ext cx="104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Proyecto</a:t>
              </a:r>
              <a:endParaRPr/>
            </a:p>
          </p:txBody>
        </p:sp>
        <p:sp>
          <p:nvSpPr>
            <p:cNvPr id="438" name="Google Shape;438;g12ef5a70b23_0_72"/>
            <p:cNvSpPr txBox="1"/>
            <p:nvPr/>
          </p:nvSpPr>
          <p:spPr>
            <a:xfrm>
              <a:off x="398817" y="1123894"/>
              <a:ext cx="152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439" name="Google Shape;439;g12ef5a70b23_0_72"/>
            <p:cNvSpPr txBox="1"/>
            <p:nvPr/>
          </p:nvSpPr>
          <p:spPr>
            <a:xfrm>
              <a:off x="398817" y="1865195"/>
              <a:ext cx="1177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Contexto</a:t>
              </a:r>
              <a:endParaRPr/>
            </a:p>
          </p:txBody>
        </p:sp>
        <p:sp>
          <p:nvSpPr>
            <p:cNvPr id="440" name="Google Shape;440;g12ef5a70b23_0_72"/>
            <p:cNvSpPr txBox="1"/>
            <p:nvPr/>
          </p:nvSpPr>
          <p:spPr>
            <a:xfrm>
              <a:off x="398817" y="2847775"/>
              <a:ext cx="132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441" name="Google Shape;441;g12ef5a70b23_0_72"/>
            <p:cNvSpPr txBox="1"/>
            <p:nvPr/>
          </p:nvSpPr>
          <p:spPr>
            <a:xfrm>
              <a:off x="398817" y="4462127"/>
              <a:ext cx="1315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442" name="Google Shape;442;g12ef5a70b23_0_72"/>
          <p:cNvSpPr txBox="1"/>
          <p:nvPr/>
        </p:nvSpPr>
        <p:spPr>
          <a:xfrm>
            <a:off x="6969125" y="6267450"/>
            <a:ext cx="1571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sp>
        <p:nvSpPr>
          <p:cNvPr id="443" name="Google Shape;443;g12ef5a70b23_0_72"/>
          <p:cNvSpPr txBox="1"/>
          <p:nvPr/>
        </p:nvSpPr>
        <p:spPr>
          <a:xfrm>
            <a:off x="3957637" y="1344612"/>
            <a:ext cx="54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</a:t>
            </a:r>
            <a:endParaRPr/>
          </a:p>
        </p:txBody>
      </p:sp>
      <p:pic>
        <p:nvPicPr>
          <p:cNvPr id="444" name="Google Shape;444;g12ef5a70b23_0_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6725" y="1890263"/>
            <a:ext cx="6507852" cy="41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2ef5a70b23_0_106"/>
          <p:cNvSpPr txBox="1"/>
          <p:nvPr/>
        </p:nvSpPr>
        <p:spPr>
          <a:xfrm>
            <a:off x="2159000" y="1666875"/>
            <a:ext cx="6783300" cy="468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12ef5a70b23_0_106"/>
          <p:cNvSpPr txBox="1"/>
          <p:nvPr/>
        </p:nvSpPr>
        <p:spPr>
          <a:xfrm>
            <a:off x="5072062" y="307975"/>
            <a:ext cx="18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12ef5a70b23_0_106"/>
          <p:cNvSpPr txBox="1"/>
          <p:nvPr/>
        </p:nvSpPr>
        <p:spPr>
          <a:xfrm>
            <a:off x="2490787" y="133667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453" name="Google Shape;453;g12ef5a70b23_0_106"/>
          <p:cNvSpPr txBox="1"/>
          <p:nvPr/>
        </p:nvSpPr>
        <p:spPr>
          <a:xfrm>
            <a:off x="3654425" y="1052512"/>
            <a:ext cx="421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454" name="Google Shape;454;g12ef5a70b23_0_106"/>
          <p:cNvSpPr txBox="1"/>
          <p:nvPr/>
        </p:nvSpPr>
        <p:spPr>
          <a:xfrm>
            <a:off x="2159000" y="139700"/>
            <a:ext cx="6770700" cy="88260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455" name="Google Shape;455;g12ef5a70b23_0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12ef5a70b23_0_106"/>
          <p:cNvSpPr txBox="1"/>
          <p:nvPr/>
        </p:nvSpPr>
        <p:spPr>
          <a:xfrm>
            <a:off x="2159000" y="6400800"/>
            <a:ext cx="6356400" cy="336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g12ef5a70b23_0_106"/>
          <p:cNvSpPr txBox="1"/>
          <p:nvPr/>
        </p:nvSpPr>
        <p:spPr>
          <a:xfrm>
            <a:off x="2151062" y="6394450"/>
            <a:ext cx="2601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458" name="Google Shape;458;g12ef5a70b23_0_106"/>
          <p:cNvSpPr txBox="1"/>
          <p:nvPr/>
        </p:nvSpPr>
        <p:spPr>
          <a:xfrm>
            <a:off x="2159000" y="1103312"/>
            <a:ext cx="6770700" cy="14910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g12ef5a70b23_0_106"/>
          <p:cNvSpPr txBox="1"/>
          <p:nvPr/>
        </p:nvSpPr>
        <p:spPr>
          <a:xfrm>
            <a:off x="3214687" y="1057275"/>
            <a:ext cx="4211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460" name="Google Shape;460;g12ef5a70b23_0_106"/>
          <p:cNvSpPr txBox="1"/>
          <p:nvPr/>
        </p:nvSpPr>
        <p:spPr>
          <a:xfrm>
            <a:off x="193675" y="136525"/>
            <a:ext cx="1881300" cy="6612000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1" name="Google Shape;461;g12ef5a70b23_0_106"/>
          <p:cNvGrpSpPr/>
          <p:nvPr/>
        </p:nvGrpSpPr>
        <p:grpSpPr>
          <a:xfrm>
            <a:off x="174620" y="454032"/>
            <a:ext cx="1752491" cy="5279555"/>
            <a:chOff x="175052" y="454025"/>
            <a:chExt cx="1751965" cy="5279027"/>
          </a:xfrm>
        </p:grpSpPr>
        <p:sp>
          <p:nvSpPr>
            <p:cNvPr id="462" name="Google Shape;462;g12ef5a70b23_0_106"/>
            <p:cNvSpPr txBox="1"/>
            <p:nvPr/>
          </p:nvSpPr>
          <p:spPr>
            <a:xfrm>
              <a:off x="398817" y="806420"/>
              <a:ext cx="106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463" name="Google Shape;463;g12ef5a70b23_0_106"/>
            <p:cNvSpPr txBox="1"/>
            <p:nvPr/>
          </p:nvSpPr>
          <p:spPr>
            <a:xfrm>
              <a:off x="190922" y="454025"/>
              <a:ext cx="1364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464" name="Google Shape;464;g12ef5a70b23_0_106"/>
            <p:cNvSpPr txBox="1"/>
            <p:nvPr/>
          </p:nvSpPr>
          <p:spPr>
            <a:xfrm>
              <a:off x="203618" y="1512799"/>
              <a:ext cx="1158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465" name="Google Shape;465;g12ef5a70b23_0_106"/>
            <p:cNvSpPr txBox="1"/>
            <p:nvPr/>
          </p:nvSpPr>
          <p:spPr>
            <a:xfrm>
              <a:off x="175052" y="5363752"/>
              <a:ext cx="1659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466" name="Google Shape;466;g12ef5a70b23_0_106"/>
            <p:cNvSpPr txBox="1"/>
            <p:nvPr/>
          </p:nvSpPr>
          <p:spPr>
            <a:xfrm>
              <a:off x="630516" y="2181080"/>
              <a:ext cx="1237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</a:t>
              </a:r>
              <a:r>
                <a:rPr b="0" i="0" lang="en-US" sz="1400" u="sng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Motivación</a:t>
              </a:r>
              <a:endParaRPr/>
            </a:p>
          </p:txBody>
        </p:sp>
        <p:sp>
          <p:nvSpPr>
            <p:cNvPr id="467" name="Google Shape;467;g12ef5a70b23_0_106"/>
            <p:cNvSpPr txBox="1"/>
            <p:nvPr/>
          </p:nvSpPr>
          <p:spPr>
            <a:xfrm>
              <a:off x="630516" y="2496967"/>
              <a:ext cx="112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468" name="Google Shape;468;g12ef5a70b23_0_106"/>
            <p:cNvSpPr txBox="1"/>
            <p:nvPr/>
          </p:nvSpPr>
          <p:spPr>
            <a:xfrm>
              <a:off x="630516" y="3160486"/>
              <a:ext cx="101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469" name="Google Shape;469;g12ef5a70b23_0_106"/>
            <p:cNvSpPr txBox="1"/>
            <p:nvPr/>
          </p:nvSpPr>
          <p:spPr>
            <a:xfrm>
              <a:off x="630516" y="3477960"/>
              <a:ext cx="1188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470" name="Google Shape;470;g12ef5a70b23_0_106"/>
            <p:cNvSpPr txBox="1"/>
            <p:nvPr/>
          </p:nvSpPr>
          <p:spPr>
            <a:xfrm>
              <a:off x="630516" y="3792259"/>
              <a:ext cx="1201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471" name="Google Shape;471;g12ef5a70b23_0_106"/>
            <p:cNvSpPr txBox="1"/>
            <p:nvPr/>
          </p:nvSpPr>
          <p:spPr>
            <a:xfrm>
              <a:off x="630516" y="4111319"/>
              <a:ext cx="79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472" name="Google Shape;472;g12ef5a70b23_0_106"/>
            <p:cNvSpPr txBox="1"/>
            <p:nvPr/>
          </p:nvSpPr>
          <p:spPr>
            <a:xfrm>
              <a:off x="632102" y="4784362"/>
              <a:ext cx="104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Proyecto</a:t>
              </a:r>
              <a:endParaRPr/>
            </a:p>
          </p:txBody>
        </p:sp>
        <p:sp>
          <p:nvSpPr>
            <p:cNvPr id="473" name="Google Shape;473;g12ef5a70b23_0_106"/>
            <p:cNvSpPr txBox="1"/>
            <p:nvPr/>
          </p:nvSpPr>
          <p:spPr>
            <a:xfrm>
              <a:off x="398817" y="1123894"/>
              <a:ext cx="152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474" name="Google Shape;474;g12ef5a70b23_0_106"/>
            <p:cNvSpPr txBox="1"/>
            <p:nvPr/>
          </p:nvSpPr>
          <p:spPr>
            <a:xfrm>
              <a:off x="398817" y="1865195"/>
              <a:ext cx="1177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Contexto</a:t>
              </a:r>
              <a:endParaRPr/>
            </a:p>
          </p:txBody>
        </p:sp>
        <p:sp>
          <p:nvSpPr>
            <p:cNvPr id="475" name="Google Shape;475;g12ef5a70b23_0_106"/>
            <p:cNvSpPr txBox="1"/>
            <p:nvPr/>
          </p:nvSpPr>
          <p:spPr>
            <a:xfrm>
              <a:off x="398817" y="2847775"/>
              <a:ext cx="132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476" name="Google Shape;476;g12ef5a70b23_0_106"/>
            <p:cNvSpPr txBox="1"/>
            <p:nvPr/>
          </p:nvSpPr>
          <p:spPr>
            <a:xfrm>
              <a:off x="398817" y="4462127"/>
              <a:ext cx="1315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477" name="Google Shape;477;g12ef5a70b23_0_106"/>
          <p:cNvSpPr txBox="1"/>
          <p:nvPr/>
        </p:nvSpPr>
        <p:spPr>
          <a:xfrm>
            <a:off x="6969125" y="6267450"/>
            <a:ext cx="1571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grpSp>
        <p:nvGrpSpPr>
          <p:cNvPr id="478" name="Google Shape;478;g12ef5a70b23_0_106"/>
          <p:cNvGrpSpPr/>
          <p:nvPr/>
        </p:nvGrpSpPr>
        <p:grpSpPr>
          <a:xfrm>
            <a:off x="3516312" y="1322387"/>
            <a:ext cx="1352550" cy="352425"/>
            <a:chOff x="3516523" y="1322388"/>
            <a:chExt cx="1352550" cy="352425"/>
          </a:xfrm>
        </p:grpSpPr>
        <p:pic>
          <p:nvPicPr>
            <p:cNvPr id="479" name="Google Shape;479;g12ef5a70b23_0_10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16523" y="1322388"/>
              <a:ext cx="1352550" cy="352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0" name="Google Shape;480;g12ef5a70b23_0_106"/>
            <p:cNvSpPr txBox="1"/>
            <p:nvPr/>
          </p:nvSpPr>
          <p:spPr>
            <a:xfrm>
              <a:off x="3958002" y="1344313"/>
              <a:ext cx="545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Times New Roman"/>
                <a:buNone/>
              </a:pPr>
              <a:r>
                <a:rPr b="0" i="0" lang="en-US" sz="1400" u="sng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Caso</a:t>
              </a:r>
              <a:endParaRPr/>
            </a:p>
          </p:txBody>
        </p:sp>
      </p:grpSp>
      <p:pic>
        <p:nvPicPr>
          <p:cNvPr id="481" name="Google Shape;481;g12ef5a70b23_0_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0" y="1993750"/>
            <a:ext cx="6561750" cy="4046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2ef5a70b23_0_141"/>
          <p:cNvSpPr txBox="1"/>
          <p:nvPr/>
        </p:nvSpPr>
        <p:spPr>
          <a:xfrm>
            <a:off x="2159000" y="1666875"/>
            <a:ext cx="6783300" cy="468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g12ef5a70b23_0_141"/>
          <p:cNvSpPr txBox="1"/>
          <p:nvPr/>
        </p:nvSpPr>
        <p:spPr>
          <a:xfrm>
            <a:off x="5072062" y="307975"/>
            <a:ext cx="18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9" name="Google Shape;489;g12ef5a70b23_0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062" y="1322387"/>
            <a:ext cx="13462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g12ef5a70b23_0_141"/>
          <p:cNvSpPr txBox="1"/>
          <p:nvPr/>
        </p:nvSpPr>
        <p:spPr>
          <a:xfrm>
            <a:off x="2490787" y="133667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491" name="Google Shape;491;g12ef5a70b23_0_141"/>
          <p:cNvSpPr txBox="1"/>
          <p:nvPr/>
        </p:nvSpPr>
        <p:spPr>
          <a:xfrm>
            <a:off x="3654425" y="1052512"/>
            <a:ext cx="421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492" name="Google Shape;492;g12ef5a70b23_0_141"/>
          <p:cNvSpPr txBox="1"/>
          <p:nvPr/>
        </p:nvSpPr>
        <p:spPr>
          <a:xfrm>
            <a:off x="2159000" y="139700"/>
            <a:ext cx="6770700" cy="88260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493" name="Google Shape;493;g12ef5a70b23_0_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g12ef5a70b23_0_141"/>
          <p:cNvSpPr txBox="1"/>
          <p:nvPr/>
        </p:nvSpPr>
        <p:spPr>
          <a:xfrm>
            <a:off x="2159000" y="6400800"/>
            <a:ext cx="6356400" cy="336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g12ef5a70b23_0_141"/>
          <p:cNvSpPr txBox="1"/>
          <p:nvPr/>
        </p:nvSpPr>
        <p:spPr>
          <a:xfrm>
            <a:off x="2151062" y="6394450"/>
            <a:ext cx="2601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496" name="Google Shape;496;g12ef5a70b23_0_141"/>
          <p:cNvSpPr txBox="1"/>
          <p:nvPr/>
        </p:nvSpPr>
        <p:spPr>
          <a:xfrm>
            <a:off x="2159000" y="1103312"/>
            <a:ext cx="6770700" cy="14910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g12ef5a70b23_0_141"/>
          <p:cNvSpPr txBox="1"/>
          <p:nvPr/>
        </p:nvSpPr>
        <p:spPr>
          <a:xfrm>
            <a:off x="3214687" y="1057275"/>
            <a:ext cx="4211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498" name="Google Shape;498;g12ef5a70b23_0_141"/>
          <p:cNvSpPr txBox="1"/>
          <p:nvPr/>
        </p:nvSpPr>
        <p:spPr>
          <a:xfrm>
            <a:off x="193675" y="136525"/>
            <a:ext cx="1881300" cy="6612000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9" name="Google Shape;499;g12ef5a70b23_0_141"/>
          <p:cNvGrpSpPr/>
          <p:nvPr/>
        </p:nvGrpSpPr>
        <p:grpSpPr>
          <a:xfrm>
            <a:off x="174620" y="454032"/>
            <a:ext cx="1752491" cy="5279555"/>
            <a:chOff x="175052" y="454025"/>
            <a:chExt cx="1751965" cy="5279027"/>
          </a:xfrm>
        </p:grpSpPr>
        <p:sp>
          <p:nvSpPr>
            <p:cNvPr id="500" name="Google Shape;500;g12ef5a70b23_0_141"/>
            <p:cNvSpPr txBox="1"/>
            <p:nvPr/>
          </p:nvSpPr>
          <p:spPr>
            <a:xfrm>
              <a:off x="398817" y="806420"/>
              <a:ext cx="106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501" name="Google Shape;501;g12ef5a70b23_0_141"/>
            <p:cNvSpPr txBox="1"/>
            <p:nvPr/>
          </p:nvSpPr>
          <p:spPr>
            <a:xfrm>
              <a:off x="190922" y="454025"/>
              <a:ext cx="1364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502" name="Google Shape;502;g12ef5a70b23_0_141"/>
            <p:cNvSpPr txBox="1"/>
            <p:nvPr/>
          </p:nvSpPr>
          <p:spPr>
            <a:xfrm>
              <a:off x="203618" y="1512799"/>
              <a:ext cx="1158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503" name="Google Shape;503;g12ef5a70b23_0_141"/>
            <p:cNvSpPr txBox="1"/>
            <p:nvPr/>
          </p:nvSpPr>
          <p:spPr>
            <a:xfrm>
              <a:off x="175052" y="5363752"/>
              <a:ext cx="1659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504" name="Google Shape;504;g12ef5a70b23_0_141"/>
            <p:cNvSpPr txBox="1"/>
            <p:nvPr/>
          </p:nvSpPr>
          <p:spPr>
            <a:xfrm>
              <a:off x="630516" y="2181080"/>
              <a:ext cx="1237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</a:t>
              </a:r>
              <a:r>
                <a:rPr b="0" i="0" lang="en-US" sz="1400" u="sng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Motivación</a:t>
              </a:r>
              <a:endParaRPr/>
            </a:p>
          </p:txBody>
        </p:sp>
        <p:sp>
          <p:nvSpPr>
            <p:cNvPr id="505" name="Google Shape;505;g12ef5a70b23_0_141"/>
            <p:cNvSpPr txBox="1"/>
            <p:nvPr/>
          </p:nvSpPr>
          <p:spPr>
            <a:xfrm>
              <a:off x="630516" y="2496967"/>
              <a:ext cx="112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506" name="Google Shape;506;g12ef5a70b23_0_141"/>
            <p:cNvSpPr txBox="1"/>
            <p:nvPr/>
          </p:nvSpPr>
          <p:spPr>
            <a:xfrm>
              <a:off x="630516" y="3160486"/>
              <a:ext cx="101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507" name="Google Shape;507;g12ef5a70b23_0_141"/>
            <p:cNvSpPr txBox="1"/>
            <p:nvPr/>
          </p:nvSpPr>
          <p:spPr>
            <a:xfrm>
              <a:off x="630516" y="3477960"/>
              <a:ext cx="1188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508" name="Google Shape;508;g12ef5a70b23_0_141"/>
            <p:cNvSpPr txBox="1"/>
            <p:nvPr/>
          </p:nvSpPr>
          <p:spPr>
            <a:xfrm>
              <a:off x="630516" y="3792259"/>
              <a:ext cx="1201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509" name="Google Shape;509;g12ef5a70b23_0_141"/>
            <p:cNvSpPr txBox="1"/>
            <p:nvPr/>
          </p:nvSpPr>
          <p:spPr>
            <a:xfrm>
              <a:off x="630516" y="4111319"/>
              <a:ext cx="79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510" name="Google Shape;510;g12ef5a70b23_0_141"/>
            <p:cNvSpPr txBox="1"/>
            <p:nvPr/>
          </p:nvSpPr>
          <p:spPr>
            <a:xfrm>
              <a:off x="632102" y="4784362"/>
              <a:ext cx="104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Proyecto</a:t>
              </a:r>
              <a:endParaRPr/>
            </a:p>
          </p:txBody>
        </p:sp>
        <p:sp>
          <p:nvSpPr>
            <p:cNvPr id="511" name="Google Shape;511;g12ef5a70b23_0_141"/>
            <p:cNvSpPr txBox="1"/>
            <p:nvPr/>
          </p:nvSpPr>
          <p:spPr>
            <a:xfrm>
              <a:off x="398817" y="1123894"/>
              <a:ext cx="152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512" name="Google Shape;512;g12ef5a70b23_0_141"/>
            <p:cNvSpPr txBox="1"/>
            <p:nvPr/>
          </p:nvSpPr>
          <p:spPr>
            <a:xfrm>
              <a:off x="398817" y="1865195"/>
              <a:ext cx="1177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Contexto</a:t>
              </a:r>
              <a:endParaRPr/>
            </a:p>
          </p:txBody>
        </p:sp>
        <p:sp>
          <p:nvSpPr>
            <p:cNvPr id="513" name="Google Shape;513;g12ef5a70b23_0_141"/>
            <p:cNvSpPr txBox="1"/>
            <p:nvPr/>
          </p:nvSpPr>
          <p:spPr>
            <a:xfrm>
              <a:off x="398817" y="2847775"/>
              <a:ext cx="132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514" name="Google Shape;514;g12ef5a70b23_0_141"/>
            <p:cNvSpPr txBox="1"/>
            <p:nvPr/>
          </p:nvSpPr>
          <p:spPr>
            <a:xfrm>
              <a:off x="398817" y="4462127"/>
              <a:ext cx="1315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515" name="Google Shape;515;g12ef5a70b23_0_141"/>
          <p:cNvSpPr txBox="1"/>
          <p:nvPr/>
        </p:nvSpPr>
        <p:spPr>
          <a:xfrm>
            <a:off x="6969125" y="6267450"/>
            <a:ext cx="1571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sp>
        <p:nvSpPr>
          <p:cNvPr id="516" name="Google Shape;516;g12ef5a70b23_0_141"/>
          <p:cNvSpPr txBox="1"/>
          <p:nvPr/>
        </p:nvSpPr>
        <p:spPr>
          <a:xfrm>
            <a:off x="3957637" y="1344612"/>
            <a:ext cx="54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</a:t>
            </a:r>
            <a:endParaRPr/>
          </a:p>
        </p:txBody>
      </p:sp>
      <p:pic>
        <p:nvPicPr>
          <p:cNvPr id="517" name="Google Shape;517;g12ef5a70b23_0_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0375" y="1898675"/>
            <a:ext cx="4812597" cy="41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2ef5a70b23_0_175"/>
          <p:cNvSpPr txBox="1"/>
          <p:nvPr/>
        </p:nvSpPr>
        <p:spPr>
          <a:xfrm>
            <a:off x="2159000" y="1666875"/>
            <a:ext cx="6783300" cy="468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g12ef5a70b23_0_175"/>
          <p:cNvSpPr txBox="1"/>
          <p:nvPr/>
        </p:nvSpPr>
        <p:spPr>
          <a:xfrm>
            <a:off x="5072062" y="307975"/>
            <a:ext cx="18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g12ef5a70b23_0_175"/>
          <p:cNvSpPr txBox="1"/>
          <p:nvPr/>
        </p:nvSpPr>
        <p:spPr>
          <a:xfrm>
            <a:off x="2490787" y="133667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526" name="Google Shape;526;g12ef5a70b23_0_175"/>
          <p:cNvSpPr txBox="1"/>
          <p:nvPr/>
        </p:nvSpPr>
        <p:spPr>
          <a:xfrm>
            <a:off x="3654425" y="1052512"/>
            <a:ext cx="421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527" name="Google Shape;527;g12ef5a70b23_0_175"/>
          <p:cNvSpPr txBox="1"/>
          <p:nvPr/>
        </p:nvSpPr>
        <p:spPr>
          <a:xfrm>
            <a:off x="2159000" y="139700"/>
            <a:ext cx="6770700" cy="88260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528" name="Google Shape;528;g12ef5a70b23_0_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g12ef5a70b23_0_175"/>
          <p:cNvSpPr txBox="1"/>
          <p:nvPr/>
        </p:nvSpPr>
        <p:spPr>
          <a:xfrm>
            <a:off x="2159000" y="6400800"/>
            <a:ext cx="6356400" cy="336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g12ef5a70b23_0_175"/>
          <p:cNvSpPr txBox="1"/>
          <p:nvPr/>
        </p:nvSpPr>
        <p:spPr>
          <a:xfrm>
            <a:off x="2151062" y="6394450"/>
            <a:ext cx="2601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531" name="Google Shape;531;g12ef5a70b23_0_175"/>
          <p:cNvSpPr txBox="1"/>
          <p:nvPr/>
        </p:nvSpPr>
        <p:spPr>
          <a:xfrm>
            <a:off x="2159000" y="1103312"/>
            <a:ext cx="6770700" cy="14910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g12ef5a70b23_0_175"/>
          <p:cNvSpPr txBox="1"/>
          <p:nvPr/>
        </p:nvSpPr>
        <p:spPr>
          <a:xfrm>
            <a:off x="3214687" y="1057275"/>
            <a:ext cx="4211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533" name="Google Shape;533;g12ef5a70b23_0_175"/>
          <p:cNvSpPr txBox="1"/>
          <p:nvPr/>
        </p:nvSpPr>
        <p:spPr>
          <a:xfrm>
            <a:off x="193675" y="136525"/>
            <a:ext cx="1881300" cy="6612000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4" name="Google Shape;534;g12ef5a70b23_0_175"/>
          <p:cNvGrpSpPr/>
          <p:nvPr/>
        </p:nvGrpSpPr>
        <p:grpSpPr>
          <a:xfrm>
            <a:off x="174620" y="454032"/>
            <a:ext cx="1752491" cy="5279555"/>
            <a:chOff x="175052" y="454025"/>
            <a:chExt cx="1751965" cy="5279027"/>
          </a:xfrm>
        </p:grpSpPr>
        <p:sp>
          <p:nvSpPr>
            <p:cNvPr id="535" name="Google Shape;535;g12ef5a70b23_0_175"/>
            <p:cNvSpPr txBox="1"/>
            <p:nvPr/>
          </p:nvSpPr>
          <p:spPr>
            <a:xfrm>
              <a:off x="398817" y="806420"/>
              <a:ext cx="106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536" name="Google Shape;536;g12ef5a70b23_0_175"/>
            <p:cNvSpPr txBox="1"/>
            <p:nvPr/>
          </p:nvSpPr>
          <p:spPr>
            <a:xfrm>
              <a:off x="190922" y="454025"/>
              <a:ext cx="1364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537" name="Google Shape;537;g12ef5a70b23_0_175"/>
            <p:cNvSpPr txBox="1"/>
            <p:nvPr/>
          </p:nvSpPr>
          <p:spPr>
            <a:xfrm>
              <a:off x="203618" y="1512799"/>
              <a:ext cx="1158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538" name="Google Shape;538;g12ef5a70b23_0_175"/>
            <p:cNvSpPr txBox="1"/>
            <p:nvPr/>
          </p:nvSpPr>
          <p:spPr>
            <a:xfrm>
              <a:off x="175052" y="5363752"/>
              <a:ext cx="1659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539" name="Google Shape;539;g12ef5a70b23_0_175"/>
            <p:cNvSpPr txBox="1"/>
            <p:nvPr/>
          </p:nvSpPr>
          <p:spPr>
            <a:xfrm>
              <a:off x="630516" y="2181080"/>
              <a:ext cx="1237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</a:t>
              </a:r>
              <a:r>
                <a:rPr b="0" i="0" lang="en-US" sz="1400" u="sng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Motivación</a:t>
              </a:r>
              <a:endParaRPr/>
            </a:p>
          </p:txBody>
        </p:sp>
        <p:sp>
          <p:nvSpPr>
            <p:cNvPr id="540" name="Google Shape;540;g12ef5a70b23_0_175"/>
            <p:cNvSpPr txBox="1"/>
            <p:nvPr/>
          </p:nvSpPr>
          <p:spPr>
            <a:xfrm>
              <a:off x="630516" y="2496967"/>
              <a:ext cx="112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541" name="Google Shape;541;g12ef5a70b23_0_175"/>
            <p:cNvSpPr txBox="1"/>
            <p:nvPr/>
          </p:nvSpPr>
          <p:spPr>
            <a:xfrm>
              <a:off x="630516" y="3160486"/>
              <a:ext cx="101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542" name="Google Shape;542;g12ef5a70b23_0_175"/>
            <p:cNvSpPr txBox="1"/>
            <p:nvPr/>
          </p:nvSpPr>
          <p:spPr>
            <a:xfrm>
              <a:off x="630516" y="3477960"/>
              <a:ext cx="1188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543" name="Google Shape;543;g12ef5a70b23_0_175"/>
            <p:cNvSpPr txBox="1"/>
            <p:nvPr/>
          </p:nvSpPr>
          <p:spPr>
            <a:xfrm>
              <a:off x="630516" y="3792259"/>
              <a:ext cx="1201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544" name="Google Shape;544;g12ef5a70b23_0_175"/>
            <p:cNvSpPr txBox="1"/>
            <p:nvPr/>
          </p:nvSpPr>
          <p:spPr>
            <a:xfrm>
              <a:off x="630516" y="4111319"/>
              <a:ext cx="79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545" name="Google Shape;545;g12ef5a70b23_0_175"/>
            <p:cNvSpPr txBox="1"/>
            <p:nvPr/>
          </p:nvSpPr>
          <p:spPr>
            <a:xfrm>
              <a:off x="632102" y="4784362"/>
              <a:ext cx="104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Proyecto</a:t>
              </a:r>
              <a:endParaRPr/>
            </a:p>
          </p:txBody>
        </p:sp>
        <p:sp>
          <p:nvSpPr>
            <p:cNvPr id="546" name="Google Shape;546;g12ef5a70b23_0_175"/>
            <p:cNvSpPr txBox="1"/>
            <p:nvPr/>
          </p:nvSpPr>
          <p:spPr>
            <a:xfrm>
              <a:off x="398817" y="1123894"/>
              <a:ext cx="152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547" name="Google Shape;547;g12ef5a70b23_0_175"/>
            <p:cNvSpPr txBox="1"/>
            <p:nvPr/>
          </p:nvSpPr>
          <p:spPr>
            <a:xfrm>
              <a:off x="398817" y="1865195"/>
              <a:ext cx="1177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Contexto</a:t>
              </a:r>
              <a:endParaRPr/>
            </a:p>
          </p:txBody>
        </p:sp>
        <p:sp>
          <p:nvSpPr>
            <p:cNvPr id="548" name="Google Shape;548;g12ef5a70b23_0_175"/>
            <p:cNvSpPr txBox="1"/>
            <p:nvPr/>
          </p:nvSpPr>
          <p:spPr>
            <a:xfrm>
              <a:off x="398817" y="2847775"/>
              <a:ext cx="132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549" name="Google Shape;549;g12ef5a70b23_0_175"/>
            <p:cNvSpPr txBox="1"/>
            <p:nvPr/>
          </p:nvSpPr>
          <p:spPr>
            <a:xfrm>
              <a:off x="398817" y="4462127"/>
              <a:ext cx="1315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550" name="Google Shape;550;g12ef5a70b23_0_175"/>
          <p:cNvSpPr txBox="1"/>
          <p:nvPr/>
        </p:nvSpPr>
        <p:spPr>
          <a:xfrm>
            <a:off x="6969125" y="6267450"/>
            <a:ext cx="1571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grpSp>
        <p:nvGrpSpPr>
          <p:cNvPr id="551" name="Google Shape;551;g12ef5a70b23_0_175"/>
          <p:cNvGrpSpPr/>
          <p:nvPr/>
        </p:nvGrpSpPr>
        <p:grpSpPr>
          <a:xfrm>
            <a:off x="3516312" y="1322387"/>
            <a:ext cx="1352550" cy="352425"/>
            <a:chOff x="3516523" y="1322388"/>
            <a:chExt cx="1352550" cy="352425"/>
          </a:xfrm>
        </p:grpSpPr>
        <p:pic>
          <p:nvPicPr>
            <p:cNvPr id="552" name="Google Shape;552;g12ef5a70b23_0_17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16523" y="1322388"/>
              <a:ext cx="1352550" cy="352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3" name="Google Shape;553;g12ef5a70b23_0_175"/>
            <p:cNvSpPr txBox="1"/>
            <p:nvPr/>
          </p:nvSpPr>
          <p:spPr>
            <a:xfrm>
              <a:off x="3958002" y="1344313"/>
              <a:ext cx="545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Times New Roman"/>
                <a:buNone/>
              </a:pPr>
              <a:r>
                <a:rPr b="0" i="0" lang="en-US" sz="1400" u="sng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Caso</a:t>
              </a:r>
              <a:endParaRPr/>
            </a:p>
          </p:txBody>
        </p:sp>
      </p:grpSp>
      <p:pic>
        <p:nvPicPr>
          <p:cNvPr id="554" name="Google Shape;554;g12ef5a70b23_0_1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5375" y="2356725"/>
            <a:ext cx="6429526" cy="30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2ef5a70b23_0_210"/>
          <p:cNvSpPr txBox="1"/>
          <p:nvPr/>
        </p:nvSpPr>
        <p:spPr>
          <a:xfrm>
            <a:off x="2159000" y="1666875"/>
            <a:ext cx="6783300" cy="468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g12ef5a70b23_0_210"/>
          <p:cNvSpPr txBox="1"/>
          <p:nvPr/>
        </p:nvSpPr>
        <p:spPr>
          <a:xfrm>
            <a:off x="5072062" y="307975"/>
            <a:ext cx="18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2" name="Google Shape;562;g12ef5a70b23_0_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062" y="1322387"/>
            <a:ext cx="13462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g12ef5a70b23_0_210"/>
          <p:cNvSpPr txBox="1"/>
          <p:nvPr/>
        </p:nvSpPr>
        <p:spPr>
          <a:xfrm>
            <a:off x="2490787" y="133667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564" name="Google Shape;564;g12ef5a70b23_0_210"/>
          <p:cNvSpPr txBox="1"/>
          <p:nvPr/>
        </p:nvSpPr>
        <p:spPr>
          <a:xfrm>
            <a:off x="3654425" y="1052512"/>
            <a:ext cx="421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565" name="Google Shape;565;g12ef5a70b23_0_210"/>
          <p:cNvSpPr txBox="1"/>
          <p:nvPr/>
        </p:nvSpPr>
        <p:spPr>
          <a:xfrm>
            <a:off x="2159000" y="139700"/>
            <a:ext cx="6770700" cy="88260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566" name="Google Shape;566;g12ef5a70b23_0_2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g12ef5a70b23_0_210"/>
          <p:cNvSpPr txBox="1"/>
          <p:nvPr/>
        </p:nvSpPr>
        <p:spPr>
          <a:xfrm>
            <a:off x="2159000" y="6400800"/>
            <a:ext cx="6356400" cy="336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g12ef5a70b23_0_210"/>
          <p:cNvSpPr txBox="1"/>
          <p:nvPr/>
        </p:nvSpPr>
        <p:spPr>
          <a:xfrm>
            <a:off x="2151062" y="6394450"/>
            <a:ext cx="2601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569" name="Google Shape;569;g12ef5a70b23_0_210"/>
          <p:cNvSpPr txBox="1"/>
          <p:nvPr/>
        </p:nvSpPr>
        <p:spPr>
          <a:xfrm>
            <a:off x="2159000" y="1103312"/>
            <a:ext cx="6770700" cy="14910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g12ef5a70b23_0_210"/>
          <p:cNvSpPr txBox="1"/>
          <p:nvPr/>
        </p:nvSpPr>
        <p:spPr>
          <a:xfrm>
            <a:off x="3214687" y="1057275"/>
            <a:ext cx="4211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571" name="Google Shape;571;g12ef5a70b23_0_210"/>
          <p:cNvSpPr txBox="1"/>
          <p:nvPr/>
        </p:nvSpPr>
        <p:spPr>
          <a:xfrm>
            <a:off x="193675" y="136525"/>
            <a:ext cx="1881300" cy="6612000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2" name="Google Shape;572;g12ef5a70b23_0_210"/>
          <p:cNvGrpSpPr/>
          <p:nvPr/>
        </p:nvGrpSpPr>
        <p:grpSpPr>
          <a:xfrm>
            <a:off x="174620" y="454032"/>
            <a:ext cx="1752491" cy="5279555"/>
            <a:chOff x="175052" y="454025"/>
            <a:chExt cx="1751965" cy="5279027"/>
          </a:xfrm>
        </p:grpSpPr>
        <p:sp>
          <p:nvSpPr>
            <p:cNvPr id="573" name="Google Shape;573;g12ef5a70b23_0_210"/>
            <p:cNvSpPr txBox="1"/>
            <p:nvPr/>
          </p:nvSpPr>
          <p:spPr>
            <a:xfrm>
              <a:off x="398817" y="806420"/>
              <a:ext cx="106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574" name="Google Shape;574;g12ef5a70b23_0_210"/>
            <p:cNvSpPr txBox="1"/>
            <p:nvPr/>
          </p:nvSpPr>
          <p:spPr>
            <a:xfrm>
              <a:off x="190922" y="454025"/>
              <a:ext cx="1364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575" name="Google Shape;575;g12ef5a70b23_0_210"/>
            <p:cNvSpPr txBox="1"/>
            <p:nvPr/>
          </p:nvSpPr>
          <p:spPr>
            <a:xfrm>
              <a:off x="203618" y="1512799"/>
              <a:ext cx="1158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576" name="Google Shape;576;g12ef5a70b23_0_210"/>
            <p:cNvSpPr txBox="1"/>
            <p:nvPr/>
          </p:nvSpPr>
          <p:spPr>
            <a:xfrm>
              <a:off x="175052" y="5363752"/>
              <a:ext cx="1659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577" name="Google Shape;577;g12ef5a70b23_0_210"/>
            <p:cNvSpPr txBox="1"/>
            <p:nvPr/>
          </p:nvSpPr>
          <p:spPr>
            <a:xfrm>
              <a:off x="630516" y="2181080"/>
              <a:ext cx="1237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</a:t>
              </a:r>
              <a:r>
                <a:rPr b="0" i="0" lang="en-US" sz="1400" u="sng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Motivación</a:t>
              </a:r>
              <a:endParaRPr/>
            </a:p>
          </p:txBody>
        </p:sp>
        <p:sp>
          <p:nvSpPr>
            <p:cNvPr id="578" name="Google Shape;578;g12ef5a70b23_0_210"/>
            <p:cNvSpPr txBox="1"/>
            <p:nvPr/>
          </p:nvSpPr>
          <p:spPr>
            <a:xfrm>
              <a:off x="630516" y="2496967"/>
              <a:ext cx="112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579" name="Google Shape;579;g12ef5a70b23_0_210"/>
            <p:cNvSpPr txBox="1"/>
            <p:nvPr/>
          </p:nvSpPr>
          <p:spPr>
            <a:xfrm>
              <a:off x="630516" y="3160486"/>
              <a:ext cx="101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580" name="Google Shape;580;g12ef5a70b23_0_210"/>
            <p:cNvSpPr txBox="1"/>
            <p:nvPr/>
          </p:nvSpPr>
          <p:spPr>
            <a:xfrm>
              <a:off x="630516" y="3477960"/>
              <a:ext cx="1188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581" name="Google Shape;581;g12ef5a70b23_0_210"/>
            <p:cNvSpPr txBox="1"/>
            <p:nvPr/>
          </p:nvSpPr>
          <p:spPr>
            <a:xfrm>
              <a:off x="630516" y="3792259"/>
              <a:ext cx="1201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582" name="Google Shape;582;g12ef5a70b23_0_210"/>
            <p:cNvSpPr txBox="1"/>
            <p:nvPr/>
          </p:nvSpPr>
          <p:spPr>
            <a:xfrm>
              <a:off x="630516" y="4111319"/>
              <a:ext cx="79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583" name="Google Shape;583;g12ef5a70b23_0_210"/>
            <p:cNvSpPr txBox="1"/>
            <p:nvPr/>
          </p:nvSpPr>
          <p:spPr>
            <a:xfrm>
              <a:off x="632102" y="4784362"/>
              <a:ext cx="104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Proyecto</a:t>
              </a:r>
              <a:endParaRPr/>
            </a:p>
          </p:txBody>
        </p:sp>
        <p:sp>
          <p:nvSpPr>
            <p:cNvPr id="584" name="Google Shape;584;g12ef5a70b23_0_210"/>
            <p:cNvSpPr txBox="1"/>
            <p:nvPr/>
          </p:nvSpPr>
          <p:spPr>
            <a:xfrm>
              <a:off x="398817" y="1123894"/>
              <a:ext cx="152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585" name="Google Shape;585;g12ef5a70b23_0_210"/>
            <p:cNvSpPr txBox="1"/>
            <p:nvPr/>
          </p:nvSpPr>
          <p:spPr>
            <a:xfrm>
              <a:off x="398817" y="1865195"/>
              <a:ext cx="1177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Contexto</a:t>
              </a:r>
              <a:endParaRPr/>
            </a:p>
          </p:txBody>
        </p:sp>
        <p:sp>
          <p:nvSpPr>
            <p:cNvPr id="586" name="Google Shape;586;g12ef5a70b23_0_210"/>
            <p:cNvSpPr txBox="1"/>
            <p:nvPr/>
          </p:nvSpPr>
          <p:spPr>
            <a:xfrm>
              <a:off x="398817" y="2847775"/>
              <a:ext cx="132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587" name="Google Shape;587;g12ef5a70b23_0_210"/>
            <p:cNvSpPr txBox="1"/>
            <p:nvPr/>
          </p:nvSpPr>
          <p:spPr>
            <a:xfrm>
              <a:off x="398817" y="4462127"/>
              <a:ext cx="1315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588" name="Google Shape;588;g12ef5a70b23_0_210"/>
          <p:cNvSpPr txBox="1"/>
          <p:nvPr/>
        </p:nvSpPr>
        <p:spPr>
          <a:xfrm>
            <a:off x="6969125" y="6267450"/>
            <a:ext cx="1571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sp>
        <p:nvSpPr>
          <p:cNvPr id="589" name="Google Shape;589;g12ef5a70b23_0_210"/>
          <p:cNvSpPr txBox="1"/>
          <p:nvPr/>
        </p:nvSpPr>
        <p:spPr>
          <a:xfrm>
            <a:off x="3957637" y="1344612"/>
            <a:ext cx="54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</a:t>
            </a:r>
            <a:endParaRPr/>
          </a:p>
        </p:txBody>
      </p:sp>
      <p:pic>
        <p:nvPicPr>
          <p:cNvPr id="590" name="Google Shape;590;g12ef5a70b23_0_2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9836" y="1966400"/>
            <a:ext cx="4481618" cy="400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2ef5a70b23_0_244"/>
          <p:cNvSpPr txBox="1"/>
          <p:nvPr/>
        </p:nvSpPr>
        <p:spPr>
          <a:xfrm>
            <a:off x="2159000" y="1666875"/>
            <a:ext cx="6783300" cy="468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g12ef5a70b23_0_244"/>
          <p:cNvSpPr txBox="1"/>
          <p:nvPr/>
        </p:nvSpPr>
        <p:spPr>
          <a:xfrm>
            <a:off x="5072062" y="307975"/>
            <a:ext cx="18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g12ef5a70b23_0_244"/>
          <p:cNvSpPr txBox="1"/>
          <p:nvPr/>
        </p:nvSpPr>
        <p:spPr>
          <a:xfrm>
            <a:off x="2490787" y="133667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599" name="Google Shape;599;g12ef5a70b23_0_244"/>
          <p:cNvSpPr txBox="1"/>
          <p:nvPr/>
        </p:nvSpPr>
        <p:spPr>
          <a:xfrm>
            <a:off x="3654425" y="1052512"/>
            <a:ext cx="421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600" name="Google Shape;600;g12ef5a70b23_0_244"/>
          <p:cNvSpPr txBox="1"/>
          <p:nvPr/>
        </p:nvSpPr>
        <p:spPr>
          <a:xfrm>
            <a:off x="2159000" y="139700"/>
            <a:ext cx="6770700" cy="88260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601" name="Google Shape;601;g12ef5a70b23_0_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g12ef5a70b23_0_244"/>
          <p:cNvSpPr txBox="1"/>
          <p:nvPr/>
        </p:nvSpPr>
        <p:spPr>
          <a:xfrm>
            <a:off x="2159000" y="6400800"/>
            <a:ext cx="6356400" cy="336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g12ef5a70b23_0_244"/>
          <p:cNvSpPr txBox="1"/>
          <p:nvPr/>
        </p:nvSpPr>
        <p:spPr>
          <a:xfrm>
            <a:off x="2151062" y="6394450"/>
            <a:ext cx="2601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604" name="Google Shape;604;g12ef5a70b23_0_244"/>
          <p:cNvSpPr txBox="1"/>
          <p:nvPr/>
        </p:nvSpPr>
        <p:spPr>
          <a:xfrm>
            <a:off x="2159000" y="1103312"/>
            <a:ext cx="6770700" cy="14910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g12ef5a70b23_0_244"/>
          <p:cNvSpPr txBox="1"/>
          <p:nvPr/>
        </p:nvSpPr>
        <p:spPr>
          <a:xfrm>
            <a:off x="3214687" y="1057275"/>
            <a:ext cx="4211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606" name="Google Shape;606;g12ef5a70b23_0_244"/>
          <p:cNvSpPr txBox="1"/>
          <p:nvPr/>
        </p:nvSpPr>
        <p:spPr>
          <a:xfrm>
            <a:off x="193675" y="136525"/>
            <a:ext cx="1881300" cy="6612000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7" name="Google Shape;607;g12ef5a70b23_0_244"/>
          <p:cNvGrpSpPr/>
          <p:nvPr/>
        </p:nvGrpSpPr>
        <p:grpSpPr>
          <a:xfrm>
            <a:off x="174620" y="454032"/>
            <a:ext cx="1752491" cy="5279555"/>
            <a:chOff x="175052" y="454025"/>
            <a:chExt cx="1751965" cy="5279027"/>
          </a:xfrm>
        </p:grpSpPr>
        <p:sp>
          <p:nvSpPr>
            <p:cNvPr id="608" name="Google Shape;608;g12ef5a70b23_0_244"/>
            <p:cNvSpPr txBox="1"/>
            <p:nvPr/>
          </p:nvSpPr>
          <p:spPr>
            <a:xfrm>
              <a:off x="398817" y="806420"/>
              <a:ext cx="106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609" name="Google Shape;609;g12ef5a70b23_0_244"/>
            <p:cNvSpPr txBox="1"/>
            <p:nvPr/>
          </p:nvSpPr>
          <p:spPr>
            <a:xfrm>
              <a:off x="190922" y="454025"/>
              <a:ext cx="1364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610" name="Google Shape;610;g12ef5a70b23_0_244"/>
            <p:cNvSpPr txBox="1"/>
            <p:nvPr/>
          </p:nvSpPr>
          <p:spPr>
            <a:xfrm>
              <a:off x="203618" y="1512799"/>
              <a:ext cx="1158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611" name="Google Shape;611;g12ef5a70b23_0_244"/>
            <p:cNvSpPr txBox="1"/>
            <p:nvPr/>
          </p:nvSpPr>
          <p:spPr>
            <a:xfrm>
              <a:off x="175052" y="5363752"/>
              <a:ext cx="1659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612" name="Google Shape;612;g12ef5a70b23_0_244"/>
            <p:cNvSpPr txBox="1"/>
            <p:nvPr/>
          </p:nvSpPr>
          <p:spPr>
            <a:xfrm>
              <a:off x="630516" y="2181080"/>
              <a:ext cx="1237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</a:t>
              </a:r>
              <a:r>
                <a:rPr b="0" i="0" lang="en-US" sz="1400" u="sng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Motivación</a:t>
              </a:r>
              <a:endParaRPr/>
            </a:p>
          </p:txBody>
        </p:sp>
        <p:sp>
          <p:nvSpPr>
            <p:cNvPr id="613" name="Google Shape;613;g12ef5a70b23_0_244"/>
            <p:cNvSpPr txBox="1"/>
            <p:nvPr/>
          </p:nvSpPr>
          <p:spPr>
            <a:xfrm>
              <a:off x="630516" y="2496967"/>
              <a:ext cx="112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614" name="Google Shape;614;g12ef5a70b23_0_244"/>
            <p:cNvSpPr txBox="1"/>
            <p:nvPr/>
          </p:nvSpPr>
          <p:spPr>
            <a:xfrm>
              <a:off x="630516" y="3160486"/>
              <a:ext cx="101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615" name="Google Shape;615;g12ef5a70b23_0_244"/>
            <p:cNvSpPr txBox="1"/>
            <p:nvPr/>
          </p:nvSpPr>
          <p:spPr>
            <a:xfrm>
              <a:off x="630516" y="3477960"/>
              <a:ext cx="1188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616" name="Google Shape;616;g12ef5a70b23_0_244"/>
            <p:cNvSpPr txBox="1"/>
            <p:nvPr/>
          </p:nvSpPr>
          <p:spPr>
            <a:xfrm>
              <a:off x="630516" y="3792259"/>
              <a:ext cx="1201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617" name="Google Shape;617;g12ef5a70b23_0_244"/>
            <p:cNvSpPr txBox="1"/>
            <p:nvPr/>
          </p:nvSpPr>
          <p:spPr>
            <a:xfrm>
              <a:off x="630516" y="4111319"/>
              <a:ext cx="79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618" name="Google Shape;618;g12ef5a70b23_0_244"/>
            <p:cNvSpPr txBox="1"/>
            <p:nvPr/>
          </p:nvSpPr>
          <p:spPr>
            <a:xfrm>
              <a:off x="632102" y="4784362"/>
              <a:ext cx="104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Proyecto</a:t>
              </a:r>
              <a:endParaRPr/>
            </a:p>
          </p:txBody>
        </p:sp>
        <p:sp>
          <p:nvSpPr>
            <p:cNvPr id="619" name="Google Shape;619;g12ef5a70b23_0_244"/>
            <p:cNvSpPr txBox="1"/>
            <p:nvPr/>
          </p:nvSpPr>
          <p:spPr>
            <a:xfrm>
              <a:off x="398817" y="1123894"/>
              <a:ext cx="152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620" name="Google Shape;620;g12ef5a70b23_0_244"/>
            <p:cNvSpPr txBox="1"/>
            <p:nvPr/>
          </p:nvSpPr>
          <p:spPr>
            <a:xfrm>
              <a:off x="398817" y="1865195"/>
              <a:ext cx="1177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Contexto</a:t>
              </a:r>
              <a:endParaRPr/>
            </a:p>
          </p:txBody>
        </p:sp>
        <p:sp>
          <p:nvSpPr>
            <p:cNvPr id="621" name="Google Shape;621;g12ef5a70b23_0_244"/>
            <p:cNvSpPr txBox="1"/>
            <p:nvPr/>
          </p:nvSpPr>
          <p:spPr>
            <a:xfrm>
              <a:off x="398817" y="2847775"/>
              <a:ext cx="132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622" name="Google Shape;622;g12ef5a70b23_0_244"/>
            <p:cNvSpPr txBox="1"/>
            <p:nvPr/>
          </p:nvSpPr>
          <p:spPr>
            <a:xfrm>
              <a:off x="398817" y="4462127"/>
              <a:ext cx="1315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623" name="Google Shape;623;g12ef5a70b23_0_244"/>
          <p:cNvSpPr txBox="1"/>
          <p:nvPr/>
        </p:nvSpPr>
        <p:spPr>
          <a:xfrm>
            <a:off x="6969125" y="6267450"/>
            <a:ext cx="1571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grpSp>
        <p:nvGrpSpPr>
          <p:cNvPr id="624" name="Google Shape;624;g12ef5a70b23_0_244"/>
          <p:cNvGrpSpPr/>
          <p:nvPr/>
        </p:nvGrpSpPr>
        <p:grpSpPr>
          <a:xfrm>
            <a:off x="3516312" y="1322387"/>
            <a:ext cx="1352550" cy="352425"/>
            <a:chOff x="3516523" y="1322388"/>
            <a:chExt cx="1352550" cy="352425"/>
          </a:xfrm>
        </p:grpSpPr>
        <p:pic>
          <p:nvPicPr>
            <p:cNvPr id="625" name="Google Shape;625;g12ef5a70b23_0_2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16523" y="1322388"/>
              <a:ext cx="1352550" cy="352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6" name="Google Shape;626;g12ef5a70b23_0_244"/>
            <p:cNvSpPr txBox="1"/>
            <p:nvPr/>
          </p:nvSpPr>
          <p:spPr>
            <a:xfrm>
              <a:off x="3958002" y="1344313"/>
              <a:ext cx="545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Times New Roman"/>
                <a:buNone/>
              </a:pPr>
              <a:r>
                <a:rPr b="0" i="0" lang="en-US" sz="1400" u="sng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Caso</a:t>
              </a:r>
              <a:endParaRPr/>
            </a:p>
          </p:txBody>
        </p:sp>
      </p:grpSp>
      <p:pic>
        <p:nvPicPr>
          <p:cNvPr id="627" name="Google Shape;627;g12ef5a70b23_0_2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0048" y="2048675"/>
            <a:ext cx="5001209" cy="3941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2ef5a70b23_0_279"/>
          <p:cNvSpPr txBox="1"/>
          <p:nvPr/>
        </p:nvSpPr>
        <p:spPr>
          <a:xfrm>
            <a:off x="2159000" y="1666875"/>
            <a:ext cx="6783300" cy="468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g12ef5a70b23_0_279"/>
          <p:cNvSpPr txBox="1"/>
          <p:nvPr/>
        </p:nvSpPr>
        <p:spPr>
          <a:xfrm>
            <a:off x="5072062" y="307975"/>
            <a:ext cx="18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5" name="Google Shape;635;g12ef5a70b23_0_2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062" y="1322387"/>
            <a:ext cx="13462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g12ef5a70b23_0_279"/>
          <p:cNvSpPr txBox="1"/>
          <p:nvPr/>
        </p:nvSpPr>
        <p:spPr>
          <a:xfrm>
            <a:off x="2490787" y="133667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637" name="Google Shape;637;g12ef5a70b23_0_279"/>
          <p:cNvSpPr txBox="1"/>
          <p:nvPr/>
        </p:nvSpPr>
        <p:spPr>
          <a:xfrm>
            <a:off x="3654425" y="1052512"/>
            <a:ext cx="421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638" name="Google Shape;638;g12ef5a70b23_0_279"/>
          <p:cNvSpPr txBox="1"/>
          <p:nvPr/>
        </p:nvSpPr>
        <p:spPr>
          <a:xfrm>
            <a:off x="2159000" y="139700"/>
            <a:ext cx="6770700" cy="88260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639" name="Google Shape;639;g12ef5a70b23_0_2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g12ef5a70b23_0_279"/>
          <p:cNvSpPr txBox="1"/>
          <p:nvPr/>
        </p:nvSpPr>
        <p:spPr>
          <a:xfrm>
            <a:off x="2159000" y="6400800"/>
            <a:ext cx="6356400" cy="336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g12ef5a70b23_0_279"/>
          <p:cNvSpPr txBox="1"/>
          <p:nvPr/>
        </p:nvSpPr>
        <p:spPr>
          <a:xfrm>
            <a:off x="2151062" y="6394450"/>
            <a:ext cx="2601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642" name="Google Shape;642;g12ef5a70b23_0_279"/>
          <p:cNvSpPr txBox="1"/>
          <p:nvPr/>
        </p:nvSpPr>
        <p:spPr>
          <a:xfrm>
            <a:off x="2159000" y="1103312"/>
            <a:ext cx="6770700" cy="14910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g12ef5a70b23_0_279"/>
          <p:cNvSpPr txBox="1"/>
          <p:nvPr/>
        </p:nvSpPr>
        <p:spPr>
          <a:xfrm>
            <a:off x="3214687" y="1057275"/>
            <a:ext cx="4211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644" name="Google Shape;644;g12ef5a70b23_0_279"/>
          <p:cNvSpPr txBox="1"/>
          <p:nvPr/>
        </p:nvSpPr>
        <p:spPr>
          <a:xfrm>
            <a:off x="193675" y="136525"/>
            <a:ext cx="1881300" cy="6612000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5" name="Google Shape;645;g12ef5a70b23_0_279"/>
          <p:cNvGrpSpPr/>
          <p:nvPr/>
        </p:nvGrpSpPr>
        <p:grpSpPr>
          <a:xfrm>
            <a:off x="174620" y="454032"/>
            <a:ext cx="1752491" cy="5279555"/>
            <a:chOff x="175052" y="454025"/>
            <a:chExt cx="1751965" cy="5279027"/>
          </a:xfrm>
        </p:grpSpPr>
        <p:sp>
          <p:nvSpPr>
            <p:cNvPr id="646" name="Google Shape;646;g12ef5a70b23_0_279"/>
            <p:cNvSpPr txBox="1"/>
            <p:nvPr/>
          </p:nvSpPr>
          <p:spPr>
            <a:xfrm>
              <a:off x="398817" y="806420"/>
              <a:ext cx="106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647" name="Google Shape;647;g12ef5a70b23_0_279"/>
            <p:cNvSpPr txBox="1"/>
            <p:nvPr/>
          </p:nvSpPr>
          <p:spPr>
            <a:xfrm>
              <a:off x="190922" y="454025"/>
              <a:ext cx="1364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648" name="Google Shape;648;g12ef5a70b23_0_279"/>
            <p:cNvSpPr txBox="1"/>
            <p:nvPr/>
          </p:nvSpPr>
          <p:spPr>
            <a:xfrm>
              <a:off x="203618" y="1512799"/>
              <a:ext cx="1158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649" name="Google Shape;649;g12ef5a70b23_0_279"/>
            <p:cNvSpPr txBox="1"/>
            <p:nvPr/>
          </p:nvSpPr>
          <p:spPr>
            <a:xfrm>
              <a:off x="175052" y="5363752"/>
              <a:ext cx="1659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650" name="Google Shape;650;g12ef5a70b23_0_279"/>
            <p:cNvSpPr txBox="1"/>
            <p:nvPr/>
          </p:nvSpPr>
          <p:spPr>
            <a:xfrm>
              <a:off x="630516" y="2181080"/>
              <a:ext cx="1237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</a:t>
              </a:r>
              <a:r>
                <a:rPr b="0" i="0" lang="en-US" sz="1400" u="sng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Motivación</a:t>
              </a:r>
              <a:endParaRPr/>
            </a:p>
          </p:txBody>
        </p:sp>
        <p:sp>
          <p:nvSpPr>
            <p:cNvPr id="651" name="Google Shape;651;g12ef5a70b23_0_279"/>
            <p:cNvSpPr txBox="1"/>
            <p:nvPr/>
          </p:nvSpPr>
          <p:spPr>
            <a:xfrm>
              <a:off x="630516" y="2496967"/>
              <a:ext cx="112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652" name="Google Shape;652;g12ef5a70b23_0_279"/>
            <p:cNvSpPr txBox="1"/>
            <p:nvPr/>
          </p:nvSpPr>
          <p:spPr>
            <a:xfrm>
              <a:off x="630516" y="3160486"/>
              <a:ext cx="101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653" name="Google Shape;653;g12ef5a70b23_0_279"/>
            <p:cNvSpPr txBox="1"/>
            <p:nvPr/>
          </p:nvSpPr>
          <p:spPr>
            <a:xfrm>
              <a:off x="630516" y="3477960"/>
              <a:ext cx="1188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654" name="Google Shape;654;g12ef5a70b23_0_279"/>
            <p:cNvSpPr txBox="1"/>
            <p:nvPr/>
          </p:nvSpPr>
          <p:spPr>
            <a:xfrm>
              <a:off x="630516" y="3792259"/>
              <a:ext cx="1201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655" name="Google Shape;655;g12ef5a70b23_0_279"/>
            <p:cNvSpPr txBox="1"/>
            <p:nvPr/>
          </p:nvSpPr>
          <p:spPr>
            <a:xfrm>
              <a:off x="630516" y="4111319"/>
              <a:ext cx="79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656" name="Google Shape;656;g12ef5a70b23_0_279"/>
            <p:cNvSpPr txBox="1"/>
            <p:nvPr/>
          </p:nvSpPr>
          <p:spPr>
            <a:xfrm>
              <a:off x="632102" y="4784362"/>
              <a:ext cx="104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Proyecto</a:t>
              </a:r>
              <a:endParaRPr/>
            </a:p>
          </p:txBody>
        </p:sp>
        <p:sp>
          <p:nvSpPr>
            <p:cNvPr id="657" name="Google Shape;657;g12ef5a70b23_0_279"/>
            <p:cNvSpPr txBox="1"/>
            <p:nvPr/>
          </p:nvSpPr>
          <p:spPr>
            <a:xfrm>
              <a:off x="398817" y="1123894"/>
              <a:ext cx="152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658" name="Google Shape;658;g12ef5a70b23_0_279"/>
            <p:cNvSpPr txBox="1"/>
            <p:nvPr/>
          </p:nvSpPr>
          <p:spPr>
            <a:xfrm>
              <a:off x="398817" y="1865195"/>
              <a:ext cx="1177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Contexto</a:t>
              </a:r>
              <a:endParaRPr/>
            </a:p>
          </p:txBody>
        </p:sp>
        <p:sp>
          <p:nvSpPr>
            <p:cNvPr id="659" name="Google Shape;659;g12ef5a70b23_0_279"/>
            <p:cNvSpPr txBox="1"/>
            <p:nvPr/>
          </p:nvSpPr>
          <p:spPr>
            <a:xfrm>
              <a:off x="398817" y="2847775"/>
              <a:ext cx="132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660" name="Google Shape;660;g12ef5a70b23_0_279"/>
            <p:cNvSpPr txBox="1"/>
            <p:nvPr/>
          </p:nvSpPr>
          <p:spPr>
            <a:xfrm>
              <a:off x="398817" y="4462127"/>
              <a:ext cx="1315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661" name="Google Shape;661;g12ef5a70b23_0_279"/>
          <p:cNvSpPr txBox="1"/>
          <p:nvPr/>
        </p:nvSpPr>
        <p:spPr>
          <a:xfrm>
            <a:off x="6969125" y="6267450"/>
            <a:ext cx="1571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sp>
        <p:nvSpPr>
          <p:cNvPr id="662" name="Google Shape;662;g12ef5a70b23_0_279"/>
          <p:cNvSpPr txBox="1"/>
          <p:nvPr/>
        </p:nvSpPr>
        <p:spPr>
          <a:xfrm>
            <a:off x="3957637" y="1344612"/>
            <a:ext cx="54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</a:t>
            </a:r>
            <a:endParaRPr/>
          </a:p>
        </p:txBody>
      </p:sp>
      <p:pic>
        <p:nvPicPr>
          <p:cNvPr id="663" name="Google Shape;663;g12ef5a70b23_0_2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8313" y="1908113"/>
            <a:ext cx="5264675" cy="42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2ef5a70b23_0_313"/>
          <p:cNvSpPr txBox="1"/>
          <p:nvPr/>
        </p:nvSpPr>
        <p:spPr>
          <a:xfrm>
            <a:off x="2159000" y="1666875"/>
            <a:ext cx="6783300" cy="468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g12ef5a70b23_0_313"/>
          <p:cNvSpPr txBox="1"/>
          <p:nvPr/>
        </p:nvSpPr>
        <p:spPr>
          <a:xfrm>
            <a:off x="5072062" y="307975"/>
            <a:ext cx="18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g12ef5a70b23_0_313"/>
          <p:cNvSpPr txBox="1"/>
          <p:nvPr/>
        </p:nvSpPr>
        <p:spPr>
          <a:xfrm>
            <a:off x="2490787" y="133667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672" name="Google Shape;672;g12ef5a70b23_0_313"/>
          <p:cNvSpPr txBox="1"/>
          <p:nvPr/>
        </p:nvSpPr>
        <p:spPr>
          <a:xfrm>
            <a:off x="3654425" y="1052512"/>
            <a:ext cx="421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673" name="Google Shape;673;g12ef5a70b23_0_313"/>
          <p:cNvSpPr txBox="1"/>
          <p:nvPr/>
        </p:nvSpPr>
        <p:spPr>
          <a:xfrm>
            <a:off x="2159000" y="139700"/>
            <a:ext cx="6770700" cy="88260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674" name="Google Shape;674;g12ef5a70b23_0_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g12ef5a70b23_0_313"/>
          <p:cNvSpPr txBox="1"/>
          <p:nvPr/>
        </p:nvSpPr>
        <p:spPr>
          <a:xfrm>
            <a:off x="2159000" y="6400800"/>
            <a:ext cx="6356400" cy="336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g12ef5a70b23_0_313"/>
          <p:cNvSpPr txBox="1"/>
          <p:nvPr/>
        </p:nvSpPr>
        <p:spPr>
          <a:xfrm>
            <a:off x="2151062" y="6394450"/>
            <a:ext cx="2601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677" name="Google Shape;677;g12ef5a70b23_0_313"/>
          <p:cNvSpPr txBox="1"/>
          <p:nvPr/>
        </p:nvSpPr>
        <p:spPr>
          <a:xfrm>
            <a:off x="2159000" y="1103312"/>
            <a:ext cx="6770700" cy="14910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g12ef5a70b23_0_313"/>
          <p:cNvSpPr txBox="1"/>
          <p:nvPr/>
        </p:nvSpPr>
        <p:spPr>
          <a:xfrm>
            <a:off x="3214687" y="1057275"/>
            <a:ext cx="4211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679" name="Google Shape;679;g12ef5a70b23_0_313"/>
          <p:cNvSpPr txBox="1"/>
          <p:nvPr/>
        </p:nvSpPr>
        <p:spPr>
          <a:xfrm>
            <a:off x="193675" y="136525"/>
            <a:ext cx="1881300" cy="6612000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0" name="Google Shape;680;g12ef5a70b23_0_313"/>
          <p:cNvGrpSpPr/>
          <p:nvPr/>
        </p:nvGrpSpPr>
        <p:grpSpPr>
          <a:xfrm>
            <a:off x="174620" y="454032"/>
            <a:ext cx="1752491" cy="5279555"/>
            <a:chOff x="175052" y="454025"/>
            <a:chExt cx="1751965" cy="5279027"/>
          </a:xfrm>
        </p:grpSpPr>
        <p:sp>
          <p:nvSpPr>
            <p:cNvPr id="681" name="Google Shape;681;g12ef5a70b23_0_313"/>
            <p:cNvSpPr txBox="1"/>
            <p:nvPr/>
          </p:nvSpPr>
          <p:spPr>
            <a:xfrm>
              <a:off x="398817" y="806420"/>
              <a:ext cx="106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682" name="Google Shape;682;g12ef5a70b23_0_313"/>
            <p:cNvSpPr txBox="1"/>
            <p:nvPr/>
          </p:nvSpPr>
          <p:spPr>
            <a:xfrm>
              <a:off x="190922" y="454025"/>
              <a:ext cx="1364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683" name="Google Shape;683;g12ef5a70b23_0_313"/>
            <p:cNvSpPr txBox="1"/>
            <p:nvPr/>
          </p:nvSpPr>
          <p:spPr>
            <a:xfrm>
              <a:off x="203618" y="1512799"/>
              <a:ext cx="1158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684" name="Google Shape;684;g12ef5a70b23_0_313"/>
            <p:cNvSpPr txBox="1"/>
            <p:nvPr/>
          </p:nvSpPr>
          <p:spPr>
            <a:xfrm>
              <a:off x="175052" y="5363752"/>
              <a:ext cx="1659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685" name="Google Shape;685;g12ef5a70b23_0_313"/>
            <p:cNvSpPr txBox="1"/>
            <p:nvPr/>
          </p:nvSpPr>
          <p:spPr>
            <a:xfrm>
              <a:off x="630516" y="2181080"/>
              <a:ext cx="1237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</a:t>
              </a:r>
              <a:r>
                <a:rPr b="0" i="0" lang="en-US" sz="1400" u="sng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Motivación</a:t>
              </a:r>
              <a:endParaRPr/>
            </a:p>
          </p:txBody>
        </p:sp>
        <p:sp>
          <p:nvSpPr>
            <p:cNvPr id="686" name="Google Shape;686;g12ef5a70b23_0_313"/>
            <p:cNvSpPr txBox="1"/>
            <p:nvPr/>
          </p:nvSpPr>
          <p:spPr>
            <a:xfrm>
              <a:off x="630516" y="2496967"/>
              <a:ext cx="112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687" name="Google Shape;687;g12ef5a70b23_0_313"/>
            <p:cNvSpPr txBox="1"/>
            <p:nvPr/>
          </p:nvSpPr>
          <p:spPr>
            <a:xfrm>
              <a:off x="630516" y="3160486"/>
              <a:ext cx="101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688" name="Google Shape;688;g12ef5a70b23_0_313"/>
            <p:cNvSpPr txBox="1"/>
            <p:nvPr/>
          </p:nvSpPr>
          <p:spPr>
            <a:xfrm>
              <a:off x="630516" y="3477960"/>
              <a:ext cx="1188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689" name="Google Shape;689;g12ef5a70b23_0_313"/>
            <p:cNvSpPr txBox="1"/>
            <p:nvPr/>
          </p:nvSpPr>
          <p:spPr>
            <a:xfrm>
              <a:off x="630516" y="3792259"/>
              <a:ext cx="1201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690" name="Google Shape;690;g12ef5a70b23_0_313"/>
            <p:cNvSpPr txBox="1"/>
            <p:nvPr/>
          </p:nvSpPr>
          <p:spPr>
            <a:xfrm>
              <a:off x="630516" y="4111319"/>
              <a:ext cx="79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691" name="Google Shape;691;g12ef5a70b23_0_313"/>
            <p:cNvSpPr txBox="1"/>
            <p:nvPr/>
          </p:nvSpPr>
          <p:spPr>
            <a:xfrm>
              <a:off x="632102" y="4784362"/>
              <a:ext cx="104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Proyecto</a:t>
              </a:r>
              <a:endParaRPr/>
            </a:p>
          </p:txBody>
        </p:sp>
        <p:sp>
          <p:nvSpPr>
            <p:cNvPr id="692" name="Google Shape;692;g12ef5a70b23_0_313"/>
            <p:cNvSpPr txBox="1"/>
            <p:nvPr/>
          </p:nvSpPr>
          <p:spPr>
            <a:xfrm>
              <a:off x="398817" y="1123894"/>
              <a:ext cx="152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693" name="Google Shape;693;g12ef5a70b23_0_313"/>
            <p:cNvSpPr txBox="1"/>
            <p:nvPr/>
          </p:nvSpPr>
          <p:spPr>
            <a:xfrm>
              <a:off x="398817" y="1865195"/>
              <a:ext cx="1177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Contexto</a:t>
              </a:r>
              <a:endParaRPr/>
            </a:p>
          </p:txBody>
        </p:sp>
        <p:sp>
          <p:nvSpPr>
            <p:cNvPr id="694" name="Google Shape;694;g12ef5a70b23_0_313"/>
            <p:cNvSpPr txBox="1"/>
            <p:nvPr/>
          </p:nvSpPr>
          <p:spPr>
            <a:xfrm>
              <a:off x="398817" y="2847775"/>
              <a:ext cx="132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695" name="Google Shape;695;g12ef5a70b23_0_313"/>
            <p:cNvSpPr txBox="1"/>
            <p:nvPr/>
          </p:nvSpPr>
          <p:spPr>
            <a:xfrm>
              <a:off x="398817" y="4462127"/>
              <a:ext cx="1315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696" name="Google Shape;696;g12ef5a70b23_0_313"/>
          <p:cNvSpPr txBox="1"/>
          <p:nvPr/>
        </p:nvSpPr>
        <p:spPr>
          <a:xfrm>
            <a:off x="6969125" y="6267450"/>
            <a:ext cx="1571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grpSp>
        <p:nvGrpSpPr>
          <p:cNvPr id="697" name="Google Shape;697;g12ef5a70b23_0_313"/>
          <p:cNvGrpSpPr/>
          <p:nvPr/>
        </p:nvGrpSpPr>
        <p:grpSpPr>
          <a:xfrm>
            <a:off x="3516312" y="1322387"/>
            <a:ext cx="1352550" cy="352425"/>
            <a:chOff x="3516523" y="1322388"/>
            <a:chExt cx="1352550" cy="352425"/>
          </a:xfrm>
        </p:grpSpPr>
        <p:pic>
          <p:nvPicPr>
            <p:cNvPr id="698" name="Google Shape;698;g12ef5a70b23_0_3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16523" y="1322388"/>
              <a:ext cx="1352550" cy="352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9" name="Google Shape;699;g12ef5a70b23_0_313"/>
            <p:cNvSpPr txBox="1"/>
            <p:nvPr/>
          </p:nvSpPr>
          <p:spPr>
            <a:xfrm>
              <a:off x="3958002" y="1344313"/>
              <a:ext cx="545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Times New Roman"/>
                <a:buNone/>
              </a:pPr>
              <a:r>
                <a:rPr b="0" i="0" lang="en-US" sz="1400" u="sng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Caso</a:t>
              </a:r>
              <a:endParaRPr/>
            </a:p>
          </p:txBody>
        </p:sp>
      </p:grpSp>
      <p:pic>
        <p:nvPicPr>
          <p:cNvPr id="700" name="Google Shape;700;g12ef5a70b23_0_3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4475" y="2328050"/>
            <a:ext cx="54197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"/>
          <p:cNvSpPr txBox="1"/>
          <p:nvPr/>
        </p:nvSpPr>
        <p:spPr>
          <a:xfrm>
            <a:off x="2159000" y="1666875"/>
            <a:ext cx="6783387" cy="46815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8"/>
          <p:cNvSpPr txBox="1"/>
          <p:nvPr/>
        </p:nvSpPr>
        <p:spPr>
          <a:xfrm>
            <a:off x="5072062" y="307975"/>
            <a:ext cx="1841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8" name="Google Shape;7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062" y="1322387"/>
            <a:ext cx="13462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8"/>
          <p:cNvSpPr txBox="1"/>
          <p:nvPr/>
        </p:nvSpPr>
        <p:spPr>
          <a:xfrm>
            <a:off x="2316162" y="1336675"/>
            <a:ext cx="1092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Metamodelo</a:t>
            </a:r>
            <a:endParaRPr/>
          </a:p>
        </p:txBody>
      </p:sp>
      <p:sp>
        <p:nvSpPr>
          <p:cNvPr id="710" name="Google Shape;710;p8"/>
          <p:cNvSpPr txBox="1"/>
          <p:nvPr/>
        </p:nvSpPr>
        <p:spPr>
          <a:xfrm>
            <a:off x="3654425" y="1052512"/>
            <a:ext cx="42132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711" name="Google Shape;711;p8"/>
          <p:cNvSpPr txBox="1"/>
          <p:nvPr/>
        </p:nvSpPr>
        <p:spPr>
          <a:xfrm>
            <a:off x="2159000" y="139700"/>
            <a:ext cx="6770687" cy="88265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712" name="Google Shape;71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8"/>
          <p:cNvSpPr txBox="1"/>
          <p:nvPr/>
        </p:nvSpPr>
        <p:spPr>
          <a:xfrm>
            <a:off x="2159000" y="6400800"/>
            <a:ext cx="6356350" cy="3365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8"/>
          <p:cNvSpPr txBox="1"/>
          <p:nvPr/>
        </p:nvSpPr>
        <p:spPr>
          <a:xfrm>
            <a:off x="2151062" y="6394450"/>
            <a:ext cx="2601912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715" name="Google Shape;715;p8"/>
          <p:cNvSpPr txBox="1"/>
          <p:nvPr/>
        </p:nvSpPr>
        <p:spPr>
          <a:xfrm>
            <a:off x="2159000" y="1103312"/>
            <a:ext cx="6770687" cy="149225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8"/>
          <p:cNvSpPr txBox="1"/>
          <p:nvPr/>
        </p:nvSpPr>
        <p:spPr>
          <a:xfrm>
            <a:off x="3214687" y="1057275"/>
            <a:ext cx="42116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717" name="Google Shape;717;p8"/>
          <p:cNvSpPr txBox="1"/>
          <p:nvPr/>
        </p:nvSpPr>
        <p:spPr>
          <a:xfrm>
            <a:off x="193675" y="136525"/>
            <a:ext cx="1881187" cy="6611937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8" name="Google Shape;718;p8"/>
          <p:cNvGrpSpPr/>
          <p:nvPr/>
        </p:nvGrpSpPr>
        <p:grpSpPr>
          <a:xfrm>
            <a:off x="174625" y="454025"/>
            <a:ext cx="1752600" cy="5280025"/>
            <a:chOff x="175052" y="454025"/>
            <a:chExt cx="1752025" cy="5279583"/>
          </a:xfrm>
        </p:grpSpPr>
        <p:sp>
          <p:nvSpPr>
            <p:cNvPr id="719" name="Google Shape;719;p8"/>
            <p:cNvSpPr txBox="1"/>
            <p:nvPr/>
          </p:nvSpPr>
          <p:spPr>
            <a:xfrm>
              <a:off x="398817" y="806420"/>
              <a:ext cx="1063276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720" name="Google Shape;720;p8"/>
            <p:cNvSpPr txBox="1"/>
            <p:nvPr/>
          </p:nvSpPr>
          <p:spPr>
            <a:xfrm>
              <a:off x="190922" y="454025"/>
              <a:ext cx="1364802" cy="369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721" name="Google Shape;721;p8"/>
            <p:cNvSpPr txBox="1"/>
            <p:nvPr/>
          </p:nvSpPr>
          <p:spPr>
            <a:xfrm>
              <a:off x="203618" y="1512799"/>
              <a:ext cx="1158495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722" name="Google Shape;722;p8"/>
            <p:cNvSpPr txBox="1"/>
            <p:nvPr/>
          </p:nvSpPr>
          <p:spPr>
            <a:xfrm>
              <a:off x="175052" y="5363752"/>
              <a:ext cx="1659980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723" name="Google Shape;723;p8"/>
            <p:cNvSpPr txBox="1"/>
            <p:nvPr/>
          </p:nvSpPr>
          <p:spPr>
            <a:xfrm>
              <a:off x="630516" y="2181080"/>
              <a:ext cx="1237844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724" name="Google Shape;724;p8"/>
            <p:cNvSpPr txBox="1"/>
            <p:nvPr/>
          </p:nvSpPr>
          <p:spPr>
            <a:xfrm>
              <a:off x="630516" y="2496967"/>
              <a:ext cx="1128342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</a:t>
              </a:r>
              <a:r>
                <a:rPr b="0" i="0" lang="en-US" sz="1400" u="sng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Estrategia</a:t>
              </a:r>
              <a:endParaRPr/>
            </a:p>
          </p:txBody>
        </p:sp>
        <p:sp>
          <p:nvSpPr>
            <p:cNvPr id="725" name="Google Shape;725;p8"/>
            <p:cNvSpPr txBox="1"/>
            <p:nvPr/>
          </p:nvSpPr>
          <p:spPr>
            <a:xfrm>
              <a:off x="630516" y="3160486"/>
              <a:ext cx="1018841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726" name="Google Shape;726;p8"/>
            <p:cNvSpPr txBox="1"/>
            <p:nvPr/>
          </p:nvSpPr>
          <p:spPr>
            <a:xfrm>
              <a:off x="630516" y="3477960"/>
              <a:ext cx="1188647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727" name="Google Shape;727;p8"/>
            <p:cNvSpPr txBox="1"/>
            <p:nvPr/>
          </p:nvSpPr>
          <p:spPr>
            <a:xfrm>
              <a:off x="630516" y="3792259"/>
              <a:ext cx="1201343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728" name="Google Shape;728;p8"/>
            <p:cNvSpPr txBox="1"/>
            <p:nvPr/>
          </p:nvSpPr>
          <p:spPr>
            <a:xfrm>
              <a:off x="630516" y="4111319"/>
              <a:ext cx="799838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729" name="Google Shape;729;p8"/>
            <p:cNvSpPr txBox="1"/>
            <p:nvPr/>
          </p:nvSpPr>
          <p:spPr>
            <a:xfrm>
              <a:off x="632102" y="4784362"/>
              <a:ext cx="1045820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Proyecto</a:t>
              </a:r>
              <a:endParaRPr/>
            </a:p>
          </p:txBody>
        </p:sp>
        <p:sp>
          <p:nvSpPr>
            <p:cNvPr id="730" name="Google Shape;730;p8"/>
            <p:cNvSpPr txBox="1"/>
            <p:nvPr/>
          </p:nvSpPr>
          <p:spPr>
            <a:xfrm>
              <a:off x="398817" y="1123894"/>
              <a:ext cx="1528260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731" name="Google Shape;731;p8"/>
            <p:cNvSpPr txBox="1"/>
            <p:nvPr/>
          </p:nvSpPr>
          <p:spPr>
            <a:xfrm>
              <a:off x="398817" y="1865195"/>
              <a:ext cx="1177539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Contexto</a:t>
              </a:r>
              <a:endParaRPr/>
            </a:p>
          </p:txBody>
        </p:sp>
        <p:sp>
          <p:nvSpPr>
            <p:cNvPr id="732" name="Google Shape;732;p8"/>
            <p:cNvSpPr txBox="1"/>
            <p:nvPr/>
          </p:nvSpPr>
          <p:spPr>
            <a:xfrm>
              <a:off x="398817" y="2847775"/>
              <a:ext cx="1326715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733" name="Google Shape;733;p8"/>
            <p:cNvSpPr txBox="1"/>
            <p:nvPr/>
          </p:nvSpPr>
          <p:spPr>
            <a:xfrm>
              <a:off x="398817" y="4462127"/>
              <a:ext cx="1315605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734" name="Google Shape;734;p8"/>
          <p:cNvSpPr txBox="1"/>
          <p:nvPr/>
        </p:nvSpPr>
        <p:spPr>
          <a:xfrm>
            <a:off x="6969125" y="6267450"/>
            <a:ext cx="157162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"/>
          <p:cNvSpPr txBox="1"/>
          <p:nvPr/>
        </p:nvSpPr>
        <p:spPr>
          <a:xfrm>
            <a:off x="2159000" y="1666875"/>
            <a:ext cx="6783387" cy="46815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9"/>
          <p:cNvSpPr txBox="1"/>
          <p:nvPr/>
        </p:nvSpPr>
        <p:spPr>
          <a:xfrm>
            <a:off x="5072062" y="307975"/>
            <a:ext cx="1841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2" name="Google Shape;7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062" y="1322387"/>
            <a:ext cx="13462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9"/>
          <p:cNvSpPr txBox="1"/>
          <p:nvPr/>
        </p:nvSpPr>
        <p:spPr>
          <a:xfrm>
            <a:off x="2490787" y="1336675"/>
            <a:ext cx="7429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744" name="Google Shape;744;p9"/>
          <p:cNvSpPr txBox="1"/>
          <p:nvPr/>
        </p:nvSpPr>
        <p:spPr>
          <a:xfrm>
            <a:off x="3654425" y="1052512"/>
            <a:ext cx="42132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745" name="Google Shape;745;p9"/>
          <p:cNvSpPr txBox="1"/>
          <p:nvPr/>
        </p:nvSpPr>
        <p:spPr>
          <a:xfrm>
            <a:off x="2159000" y="139700"/>
            <a:ext cx="6770687" cy="88265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746" name="Google Shape;74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9"/>
          <p:cNvSpPr txBox="1"/>
          <p:nvPr/>
        </p:nvSpPr>
        <p:spPr>
          <a:xfrm>
            <a:off x="2159000" y="6400800"/>
            <a:ext cx="6356350" cy="3365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9"/>
          <p:cNvSpPr txBox="1"/>
          <p:nvPr/>
        </p:nvSpPr>
        <p:spPr>
          <a:xfrm>
            <a:off x="2151062" y="6394450"/>
            <a:ext cx="2601912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749" name="Google Shape;749;p9"/>
          <p:cNvSpPr txBox="1"/>
          <p:nvPr/>
        </p:nvSpPr>
        <p:spPr>
          <a:xfrm>
            <a:off x="2159000" y="1103312"/>
            <a:ext cx="6770687" cy="149225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9"/>
          <p:cNvSpPr txBox="1"/>
          <p:nvPr/>
        </p:nvSpPr>
        <p:spPr>
          <a:xfrm>
            <a:off x="3214687" y="1057275"/>
            <a:ext cx="42116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751" name="Google Shape;751;p9"/>
          <p:cNvSpPr txBox="1"/>
          <p:nvPr/>
        </p:nvSpPr>
        <p:spPr>
          <a:xfrm>
            <a:off x="193675" y="136525"/>
            <a:ext cx="1881187" cy="6611937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2" name="Google Shape;752;p9"/>
          <p:cNvGrpSpPr/>
          <p:nvPr/>
        </p:nvGrpSpPr>
        <p:grpSpPr>
          <a:xfrm>
            <a:off x="174625" y="454025"/>
            <a:ext cx="1752600" cy="5280025"/>
            <a:chOff x="175052" y="454025"/>
            <a:chExt cx="1752025" cy="5279583"/>
          </a:xfrm>
        </p:grpSpPr>
        <p:sp>
          <p:nvSpPr>
            <p:cNvPr id="753" name="Google Shape;753;p9"/>
            <p:cNvSpPr txBox="1"/>
            <p:nvPr/>
          </p:nvSpPr>
          <p:spPr>
            <a:xfrm>
              <a:off x="398817" y="806420"/>
              <a:ext cx="1063276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754" name="Google Shape;754;p9"/>
            <p:cNvSpPr txBox="1"/>
            <p:nvPr/>
          </p:nvSpPr>
          <p:spPr>
            <a:xfrm>
              <a:off x="190922" y="454025"/>
              <a:ext cx="1364802" cy="369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755" name="Google Shape;755;p9"/>
            <p:cNvSpPr txBox="1"/>
            <p:nvPr/>
          </p:nvSpPr>
          <p:spPr>
            <a:xfrm>
              <a:off x="203618" y="1512799"/>
              <a:ext cx="1158495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756" name="Google Shape;756;p9"/>
            <p:cNvSpPr txBox="1"/>
            <p:nvPr/>
          </p:nvSpPr>
          <p:spPr>
            <a:xfrm>
              <a:off x="175052" y="5363752"/>
              <a:ext cx="1659980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757" name="Google Shape;757;p9"/>
            <p:cNvSpPr txBox="1"/>
            <p:nvPr/>
          </p:nvSpPr>
          <p:spPr>
            <a:xfrm>
              <a:off x="630516" y="2181080"/>
              <a:ext cx="1237844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758" name="Google Shape;758;p9"/>
            <p:cNvSpPr txBox="1"/>
            <p:nvPr/>
          </p:nvSpPr>
          <p:spPr>
            <a:xfrm>
              <a:off x="630516" y="2496967"/>
              <a:ext cx="1128342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</a:t>
              </a:r>
              <a:r>
                <a:rPr b="0" i="0" lang="en-US" sz="1400" u="sng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Estrategia</a:t>
              </a:r>
              <a:endParaRPr/>
            </a:p>
          </p:txBody>
        </p:sp>
        <p:sp>
          <p:nvSpPr>
            <p:cNvPr id="759" name="Google Shape;759;p9"/>
            <p:cNvSpPr txBox="1"/>
            <p:nvPr/>
          </p:nvSpPr>
          <p:spPr>
            <a:xfrm>
              <a:off x="630516" y="3160486"/>
              <a:ext cx="1018841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760" name="Google Shape;760;p9"/>
            <p:cNvSpPr txBox="1"/>
            <p:nvPr/>
          </p:nvSpPr>
          <p:spPr>
            <a:xfrm>
              <a:off x="630516" y="3477960"/>
              <a:ext cx="1188647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761" name="Google Shape;761;p9"/>
            <p:cNvSpPr txBox="1"/>
            <p:nvPr/>
          </p:nvSpPr>
          <p:spPr>
            <a:xfrm>
              <a:off x="630516" y="3792259"/>
              <a:ext cx="1201343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762" name="Google Shape;762;p9"/>
            <p:cNvSpPr txBox="1"/>
            <p:nvPr/>
          </p:nvSpPr>
          <p:spPr>
            <a:xfrm>
              <a:off x="630516" y="4111319"/>
              <a:ext cx="799838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763" name="Google Shape;763;p9"/>
            <p:cNvSpPr txBox="1"/>
            <p:nvPr/>
          </p:nvSpPr>
          <p:spPr>
            <a:xfrm>
              <a:off x="632102" y="4784362"/>
              <a:ext cx="1045820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Proyecto</a:t>
              </a:r>
              <a:endParaRPr/>
            </a:p>
          </p:txBody>
        </p:sp>
        <p:sp>
          <p:nvSpPr>
            <p:cNvPr id="764" name="Google Shape;764;p9"/>
            <p:cNvSpPr txBox="1"/>
            <p:nvPr/>
          </p:nvSpPr>
          <p:spPr>
            <a:xfrm>
              <a:off x="398817" y="1123894"/>
              <a:ext cx="1528260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765" name="Google Shape;765;p9"/>
            <p:cNvSpPr txBox="1"/>
            <p:nvPr/>
          </p:nvSpPr>
          <p:spPr>
            <a:xfrm>
              <a:off x="398817" y="1865195"/>
              <a:ext cx="1177539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Contexto</a:t>
              </a:r>
              <a:endParaRPr/>
            </a:p>
          </p:txBody>
        </p:sp>
        <p:sp>
          <p:nvSpPr>
            <p:cNvPr id="766" name="Google Shape;766;p9"/>
            <p:cNvSpPr txBox="1"/>
            <p:nvPr/>
          </p:nvSpPr>
          <p:spPr>
            <a:xfrm>
              <a:off x="398817" y="2847775"/>
              <a:ext cx="1326715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767" name="Google Shape;767;p9"/>
            <p:cNvSpPr txBox="1"/>
            <p:nvPr/>
          </p:nvSpPr>
          <p:spPr>
            <a:xfrm>
              <a:off x="398817" y="4462127"/>
              <a:ext cx="1315605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768" name="Google Shape;768;p9"/>
          <p:cNvSpPr txBox="1"/>
          <p:nvPr/>
        </p:nvSpPr>
        <p:spPr>
          <a:xfrm>
            <a:off x="6969125" y="6267450"/>
            <a:ext cx="157162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sp>
        <p:nvSpPr>
          <p:cNvPr id="769" name="Google Shape;769;p9"/>
          <p:cNvSpPr txBox="1"/>
          <p:nvPr/>
        </p:nvSpPr>
        <p:spPr>
          <a:xfrm>
            <a:off x="3957637" y="1344612"/>
            <a:ext cx="5461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/>
          <p:nvPr/>
        </p:nvSpPr>
        <p:spPr>
          <a:xfrm>
            <a:off x="5072062" y="307975"/>
            <a:ext cx="1841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062" y="1322387"/>
            <a:ext cx="13462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"/>
          <p:cNvSpPr txBox="1"/>
          <p:nvPr/>
        </p:nvSpPr>
        <p:spPr>
          <a:xfrm>
            <a:off x="2287587" y="1336675"/>
            <a:ext cx="11493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Organización</a:t>
            </a:r>
            <a:endParaRPr/>
          </a:p>
        </p:txBody>
      </p:sp>
      <p:sp>
        <p:nvSpPr>
          <p:cNvPr id="128" name="Google Shape;128;p2"/>
          <p:cNvSpPr txBox="1"/>
          <p:nvPr/>
        </p:nvSpPr>
        <p:spPr>
          <a:xfrm>
            <a:off x="3654425" y="1052512"/>
            <a:ext cx="42132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129" name="Google Shape;129;p2"/>
          <p:cNvSpPr txBox="1"/>
          <p:nvPr/>
        </p:nvSpPr>
        <p:spPr>
          <a:xfrm>
            <a:off x="2159000" y="139700"/>
            <a:ext cx="6770687" cy="88265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130" name="Google Shape;13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"/>
          <p:cNvSpPr txBox="1"/>
          <p:nvPr/>
        </p:nvSpPr>
        <p:spPr>
          <a:xfrm>
            <a:off x="2159000" y="6400800"/>
            <a:ext cx="6356350" cy="3365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2151062" y="6394450"/>
            <a:ext cx="2601912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133" name="Google Shape;133;p2"/>
          <p:cNvSpPr txBox="1"/>
          <p:nvPr/>
        </p:nvSpPr>
        <p:spPr>
          <a:xfrm>
            <a:off x="2159000" y="1103312"/>
            <a:ext cx="6770687" cy="149225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3214687" y="1057275"/>
            <a:ext cx="42116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135" name="Google Shape;135;p2"/>
          <p:cNvSpPr txBox="1"/>
          <p:nvPr/>
        </p:nvSpPr>
        <p:spPr>
          <a:xfrm>
            <a:off x="193675" y="136525"/>
            <a:ext cx="1881187" cy="6611937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2"/>
          <p:cNvGrpSpPr/>
          <p:nvPr/>
        </p:nvGrpSpPr>
        <p:grpSpPr>
          <a:xfrm>
            <a:off x="174625" y="454025"/>
            <a:ext cx="1752600" cy="5280025"/>
            <a:chOff x="175052" y="454025"/>
            <a:chExt cx="1752025" cy="5279583"/>
          </a:xfrm>
        </p:grpSpPr>
        <p:sp>
          <p:nvSpPr>
            <p:cNvPr id="137" name="Google Shape;137;p2"/>
            <p:cNvSpPr txBox="1"/>
            <p:nvPr/>
          </p:nvSpPr>
          <p:spPr>
            <a:xfrm>
              <a:off x="398817" y="806420"/>
              <a:ext cx="1063276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138" name="Google Shape;138;p2"/>
            <p:cNvSpPr txBox="1"/>
            <p:nvPr/>
          </p:nvSpPr>
          <p:spPr>
            <a:xfrm>
              <a:off x="190922" y="454025"/>
              <a:ext cx="1364802" cy="369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203618" y="1512799"/>
              <a:ext cx="1158495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140" name="Google Shape;140;p2"/>
            <p:cNvSpPr txBox="1"/>
            <p:nvPr/>
          </p:nvSpPr>
          <p:spPr>
            <a:xfrm>
              <a:off x="175052" y="5363752"/>
              <a:ext cx="1659980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141" name="Google Shape;141;p2"/>
            <p:cNvSpPr txBox="1"/>
            <p:nvPr/>
          </p:nvSpPr>
          <p:spPr>
            <a:xfrm>
              <a:off x="630516" y="2181080"/>
              <a:ext cx="1237844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142" name="Google Shape;142;p2"/>
            <p:cNvSpPr txBox="1"/>
            <p:nvPr/>
          </p:nvSpPr>
          <p:spPr>
            <a:xfrm>
              <a:off x="630516" y="2496967"/>
              <a:ext cx="1128342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143" name="Google Shape;143;p2"/>
            <p:cNvSpPr txBox="1"/>
            <p:nvPr/>
          </p:nvSpPr>
          <p:spPr>
            <a:xfrm>
              <a:off x="630516" y="3160486"/>
              <a:ext cx="1018841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144" name="Google Shape;144;p2"/>
            <p:cNvSpPr txBox="1"/>
            <p:nvPr/>
          </p:nvSpPr>
          <p:spPr>
            <a:xfrm>
              <a:off x="630516" y="3477960"/>
              <a:ext cx="1188647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145" name="Google Shape;145;p2"/>
            <p:cNvSpPr txBox="1"/>
            <p:nvPr/>
          </p:nvSpPr>
          <p:spPr>
            <a:xfrm>
              <a:off x="630516" y="3792259"/>
              <a:ext cx="1201343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146" name="Google Shape;146;p2"/>
            <p:cNvSpPr txBox="1"/>
            <p:nvPr/>
          </p:nvSpPr>
          <p:spPr>
            <a:xfrm>
              <a:off x="630516" y="4111319"/>
              <a:ext cx="799838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147" name="Google Shape;147;p2"/>
            <p:cNvSpPr txBox="1"/>
            <p:nvPr/>
          </p:nvSpPr>
          <p:spPr>
            <a:xfrm>
              <a:off x="632102" y="4784362"/>
              <a:ext cx="1045820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Proyecto</a:t>
              </a:r>
              <a:endParaRPr/>
            </a:p>
          </p:txBody>
        </p:sp>
        <p:sp>
          <p:nvSpPr>
            <p:cNvPr id="148" name="Google Shape;148;p2"/>
            <p:cNvSpPr txBox="1"/>
            <p:nvPr/>
          </p:nvSpPr>
          <p:spPr>
            <a:xfrm>
              <a:off x="398817" y="1123894"/>
              <a:ext cx="1528260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Organización</a:t>
              </a:r>
              <a:endParaRPr/>
            </a:p>
          </p:txBody>
        </p:sp>
        <p:sp>
          <p:nvSpPr>
            <p:cNvPr id="149" name="Google Shape;149;p2"/>
            <p:cNvSpPr txBox="1"/>
            <p:nvPr/>
          </p:nvSpPr>
          <p:spPr>
            <a:xfrm>
              <a:off x="398817" y="1865195"/>
              <a:ext cx="1177539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150" name="Google Shape;150;p2"/>
            <p:cNvSpPr txBox="1"/>
            <p:nvPr/>
          </p:nvSpPr>
          <p:spPr>
            <a:xfrm>
              <a:off x="398817" y="2847775"/>
              <a:ext cx="1326715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151" name="Google Shape;151;p2"/>
            <p:cNvSpPr txBox="1"/>
            <p:nvPr/>
          </p:nvSpPr>
          <p:spPr>
            <a:xfrm>
              <a:off x="398817" y="4462127"/>
              <a:ext cx="1315605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152" name="Google Shape;152;p2"/>
          <p:cNvSpPr txBox="1"/>
          <p:nvPr/>
        </p:nvSpPr>
        <p:spPr>
          <a:xfrm>
            <a:off x="6969125" y="6267450"/>
            <a:ext cx="157162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sp>
        <p:nvSpPr>
          <p:cNvPr id="153" name="Google Shape;153;p2"/>
          <p:cNvSpPr/>
          <p:nvPr/>
        </p:nvSpPr>
        <p:spPr>
          <a:xfrm>
            <a:off x="2287587" y="2524125"/>
            <a:ext cx="6497637" cy="1879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Misión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Fomentar el desarrollo integral y mejoramiento permanente de la calidad de vida de la comunidad universitaria, a través de la promoción de espacios de reflexión y esparcimiento, impulsando el crecimiento personal y colectivo, a partir del aporte de la formación integral y la construcción de comunidad desde la configuración de un sano ambiente institucional y el fomento del sentido de Pertenencia de todos los estamentos de la Institución.</a:t>
            </a:r>
            <a:endParaRPr/>
          </a:p>
        </p:txBody>
      </p:sp>
      <p:sp>
        <p:nvSpPr>
          <p:cNvPr id="154" name="Google Shape;154;p2"/>
          <p:cNvSpPr/>
          <p:nvPr/>
        </p:nvSpPr>
        <p:spPr>
          <a:xfrm>
            <a:off x="2295525" y="4451350"/>
            <a:ext cx="6497637" cy="1879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Visión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 reconocido por la eficiencia, calidad y calidez de los programas y servicios que se prestan a la comunidad universitaria, con el propósito de promover su desarrollo integral y el mejoramiento permanente de la calidad de vida (personal y colectiva), a través de la promoción de espacios de reflexión y esparcimiento, para que se configure un sano ambiente institucional.</a:t>
            </a:r>
            <a:endParaRPr/>
          </a:p>
        </p:txBody>
      </p:sp>
      <p:sp>
        <p:nvSpPr>
          <p:cNvPr id="155" name="Google Shape;155;p2"/>
          <p:cNvSpPr/>
          <p:nvPr/>
        </p:nvSpPr>
        <p:spPr>
          <a:xfrm>
            <a:off x="2341562" y="1744662"/>
            <a:ext cx="6496050" cy="13255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Nombre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Bienestar Institucional Universidad Distrital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b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0"/>
          <p:cNvSpPr txBox="1"/>
          <p:nvPr/>
        </p:nvSpPr>
        <p:spPr>
          <a:xfrm>
            <a:off x="2159000" y="1666875"/>
            <a:ext cx="6783387" cy="46815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10"/>
          <p:cNvSpPr txBox="1"/>
          <p:nvPr/>
        </p:nvSpPr>
        <p:spPr>
          <a:xfrm>
            <a:off x="5072062" y="307975"/>
            <a:ext cx="1841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10"/>
          <p:cNvSpPr txBox="1"/>
          <p:nvPr/>
        </p:nvSpPr>
        <p:spPr>
          <a:xfrm>
            <a:off x="2490787" y="1336675"/>
            <a:ext cx="7429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778" name="Google Shape;778;p10"/>
          <p:cNvSpPr txBox="1"/>
          <p:nvPr/>
        </p:nvSpPr>
        <p:spPr>
          <a:xfrm>
            <a:off x="3654425" y="1052512"/>
            <a:ext cx="42132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779" name="Google Shape;779;p10"/>
          <p:cNvSpPr txBox="1"/>
          <p:nvPr/>
        </p:nvSpPr>
        <p:spPr>
          <a:xfrm>
            <a:off x="2159000" y="139700"/>
            <a:ext cx="6770687" cy="88265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780" name="Google Shape;7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10"/>
          <p:cNvSpPr txBox="1"/>
          <p:nvPr/>
        </p:nvSpPr>
        <p:spPr>
          <a:xfrm>
            <a:off x="2159000" y="6400800"/>
            <a:ext cx="6356350" cy="3365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10"/>
          <p:cNvSpPr txBox="1"/>
          <p:nvPr/>
        </p:nvSpPr>
        <p:spPr>
          <a:xfrm>
            <a:off x="2151062" y="6394450"/>
            <a:ext cx="2601912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783" name="Google Shape;783;p10"/>
          <p:cNvSpPr txBox="1"/>
          <p:nvPr/>
        </p:nvSpPr>
        <p:spPr>
          <a:xfrm>
            <a:off x="2159000" y="1103312"/>
            <a:ext cx="6770687" cy="149225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10"/>
          <p:cNvSpPr txBox="1"/>
          <p:nvPr/>
        </p:nvSpPr>
        <p:spPr>
          <a:xfrm>
            <a:off x="3214687" y="1057275"/>
            <a:ext cx="42116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785" name="Google Shape;785;p10"/>
          <p:cNvSpPr txBox="1"/>
          <p:nvPr/>
        </p:nvSpPr>
        <p:spPr>
          <a:xfrm>
            <a:off x="193675" y="136525"/>
            <a:ext cx="1881187" cy="6611937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6" name="Google Shape;786;p10"/>
          <p:cNvGrpSpPr/>
          <p:nvPr/>
        </p:nvGrpSpPr>
        <p:grpSpPr>
          <a:xfrm>
            <a:off x="174625" y="454025"/>
            <a:ext cx="1752600" cy="5280025"/>
            <a:chOff x="175052" y="454025"/>
            <a:chExt cx="1752025" cy="5279583"/>
          </a:xfrm>
        </p:grpSpPr>
        <p:sp>
          <p:nvSpPr>
            <p:cNvPr id="787" name="Google Shape;787;p10"/>
            <p:cNvSpPr txBox="1"/>
            <p:nvPr/>
          </p:nvSpPr>
          <p:spPr>
            <a:xfrm>
              <a:off x="398817" y="806420"/>
              <a:ext cx="1063276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788" name="Google Shape;788;p10"/>
            <p:cNvSpPr txBox="1"/>
            <p:nvPr/>
          </p:nvSpPr>
          <p:spPr>
            <a:xfrm>
              <a:off x="190922" y="454025"/>
              <a:ext cx="1364802" cy="369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789" name="Google Shape;789;p10"/>
            <p:cNvSpPr txBox="1"/>
            <p:nvPr/>
          </p:nvSpPr>
          <p:spPr>
            <a:xfrm>
              <a:off x="203618" y="1512799"/>
              <a:ext cx="1158495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790" name="Google Shape;790;p10"/>
            <p:cNvSpPr txBox="1"/>
            <p:nvPr/>
          </p:nvSpPr>
          <p:spPr>
            <a:xfrm>
              <a:off x="175052" y="5363752"/>
              <a:ext cx="1659980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791" name="Google Shape;791;p10"/>
            <p:cNvSpPr txBox="1"/>
            <p:nvPr/>
          </p:nvSpPr>
          <p:spPr>
            <a:xfrm>
              <a:off x="630516" y="2181080"/>
              <a:ext cx="1237844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792" name="Google Shape;792;p10"/>
            <p:cNvSpPr txBox="1"/>
            <p:nvPr/>
          </p:nvSpPr>
          <p:spPr>
            <a:xfrm>
              <a:off x="630516" y="2496967"/>
              <a:ext cx="1128342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</a:t>
              </a:r>
              <a:r>
                <a:rPr b="0" i="0" lang="en-US" sz="1400" u="sng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Estrategia</a:t>
              </a:r>
              <a:endParaRPr/>
            </a:p>
          </p:txBody>
        </p:sp>
        <p:sp>
          <p:nvSpPr>
            <p:cNvPr id="793" name="Google Shape;793;p10"/>
            <p:cNvSpPr txBox="1"/>
            <p:nvPr/>
          </p:nvSpPr>
          <p:spPr>
            <a:xfrm>
              <a:off x="630516" y="3160486"/>
              <a:ext cx="1018841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794" name="Google Shape;794;p10"/>
            <p:cNvSpPr txBox="1"/>
            <p:nvPr/>
          </p:nvSpPr>
          <p:spPr>
            <a:xfrm>
              <a:off x="630516" y="3477960"/>
              <a:ext cx="1188647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795" name="Google Shape;795;p10"/>
            <p:cNvSpPr txBox="1"/>
            <p:nvPr/>
          </p:nvSpPr>
          <p:spPr>
            <a:xfrm>
              <a:off x="630516" y="3792259"/>
              <a:ext cx="1201343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796" name="Google Shape;796;p10"/>
            <p:cNvSpPr txBox="1"/>
            <p:nvPr/>
          </p:nvSpPr>
          <p:spPr>
            <a:xfrm>
              <a:off x="630516" y="4111319"/>
              <a:ext cx="799838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797" name="Google Shape;797;p10"/>
            <p:cNvSpPr txBox="1"/>
            <p:nvPr/>
          </p:nvSpPr>
          <p:spPr>
            <a:xfrm>
              <a:off x="632102" y="4784362"/>
              <a:ext cx="1045820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Proyecto</a:t>
              </a:r>
              <a:endParaRPr/>
            </a:p>
          </p:txBody>
        </p:sp>
        <p:sp>
          <p:nvSpPr>
            <p:cNvPr id="798" name="Google Shape;798;p10"/>
            <p:cNvSpPr txBox="1"/>
            <p:nvPr/>
          </p:nvSpPr>
          <p:spPr>
            <a:xfrm>
              <a:off x="398817" y="1123894"/>
              <a:ext cx="1528260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799" name="Google Shape;799;p10"/>
            <p:cNvSpPr txBox="1"/>
            <p:nvPr/>
          </p:nvSpPr>
          <p:spPr>
            <a:xfrm>
              <a:off x="398817" y="1865195"/>
              <a:ext cx="1177539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Contexto</a:t>
              </a:r>
              <a:endParaRPr/>
            </a:p>
          </p:txBody>
        </p:sp>
        <p:sp>
          <p:nvSpPr>
            <p:cNvPr id="800" name="Google Shape;800;p10"/>
            <p:cNvSpPr txBox="1"/>
            <p:nvPr/>
          </p:nvSpPr>
          <p:spPr>
            <a:xfrm>
              <a:off x="398817" y="2847775"/>
              <a:ext cx="1326715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801" name="Google Shape;801;p10"/>
            <p:cNvSpPr txBox="1"/>
            <p:nvPr/>
          </p:nvSpPr>
          <p:spPr>
            <a:xfrm>
              <a:off x="398817" y="4462127"/>
              <a:ext cx="1315605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802" name="Google Shape;802;p10"/>
          <p:cNvSpPr txBox="1"/>
          <p:nvPr/>
        </p:nvSpPr>
        <p:spPr>
          <a:xfrm>
            <a:off x="6969125" y="6267450"/>
            <a:ext cx="157162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grpSp>
        <p:nvGrpSpPr>
          <p:cNvPr id="803" name="Google Shape;803;p10"/>
          <p:cNvGrpSpPr/>
          <p:nvPr/>
        </p:nvGrpSpPr>
        <p:grpSpPr>
          <a:xfrm>
            <a:off x="3516312" y="1322387"/>
            <a:ext cx="1352550" cy="352425"/>
            <a:chOff x="3516523" y="1322388"/>
            <a:chExt cx="1352550" cy="352425"/>
          </a:xfrm>
        </p:grpSpPr>
        <p:pic>
          <p:nvPicPr>
            <p:cNvPr id="804" name="Google Shape;804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16523" y="1322388"/>
              <a:ext cx="1352550" cy="352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5" name="Google Shape;805;p10"/>
            <p:cNvSpPr txBox="1"/>
            <p:nvPr/>
          </p:nvSpPr>
          <p:spPr>
            <a:xfrm>
              <a:off x="3958002" y="1344313"/>
              <a:ext cx="5453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Times New Roman"/>
                <a:buNone/>
              </a:pPr>
              <a:r>
                <a:rPr b="0" i="0" lang="en-US" sz="1400" u="sng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Caso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1"/>
          <p:cNvSpPr txBox="1"/>
          <p:nvPr/>
        </p:nvSpPr>
        <p:spPr>
          <a:xfrm>
            <a:off x="2159000" y="1666875"/>
            <a:ext cx="6783387" cy="46815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11"/>
          <p:cNvSpPr txBox="1"/>
          <p:nvPr/>
        </p:nvSpPr>
        <p:spPr>
          <a:xfrm>
            <a:off x="5072062" y="307975"/>
            <a:ext cx="1841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3" name="Google Shape;8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062" y="1322387"/>
            <a:ext cx="13462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11"/>
          <p:cNvSpPr txBox="1"/>
          <p:nvPr/>
        </p:nvSpPr>
        <p:spPr>
          <a:xfrm>
            <a:off x="2316162" y="1336675"/>
            <a:ext cx="1092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Metamodelo</a:t>
            </a:r>
            <a:endParaRPr/>
          </a:p>
        </p:txBody>
      </p:sp>
      <p:sp>
        <p:nvSpPr>
          <p:cNvPr id="815" name="Google Shape;815;p11"/>
          <p:cNvSpPr txBox="1"/>
          <p:nvPr/>
        </p:nvSpPr>
        <p:spPr>
          <a:xfrm>
            <a:off x="3654425" y="1052512"/>
            <a:ext cx="42132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816" name="Google Shape;816;p11"/>
          <p:cNvSpPr txBox="1"/>
          <p:nvPr/>
        </p:nvSpPr>
        <p:spPr>
          <a:xfrm>
            <a:off x="2159000" y="139700"/>
            <a:ext cx="6770687" cy="88265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817" name="Google Shape;81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11"/>
          <p:cNvSpPr txBox="1"/>
          <p:nvPr/>
        </p:nvSpPr>
        <p:spPr>
          <a:xfrm>
            <a:off x="2159000" y="6400800"/>
            <a:ext cx="6356350" cy="3365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11"/>
          <p:cNvSpPr txBox="1"/>
          <p:nvPr/>
        </p:nvSpPr>
        <p:spPr>
          <a:xfrm>
            <a:off x="2151062" y="6394450"/>
            <a:ext cx="2601912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820" name="Google Shape;820;p11"/>
          <p:cNvSpPr txBox="1"/>
          <p:nvPr/>
        </p:nvSpPr>
        <p:spPr>
          <a:xfrm>
            <a:off x="2159000" y="1103312"/>
            <a:ext cx="6770687" cy="149225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11"/>
          <p:cNvSpPr txBox="1"/>
          <p:nvPr/>
        </p:nvSpPr>
        <p:spPr>
          <a:xfrm>
            <a:off x="3214687" y="1057275"/>
            <a:ext cx="42116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822" name="Google Shape;822;p11"/>
          <p:cNvSpPr txBox="1"/>
          <p:nvPr/>
        </p:nvSpPr>
        <p:spPr>
          <a:xfrm>
            <a:off x="193675" y="136525"/>
            <a:ext cx="1881187" cy="6611937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3" name="Google Shape;823;p11"/>
          <p:cNvGrpSpPr/>
          <p:nvPr/>
        </p:nvGrpSpPr>
        <p:grpSpPr>
          <a:xfrm>
            <a:off x="174625" y="454025"/>
            <a:ext cx="1752600" cy="5280025"/>
            <a:chOff x="175052" y="454025"/>
            <a:chExt cx="1752025" cy="5279583"/>
          </a:xfrm>
        </p:grpSpPr>
        <p:sp>
          <p:nvSpPr>
            <p:cNvPr id="824" name="Google Shape;824;p11"/>
            <p:cNvSpPr txBox="1"/>
            <p:nvPr/>
          </p:nvSpPr>
          <p:spPr>
            <a:xfrm>
              <a:off x="398817" y="806420"/>
              <a:ext cx="1063276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825" name="Google Shape;825;p11"/>
            <p:cNvSpPr txBox="1"/>
            <p:nvPr/>
          </p:nvSpPr>
          <p:spPr>
            <a:xfrm>
              <a:off x="190922" y="454025"/>
              <a:ext cx="1364802" cy="369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826" name="Google Shape;826;p11"/>
            <p:cNvSpPr txBox="1"/>
            <p:nvPr/>
          </p:nvSpPr>
          <p:spPr>
            <a:xfrm>
              <a:off x="203618" y="1512799"/>
              <a:ext cx="1158495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827" name="Google Shape;827;p11"/>
            <p:cNvSpPr txBox="1"/>
            <p:nvPr/>
          </p:nvSpPr>
          <p:spPr>
            <a:xfrm>
              <a:off x="175052" y="5363752"/>
              <a:ext cx="1659980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828" name="Google Shape;828;p11"/>
            <p:cNvSpPr txBox="1"/>
            <p:nvPr/>
          </p:nvSpPr>
          <p:spPr>
            <a:xfrm>
              <a:off x="630516" y="2181080"/>
              <a:ext cx="1237844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829" name="Google Shape;829;p11"/>
            <p:cNvSpPr txBox="1"/>
            <p:nvPr/>
          </p:nvSpPr>
          <p:spPr>
            <a:xfrm>
              <a:off x="630516" y="2496967"/>
              <a:ext cx="1128342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830" name="Google Shape;830;p11"/>
            <p:cNvSpPr txBox="1"/>
            <p:nvPr/>
          </p:nvSpPr>
          <p:spPr>
            <a:xfrm>
              <a:off x="630516" y="3160486"/>
              <a:ext cx="1018841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</a:t>
              </a:r>
              <a:r>
                <a:rPr b="0" i="0" lang="en-US" sz="1400" u="sng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Negocio</a:t>
              </a:r>
              <a:endParaRPr/>
            </a:p>
          </p:txBody>
        </p:sp>
        <p:sp>
          <p:nvSpPr>
            <p:cNvPr id="831" name="Google Shape;831;p11"/>
            <p:cNvSpPr txBox="1"/>
            <p:nvPr/>
          </p:nvSpPr>
          <p:spPr>
            <a:xfrm>
              <a:off x="630516" y="3477960"/>
              <a:ext cx="1188647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832" name="Google Shape;832;p11"/>
            <p:cNvSpPr txBox="1"/>
            <p:nvPr/>
          </p:nvSpPr>
          <p:spPr>
            <a:xfrm>
              <a:off x="630516" y="3792259"/>
              <a:ext cx="1201343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833" name="Google Shape;833;p11"/>
            <p:cNvSpPr txBox="1"/>
            <p:nvPr/>
          </p:nvSpPr>
          <p:spPr>
            <a:xfrm>
              <a:off x="630516" y="4111319"/>
              <a:ext cx="799838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834" name="Google Shape;834;p11"/>
            <p:cNvSpPr txBox="1"/>
            <p:nvPr/>
          </p:nvSpPr>
          <p:spPr>
            <a:xfrm>
              <a:off x="632102" y="4784362"/>
              <a:ext cx="1045820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Proyecto</a:t>
              </a:r>
              <a:endParaRPr/>
            </a:p>
          </p:txBody>
        </p:sp>
        <p:sp>
          <p:nvSpPr>
            <p:cNvPr id="835" name="Google Shape;835;p11"/>
            <p:cNvSpPr txBox="1"/>
            <p:nvPr/>
          </p:nvSpPr>
          <p:spPr>
            <a:xfrm>
              <a:off x="398817" y="1123894"/>
              <a:ext cx="1528260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836" name="Google Shape;836;p11"/>
            <p:cNvSpPr txBox="1"/>
            <p:nvPr/>
          </p:nvSpPr>
          <p:spPr>
            <a:xfrm>
              <a:off x="398817" y="1865195"/>
              <a:ext cx="1177539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837" name="Google Shape;837;p11"/>
            <p:cNvSpPr txBox="1"/>
            <p:nvPr/>
          </p:nvSpPr>
          <p:spPr>
            <a:xfrm>
              <a:off x="398817" y="2847775"/>
              <a:ext cx="1326715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Entregable</a:t>
              </a:r>
              <a:endParaRPr/>
            </a:p>
          </p:txBody>
        </p:sp>
        <p:sp>
          <p:nvSpPr>
            <p:cNvPr id="838" name="Google Shape;838;p11"/>
            <p:cNvSpPr txBox="1"/>
            <p:nvPr/>
          </p:nvSpPr>
          <p:spPr>
            <a:xfrm>
              <a:off x="398817" y="4462127"/>
              <a:ext cx="1315605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839" name="Google Shape;839;p11"/>
          <p:cNvSpPr txBox="1"/>
          <p:nvPr/>
        </p:nvSpPr>
        <p:spPr>
          <a:xfrm>
            <a:off x="6969125" y="6267450"/>
            <a:ext cx="157162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2"/>
          <p:cNvSpPr txBox="1"/>
          <p:nvPr/>
        </p:nvSpPr>
        <p:spPr>
          <a:xfrm>
            <a:off x="2159000" y="1666875"/>
            <a:ext cx="6783387" cy="46815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12"/>
          <p:cNvSpPr txBox="1"/>
          <p:nvPr/>
        </p:nvSpPr>
        <p:spPr>
          <a:xfrm>
            <a:off x="5072062" y="307975"/>
            <a:ext cx="1841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7" name="Google Shape;8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062" y="1322387"/>
            <a:ext cx="13462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12"/>
          <p:cNvSpPr txBox="1"/>
          <p:nvPr/>
        </p:nvSpPr>
        <p:spPr>
          <a:xfrm>
            <a:off x="2490787" y="1336675"/>
            <a:ext cx="7429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849" name="Google Shape;849;p12"/>
          <p:cNvSpPr txBox="1"/>
          <p:nvPr/>
        </p:nvSpPr>
        <p:spPr>
          <a:xfrm>
            <a:off x="3654425" y="1052512"/>
            <a:ext cx="42132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850" name="Google Shape;850;p12"/>
          <p:cNvSpPr txBox="1"/>
          <p:nvPr/>
        </p:nvSpPr>
        <p:spPr>
          <a:xfrm>
            <a:off x="2159000" y="139700"/>
            <a:ext cx="6770687" cy="88265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851" name="Google Shape;85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12"/>
          <p:cNvSpPr txBox="1"/>
          <p:nvPr/>
        </p:nvSpPr>
        <p:spPr>
          <a:xfrm>
            <a:off x="2159000" y="6400800"/>
            <a:ext cx="6356350" cy="3365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12"/>
          <p:cNvSpPr txBox="1"/>
          <p:nvPr/>
        </p:nvSpPr>
        <p:spPr>
          <a:xfrm>
            <a:off x="2151062" y="6394450"/>
            <a:ext cx="2601912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854" name="Google Shape;854;p12"/>
          <p:cNvSpPr txBox="1"/>
          <p:nvPr/>
        </p:nvSpPr>
        <p:spPr>
          <a:xfrm>
            <a:off x="2159000" y="1103312"/>
            <a:ext cx="6770687" cy="149225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12"/>
          <p:cNvSpPr txBox="1"/>
          <p:nvPr/>
        </p:nvSpPr>
        <p:spPr>
          <a:xfrm>
            <a:off x="3214687" y="1057275"/>
            <a:ext cx="42116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856" name="Google Shape;856;p12"/>
          <p:cNvSpPr txBox="1"/>
          <p:nvPr/>
        </p:nvSpPr>
        <p:spPr>
          <a:xfrm>
            <a:off x="193675" y="136525"/>
            <a:ext cx="1881187" cy="6611937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7" name="Google Shape;857;p12"/>
          <p:cNvGrpSpPr/>
          <p:nvPr/>
        </p:nvGrpSpPr>
        <p:grpSpPr>
          <a:xfrm>
            <a:off x="174625" y="454025"/>
            <a:ext cx="1752600" cy="5280025"/>
            <a:chOff x="175052" y="454025"/>
            <a:chExt cx="1752025" cy="5279583"/>
          </a:xfrm>
        </p:grpSpPr>
        <p:sp>
          <p:nvSpPr>
            <p:cNvPr id="858" name="Google Shape;858;p12"/>
            <p:cNvSpPr txBox="1"/>
            <p:nvPr/>
          </p:nvSpPr>
          <p:spPr>
            <a:xfrm>
              <a:off x="398817" y="806420"/>
              <a:ext cx="1063276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859" name="Google Shape;859;p12"/>
            <p:cNvSpPr txBox="1"/>
            <p:nvPr/>
          </p:nvSpPr>
          <p:spPr>
            <a:xfrm>
              <a:off x="190922" y="454025"/>
              <a:ext cx="1364802" cy="369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860" name="Google Shape;860;p12"/>
            <p:cNvSpPr txBox="1"/>
            <p:nvPr/>
          </p:nvSpPr>
          <p:spPr>
            <a:xfrm>
              <a:off x="203618" y="1512799"/>
              <a:ext cx="1158495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861" name="Google Shape;861;p12"/>
            <p:cNvSpPr txBox="1"/>
            <p:nvPr/>
          </p:nvSpPr>
          <p:spPr>
            <a:xfrm>
              <a:off x="175052" y="5363752"/>
              <a:ext cx="1659980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862" name="Google Shape;862;p12"/>
            <p:cNvSpPr txBox="1"/>
            <p:nvPr/>
          </p:nvSpPr>
          <p:spPr>
            <a:xfrm>
              <a:off x="630516" y="2181080"/>
              <a:ext cx="1237844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863" name="Google Shape;863;p12"/>
            <p:cNvSpPr txBox="1"/>
            <p:nvPr/>
          </p:nvSpPr>
          <p:spPr>
            <a:xfrm>
              <a:off x="630516" y="2496967"/>
              <a:ext cx="1128342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864" name="Google Shape;864;p12"/>
            <p:cNvSpPr txBox="1"/>
            <p:nvPr/>
          </p:nvSpPr>
          <p:spPr>
            <a:xfrm>
              <a:off x="630516" y="3160486"/>
              <a:ext cx="1018841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</a:t>
              </a:r>
              <a:r>
                <a:rPr b="0" i="0" lang="en-US" sz="1400" u="sng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Negocio</a:t>
              </a:r>
              <a:endParaRPr/>
            </a:p>
          </p:txBody>
        </p:sp>
        <p:sp>
          <p:nvSpPr>
            <p:cNvPr id="865" name="Google Shape;865;p12"/>
            <p:cNvSpPr txBox="1"/>
            <p:nvPr/>
          </p:nvSpPr>
          <p:spPr>
            <a:xfrm>
              <a:off x="630516" y="3477960"/>
              <a:ext cx="1188647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866" name="Google Shape;866;p12"/>
            <p:cNvSpPr txBox="1"/>
            <p:nvPr/>
          </p:nvSpPr>
          <p:spPr>
            <a:xfrm>
              <a:off x="630516" y="3792259"/>
              <a:ext cx="1201343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867" name="Google Shape;867;p12"/>
            <p:cNvSpPr txBox="1"/>
            <p:nvPr/>
          </p:nvSpPr>
          <p:spPr>
            <a:xfrm>
              <a:off x="630516" y="4111319"/>
              <a:ext cx="799838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868" name="Google Shape;868;p12"/>
            <p:cNvSpPr txBox="1"/>
            <p:nvPr/>
          </p:nvSpPr>
          <p:spPr>
            <a:xfrm>
              <a:off x="632102" y="4784362"/>
              <a:ext cx="1045820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Proyecto</a:t>
              </a:r>
              <a:endParaRPr/>
            </a:p>
          </p:txBody>
        </p:sp>
        <p:sp>
          <p:nvSpPr>
            <p:cNvPr id="869" name="Google Shape;869;p12"/>
            <p:cNvSpPr txBox="1"/>
            <p:nvPr/>
          </p:nvSpPr>
          <p:spPr>
            <a:xfrm>
              <a:off x="398817" y="1123894"/>
              <a:ext cx="1528260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870" name="Google Shape;870;p12"/>
            <p:cNvSpPr txBox="1"/>
            <p:nvPr/>
          </p:nvSpPr>
          <p:spPr>
            <a:xfrm>
              <a:off x="398817" y="1865195"/>
              <a:ext cx="1177539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871" name="Google Shape;871;p12"/>
            <p:cNvSpPr txBox="1"/>
            <p:nvPr/>
          </p:nvSpPr>
          <p:spPr>
            <a:xfrm>
              <a:off x="398817" y="2847775"/>
              <a:ext cx="1326715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Entregable</a:t>
              </a:r>
              <a:endParaRPr/>
            </a:p>
          </p:txBody>
        </p:sp>
        <p:sp>
          <p:nvSpPr>
            <p:cNvPr id="872" name="Google Shape;872;p12"/>
            <p:cNvSpPr txBox="1"/>
            <p:nvPr/>
          </p:nvSpPr>
          <p:spPr>
            <a:xfrm>
              <a:off x="398817" y="4462127"/>
              <a:ext cx="1315605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873" name="Google Shape;873;p12"/>
          <p:cNvSpPr txBox="1"/>
          <p:nvPr/>
        </p:nvSpPr>
        <p:spPr>
          <a:xfrm>
            <a:off x="6969125" y="6267450"/>
            <a:ext cx="157162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sp>
        <p:nvSpPr>
          <p:cNvPr id="874" name="Google Shape;874;p12"/>
          <p:cNvSpPr txBox="1"/>
          <p:nvPr/>
        </p:nvSpPr>
        <p:spPr>
          <a:xfrm>
            <a:off x="3957637" y="1344612"/>
            <a:ext cx="5461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3"/>
          <p:cNvSpPr txBox="1"/>
          <p:nvPr/>
        </p:nvSpPr>
        <p:spPr>
          <a:xfrm>
            <a:off x="2159000" y="1666875"/>
            <a:ext cx="6783387" cy="46815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13"/>
          <p:cNvSpPr txBox="1"/>
          <p:nvPr/>
        </p:nvSpPr>
        <p:spPr>
          <a:xfrm>
            <a:off x="5072062" y="307975"/>
            <a:ext cx="1841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13"/>
          <p:cNvSpPr txBox="1"/>
          <p:nvPr/>
        </p:nvSpPr>
        <p:spPr>
          <a:xfrm>
            <a:off x="2490787" y="1336675"/>
            <a:ext cx="7429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883" name="Google Shape;883;p13"/>
          <p:cNvSpPr txBox="1"/>
          <p:nvPr/>
        </p:nvSpPr>
        <p:spPr>
          <a:xfrm>
            <a:off x="3654425" y="1052512"/>
            <a:ext cx="42132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884" name="Google Shape;884;p13"/>
          <p:cNvSpPr txBox="1"/>
          <p:nvPr/>
        </p:nvSpPr>
        <p:spPr>
          <a:xfrm>
            <a:off x="2159000" y="139700"/>
            <a:ext cx="6770687" cy="88265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885" name="Google Shape;8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13"/>
          <p:cNvSpPr txBox="1"/>
          <p:nvPr/>
        </p:nvSpPr>
        <p:spPr>
          <a:xfrm>
            <a:off x="2159000" y="6400800"/>
            <a:ext cx="6356350" cy="3365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13"/>
          <p:cNvSpPr txBox="1"/>
          <p:nvPr/>
        </p:nvSpPr>
        <p:spPr>
          <a:xfrm>
            <a:off x="2151062" y="6394450"/>
            <a:ext cx="2601912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888" name="Google Shape;888;p13"/>
          <p:cNvSpPr txBox="1"/>
          <p:nvPr/>
        </p:nvSpPr>
        <p:spPr>
          <a:xfrm>
            <a:off x="2159000" y="1103312"/>
            <a:ext cx="6770687" cy="149225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13"/>
          <p:cNvSpPr txBox="1"/>
          <p:nvPr/>
        </p:nvSpPr>
        <p:spPr>
          <a:xfrm>
            <a:off x="3214687" y="1057275"/>
            <a:ext cx="42116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890" name="Google Shape;890;p13"/>
          <p:cNvSpPr txBox="1"/>
          <p:nvPr/>
        </p:nvSpPr>
        <p:spPr>
          <a:xfrm>
            <a:off x="193675" y="136525"/>
            <a:ext cx="1881187" cy="6611937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1" name="Google Shape;891;p13"/>
          <p:cNvGrpSpPr/>
          <p:nvPr/>
        </p:nvGrpSpPr>
        <p:grpSpPr>
          <a:xfrm>
            <a:off x="174625" y="454025"/>
            <a:ext cx="1752600" cy="5280025"/>
            <a:chOff x="175052" y="454025"/>
            <a:chExt cx="1752025" cy="5279583"/>
          </a:xfrm>
        </p:grpSpPr>
        <p:sp>
          <p:nvSpPr>
            <p:cNvPr id="892" name="Google Shape;892;p13"/>
            <p:cNvSpPr txBox="1"/>
            <p:nvPr/>
          </p:nvSpPr>
          <p:spPr>
            <a:xfrm>
              <a:off x="398817" y="806420"/>
              <a:ext cx="1063276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893" name="Google Shape;893;p13"/>
            <p:cNvSpPr txBox="1"/>
            <p:nvPr/>
          </p:nvSpPr>
          <p:spPr>
            <a:xfrm>
              <a:off x="190922" y="454025"/>
              <a:ext cx="1364802" cy="369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894" name="Google Shape;894;p13"/>
            <p:cNvSpPr txBox="1"/>
            <p:nvPr/>
          </p:nvSpPr>
          <p:spPr>
            <a:xfrm>
              <a:off x="203618" y="1512799"/>
              <a:ext cx="1158495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895" name="Google Shape;895;p13"/>
            <p:cNvSpPr txBox="1"/>
            <p:nvPr/>
          </p:nvSpPr>
          <p:spPr>
            <a:xfrm>
              <a:off x="175052" y="5363752"/>
              <a:ext cx="1659980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896" name="Google Shape;896;p13"/>
            <p:cNvSpPr txBox="1"/>
            <p:nvPr/>
          </p:nvSpPr>
          <p:spPr>
            <a:xfrm>
              <a:off x="630516" y="2181080"/>
              <a:ext cx="1237844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897" name="Google Shape;897;p13"/>
            <p:cNvSpPr txBox="1"/>
            <p:nvPr/>
          </p:nvSpPr>
          <p:spPr>
            <a:xfrm>
              <a:off x="630516" y="2496967"/>
              <a:ext cx="1128342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898" name="Google Shape;898;p13"/>
            <p:cNvSpPr txBox="1"/>
            <p:nvPr/>
          </p:nvSpPr>
          <p:spPr>
            <a:xfrm>
              <a:off x="630516" y="3160486"/>
              <a:ext cx="1018841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</a:t>
              </a:r>
              <a:r>
                <a:rPr b="0" i="0" lang="en-US" sz="1400" u="sng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Negocio</a:t>
              </a:r>
              <a:endParaRPr/>
            </a:p>
          </p:txBody>
        </p:sp>
        <p:sp>
          <p:nvSpPr>
            <p:cNvPr id="899" name="Google Shape;899;p13"/>
            <p:cNvSpPr txBox="1"/>
            <p:nvPr/>
          </p:nvSpPr>
          <p:spPr>
            <a:xfrm>
              <a:off x="630516" y="3477960"/>
              <a:ext cx="1188647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900" name="Google Shape;900;p13"/>
            <p:cNvSpPr txBox="1"/>
            <p:nvPr/>
          </p:nvSpPr>
          <p:spPr>
            <a:xfrm>
              <a:off x="630516" y="3792259"/>
              <a:ext cx="1201343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901" name="Google Shape;901;p13"/>
            <p:cNvSpPr txBox="1"/>
            <p:nvPr/>
          </p:nvSpPr>
          <p:spPr>
            <a:xfrm>
              <a:off x="630516" y="4111319"/>
              <a:ext cx="799838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902" name="Google Shape;902;p13"/>
            <p:cNvSpPr txBox="1"/>
            <p:nvPr/>
          </p:nvSpPr>
          <p:spPr>
            <a:xfrm>
              <a:off x="632102" y="4784362"/>
              <a:ext cx="1045820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Proyecto</a:t>
              </a:r>
              <a:endParaRPr/>
            </a:p>
          </p:txBody>
        </p:sp>
        <p:sp>
          <p:nvSpPr>
            <p:cNvPr id="903" name="Google Shape;903;p13"/>
            <p:cNvSpPr txBox="1"/>
            <p:nvPr/>
          </p:nvSpPr>
          <p:spPr>
            <a:xfrm>
              <a:off x="398817" y="1123894"/>
              <a:ext cx="1528260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904" name="Google Shape;904;p13"/>
            <p:cNvSpPr txBox="1"/>
            <p:nvPr/>
          </p:nvSpPr>
          <p:spPr>
            <a:xfrm>
              <a:off x="398817" y="1865195"/>
              <a:ext cx="1177539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905" name="Google Shape;905;p13"/>
            <p:cNvSpPr txBox="1"/>
            <p:nvPr/>
          </p:nvSpPr>
          <p:spPr>
            <a:xfrm>
              <a:off x="398817" y="2847775"/>
              <a:ext cx="1326715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Entregable</a:t>
              </a:r>
              <a:endParaRPr/>
            </a:p>
          </p:txBody>
        </p:sp>
        <p:sp>
          <p:nvSpPr>
            <p:cNvPr id="906" name="Google Shape;906;p13"/>
            <p:cNvSpPr txBox="1"/>
            <p:nvPr/>
          </p:nvSpPr>
          <p:spPr>
            <a:xfrm>
              <a:off x="398817" y="4462127"/>
              <a:ext cx="1315605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907" name="Google Shape;907;p13"/>
          <p:cNvSpPr txBox="1"/>
          <p:nvPr/>
        </p:nvSpPr>
        <p:spPr>
          <a:xfrm>
            <a:off x="6969125" y="6267450"/>
            <a:ext cx="157162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grpSp>
        <p:nvGrpSpPr>
          <p:cNvPr id="908" name="Google Shape;908;p13"/>
          <p:cNvGrpSpPr/>
          <p:nvPr/>
        </p:nvGrpSpPr>
        <p:grpSpPr>
          <a:xfrm>
            <a:off x="3516312" y="1322387"/>
            <a:ext cx="1352550" cy="352425"/>
            <a:chOff x="3516523" y="1322388"/>
            <a:chExt cx="1352550" cy="352425"/>
          </a:xfrm>
        </p:grpSpPr>
        <p:pic>
          <p:nvPicPr>
            <p:cNvPr id="909" name="Google Shape;909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16523" y="1322388"/>
              <a:ext cx="1352550" cy="352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0" name="Google Shape;910;p13"/>
            <p:cNvSpPr txBox="1"/>
            <p:nvPr/>
          </p:nvSpPr>
          <p:spPr>
            <a:xfrm>
              <a:off x="3958002" y="1344313"/>
              <a:ext cx="5453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Times New Roman"/>
                <a:buNone/>
              </a:pPr>
              <a:r>
                <a:rPr b="0" i="0" lang="en-US" sz="1400" u="sng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Caso</a:t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4"/>
          <p:cNvSpPr txBox="1"/>
          <p:nvPr/>
        </p:nvSpPr>
        <p:spPr>
          <a:xfrm>
            <a:off x="2159000" y="1666875"/>
            <a:ext cx="6783387" cy="46815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14"/>
          <p:cNvSpPr txBox="1"/>
          <p:nvPr/>
        </p:nvSpPr>
        <p:spPr>
          <a:xfrm>
            <a:off x="5072062" y="307975"/>
            <a:ext cx="1841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8" name="Google Shape;91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062" y="1322387"/>
            <a:ext cx="13462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14"/>
          <p:cNvSpPr txBox="1"/>
          <p:nvPr/>
        </p:nvSpPr>
        <p:spPr>
          <a:xfrm>
            <a:off x="2316162" y="1336675"/>
            <a:ext cx="1092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Metamodelo</a:t>
            </a:r>
            <a:endParaRPr/>
          </a:p>
        </p:txBody>
      </p:sp>
      <p:sp>
        <p:nvSpPr>
          <p:cNvPr id="920" name="Google Shape;920;p14"/>
          <p:cNvSpPr txBox="1"/>
          <p:nvPr/>
        </p:nvSpPr>
        <p:spPr>
          <a:xfrm>
            <a:off x="3654425" y="1052512"/>
            <a:ext cx="42132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921" name="Google Shape;921;p14"/>
          <p:cNvSpPr txBox="1"/>
          <p:nvPr/>
        </p:nvSpPr>
        <p:spPr>
          <a:xfrm>
            <a:off x="2159000" y="139700"/>
            <a:ext cx="6770687" cy="88265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922" name="Google Shape;92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14"/>
          <p:cNvSpPr txBox="1"/>
          <p:nvPr/>
        </p:nvSpPr>
        <p:spPr>
          <a:xfrm>
            <a:off x="2159000" y="6400800"/>
            <a:ext cx="6356350" cy="3365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14"/>
          <p:cNvSpPr txBox="1"/>
          <p:nvPr/>
        </p:nvSpPr>
        <p:spPr>
          <a:xfrm>
            <a:off x="2151062" y="6394450"/>
            <a:ext cx="2601912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925" name="Google Shape;925;p14"/>
          <p:cNvSpPr txBox="1"/>
          <p:nvPr/>
        </p:nvSpPr>
        <p:spPr>
          <a:xfrm>
            <a:off x="2159000" y="1103312"/>
            <a:ext cx="6770687" cy="149225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14"/>
          <p:cNvSpPr txBox="1"/>
          <p:nvPr/>
        </p:nvSpPr>
        <p:spPr>
          <a:xfrm>
            <a:off x="3214687" y="1057275"/>
            <a:ext cx="42116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927" name="Google Shape;927;p14"/>
          <p:cNvSpPr txBox="1"/>
          <p:nvPr/>
        </p:nvSpPr>
        <p:spPr>
          <a:xfrm>
            <a:off x="193675" y="136525"/>
            <a:ext cx="1881187" cy="6611937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8" name="Google Shape;928;p14"/>
          <p:cNvGrpSpPr/>
          <p:nvPr/>
        </p:nvGrpSpPr>
        <p:grpSpPr>
          <a:xfrm>
            <a:off x="174625" y="454025"/>
            <a:ext cx="1752600" cy="5280025"/>
            <a:chOff x="175052" y="454025"/>
            <a:chExt cx="1752025" cy="5279583"/>
          </a:xfrm>
        </p:grpSpPr>
        <p:sp>
          <p:nvSpPr>
            <p:cNvPr id="929" name="Google Shape;929;p14"/>
            <p:cNvSpPr txBox="1"/>
            <p:nvPr/>
          </p:nvSpPr>
          <p:spPr>
            <a:xfrm>
              <a:off x="398817" y="806420"/>
              <a:ext cx="1063276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930" name="Google Shape;930;p14"/>
            <p:cNvSpPr txBox="1"/>
            <p:nvPr/>
          </p:nvSpPr>
          <p:spPr>
            <a:xfrm>
              <a:off x="190922" y="454025"/>
              <a:ext cx="1364802" cy="369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931" name="Google Shape;931;p14"/>
            <p:cNvSpPr txBox="1"/>
            <p:nvPr/>
          </p:nvSpPr>
          <p:spPr>
            <a:xfrm>
              <a:off x="203618" y="1512799"/>
              <a:ext cx="1158495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932" name="Google Shape;932;p14"/>
            <p:cNvSpPr txBox="1"/>
            <p:nvPr/>
          </p:nvSpPr>
          <p:spPr>
            <a:xfrm>
              <a:off x="175052" y="5363752"/>
              <a:ext cx="1659980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933" name="Google Shape;933;p14"/>
            <p:cNvSpPr txBox="1"/>
            <p:nvPr/>
          </p:nvSpPr>
          <p:spPr>
            <a:xfrm>
              <a:off x="630516" y="2181080"/>
              <a:ext cx="1237844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934" name="Google Shape;934;p14"/>
            <p:cNvSpPr txBox="1"/>
            <p:nvPr/>
          </p:nvSpPr>
          <p:spPr>
            <a:xfrm>
              <a:off x="630516" y="2496967"/>
              <a:ext cx="1128342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935" name="Google Shape;935;p14"/>
            <p:cNvSpPr txBox="1"/>
            <p:nvPr/>
          </p:nvSpPr>
          <p:spPr>
            <a:xfrm>
              <a:off x="630516" y="3160486"/>
              <a:ext cx="1018841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936" name="Google Shape;936;p14"/>
            <p:cNvSpPr txBox="1"/>
            <p:nvPr/>
          </p:nvSpPr>
          <p:spPr>
            <a:xfrm>
              <a:off x="630516" y="3477960"/>
              <a:ext cx="1188647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</a:t>
              </a:r>
              <a:r>
                <a:rPr b="0" i="0" lang="en-US" sz="1400" u="sng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Aplicación</a:t>
              </a:r>
              <a:endParaRPr/>
            </a:p>
          </p:txBody>
        </p:sp>
        <p:sp>
          <p:nvSpPr>
            <p:cNvPr id="937" name="Google Shape;937;p14"/>
            <p:cNvSpPr txBox="1"/>
            <p:nvPr/>
          </p:nvSpPr>
          <p:spPr>
            <a:xfrm>
              <a:off x="630516" y="3792259"/>
              <a:ext cx="1201343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938" name="Google Shape;938;p14"/>
            <p:cNvSpPr txBox="1"/>
            <p:nvPr/>
          </p:nvSpPr>
          <p:spPr>
            <a:xfrm>
              <a:off x="630516" y="4111319"/>
              <a:ext cx="799838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939" name="Google Shape;939;p14"/>
            <p:cNvSpPr txBox="1"/>
            <p:nvPr/>
          </p:nvSpPr>
          <p:spPr>
            <a:xfrm>
              <a:off x="632102" y="4784362"/>
              <a:ext cx="1045820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Proyecto</a:t>
              </a:r>
              <a:endParaRPr/>
            </a:p>
          </p:txBody>
        </p:sp>
        <p:sp>
          <p:nvSpPr>
            <p:cNvPr id="940" name="Google Shape;940;p14"/>
            <p:cNvSpPr txBox="1"/>
            <p:nvPr/>
          </p:nvSpPr>
          <p:spPr>
            <a:xfrm>
              <a:off x="398817" y="1123894"/>
              <a:ext cx="1528260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941" name="Google Shape;941;p14"/>
            <p:cNvSpPr txBox="1"/>
            <p:nvPr/>
          </p:nvSpPr>
          <p:spPr>
            <a:xfrm>
              <a:off x="398817" y="1865195"/>
              <a:ext cx="1177539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942" name="Google Shape;942;p14"/>
            <p:cNvSpPr txBox="1"/>
            <p:nvPr/>
          </p:nvSpPr>
          <p:spPr>
            <a:xfrm>
              <a:off x="398817" y="2847775"/>
              <a:ext cx="1326715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Entregable</a:t>
              </a:r>
              <a:endParaRPr/>
            </a:p>
          </p:txBody>
        </p:sp>
        <p:sp>
          <p:nvSpPr>
            <p:cNvPr id="943" name="Google Shape;943;p14"/>
            <p:cNvSpPr txBox="1"/>
            <p:nvPr/>
          </p:nvSpPr>
          <p:spPr>
            <a:xfrm>
              <a:off x="398817" y="4462127"/>
              <a:ext cx="1315605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944" name="Google Shape;944;p14"/>
          <p:cNvSpPr txBox="1"/>
          <p:nvPr/>
        </p:nvSpPr>
        <p:spPr>
          <a:xfrm>
            <a:off x="6969125" y="6267450"/>
            <a:ext cx="157162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5"/>
          <p:cNvSpPr txBox="1"/>
          <p:nvPr/>
        </p:nvSpPr>
        <p:spPr>
          <a:xfrm>
            <a:off x="2159000" y="1666875"/>
            <a:ext cx="6783387" cy="46815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15"/>
          <p:cNvSpPr txBox="1"/>
          <p:nvPr/>
        </p:nvSpPr>
        <p:spPr>
          <a:xfrm>
            <a:off x="5072062" y="307975"/>
            <a:ext cx="1841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2" name="Google Shape;95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062" y="1322387"/>
            <a:ext cx="13462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15"/>
          <p:cNvSpPr txBox="1"/>
          <p:nvPr/>
        </p:nvSpPr>
        <p:spPr>
          <a:xfrm>
            <a:off x="2490787" y="1336675"/>
            <a:ext cx="7429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954" name="Google Shape;954;p15"/>
          <p:cNvSpPr txBox="1"/>
          <p:nvPr/>
        </p:nvSpPr>
        <p:spPr>
          <a:xfrm>
            <a:off x="3654425" y="1052512"/>
            <a:ext cx="42132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955" name="Google Shape;955;p15"/>
          <p:cNvSpPr txBox="1"/>
          <p:nvPr/>
        </p:nvSpPr>
        <p:spPr>
          <a:xfrm>
            <a:off x="2159000" y="139700"/>
            <a:ext cx="6770687" cy="88265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956" name="Google Shape;95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15"/>
          <p:cNvSpPr txBox="1"/>
          <p:nvPr/>
        </p:nvSpPr>
        <p:spPr>
          <a:xfrm>
            <a:off x="2159000" y="6400800"/>
            <a:ext cx="6356350" cy="3365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15"/>
          <p:cNvSpPr txBox="1"/>
          <p:nvPr/>
        </p:nvSpPr>
        <p:spPr>
          <a:xfrm>
            <a:off x="2151062" y="6394450"/>
            <a:ext cx="2601912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959" name="Google Shape;959;p15"/>
          <p:cNvSpPr txBox="1"/>
          <p:nvPr/>
        </p:nvSpPr>
        <p:spPr>
          <a:xfrm>
            <a:off x="2159000" y="1103312"/>
            <a:ext cx="6770687" cy="149225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15"/>
          <p:cNvSpPr txBox="1"/>
          <p:nvPr/>
        </p:nvSpPr>
        <p:spPr>
          <a:xfrm>
            <a:off x="3214687" y="1057275"/>
            <a:ext cx="42116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961" name="Google Shape;961;p15"/>
          <p:cNvSpPr txBox="1"/>
          <p:nvPr/>
        </p:nvSpPr>
        <p:spPr>
          <a:xfrm>
            <a:off x="193675" y="136525"/>
            <a:ext cx="1881187" cy="6611937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2" name="Google Shape;962;p15"/>
          <p:cNvGrpSpPr/>
          <p:nvPr/>
        </p:nvGrpSpPr>
        <p:grpSpPr>
          <a:xfrm>
            <a:off x="174625" y="454025"/>
            <a:ext cx="1752600" cy="5280025"/>
            <a:chOff x="175052" y="454025"/>
            <a:chExt cx="1752025" cy="5279583"/>
          </a:xfrm>
        </p:grpSpPr>
        <p:sp>
          <p:nvSpPr>
            <p:cNvPr id="963" name="Google Shape;963;p15"/>
            <p:cNvSpPr txBox="1"/>
            <p:nvPr/>
          </p:nvSpPr>
          <p:spPr>
            <a:xfrm>
              <a:off x="398817" y="806420"/>
              <a:ext cx="1063276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964" name="Google Shape;964;p15"/>
            <p:cNvSpPr txBox="1"/>
            <p:nvPr/>
          </p:nvSpPr>
          <p:spPr>
            <a:xfrm>
              <a:off x="190922" y="454025"/>
              <a:ext cx="1364802" cy="369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965" name="Google Shape;965;p15"/>
            <p:cNvSpPr txBox="1"/>
            <p:nvPr/>
          </p:nvSpPr>
          <p:spPr>
            <a:xfrm>
              <a:off x="203618" y="1512799"/>
              <a:ext cx="1158495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966" name="Google Shape;966;p15"/>
            <p:cNvSpPr txBox="1"/>
            <p:nvPr/>
          </p:nvSpPr>
          <p:spPr>
            <a:xfrm>
              <a:off x="175052" y="5363752"/>
              <a:ext cx="1659980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967" name="Google Shape;967;p15"/>
            <p:cNvSpPr txBox="1"/>
            <p:nvPr/>
          </p:nvSpPr>
          <p:spPr>
            <a:xfrm>
              <a:off x="630516" y="2181080"/>
              <a:ext cx="1237844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968" name="Google Shape;968;p15"/>
            <p:cNvSpPr txBox="1"/>
            <p:nvPr/>
          </p:nvSpPr>
          <p:spPr>
            <a:xfrm>
              <a:off x="630516" y="2496967"/>
              <a:ext cx="1128342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969" name="Google Shape;969;p15"/>
            <p:cNvSpPr txBox="1"/>
            <p:nvPr/>
          </p:nvSpPr>
          <p:spPr>
            <a:xfrm>
              <a:off x="630516" y="3160486"/>
              <a:ext cx="1018841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970" name="Google Shape;970;p15"/>
            <p:cNvSpPr txBox="1"/>
            <p:nvPr/>
          </p:nvSpPr>
          <p:spPr>
            <a:xfrm>
              <a:off x="630516" y="3477960"/>
              <a:ext cx="1188647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</a:t>
              </a:r>
              <a:r>
                <a:rPr b="0" i="0" lang="en-US" sz="1400" u="sng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Aplicación</a:t>
              </a:r>
              <a:endParaRPr/>
            </a:p>
          </p:txBody>
        </p:sp>
        <p:sp>
          <p:nvSpPr>
            <p:cNvPr id="971" name="Google Shape;971;p15"/>
            <p:cNvSpPr txBox="1"/>
            <p:nvPr/>
          </p:nvSpPr>
          <p:spPr>
            <a:xfrm>
              <a:off x="630516" y="3792259"/>
              <a:ext cx="1201343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972" name="Google Shape;972;p15"/>
            <p:cNvSpPr txBox="1"/>
            <p:nvPr/>
          </p:nvSpPr>
          <p:spPr>
            <a:xfrm>
              <a:off x="630516" y="4111319"/>
              <a:ext cx="799838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973" name="Google Shape;973;p15"/>
            <p:cNvSpPr txBox="1"/>
            <p:nvPr/>
          </p:nvSpPr>
          <p:spPr>
            <a:xfrm>
              <a:off x="632102" y="4784362"/>
              <a:ext cx="1045820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Proyecto</a:t>
              </a:r>
              <a:endParaRPr/>
            </a:p>
          </p:txBody>
        </p:sp>
        <p:sp>
          <p:nvSpPr>
            <p:cNvPr id="974" name="Google Shape;974;p15"/>
            <p:cNvSpPr txBox="1"/>
            <p:nvPr/>
          </p:nvSpPr>
          <p:spPr>
            <a:xfrm>
              <a:off x="398817" y="1123894"/>
              <a:ext cx="1528260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975" name="Google Shape;975;p15"/>
            <p:cNvSpPr txBox="1"/>
            <p:nvPr/>
          </p:nvSpPr>
          <p:spPr>
            <a:xfrm>
              <a:off x="398817" y="1865195"/>
              <a:ext cx="1177539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976" name="Google Shape;976;p15"/>
            <p:cNvSpPr txBox="1"/>
            <p:nvPr/>
          </p:nvSpPr>
          <p:spPr>
            <a:xfrm>
              <a:off x="398817" y="2847775"/>
              <a:ext cx="1326715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977" name="Google Shape;977;p15"/>
            <p:cNvSpPr txBox="1"/>
            <p:nvPr/>
          </p:nvSpPr>
          <p:spPr>
            <a:xfrm>
              <a:off x="398817" y="4462127"/>
              <a:ext cx="1315605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978" name="Google Shape;978;p15"/>
          <p:cNvSpPr txBox="1"/>
          <p:nvPr/>
        </p:nvSpPr>
        <p:spPr>
          <a:xfrm>
            <a:off x="6969125" y="6267450"/>
            <a:ext cx="157162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sp>
        <p:nvSpPr>
          <p:cNvPr id="979" name="Google Shape;979;p15"/>
          <p:cNvSpPr txBox="1"/>
          <p:nvPr/>
        </p:nvSpPr>
        <p:spPr>
          <a:xfrm>
            <a:off x="3957637" y="1344612"/>
            <a:ext cx="5461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6"/>
          <p:cNvSpPr txBox="1"/>
          <p:nvPr/>
        </p:nvSpPr>
        <p:spPr>
          <a:xfrm>
            <a:off x="2159000" y="1666875"/>
            <a:ext cx="6783387" cy="46815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16"/>
          <p:cNvSpPr txBox="1"/>
          <p:nvPr/>
        </p:nvSpPr>
        <p:spPr>
          <a:xfrm>
            <a:off x="5072062" y="307975"/>
            <a:ext cx="1841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16"/>
          <p:cNvSpPr txBox="1"/>
          <p:nvPr/>
        </p:nvSpPr>
        <p:spPr>
          <a:xfrm>
            <a:off x="2490787" y="1336675"/>
            <a:ext cx="7429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988" name="Google Shape;988;p16"/>
          <p:cNvSpPr txBox="1"/>
          <p:nvPr/>
        </p:nvSpPr>
        <p:spPr>
          <a:xfrm>
            <a:off x="3654425" y="1052512"/>
            <a:ext cx="42132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989" name="Google Shape;989;p16"/>
          <p:cNvSpPr txBox="1"/>
          <p:nvPr/>
        </p:nvSpPr>
        <p:spPr>
          <a:xfrm>
            <a:off x="2159000" y="139700"/>
            <a:ext cx="6770687" cy="88265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990" name="Google Shape;9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p16"/>
          <p:cNvSpPr txBox="1"/>
          <p:nvPr/>
        </p:nvSpPr>
        <p:spPr>
          <a:xfrm>
            <a:off x="2159000" y="6400800"/>
            <a:ext cx="6356350" cy="3365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16"/>
          <p:cNvSpPr txBox="1"/>
          <p:nvPr/>
        </p:nvSpPr>
        <p:spPr>
          <a:xfrm>
            <a:off x="2151062" y="6394450"/>
            <a:ext cx="2601912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993" name="Google Shape;993;p16"/>
          <p:cNvSpPr txBox="1"/>
          <p:nvPr/>
        </p:nvSpPr>
        <p:spPr>
          <a:xfrm>
            <a:off x="2159000" y="1103312"/>
            <a:ext cx="6770687" cy="149225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16"/>
          <p:cNvSpPr txBox="1"/>
          <p:nvPr/>
        </p:nvSpPr>
        <p:spPr>
          <a:xfrm>
            <a:off x="3214687" y="1057275"/>
            <a:ext cx="42116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995" name="Google Shape;995;p16"/>
          <p:cNvSpPr txBox="1"/>
          <p:nvPr/>
        </p:nvSpPr>
        <p:spPr>
          <a:xfrm>
            <a:off x="193675" y="136525"/>
            <a:ext cx="1881187" cy="6611937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6" name="Google Shape;996;p16"/>
          <p:cNvGrpSpPr/>
          <p:nvPr/>
        </p:nvGrpSpPr>
        <p:grpSpPr>
          <a:xfrm>
            <a:off x="174625" y="454025"/>
            <a:ext cx="1752600" cy="5280025"/>
            <a:chOff x="175052" y="454025"/>
            <a:chExt cx="1752025" cy="5279583"/>
          </a:xfrm>
        </p:grpSpPr>
        <p:sp>
          <p:nvSpPr>
            <p:cNvPr id="997" name="Google Shape;997;p16"/>
            <p:cNvSpPr txBox="1"/>
            <p:nvPr/>
          </p:nvSpPr>
          <p:spPr>
            <a:xfrm>
              <a:off x="398817" y="806420"/>
              <a:ext cx="1063276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998" name="Google Shape;998;p16"/>
            <p:cNvSpPr txBox="1"/>
            <p:nvPr/>
          </p:nvSpPr>
          <p:spPr>
            <a:xfrm>
              <a:off x="190922" y="454025"/>
              <a:ext cx="1364802" cy="369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999" name="Google Shape;999;p16"/>
            <p:cNvSpPr txBox="1"/>
            <p:nvPr/>
          </p:nvSpPr>
          <p:spPr>
            <a:xfrm>
              <a:off x="203618" y="1512799"/>
              <a:ext cx="1158495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1000" name="Google Shape;1000;p16"/>
            <p:cNvSpPr txBox="1"/>
            <p:nvPr/>
          </p:nvSpPr>
          <p:spPr>
            <a:xfrm>
              <a:off x="175052" y="5363752"/>
              <a:ext cx="1659980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1001" name="Google Shape;1001;p16"/>
            <p:cNvSpPr txBox="1"/>
            <p:nvPr/>
          </p:nvSpPr>
          <p:spPr>
            <a:xfrm>
              <a:off x="630516" y="2181080"/>
              <a:ext cx="1237844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1002" name="Google Shape;1002;p16"/>
            <p:cNvSpPr txBox="1"/>
            <p:nvPr/>
          </p:nvSpPr>
          <p:spPr>
            <a:xfrm>
              <a:off x="630516" y="2496967"/>
              <a:ext cx="1128342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1003" name="Google Shape;1003;p16"/>
            <p:cNvSpPr txBox="1"/>
            <p:nvPr/>
          </p:nvSpPr>
          <p:spPr>
            <a:xfrm>
              <a:off x="630516" y="3160486"/>
              <a:ext cx="1018841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1004" name="Google Shape;1004;p16"/>
            <p:cNvSpPr txBox="1"/>
            <p:nvPr/>
          </p:nvSpPr>
          <p:spPr>
            <a:xfrm>
              <a:off x="630516" y="3477960"/>
              <a:ext cx="1188647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</a:t>
              </a:r>
              <a:r>
                <a:rPr b="0" i="0" lang="en-US" sz="1400" u="sng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Aplicación</a:t>
              </a:r>
              <a:endParaRPr/>
            </a:p>
          </p:txBody>
        </p:sp>
        <p:sp>
          <p:nvSpPr>
            <p:cNvPr id="1005" name="Google Shape;1005;p16"/>
            <p:cNvSpPr txBox="1"/>
            <p:nvPr/>
          </p:nvSpPr>
          <p:spPr>
            <a:xfrm>
              <a:off x="630516" y="3792259"/>
              <a:ext cx="1201343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1006" name="Google Shape;1006;p16"/>
            <p:cNvSpPr txBox="1"/>
            <p:nvPr/>
          </p:nvSpPr>
          <p:spPr>
            <a:xfrm>
              <a:off x="630516" y="4111319"/>
              <a:ext cx="799838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1007" name="Google Shape;1007;p16"/>
            <p:cNvSpPr txBox="1"/>
            <p:nvPr/>
          </p:nvSpPr>
          <p:spPr>
            <a:xfrm>
              <a:off x="632102" y="4784362"/>
              <a:ext cx="1045820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Proyecto</a:t>
              </a:r>
              <a:endParaRPr/>
            </a:p>
          </p:txBody>
        </p:sp>
        <p:sp>
          <p:nvSpPr>
            <p:cNvPr id="1008" name="Google Shape;1008;p16"/>
            <p:cNvSpPr txBox="1"/>
            <p:nvPr/>
          </p:nvSpPr>
          <p:spPr>
            <a:xfrm>
              <a:off x="398817" y="1123894"/>
              <a:ext cx="1528260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1009" name="Google Shape;1009;p16"/>
            <p:cNvSpPr txBox="1"/>
            <p:nvPr/>
          </p:nvSpPr>
          <p:spPr>
            <a:xfrm>
              <a:off x="398817" y="1865195"/>
              <a:ext cx="1177539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1010" name="Google Shape;1010;p16"/>
            <p:cNvSpPr txBox="1"/>
            <p:nvPr/>
          </p:nvSpPr>
          <p:spPr>
            <a:xfrm>
              <a:off x="398817" y="2847775"/>
              <a:ext cx="1326715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Entregable</a:t>
              </a:r>
              <a:endParaRPr/>
            </a:p>
          </p:txBody>
        </p:sp>
        <p:sp>
          <p:nvSpPr>
            <p:cNvPr id="1011" name="Google Shape;1011;p16"/>
            <p:cNvSpPr txBox="1"/>
            <p:nvPr/>
          </p:nvSpPr>
          <p:spPr>
            <a:xfrm>
              <a:off x="398817" y="4462127"/>
              <a:ext cx="1315605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1012" name="Google Shape;1012;p16"/>
          <p:cNvSpPr txBox="1"/>
          <p:nvPr/>
        </p:nvSpPr>
        <p:spPr>
          <a:xfrm>
            <a:off x="6969125" y="6267450"/>
            <a:ext cx="157162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grpSp>
        <p:nvGrpSpPr>
          <p:cNvPr id="1013" name="Google Shape;1013;p16"/>
          <p:cNvGrpSpPr/>
          <p:nvPr/>
        </p:nvGrpSpPr>
        <p:grpSpPr>
          <a:xfrm>
            <a:off x="3516312" y="1322387"/>
            <a:ext cx="1352550" cy="352425"/>
            <a:chOff x="3516523" y="1322388"/>
            <a:chExt cx="1352550" cy="352425"/>
          </a:xfrm>
        </p:grpSpPr>
        <p:pic>
          <p:nvPicPr>
            <p:cNvPr id="1014" name="Google Shape;1014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16523" y="1322388"/>
              <a:ext cx="1352550" cy="352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5" name="Google Shape;1015;p16"/>
            <p:cNvSpPr txBox="1"/>
            <p:nvPr/>
          </p:nvSpPr>
          <p:spPr>
            <a:xfrm>
              <a:off x="3958002" y="1344313"/>
              <a:ext cx="5453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Times New Roman"/>
                <a:buNone/>
              </a:pPr>
              <a:r>
                <a:rPr b="0" i="0" lang="en-US" sz="1400" u="sng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Caso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7"/>
          <p:cNvSpPr txBox="1"/>
          <p:nvPr/>
        </p:nvSpPr>
        <p:spPr>
          <a:xfrm>
            <a:off x="2159000" y="1666875"/>
            <a:ext cx="6783387" cy="46815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17"/>
          <p:cNvSpPr txBox="1"/>
          <p:nvPr/>
        </p:nvSpPr>
        <p:spPr>
          <a:xfrm>
            <a:off x="5072062" y="307975"/>
            <a:ext cx="1841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3" name="Google Shape;10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062" y="1322387"/>
            <a:ext cx="13462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4" name="Google Shape;1024;p17"/>
          <p:cNvSpPr txBox="1"/>
          <p:nvPr/>
        </p:nvSpPr>
        <p:spPr>
          <a:xfrm>
            <a:off x="2316162" y="1336675"/>
            <a:ext cx="1092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Metamodelo</a:t>
            </a:r>
            <a:endParaRPr/>
          </a:p>
        </p:txBody>
      </p:sp>
      <p:sp>
        <p:nvSpPr>
          <p:cNvPr id="1025" name="Google Shape;1025;p17"/>
          <p:cNvSpPr txBox="1"/>
          <p:nvPr/>
        </p:nvSpPr>
        <p:spPr>
          <a:xfrm>
            <a:off x="3654425" y="1052512"/>
            <a:ext cx="42132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1026" name="Google Shape;1026;p17"/>
          <p:cNvSpPr txBox="1"/>
          <p:nvPr/>
        </p:nvSpPr>
        <p:spPr>
          <a:xfrm>
            <a:off x="2159000" y="139700"/>
            <a:ext cx="6770687" cy="88265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1027" name="Google Shape;102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1028;p17"/>
          <p:cNvSpPr txBox="1"/>
          <p:nvPr/>
        </p:nvSpPr>
        <p:spPr>
          <a:xfrm>
            <a:off x="2159000" y="6400800"/>
            <a:ext cx="6356350" cy="3365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17"/>
          <p:cNvSpPr txBox="1"/>
          <p:nvPr/>
        </p:nvSpPr>
        <p:spPr>
          <a:xfrm>
            <a:off x="2151062" y="6394450"/>
            <a:ext cx="2601912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1030" name="Google Shape;1030;p17"/>
          <p:cNvSpPr txBox="1"/>
          <p:nvPr/>
        </p:nvSpPr>
        <p:spPr>
          <a:xfrm>
            <a:off x="2159000" y="1103312"/>
            <a:ext cx="6770687" cy="149225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17"/>
          <p:cNvSpPr txBox="1"/>
          <p:nvPr/>
        </p:nvSpPr>
        <p:spPr>
          <a:xfrm>
            <a:off x="3214687" y="1057275"/>
            <a:ext cx="42116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1032" name="Google Shape;1032;p17"/>
          <p:cNvSpPr txBox="1"/>
          <p:nvPr/>
        </p:nvSpPr>
        <p:spPr>
          <a:xfrm>
            <a:off x="193675" y="136525"/>
            <a:ext cx="1881187" cy="6611937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3" name="Google Shape;1033;p17"/>
          <p:cNvGrpSpPr/>
          <p:nvPr/>
        </p:nvGrpSpPr>
        <p:grpSpPr>
          <a:xfrm>
            <a:off x="174625" y="454025"/>
            <a:ext cx="1752600" cy="5280025"/>
            <a:chOff x="175052" y="454025"/>
            <a:chExt cx="1752025" cy="5279583"/>
          </a:xfrm>
        </p:grpSpPr>
        <p:sp>
          <p:nvSpPr>
            <p:cNvPr id="1034" name="Google Shape;1034;p17"/>
            <p:cNvSpPr txBox="1"/>
            <p:nvPr/>
          </p:nvSpPr>
          <p:spPr>
            <a:xfrm>
              <a:off x="398817" y="806420"/>
              <a:ext cx="1063276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1035" name="Google Shape;1035;p17"/>
            <p:cNvSpPr txBox="1"/>
            <p:nvPr/>
          </p:nvSpPr>
          <p:spPr>
            <a:xfrm>
              <a:off x="190922" y="454025"/>
              <a:ext cx="1364802" cy="369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1036" name="Google Shape;1036;p17"/>
            <p:cNvSpPr txBox="1"/>
            <p:nvPr/>
          </p:nvSpPr>
          <p:spPr>
            <a:xfrm>
              <a:off x="203618" y="1512799"/>
              <a:ext cx="1158495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1037" name="Google Shape;1037;p17"/>
            <p:cNvSpPr txBox="1"/>
            <p:nvPr/>
          </p:nvSpPr>
          <p:spPr>
            <a:xfrm>
              <a:off x="175052" y="5363752"/>
              <a:ext cx="1659980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1038" name="Google Shape;1038;p17"/>
            <p:cNvSpPr txBox="1"/>
            <p:nvPr/>
          </p:nvSpPr>
          <p:spPr>
            <a:xfrm>
              <a:off x="630516" y="2181080"/>
              <a:ext cx="1237844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1039" name="Google Shape;1039;p17"/>
            <p:cNvSpPr txBox="1"/>
            <p:nvPr/>
          </p:nvSpPr>
          <p:spPr>
            <a:xfrm>
              <a:off x="630516" y="2496967"/>
              <a:ext cx="1128342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1040" name="Google Shape;1040;p17"/>
            <p:cNvSpPr txBox="1"/>
            <p:nvPr/>
          </p:nvSpPr>
          <p:spPr>
            <a:xfrm>
              <a:off x="630516" y="3160486"/>
              <a:ext cx="1018841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1041" name="Google Shape;1041;p17"/>
            <p:cNvSpPr txBox="1"/>
            <p:nvPr/>
          </p:nvSpPr>
          <p:spPr>
            <a:xfrm>
              <a:off x="630516" y="3477960"/>
              <a:ext cx="1188647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1042" name="Google Shape;1042;p17"/>
            <p:cNvSpPr txBox="1"/>
            <p:nvPr/>
          </p:nvSpPr>
          <p:spPr>
            <a:xfrm>
              <a:off x="630516" y="3792259"/>
              <a:ext cx="1201343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</a:t>
              </a:r>
              <a:r>
                <a:rPr b="0" i="0" lang="en-US" sz="1400" u="sng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Tecnología</a:t>
              </a:r>
              <a:endParaRPr/>
            </a:p>
          </p:txBody>
        </p:sp>
        <p:sp>
          <p:nvSpPr>
            <p:cNvPr id="1043" name="Google Shape;1043;p17"/>
            <p:cNvSpPr txBox="1"/>
            <p:nvPr/>
          </p:nvSpPr>
          <p:spPr>
            <a:xfrm>
              <a:off x="630516" y="4111319"/>
              <a:ext cx="799838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1044" name="Google Shape;1044;p17"/>
            <p:cNvSpPr txBox="1"/>
            <p:nvPr/>
          </p:nvSpPr>
          <p:spPr>
            <a:xfrm>
              <a:off x="632102" y="4784362"/>
              <a:ext cx="1045820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Proyecto</a:t>
              </a:r>
              <a:endParaRPr/>
            </a:p>
          </p:txBody>
        </p:sp>
        <p:sp>
          <p:nvSpPr>
            <p:cNvPr id="1045" name="Google Shape;1045;p17"/>
            <p:cNvSpPr txBox="1"/>
            <p:nvPr/>
          </p:nvSpPr>
          <p:spPr>
            <a:xfrm>
              <a:off x="398817" y="1123894"/>
              <a:ext cx="1528260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1046" name="Google Shape;1046;p17"/>
            <p:cNvSpPr txBox="1"/>
            <p:nvPr/>
          </p:nvSpPr>
          <p:spPr>
            <a:xfrm>
              <a:off x="398817" y="1865195"/>
              <a:ext cx="1177539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1047" name="Google Shape;1047;p17"/>
            <p:cNvSpPr txBox="1"/>
            <p:nvPr/>
          </p:nvSpPr>
          <p:spPr>
            <a:xfrm>
              <a:off x="398817" y="2847775"/>
              <a:ext cx="1326715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Entregable</a:t>
              </a:r>
              <a:endParaRPr/>
            </a:p>
          </p:txBody>
        </p:sp>
        <p:sp>
          <p:nvSpPr>
            <p:cNvPr id="1048" name="Google Shape;1048;p17"/>
            <p:cNvSpPr txBox="1"/>
            <p:nvPr/>
          </p:nvSpPr>
          <p:spPr>
            <a:xfrm>
              <a:off x="398817" y="4462127"/>
              <a:ext cx="1315605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1049" name="Google Shape;1049;p17"/>
          <p:cNvSpPr txBox="1"/>
          <p:nvPr/>
        </p:nvSpPr>
        <p:spPr>
          <a:xfrm>
            <a:off x="6969125" y="6267450"/>
            <a:ext cx="157162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8"/>
          <p:cNvSpPr txBox="1"/>
          <p:nvPr/>
        </p:nvSpPr>
        <p:spPr>
          <a:xfrm>
            <a:off x="2159000" y="1666875"/>
            <a:ext cx="6783387" cy="46815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18"/>
          <p:cNvSpPr txBox="1"/>
          <p:nvPr/>
        </p:nvSpPr>
        <p:spPr>
          <a:xfrm>
            <a:off x="5072062" y="307975"/>
            <a:ext cx="1841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7" name="Google Shape;105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062" y="1322387"/>
            <a:ext cx="13462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18"/>
          <p:cNvSpPr txBox="1"/>
          <p:nvPr/>
        </p:nvSpPr>
        <p:spPr>
          <a:xfrm>
            <a:off x="2490787" y="1336675"/>
            <a:ext cx="7429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1059" name="Google Shape;1059;p18"/>
          <p:cNvSpPr txBox="1"/>
          <p:nvPr/>
        </p:nvSpPr>
        <p:spPr>
          <a:xfrm>
            <a:off x="3654425" y="1052512"/>
            <a:ext cx="42132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1060" name="Google Shape;1060;p18"/>
          <p:cNvSpPr txBox="1"/>
          <p:nvPr/>
        </p:nvSpPr>
        <p:spPr>
          <a:xfrm>
            <a:off x="2159000" y="139700"/>
            <a:ext cx="6770687" cy="88265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1061" name="Google Shape;106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18"/>
          <p:cNvSpPr txBox="1"/>
          <p:nvPr/>
        </p:nvSpPr>
        <p:spPr>
          <a:xfrm>
            <a:off x="2159000" y="6400800"/>
            <a:ext cx="6356350" cy="3365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18"/>
          <p:cNvSpPr txBox="1"/>
          <p:nvPr/>
        </p:nvSpPr>
        <p:spPr>
          <a:xfrm>
            <a:off x="2151062" y="6394450"/>
            <a:ext cx="2601912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1064" name="Google Shape;1064;p18"/>
          <p:cNvSpPr txBox="1"/>
          <p:nvPr/>
        </p:nvSpPr>
        <p:spPr>
          <a:xfrm>
            <a:off x="2159000" y="1103312"/>
            <a:ext cx="6770687" cy="149225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18"/>
          <p:cNvSpPr txBox="1"/>
          <p:nvPr/>
        </p:nvSpPr>
        <p:spPr>
          <a:xfrm>
            <a:off x="3214687" y="1057275"/>
            <a:ext cx="42116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1066" name="Google Shape;1066;p18"/>
          <p:cNvSpPr txBox="1"/>
          <p:nvPr/>
        </p:nvSpPr>
        <p:spPr>
          <a:xfrm>
            <a:off x="193675" y="136525"/>
            <a:ext cx="1881187" cy="6611937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7" name="Google Shape;1067;p18"/>
          <p:cNvGrpSpPr/>
          <p:nvPr/>
        </p:nvGrpSpPr>
        <p:grpSpPr>
          <a:xfrm>
            <a:off x="174625" y="454025"/>
            <a:ext cx="1752600" cy="5280025"/>
            <a:chOff x="175052" y="454025"/>
            <a:chExt cx="1752025" cy="5279583"/>
          </a:xfrm>
        </p:grpSpPr>
        <p:sp>
          <p:nvSpPr>
            <p:cNvPr id="1068" name="Google Shape;1068;p18"/>
            <p:cNvSpPr txBox="1"/>
            <p:nvPr/>
          </p:nvSpPr>
          <p:spPr>
            <a:xfrm>
              <a:off x="398817" y="806420"/>
              <a:ext cx="1063276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1069" name="Google Shape;1069;p18"/>
            <p:cNvSpPr txBox="1"/>
            <p:nvPr/>
          </p:nvSpPr>
          <p:spPr>
            <a:xfrm>
              <a:off x="190922" y="454025"/>
              <a:ext cx="1364802" cy="369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1070" name="Google Shape;1070;p18"/>
            <p:cNvSpPr txBox="1"/>
            <p:nvPr/>
          </p:nvSpPr>
          <p:spPr>
            <a:xfrm>
              <a:off x="203618" y="1512799"/>
              <a:ext cx="1158495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1071" name="Google Shape;1071;p18"/>
            <p:cNvSpPr txBox="1"/>
            <p:nvPr/>
          </p:nvSpPr>
          <p:spPr>
            <a:xfrm>
              <a:off x="175052" y="5363752"/>
              <a:ext cx="1659980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1072" name="Google Shape;1072;p18"/>
            <p:cNvSpPr txBox="1"/>
            <p:nvPr/>
          </p:nvSpPr>
          <p:spPr>
            <a:xfrm>
              <a:off x="630516" y="2181080"/>
              <a:ext cx="1237844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1073" name="Google Shape;1073;p18"/>
            <p:cNvSpPr txBox="1"/>
            <p:nvPr/>
          </p:nvSpPr>
          <p:spPr>
            <a:xfrm>
              <a:off x="630516" y="2496967"/>
              <a:ext cx="1128342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1074" name="Google Shape;1074;p18"/>
            <p:cNvSpPr txBox="1"/>
            <p:nvPr/>
          </p:nvSpPr>
          <p:spPr>
            <a:xfrm>
              <a:off x="630516" y="3160486"/>
              <a:ext cx="1018841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1075" name="Google Shape;1075;p18"/>
            <p:cNvSpPr txBox="1"/>
            <p:nvPr/>
          </p:nvSpPr>
          <p:spPr>
            <a:xfrm>
              <a:off x="630516" y="3477960"/>
              <a:ext cx="1188647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1076" name="Google Shape;1076;p18"/>
            <p:cNvSpPr txBox="1"/>
            <p:nvPr/>
          </p:nvSpPr>
          <p:spPr>
            <a:xfrm>
              <a:off x="630516" y="3792259"/>
              <a:ext cx="1201343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</a:t>
              </a:r>
              <a:r>
                <a:rPr b="0" i="0" lang="en-US" sz="1400" u="sng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Tecnología</a:t>
              </a:r>
              <a:endParaRPr/>
            </a:p>
          </p:txBody>
        </p:sp>
        <p:sp>
          <p:nvSpPr>
            <p:cNvPr id="1077" name="Google Shape;1077;p18"/>
            <p:cNvSpPr txBox="1"/>
            <p:nvPr/>
          </p:nvSpPr>
          <p:spPr>
            <a:xfrm>
              <a:off x="630516" y="4111319"/>
              <a:ext cx="799838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1078" name="Google Shape;1078;p18"/>
            <p:cNvSpPr txBox="1"/>
            <p:nvPr/>
          </p:nvSpPr>
          <p:spPr>
            <a:xfrm>
              <a:off x="632102" y="4784362"/>
              <a:ext cx="1045820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Proyecto</a:t>
              </a:r>
              <a:endParaRPr/>
            </a:p>
          </p:txBody>
        </p:sp>
        <p:sp>
          <p:nvSpPr>
            <p:cNvPr id="1079" name="Google Shape;1079;p18"/>
            <p:cNvSpPr txBox="1"/>
            <p:nvPr/>
          </p:nvSpPr>
          <p:spPr>
            <a:xfrm>
              <a:off x="398817" y="1123894"/>
              <a:ext cx="1528260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1080" name="Google Shape;1080;p18"/>
            <p:cNvSpPr txBox="1"/>
            <p:nvPr/>
          </p:nvSpPr>
          <p:spPr>
            <a:xfrm>
              <a:off x="398817" y="1865195"/>
              <a:ext cx="1177539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1081" name="Google Shape;1081;p18"/>
            <p:cNvSpPr txBox="1"/>
            <p:nvPr/>
          </p:nvSpPr>
          <p:spPr>
            <a:xfrm>
              <a:off x="398817" y="2847775"/>
              <a:ext cx="1326715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Entregable</a:t>
              </a:r>
              <a:endParaRPr/>
            </a:p>
          </p:txBody>
        </p:sp>
        <p:sp>
          <p:nvSpPr>
            <p:cNvPr id="1082" name="Google Shape;1082;p18"/>
            <p:cNvSpPr txBox="1"/>
            <p:nvPr/>
          </p:nvSpPr>
          <p:spPr>
            <a:xfrm>
              <a:off x="398817" y="4462127"/>
              <a:ext cx="1315605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1083" name="Google Shape;1083;p18"/>
          <p:cNvSpPr txBox="1"/>
          <p:nvPr/>
        </p:nvSpPr>
        <p:spPr>
          <a:xfrm>
            <a:off x="6969125" y="6267450"/>
            <a:ext cx="157162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sp>
        <p:nvSpPr>
          <p:cNvPr id="1084" name="Google Shape;1084;p18"/>
          <p:cNvSpPr txBox="1"/>
          <p:nvPr/>
        </p:nvSpPr>
        <p:spPr>
          <a:xfrm>
            <a:off x="3957637" y="1344612"/>
            <a:ext cx="5461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9"/>
          <p:cNvSpPr txBox="1"/>
          <p:nvPr/>
        </p:nvSpPr>
        <p:spPr>
          <a:xfrm>
            <a:off x="2159000" y="1666875"/>
            <a:ext cx="6783387" cy="46815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19"/>
          <p:cNvSpPr txBox="1"/>
          <p:nvPr/>
        </p:nvSpPr>
        <p:spPr>
          <a:xfrm>
            <a:off x="5072062" y="307975"/>
            <a:ext cx="1841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19"/>
          <p:cNvSpPr txBox="1"/>
          <p:nvPr/>
        </p:nvSpPr>
        <p:spPr>
          <a:xfrm>
            <a:off x="2490787" y="1336675"/>
            <a:ext cx="7429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1093" name="Google Shape;1093;p19"/>
          <p:cNvSpPr txBox="1"/>
          <p:nvPr/>
        </p:nvSpPr>
        <p:spPr>
          <a:xfrm>
            <a:off x="3654425" y="1052512"/>
            <a:ext cx="42132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1094" name="Google Shape;1094;p19"/>
          <p:cNvSpPr txBox="1"/>
          <p:nvPr/>
        </p:nvSpPr>
        <p:spPr>
          <a:xfrm>
            <a:off x="2159000" y="139700"/>
            <a:ext cx="6770687" cy="88265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1095" name="Google Shape;10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1096" name="Google Shape;1096;p19"/>
          <p:cNvSpPr txBox="1"/>
          <p:nvPr/>
        </p:nvSpPr>
        <p:spPr>
          <a:xfrm>
            <a:off x="2159000" y="6400800"/>
            <a:ext cx="6356350" cy="3365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19"/>
          <p:cNvSpPr txBox="1"/>
          <p:nvPr/>
        </p:nvSpPr>
        <p:spPr>
          <a:xfrm>
            <a:off x="2151062" y="6394450"/>
            <a:ext cx="2601912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1098" name="Google Shape;1098;p19"/>
          <p:cNvSpPr txBox="1"/>
          <p:nvPr/>
        </p:nvSpPr>
        <p:spPr>
          <a:xfrm>
            <a:off x="2159000" y="1103312"/>
            <a:ext cx="6770687" cy="149225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19"/>
          <p:cNvSpPr txBox="1"/>
          <p:nvPr/>
        </p:nvSpPr>
        <p:spPr>
          <a:xfrm>
            <a:off x="3214687" y="1057275"/>
            <a:ext cx="42116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1100" name="Google Shape;1100;p19"/>
          <p:cNvSpPr txBox="1"/>
          <p:nvPr/>
        </p:nvSpPr>
        <p:spPr>
          <a:xfrm>
            <a:off x="193675" y="136525"/>
            <a:ext cx="1881187" cy="6611937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1" name="Google Shape;1101;p19"/>
          <p:cNvGrpSpPr/>
          <p:nvPr/>
        </p:nvGrpSpPr>
        <p:grpSpPr>
          <a:xfrm>
            <a:off x="174625" y="454025"/>
            <a:ext cx="1752600" cy="5280025"/>
            <a:chOff x="175052" y="454025"/>
            <a:chExt cx="1752025" cy="5279583"/>
          </a:xfrm>
        </p:grpSpPr>
        <p:sp>
          <p:nvSpPr>
            <p:cNvPr id="1102" name="Google Shape;1102;p19"/>
            <p:cNvSpPr txBox="1"/>
            <p:nvPr/>
          </p:nvSpPr>
          <p:spPr>
            <a:xfrm>
              <a:off x="398817" y="806420"/>
              <a:ext cx="1063276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1103" name="Google Shape;1103;p19"/>
            <p:cNvSpPr txBox="1"/>
            <p:nvPr/>
          </p:nvSpPr>
          <p:spPr>
            <a:xfrm>
              <a:off x="190922" y="454025"/>
              <a:ext cx="1364802" cy="369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1104" name="Google Shape;1104;p19"/>
            <p:cNvSpPr txBox="1"/>
            <p:nvPr/>
          </p:nvSpPr>
          <p:spPr>
            <a:xfrm>
              <a:off x="203618" y="1512799"/>
              <a:ext cx="1158495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1105" name="Google Shape;1105;p19"/>
            <p:cNvSpPr txBox="1"/>
            <p:nvPr/>
          </p:nvSpPr>
          <p:spPr>
            <a:xfrm>
              <a:off x="175052" y="5363752"/>
              <a:ext cx="1659980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1106" name="Google Shape;1106;p19"/>
            <p:cNvSpPr txBox="1"/>
            <p:nvPr/>
          </p:nvSpPr>
          <p:spPr>
            <a:xfrm>
              <a:off x="630516" y="2181080"/>
              <a:ext cx="1237844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1107" name="Google Shape;1107;p19"/>
            <p:cNvSpPr txBox="1"/>
            <p:nvPr/>
          </p:nvSpPr>
          <p:spPr>
            <a:xfrm>
              <a:off x="630516" y="2496967"/>
              <a:ext cx="1128342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1108" name="Google Shape;1108;p19"/>
            <p:cNvSpPr txBox="1"/>
            <p:nvPr/>
          </p:nvSpPr>
          <p:spPr>
            <a:xfrm>
              <a:off x="630516" y="3160486"/>
              <a:ext cx="1018841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1109" name="Google Shape;1109;p19"/>
            <p:cNvSpPr txBox="1"/>
            <p:nvPr/>
          </p:nvSpPr>
          <p:spPr>
            <a:xfrm>
              <a:off x="630516" y="3477960"/>
              <a:ext cx="1188647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1110" name="Google Shape;1110;p19"/>
            <p:cNvSpPr txBox="1"/>
            <p:nvPr/>
          </p:nvSpPr>
          <p:spPr>
            <a:xfrm>
              <a:off x="630516" y="3792259"/>
              <a:ext cx="1201343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</a:t>
              </a:r>
              <a:r>
                <a:rPr b="0" i="0" lang="en-US" sz="1400" u="sng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Tecnología</a:t>
              </a:r>
              <a:endParaRPr/>
            </a:p>
          </p:txBody>
        </p:sp>
        <p:sp>
          <p:nvSpPr>
            <p:cNvPr id="1111" name="Google Shape;1111;p19"/>
            <p:cNvSpPr txBox="1"/>
            <p:nvPr/>
          </p:nvSpPr>
          <p:spPr>
            <a:xfrm>
              <a:off x="630516" y="4111319"/>
              <a:ext cx="799838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1112" name="Google Shape;1112;p19"/>
            <p:cNvSpPr txBox="1"/>
            <p:nvPr/>
          </p:nvSpPr>
          <p:spPr>
            <a:xfrm>
              <a:off x="632102" y="4784362"/>
              <a:ext cx="1045820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Proyecto</a:t>
              </a:r>
              <a:endParaRPr/>
            </a:p>
          </p:txBody>
        </p:sp>
        <p:sp>
          <p:nvSpPr>
            <p:cNvPr id="1113" name="Google Shape;1113;p19"/>
            <p:cNvSpPr txBox="1"/>
            <p:nvPr/>
          </p:nvSpPr>
          <p:spPr>
            <a:xfrm>
              <a:off x="398817" y="1123894"/>
              <a:ext cx="1528260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1114" name="Google Shape;1114;p19"/>
            <p:cNvSpPr txBox="1"/>
            <p:nvPr/>
          </p:nvSpPr>
          <p:spPr>
            <a:xfrm>
              <a:off x="398817" y="1865195"/>
              <a:ext cx="1177539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1115" name="Google Shape;1115;p19"/>
            <p:cNvSpPr txBox="1"/>
            <p:nvPr/>
          </p:nvSpPr>
          <p:spPr>
            <a:xfrm>
              <a:off x="398817" y="2847775"/>
              <a:ext cx="1326715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Entregable</a:t>
              </a:r>
              <a:endParaRPr/>
            </a:p>
          </p:txBody>
        </p:sp>
        <p:sp>
          <p:nvSpPr>
            <p:cNvPr id="1116" name="Google Shape;1116;p19"/>
            <p:cNvSpPr txBox="1"/>
            <p:nvPr/>
          </p:nvSpPr>
          <p:spPr>
            <a:xfrm>
              <a:off x="398817" y="4462127"/>
              <a:ext cx="1315605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1117" name="Google Shape;1117;p19"/>
          <p:cNvSpPr txBox="1"/>
          <p:nvPr/>
        </p:nvSpPr>
        <p:spPr>
          <a:xfrm>
            <a:off x="6969125" y="6267450"/>
            <a:ext cx="157162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grpSp>
        <p:nvGrpSpPr>
          <p:cNvPr id="1118" name="Google Shape;1118;p19"/>
          <p:cNvGrpSpPr/>
          <p:nvPr/>
        </p:nvGrpSpPr>
        <p:grpSpPr>
          <a:xfrm>
            <a:off x="3516312" y="1322387"/>
            <a:ext cx="1352550" cy="352425"/>
            <a:chOff x="3516523" y="1322388"/>
            <a:chExt cx="1352550" cy="352425"/>
          </a:xfrm>
        </p:grpSpPr>
        <p:pic>
          <p:nvPicPr>
            <p:cNvPr id="1119" name="Google Shape;1119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16523" y="1322388"/>
              <a:ext cx="1352550" cy="352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0" name="Google Shape;1120;p19"/>
            <p:cNvSpPr txBox="1"/>
            <p:nvPr/>
          </p:nvSpPr>
          <p:spPr>
            <a:xfrm>
              <a:off x="3958002" y="1344313"/>
              <a:ext cx="5453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Times New Roman"/>
                <a:buNone/>
              </a:pPr>
              <a:r>
                <a:rPr b="0" i="0" lang="en-US" sz="1400" u="sng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Caso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/>
        </p:nvSpPr>
        <p:spPr>
          <a:xfrm>
            <a:off x="5072062" y="307975"/>
            <a:ext cx="1841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062" y="1322387"/>
            <a:ext cx="13462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"/>
          <p:cNvSpPr txBox="1"/>
          <p:nvPr/>
        </p:nvSpPr>
        <p:spPr>
          <a:xfrm>
            <a:off x="2287587" y="1336675"/>
            <a:ext cx="11493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Organización</a:t>
            </a:r>
            <a:endParaRPr/>
          </a:p>
        </p:txBody>
      </p:sp>
      <p:sp>
        <p:nvSpPr>
          <p:cNvPr id="164" name="Google Shape;164;p3"/>
          <p:cNvSpPr txBox="1"/>
          <p:nvPr/>
        </p:nvSpPr>
        <p:spPr>
          <a:xfrm>
            <a:off x="3654425" y="1052512"/>
            <a:ext cx="42132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165" name="Google Shape;165;p3"/>
          <p:cNvSpPr txBox="1"/>
          <p:nvPr/>
        </p:nvSpPr>
        <p:spPr>
          <a:xfrm>
            <a:off x="2159000" y="139700"/>
            <a:ext cx="6770687" cy="88265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166" name="Google Shape;16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"/>
          <p:cNvSpPr txBox="1"/>
          <p:nvPr/>
        </p:nvSpPr>
        <p:spPr>
          <a:xfrm>
            <a:off x="2159000" y="6400800"/>
            <a:ext cx="6356350" cy="3365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"/>
          <p:cNvSpPr txBox="1"/>
          <p:nvPr/>
        </p:nvSpPr>
        <p:spPr>
          <a:xfrm>
            <a:off x="2151062" y="6394450"/>
            <a:ext cx="2601912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169" name="Google Shape;169;p3"/>
          <p:cNvSpPr txBox="1"/>
          <p:nvPr/>
        </p:nvSpPr>
        <p:spPr>
          <a:xfrm>
            <a:off x="2159000" y="1103312"/>
            <a:ext cx="6770687" cy="149225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 txBox="1"/>
          <p:nvPr/>
        </p:nvSpPr>
        <p:spPr>
          <a:xfrm>
            <a:off x="3214687" y="1057275"/>
            <a:ext cx="42116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171" name="Google Shape;171;p3"/>
          <p:cNvSpPr txBox="1"/>
          <p:nvPr/>
        </p:nvSpPr>
        <p:spPr>
          <a:xfrm>
            <a:off x="193675" y="136525"/>
            <a:ext cx="1881187" cy="6611937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72;p3"/>
          <p:cNvGrpSpPr/>
          <p:nvPr/>
        </p:nvGrpSpPr>
        <p:grpSpPr>
          <a:xfrm>
            <a:off x="174625" y="454025"/>
            <a:ext cx="1752600" cy="5280025"/>
            <a:chOff x="175052" y="454025"/>
            <a:chExt cx="1752025" cy="5279583"/>
          </a:xfrm>
        </p:grpSpPr>
        <p:sp>
          <p:nvSpPr>
            <p:cNvPr id="173" name="Google Shape;173;p3"/>
            <p:cNvSpPr txBox="1"/>
            <p:nvPr/>
          </p:nvSpPr>
          <p:spPr>
            <a:xfrm>
              <a:off x="398817" y="806420"/>
              <a:ext cx="1063276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174" name="Google Shape;174;p3"/>
            <p:cNvSpPr txBox="1"/>
            <p:nvPr/>
          </p:nvSpPr>
          <p:spPr>
            <a:xfrm>
              <a:off x="190922" y="454025"/>
              <a:ext cx="1364802" cy="369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175" name="Google Shape;175;p3"/>
            <p:cNvSpPr txBox="1"/>
            <p:nvPr/>
          </p:nvSpPr>
          <p:spPr>
            <a:xfrm>
              <a:off x="203618" y="1512799"/>
              <a:ext cx="1158495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176" name="Google Shape;176;p3"/>
            <p:cNvSpPr txBox="1"/>
            <p:nvPr/>
          </p:nvSpPr>
          <p:spPr>
            <a:xfrm>
              <a:off x="175052" y="5363752"/>
              <a:ext cx="1659980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630516" y="2181080"/>
              <a:ext cx="1237844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178" name="Google Shape;178;p3"/>
            <p:cNvSpPr txBox="1"/>
            <p:nvPr/>
          </p:nvSpPr>
          <p:spPr>
            <a:xfrm>
              <a:off x="630516" y="2496967"/>
              <a:ext cx="1128342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179" name="Google Shape;179;p3"/>
            <p:cNvSpPr txBox="1"/>
            <p:nvPr/>
          </p:nvSpPr>
          <p:spPr>
            <a:xfrm>
              <a:off x="630516" y="3160486"/>
              <a:ext cx="1018841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180" name="Google Shape;180;p3"/>
            <p:cNvSpPr txBox="1"/>
            <p:nvPr/>
          </p:nvSpPr>
          <p:spPr>
            <a:xfrm>
              <a:off x="630516" y="3477960"/>
              <a:ext cx="1188647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181" name="Google Shape;181;p3"/>
            <p:cNvSpPr txBox="1"/>
            <p:nvPr/>
          </p:nvSpPr>
          <p:spPr>
            <a:xfrm>
              <a:off x="630516" y="3792259"/>
              <a:ext cx="1201343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182" name="Google Shape;182;p3"/>
            <p:cNvSpPr txBox="1"/>
            <p:nvPr/>
          </p:nvSpPr>
          <p:spPr>
            <a:xfrm>
              <a:off x="630516" y="4111319"/>
              <a:ext cx="799838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183" name="Google Shape;183;p3"/>
            <p:cNvSpPr txBox="1"/>
            <p:nvPr/>
          </p:nvSpPr>
          <p:spPr>
            <a:xfrm>
              <a:off x="632102" y="4784362"/>
              <a:ext cx="1045820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Proyecto</a:t>
              </a:r>
              <a:endParaRPr/>
            </a:p>
          </p:txBody>
        </p:sp>
        <p:sp>
          <p:nvSpPr>
            <p:cNvPr id="184" name="Google Shape;184;p3"/>
            <p:cNvSpPr txBox="1"/>
            <p:nvPr/>
          </p:nvSpPr>
          <p:spPr>
            <a:xfrm>
              <a:off x="398817" y="1123894"/>
              <a:ext cx="1528260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Organización</a:t>
              </a:r>
              <a:endParaRPr/>
            </a:p>
          </p:txBody>
        </p:sp>
        <p:sp>
          <p:nvSpPr>
            <p:cNvPr id="185" name="Google Shape;185;p3"/>
            <p:cNvSpPr txBox="1"/>
            <p:nvPr/>
          </p:nvSpPr>
          <p:spPr>
            <a:xfrm>
              <a:off x="398817" y="1865195"/>
              <a:ext cx="1177539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186" name="Google Shape;186;p3"/>
            <p:cNvSpPr txBox="1"/>
            <p:nvPr/>
          </p:nvSpPr>
          <p:spPr>
            <a:xfrm>
              <a:off x="398817" y="2847775"/>
              <a:ext cx="1326715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187" name="Google Shape;187;p3"/>
            <p:cNvSpPr txBox="1"/>
            <p:nvPr/>
          </p:nvSpPr>
          <p:spPr>
            <a:xfrm>
              <a:off x="398817" y="4462127"/>
              <a:ext cx="1315605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188" name="Google Shape;188;p3"/>
          <p:cNvSpPr txBox="1"/>
          <p:nvPr/>
        </p:nvSpPr>
        <p:spPr>
          <a:xfrm>
            <a:off x="6969125" y="6267450"/>
            <a:ext cx="157162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sp>
        <p:nvSpPr>
          <p:cNvPr id="189" name="Google Shape;189;p3"/>
          <p:cNvSpPr/>
          <p:nvPr/>
        </p:nvSpPr>
        <p:spPr>
          <a:xfrm>
            <a:off x="2341562" y="1744662"/>
            <a:ext cx="6496050" cy="13255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Nombre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Bienestar Institucional Universidad Distrital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b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90" name="Google Shape;190;p3"/>
          <p:cNvSpPr/>
          <p:nvPr/>
        </p:nvSpPr>
        <p:spPr>
          <a:xfrm>
            <a:off x="2325687" y="2740025"/>
            <a:ext cx="6437312" cy="138747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Contribuir al desarrollo integral de la comunidad universitaria, mediante la generación y promoción de espacios participativos de desarrollo humano, interacción social y reflexión, en aras de alcanzar entornos agradables que mejoren su calidad de vida.</a:t>
            </a:r>
            <a:endParaRPr/>
          </a:p>
        </p:txBody>
      </p:sp>
      <p:sp>
        <p:nvSpPr>
          <p:cNvPr id="191" name="Google Shape;191;p3"/>
          <p:cNvSpPr/>
          <p:nvPr/>
        </p:nvSpPr>
        <p:spPr>
          <a:xfrm>
            <a:off x="2370137" y="4419600"/>
            <a:ext cx="6438900" cy="138747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Valores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Times New Roman"/>
              <a:buChar char="-"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Transparencia.</a:t>
            </a:r>
            <a:endParaRPr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Times New Roman"/>
              <a:buChar char="-"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Liderazgo.</a:t>
            </a:r>
            <a:endParaRPr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Times New Roman"/>
              <a:buChar char="-"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Proactividad.</a:t>
            </a:r>
            <a:endParaRPr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Times New Roman"/>
              <a:buChar char="-"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Responsabilidad.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0"/>
          <p:cNvSpPr txBox="1"/>
          <p:nvPr/>
        </p:nvSpPr>
        <p:spPr>
          <a:xfrm>
            <a:off x="2159000" y="1666875"/>
            <a:ext cx="6783387" cy="46815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20"/>
          <p:cNvSpPr txBox="1"/>
          <p:nvPr/>
        </p:nvSpPr>
        <p:spPr>
          <a:xfrm>
            <a:off x="5072062" y="307975"/>
            <a:ext cx="1841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8" name="Google Shape;1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062" y="1322387"/>
            <a:ext cx="13462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20"/>
          <p:cNvSpPr txBox="1"/>
          <p:nvPr/>
        </p:nvSpPr>
        <p:spPr>
          <a:xfrm>
            <a:off x="2316162" y="1336675"/>
            <a:ext cx="1092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Metamodelo</a:t>
            </a:r>
            <a:endParaRPr/>
          </a:p>
        </p:txBody>
      </p:sp>
      <p:sp>
        <p:nvSpPr>
          <p:cNvPr id="1130" name="Google Shape;1130;p20"/>
          <p:cNvSpPr txBox="1"/>
          <p:nvPr/>
        </p:nvSpPr>
        <p:spPr>
          <a:xfrm>
            <a:off x="3654425" y="1052512"/>
            <a:ext cx="42132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1131" name="Google Shape;1131;p20"/>
          <p:cNvSpPr txBox="1"/>
          <p:nvPr/>
        </p:nvSpPr>
        <p:spPr>
          <a:xfrm>
            <a:off x="2159000" y="139700"/>
            <a:ext cx="6770687" cy="88265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1132" name="Google Shape;113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1133" name="Google Shape;1133;p20"/>
          <p:cNvSpPr txBox="1"/>
          <p:nvPr/>
        </p:nvSpPr>
        <p:spPr>
          <a:xfrm>
            <a:off x="2159000" y="6400800"/>
            <a:ext cx="6356350" cy="3365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20"/>
          <p:cNvSpPr txBox="1"/>
          <p:nvPr/>
        </p:nvSpPr>
        <p:spPr>
          <a:xfrm>
            <a:off x="2151062" y="6394450"/>
            <a:ext cx="2601912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1135" name="Google Shape;1135;p20"/>
          <p:cNvSpPr txBox="1"/>
          <p:nvPr/>
        </p:nvSpPr>
        <p:spPr>
          <a:xfrm>
            <a:off x="2159000" y="1103312"/>
            <a:ext cx="6770687" cy="149225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20"/>
          <p:cNvSpPr txBox="1"/>
          <p:nvPr/>
        </p:nvSpPr>
        <p:spPr>
          <a:xfrm>
            <a:off x="3214687" y="1057275"/>
            <a:ext cx="42116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1137" name="Google Shape;1137;p20"/>
          <p:cNvSpPr txBox="1"/>
          <p:nvPr/>
        </p:nvSpPr>
        <p:spPr>
          <a:xfrm>
            <a:off x="193675" y="136525"/>
            <a:ext cx="1881187" cy="6611937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0"/>
          <p:cNvGrpSpPr/>
          <p:nvPr/>
        </p:nvGrpSpPr>
        <p:grpSpPr>
          <a:xfrm>
            <a:off x="174625" y="454025"/>
            <a:ext cx="1752600" cy="5280025"/>
            <a:chOff x="175052" y="454025"/>
            <a:chExt cx="1752025" cy="5279583"/>
          </a:xfrm>
        </p:grpSpPr>
        <p:sp>
          <p:nvSpPr>
            <p:cNvPr id="1139" name="Google Shape;1139;p20"/>
            <p:cNvSpPr txBox="1"/>
            <p:nvPr/>
          </p:nvSpPr>
          <p:spPr>
            <a:xfrm>
              <a:off x="398817" y="806420"/>
              <a:ext cx="1063276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1140" name="Google Shape;1140;p20"/>
            <p:cNvSpPr txBox="1"/>
            <p:nvPr/>
          </p:nvSpPr>
          <p:spPr>
            <a:xfrm>
              <a:off x="190922" y="454025"/>
              <a:ext cx="1364802" cy="369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1141" name="Google Shape;1141;p20"/>
            <p:cNvSpPr txBox="1"/>
            <p:nvPr/>
          </p:nvSpPr>
          <p:spPr>
            <a:xfrm>
              <a:off x="203618" y="1512799"/>
              <a:ext cx="1158495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1142" name="Google Shape;1142;p20"/>
            <p:cNvSpPr txBox="1"/>
            <p:nvPr/>
          </p:nvSpPr>
          <p:spPr>
            <a:xfrm>
              <a:off x="175052" y="5363752"/>
              <a:ext cx="1659980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1143" name="Google Shape;1143;p20"/>
            <p:cNvSpPr txBox="1"/>
            <p:nvPr/>
          </p:nvSpPr>
          <p:spPr>
            <a:xfrm>
              <a:off x="630516" y="2181080"/>
              <a:ext cx="1237844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1144" name="Google Shape;1144;p20"/>
            <p:cNvSpPr txBox="1"/>
            <p:nvPr/>
          </p:nvSpPr>
          <p:spPr>
            <a:xfrm>
              <a:off x="630516" y="2496967"/>
              <a:ext cx="1128342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1145" name="Google Shape;1145;p20"/>
            <p:cNvSpPr txBox="1"/>
            <p:nvPr/>
          </p:nvSpPr>
          <p:spPr>
            <a:xfrm>
              <a:off x="630516" y="3160486"/>
              <a:ext cx="1018841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1146" name="Google Shape;1146;p20"/>
            <p:cNvSpPr txBox="1"/>
            <p:nvPr/>
          </p:nvSpPr>
          <p:spPr>
            <a:xfrm>
              <a:off x="630516" y="3477960"/>
              <a:ext cx="1188647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1147" name="Google Shape;1147;p20"/>
            <p:cNvSpPr txBox="1"/>
            <p:nvPr/>
          </p:nvSpPr>
          <p:spPr>
            <a:xfrm>
              <a:off x="630516" y="3792259"/>
              <a:ext cx="1201343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1148" name="Google Shape;1148;p20"/>
            <p:cNvSpPr txBox="1"/>
            <p:nvPr/>
          </p:nvSpPr>
          <p:spPr>
            <a:xfrm>
              <a:off x="630516" y="4111319"/>
              <a:ext cx="799838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</a:t>
              </a:r>
              <a:r>
                <a:rPr b="0" i="0" lang="en-US" sz="1400" u="sng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Fisco</a:t>
              </a:r>
              <a:endParaRPr/>
            </a:p>
          </p:txBody>
        </p:sp>
        <p:sp>
          <p:nvSpPr>
            <p:cNvPr id="1149" name="Google Shape;1149;p20"/>
            <p:cNvSpPr txBox="1"/>
            <p:nvPr/>
          </p:nvSpPr>
          <p:spPr>
            <a:xfrm>
              <a:off x="632102" y="4784362"/>
              <a:ext cx="1045820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Proyecto</a:t>
              </a:r>
              <a:endParaRPr/>
            </a:p>
          </p:txBody>
        </p:sp>
        <p:sp>
          <p:nvSpPr>
            <p:cNvPr id="1150" name="Google Shape;1150;p20"/>
            <p:cNvSpPr txBox="1"/>
            <p:nvPr/>
          </p:nvSpPr>
          <p:spPr>
            <a:xfrm>
              <a:off x="398817" y="1123894"/>
              <a:ext cx="1528260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1151" name="Google Shape;1151;p20"/>
            <p:cNvSpPr txBox="1"/>
            <p:nvPr/>
          </p:nvSpPr>
          <p:spPr>
            <a:xfrm>
              <a:off x="398817" y="1865195"/>
              <a:ext cx="1177539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1152" name="Google Shape;1152;p20"/>
            <p:cNvSpPr txBox="1"/>
            <p:nvPr/>
          </p:nvSpPr>
          <p:spPr>
            <a:xfrm>
              <a:off x="398817" y="2847775"/>
              <a:ext cx="1326715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Entregable</a:t>
              </a:r>
              <a:endParaRPr/>
            </a:p>
          </p:txBody>
        </p:sp>
        <p:sp>
          <p:nvSpPr>
            <p:cNvPr id="1153" name="Google Shape;1153;p20"/>
            <p:cNvSpPr txBox="1"/>
            <p:nvPr/>
          </p:nvSpPr>
          <p:spPr>
            <a:xfrm>
              <a:off x="398817" y="4462127"/>
              <a:ext cx="1315605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1154" name="Google Shape;1154;p20"/>
          <p:cNvSpPr txBox="1"/>
          <p:nvPr/>
        </p:nvSpPr>
        <p:spPr>
          <a:xfrm>
            <a:off x="6969125" y="6267450"/>
            <a:ext cx="157162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1"/>
          <p:cNvSpPr txBox="1"/>
          <p:nvPr/>
        </p:nvSpPr>
        <p:spPr>
          <a:xfrm>
            <a:off x="2159000" y="1666875"/>
            <a:ext cx="6783387" cy="46815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21"/>
          <p:cNvSpPr txBox="1"/>
          <p:nvPr/>
        </p:nvSpPr>
        <p:spPr>
          <a:xfrm>
            <a:off x="5072062" y="307975"/>
            <a:ext cx="1841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2" name="Google Shape;1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062" y="1322387"/>
            <a:ext cx="13462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3" name="Google Shape;1163;p21"/>
          <p:cNvSpPr txBox="1"/>
          <p:nvPr/>
        </p:nvSpPr>
        <p:spPr>
          <a:xfrm>
            <a:off x="2490787" y="1336675"/>
            <a:ext cx="7429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1164" name="Google Shape;1164;p21"/>
          <p:cNvSpPr txBox="1"/>
          <p:nvPr/>
        </p:nvSpPr>
        <p:spPr>
          <a:xfrm>
            <a:off x="3654425" y="1052512"/>
            <a:ext cx="42132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1165" name="Google Shape;1165;p21"/>
          <p:cNvSpPr txBox="1"/>
          <p:nvPr/>
        </p:nvSpPr>
        <p:spPr>
          <a:xfrm>
            <a:off x="2159000" y="139700"/>
            <a:ext cx="6770687" cy="88265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1166" name="Google Shape;116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Google Shape;1167;p21"/>
          <p:cNvSpPr txBox="1"/>
          <p:nvPr/>
        </p:nvSpPr>
        <p:spPr>
          <a:xfrm>
            <a:off x="2159000" y="6400800"/>
            <a:ext cx="6356350" cy="3365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21"/>
          <p:cNvSpPr txBox="1"/>
          <p:nvPr/>
        </p:nvSpPr>
        <p:spPr>
          <a:xfrm>
            <a:off x="2151062" y="6394450"/>
            <a:ext cx="2601912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1169" name="Google Shape;1169;p21"/>
          <p:cNvSpPr txBox="1"/>
          <p:nvPr/>
        </p:nvSpPr>
        <p:spPr>
          <a:xfrm>
            <a:off x="2159000" y="1103312"/>
            <a:ext cx="6770687" cy="149225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21"/>
          <p:cNvSpPr txBox="1"/>
          <p:nvPr/>
        </p:nvSpPr>
        <p:spPr>
          <a:xfrm>
            <a:off x="3214687" y="1057275"/>
            <a:ext cx="42116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1171" name="Google Shape;1171;p21"/>
          <p:cNvSpPr txBox="1"/>
          <p:nvPr/>
        </p:nvSpPr>
        <p:spPr>
          <a:xfrm>
            <a:off x="193675" y="136525"/>
            <a:ext cx="1881187" cy="6611937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2" name="Google Shape;1172;p21"/>
          <p:cNvGrpSpPr/>
          <p:nvPr/>
        </p:nvGrpSpPr>
        <p:grpSpPr>
          <a:xfrm>
            <a:off x="174625" y="454025"/>
            <a:ext cx="1752600" cy="5280025"/>
            <a:chOff x="175052" y="454025"/>
            <a:chExt cx="1752025" cy="5279583"/>
          </a:xfrm>
        </p:grpSpPr>
        <p:sp>
          <p:nvSpPr>
            <p:cNvPr id="1173" name="Google Shape;1173;p21"/>
            <p:cNvSpPr txBox="1"/>
            <p:nvPr/>
          </p:nvSpPr>
          <p:spPr>
            <a:xfrm>
              <a:off x="398817" y="806420"/>
              <a:ext cx="1063276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1174" name="Google Shape;1174;p21"/>
            <p:cNvSpPr txBox="1"/>
            <p:nvPr/>
          </p:nvSpPr>
          <p:spPr>
            <a:xfrm>
              <a:off x="190922" y="454025"/>
              <a:ext cx="1364802" cy="369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1175" name="Google Shape;1175;p21"/>
            <p:cNvSpPr txBox="1"/>
            <p:nvPr/>
          </p:nvSpPr>
          <p:spPr>
            <a:xfrm>
              <a:off x="203618" y="1512799"/>
              <a:ext cx="1158495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1176" name="Google Shape;1176;p21"/>
            <p:cNvSpPr txBox="1"/>
            <p:nvPr/>
          </p:nvSpPr>
          <p:spPr>
            <a:xfrm>
              <a:off x="175052" y="5363752"/>
              <a:ext cx="1659980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1177" name="Google Shape;1177;p21"/>
            <p:cNvSpPr txBox="1"/>
            <p:nvPr/>
          </p:nvSpPr>
          <p:spPr>
            <a:xfrm>
              <a:off x="630516" y="2181080"/>
              <a:ext cx="1237844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1178" name="Google Shape;1178;p21"/>
            <p:cNvSpPr txBox="1"/>
            <p:nvPr/>
          </p:nvSpPr>
          <p:spPr>
            <a:xfrm>
              <a:off x="630516" y="2496967"/>
              <a:ext cx="1128342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1179" name="Google Shape;1179;p21"/>
            <p:cNvSpPr txBox="1"/>
            <p:nvPr/>
          </p:nvSpPr>
          <p:spPr>
            <a:xfrm>
              <a:off x="630516" y="3160486"/>
              <a:ext cx="1018841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1180" name="Google Shape;1180;p21"/>
            <p:cNvSpPr txBox="1"/>
            <p:nvPr/>
          </p:nvSpPr>
          <p:spPr>
            <a:xfrm>
              <a:off x="630516" y="3477960"/>
              <a:ext cx="1188647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1181" name="Google Shape;1181;p21"/>
            <p:cNvSpPr txBox="1"/>
            <p:nvPr/>
          </p:nvSpPr>
          <p:spPr>
            <a:xfrm>
              <a:off x="630516" y="3792259"/>
              <a:ext cx="1201343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1182" name="Google Shape;1182;p21"/>
            <p:cNvSpPr txBox="1"/>
            <p:nvPr/>
          </p:nvSpPr>
          <p:spPr>
            <a:xfrm>
              <a:off x="630516" y="4111319"/>
              <a:ext cx="799838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</a:t>
              </a:r>
              <a:r>
                <a:rPr b="0" i="0" lang="en-US" sz="1400" u="sng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Fisco</a:t>
              </a:r>
              <a:endParaRPr/>
            </a:p>
          </p:txBody>
        </p:sp>
        <p:sp>
          <p:nvSpPr>
            <p:cNvPr id="1183" name="Google Shape;1183;p21"/>
            <p:cNvSpPr txBox="1"/>
            <p:nvPr/>
          </p:nvSpPr>
          <p:spPr>
            <a:xfrm>
              <a:off x="632102" y="4784362"/>
              <a:ext cx="1045820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Proyecto</a:t>
              </a:r>
              <a:endParaRPr/>
            </a:p>
          </p:txBody>
        </p:sp>
        <p:sp>
          <p:nvSpPr>
            <p:cNvPr id="1184" name="Google Shape;1184;p21"/>
            <p:cNvSpPr txBox="1"/>
            <p:nvPr/>
          </p:nvSpPr>
          <p:spPr>
            <a:xfrm>
              <a:off x="398817" y="1123894"/>
              <a:ext cx="1528260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1185" name="Google Shape;1185;p21"/>
            <p:cNvSpPr txBox="1"/>
            <p:nvPr/>
          </p:nvSpPr>
          <p:spPr>
            <a:xfrm>
              <a:off x="398817" y="1865195"/>
              <a:ext cx="1177539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1186" name="Google Shape;1186;p21"/>
            <p:cNvSpPr txBox="1"/>
            <p:nvPr/>
          </p:nvSpPr>
          <p:spPr>
            <a:xfrm>
              <a:off x="398817" y="2847775"/>
              <a:ext cx="1326715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Entregable</a:t>
              </a:r>
              <a:endParaRPr/>
            </a:p>
          </p:txBody>
        </p:sp>
        <p:sp>
          <p:nvSpPr>
            <p:cNvPr id="1187" name="Google Shape;1187;p21"/>
            <p:cNvSpPr txBox="1"/>
            <p:nvPr/>
          </p:nvSpPr>
          <p:spPr>
            <a:xfrm>
              <a:off x="398817" y="4462127"/>
              <a:ext cx="1315605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1188" name="Google Shape;1188;p21"/>
          <p:cNvSpPr txBox="1"/>
          <p:nvPr/>
        </p:nvSpPr>
        <p:spPr>
          <a:xfrm>
            <a:off x="6969125" y="6267450"/>
            <a:ext cx="157162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sp>
        <p:nvSpPr>
          <p:cNvPr id="1189" name="Google Shape;1189;p21"/>
          <p:cNvSpPr txBox="1"/>
          <p:nvPr/>
        </p:nvSpPr>
        <p:spPr>
          <a:xfrm>
            <a:off x="3957637" y="1344612"/>
            <a:ext cx="5461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22"/>
          <p:cNvSpPr txBox="1"/>
          <p:nvPr/>
        </p:nvSpPr>
        <p:spPr>
          <a:xfrm>
            <a:off x="2159000" y="1666875"/>
            <a:ext cx="6783387" cy="46815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Google Shape;1196;p22"/>
          <p:cNvSpPr txBox="1"/>
          <p:nvPr/>
        </p:nvSpPr>
        <p:spPr>
          <a:xfrm>
            <a:off x="5072062" y="307975"/>
            <a:ext cx="1841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p22"/>
          <p:cNvSpPr txBox="1"/>
          <p:nvPr/>
        </p:nvSpPr>
        <p:spPr>
          <a:xfrm>
            <a:off x="2490787" y="1336675"/>
            <a:ext cx="7429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1198" name="Google Shape;1198;p22"/>
          <p:cNvSpPr txBox="1"/>
          <p:nvPr/>
        </p:nvSpPr>
        <p:spPr>
          <a:xfrm>
            <a:off x="3654425" y="1052512"/>
            <a:ext cx="42132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1199" name="Google Shape;1199;p22"/>
          <p:cNvSpPr txBox="1"/>
          <p:nvPr/>
        </p:nvSpPr>
        <p:spPr>
          <a:xfrm>
            <a:off x="2159000" y="139700"/>
            <a:ext cx="6770687" cy="88265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1200" name="Google Shape;120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1201" name="Google Shape;1201;p22"/>
          <p:cNvSpPr txBox="1"/>
          <p:nvPr/>
        </p:nvSpPr>
        <p:spPr>
          <a:xfrm>
            <a:off x="2159000" y="6400800"/>
            <a:ext cx="6356350" cy="3365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22"/>
          <p:cNvSpPr txBox="1"/>
          <p:nvPr/>
        </p:nvSpPr>
        <p:spPr>
          <a:xfrm>
            <a:off x="2151062" y="6394450"/>
            <a:ext cx="2601912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1203" name="Google Shape;1203;p22"/>
          <p:cNvSpPr txBox="1"/>
          <p:nvPr/>
        </p:nvSpPr>
        <p:spPr>
          <a:xfrm>
            <a:off x="2159000" y="1103312"/>
            <a:ext cx="6770687" cy="149225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Google Shape;1204;p22"/>
          <p:cNvSpPr txBox="1"/>
          <p:nvPr/>
        </p:nvSpPr>
        <p:spPr>
          <a:xfrm>
            <a:off x="3214687" y="1057275"/>
            <a:ext cx="42116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1205" name="Google Shape;1205;p22"/>
          <p:cNvSpPr txBox="1"/>
          <p:nvPr/>
        </p:nvSpPr>
        <p:spPr>
          <a:xfrm>
            <a:off x="193675" y="136525"/>
            <a:ext cx="1881187" cy="6611937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6" name="Google Shape;1206;p22"/>
          <p:cNvGrpSpPr/>
          <p:nvPr/>
        </p:nvGrpSpPr>
        <p:grpSpPr>
          <a:xfrm>
            <a:off x="174625" y="454025"/>
            <a:ext cx="1752600" cy="5280025"/>
            <a:chOff x="175052" y="454025"/>
            <a:chExt cx="1752025" cy="5279583"/>
          </a:xfrm>
        </p:grpSpPr>
        <p:sp>
          <p:nvSpPr>
            <p:cNvPr id="1207" name="Google Shape;1207;p22"/>
            <p:cNvSpPr txBox="1"/>
            <p:nvPr/>
          </p:nvSpPr>
          <p:spPr>
            <a:xfrm>
              <a:off x="398817" y="806420"/>
              <a:ext cx="1063276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1208" name="Google Shape;1208;p22"/>
            <p:cNvSpPr txBox="1"/>
            <p:nvPr/>
          </p:nvSpPr>
          <p:spPr>
            <a:xfrm>
              <a:off x="190922" y="454025"/>
              <a:ext cx="1364802" cy="369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1209" name="Google Shape;1209;p22"/>
            <p:cNvSpPr txBox="1"/>
            <p:nvPr/>
          </p:nvSpPr>
          <p:spPr>
            <a:xfrm>
              <a:off x="203618" y="1512799"/>
              <a:ext cx="1158495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1210" name="Google Shape;1210;p22"/>
            <p:cNvSpPr txBox="1"/>
            <p:nvPr/>
          </p:nvSpPr>
          <p:spPr>
            <a:xfrm>
              <a:off x="175052" y="5363752"/>
              <a:ext cx="1659980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1211" name="Google Shape;1211;p22"/>
            <p:cNvSpPr txBox="1"/>
            <p:nvPr/>
          </p:nvSpPr>
          <p:spPr>
            <a:xfrm>
              <a:off x="630516" y="2181080"/>
              <a:ext cx="1237844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1212" name="Google Shape;1212;p22"/>
            <p:cNvSpPr txBox="1"/>
            <p:nvPr/>
          </p:nvSpPr>
          <p:spPr>
            <a:xfrm>
              <a:off x="630516" y="2496967"/>
              <a:ext cx="1128342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1213" name="Google Shape;1213;p22"/>
            <p:cNvSpPr txBox="1"/>
            <p:nvPr/>
          </p:nvSpPr>
          <p:spPr>
            <a:xfrm>
              <a:off x="630516" y="3160486"/>
              <a:ext cx="1018841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1214" name="Google Shape;1214;p22"/>
            <p:cNvSpPr txBox="1"/>
            <p:nvPr/>
          </p:nvSpPr>
          <p:spPr>
            <a:xfrm>
              <a:off x="630516" y="3477960"/>
              <a:ext cx="1188647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1215" name="Google Shape;1215;p22"/>
            <p:cNvSpPr txBox="1"/>
            <p:nvPr/>
          </p:nvSpPr>
          <p:spPr>
            <a:xfrm>
              <a:off x="630516" y="3792259"/>
              <a:ext cx="1201343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1216" name="Google Shape;1216;p22"/>
            <p:cNvSpPr txBox="1"/>
            <p:nvPr/>
          </p:nvSpPr>
          <p:spPr>
            <a:xfrm>
              <a:off x="630516" y="4111319"/>
              <a:ext cx="799838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</a:t>
              </a:r>
              <a:r>
                <a:rPr b="0" i="0" lang="en-US" sz="1400" u="sng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Fisco</a:t>
              </a:r>
              <a:endParaRPr/>
            </a:p>
          </p:txBody>
        </p:sp>
        <p:sp>
          <p:nvSpPr>
            <p:cNvPr id="1217" name="Google Shape;1217;p22"/>
            <p:cNvSpPr txBox="1"/>
            <p:nvPr/>
          </p:nvSpPr>
          <p:spPr>
            <a:xfrm>
              <a:off x="632102" y="4784362"/>
              <a:ext cx="1045820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Proyecto</a:t>
              </a:r>
              <a:endParaRPr/>
            </a:p>
          </p:txBody>
        </p:sp>
        <p:sp>
          <p:nvSpPr>
            <p:cNvPr id="1218" name="Google Shape;1218;p22"/>
            <p:cNvSpPr txBox="1"/>
            <p:nvPr/>
          </p:nvSpPr>
          <p:spPr>
            <a:xfrm>
              <a:off x="398817" y="1123894"/>
              <a:ext cx="1528260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1219" name="Google Shape;1219;p22"/>
            <p:cNvSpPr txBox="1"/>
            <p:nvPr/>
          </p:nvSpPr>
          <p:spPr>
            <a:xfrm>
              <a:off x="398817" y="1865195"/>
              <a:ext cx="1177539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1220" name="Google Shape;1220;p22"/>
            <p:cNvSpPr txBox="1"/>
            <p:nvPr/>
          </p:nvSpPr>
          <p:spPr>
            <a:xfrm>
              <a:off x="398817" y="2847775"/>
              <a:ext cx="1326715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Entregable</a:t>
              </a:r>
              <a:endParaRPr/>
            </a:p>
          </p:txBody>
        </p:sp>
        <p:sp>
          <p:nvSpPr>
            <p:cNvPr id="1221" name="Google Shape;1221;p22"/>
            <p:cNvSpPr txBox="1"/>
            <p:nvPr/>
          </p:nvSpPr>
          <p:spPr>
            <a:xfrm>
              <a:off x="398817" y="4462127"/>
              <a:ext cx="1315605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1222" name="Google Shape;1222;p22"/>
          <p:cNvSpPr txBox="1"/>
          <p:nvPr/>
        </p:nvSpPr>
        <p:spPr>
          <a:xfrm>
            <a:off x="6969125" y="6267450"/>
            <a:ext cx="157162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grpSp>
        <p:nvGrpSpPr>
          <p:cNvPr id="1223" name="Google Shape;1223;p22"/>
          <p:cNvGrpSpPr/>
          <p:nvPr/>
        </p:nvGrpSpPr>
        <p:grpSpPr>
          <a:xfrm>
            <a:off x="3516312" y="1322387"/>
            <a:ext cx="1352550" cy="352425"/>
            <a:chOff x="3516523" y="1322388"/>
            <a:chExt cx="1352550" cy="352425"/>
          </a:xfrm>
        </p:grpSpPr>
        <p:pic>
          <p:nvPicPr>
            <p:cNvPr id="1224" name="Google Shape;1224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16523" y="1322388"/>
              <a:ext cx="1352550" cy="352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5" name="Google Shape;1225;p22"/>
            <p:cNvSpPr txBox="1"/>
            <p:nvPr/>
          </p:nvSpPr>
          <p:spPr>
            <a:xfrm>
              <a:off x="3958002" y="1344313"/>
              <a:ext cx="5453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Times New Roman"/>
                <a:buNone/>
              </a:pPr>
              <a:r>
                <a:rPr b="0" i="0" lang="en-US" sz="1400" u="sng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Caso</a:t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23"/>
          <p:cNvSpPr txBox="1"/>
          <p:nvPr/>
        </p:nvSpPr>
        <p:spPr>
          <a:xfrm>
            <a:off x="2159000" y="1666875"/>
            <a:ext cx="6783387" cy="46815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23"/>
          <p:cNvSpPr txBox="1"/>
          <p:nvPr/>
        </p:nvSpPr>
        <p:spPr>
          <a:xfrm>
            <a:off x="5072062" y="307975"/>
            <a:ext cx="1841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3" name="Google Shape;12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062" y="1322387"/>
            <a:ext cx="13462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4" name="Google Shape;1234;p23"/>
          <p:cNvSpPr txBox="1"/>
          <p:nvPr/>
        </p:nvSpPr>
        <p:spPr>
          <a:xfrm>
            <a:off x="2316162" y="1336675"/>
            <a:ext cx="1092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Metamodelo</a:t>
            </a:r>
            <a:endParaRPr/>
          </a:p>
        </p:txBody>
      </p:sp>
      <p:sp>
        <p:nvSpPr>
          <p:cNvPr id="1235" name="Google Shape;1235;p23"/>
          <p:cNvSpPr txBox="1"/>
          <p:nvPr/>
        </p:nvSpPr>
        <p:spPr>
          <a:xfrm>
            <a:off x="3654425" y="1052512"/>
            <a:ext cx="42132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1236" name="Google Shape;1236;p23"/>
          <p:cNvSpPr txBox="1"/>
          <p:nvPr/>
        </p:nvSpPr>
        <p:spPr>
          <a:xfrm>
            <a:off x="2159000" y="139700"/>
            <a:ext cx="6770687" cy="88265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1237" name="Google Shape;123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1238" name="Google Shape;1238;p23"/>
          <p:cNvSpPr txBox="1"/>
          <p:nvPr/>
        </p:nvSpPr>
        <p:spPr>
          <a:xfrm>
            <a:off x="2159000" y="6400800"/>
            <a:ext cx="6356350" cy="3365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9" name="Google Shape;1239;p23"/>
          <p:cNvSpPr txBox="1"/>
          <p:nvPr/>
        </p:nvSpPr>
        <p:spPr>
          <a:xfrm>
            <a:off x="2151062" y="6394450"/>
            <a:ext cx="2601912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1240" name="Google Shape;1240;p23"/>
          <p:cNvSpPr txBox="1"/>
          <p:nvPr/>
        </p:nvSpPr>
        <p:spPr>
          <a:xfrm>
            <a:off x="2159000" y="1103312"/>
            <a:ext cx="6770687" cy="149225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Google Shape;1241;p23"/>
          <p:cNvSpPr txBox="1"/>
          <p:nvPr/>
        </p:nvSpPr>
        <p:spPr>
          <a:xfrm>
            <a:off x="3214687" y="1057275"/>
            <a:ext cx="42116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1242" name="Google Shape;1242;p23"/>
          <p:cNvSpPr txBox="1"/>
          <p:nvPr/>
        </p:nvSpPr>
        <p:spPr>
          <a:xfrm>
            <a:off x="193675" y="136525"/>
            <a:ext cx="1881187" cy="6611937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3" name="Google Shape;1243;p23"/>
          <p:cNvGrpSpPr/>
          <p:nvPr/>
        </p:nvGrpSpPr>
        <p:grpSpPr>
          <a:xfrm>
            <a:off x="174625" y="454025"/>
            <a:ext cx="1752600" cy="5280025"/>
            <a:chOff x="175052" y="454025"/>
            <a:chExt cx="1752025" cy="5279583"/>
          </a:xfrm>
        </p:grpSpPr>
        <p:sp>
          <p:nvSpPr>
            <p:cNvPr id="1244" name="Google Shape;1244;p23"/>
            <p:cNvSpPr txBox="1"/>
            <p:nvPr/>
          </p:nvSpPr>
          <p:spPr>
            <a:xfrm>
              <a:off x="398817" y="806420"/>
              <a:ext cx="1063276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1245" name="Google Shape;1245;p23"/>
            <p:cNvSpPr txBox="1"/>
            <p:nvPr/>
          </p:nvSpPr>
          <p:spPr>
            <a:xfrm>
              <a:off x="190922" y="454025"/>
              <a:ext cx="1364802" cy="369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1246" name="Google Shape;1246;p23"/>
            <p:cNvSpPr txBox="1"/>
            <p:nvPr/>
          </p:nvSpPr>
          <p:spPr>
            <a:xfrm>
              <a:off x="203618" y="1512799"/>
              <a:ext cx="1158495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1247" name="Google Shape;1247;p23"/>
            <p:cNvSpPr txBox="1"/>
            <p:nvPr/>
          </p:nvSpPr>
          <p:spPr>
            <a:xfrm>
              <a:off x="175052" y="5363752"/>
              <a:ext cx="1659980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1248" name="Google Shape;1248;p23"/>
            <p:cNvSpPr txBox="1"/>
            <p:nvPr/>
          </p:nvSpPr>
          <p:spPr>
            <a:xfrm>
              <a:off x="630516" y="2181080"/>
              <a:ext cx="1237844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1249" name="Google Shape;1249;p23"/>
            <p:cNvSpPr txBox="1"/>
            <p:nvPr/>
          </p:nvSpPr>
          <p:spPr>
            <a:xfrm>
              <a:off x="630516" y="2496967"/>
              <a:ext cx="1128342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1250" name="Google Shape;1250;p23"/>
            <p:cNvSpPr txBox="1"/>
            <p:nvPr/>
          </p:nvSpPr>
          <p:spPr>
            <a:xfrm>
              <a:off x="630516" y="3160486"/>
              <a:ext cx="1018841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1251" name="Google Shape;1251;p23"/>
            <p:cNvSpPr txBox="1"/>
            <p:nvPr/>
          </p:nvSpPr>
          <p:spPr>
            <a:xfrm>
              <a:off x="630516" y="3477960"/>
              <a:ext cx="1188647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1252" name="Google Shape;1252;p23"/>
            <p:cNvSpPr txBox="1"/>
            <p:nvPr/>
          </p:nvSpPr>
          <p:spPr>
            <a:xfrm>
              <a:off x="630516" y="3792259"/>
              <a:ext cx="1201343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1253" name="Google Shape;1253;p23"/>
            <p:cNvSpPr txBox="1"/>
            <p:nvPr/>
          </p:nvSpPr>
          <p:spPr>
            <a:xfrm>
              <a:off x="630516" y="4111319"/>
              <a:ext cx="799838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1254" name="Google Shape;1254;p23"/>
            <p:cNvSpPr txBox="1"/>
            <p:nvPr/>
          </p:nvSpPr>
          <p:spPr>
            <a:xfrm>
              <a:off x="632102" y="4784362"/>
              <a:ext cx="1045820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</a:t>
              </a:r>
              <a:r>
                <a:rPr b="0" i="0" lang="en-US" sz="1400" u="sng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Proyecto</a:t>
              </a:r>
              <a:endParaRPr/>
            </a:p>
          </p:txBody>
        </p:sp>
        <p:sp>
          <p:nvSpPr>
            <p:cNvPr id="1255" name="Google Shape;1255;p23"/>
            <p:cNvSpPr txBox="1"/>
            <p:nvPr/>
          </p:nvSpPr>
          <p:spPr>
            <a:xfrm>
              <a:off x="398817" y="1123894"/>
              <a:ext cx="1528260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1256" name="Google Shape;1256;p23"/>
            <p:cNvSpPr txBox="1"/>
            <p:nvPr/>
          </p:nvSpPr>
          <p:spPr>
            <a:xfrm>
              <a:off x="398817" y="1865195"/>
              <a:ext cx="1177539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1257" name="Google Shape;1257;p23"/>
            <p:cNvSpPr txBox="1"/>
            <p:nvPr/>
          </p:nvSpPr>
          <p:spPr>
            <a:xfrm>
              <a:off x="398817" y="2847775"/>
              <a:ext cx="1326715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1258" name="Google Shape;1258;p23"/>
            <p:cNvSpPr txBox="1"/>
            <p:nvPr/>
          </p:nvSpPr>
          <p:spPr>
            <a:xfrm>
              <a:off x="398817" y="4462127"/>
              <a:ext cx="1315605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Planeación</a:t>
              </a:r>
              <a:endParaRPr/>
            </a:p>
          </p:txBody>
        </p:sp>
      </p:grpSp>
      <p:sp>
        <p:nvSpPr>
          <p:cNvPr id="1259" name="Google Shape;1259;p23"/>
          <p:cNvSpPr txBox="1"/>
          <p:nvPr/>
        </p:nvSpPr>
        <p:spPr>
          <a:xfrm>
            <a:off x="6969125" y="6267450"/>
            <a:ext cx="157162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24"/>
          <p:cNvSpPr txBox="1"/>
          <p:nvPr/>
        </p:nvSpPr>
        <p:spPr>
          <a:xfrm>
            <a:off x="2159000" y="1666875"/>
            <a:ext cx="6783387" cy="46815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6" name="Google Shape;1266;p24"/>
          <p:cNvSpPr txBox="1"/>
          <p:nvPr/>
        </p:nvSpPr>
        <p:spPr>
          <a:xfrm>
            <a:off x="5072062" y="307975"/>
            <a:ext cx="1841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7" name="Google Shape;12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062" y="1322387"/>
            <a:ext cx="13462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8" name="Google Shape;1268;p24"/>
          <p:cNvSpPr txBox="1"/>
          <p:nvPr/>
        </p:nvSpPr>
        <p:spPr>
          <a:xfrm>
            <a:off x="2490787" y="1336675"/>
            <a:ext cx="7429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1269" name="Google Shape;1269;p24"/>
          <p:cNvSpPr txBox="1"/>
          <p:nvPr/>
        </p:nvSpPr>
        <p:spPr>
          <a:xfrm>
            <a:off x="3654425" y="1052512"/>
            <a:ext cx="42132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1270" name="Google Shape;1270;p24"/>
          <p:cNvSpPr txBox="1"/>
          <p:nvPr/>
        </p:nvSpPr>
        <p:spPr>
          <a:xfrm>
            <a:off x="2159000" y="139700"/>
            <a:ext cx="6770687" cy="88265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1271" name="Google Shape;127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24"/>
          <p:cNvSpPr txBox="1"/>
          <p:nvPr/>
        </p:nvSpPr>
        <p:spPr>
          <a:xfrm>
            <a:off x="2159000" y="6400800"/>
            <a:ext cx="6356350" cy="3365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3" name="Google Shape;1273;p24"/>
          <p:cNvSpPr txBox="1"/>
          <p:nvPr/>
        </p:nvSpPr>
        <p:spPr>
          <a:xfrm>
            <a:off x="2151062" y="6394450"/>
            <a:ext cx="2601912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1274" name="Google Shape;1274;p24"/>
          <p:cNvSpPr txBox="1"/>
          <p:nvPr/>
        </p:nvSpPr>
        <p:spPr>
          <a:xfrm>
            <a:off x="2159000" y="1103312"/>
            <a:ext cx="6770687" cy="149225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Google Shape;1275;p24"/>
          <p:cNvSpPr txBox="1"/>
          <p:nvPr/>
        </p:nvSpPr>
        <p:spPr>
          <a:xfrm>
            <a:off x="3214687" y="1057275"/>
            <a:ext cx="42116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1276" name="Google Shape;1276;p24"/>
          <p:cNvSpPr txBox="1"/>
          <p:nvPr/>
        </p:nvSpPr>
        <p:spPr>
          <a:xfrm>
            <a:off x="193675" y="136525"/>
            <a:ext cx="1881187" cy="6611937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7" name="Google Shape;1277;p24"/>
          <p:cNvGrpSpPr/>
          <p:nvPr/>
        </p:nvGrpSpPr>
        <p:grpSpPr>
          <a:xfrm>
            <a:off x="174625" y="454025"/>
            <a:ext cx="1752600" cy="5280025"/>
            <a:chOff x="175052" y="454025"/>
            <a:chExt cx="1752025" cy="5279583"/>
          </a:xfrm>
        </p:grpSpPr>
        <p:sp>
          <p:nvSpPr>
            <p:cNvPr id="1278" name="Google Shape;1278;p24"/>
            <p:cNvSpPr txBox="1"/>
            <p:nvPr/>
          </p:nvSpPr>
          <p:spPr>
            <a:xfrm>
              <a:off x="398817" y="806420"/>
              <a:ext cx="1063276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1279" name="Google Shape;1279;p24"/>
            <p:cNvSpPr txBox="1"/>
            <p:nvPr/>
          </p:nvSpPr>
          <p:spPr>
            <a:xfrm>
              <a:off x="190922" y="454025"/>
              <a:ext cx="1364802" cy="369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1280" name="Google Shape;1280;p24"/>
            <p:cNvSpPr txBox="1"/>
            <p:nvPr/>
          </p:nvSpPr>
          <p:spPr>
            <a:xfrm>
              <a:off x="203618" y="1512799"/>
              <a:ext cx="1158495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1281" name="Google Shape;1281;p24"/>
            <p:cNvSpPr txBox="1"/>
            <p:nvPr/>
          </p:nvSpPr>
          <p:spPr>
            <a:xfrm>
              <a:off x="175052" y="5363752"/>
              <a:ext cx="1659980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1282" name="Google Shape;1282;p24"/>
            <p:cNvSpPr txBox="1"/>
            <p:nvPr/>
          </p:nvSpPr>
          <p:spPr>
            <a:xfrm>
              <a:off x="630516" y="2181080"/>
              <a:ext cx="1237844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1283" name="Google Shape;1283;p24"/>
            <p:cNvSpPr txBox="1"/>
            <p:nvPr/>
          </p:nvSpPr>
          <p:spPr>
            <a:xfrm>
              <a:off x="630516" y="2496967"/>
              <a:ext cx="1128342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1284" name="Google Shape;1284;p24"/>
            <p:cNvSpPr txBox="1"/>
            <p:nvPr/>
          </p:nvSpPr>
          <p:spPr>
            <a:xfrm>
              <a:off x="630516" y="3160486"/>
              <a:ext cx="1018841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1285" name="Google Shape;1285;p24"/>
            <p:cNvSpPr txBox="1"/>
            <p:nvPr/>
          </p:nvSpPr>
          <p:spPr>
            <a:xfrm>
              <a:off x="630516" y="3477960"/>
              <a:ext cx="1188647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1286" name="Google Shape;1286;p24"/>
            <p:cNvSpPr txBox="1"/>
            <p:nvPr/>
          </p:nvSpPr>
          <p:spPr>
            <a:xfrm>
              <a:off x="630516" y="3792259"/>
              <a:ext cx="1201343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1287" name="Google Shape;1287;p24"/>
            <p:cNvSpPr txBox="1"/>
            <p:nvPr/>
          </p:nvSpPr>
          <p:spPr>
            <a:xfrm>
              <a:off x="630516" y="4111319"/>
              <a:ext cx="799838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1288" name="Google Shape;1288;p24"/>
            <p:cNvSpPr txBox="1"/>
            <p:nvPr/>
          </p:nvSpPr>
          <p:spPr>
            <a:xfrm>
              <a:off x="632102" y="4784362"/>
              <a:ext cx="1045820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</a:t>
              </a:r>
              <a:r>
                <a:rPr b="0" i="0" lang="en-US" sz="1400" u="sng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Proyecto</a:t>
              </a:r>
              <a:endParaRPr/>
            </a:p>
          </p:txBody>
        </p:sp>
        <p:sp>
          <p:nvSpPr>
            <p:cNvPr id="1289" name="Google Shape;1289;p24"/>
            <p:cNvSpPr txBox="1"/>
            <p:nvPr/>
          </p:nvSpPr>
          <p:spPr>
            <a:xfrm>
              <a:off x="398817" y="1123894"/>
              <a:ext cx="1528260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1290" name="Google Shape;1290;p24"/>
            <p:cNvSpPr txBox="1"/>
            <p:nvPr/>
          </p:nvSpPr>
          <p:spPr>
            <a:xfrm>
              <a:off x="398817" y="1865195"/>
              <a:ext cx="1177539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1291" name="Google Shape;1291;p24"/>
            <p:cNvSpPr txBox="1"/>
            <p:nvPr/>
          </p:nvSpPr>
          <p:spPr>
            <a:xfrm>
              <a:off x="398817" y="2847775"/>
              <a:ext cx="1326715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1292" name="Google Shape;1292;p24"/>
            <p:cNvSpPr txBox="1"/>
            <p:nvPr/>
          </p:nvSpPr>
          <p:spPr>
            <a:xfrm>
              <a:off x="398817" y="4462127"/>
              <a:ext cx="1315605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Planeación</a:t>
              </a:r>
              <a:endParaRPr/>
            </a:p>
          </p:txBody>
        </p:sp>
      </p:grpSp>
      <p:sp>
        <p:nvSpPr>
          <p:cNvPr id="1293" name="Google Shape;1293;p24"/>
          <p:cNvSpPr txBox="1"/>
          <p:nvPr/>
        </p:nvSpPr>
        <p:spPr>
          <a:xfrm>
            <a:off x="6969125" y="6267450"/>
            <a:ext cx="157162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sp>
        <p:nvSpPr>
          <p:cNvPr id="1294" name="Google Shape;1294;p24"/>
          <p:cNvSpPr txBox="1"/>
          <p:nvPr/>
        </p:nvSpPr>
        <p:spPr>
          <a:xfrm>
            <a:off x="3957637" y="1344612"/>
            <a:ext cx="5461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25"/>
          <p:cNvSpPr txBox="1"/>
          <p:nvPr/>
        </p:nvSpPr>
        <p:spPr>
          <a:xfrm>
            <a:off x="2159000" y="1666875"/>
            <a:ext cx="6783387" cy="46815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25"/>
          <p:cNvSpPr txBox="1"/>
          <p:nvPr/>
        </p:nvSpPr>
        <p:spPr>
          <a:xfrm>
            <a:off x="5072062" y="307975"/>
            <a:ext cx="1841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p25"/>
          <p:cNvSpPr txBox="1"/>
          <p:nvPr/>
        </p:nvSpPr>
        <p:spPr>
          <a:xfrm>
            <a:off x="2490787" y="1336675"/>
            <a:ext cx="7429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1303" name="Google Shape;1303;p25"/>
          <p:cNvSpPr txBox="1"/>
          <p:nvPr/>
        </p:nvSpPr>
        <p:spPr>
          <a:xfrm>
            <a:off x="3654425" y="1052512"/>
            <a:ext cx="42132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1304" name="Google Shape;1304;p25"/>
          <p:cNvSpPr txBox="1"/>
          <p:nvPr/>
        </p:nvSpPr>
        <p:spPr>
          <a:xfrm>
            <a:off x="2159000" y="139700"/>
            <a:ext cx="6770687" cy="88265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1305" name="Google Shape;13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1306" name="Google Shape;1306;p25"/>
          <p:cNvSpPr txBox="1"/>
          <p:nvPr/>
        </p:nvSpPr>
        <p:spPr>
          <a:xfrm>
            <a:off x="2159000" y="6400800"/>
            <a:ext cx="6356350" cy="3365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7" name="Google Shape;1307;p25"/>
          <p:cNvSpPr txBox="1"/>
          <p:nvPr/>
        </p:nvSpPr>
        <p:spPr>
          <a:xfrm>
            <a:off x="2151062" y="6394450"/>
            <a:ext cx="2601912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1308" name="Google Shape;1308;p25"/>
          <p:cNvSpPr txBox="1"/>
          <p:nvPr/>
        </p:nvSpPr>
        <p:spPr>
          <a:xfrm>
            <a:off x="2159000" y="1103312"/>
            <a:ext cx="6770687" cy="149225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9" name="Google Shape;1309;p25"/>
          <p:cNvSpPr txBox="1"/>
          <p:nvPr/>
        </p:nvSpPr>
        <p:spPr>
          <a:xfrm>
            <a:off x="3214687" y="1057275"/>
            <a:ext cx="42116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1310" name="Google Shape;1310;p25"/>
          <p:cNvSpPr txBox="1"/>
          <p:nvPr/>
        </p:nvSpPr>
        <p:spPr>
          <a:xfrm>
            <a:off x="193675" y="136525"/>
            <a:ext cx="1881187" cy="6611937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1" name="Google Shape;1311;p25"/>
          <p:cNvGrpSpPr/>
          <p:nvPr/>
        </p:nvGrpSpPr>
        <p:grpSpPr>
          <a:xfrm>
            <a:off x="174625" y="454025"/>
            <a:ext cx="1752600" cy="5280025"/>
            <a:chOff x="175052" y="454025"/>
            <a:chExt cx="1752025" cy="5279583"/>
          </a:xfrm>
        </p:grpSpPr>
        <p:sp>
          <p:nvSpPr>
            <p:cNvPr id="1312" name="Google Shape;1312;p25"/>
            <p:cNvSpPr txBox="1"/>
            <p:nvPr/>
          </p:nvSpPr>
          <p:spPr>
            <a:xfrm>
              <a:off x="398817" y="806420"/>
              <a:ext cx="1063276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1313" name="Google Shape;1313;p25"/>
            <p:cNvSpPr txBox="1"/>
            <p:nvPr/>
          </p:nvSpPr>
          <p:spPr>
            <a:xfrm>
              <a:off x="190922" y="454025"/>
              <a:ext cx="1364802" cy="369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1314" name="Google Shape;1314;p25"/>
            <p:cNvSpPr txBox="1"/>
            <p:nvPr/>
          </p:nvSpPr>
          <p:spPr>
            <a:xfrm>
              <a:off x="203618" y="1512799"/>
              <a:ext cx="1158495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1315" name="Google Shape;1315;p25"/>
            <p:cNvSpPr txBox="1"/>
            <p:nvPr/>
          </p:nvSpPr>
          <p:spPr>
            <a:xfrm>
              <a:off x="175052" y="5363752"/>
              <a:ext cx="1659980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1316" name="Google Shape;1316;p25"/>
            <p:cNvSpPr txBox="1"/>
            <p:nvPr/>
          </p:nvSpPr>
          <p:spPr>
            <a:xfrm>
              <a:off x="630516" y="2181080"/>
              <a:ext cx="1237844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1317" name="Google Shape;1317;p25"/>
            <p:cNvSpPr txBox="1"/>
            <p:nvPr/>
          </p:nvSpPr>
          <p:spPr>
            <a:xfrm>
              <a:off x="630516" y="2496967"/>
              <a:ext cx="1128342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1318" name="Google Shape;1318;p25"/>
            <p:cNvSpPr txBox="1"/>
            <p:nvPr/>
          </p:nvSpPr>
          <p:spPr>
            <a:xfrm>
              <a:off x="630516" y="3160486"/>
              <a:ext cx="1018841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1319" name="Google Shape;1319;p25"/>
            <p:cNvSpPr txBox="1"/>
            <p:nvPr/>
          </p:nvSpPr>
          <p:spPr>
            <a:xfrm>
              <a:off x="630516" y="3477960"/>
              <a:ext cx="1188647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1320" name="Google Shape;1320;p25"/>
            <p:cNvSpPr txBox="1"/>
            <p:nvPr/>
          </p:nvSpPr>
          <p:spPr>
            <a:xfrm>
              <a:off x="630516" y="3792259"/>
              <a:ext cx="1201343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1321" name="Google Shape;1321;p25"/>
            <p:cNvSpPr txBox="1"/>
            <p:nvPr/>
          </p:nvSpPr>
          <p:spPr>
            <a:xfrm>
              <a:off x="630516" y="4111319"/>
              <a:ext cx="799838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1322" name="Google Shape;1322;p25"/>
            <p:cNvSpPr txBox="1"/>
            <p:nvPr/>
          </p:nvSpPr>
          <p:spPr>
            <a:xfrm>
              <a:off x="632102" y="4784362"/>
              <a:ext cx="1045820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</a:t>
              </a:r>
              <a:r>
                <a:rPr b="0" i="0" lang="en-US" sz="1400" u="sng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Proyecto</a:t>
              </a:r>
              <a:endParaRPr/>
            </a:p>
          </p:txBody>
        </p:sp>
        <p:sp>
          <p:nvSpPr>
            <p:cNvPr id="1323" name="Google Shape;1323;p25"/>
            <p:cNvSpPr txBox="1"/>
            <p:nvPr/>
          </p:nvSpPr>
          <p:spPr>
            <a:xfrm>
              <a:off x="398817" y="1123894"/>
              <a:ext cx="1528260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1324" name="Google Shape;1324;p25"/>
            <p:cNvSpPr txBox="1"/>
            <p:nvPr/>
          </p:nvSpPr>
          <p:spPr>
            <a:xfrm>
              <a:off x="398817" y="1865195"/>
              <a:ext cx="1177539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1325" name="Google Shape;1325;p25"/>
            <p:cNvSpPr txBox="1"/>
            <p:nvPr/>
          </p:nvSpPr>
          <p:spPr>
            <a:xfrm>
              <a:off x="398817" y="2847775"/>
              <a:ext cx="1326715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1326" name="Google Shape;1326;p25"/>
            <p:cNvSpPr txBox="1"/>
            <p:nvPr/>
          </p:nvSpPr>
          <p:spPr>
            <a:xfrm>
              <a:off x="398817" y="4462127"/>
              <a:ext cx="1315605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Planeación</a:t>
              </a:r>
              <a:endParaRPr/>
            </a:p>
          </p:txBody>
        </p:sp>
      </p:grpSp>
      <p:sp>
        <p:nvSpPr>
          <p:cNvPr id="1327" name="Google Shape;1327;p25"/>
          <p:cNvSpPr txBox="1"/>
          <p:nvPr/>
        </p:nvSpPr>
        <p:spPr>
          <a:xfrm>
            <a:off x="6969125" y="6267450"/>
            <a:ext cx="157162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grpSp>
        <p:nvGrpSpPr>
          <p:cNvPr id="1328" name="Google Shape;1328;p25"/>
          <p:cNvGrpSpPr/>
          <p:nvPr/>
        </p:nvGrpSpPr>
        <p:grpSpPr>
          <a:xfrm>
            <a:off x="3516312" y="1322387"/>
            <a:ext cx="1352550" cy="352425"/>
            <a:chOff x="3516523" y="1322388"/>
            <a:chExt cx="1352550" cy="352425"/>
          </a:xfrm>
        </p:grpSpPr>
        <p:pic>
          <p:nvPicPr>
            <p:cNvPr id="1329" name="Google Shape;1329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16523" y="1322388"/>
              <a:ext cx="1352550" cy="352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0" name="Google Shape;1330;p25"/>
            <p:cNvSpPr txBox="1"/>
            <p:nvPr/>
          </p:nvSpPr>
          <p:spPr>
            <a:xfrm>
              <a:off x="3958002" y="1344313"/>
              <a:ext cx="5453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Times New Roman"/>
                <a:buNone/>
              </a:pPr>
              <a:r>
                <a:rPr b="0" i="0" lang="en-US" sz="1400" u="sng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Caso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/>
          <p:nvPr/>
        </p:nvSpPr>
        <p:spPr>
          <a:xfrm>
            <a:off x="5072062" y="307975"/>
            <a:ext cx="1841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062" y="1322387"/>
            <a:ext cx="13462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"/>
          <p:cNvSpPr txBox="1"/>
          <p:nvPr/>
        </p:nvSpPr>
        <p:spPr>
          <a:xfrm>
            <a:off x="2287587" y="1336675"/>
            <a:ext cx="11493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Organización</a:t>
            </a:r>
            <a:endParaRPr/>
          </a:p>
        </p:txBody>
      </p:sp>
      <p:sp>
        <p:nvSpPr>
          <p:cNvPr id="200" name="Google Shape;200;p4"/>
          <p:cNvSpPr txBox="1"/>
          <p:nvPr/>
        </p:nvSpPr>
        <p:spPr>
          <a:xfrm>
            <a:off x="3654425" y="1052512"/>
            <a:ext cx="42132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201" name="Google Shape;201;p4"/>
          <p:cNvSpPr txBox="1"/>
          <p:nvPr/>
        </p:nvSpPr>
        <p:spPr>
          <a:xfrm>
            <a:off x="2159000" y="139700"/>
            <a:ext cx="6770687" cy="88265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202" name="Google Shape;20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"/>
          <p:cNvSpPr txBox="1"/>
          <p:nvPr/>
        </p:nvSpPr>
        <p:spPr>
          <a:xfrm>
            <a:off x="2159000" y="6400800"/>
            <a:ext cx="6356350" cy="3365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4"/>
          <p:cNvSpPr txBox="1"/>
          <p:nvPr/>
        </p:nvSpPr>
        <p:spPr>
          <a:xfrm>
            <a:off x="2151062" y="6394450"/>
            <a:ext cx="2601912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205" name="Google Shape;205;p4"/>
          <p:cNvSpPr txBox="1"/>
          <p:nvPr/>
        </p:nvSpPr>
        <p:spPr>
          <a:xfrm>
            <a:off x="2159000" y="1103312"/>
            <a:ext cx="6770687" cy="149225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4"/>
          <p:cNvSpPr txBox="1"/>
          <p:nvPr/>
        </p:nvSpPr>
        <p:spPr>
          <a:xfrm>
            <a:off x="3214687" y="1057275"/>
            <a:ext cx="42116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207" name="Google Shape;207;p4"/>
          <p:cNvSpPr txBox="1"/>
          <p:nvPr/>
        </p:nvSpPr>
        <p:spPr>
          <a:xfrm>
            <a:off x="193675" y="136525"/>
            <a:ext cx="1881187" cy="6611937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" name="Google Shape;208;p4"/>
          <p:cNvGrpSpPr/>
          <p:nvPr/>
        </p:nvGrpSpPr>
        <p:grpSpPr>
          <a:xfrm>
            <a:off x="174625" y="454025"/>
            <a:ext cx="1752600" cy="5280025"/>
            <a:chOff x="175052" y="454025"/>
            <a:chExt cx="1752025" cy="5279583"/>
          </a:xfrm>
        </p:grpSpPr>
        <p:sp>
          <p:nvSpPr>
            <p:cNvPr id="209" name="Google Shape;209;p4"/>
            <p:cNvSpPr txBox="1"/>
            <p:nvPr/>
          </p:nvSpPr>
          <p:spPr>
            <a:xfrm>
              <a:off x="398817" y="806420"/>
              <a:ext cx="1063276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210" name="Google Shape;210;p4"/>
            <p:cNvSpPr txBox="1"/>
            <p:nvPr/>
          </p:nvSpPr>
          <p:spPr>
            <a:xfrm>
              <a:off x="190922" y="454025"/>
              <a:ext cx="1364802" cy="369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211" name="Google Shape;211;p4"/>
            <p:cNvSpPr txBox="1"/>
            <p:nvPr/>
          </p:nvSpPr>
          <p:spPr>
            <a:xfrm>
              <a:off x="203618" y="1512799"/>
              <a:ext cx="1158495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212" name="Google Shape;212;p4"/>
            <p:cNvSpPr txBox="1"/>
            <p:nvPr/>
          </p:nvSpPr>
          <p:spPr>
            <a:xfrm>
              <a:off x="175052" y="5363752"/>
              <a:ext cx="1659980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213" name="Google Shape;213;p4"/>
            <p:cNvSpPr txBox="1"/>
            <p:nvPr/>
          </p:nvSpPr>
          <p:spPr>
            <a:xfrm>
              <a:off x="630516" y="2181080"/>
              <a:ext cx="1237844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214" name="Google Shape;214;p4"/>
            <p:cNvSpPr txBox="1"/>
            <p:nvPr/>
          </p:nvSpPr>
          <p:spPr>
            <a:xfrm>
              <a:off x="630516" y="2496967"/>
              <a:ext cx="1128342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215" name="Google Shape;215;p4"/>
            <p:cNvSpPr txBox="1"/>
            <p:nvPr/>
          </p:nvSpPr>
          <p:spPr>
            <a:xfrm>
              <a:off x="630516" y="3160486"/>
              <a:ext cx="1018841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216" name="Google Shape;216;p4"/>
            <p:cNvSpPr txBox="1"/>
            <p:nvPr/>
          </p:nvSpPr>
          <p:spPr>
            <a:xfrm>
              <a:off x="630516" y="3477960"/>
              <a:ext cx="1188647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217" name="Google Shape;217;p4"/>
            <p:cNvSpPr txBox="1"/>
            <p:nvPr/>
          </p:nvSpPr>
          <p:spPr>
            <a:xfrm>
              <a:off x="630516" y="3792259"/>
              <a:ext cx="1201343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218" name="Google Shape;218;p4"/>
            <p:cNvSpPr txBox="1"/>
            <p:nvPr/>
          </p:nvSpPr>
          <p:spPr>
            <a:xfrm>
              <a:off x="630516" y="4111319"/>
              <a:ext cx="799838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219" name="Google Shape;219;p4"/>
            <p:cNvSpPr txBox="1"/>
            <p:nvPr/>
          </p:nvSpPr>
          <p:spPr>
            <a:xfrm>
              <a:off x="632102" y="4784362"/>
              <a:ext cx="1045820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Proyecto</a:t>
              </a:r>
              <a:endParaRPr/>
            </a:p>
          </p:txBody>
        </p:sp>
        <p:sp>
          <p:nvSpPr>
            <p:cNvPr id="220" name="Google Shape;220;p4"/>
            <p:cNvSpPr txBox="1"/>
            <p:nvPr/>
          </p:nvSpPr>
          <p:spPr>
            <a:xfrm>
              <a:off x="398817" y="1123894"/>
              <a:ext cx="1528260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Organización</a:t>
              </a:r>
              <a:endParaRPr/>
            </a:p>
          </p:txBody>
        </p:sp>
        <p:sp>
          <p:nvSpPr>
            <p:cNvPr id="221" name="Google Shape;221;p4"/>
            <p:cNvSpPr txBox="1"/>
            <p:nvPr/>
          </p:nvSpPr>
          <p:spPr>
            <a:xfrm>
              <a:off x="398817" y="1865195"/>
              <a:ext cx="1177539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222" name="Google Shape;222;p4"/>
            <p:cNvSpPr txBox="1"/>
            <p:nvPr/>
          </p:nvSpPr>
          <p:spPr>
            <a:xfrm>
              <a:off x="398817" y="2847775"/>
              <a:ext cx="1326715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223" name="Google Shape;223;p4"/>
            <p:cNvSpPr txBox="1"/>
            <p:nvPr/>
          </p:nvSpPr>
          <p:spPr>
            <a:xfrm>
              <a:off x="398817" y="4462127"/>
              <a:ext cx="1315605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224" name="Google Shape;224;p4"/>
          <p:cNvSpPr txBox="1"/>
          <p:nvPr/>
        </p:nvSpPr>
        <p:spPr>
          <a:xfrm>
            <a:off x="6969125" y="6267450"/>
            <a:ext cx="157162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sp>
        <p:nvSpPr>
          <p:cNvPr id="225" name="Google Shape;225;p4"/>
          <p:cNvSpPr/>
          <p:nvPr/>
        </p:nvSpPr>
        <p:spPr>
          <a:xfrm>
            <a:off x="2287587" y="2524125"/>
            <a:ext cx="6497637" cy="40163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Organigrama</a:t>
            </a:r>
            <a:endParaRPr/>
          </a:p>
        </p:txBody>
      </p:sp>
      <p:sp>
        <p:nvSpPr>
          <p:cNvPr id="226" name="Google Shape;226;p4"/>
          <p:cNvSpPr/>
          <p:nvPr/>
        </p:nvSpPr>
        <p:spPr>
          <a:xfrm>
            <a:off x="2341562" y="1744662"/>
            <a:ext cx="6496050" cy="70961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Nombre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Bienestar Institucional Universidad Distrital</a:t>
            </a:r>
            <a:endParaRPr/>
          </a:p>
        </p:txBody>
      </p:sp>
      <p:pic>
        <p:nvPicPr>
          <p:cNvPr id="227" name="Google Shape;227;p4"/>
          <p:cNvPicPr preferRelativeResize="0"/>
          <p:nvPr/>
        </p:nvPicPr>
        <p:blipFill rotWithShape="1">
          <a:blip r:embed="rId5">
            <a:alphaModFix/>
          </a:blip>
          <a:srcRect b="25069" l="2891" r="9866" t="10783"/>
          <a:stretch/>
        </p:blipFill>
        <p:spPr>
          <a:xfrm>
            <a:off x="2417762" y="2971800"/>
            <a:ext cx="6411912" cy="3303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 txBox="1"/>
          <p:nvPr/>
        </p:nvSpPr>
        <p:spPr>
          <a:xfrm>
            <a:off x="2159000" y="1666875"/>
            <a:ext cx="6783387" cy="46815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5"/>
          <p:cNvSpPr txBox="1"/>
          <p:nvPr/>
        </p:nvSpPr>
        <p:spPr>
          <a:xfrm>
            <a:off x="5072062" y="307975"/>
            <a:ext cx="1841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062" y="1322387"/>
            <a:ext cx="13462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5"/>
          <p:cNvSpPr txBox="1"/>
          <p:nvPr/>
        </p:nvSpPr>
        <p:spPr>
          <a:xfrm>
            <a:off x="2316162" y="1336675"/>
            <a:ext cx="1092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Metamodelo</a:t>
            </a:r>
            <a:endParaRPr/>
          </a:p>
        </p:txBody>
      </p:sp>
      <p:sp>
        <p:nvSpPr>
          <p:cNvPr id="237" name="Google Shape;237;p5"/>
          <p:cNvSpPr txBox="1"/>
          <p:nvPr/>
        </p:nvSpPr>
        <p:spPr>
          <a:xfrm>
            <a:off x="3654425" y="1052512"/>
            <a:ext cx="42132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238" name="Google Shape;238;p5"/>
          <p:cNvSpPr txBox="1"/>
          <p:nvPr/>
        </p:nvSpPr>
        <p:spPr>
          <a:xfrm>
            <a:off x="2159000" y="139700"/>
            <a:ext cx="6770687" cy="88265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239" name="Google Shape;2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5"/>
          <p:cNvSpPr txBox="1"/>
          <p:nvPr/>
        </p:nvSpPr>
        <p:spPr>
          <a:xfrm>
            <a:off x="2159000" y="6400800"/>
            <a:ext cx="6356350" cy="3365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5"/>
          <p:cNvSpPr txBox="1"/>
          <p:nvPr/>
        </p:nvSpPr>
        <p:spPr>
          <a:xfrm>
            <a:off x="2151062" y="6394450"/>
            <a:ext cx="2601912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242" name="Google Shape;242;p5"/>
          <p:cNvSpPr txBox="1"/>
          <p:nvPr/>
        </p:nvSpPr>
        <p:spPr>
          <a:xfrm>
            <a:off x="2159000" y="1103312"/>
            <a:ext cx="6770687" cy="149225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5"/>
          <p:cNvSpPr txBox="1"/>
          <p:nvPr/>
        </p:nvSpPr>
        <p:spPr>
          <a:xfrm>
            <a:off x="3214687" y="1057275"/>
            <a:ext cx="42116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244" name="Google Shape;244;p5"/>
          <p:cNvSpPr txBox="1"/>
          <p:nvPr/>
        </p:nvSpPr>
        <p:spPr>
          <a:xfrm>
            <a:off x="193675" y="136525"/>
            <a:ext cx="1881187" cy="6611937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5"/>
          <p:cNvGrpSpPr/>
          <p:nvPr/>
        </p:nvGrpSpPr>
        <p:grpSpPr>
          <a:xfrm>
            <a:off x="174625" y="454025"/>
            <a:ext cx="1752600" cy="5280025"/>
            <a:chOff x="175052" y="454025"/>
            <a:chExt cx="1752025" cy="5279583"/>
          </a:xfrm>
        </p:grpSpPr>
        <p:sp>
          <p:nvSpPr>
            <p:cNvPr id="246" name="Google Shape;246;p5"/>
            <p:cNvSpPr txBox="1"/>
            <p:nvPr/>
          </p:nvSpPr>
          <p:spPr>
            <a:xfrm>
              <a:off x="398817" y="806420"/>
              <a:ext cx="1063276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247" name="Google Shape;247;p5"/>
            <p:cNvSpPr txBox="1"/>
            <p:nvPr/>
          </p:nvSpPr>
          <p:spPr>
            <a:xfrm>
              <a:off x="190922" y="454025"/>
              <a:ext cx="1364802" cy="369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248" name="Google Shape;248;p5"/>
            <p:cNvSpPr txBox="1"/>
            <p:nvPr/>
          </p:nvSpPr>
          <p:spPr>
            <a:xfrm>
              <a:off x="203618" y="1512799"/>
              <a:ext cx="1158495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249" name="Google Shape;249;p5"/>
            <p:cNvSpPr txBox="1"/>
            <p:nvPr/>
          </p:nvSpPr>
          <p:spPr>
            <a:xfrm>
              <a:off x="175052" y="5363752"/>
              <a:ext cx="1659980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250" name="Google Shape;250;p5"/>
            <p:cNvSpPr txBox="1"/>
            <p:nvPr/>
          </p:nvSpPr>
          <p:spPr>
            <a:xfrm>
              <a:off x="630516" y="2181080"/>
              <a:ext cx="1237844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</a:t>
              </a:r>
              <a:r>
                <a:rPr b="0" i="0" lang="en-US" sz="1400" u="sng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Motivación</a:t>
              </a:r>
              <a:endParaRPr/>
            </a:p>
          </p:txBody>
        </p:sp>
        <p:sp>
          <p:nvSpPr>
            <p:cNvPr id="251" name="Google Shape;251;p5"/>
            <p:cNvSpPr txBox="1"/>
            <p:nvPr/>
          </p:nvSpPr>
          <p:spPr>
            <a:xfrm>
              <a:off x="630516" y="2496967"/>
              <a:ext cx="1128342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252" name="Google Shape;252;p5"/>
            <p:cNvSpPr txBox="1"/>
            <p:nvPr/>
          </p:nvSpPr>
          <p:spPr>
            <a:xfrm>
              <a:off x="630516" y="3160486"/>
              <a:ext cx="1018841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253" name="Google Shape;253;p5"/>
            <p:cNvSpPr txBox="1"/>
            <p:nvPr/>
          </p:nvSpPr>
          <p:spPr>
            <a:xfrm>
              <a:off x="630516" y="3477960"/>
              <a:ext cx="1188647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254" name="Google Shape;254;p5"/>
            <p:cNvSpPr txBox="1"/>
            <p:nvPr/>
          </p:nvSpPr>
          <p:spPr>
            <a:xfrm>
              <a:off x="630516" y="3792259"/>
              <a:ext cx="1201343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255" name="Google Shape;255;p5"/>
            <p:cNvSpPr txBox="1"/>
            <p:nvPr/>
          </p:nvSpPr>
          <p:spPr>
            <a:xfrm>
              <a:off x="630516" y="4111319"/>
              <a:ext cx="799838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256" name="Google Shape;256;p5"/>
            <p:cNvSpPr txBox="1"/>
            <p:nvPr/>
          </p:nvSpPr>
          <p:spPr>
            <a:xfrm>
              <a:off x="632102" y="4784362"/>
              <a:ext cx="1045820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Proyecto</a:t>
              </a:r>
              <a:endParaRPr/>
            </a:p>
          </p:txBody>
        </p:sp>
        <p:sp>
          <p:nvSpPr>
            <p:cNvPr id="257" name="Google Shape;257;p5"/>
            <p:cNvSpPr txBox="1"/>
            <p:nvPr/>
          </p:nvSpPr>
          <p:spPr>
            <a:xfrm>
              <a:off x="398817" y="1123894"/>
              <a:ext cx="1528260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258" name="Google Shape;258;p5"/>
            <p:cNvSpPr txBox="1"/>
            <p:nvPr/>
          </p:nvSpPr>
          <p:spPr>
            <a:xfrm>
              <a:off x="398817" y="1865195"/>
              <a:ext cx="1177539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Contexto</a:t>
              </a:r>
              <a:endParaRPr/>
            </a:p>
          </p:txBody>
        </p:sp>
        <p:sp>
          <p:nvSpPr>
            <p:cNvPr id="259" name="Google Shape;259;p5"/>
            <p:cNvSpPr txBox="1"/>
            <p:nvPr/>
          </p:nvSpPr>
          <p:spPr>
            <a:xfrm>
              <a:off x="398817" y="2847775"/>
              <a:ext cx="1326715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260" name="Google Shape;260;p5"/>
            <p:cNvSpPr txBox="1"/>
            <p:nvPr/>
          </p:nvSpPr>
          <p:spPr>
            <a:xfrm>
              <a:off x="398817" y="4462127"/>
              <a:ext cx="1315605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261" name="Google Shape;261;p5"/>
          <p:cNvSpPr txBox="1"/>
          <p:nvPr/>
        </p:nvSpPr>
        <p:spPr>
          <a:xfrm>
            <a:off x="6969125" y="6267450"/>
            <a:ext cx="157162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pic>
        <p:nvPicPr>
          <p:cNvPr id="262" name="Google Shape;262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3603" y="2233659"/>
            <a:ext cx="6221473" cy="344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"/>
          <p:cNvSpPr txBox="1"/>
          <p:nvPr/>
        </p:nvSpPr>
        <p:spPr>
          <a:xfrm>
            <a:off x="2159000" y="1666875"/>
            <a:ext cx="6783387" cy="46815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6"/>
          <p:cNvSpPr txBox="1"/>
          <p:nvPr/>
        </p:nvSpPr>
        <p:spPr>
          <a:xfrm>
            <a:off x="5072062" y="307975"/>
            <a:ext cx="1841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062" y="1322387"/>
            <a:ext cx="13462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6"/>
          <p:cNvSpPr txBox="1"/>
          <p:nvPr/>
        </p:nvSpPr>
        <p:spPr>
          <a:xfrm>
            <a:off x="2490787" y="1336675"/>
            <a:ext cx="7429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272" name="Google Shape;272;p6"/>
          <p:cNvSpPr txBox="1"/>
          <p:nvPr/>
        </p:nvSpPr>
        <p:spPr>
          <a:xfrm>
            <a:off x="3654425" y="1052512"/>
            <a:ext cx="42132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273" name="Google Shape;273;p6"/>
          <p:cNvSpPr txBox="1"/>
          <p:nvPr/>
        </p:nvSpPr>
        <p:spPr>
          <a:xfrm>
            <a:off x="2159000" y="139700"/>
            <a:ext cx="6770687" cy="88265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274" name="Google Shape;27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6"/>
          <p:cNvSpPr txBox="1"/>
          <p:nvPr/>
        </p:nvSpPr>
        <p:spPr>
          <a:xfrm>
            <a:off x="2159000" y="6400800"/>
            <a:ext cx="6356350" cy="3365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6"/>
          <p:cNvSpPr txBox="1"/>
          <p:nvPr/>
        </p:nvSpPr>
        <p:spPr>
          <a:xfrm>
            <a:off x="2151062" y="6394450"/>
            <a:ext cx="2601912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277" name="Google Shape;277;p6"/>
          <p:cNvSpPr txBox="1"/>
          <p:nvPr/>
        </p:nvSpPr>
        <p:spPr>
          <a:xfrm>
            <a:off x="2159000" y="1103312"/>
            <a:ext cx="6770687" cy="149225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6"/>
          <p:cNvSpPr txBox="1"/>
          <p:nvPr/>
        </p:nvSpPr>
        <p:spPr>
          <a:xfrm>
            <a:off x="3214687" y="1057275"/>
            <a:ext cx="42116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279" name="Google Shape;279;p6"/>
          <p:cNvSpPr txBox="1"/>
          <p:nvPr/>
        </p:nvSpPr>
        <p:spPr>
          <a:xfrm>
            <a:off x="193675" y="136525"/>
            <a:ext cx="1881187" cy="6611937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0" name="Google Shape;280;p6"/>
          <p:cNvGrpSpPr/>
          <p:nvPr/>
        </p:nvGrpSpPr>
        <p:grpSpPr>
          <a:xfrm>
            <a:off x="174625" y="454025"/>
            <a:ext cx="1752600" cy="5280025"/>
            <a:chOff x="175052" y="454025"/>
            <a:chExt cx="1752025" cy="5279583"/>
          </a:xfrm>
        </p:grpSpPr>
        <p:sp>
          <p:nvSpPr>
            <p:cNvPr id="281" name="Google Shape;281;p6"/>
            <p:cNvSpPr txBox="1"/>
            <p:nvPr/>
          </p:nvSpPr>
          <p:spPr>
            <a:xfrm>
              <a:off x="398817" y="806420"/>
              <a:ext cx="1063276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282" name="Google Shape;282;p6"/>
            <p:cNvSpPr txBox="1"/>
            <p:nvPr/>
          </p:nvSpPr>
          <p:spPr>
            <a:xfrm>
              <a:off x="190922" y="454025"/>
              <a:ext cx="1364802" cy="369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283" name="Google Shape;283;p6"/>
            <p:cNvSpPr txBox="1"/>
            <p:nvPr/>
          </p:nvSpPr>
          <p:spPr>
            <a:xfrm>
              <a:off x="203618" y="1512799"/>
              <a:ext cx="1158495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284" name="Google Shape;284;p6"/>
            <p:cNvSpPr txBox="1"/>
            <p:nvPr/>
          </p:nvSpPr>
          <p:spPr>
            <a:xfrm>
              <a:off x="175052" y="5363752"/>
              <a:ext cx="1659980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285" name="Google Shape;285;p6"/>
            <p:cNvSpPr txBox="1"/>
            <p:nvPr/>
          </p:nvSpPr>
          <p:spPr>
            <a:xfrm>
              <a:off x="630516" y="2181080"/>
              <a:ext cx="1237844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</a:t>
              </a:r>
              <a:r>
                <a:rPr b="0" i="0" lang="en-US" sz="1400" u="sng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Motivación</a:t>
              </a:r>
              <a:endParaRPr/>
            </a:p>
          </p:txBody>
        </p:sp>
        <p:sp>
          <p:nvSpPr>
            <p:cNvPr id="286" name="Google Shape;286;p6"/>
            <p:cNvSpPr txBox="1"/>
            <p:nvPr/>
          </p:nvSpPr>
          <p:spPr>
            <a:xfrm>
              <a:off x="630516" y="2496967"/>
              <a:ext cx="1128342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287" name="Google Shape;287;p6"/>
            <p:cNvSpPr txBox="1"/>
            <p:nvPr/>
          </p:nvSpPr>
          <p:spPr>
            <a:xfrm>
              <a:off x="630516" y="3160486"/>
              <a:ext cx="1018841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288" name="Google Shape;288;p6"/>
            <p:cNvSpPr txBox="1"/>
            <p:nvPr/>
          </p:nvSpPr>
          <p:spPr>
            <a:xfrm>
              <a:off x="630516" y="3477960"/>
              <a:ext cx="1188647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289" name="Google Shape;289;p6"/>
            <p:cNvSpPr txBox="1"/>
            <p:nvPr/>
          </p:nvSpPr>
          <p:spPr>
            <a:xfrm>
              <a:off x="630516" y="3792259"/>
              <a:ext cx="1201343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290" name="Google Shape;290;p6"/>
            <p:cNvSpPr txBox="1"/>
            <p:nvPr/>
          </p:nvSpPr>
          <p:spPr>
            <a:xfrm>
              <a:off x="630516" y="4111319"/>
              <a:ext cx="799838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291" name="Google Shape;291;p6"/>
            <p:cNvSpPr txBox="1"/>
            <p:nvPr/>
          </p:nvSpPr>
          <p:spPr>
            <a:xfrm>
              <a:off x="632102" y="4784362"/>
              <a:ext cx="1045820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Proyecto</a:t>
              </a:r>
              <a:endParaRPr/>
            </a:p>
          </p:txBody>
        </p:sp>
        <p:sp>
          <p:nvSpPr>
            <p:cNvPr id="292" name="Google Shape;292;p6"/>
            <p:cNvSpPr txBox="1"/>
            <p:nvPr/>
          </p:nvSpPr>
          <p:spPr>
            <a:xfrm>
              <a:off x="398817" y="1123894"/>
              <a:ext cx="1528260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293" name="Google Shape;293;p6"/>
            <p:cNvSpPr txBox="1"/>
            <p:nvPr/>
          </p:nvSpPr>
          <p:spPr>
            <a:xfrm>
              <a:off x="398817" y="1865195"/>
              <a:ext cx="1177539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Contexto</a:t>
              </a:r>
              <a:endParaRPr/>
            </a:p>
          </p:txBody>
        </p:sp>
        <p:sp>
          <p:nvSpPr>
            <p:cNvPr id="294" name="Google Shape;294;p6"/>
            <p:cNvSpPr txBox="1"/>
            <p:nvPr/>
          </p:nvSpPr>
          <p:spPr>
            <a:xfrm>
              <a:off x="398817" y="2847775"/>
              <a:ext cx="1326715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295" name="Google Shape;295;p6"/>
            <p:cNvSpPr txBox="1"/>
            <p:nvPr/>
          </p:nvSpPr>
          <p:spPr>
            <a:xfrm>
              <a:off x="398817" y="4462127"/>
              <a:ext cx="1315605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296" name="Google Shape;296;p6"/>
          <p:cNvSpPr txBox="1"/>
          <p:nvPr/>
        </p:nvSpPr>
        <p:spPr>
          <a:xfrm>
            <a:off x="6969125" y="6267450"/>
            <a:ext cx="157162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sp>
        <p:nvSpPr>
          <p:cNvPr id="297" name="Google Shape;297;p6"/>
          <p:cNvSpPr txBox="1"/>
          <p:nvPr/>
        </p:nvSpPr>
        <p:spPr>
          <a:xfrm>
            <a:off x="3957637" y="1344612"/>
            <a:ext cx="5461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</a:t>
            </a:r>
            <a:endParaRPr/>
          </a:p>
        </p:txBody>
      </p:sp>
      <p:pic>
        <p:nvPicPr>
          <p:cNvPr id="298" name="Google Shape;29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5106" y="2038350"/>
            <a:ext cx="5688598" cy="402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/>
        </p:nvSpPr>
        <p:spPr>
          <a:xfrm>
            <a:off x="2159000" y="1666875"/>
            <a:ext cx="6783387" cy="46815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7"/>
          <p:cNvSpPr txBox="1"/>
          <p:nvPr/>
        </p:nvSpPr>
        <p:spPr>
          <a:xfrm>
            <a:off x="5072062" y="307975"/>
            <a:ext cx="1841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7"/>
          <p:cNvSpPr txBox="1"/>
          <p:nvPr/>
        </p:nvSpPr>
        <p:spPr>
          <a:xfrm>
            <a:off x="2490787" y="1336675"/>
            <a:ext cx="7429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307" name="Google Shape;307;p7"/>
          <p:cNvSpPr txBox="1"/>
          <p:nvPr/>
        </p:nvSpPr>
        <p:spPr>
          <a:xfrm>
            <a:off x="3654425" y="1052512"/>
            <a:ext cx="42132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308" name="Google Shape;308;p7"/>
          <p:cNvSpPr txBox="1"/>
          <p:nvPr/>
        </p:nvSpPr>
        <p:spPr>
          <a:xfrm>
            <a:off x="2159000" y="139700"/>
            <a:ext cx="6770687" cy="88265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309" name="Google Shape;3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7"/>
          <p:cNvSpPr txBox="1"/>
          <p:nvPr/>
        </p:nvSpPr>
        <p:spPr>
          <a:xfrm>
            <a:off x="2159000" y="6400800"/>
            <a:ext cx="6356350" cy="3365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7"/>
          <p:cNvSpPr txBox="1"/>
          <p:nvPr/>
        </p:nvSpPr>
        <p:spPr>
          <a:xfrm>
            <a:off x="2151062" y="6394450"/>
            <a:ext cx="2601912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312" name="Google Shape;312;p7"/>
          <p:cNvSpPr txBox="1"/>
          <p:nvPr/>
        </p:nvSpPr>
        <p:spPr>
          <a:xfrm>
            <a:off x="2159000" y="1103312"/>
            <a:ext cx="6770687" cy="149225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7"/>
          <p:cNvSpPr txBox="1"/>
          <p:nvPr/>
        </p:nvSpPr>
        <p:spPr>
          <a:xfrm>
            <a:off x="3214687" y="1057275"/>
            <a:ext cx="42116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314" name="Google Shape;314;p7"/>
          <p:cNvSpPr txBox="1"/>
          <p:nvPr/>
        </p:nvSpPr>
        <p:spPr>
          <a:xfrm>
            <a:off x="193675" y="136525"/>
            <a:ext cx="1881187" cy="6611937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7"/>
          <p:cNvGrpSpPr/>
          <p:nvPr/>
        </p:nvGrpSpPr>
        <p:grpSpPr>
          <a:xfrm>
            <a:off x="174625" y="454025"/>
            <a:ext cx="1752600" cy="5280025"/>
            <a:chOff x="175052" y="454025"/>
            <a:chExt cx="1752025" cy="5279583"/>
          </a:xfrm>
        </p:grpSpPr>
        <p:sp>
          <p:nvSpPr>
            <p:cNvPr id="316" name="Google Shape;316;p7"/>
            <p:cNvSpPr txBox="1"/>
            <p:nvPr/>
          </p:nvSpPr>
          <p:spPr>
            <a:xfrm>
              <a:off x="398817" y="806420"/>
              <a:ext cx="1063276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317" name="Google Shape;317;p7"/>
            <p:cNvSpPr txBox="1"/>
            <p:nvPr/>
          </p:nvSpPr>
          <p:spPr>
            <a:xfrm>
              <a:off x="190922" y="454025"/>
              <a:ext cx="1364802" cy="369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318" name="Google Shape;318;p7"/>
            <p:cNvSpPr txBox="1"/>
            <p:nvPr/>
          </p:nvSpPr>
          <p:spPr>
            <a:xfrm>
              <a:off x="203618" y="1512799"/>
              <a:ext cx="1158495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319" name="Google Shape;319;p7"/>
            <p:cNvSpPr txBox="1"/>
            <p:nvPr/>
          </p:nvSpPr>
          <p:spPr>
            <a:xfrm>
              <a:off x="175052" y="5363752"/>
              <a:ext cx="1659980" cy="369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320" name="Google Shape;320;p7"/>
            <p:cNvSpPr txBox="1"/>
            <p:nvPr/>
          </p:nvSpPr>
          <p:spPr>
            <a:xfrm>
              <a:off x="630516" y="2181080"/>
              <a:ext cx="1237844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</a:t>
              </a:r>
              <a:r>
                <a:rPr b="0" i="0" lang="en-US" sz="1400" u="sng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Motivación</a:t>
              </a:r>
              <a:endParaRPr/>
            </a:p>
          </p:txBody>
        </p:sp>
        <p:sp>
          <p:nvSpPr>
            <p:cNvPr id="321" name="Google Shape;321;p7"/>
            <p:cNvSpPr txBox="1"/>
            <p:nvPr/>
          </p:nvSpPr>
          <p:spPr>
            <a:xfrm>
              <a:off x="630516" y="2496967"/>
              <a:ext cx="1128342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322" name="Google Shape;322;p7"/>
            <p:cNvSpPr txBox="1"/>
            <p:nvPr/>
          </p:nvSpPr>
          <p:spPr>
            <a:xfrm>
              <a:off x="630516" y="3160486"/>
              <a:ext cx="1018841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323" name="Google Shape;323;p7"/>
            <p:cNvSpPr txBox="1"/>
            <p:nvPr/>
          </p:nvSpPr>
          <p:spPr>
            <a:xfrm>
              <a:off x="630516" y="3477960"/>
              <a:ext cx="1188647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324" name="Google Shape;324;p7"/>
            <p:cNvSpPr txBox="1"/>
            <p:nvPr/>
          </p:nvSpPr>
          <p:spPr>
            <a:xfrm>
              <a:off x="630516" y="3792259"/>
              <a:ext cx="1201343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325" name="Google Shape;325;p7"/>
            <p:cNvSpPr txBox="1"/>
            <p:nvPr/>
          </p:nvSpPr>
          <p:spPr>
            <a:xfrm>
              <a:off x="630516" y="4111319"/>
              <a:ext cx="799838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326" name="Google Shape;326;p7"/>
            <p:cNvSpPr txBox="1"/>
            <p:nvPr/>
          </p:nvSpPr>
          <p:spPr>
            <a:xfrm>
              <a:off x="632102" y="4784362"/>
              <a:ext cx="1045820" cy="30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Proyecto</a:t>
              </a:r>
              <a:endParaRPr/>
            </a:p>
          </p:txBody>
        </p:sp>
        <p:sp>
          <p:nvSpPr>
            <p:cNvPr id="327" name="Google Shape;327;p7"/>
            <p:cNvSpPr txBox="1"/>
            <p:nvPr/>
          </p:nvSpPr>
          <p:spPr>
            <a:xfrm>
              <a:off x="398817" y="1123894"/>
              <a:ext cx="1528260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328" name="Google Shape;328;p7"/>
            <p:cNvSpPr txBox="1"/>
            <p:nvPr/>
          </p:nvSpPr>
          <p:spPr>
            <a:xfrm>
              <a:off x="398817" y="1865195"/>
              <a:ext cx="1177539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Contexto</a:t>
              </a:r>
              <a:endParaRPr/>
            </a:p>
          </p:txBody>
        </p:sp>
        <p:sp>
          <p:nvSpPr>
            <p:cNvPr id="329" name="Google Shape;329;p7"/>
            <p:cNvSpPr txBox="1"/>
            <p:nvPr/>
          </p:nvSpPr>
          <p:spPr>
            <a:xfrm>
              <a:off x="398817" y="2847775"/>
              <a:ext cx="1326715" cy="33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330" name="Google Shape;330;p7"/>
            <p:cNvSpPr txBox="1"/>
            <p:nvPr/>
          </p:nvSpPr>
          <p:spPr>
            <a:xfrm>
              <a:off x="398817" y="4462127"/>
              <a:ext cx="1315605" cy="33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331" name="Google Shape;331;p7"/>
          <p:cNvSpPr txBox="1"/>
          <p:nvPr/>
        </p:nvSpPr>
        <p:spPr>
          <a:xfrm>
            <a:off x="6969125" y="6267450"/>
            <a:ext cx="157162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grpSp>
        <p:nvGrpSpPr>
          <p:cNvPr id="332" name="Google Shape;332;p7"/>
          <p:cNvGrpSpPr/>
          <p:nvPr/>
        </p:nvGrpSpPr>
        <p:grpSpPr>
          <a:xfrm>
            <a:off x="3516312" y="1322387"/>
            <a:ext cx="1352550" cy="352425"/>
            <a:chOff x="3516523" y="1322388"/>
            <a:chExt cx="1352550" cy="352425"/>
          </a:xfrm>
        </p:grpSpPr>
        <p:pic>
          <p:nvPicPr>
            <p:cNvPr id="333" name="Google Shape;333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16523" y="1322388"/>
              <a:ext cx="1352550" cy="352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4" name="Google Shape;334;p7"/>
            <p:cNvSpPr txBox="1"/>
            <p:nvPr/>
          </p:nvSpPr>
          <p:spPr>
            <a:xfrm>
              <a:off x="3958002" y="1344313"/>
              <a:ext cx="5453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Times New Roman"/>
                <a:buNone/>
              </a:pPr>
              <a:r>
                <a:rPr b="0" i="0" lang="en-US" sz="1400" u="sng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Caso</a:t>
              </a:r>
              <a:endParaRPr/>
            </a:p>
          </p:txBody>
        </p:sp>
      </p:grpSp>
      <p:pic>
        <p:nvPicPr>
          <p:cNvPr id="335" name="Google Shape;335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3563" y="2409025"/>
            <a:ext cx="478155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ef5a70b23_0_1"/>
          <p:cNvSpPr txBox="1"/>
          <p:nvPr/>
        </p:nvSpPr>
        <p:spPr>
          <a:xfrm>
            <a:off x="2159000" y="1666875"/>
            <a:ext cx="6783300" cy="468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12ef5a70b23_0_1"/>
          <p:cNvSpPr txBox="1"/>
          <p:nvPr/>
        </p:nvSpPr>
        <p:spPr>
          <a:xfrm>
            <a:off x="5072062" y="307975"/>
            <a:ext cx="18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g12ef5a70b23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062" y="1322387"/>
            <a:ext cx="13462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12ef5a70b23_0_1"/>
          <p:cNvSpPr txBox="1"/>
          <p:nvPr/>
        </p:nvSpPr>
        <p:spPr>
          <a:xfrm>
            <a:off x="2490787" y="133667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345" name="Google Shape;345;g12ef5a70b23_0_1"/>
          <p:cNvSpPr txBox="1"/>
          <p:nvPr/>
        </p:nvSpPr>
        <p:spPr>
          <a:xfrm>
            <a:off x="3654425" y="1052512"/>
            <a:ext cx="421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346" name="Google Shape;346;g12ef5a70b23_0_1"/>
          <p:cNvSpPr txBox="1"/>
          <p:nvPr/>
        </p:nvSpPr>
        <p:spPr>
          <a:xfrm>
            <a:off x="2159000" y="139700"/>
            <a:ext cx="6770700" cy="88260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347" name="Google Shape;347;g12ef5a70b23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12ef5a70b23_0_1"/>
          <p:cNvSpPr txBox="1"/>
          <p:nvPr/>
        </p:nvSpPr>
        <p:spPr>
          <a:xfrm>
            <a:off x="2159000" y="6400800"/>
            <a:ext cx="6356400" cy="336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2ef5a70b23_0_1"/>
          <p:cNvSpPr txBox="1"/>
          <p:nvPr/>
        </p:nvSpPr>
        <p:spPr>
          <a:xfrm>
            <a:off x="2151062" y="6394450"/>
            <a:ext cx="2601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350" name="Google Shape;350;g12ef5a70b23_0_1"/>
          <p:cNvSpPr txBox="1"/>
          <p:nvPr/>
        </p:nvSpPr>
        <p:spPr>
          <a:xfrm>
            <a:off x="2159000" y="1103312"/>
            <a:ext cx="6770700" cy="14910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12ef5a70b23_0_1"/>
          <p:cNvSpPr txBox="1"/>
          <p:nvPr/>
        </p:nvSpPr>
        <p:spPr>
          <a:xfrm>
            <a:off x="3214687" y="1057275"/>
            <a:ext cx="4211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352" name="Google Shape;352;g12ef5a70b23_0_1"/>
          <p:cNvSpPr txBox="1"/>
          <p:nvPr/>
        </p:nvSpPr>
        <p:spPr>
          <a:xfrm>
            <a:off x="193675" y="136525"/>
            <a:ext cx="1881300" cy="6612000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3" name="Google Shape;353;g12ef5a70b23_0_1"/>
          <p:cNvGrpSpPr/>
          <p:nvPr/>
        </p:nvGrpSpPr>
        <p:grpSpPr>
          <a:xfrm>
            <a:off x="174620" y="454032"/>
            <a:ext cx="1752491" cy="5279555"/>
            <a:chOff x="175052" y="454025"/>
            <a:chExt cx="1751965" cy="5279027"/>
          </a:xfrm>
        </p:grpSpPr>
        <p:sp>
          <p:nvSpPr>
            <p:cNvPr id="354" name="Google Shape;354;g12ef5a70b23_0_1"/>
            <p:cNvSpPr txBox="1"/>
            <p:nvPr/>
          </p:nvSpPr>
          <p:spPr>
            <a:xfrm>
              <a:off x="398817" y="806420"/>
              <a:ext cx="106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355" name="Google Shape;355;g12ef5a70b23_0_1"/>
            <p:cNvSpPr txBox="1"/>
            <p:nvPr/>
          </p:nvSpPr>
          <p:spPr>
            <a:xfrm>
              <a:off x="190922" y="454025"/>
              <a:ext cx="1364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356" name="Google Shape;356;g12ef5a70b23_0_1"/>
            <p:cNvSpPr txBox="1"/>
            <p:nvPr/>
          </p:nvSpPr>
          <p:spPr>
            <a:xfrm>
              <a:off x="203618" y="1512799"/>
              <a:ext cx="1158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357" name="Google Shape;357;g12ef5a70b23_0_1"/>
            <p:cNvSpPr txBox="1"/>
            <p:nvPr/>
          </p:nvSpPr>
          <p:spPr>
            <a:xfrm>
              <a:off x="175052" y="5363752"/>
              <a:ext cx="1659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358" name="Google Shape;358;g12ef5a70b23_0_1"/>
            <p:cNvSpPr txBox="1"/>
            <p:nvPr/>
          </p:nvSpPr>
          <p:spPr>
            <a:xfrm>
              <a:off x="630516" y="2181080"/>
              <a:ext cx="1237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</a:t>
              </a:r>
              <a:r>
                <a:rPr b="0" i="0" lang="en-US" sz="1400" u="sng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Motivación</a:t>
              </a:r>
              <a:endParaRPr/>
            </a:p>
          </p:txBody>
        </p:sp>
        <p:sp>
          <p:nvSpPr>
            <p:cNvPr id="359" name="Google Shape;359;g12ef5a70b23_0_1"/>
            <p:cNvSpPr txBox="1"/>
            <p:nvPr/>
          </p:nvSpPr>
          <p:spPr>
            <a:xfrm>
              <a:off x="630516" y="2496967"/>
              <a:ext cx="112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360" name="Google Shape;360;g12ef5a70b23_0_1"/>
            <p:cNvSpPr txBox="1"/>
            <p:nvPr/>
          </p:nvSpPr>
          <p:spPr>
            <a:xfrm>
              <a:off x="630516" y="3160486"/>
              <a:ext cx="101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361" name="Google Shape;361;g12ef5a70b23_0_1"/>
            <p:cNvSpPr txBox="1"/>
            <p:nvPr/>
          </p:nvSpPr>
          <p:spPr>
            <a:xfrm>
              <a:off x="630516" y="3477960"/>
              <a:ext cx="1188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362" name="Google Shape;362;g12ef5a70b23_0_1"/>
            <p:cNvSpPr txBox="1"/>
            <p:nvPr/>
          </p:nvSpPr>
          <p:spPr>
            <a:xfrm>
              <a:off x="630516" y="3792259"/>
              <a:ext cx="1201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363" name="Google Shape;363;g12ef5a70b23_0_1"/>
            <p:cNvSpPr txBox="1"/>
            <p:nvPr/>
          </p:nvSpPr>
          <p:spPr>
            <a:xfrm>
              <a:off x="630516" y="4111319"/>
              <a:ext cx="79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364" name="Google Shape;364;g12ef5a70b23_0_1"/>
            <p:cNvSpPr txBox="1"/>
            <p:nvPr/>
          </p:nvSpPr>
          <p:spPr>
            <a:xfrm>
              <a:off x="632102" y="4784362"/>
              <a:ext cx="104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Proyecto</a:t>
              </a:r>
              <a:endParaRPr/>
            </a:p>
          </p:txBody>
        </p:sp>
        <p:sp>
          <p:nvSpPr>
            <p:cNvPr id="365" name="Google Shape;365;g12ef5a70b23_0_1"/>
            <p:cNvSpPr txBox="1"/>
            <p:nvPr/>
          </p:nvSpPr>
          <p:spPr>
            <a:xfrm>
              <a:off x="398817" y="1123894"/>
              <a:ext cx="152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366" name="Google Shape;366;g12ef5a70b23_0_1"/>
            <p:cNvSpPr txBox="1"/>
            <p:nvPr/>
          </p:nvSpPr>
          <p:spPr>
            <a:xfrm>
              <a:off x="398817" y="1865195"/>
              <a:ext cx="1177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Contexto</a:t>
              </a:r>
              <a:endParaRPr/>
            </a:p>
          </p:txBody>
        </p:sp>
        <p:sp>
          <p:nvSpPr>
            <p:cNvPr id="367" name="Google Shape;367;g12ef5a70b23_0_1"/>
            <p:cNvSpPr txBox="1"/>
            <p:nvPr/>
          </p:nvSpPr>
          <p:spPr>
            <a:xfrm>
              <a:off x="398817" y="2847775"/>
              <a:ext cx="132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368" name="Google Shape;368;g12ef5a70b23_0_1"/>
            <p:cNvSpPr txBox="1"/>
            <p:nvPr/>
          </p:nvSpPr>
          <p:spPr>
            <a:xfrm>
              <a:off x="398817" y="4462127"/>
              <a:ext cx="1315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369" name="Google Shape;369;g12ef5a70b23_0_1"/>
          <p:cNvSpPr txBox="1"/>
          <p:nvPr/>
        </p:nvSpPr>
        <p:spPr>
          <a:xfrm>
            <a:off x="6969125" y="6267450"/>
            <a:ext cx="1571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sp>
        <p:nvSpPr>
          <p:cNvPr id="370" name="Google Shape;370;g12ef5a70b23_0_1"/>
          <p:cNvSpPr txBox="1"/>
          <p:nvPr/>
        </p:nvSpPr>
        <p:spPr>
          <a:xfrm>
            <a:off x="3957637" y="1344612"/>
            <a:ext cx="54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</a:t>
            </a:r>
            <a:endParaRPr/>
          </a:p>
        </p:txBody>
      </p:sp>
      <p:pic>
        <p:nvPicPr>
          <p:cNvPr id="371" name="Google Shape;371;g12ef5a70b23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100" y="2432102"/>
            <a:ext cx="4992495" cy="28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ef5a70b23_0_36"/>
          <p:cNvSpPr txBox="1"/>
          <p:nvPr/>
        </p:nvSpPr>
        <p:spPr>
          <a:xfrm>
            <a:off x="2159000" y="1666875"/>
            <a:ext cx="6783300" cy="468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12ef5a70b23_0_36"/>
          <p:cNvSpPr txBox="1"/>
          <p:nvPr/>
        </p:nvSpPr>
        <p:spPr>
          <a:xfrm>
            <a:off x="5072062" y="307975"/>
            <a:ext cx="18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12ef5a70b23_0_36"/>
          <p:cNvSpPr txBox="1"/>
          <p:nvPr/>
        </p:nvSpPr>
        <p:spPr>
          <a:xfrm>
            <a:off x="2490787" y="133667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380" name="Google Shape;380;g12ef5a70b23_0_36"/>
          <p:cNvSpPr txBox="1"/>
          <p:nvPr/>
        </p:nvSpPr>
        <p:spPr>
          <a:xfrm>
            <a:off x="3654425" y="1052512"/>
            <a:ext cx="421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MetaProceso de Desarrollo de Software  Basado en Gestión del Conocimiento</a:t>
            </a:r>
            <a:endParaRPr/>
          </a:p>
        </p:txBody>
      </p:sp>
      <p:sp>
        <p:nvSpPr>
          <p:cNvPr id="381" name="Google Shape;381;g12ef5a70b23_0_36"/>
          <p:cNvSpPr txBox="1"/>
          <p:nvPr/>
        </p:nvSpPr>
        <p:spPr>
          <a:xfrm>
            <a:off x="2159000" y="139700"/>
            <a:ext cx="6770700" cy="88260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pic>
        <p:nvPicPr>
          <p:cNvPr id="382" name="Google Shape;382;g12ef5a70b23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5200" y="6413500"/>
            <a:ext cx="4000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12ef5a70b23_0_36"/>
          <p:cNvSpPr txBox="1"/>
          <p:nvPr/>
        </p:nvSpPr>
        <p:spPr>
          <a:xfrm>
            <a:off x="2159000" y="6400800"/>
            <a:ext cx="6356400" cy="336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12ef5a70b23_0_36"/>
          <p:cNvSpPr txBox="1"/>
          <p:nvPr/>
        </p:nvSpPr>
        <p:spPr>
          <a:xfrm>
            <a:off x="2151062" y="6394450"/>
            <a:ext cx="2601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Sandro Javier Bolaños Castro</a:t>
            </a:r>
            <a:endParaRPr/>
          </a:p>
        </p:txBody>
      </p:sp>
      <p:sp>
        <p:nvSpPr>
          <p:cNvPr id="385" name="Google Shape;385;g12ef5a70b23_0_36"/>
          <p:cNvSpPr txBox="1"/>
          <p:nvPr/>
        </p:nvSpPr>
        <p:spPr>
          <a:xfrm>
            <a:off x="2159000" y="1103312"/>
            <a:ext cx="6770700" cy="149100"/>
          </a:xfrm>
          <a:prstGeom prst="rect">
            <a:avLst/>
          </a:pr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12ef5a70b23_0_36"/>
          <p:cNvSpPr txBox="1"/>
          <p:nvPr/>
        </p:nvSpPr>
        <p:spPr>
          <a:xfrm>
            <a:off x="3214687" y="1057275"/>
            <a:ext cx="4211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387" name="Google Shape;387;g12ef5a70b23_0_36"/>
          <p:cNvSpPr txBox="1"/>
          <p:nvPr/>
        </p:nvSpPr>
        <p:spPr>
          <a:xfrm>
            <a:off x="193675" y="136525"/>
            <a:ext cx="1881300" cy="6612000"/>
          </a:xfrm>
          <a:prstGeom prst="rect">
            <a:avLst/>
          </a:pr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8" name="Google Shape;388;g12ef5a70b23_0_36"/>
          <p:cNvGrpSpPr/>
          <p:nvPr/>
        </p:nvGrpSpPr>
        <p:grpSpPr>
          <a:xfrm>
            <a:off x="174620" y="454032"/>
            <a:ext cx="1752491" cy="5279555"/>
            <a:chOff x="175052" y="454025"/>
            <a:chExt cx="1751965" cy="5279027"/>
          </a:xfrm>
        </p:grpSpPr>
        <p:sp>
          <p:nvSpPr>
            <p:cNvPr id="389" name="Google Shape;389;g12ef5a70b23_0_36"/>
            <p:cNvSpPr txBox="1"/>
            <p:nvPr/>
          </p:nvSpPr>
          <p:spPr>
            <a:xfrm>
              <a:off x="398817" y="806420"/>
              <a:ext cx="106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390" name="Google Shape;390;g12ef5a70b23_0_36"/>
            <p:cNvSpPr txBox="1"/>
            <p:nvPr/>
          </p:nvSpPr>
          <p:spPr>
            <a:xfrm>
              <a:off x="190922" y="454025"/>
              <a:ext cx="1364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391" name="Google Shape;391;g12ef5a70b23_0_36"/>
            <p:cNvSpPr txBox="1"/>
            <p:nvPr/>
          </p:nvSpPr>
          <p:spPr>
            <a:xfrm>
              <a:off x="203618" y="1512799"/>
              <a:ext cx="1158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392" name="Google Shape;392;g12ef5a70b23_0_36"/>
            <p:cNvSpPr txBox="1"/>
            <p:nvPr/>
          </p:nvSpPr>
          <p:spPr>
            <a:xfrm>
              <a:off x="175052" y="5363752"/>
              <a:ext cx="1659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393" name="Google Shape;393;g12ef5a70b23_0_36"/>
            <p:cNvSpPr txBox="1"/>
            <p:nvPr/>
          </p:nvSpPr>
          <p:spPr>
            <a:xfrm>
              <a:off x="630516" y="2181080"/>
              <a:ext cx="1237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</a:t>
              </a:r>
              <a:r>
                <a:rPr b="0" i="0" lang="en-US" sz="1400" u="sng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Motivación</a:t>
              </a:r>
              <a:endParaRPr/>
            </a:p>
          </p:txBody>
        </p:sp>
        <p:sp>
          <p:nvSpPr>
            <p:cNvPr id="394" name="Google Shape;394;g12ef5a70b23_0_36"/>
            <p:cNvSpPr txBox="1"/>
            <p:nvPr/>
          </p:nvSpPr>
          <p:spPr>
            <a:xfrm>
              <a:off x="630516" y="2496967"/>
              <a:ext cx="112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395" name="Google Shape;395;g12ef5a70b23_0_36"/>
            <p:cNvSpPr txBox="1"/>
            <p:nvPr/>
          </p:nvSpPr>
          <p:spPr>
            <a:xfrm>
              <a:off x="630516" y="3160486"/>
              <a:ext cx="101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396" name="Google Shape;396;g12ef5a70b23_0_36"/>
            <p:cNvSpPr txBox="1"/>
            <p:nvPr/>
          </p:nvSpPr>
          <p:spPr>
            <a:xfrm>
              <a:off x="630516" y="3477960"/>
              <a:ext cx="1188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397" name="Google Shape;397;g12ef5a70b23_0_36"/>
            <p:cNvSpPr txBox="1"/>
            <p:nvPr/>
          </p:nvSpPr>
          <p:spPr>
            <a:xfrm>
              <a:off x="630516" y="3792259"/>
              <a:ext cx="1201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398" name="Google Shape;398;g12ef5a70b23_0_36"/>
            <p:cNvSpPr txBox="1"/>
            <p:nvPr/>
          </p:nvSpPr>
          <p:spPr>
            <a:xfrm>
              <a:off x="630516" y="4111319"/>
              <a:ext cx="79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399" name="Google Shape;399;g12ef5a70b23_0_36"/>
            <p:cNvSpPr txBox="1"/>
            <p:nvPr/>
          </p:nvSpPr>
          <p:spPr>
            <a:xfrm>
              <a:off x="632102" y="4784362"/>
              <a:ext cx="104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7.  Proyecto</a:t>
              </a:r>
              <a:endParaRPr/>
            </a:p>
          </p:txBody>
        </p:sp>
        <p:sp>
          <p:nvSpPr>
            <p:cNvPr id="400" name="Google Shape;400;g12ef5a70b23_0_36"/>
            <p:cNvSpPr txBox="1"/>
            <p:nvPr/>
          </p:nvSpPr>
          <p:spPr>
            <a:xfrm>
              <a:off x="398817" y="1123894"/>
              <a:ext cx="152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401" name="Google Shape;401;g12ef5a70b23_0_36"/>
            <p:cNvSpPr txBox="1"/>
            <p:nvPr/>
          </p:nvSpPr>
          <p:spPr>
            <a:xfrm>
              <a:off x="398817" y="1865195"/>
              <a:ext cx="1177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</a:t>
              </a:r>
              <a:r>
                <a:rPr b="0" i="0" lang="en-US" sz="1600" u="sng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Contexto</a:t>
              </a:r>
              <a:endParaRPr/>
            </a:p>
          </p:txBody>
        </p:sp>
        <p:sp>
          <p:nvSpPr>
            <p:cNvPr id="402" name="Google Shape;402;g12ef5a70b23_0_36"/>
            <p:cNvSpPr txBox="1"/>
            <p:nvPr/>
          </p:nvSpPr>
          <p:spPr>
            <a:xfrm>
              <a:off x="398817" y="2847775"/>
              <a:ext cx="132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403" name="Google Shape;403;g12ef5a70b23_0_36"/>
            <p:cNvSpPr txBox="1"/>
            <p:nvPr/>
          </p:nvSpPr>
          <p:spPr>
            <a:xfrm>
              <a:off x="398817" y="4462127"/>
              <a:ext cx="1315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404" name="Google Shape;404;g12ef5a70b23_0_36"/>
          <p:cNvSpPr txBox="1"/>
          <p:nvPr/>
        </p:nvSpPr>
        <p:spPr>
          <a:xfrm>
            <a:off x="6969125" y="6267450"/>
            <a:ext cx="1571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n-US" sz="18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grpSp>
        <p:nvGrpSpPr>
          <p:cNvPr id="405" name="Google Shape;405;g12ef5a70b23_0_36"/>
          <p:cNvGrpSpPr/>
          <p:nvPr/>
        </p:nvGrpSpPr>
        <p:grpSpPr>
          <a:xfrm>
            <a:off x="3516312" y="1322387"/>
            <a:ext cx="1352550" cy="352425"/>
            <a:chOff x="3516523" y="1322388"/>
            <a:chExt cx="1352550" cy="352425"/>
          </a:xfrm>
        </p:grpSpPr>
        <p:pic>
          <p:nvPicPr>
            <p:cNvPr id="406" name="Google Shape;406;g12ef5a70b23_0_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16523" y="1322388"/>
              <a:ext cx="1352550" cy="352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7" name="Google Shape;407;g12ef5a70b23_0_36"/>
            <p:cNvSpPr txBox="1"/>
            <p:nvPr/>
          </p:nvSpPr>
          <p:spPr>
            <a:xfrm>
              <a:off x="3958002" y="1344313"/>
              <a:ext cx="545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Times New Roman"/>
                <a:buNone/>
              </a:pPr>
              <a:r>
                <a:rPr b="0" i="0" lang="en-US" sz="1400" u="sng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Caso</a:t>
              </a:r>
              <a:endParaRPr/>
            </a:p>
          </p:txBody>
        </p:sp>
      </p:grpSp>
      <p:pic>
        <p:nvPicPr>
          <p:cNvPr id="408" name="Google Shape;408;g12ef5a70b23_0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9800" y="1804188"/>
            <a:ext cx="411480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2013-04-20T15:36:06Z</dcterms:created>
  <dc:creator>GERENTE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