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2" r:id="rId2"/>
    <p:sldId id="269" r:id="rId3"/>
    <p:sldId id="268" r:id="rId4"/>
    <p:sldId id="263" r:id="rId5"/>
    <p:sldId id="267" r:id="rId6"/>
    <p:sldId id="270" r:id="rId7"/>
    <p:sldId id="271" r:id="rId8"/>
    <p:sldId id="276" r:id="rId9"/>
    <p:sldId id="258" r:id="rId10"/>
    <p:sldId id="272" r:id="rId11"/>
    <p:sldId id="273" r:id="rId12"/>
    <p:sldId id="274" r:id="rId13"/>
    <p:sldId id="275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" initials="h" lastIdx="1" clrIdx="0">
    <p:extLst>
      <p:ext uri="{19B8F6BF-5375-455C-9EA6-DF929625EA0E}">
        <p15:presenceInfo xmlns:p15="http://schemas.microsoft.com/office/powerpoint/2012/main" userId="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B27B2-2661-4EC4-98A1-DDB50650B4C3}" v="759" dt="2020-04-12T14:18:31.042"/>
    <p1510:client id="{ECF787E5-A5DA-46D9-8A35-4484A82C5385}" v="15" dt="2020-04-13T01:42:29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 Seongwoo" userId="dfff89d4400cc07b" providerId="LiveId" clId="{950B27B2-2661-4EC4-98A1-DDB50650B4C3}"/>
    <pc:docChg chg="undo custSel addSld delSld modSld sldOrd modMainMaster">
      <pc:chgData name="IM Seongwoo" userId="dfff89d4400cc07b" providerId="LiveId" clId="{950B27B2-2661-4EC4-98A1-DDB50650B4C3}" dt="2020-04-12T14:18:46.473" v="7845" actId="1076"/>
      <pc:docMkLst>
        <pc:docMk/>
      </pc:docMkLst>
      <pc:sldChg chg="delSp modSp add del setBg">
        <pc:chgData name="IM Seongwoo" userId="dfff89d4400cc07b" providerId="LiveId" clId="{950B27B2-2661-4EC4-98A1-DDB50650B4C3}" dt="2020-04-12T13:11:12.953" v="5205" actId="47"/>
        <pc:sldMkLst>
          <pc:docMk/>
          <pc:sldMk cId="0" sldId="257"/>
        </pc:sldMkLst>
        <pc:spChg chg="mod ord">
          <ac:chgData name="IM Seongwoo" userId="dfff89d4400cc07b" providerId="LiveId" clId="{950B27B2-2661-4EC4-98A1-DDB50650B4C3}" dt="2020-04-12T06:56:00.259" v="2489"/>
          <ac:spMkLst>
            <pc:docMk/>
            <pc:sldMk cId="0" sldId="257"/>
            <ac:spMk id="7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0:45.293" v="1259" actId="478"/>
          <ac:spMkLst>
            <pc:docMk/>
            <pc:sldMk cId="0" sldId="257"/>
            <ac:spMk id="18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7"/>
            <ac:spMk id="28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3:17.843" v="1445" actId="478"/>
          <ac:spMkLst>
            <pc:docMk/>
            <pc:sldMk cId="0" sldId="257"/>
            <ac:spMk id="29" creationId="{00000000-0000-0000-0000-000000000000}"/>
          </ac:spMkLst>
        </pc:spChg>
        <pc:spChg chg="del mod">
          <ac:chgData name="IM Seongwoo" userId="dfff89d4400cc07b" providerId="LiveId" clId="{950B27B2-2661-4EC4-98A1-DDB50650B4C3}" dt="2020-04-12T06:43:18.889" v="1446" actId="478"/>
          <ac:spMkLst>
            <pc:docMk/>
            <pc:sldMk cId="0" sldId="257"/>
            <ac:spMk id="37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3:16.242" v="1443" actId="478"/>
          <ac:spMkLst>
            <pc:docMk/>
            <pc:sldMk cId="0" sldId="257"/>
            <ac:spMk id="38" creationId="{00000000-0000-0000-0000-000000000000}"/>
          </ac:spMkLst>
        </pc:sp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7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8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9" creationId="{00000000-0000-0000-0000-000000000000}"/>
          </ac:picMkLst>
        </pc:picChg>
        <pc:picChg chg="del">
          <ac:chgData name="IM Seongwoo" userId="dfff89d4400cc07b" providerId="LiveId" clId="{950B27B2-2661-4EC4-98A1-DDB50650B4C3}" dt="2020-04-12T06:43:15.626" v="1442" actId="478"/>
          <ac:picMkLst>
            <pc:docMk/>
            <pc:sldMk cId="0" sldId="257"/>
            <ac:picMk id="1030" creationId="{00000000-0000-0000-0000-000000000000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7"/>
            <ac:cxnSpMk id="26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7"/>
            <ac:cxnSpMk id="32" creationId="{00000000-0000-0000-0000-000000000000}"/>
          </ac:cxnSpMkLst>
        </pc:cxnChg>
        <pc:cxnChg chg="del">
          <ac:chgData name="IM Seongwoo" userId="dfff89d4400cc07b" providerId="LiveId" clId="{950B27B2-2661-4EC4-98A1-DDB50650B4C3}" dt="2020-04-12T06:43:19.768" v="1447" actId="478"/>
          <ac:cxnSpMkLst>
            <pc:docMk/>
            <pc:sldMk cId="0" sldId="257"/>
            <ac:cxnSpMk id="36" creationId="{00000000-0000-0000-0000-000000000000}"/>
          </ac:cxnSpMkLst>
        </pc:cxnChg>
      </pc:sldChg>
      <pc:sldChg chg="addSp delSp modSp">
        <pc:chgData name="IM Seongwoo" userId="dfff89d4400cc07b" providerId="LiveId" clId="{950B27B2-2661-4EC4-98A1-DDB50650B4C3}" dt="2020-04-12T14:15:34.094" v="7835" actId="1076"/>
        <pc:sldMkLst>
          <pc:docMk/>
          <pc:sldMk cId="2419131124" sldId="258"/>
        </pc:sldMkLst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3" creationId="{F44D974B-CEB4-4D27-AE3A-38C9F36D773E}"/>
          </ac:spMkLst>
        </pc:spChg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6" creationId="{2F74C59E-D354-4B4D-93A3-0BCF384B6952}"/>
          </ac:spMkLst>
        </pc:spChg>
        <pc:spChg chg="mod">
          <ac:chgData name="IM Seongwoo" userId="dfff89d4400cc07b" providerId="LiveId" clId="{950B27B2-2661-4EC4-98A1-DDB50650B4C3}" dt="2020-04-12T14:11:33.888" v="7543" actId="1076"/>
          <ac:spMkLst>
            <pc:docMk/>
            <pc:sldMk cId="2419131124" sldId="258"/>
            <ac:spMk id="14" creationId="{813D2E71-88AB-4868-B2FD-9EC37B48874B}"/>
          </ac:spMkLst>
        </pc:spChg>
        <pc:spChg chg="mod">
          <ac:chgData name="IM Seongwoo" userId="dfff89d4400cc07b" providerId="LiveId" clId="{950B27B2-2661-4EC4-98A1-DDB50650B4C3}" dt="2020-04-12T13:09:47.749" v="5198" actId="14100"/>
          <ac:spMkLst>
            <pc:docMk/>
            <pc:sldMk cId="2419131124" sldId="258"/>
            <ac:spMk id="18" creationId="{36DBA3E7-BB2C-4FE2-BE6E-02A00474A6D3}"/>
          </ac:spMkLst>
        </pc:spChg>
        <pc:spChg chg="mod">
          <ac:chgData name="IM Seongwoo" userId="dfff89d4400cc07b" providerId="LiveId" clId="{950B27B2-2661-4EC4-98A1-DDB50650B4C3}" dt="2020-04-12T14:11:43.892" v="7546" actId="1076"/>
          <ac:spMkLst>
            <pc:docMk/>
            <pc:sldMk cId="2419131124" sldId="258"/>
            <ac:spMk id="20" creationId="{E9AE07CF-1410-421B-86A8-397AFDFC515E}"/>
          </ac:spMkLst>
        </pc:spChg>
        <pc:spChg chg="add mod">
          <ac:chgData name="IM Seongwoo" userId="dfff89d4400cc07b" providerId="LiveId" clId="{950B27B2-2661-4EC4-98A1-DDB50650B4C3}" dt="2020-04-12T13:08:50.942" v="5190" actId="1076"/>
          <ac:spMkLst>
            <pc:docMk/>
            <pc:sldMk cId="2419131124" sldId="258"/>
            <ac:spMk id="21" creationId="{9A1436BC-1FF1-41C1-BF91-DB3F0E8010A5}"/>
          </ac:spMkLst>
        </pc:spChg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22" creationId="{1A5C9EAF-C3AF-4A6C-BAC4-FF3EC564FB08}"/>
          </ac:spMkLst>
        </pc:spChg>
        <pc:spChg chg="del mod">
          <ac:chgData name="IM Seongwoo" userId="dfff89d4400cc07b" providerId="LiveId" clId="{950B27B2-2661-4EC4-98A1-DDB50650B4C3}" dt="2020-04-11T11:13:55.905" v="1162" actId="478"/>
          <ac:spMkLst>
            <pc:docMk/>
            <pc:sldMk cId="2419131124" sldId="258"/>
            <ac:spMk id="23" creationId="{A5B1751D-C5D1-414F-9390-3A249A23D6CB}"/>
          </ac:spMkLst>
        </pc:spChg>
        <pc:spChg chg="del mod">
          <ac:chgData name="IM Seongwoo" userId="dfff89d4400cc07b" providerId="LiveId" clId="{950B27B2-2661-4EC4-98A1-DDB50650B4C3}" dt="2020-04-12T13:08:40.419" v="5188" actId="478"/>
          <ac:spMkLst>
            <pc:docMk/>
            <pc:sldMk cId="2419131124" sldId="258"/>
            <ac:spMk id="25" creationId="{3FD3898E-C265-4BC1-A1F5-31C9E7267A92}"/>
          </ac:spMkLst>
        </pc:spChg>
        <pc:spChg chg="add mod">
          <ac:chgData name="IM Seongwoo" userId="dfff89d4400cc07b" providerId="LiveId" clId="{950B27B2-2661-4EC4-98A1-DDB50650B4C3}" dt="2020-04-12T14:12:55.418" v="7636" actId="14100"/>
          <ac:spMkLst>
            <pc:docMk/>
            <pc:sldMk cId="2419131124" sldId="258"/>
            <ac:spMk id="26" creationId="{349BE0DE-FB5F-4EE0-9E62-253B108907E4}"/>
          </ac:spMkLst>
        </pc:spChg>
        <pc:spChg chg="mod">
          <ac:chgData name="IM Seongwoo" userId="dfff89d4400cc07b" providerId="LiveId" clId="{950B27B2-2661-4EC4-98A1-DDB50650B4C3}" dt="2020-04-12T14:11:31.422" v="7542" actId="1076"/>
          <ac:spMkLst>
            <pc:docMk/>
            <pc:sldMk cId="2419131124" sldId="258"/>
            <ac:spMk id="29" creationId="{29EA1FA2-31B9-4C1D-B127-39E8B6599099}"/>
          </ac:spMkLst>
        </pc:spChg>
        <pc:spChg chg="mod">
          <ac:chgData name="IM Seongwoo" userId="dfff89d4400cc07b" providerId="LiveId" clId="{950B27B2-2661-4EC4-98A1-DDB50650B4C3}" dt="2020-04-12T13:09:42.152" v="5196" actId="14100"/>
          <ac:spMkLst>
            <pc:docMk/>
            <pc:sldMk cId="2419131124" sldId="258"/>
            <ac:spMk id="32" creationId="{174553EB-C2E3-45BF-9117-C35BA23B6CBF}"/>
          </ac:spMkLst>
        </pc:spChg>
        <pc:spChg chg="mod">
          <ac:chgData name="IM Seongwoo" userId="dfff89d4400cc07b" providerId="LiveId" clId="{950B27B2-2661-4EC4-98A1-DDB50650B4C3}" dt="2020-04-12T14:11:37.414" v="7544" actId="1076"/>
          <ac:spMkLst>
            <pc:docMk/>
            <pc:sldMk cId="2419131124" sldId="258"/>
            <ac:spMk id="35" creationId="{CF17A943-9AE4-4C2F-86F2-6EFA6995A6DC}"/>
          </ac:spMkLst>
        </pc:spChg>
        <pc:spChg chg="mod">
          <ac:chgData name="IM Seongwoo" userId="dfff89d4400cc07b" providerId="LiveId" clId="{950B27B2-2661-4EC4-98A1-DDB50650B4C3}" dt="2020-04-12T14:11:40.940" v="7545" actId="1076"/>
          <ac:spMkLst>
            <pc:docMk/>
            <pc:sldMk cId="2419131124" sldId="258"/>
            <ac:spMk id="44" creationId="{80A7420C-86D5-47CE-91B5-061282915C02}"/>
          </ac:spMkLst>
        </pc:spChg>
        <pc:spChg chg="mod">
          <ac:chgData name="IM Seongwoo" userId="dfff89d4400cc07b" providerId="LiveId" clId="{950B27B2-2661-4EC4-98A1-DDB50650B4C3}" dt="2020-04-12T13:09:33.430" v="5194" actId="14100"/>
          <ac:spMkLst>
            <pc:docMk/>
            <pc:sldMk cId="2419131124" sldId="258"/>
            <ac:spMk id="45" creationId="{367F112A-B938-4AFC-8EDF-10F6CEC7A270}"/>
          </ac:spMkLst>
        </pc:spChg>
        <pc:spChg chg="add del mod">
          <ac:chgData name="IM Seongwoo" userId="dfff89d4400cc07b" providerId="LiveId" clId="{950B27B2-2661-4EC4-98A1-DDB50650B4C3}" dt="2020-04-12T14:13:48.886" v="7706" actId="478"/>
          <ac:spMkLst>
            <pc:docMk/>
            <pc:sldMk cId="2419131124" sldId="258"/>
            <ac:spMk id="65" creationId="{5F0352B3-87BC-4E78-947D-AE43B9BA1AEF}"/>
          </ac:spMkLst>
        </pc:spChg>
        <pc:graphicFrameChg chg="add mod modGraphic">
          <ac:chgData name="IM Seongwoo" userId="dfff89d4400cc07b" providerId="LiveId" clId="{950B27B2-2661-4EC4-98A1-DDB50650B4C3}" dt="2020-04-12T14:15:34.094" v="7835" actId="1076"/>
          <ac:graphicFrameMkLst>
            <pc:docMk/>
            <pc:sldMk cId="2419131124" sldId="258"/>
            <ac:graphicFrameMk id="66" creationId="{F2312830-4862-4DE0-B4A1-38D35975C261}"/>
          </ac:graphicFrameMkLst>
        </pc:graphicFrameChg>
        <pc:picChg chg="mod">
          <ac:chgData name="IM Seongwoo" userId="dfff89d4400cc07b" providerId="LiveId" clId="{950B27B2-2661-4EC4-98A1-DDB50650B4C3}" dt="2020-04-12T13:09:05.583" v="5191" actId="1076"/>
          <ac:picMkLst>
            <pc:docMk/>
            <pc:sldMk cId="2419131124" sldId="258"/>
            <ac:picMk id="16" creationId="{EAF4F47B-D99C-45A8-A32B-58AD40CFBDD3}"/>
          </ac:picMkLst>
        </pc:picChg>
        <pc:cxnChg chg="mod">
          <ac:chgData name="IM Seongwoo" userId="dfff89d4400cc07b" providerId="LiveId" clId="{950B27B2-2661-4EC4-98A1-DDB50650B4C3}" dt="2020-04-12T14:13:05.694" v="7639" actId="14100"/>
          <ac:cxnSpMkLst>
            <pc:docMk/>
            <pc:sldMk cId="2419131124" sldId="258"/>
            <ac:cxnSpMk id="8" creationId="{5DAA2C7F-953B-4D30-B840-0E15A7818642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24" creationId="{6E572E4C-DABC-4A06-B1A3-BAC501D60EB6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28" creationId="{633E4A14-6885-43A6-BDD1-57C8356CA99F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42" creationId="{9BC45ABF-7727-46DE-B8EC-3BC804D9C36C}"/>
          </ac:cxnSpMkLst>
        </pc:cxnChg>
        <pc:cxnChg chg="mod">
          <ac:chgData name="IM Seongwoo" userId="dfff89d4400cc07b" providerId="LiveId" clId="{950B27B2-2661-4EC4-98A1-DDB50650B4C3}" dt="2020-04-12T14:13:03.472" v="7638" actId="14100"/>
          <ac:cxnSpMkLst>
            <pc:docMk/>
            <pc:sldMk cId="2419131124" sldId="258"/>
            <ac:cxnSpMk id="47" creationId="{407E5867-D859-4D99-8C65-9294B52E2C1B}"/>
          </ac:cxnSpMkLst>
        </pc:cxnChg>
      </pc:sldChg>
      <pc:sldChg chg="delSp modSp add del setBg">
        <pc:chgData name="IM Seongwoo" userId="dfff89d4400cc07b" providerId="LiveId" clId="{950B27B2-2661-4EC4-98A1-DDB50650B4C3}" dt="2020-04-12T13:15:48.047" v="5645" actId="47"/>
        <pc:sldMkLst>
          <pc:docMk/>
          <pc:sldMk cId="0" sldId="259"/>
        </pc:sldMkLst>
        <pc:spChg chg="del">
          <ac:chgData name="IM Seongwoo" userId="dfff89d4400cc07b" providerId="LiveId" clId="{950B27B2-2661-4EC4-98A1-DDB50650B4C3}" dt="2020-04-11T16:59:47.826" v="125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517" v="2491" actId="27636"/>
          <ac:spMkLst>
            <pc:docMk/>
            <pc:sldMk cId="0" sldId="259"/>
            <ac:spMk id="9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10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16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0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1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2" creationId="{00000000-0000-0000-0000-000000000000}"/>
          </ac:spMkLst>
        </pc:sp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0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1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2" creationId="{00000000-0000-0000-0000-000000000000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6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13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15" creationId="{00000000-0000-0000-0000-000000000000}"/>
          </ac:cxnSpMkLst>
        </pc:cxnChg>
      </pc:sldChg>
      <pc:sldChg chg="addSp delSp modSp del ord">
        <pc:chgData name="IM Seongwoo" userId="dfff89d4400cc07b" providerId="LiveId" clId="{950B27B2-2661-4EC4-98A1-DDB50650B4C3}" dt="2020-04-12T13:11:24.657" v="5206" actId="47"/>
        <pc:sldMkLst>
          <pc:docMk/>
          <pc:sldMk cId="445994505" sldId="260"/>
        </pc:sldMkLst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" creationId="{716F6216-CFA5-4685-9AE4-7E78F3B36ED1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5" creationId="{349D56CA-0B78-4836-AD09-8A0D40B87838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6" creationId="{6E5C03F9-4444-4A13-A5EA-775BA86B4ADB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7" creationId="{92191837-CF55-4C2D-B391-2E8FAA8DE7D1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9" creationId="{000DED5E-9806-47E2-BF04-A588EF8C6C3D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0" creationId="{2AC609D6-455B-43A5-BF1F-BC29084691C3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1" creationId="{F2B52777-8FCA-40CD-8B80-43B1CDA4580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5" creationId="{C756D136-DB29-4F26-A828-57DC46145E43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7" creationId="{760CD815-D5E1-423A-857A-A187C1BFC1E7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8" creationId="{4B93F0BE-55F3-462C-A69D-29F7568E7B76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9" creationId="{652D69DC-88D1-4F71-AF75-24AC96E878C5}"/>
          </ac:spMkLst>
        </pc:spChg>
        <pc:spChg chg="add del">
          <ac:chgData name="IM Seongwoo" userId="dfff89d4400cc07b" providerId="LiveId" clId="{950B27B2-2661-4EC4-98A1-DDB50650B4C3}" dt="2020-04-11T11:05:15.795" v="668" actId="478"/>
          <ac:spMkLst>
            <pc:docMk/>
            <pc:sldMk cId="445994505" sldId="260"/>
            <ac:spMk id="22" creationId="{F7A0E3E7-23ED-40EA-B059-0A47D28496AF}"/>
          </ac:spMkLst>
        </pc:spChg>
        <pc:spChg chg="add 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1" creationId="{B53A151C-3CA7-4D68-B7DE-99F1F804A5A2}"/>
          </ac:spMkLst>
        </pc:spChg>
        <pc:spChg chg="add 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7" creationId="{6229940D-C876-4FD0-8A7A-078137CA107F}"/>
          </ac:spMkLst>
        </pc:spChg>
        <pc:picChg chg="del">
          <ac:chgData name="IM Seongwoo" userId="dfff89d4400cc07b" providerId="LiveId" clId="{950B27B2-2661-4EC4-98A1-DDB50650B4C3}" dt="2020-04-11T11:05:53.303" v="671" actId="478"/>
          <ac:picMkLst>
            <pc:docMk/>
            <pc:sldMk cId="445994505" sldId="260"/>
            <ac:picMk id="2" creationId="{6668FE9F-083F-4F25-B49F-4C43384DD0B1}"/>
          </ac:picMkLst>
        </pc:picChg>
        <pc:picChg chg="del mod">
          <ac:chgData name="IM Seongwoo" userId="dfff89d4400cc07b" providerId="LiveId" clId="{950B27B2-2661-4EC4-98A1-DDB50650B4C3}" dt="2020-04-11T11:10:25.403" v="981" actId="478"/>
          <ac:picMkLst>
            <pc:docMk/>
            <pc:sldMk cId="445994505" sldId="260"/>
            <ac:picMk id="4" creationId="{60F95050-D321-4296-8A79-BEA1C61C39DC}"/>
          </ac:picMkLst>
        </pc:picChg>
        <pc:picChg chg="add mod ord">
          <ac:chgData name="IM Seongwoo" userId="dfff89d4400cc07b" providerId="LiveId" clId="{950B27B2-2661-4EC4-98A1-DDB50650B4C3}" dt="2020-04-12T06:56:00.259" v="2489"/>
          <ac:picMkLst>
            <pc:docMk/>
            <pc:sldMk cId="445994505" sldId="260"/>
            <ac:picMk id="24" creationId="{C9F0A1B6-E081-4ADF-83B5-8B50E4E601EB}"/>
          </ac:picMkLst>
        </pc:picChg>
        <pc:picChg chg="add del mod">
          <ac:chgData name="IM Seongwoo" userId="dfff89d4400cc07b" providerId="LiveId" clId="{950B27B2-2661-4EC4-98A1-DDB50650B4C3}" dt="2020-04-11T11:13:35.527" v="1160" actId="478"/>
          <ac:picMkLst>
            <pc:docMk/>
            <pc:sldMk cId="445994505" sldId="260"/>
            <ac:picMk id="42" creationId="{F34D0997-62E9-4DDC-B826-B642E32B937B}"/>
          </ac:picMkLst>
        </pc:picChg>
        <pc:picChg chg="add mod">
          <ac:chgData name="IM Seongwoo" userId="dfff89d4400cc07b" providerId="LiveId" clId="{950B27B2-2661-4EC4-98A1-DDB50650B4C3}" dt="2020-04-12T06:56:00.259" v="2489"/>
          <ac:picMkLst>
            <pc:docMk/>
            <pc:sldMk cId="445994505" sldId="260"/>
            <ac:picMk id="53" creationId="{4A4C37B3-4C2C-4C05-91DB-D0B5928941B2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8" creationId="{C53F5981-DF1F-4188-9C42-D825B98CFE53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1" creationId="{7099D572-DF19-4C1A-AAFA-26908E4BE431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3" creationId="{4421AC20-285E-4A7B-A3D0-463AC11AF072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5" creationId="{C6369C63-184F-41AB-B31F-F37D8EDA91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7" creationId="{568F5386-4FCF-413E-9E8F-05C3C75CDDD0}"/>
          </ac:cxnSpMkLst>
        </pc:cxnChg>
        <pc:cxnChg chg="add 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38" creationId="{1494433F-65AA-445E-B934-0B8383026222}"/>
          </ac:cxnSpMkLst>
        </pc:cxnChg>
      </pc:sldChg>
      <pc:sldChg chg="addSp delSp modSp add del">
        <pc:chgData name="IM Seongwoo" userId="dfff89d4400cc07b" providerId="LiveId" clId="{950B27B2-2661-4EC4-98A1-DDB50650B4C3}" dt="2020-04-12T13:14:55.600" v="5638" actId="47"/>
        <pc:sldMkLst>
          <pc:docMk/>
          <pc:sldMk cId="3299782740" sldId="261"/>
        </pc:sldMkLst>
        <pc:picChg chg="add del mod">
          <ac:chgData name="IM Seongwoo" userId="dfff89d4400cc07b" providerId="LiveId" clId="{950B27B2-2661-4EC4-98A1-DDB50650B4C3}" dt="2020-04-12T13:11:05.376" v="5203" actId="478"/>
          <ac:picMkLst>
            <pc:docMk/>
            <pc:sldMk cId="3299782740" sldId="261"/>
            <ac:picMk id="2" creationId="{12A08C6D-30B1-4298-B538-E945F0291491}"/>
          </ac:picMkLst>
        </pc:picChg>
        <pc:picChg chg="add del mod">
          <ac:chgData name="IM Seongwoo" userId="dfff89d4400cc07b" providerId="LiveId" clId="{950B27B2-2661-4EC4-98A1-DDB50650B4C3}" dt="2020-04-12T13:11:06.808" v="5204" actId="478"/>
          <ac:picMkLst>
            <pc:docMk/>
            <pc:sldMk cId="3299782740" sldId="261"/>
            <ac:picMk id="3" creationId="{3CCC711E-35AB-43E5-A147-95A2446F99BA}"/>
          </ac:picMkLst>
        </pc:picChg>
        <pc:picChg chg="add mod">
          <ac:chgData name="IM Seongwoo" userId="dfff89d4400cc07b" providerId="LiveId" clId="{950B27B2-2661-4EC4-98A1-DDB50650B4C3}" dt="2020-04-12T13:11:52.725" v="5209" actId="1076"/>
          <ac:picMkLst>
            <pc:docMk/>
            <pc:sldMk cId="3299782740" sldId="261"/>
            <ac:picMk id="4" creationId="{913DC23D-86B9-4817-923D-EB4C876C261F}"/>
          </ac:picMkLst>
        </pc:picChg>
      </pc:sldChg>
      <pc:sldChg chg="modSp add ord">
        <pc:chgData name="IM Seongwoo" userId="dfff89d4400cc07b" providerId="LiveId" clId="{950B27B2-2661-4EC4-98A1-DDB50650B4C3}" dt="2020-04-12T13:54:45.762" v="7366" actId="114"/>
        <pc:sldMkLst>
          <pc:docMk/>
          <pc:sldMk cId="3905233617" sldId="262"/>
        </pc:sldMkLst>
        <pc:spChg chg="mod">
          <ac:chgData name="IM Seongwoo" userId="dfff89d4400cc07b" providerId="LiveId" clId="{950B27B2-2661-4EC4-98A1-DDB50650B4C3}" dt="2020-04-12T13:54:45.762" v="7366" actId="114"/>
          <ac:spMkLst>
            <pc:docMk/>
            <pc:sldMk cId="3905233617" sldId="262"/>
            <ac:spMk id="2" creationId="{827506B8-698F-4293-9BB1-3C6A3F01A310}"/>
          </ac:spMkLst>
        </pc:spChg>
        <pc:spChg chg="mod">
          <ac:chgData name="IM Seongwoo" userId="dfff89d4400cc07b" providerId="LiveId" clId="{950B27B2-2661-4EC4-98A1-DDB50650B4C3}" dt="2020-04-12T06:56:19.927" v="2542" actId="20577"/>
          <ac:spMkLst>
            <pc:docMk/>
            <pc:sldMk cId="3905233617" sldId="262"/>
            <ac:spMk id="3" creationId="{8B40D210-EE8F-49A1-9E14-A1D1A9FCE668}"/>
          </ac:spMkLst>
        </pc:spChg>
      </pc:sldChg>
      <pc:sldChg chg="addSp delSp modSp add ord">
        <pc:chgData name="IM Seongwoo" userId="dfff89d4400cc07b" providerId="LiveId" clId="{950B27B2-2661-4EC4-98A1-DDB50650B4C3}" dt="2020-04-12T07:10:54.640" v="2631" actId="14100"/>
        <pc:sldMkLst>
          <pc:docMk/>
          <pc:sldMk cId="72406163" sldId="263"/>
        </pc:sldMkLst>
        <pc:spChg chg="del">
          <ac:chgData name="IM Seongwoo" userId="dfff89d4400cc07b" providerId="LiveId" clId="{950B27B2-2661-4EC4-98A1-DDB50650B4C3}" dt="2020-04-12T06:51:06.717" v="2010" actId="478"/>
          <ac:spMkLst>
            <pc:docMk/>
            <pc:sldMk cId="72406163" sldId="263"/>
            <ac:spMk id="2" creationId="{9E5253A8-0D63-426C-85FB-28168724B28C}"/>
          </ac:spMkLst>
        </pc:spChg>
        <pc:spChg chg="del">
          <ac:chgData name="IM Seongwoo" userId="dfff89d4400cc07b" providerId="LiveId" clId="{950B27B2-2661-4EC4-98A1-DDB50650B4C3}" dt="2020-04-12T06:51:07.458" v="2011" actId="478"/>
          <ac:spMkLst>
            <pc:docMk/>
            <pc:sldMk cId="72406163" sldId="263"/>
            <ac:spMk id="3" creationId="{47247286-66D4-443F-8D20-0C97DC60F452}"/>
          </ac:spMkLst>
        </pc:spChg>
        <pc:spChg chg="add del mod">
          <ac:chgData name="IM Seongwoo" userId="dfff89d4400cc07b" providerId="LiveId" clId="{950B27B2-2661-4EC4-98A1-DDB50650B4C3}" dt="2020-04-12T06:51:39.626" v="2016" actId="478"/>
          <ac:spMkLst>
            <pc:docMk/>
            <pc:sldMk cId="72406163" sldId="263"/>
            <ac:spMk id="5" creationId="{7B52D06D-15CE-4B51-9440-250D96548151}"/>
          </ac:spMkLst>
        </pc:spChg>
        <pc:spChg chg="add mod">
          <ac:chgData name="IM Seongwoo" userId="dfff89d4400cc07b" providerId="LiveId" clId="{950B27B2-2661-4EC4-98A1-DDB50650B4C3}" dt="2020-04-12T06:56:49.903" v="2560" actId="20577"/>
          <ac:spMkLst>
            <pc:docMk/>
            <pc:sldMk cId="72406163" sldId="263"/>
            <ac:spMk id="6" creationId="{1E07A614-BEF7-46B3-BB53-C375E24B0140}"/>
          </ac:spMkLst>
        </pc:spChg>
        <pc:spChg chg="add mod">
          <ac:chgData name="IM Seongwoo" userId="dfff89d4400cc07b" providerId="LiveId" clId="{950B27B2-2661-4EC4-98A1-DDB50650B4C3}" dt="2020-04-12T06:56:36.365" v="2554" actId="404"/>
          <ac:spMkLst>
            <pc:docMk/>
            <pc:sldMk cId="72406163" sldId="263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06:59:35.434" v="2611" actId="403"/>
          <ac:spMkLst>
            <pc:docMk/>
            <pc:sldMk cId="72406163" sldId="263"/>
            <ac:spMk id="10" creationId="{FC785F16-9823-40C6-A62A-C719BD601D3F}"/>
          </ac:spMkLst>
        </pc:spChg>
        <pc:spChg chg="add mod">
          <ac:chgData name="IM Seongwoo" userId="dfff89d4400cc07b" providerId="LiveId" clId="{950B27B2-2661-4EC4-98A1-DDB50650B4C3}" dt="2020-04-12T07:00:05.979" v="2620" actId="1076"/>
          <ac:spMkLst>
            <pc:docMk/>
            <pc:sldMk cId="72406163" sldId="263"/>
            <ac:spMk id="11" creationId="{1B0F350E-C759-4D84-8E00-F7CE779AC27D}"/>
          </ac:spMkLst>
        </pc:spChg>
        <pc:picChg chg="add mod">
          <ac:chgData name="IM Seongwoo" userId="dfff89d4400cc07b" providerId="LiveId" clId="{950B27B2-2661-4EC4-98A1-DDB50650B4C3}" dt="2020-04-12T06:56:40.423" v="2555" actId="1076"/>
          <ac:picMkLst>
            <pc:docMk/>
            <pc:sldMk cId="72406163" sldId="263"/>
            <ac:picMk id="4" creationId="{12D4454B-9695-40E6-B97B-5D66CC954B20}"/>
          </ac:picMkLst>
        </pc:picChg>
        <pc:picChg chg="add mod">
          <ac:chgData name="IM Seongwoo" userId="dfff89d4400cc07b" providerId="LiveId" clId="{950B27B2-2661-4EC4-98A1-DDB50650B4C3}" dt="2020-04-12T06:59:10.153" v="2573" actId="1076"/>
          <ac:picMkLst>
            <pc:docMk/>
            <pc:sldMk cId="72406163" sldId="263"/>
            <ac:picMk id="8" creationId="{BD9AAF25-DA16-4641-968A-80C86F334B94}"/>
          </ac:picMkLst>
        </pc:picChg>
        <pc:picChg chg="add mod">
          <ac:chgData name="IM Seongwoo" userId="dfff89d4400cc07b" providerId="LiveId" clId="{950B27B2-2661-4EC4-98A1-DDB50650B4C3}" dt="2020-04-12T06:59:12.092" v="2574" actId="1076"/>
          <ac:picMkLst>
            <pc:docMk/>
            <pc:sldMk cId="72406163" sldId="263"/>
            <ac:picMk id="9" creationId="{77387C20-2B25-4751-AD91-CF61BBD8F630}"/>
          </ac:picMkLst>
        </pc:picChg>
        <pc:cxnChg chg="add mod">
          <ac:chgData name="IM Seongwoo" userId="dfff89d4400cc07b" providerId="LiveId" clId="{950B27B2-2661-4EC4-98A1-DDB50650B4C3}" dt="2020-04-12T07:10:54.640" v="2631" actId="14100"/>
          <ac:cxnSpMkLst>
            <pc:docMk/>
            <pc:sldMk cId="72406163" sldId="263"/>
            <ac:cxnSpMk id="13" creationId="{73A01945-298C-4907-B133-26B62FAA3327}"/>
          </ac:cxnSpMkLst>
        </pc:cxnChg>
        <pc:cxnChg chg="add mod">
          <ac:chgData name="IM Seongwoo" userId="dfff89d4400cc07b" providerId="LiveId" clId="{950B27B2-2661-4EC4-98A1-DDB50650B4C3}" dt="2020-04-12T07:10:49.121" v="2629" actId="14100"/>
          <ac:cxnSpMkLst>
            <pc:docMk/>
            <pc:sldMk cId="72406163" sldId="263"/>
            <ac:cxnSpMk id="15" creationId="{4D410EFC-F105-48AB-AE28-5798CE89BF78}"/>
          </ac:cxnSpMkLst>
        </pc:cxnChg>
      </pc:sldChg>
      <pc:sldChg chg="delSp modSp add del">
        <pc:chgData name="IM Seongwoo" userId="dfff89d4400cc07b" providerId="LiveId" clId="{950B27B2-2661-4EC4-98A1-DDB50650B4C3}" dt="2020-04-12T13:15:51.726" v="5646" actId="47"/>
        <pc:sldMkLst>
          <pc:docMk/>
          <pc:sldMk cId="1982694230" sldId="264"/>
        </pc:sldMkLst>
        <pc:spChg chg="mod">
          <ac:chgData name="IM Seongwoo" userId="dfff89d4400cc07b" providerId="LiveId" clId="{950B27B2-2661-4EC4-98A1-DDB50650B4C3}" dt="2020-04-12T06:57:00.752" v="2562" actId="20577"/>
          <ac:spMkLst>
            <pc:docMk/>
            <pc:sldMk cId="1982694230" sldId="264"/>
            <ac:spMk id="7" creationId="{C3C2D9BB-6F2E-4A21-97A1-C035AF5E4D5C}"/>
          </ac:spMkLst>
        </pc:spChg>
        <pc:picChg chg="del">
          <ac:chgData name="IM Seongwoo" userId="dfff89d4400cc07b" providerId="LiveId" clId="{950B27B2-2661-4EC4-98A1-DDB50650B4C3}" dt="2020-04-12T06:57:02.677" v="2563" actId="478"/>
          <ac:picMkLst>
            <pc:docMk/>
            <pc:sldMk cId="1982694230" sldId="264"/>
            <ac:picMk id="4" creationId="{12D4454B-9695-40E6-B97B-5D66CC954B20}"/>
          </ac:picMkLst>
        </pc:picChg>
      </pc:sldChg>
      <pc:sldChg chg="add del">
        <pc:chgData name="IM Seongwoo" userId="dfff89d4400cc07b" providerId="LiveId" clId="{950B27B2-2661-4EC4-98A1-DDB50650B4C3}" dt="2020-04-12T13:44:37.582" v="7236" actId="47"/>
        <pc:sldMkLst>
          <pc:docMk/>
          <pc:sldMk cId="1830215643" sldId="265"/>
        </pc:sldMkLst>
      </pc:sldChg>
      <pc:sldChg chg="add del">
        <pc:chgData name="IM Seongwoo" userId="dfff89d4400cc07b" providerId="LiveId" clId="{950B27B2-2661-4EC4-98A1-DDB50650B4C3}" dt="2020-04-12T13:44:38.542" v="7237" actId="47"/>
        <pc:sldMkLst>
          <pc:docMk/>
          <pc:sldMk cId="59895351" sldId="266"/>
        </pc:sldMkLst>
      </pc:sldChg>
      <pc:sldChg chg="addSp delSp modSp add">
        <pc:chgData name="IM Seongwoo" userId="dfff89d4400cc07b" providerId="LiveId" clId="{950B27B2-2661-4EC4-98A1-DDB50650B4C3}" dt="2020-04-12T14:08:30.186" v="7452" actId="1076"/>
        <pc:sldMkLst>
          <pc:docMk/>
          <pc:sldMk cId="209751045" sldId="267"/>
        </pc:sldMkLst>
        <pc:spChg chg="add mod">
          <ac:chgData name="IM Seongwoo" userId="dfff89d4400cc07b" providerId="LiveId" clId="{950B27B2-2661-4EC4-98A1-DDB50650B4C3}" dt="2020-04-12T14:07:57.526" v="7444" actId="1076"/>
          <ac:spMkLst>
            <pc:docMk/>
            <pc:sldMk cId="209751045" sldId="267"/>
            <ac:spMk id="5" creationId="{11D78E26-5D56-4528-9751-6C777C41DE02}"/>
          </ac:spMkLst>
        </pc:spChg>
        <pc:spChg chg="add del mod">
          <ac:chgData name="IM Seongwoo" userId="dfff89d4400cc07b" providerId="LiveId" clId="{950B27B2-2661-4EC4-98A1-DDB50650B4C3}" dt="2020-04-12T14:08:00.510" v="7445" actId="1076"/>
          <ac:spMkLst>
            <pc:docMk/>
            <pc:sldMk cId="209751045" sldId="267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07:15:36.303" v="2652" actId="20577"/>
          <ac:spMkLst>
            <pc:docMk/>
            <pc:sldMk cId="209751045" sldId="267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14:08:02.464" v="7446" actId="1076"/>
          <ac:spMkLst>
            <pc:docMk/>
            <pc:sldMk cId="209751045" sldId="267"/>
            <ac:spMk id="8" creationId="{AC0DBCF7-3E2B-4015-AD73-DAB21865F9C3}"/>
          </ac:spMkLst>
        </pc:spChg>
        <pc:spChg chg="del">
          <ac:chgData name="IM Seongwoo" userId="dfff89d4400cc07b" providerId="LiveId" clId="{950B27B2-2661-4EC4-98A1-DDB50650B4C3}" dt="2020-04-12T07:15:40.721" v="2653" actId="478"/>
          <ac:spMkLst>
            <pc:docMk/>
            <pc:sldMk cId="209751045" sldId="267"/>
            <ac:spMk id="10" creationId="{FC785F16-9823-40C6-A62A-C719BD601D3F}"/>
          </ac:spMkLst>
        </pc:spChg>
        <pc:spChg chg="del">
          <ac:chgData name="IM Seongwoo" userId="dfff89d4400cc07b" providerId="LiveId" clId="{950B27B2-2661-4EC4-98A1-DDB50650B4C3}" dt="2020-04-12T07:16:17.208" v="2668" actId="478"/>
          <ac:spMkLst>
            <pc:docMk/>
            <pc:sldMk cId="209751045" sldId="267"/>
            <ac:spMk id="11" creationId="{1B0F350E-C759-4D84-8E00-F7CE779AC27D}"/>
          </ac:spMkLst>
        </pc:spChg>
        <pc:picChg chg="del">
          <ac:chgData name="IM Seongwoo" userId="dfff89d4400cc07b" providerId="LiveId" clId="{950B27B2-2661-4EC4-98A1-DDB50650B4C3}" dt="2020-04-12T07:15:41.286" v="2654" actId="478"/>
          <ac:picMkLst>
            <pc:docMk/>
            <pc:sldMk cId="209751045" sldId="267"/>
            <ac:picMk id="4" creationId="{12D4454B-9695-40E6-B97B-5D66CC954B20}"/>
          </ac:picMkLst>
        </pc:picChg>
        <pc:picChg chg="add del">
          <ac:chgData name="IM Seongwoo" userId="dfff89d4400cc07b" providerId="LiveId" clId="{950B27B2-2661-4EC4-98A1-DDB50650B4C3}" dt="2020-04-12T07:16:17.775" v="2669" actId="478"/>
          <ac:picMkLst>
            <pc:docMk/>
            <pc:sldMk cId="209751045" sldId="267"/>
            <ac:picMk id="8" creationId="{BD9AAF25-DA16-4641-968A-80C86F334B94}"/>
          </ac:picMkLst>
        </pc:picChg>
        <pc:picChg chg="mod">
          <ac:chgData name="IM Seongwoo" userId="dfff89d4400cc07b" providerId="LiveId" clId="{950B27B2-2661-4EC4-98A1-DDB50650B4C3}" dt="2020-04-12T14:08:30.186" v="7452" actId="1076"/>
          <ac:picMkLst>
            <pc:docMk/>
            <pc:sldMk cId="209751045" sldId="267"/>
            <ac:picMk id="9" creationId="{77387C20-2B25-4751-AD91-CF61BBD8F630}"/>
          </ac:picMkLst>
        </pc:picChg>
        <pc:cxnChg chg="del mod">
          <ac:chgData name="IM Seongwoo" userId="dfff89d4400cc07b" providerId="LiveId" clId="{950B27B2-2661-4EC4-98A1-DDB50650B4C3}" dt="2020-04-12T07:15:44.174" v="2656" actId="478"/>
          <ac:cxnSpMkLst>
            <pc:docMk/>
            <pc:sldMk cId="209751045" sldId="267"/>
            <ac:cxnSpMk id="13" creationId="{73A01945-298C-4907-B133-26B62FAA3327}"/>
          </ac:cxnSpMkLst>
        </pc:cxnChg>
        <pc:cxnChg chg="del mod">
          <ac:chgData name="IM Seongwoo" userId="dfff89d4400cc07b" providerId="LiveId" clId="{950B27B2-2661-4EC4-98A1-DDB50650B4C3}" dt="2020-04-12T07:16:28.646" v="2671" actId="478"/>
          <ac:cxnSpMkLst>
            <pc:docMk/>
            <pc:sldMk cId="209751045" sldId="267"/>
            <ac:cxnSpMk id="15" creationId="{4D410EFC-F105-48AB-AE28-5798CE89BF78}"/>
          </ac:cxnSpMkLst>
        </pc:cxnChg>
      </pc:sldChg>
      <pc:sldChg chg="addSp delSp modSp add">
        <pc:chgData name="IM Seongwoo" userId="dfff89d4400cc07b" providerId="LiveId" clId="{950B27B2-2661-4EC4-98A1-DDB50650B4C3}" dt="2020-04-12T14:18:46.473" v="7845" actId="1076"/>
        <pc:sldMkLst>
          <pc:docMk/>
          <pc:sldMk cId="970404575" sldId="268"/>
        </pc:sldMkLst>
        <pc:spChg chg="add mod">
          <ac:chgData name="IM Seongwoo" userId="dfff89d4400cc07b" providerId="LiveId" clId="{950B27B2-2661-4EC4-98A1-DDB50650B4C3}" dt="2020-04-12T14:18:46.473" v="7845" actId="1076"/>
          <ac:spMkLst>
            <pc:docMk/>
            <pc:sldMk cId="970404575" sldId="268"/>
            <ac:spMk id="2" creationId="{08BF5FF1-D09C-4676-ACD9-945A37CBF7DC}"/>
          </ac:spMkLst>
        </pc:spChg>
        <pc:spChg chg="add del mod">
          <ac:chgData name="IM Seongwoo" userId="dfff89d4400cc07b" providerId="LiveId" clId="{950B27B2-2661-4EC4-98A1-DDB50650B4C3}" dt="2020-04-12T11:06:51.916" v="3081" actId="478"/>
          <ac:spMkLst>
            <pc:docMk/>
            <pc:sldMk cId="970404575" sldId="268"/>
            <ac:spMk id="3" creationId="{98B8748E-1201-41FF-80BB-8B2A63D8693C}"/>
          </ac:spMkLst>
        </pc:spChg>
        <pc:spChg chg="del">
          <ac:chgData name="IM Seongwoo" userId="dfff89d4400cc07b" providerId="LiveId" clId="{950B27B2-2661-4EC4-98A1-DDB50650B4C3}" dt="2020-04-12T07:17:14.430" v="2692" actId="478"/>
          <ac:spMkLst>
            <pc:docMk/>
            <pc:sldMk cId="970404575" sldId="268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07:17:05.022" v="2684"/>
          <ac:spMkLst>
            <pc:docMk/>
            <pc:sldMk cId="970404575" sldId="268"/>
            <ac:spMk id="7" creationId="{C3C2D9BB-6F2E-4A21-97A1-C035AF5E4D5C}"/>
          </ac:spMkLst>
        </pc:spChg>
        <pc:spChg chg="del">
          <ac:chgData name="IM Seongwoo" userId="dfff89d4400cc07b" providerId="LiveId" clId="{950B27B2-2661-4EC4-98A1-DDB50650B4C3}" dt="2020-04-12T07:17:09.424" v="2687" actId="478"/>
          <ac:spMkLst>
            <pc:docMk/>
            <pc:sldMk cId="970404575" sldId="268"/>
            <ac:spMk id="10" creationId="{FC785F16-9823-40C6-A62A-C719BD601D3F}"/>
          </ac:spMkLst>
        </pc:spChg>
        <pc:spChg chg="del">
          <ac:chgData name="IM Seongwoo" userId="dfff89d4400cc07b" providerId="LiveId" clId="{950B27B2-2661-4EC4-98A1-DDB50650B4C3}" dt="2020-04-12T07:17:10.910" v="2688" actId="478"/>
          <ac:spMkLst>
            <pc:docMk/>
            <pc:sldMk cId="970404575" sldId="268"/>
            <ac:spMk id="11" creationId="{1B0F350E-C759-4D84-8E00-F7CE779AC27D}"/>
          </ac:spMkLst>
        </pc:spChg>
        <pc:spChg chg="add">
          <ac:chgData name="IM Seongwoo" userId="dfff89d4400cc07b" providerId="LiveId" clId="{950B27B2-2661-4EC4-98A1-DDB50650B4C3}" dt="2020-04-12T07:22:42.486" v="2874"/>
          <ac:spMkLst>
            <pc:docMk/>
            <pc:sldMk cId="970404575" sldId="268"/>
            <ac:spMk id="14" creationId="{CD4FBFBB-C27C-4D79-B6DC-28FB850C0406}"/>
          </ac:spMkLst>
        </pc:spChg>
        <pc:spChg chg="add">
          <ac:chgData name="IM Seongwoo" userId="dfff89d4400cc07b" providerId="LiveId" clId="{950B27B2-2661-4EC4-98A1-DDB50650B4C3}" dt="2020-04-12T07:22:42.486" v="2874"/>
          <ac:spMkLst>
            <pc:docMk/>
            <pc:sldMk cId="970404575" sldId="268"/>
            <ac:spMk id="16" creationId="{8C23FE1B-23A3-4461-AAAA-B249A5EBD6FC}"/>
          </ac:spMkLst>
        </pc:spChg>
        <pc:spChg chg="add">
          <ac:chgData name="IM Seongwoo" userId="dfff89d4400cc07b" providerId="LiveId" clId="{950B27B2-2661-4EC4-98A1-DDB50650B4C3}" dt="2020-04-12T07:24:47.696" v="2908"/>
          <ac:spMkLst>
            <pc:docMk/>
            <pc:sldMk cId="970404575" sldId="268"/>
            <ac:spMk id="19" creationId="{F95C8FFA-2776-4CB3-A84B-51BA4122A863}"/>
          </ac:spMkLst>
        </pc:spChg>
        <pc:spChg chg="add">
          <ac:chgData name="IM Seongwoo" userId="dfff89d4400cc07b" providerId="LiveId" clId="{950B27B2-2661-4EC4-98A1-DDB50650B4C3}" dt="2020-04-12T07:24:47.696" v="2908"/>
          <ac:spMkLst>
            <pc:docMk/>
            <pc:sldMk cId="970404575" sldId="268"/>
            <ac:spMk id="20" creationId="{5DC72EE9-D2C5-4B89-B699-B0BA9D1DD010}"/>
          </ac:spMkLst>
        </pc:spChg>
        <pc:spChg chg="add del">
          <ac:chgData name="IM Seongwoo" userId="dfff89d4400cc07b" providerId="LiveId" clId="{950B27B2-2661-4EC4-98A1-DDB50650B4C3}" dt="2020-04-12T11:06:31.037" v="3072"/>
          <ac:spMkLst>
            <pc:docMk/>
            <pc:sldMk cId="970404575" sldId="268"/>
            <ac:spMk id="52" creationId="{C17CAD8B-2F73-440C-8651-0170423A750C}"/>
          </ac:spMkLst>
        </pc:spChg>
        <pc:grpChg chg="add del mod">
          <ac:chgData name="IM Seongwoo" userId="dfff89d4400cc07b" providerId="LiveId" clId="{950B27B2-2661-4EC4-98A1-DDB50650B4C3}" dt="2020-04-12T07:22:44.786" v="2875" actId="478"/>
          <ac:grpSpMkLst>
            <pc:docMk/>
            <pc:sldMk cId="970404575" sldId="268"/>
            <ac:grpSpMk id="12" creationId="{054A33CB-7F69-4AB9-9C4C-7AE044192B0A}"/>
          </ac:grpSpMkLst>
        </pc:grpChg>
        <pc:grpChg chg="add del mod">
          <ac:chgData name="IM Seongwoo" userId="dfff89d4400cc07b" providerId="LiveId" clId="{950B27B2-2661-4EC4-98A1-DDB50650B4C3}" dt="2020-04-12T07:24:50.120" v="2909" actId="478"/>
          <ac:grpSpMkLst>
            <pc:docMk/>
            <pc:sldMk cId="970404575" sldId="268"/>
            <ac:grpSpMk id="18" creationId="{FDC692F2-4A75-45A6-9A03-DB5C29992DCF}"/>
          </ac:grpSpMkLst>
        </pc:grpChg>
        <pc:graphicFrameChg chg="add del mod">
          <ac:chgData name="IM Seongwoo" userId="dfff89d4400cc07b" providerId="LiveId" clId="{950B27B2-2661-4EC4-98A1-DDB50650B4C3}" dt="2020-04-12T11:06:47.512" v="3078" actId="478"/>
          <ac:graphicFrameMkLst>
            <pc:docMk/>
            <pc:sldMk cId="970404575" sldId="268"/>
            <ac:graphicFrameMk id="2" creationId="{E98E33FD-6C2F-4BD2-8B11-0562A59D5E7A}"/>
          </ac:graphicFrameMkLst>
        </pc:graphicFrameChg>
        <pc:graphicFrameChg chg="add del mod">
          <ac:chgData name="IM Seongwoo" userId="dfff89d4400cc07b" providerId="LiveId" clId="{950B27B2-2661-4EC4-98A1-DDB50650B4C3}" dt="2020-04-12T11:06:49.063" v="3079" actId="478"/>
          <ac:graphicFrameMkLst>
            <pc:docMk/>
            <pc:sldMk cId="970404575" sldId="268"/>
            <ac:graphicFrameMk id="17" creationId="{DE8CAD82-22B6-4F4E-8355-1AF4F581E1BD}"/>
          </ac:graphicFrameMkLst>
        </pc:graphicFrameChg>
        <pc:graphicFrameChg chg="add del mod">
          <ac:chgData name="IM Seongwoo" userId="dfff89d4400cc07b" providerId="LiveId" clId="{950B27B2-2661-4EC4-98A1-DDB50650B4C3}" dt="2020-04-12T11:06:45.962" v="3077" actId="478"/>
          <ac:graphicFrameMkLst>
            <pc:docMk/>
            <pc:sldMk cId="970404575" sldId="268"/>
            <ac:graphicFrameMk id="21" creationId="{474ABCE7-87DC-48E5-827B-0FB9219BB1DE}"/>
          </ac:graphicFrameMkLst>
        </pc:graphicFrameChg>
        <pc:graphicFrameChg chg="add del mod">
          <ac:chgData name="IM Seongwoo" userId="dfff89d4400cc07b" providerId="LiveId" clId="{950B27B2-2661-4EC4-98A1-DDB50650B4C3}" dt="2020-04-12T11:06:51.198" v="3080" actId="478"/>
          <ac:graphicFrameMkLst>
            <pc:docMk/>
            <pc:sldMk cId="970404575" sldId="268"/>
            <ac:graphicFrameMk id="22" creationId="{7555C253-C4BB-449D-BCFC-865D94DA660E}"/>
          </ac:graphicFrameMkLst>
        </pc:graphicFrameChg>
        <pc:graphicFrameChg chg="add del">
          <ac:chgData name="IM Seongwoo" userId="dfff89d4400cc07b" providerId="LiveId" clId="{950B27B2-2661-4EC4-98A1-DDB50650B4C3}" dt="2020-04-12T11:06:31.037" v="3072"/>
          <ac:graphicFrameMkLst>
            <pc:docMk/>
            <pc:sldMk cId="970404575" sldId="268"/>
            <ac:graphicFrameMk id="29" creationId="{C009B546-BC96-41ED-9AA4-40CCECEA3FD8}"/>
          </ac:graphicFrameMkLst>
        </pc:graphicFrameChg>
        <pc:picChg chg="add mod">
          <ac:chgData name="IM Seongwoo" userId="dfff89d4400cc07b" providerId="LiveId" clId="{950B27B2-2661-4EC4-98A1-DDB50650B4C3}" dt="2020-04-12T14:18:43.327" v="7844" actId="1076"/>
          <ac:picMkLst>
            <pc:docMk/>
            <pc:sldMk cId="970404575" sldId="268"/>
            <ac:picMk id="3" creationId="{2FDAB4ED-77F3-4E9A-961D-2A3AB4A3C2C4}"/>
          </ac:picMkLst>
        </pc:picChg>
        <pc:picChg chg="del">
          <ac:chgData name="IM Seongwoo" userId="dfff89d4400cc07b" providerId="LiveId" clId="{950B27B2-2661-4EC4-98A1-DDB50650B4C3}" dt="2020-04-12T07:17:06.701" v="2685" actId="478"/>
          <ac:picMkLst>
            <pc:docMk/>
            <pc:sldMk cId="970404575" sldId="268"/>
            <ac:picMk id="4" creationId="{12D4454B-9695-40E6-B97B-5D66CC954B20}"/>
          </ac:picMkLst>
        </pc:picChg>
        <pc:picChg chg="del">
          <ac:chgData name="IM Seongwoo" userId="dfff89d4400cc07b" providerId="LiveId" clId="{950B27B2-2661-4EC4-98A1-DDB50650B4C3}" dt="2020-04-12T07:17:11.269" v="2689" actId="478"/>
          <ac:picMkLst>
            <pc:docMk/>
            <pc:sldMk cId="970404575" sldId="268"/>
            <ac:picMk id="8" creationId="{BD9AAF25-DA16-4641-968A-80C86F334B94}"/>
          </ac:picMkLst>
        </pc:picChg>
        <pc:picChg chg="del">
          <ac:chgData name="IM Seongwoo" userId="dfff89d4400cc07b" providerId="LiveId" clId="{950B27B2-2661-4EC4-98A1-DDB50650B4C3}" dt="2020-04-12T07:17:07.198" v="2686" actId="478"/>
          <ac:picMkLst>
            <pc:docMk/>
            <pc:sldMk cId="970404575" sldId="268"/>
            <ac:picMk id="9" creationId="{77387C20-2B25-4751-AD91-CF61BBD8F630}"/>
          </ac:picMkLst>
        </pc:picChg>
        <pc:picChg chg="add del mod">
          <ac:chgData name="IM Seongwoo" userId="dfff89d4400cc07b" providerId="LiveId" clId="{950B27B2-2661-4EC4-98A1-DDB50650B4C3}" dt="2020-04-12T14:18:33.388" v="7840" actId="478"/>
          <ac:picMkLst>
            <pc:docMk/>
            <pc:sldMk cId="970404575" sldId="268"/>
            <ac:picMk id="64" creationId="{266B652B-3A4C-4590-B3D1-515028066D43}"/>
          </ac:picMkLst>
        </pc:picChg>
        <pc:cxnChg chg="del mod">
          <ac:chgData name="IM Seongwoo" userId="dfff89d4400cc07b" providerId="LiveId" clId="{950B27B2-2661-4EC4-98A1-DDB50650B4C3}" dt="2020-04-12T07:17:13.004" v="2691" actId="478"/>
          <ac:cxnSpMkLst>
            <pc:docMk/>
            <pc:sldMk cId="970404575" sldId="268"/>
            <ac:cxnSpMk id="13" creationId="{73A01945-298C-4907-B133-26B62FAA3327}"/>
          </ac:cxnSpMkLst>
        </pc:cxnChg>
        <pc:cxnChg chg="del">
          <ac:chgData name="IM Seongwoo" userId="dfff89d4400cc07b" providerId="LiveId" clId="{950B27B2-2661-4EC4-98A1-DDB50650B4C3}" dt="2020-04-12T07:17:12.118" v="2690" actId="478"/>
          <ac:cxnSpMkLst>
            <pc:docMk/>
            <pc:sldMk cId="970404575" sldId="268"/>
            <ac:cxnSpMk id="15" creationId="{4D410EFC-F105-48AB-AE28-5798CE89BF78}"/>
          </ac:cxnSpMkLst>
        </pc:cxnChg>
        <pc:cxnChg chg="add del mod">
          <ac:chgData name="IM Seongwoo" userId="dfff89d4400cc07b" providerId="LiveId" clId="{950B27B2-2661-4EC4-98A1-DDB50650B4C3}" dt="2020-04-12T11:06:55.740" v="3084" actId="478"/>
          <ac:cxnSpMkLst>
            <pc:docMk/>
            <pc:sldMk cId="970404575" sldId="268"/>
            <ac:cxnSpMk id="23" creationId="{A3054B9A-8A4E-41E6-A753-19707D7A9059}"/>
          </ac:cxnSpMkLst>
        </pc:cxnChg>
        <pc:cxnChg chg="add del mod">
          <ac:chgData name="IM Seongwoo" userId="dfff89d4400cc07b" providerId="LiveId" clId="{950B27B2-2661-4EC4-98A1-DDB50650B4C3}" dt="2020-04-12T11:06:52.676" v="3082" actId="478"/>
          <ac:cxnSpMkLst>
            <pc:docMk/>
            <pc:sldMk cId="970404575" sldId="268"/>
            <ac:cxnSpMk id="25" creationId="{2A771112-B339-49C1-AA84-B2035A52EA5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0" creationId="{3D29692E-09EF-4566-A727-01998F32FBC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1" creationId="{840EBD50-99A3-48AD-8235-4E7FEF22FFE4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2" creationId="{3057F49C-CC74-4943-BCE2-4D7AED571525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3" creationId="{F3A72B36-0546-4C1B-B4E6-28756F8487D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4" creationId="{0C037EAB-02AB-4F00-9BFA-3C0D6909312F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5" creationId="{FD6999AF-7432-43A8-9525-B9B9B90CFB1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6" creationId="{C7D3A750-5EF0-4871-A070-F3AC033F2303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7" creationId="{B1102273-466F-49B7-90E9-D6558BCB2E1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8" creationId="{ACA1F461-EB56-4FB2-84C0-0B4FF83BF2B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9" creationId="{B5CC4C13-F155-4F7B-8097-5449AFD47CD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0" creationId="{6BA87B3C-2F0D-498F-A577-BF2BEA6D0C4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1" creationId="{AE826E38-D8FF-40ED-B726-7276B02B4415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2" creationId="{DAD0D17E-47B4-4DBA-AC20-EDAEA43BB74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3" creationId="{027CB00F-E415-41FF-B67E-CCA062E41DE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4" creationId="{EECB2670-265D-4C53-BAE2-956C649E82E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5" creationId="{A98E733B-10A7-4427-B215-F8F8CACA2B3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6" creationId="{7F23D4E4-2033-4628-B4DE-DEB1760B437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7" creationId="{F2360F9B-1E67-42D8-ABD0-629D8DAF3B0C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8" creationId="{EA602860-8149-44F9-8598-0F24FC2A1C9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9" creationId="{0A7D4436-3BCF-47BC-B018-FE948775CDB3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0" creationId="{44257DDD-8B0F-477C-9A37-8D49F7960BBC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1" creationId="{891A2B17-C204-48BB-9238-D18A16D96399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3" creationId="{E6FCAF1B-8D9E-42F7-9D1A-D26781EDC30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4" creationId="{9C6E0D18-F63A-4205-AB5B-40AE6A30ACE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5" creationId="{1094D87D-FE48-4C16-983F-21F4D9F0712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6" creationId="{C680D353-DAEC-4E18-AB12-AC68F3B096B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7" creationId="{830A5FA4-0FFA-4F37-ADB0-B8A05C0C4C9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8" creationId="{015E553F-469F-48DB-8749-24FC8D5AB720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9" creationId="{FC953082-B2C3-4E03-A576-79CD505FEB0F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0" creationId="{4F5CFBCC-F75D-491C-A57B-D9AD2509908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1" creationId="{F1E54219-C7D1-452E-B438-71235B52451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2" creationId="{11338A4F-8045-4218-8BF3-CA248565C681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3" creationId="{450104D6-2449-4AEA-96C3-28A99AD8DE65}"/>
          </ac:cxnSpMkLst>
        </pc:cxnChg>
      </pc:sldChg>
      <pc:sldChg chg="addSp delSp modSp add">
        <pc:chgData name="IM Seongwoo" userId="dfff89d4400cc07b" providerId="LiveId" clId="{950B27B2-2661-4EC4-98A1-DDB50650B4C3}" dt="2020-04-12T13:53:08.748" v="7358" actId="1076"/>
        <pc:sldMkLst>
          <pc:docMk/>
          <pc:sldMk cId="1487601603" sldId="269"/>
        </pc:sldMkLst>
        <pc:spChg chg="mod">
          <ac:chgData name="IM Seongwoo" userId="dfff89d4400cc07b" providerId="LiveId" clId="{950B27B2-2661-4EC4-98A1-DDB50650B4C3}" dt="2020-04-12T13:53:08.748" v="7358" actId="1076"/>
          <ac:spMkLst>
            <pc:docMk/>
            <pc:sldMk cId="1487601603" sldId="269"/>
            <ac:spMk id="2" creationId="{827506B8-698F-4293-9BB1-3C6A3F01A310}"/>
          </ac:spMkLst>
        </pc:spChg>
        <pc:spChg chg="del mod">
          <ac:chgData name="IM Seongwoo" userId="dfff89d4400cc07b" providerId="LiveId" clId="{950B27B2-2661-4EC4-98A1-DDB50650B4C3}" dt="2020-04-12T11:08:05.527" v="3143" actId="478"/>
          <ac:spMkLst>
            <pc:docMk/>
            <pc:sldMk cId="1487601603" sldId="269"/>
            <ac:spMk id="3" creationId="{8B40D210-EE8F-49A1-9E14-A1D1A9FCE668}"/>
          </ac:spMkLst>
        </pc:spChg>
        <pc:spChg chg="add del mod">
          <ac:chgData name="IM Seongwoo" userId="dfff89d4400cc07b" providerId="LiveId" clId="{950B27B2-2661-4EC4-98A1-DDB50650B4C3}" dt="2020-04-12T11:08:06.844" v="3144" actId="478"/>
          <ac:spMkLst>
            <pc:docMk/>
            <pc:sldMk cId="1487601603" sldId="269"/>
            <ac:spMk id="5" creationId="{3137ED26-5851-41BB-9C14-2FEC455EE2CD}"/>
          </ac:spMkLst>
        </pc:spChg>
        <pc:spChg chg="add mod">
          <ac:chgData name="IM Seongwoo" userId="dfff89d4400cc07b" providerId="LiveId" clId="{950B27B2-2661-4EC4-98A1-DDB50650B4C3}" dt="2020-04-12T13:51:33.019" v="7356" actId="1076"/>
          <ac:spMkLst>
            <pc:docMk/>
            <pc:sldMk cId="1487601603" sldId="269"/>
            <ac:spMk id="9" creationId="{9994DC0E-A47B-4632-BFE1-0C97D5FFC53D}"/>
          </ac:spMkLst>
        </pc:spChg>
        <pc:picChg chg="add mod">
          <ac:chgData name="IM Seongwoo" userId="dfff89d4400cc07b" providerId="LiveId" clId="{950B27B2-2661-4EC4-98A1-DDB50650B4C3}" dt="2020-04-12T13:49:42.168" v="7269" actId="1076"/>
          <ac:picMkLst>
            <pc:docMk/>
            <pc:sldMk cId="1487601603" sldId="269"/>
            <ac:picMk id="3" creationId="{08DB44FB-8E93-4DDB-BBDC-F8D70E0BBFE3}"/>
          </ac:picMkLst>
        </pc:picChg>
        <pc:picChg chg="add mod">
          <ac:chgData name="IM Seongwoo" userId="dfff89d4400cc07b" providerId="LiveId" clId="{950B27B2-2661-4EC4-98A1-DDB50650B4C3}" dt="2020-04-12T13:49:31.375" v="7266" actId="1076"/>
          <ac:picMkLst>
            <pc:docMk/>
            <pc:sldMk cId="1487601603" sldId="269"/>
            <ac:picMk id="4" creationId="{F9AF71CD-BA6B-4226-A037-52DD41224281}"/>
          </ac:picMkLst>
        </pc:picChg>
        <pc:picChg chg="add mod">
          <ac:chgData name="IM Seongwoo" userId="dfff89d4400cc07b" providerId="LiveId" clId="{950B27B2-2661-4EC4-98A1-DDB50650B4C3}" dt="2020-04-12T13:49:35.811" v="7267" actId="1076"/>
          <ac:picMkLst>
            <pc:docMk/>
            <pc:sldMk cId="1487601603" sldId="269"/>
            <ac:picMk id="5" creationId="{36D87AB4-7E48-4C4E-BDC8-5FBE4B146EBC}"/>
          </ac:picMkLst>
        </pc:picChg>
        <pc:picChg chg="add mod">
          <ac:chgData name="IM Seongwoo" userId="dfff89d4400cc07b" providerId="LiveId" clId="{950B27B2-2661-4EC4-98A1-DDB50650B4C3}" dt="2020-04-12T13:49:35.811" v="7267" actId="1076"/>
          <ac:picMkLst>
            <pc:docMk/>
            <pc:sldMk cId="1487601603" sldId="269"/>
            <ac:picMk id="6" creationId="{F4FAD5F4-8499-4F87-992A-0330F6DE84BF}"/>
          </ac:picMkLst>
        </pc:picChg>
        <pc:picChg chg="add mod">
          <ac:chgData name="IM Seongwoo" userId="dfff89d4400cc07b" providerId="LiveId" clId="{950B27B2-2661-4EC4-98A1-DDB50650B4C3}" dt="2020-04-12T13:51:36.205" v="7357" actId="1076"/>
          <ac:picMkLst>
            <pc:docMk/>
            <pc:sldMk cId="1487601603" sldId="269"/>
            <ac:picMk id="7" creationId="{F4B9C7A6-C0DC-43C4-BFB8-FDA02244C01F}"/>
          </ac:picMkLst>
        </pc:picChg>
        <pc:picChg chg="add mod">
          <ac:chgData name="IM Seongwoo" userId="dfff89d4400cc07b" providerId="LiveId" clId="{950B27B2-2661-4EC4-98A1-DDB50650B4C3}" dt="2020-04-12T13:49:46.116" v="7270" actId="1076"/>
          <ac:picMkLst>
            <pc:docMk/>
            <pc:sldMk cId="1487601603" sldId="269"/>
            <ac:picMk id="8" creationId="{06EC1CDC-4A05-49E0-BD7A-F46DCB7DD56C}"/>
          </ac:picMkLst>
        </pc:picChg>
      </pc:sldChg>
      <pc:sldChg chg="addSp delSp modSp add">
        <pc:chgData name="IM Seongwoo" userId="dfff89d4400cc07b" providerId="LiveId" clId="{950B27B2-2661-4EC4-98A1-DDB50650B4C3}" dt="2020-04-12T14:08:15.779" v="7450" actId="1076"/>
        <pc:sldMkLst>
          <pc:docMk/>
          <pc:sldMk cId="274321286" sldId="270"/>
        </pc:sldMkLst>
        <pc:spChg chg="add mod">
          <ac:chgData name="IM Seongwoo" userId="dfff89d4400cc07b" providerId="LiveId" clId="{950B27B2-2661-4EC4-98A1-DDB50650B4C3}" dt="2020-04-12T14:07:25.171" v="7436" actId="1076"/>
          <ac:spMkLst>
            <pc:docMk/>
            <pc:sldMk cId="274321286" sldId="270"/>
            <ac:spMk id="5" creationId="{AA82F4F6-69A5-416A-A1D6-AF2E6CAE04B6}"/>
          </ac:spMkLst>
        </pc:spChg>
        <pc:spChg chg="mod">
          <ac:chgData name="IM Seongwoo" userId="dfff89d4400cc07b" providerId="LiveId" clId="{950B27B2-2661-4EC4-98A1-DDB50650B4C3}" dt="2020-04-12T14:07:44.305" v="7441" actId="1076"/>
          <ac:spMkLst>
            <pc:docMk/>
            <pc:sldMk cId="274321286" sldId="270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2:55:16.380" v="3631" actId="20577"/>
          <ac:spMkLst>
            <pc:docMk/>
            <pc:sldMk cId="274321286" sldId="270"/>
            <ac:spMk id="7" creationId="{C3C2D9BB-6F2E-4A21-97A1-C035AF5E4D5C}"/>
          </ac:spMkLst>
        </pc:spChg>
        <pc:picChg chg="add del mod">
          <ac:chgData name="IM Seongwoo" userId="dfff89d4400cc07b" providerId="LiveId" clId="{950B27B2-2661-4EC4-98A1-DDB50650B4C3}" dt="2020-04-12T12:55:26.421" v="3636"/>
          <ac:picMkLst>
            <pc:docMk/>
            <pc:sldMk cId="274321286" sldId="270"/>
            <ac:picMk id="5" creationId="{4A34242F-23CF-4B69-9D22-9F249CB2E736}"/>
          </ac:picMkLst>
        </pc:picChg>
        <pc:picChg chg="add mod ord">
          <ac:chgData name="IM Seongwoo" userId="dfff89d4400cc07b" providerId="LiveId" clId="{950B27B2-2661-4EC4-98A1-DDB50650B4C3}" dt="2020-04-12T14:08:15.779" v="7450" actId="1076"/>
          <ac:picMkLst>
            <pc:docMk/>
            <pc:sldMk cId="274321286" sldId="270"/>
            <ac:picMk id="8" creationId="{57A5D160-BE14-4EA3-9964-575ADEB79BDC}"/>
          </ac:picMkLst>
        </pc:picChg>
        <pc:picChg chg="add del">
          <ac:chgData name="IM Seongwoo" userId="dfff89d4400cc07b" providerId="LiveId" clId="{950B27B2-2661-4EC4-98A1-DDB50650B4C3}" dt="2020-04-12T12:55:49.212" v="3644" actId="478"/>
          <ac:picMkLst>
            <pc:docMk/>
            <pc:sldMk cId="274321286" sldId="270"/>
            <ac:picMk id="9" creationId="{77387C20-2B25-4751-AD91-CF61BBD8F630}"/>
          </ac:picMkLst>
        </pc:picChg>
      </pc:sldChg>
      <pc:sldChg chg="addSp delSp modSp add">
        <pc:chgData name="IM Seongwoo" userId="dfff89d4400cc07b" providerId="LiveId" clId="{950B27B2-2661-4EC4-98A1-DDB50650B4C3}" dt="2020-04-12T13:07:59.764" v="5161" actId="20577"/>
        <pc:sldMkLst>
          <pc:docMk/>
          <pc:sldMk cId="3618275000" sldId="271"/>
        </pc:sldMkLst>
        <pc:spChg chg="mod">
          <ac:chgData name="IM Seongwoo" userId="dfff89d4400cc07b" providerId="LiveId" clId="{950B27B2-2661-4EC4-98A1-DDB50650B4C3}" dt="2020-04-12T13:07:59.764" v="5161" actId="20577"/>
          <ac:spMkLst>
            <pc:docMk/>
            <pc:sldMk cId="3618275000" sldId="271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02:02.820" v="4325" actId="14100"/>
          <ac:spMkLst>
            <pc:docMk/>
            <pc:sldMk cId="3618275000" sldId="271"/>
            <ac:spMk id="7" creationId="{C3C2D9BB-6F2E-4A21-97A1-C035AF5E4D5C}"/>
          </ac:spMkLst>
        </pc:spChg>
        <pc:picChg chg="add mod">
          <ac:chgData name="IM Seongwoo" userId="dfff89d4400cc07b" providerId="LiveId" clId="{950B27B2-2661-4EC4-98A1-DDB50650B4C3}" dt="2020-04-12T13:01:45.965" v="4313" actId="14100"/>
          <ac:picMkLst>
            <pc:docMk/>
            <pc:sldMk cId="3618275000" sldId="271"/>
            <ac:picMk id="2" creationId="{22E32617-0632-47BB-89C0-1F5DE4CFD5E4}"/>
          </ac:picMkLst>
        </pc:picChg>
        <pc:picChg chg="del">
          <ac:chgData name="IM Seongwoo" userId="dfff89d4400cc07b" providerId="LiveId" clId="{950B27B2-2661-4EC4-98A1-DDB50650B4C3}" dt="2020-04-12T13:01:38.688" v="4310" actId="478"/>
          <ac:picMkLst>
            <pc:docMk/>
            <pc:sldMk cId="3618275000" sldId="271"/>
            <ac:picMk id="8" creationId="{57A5D160-BE14-4EA3-9964-575ADEB79BDC}"/>
          </ac:picMkLst>
        </pc:picChg>
        <pc:picChg chg="add mod">
          <ac:chgData name="IM Seongwoo" userId="dfff89d4400cc07b" providerId="LiveId" clId="{950B27B2-2661-4EC4-98A1-DDB50650B4C3}" dt="2020-04-12T13:02:10.538" v="4327" actId="1076"/>
          <ac:picMkLst>
            <pc:docMk/>
            <pc:sldMk cId="3618275000" sldId="271"/>
            <ac:picMk id="9" creationId="{E86CD098-9CC5-4D9B-91E4-159B2F42C330}"/>
          </ac:picMkLst>
        </pc:picChg>
      </pc:sldChg>
      <pc:sldChg chg="addSp modSp add">
        <pc:chgData name="IM Seongwoo" userId="dfff89d4400cc07b" providerId="LiveId" clId="{950B27B2-2661-4EC4-98A1-DDB50650B4C3}" dt="2020-04-12T14:15:49.476" v="7838" actId="1076"/>
        <pc:sldMkLst>
          <pc:docMk/>
          <pc:sldMk cId="2991899666" sldId="272"/>
        </pc:sldMkLst>
        <pc:spChg chg="mod">
          <ac:chgData name="IM Seongwoo" userId="dfff89d4400cc07b" providerId="LiveId" clId="{950B27B2-2661-4EC4-98A1-DDB50650B4C3}" dt="2020-04-12T14:15:49.476" v="7838" actId="1076"/>
          <ac:spMkLst>
            <pc:docMk/>
            <pc:sldMk cId="2991899666" sldId="272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8.533" v="7244" actId="20577"/>
          <ac:spMkLst>
            <pc:docMk/>
            <pc:sldMk cId="2991899666" sldId="272"/>
            <ac:spMk id="7" creationId="{C3C2D9BB-6F2E-4A21-97A1-C035AF5E4D5C}"/>
          </ac:spMkLst>
        </pc:spChg>
        <pc:picChg chg="add mod">
          <ac:chgData name="IM Seongwoo" userId="dfff89d4400cc07b" providerId="LiveId" clId="{950B27B2-2661-4EC4-98A1-DDB50650B4C3}" dt="2020-04-12T14:15:44.933" v="7837" actId="1076"/>
          <ac:picMkLst>
            <pc:docMk/>
            <pc:sldMk cId="2991899666" sldId="272"/>
            <ac:picMk id="2" creationId="{080CD7E6-4536-41B3-B658-C5102B1E6485}"/>
          </ac:picMkLst>
        </pc:picChg>
        <pc:picChg chg="add mod">
          <ac:chgData name="IM Seongwoo" userId="dfff89d4400cc07b" providerId="LiveId" clId="{950B27B2-2661-4EC4-98A1-DDB50650B4C3}" dt="2020-04-12T13:12:12.213" v="5225" actId="1076"/>
          <ac:picMkLst>
            <pc:docMk/>
            <pc:sldMk cId="2991899666" sldId="272"/>
            <ac:picMk id="4" creationId="{217FC6AF-F83C-41EE-AAF3-7E2E05871E78}"/>
          </ac:picMkLst>
        </pc:picChg>
      </pc:sldChg>
      <pc:sldChg chg="addSp delSp modSp add">
        <pc:chgData name="IM Seongwoo" userId="dfff89d4400cc07b" providerId="LiveId" clId="{950B27B2-2661-4EC4-98A1-DDB50650B4C3}" dt="2020-04-12T13:44:45.613" v="7242" actId="20577"/>
        <pc:sldMkLst>
          <pc:docMk/>
          <pc:sldMk cId="1275082866" sldId="273"/>
        </pc:sldMkLst>
        <pc:spChg chg="mod ord">
          <ac:chgData name="IM Seongwoo" userId="dfff89d4400cc07b" providerId="LiveId" clId="{950B27B2-2661-4EC4-98A1-DDB50650B4C3}" dt="2020-04-12T13:24:21.814" v="6030" actId="1076"/>
          <ac:spMkLst>
            <pc:docMk/>
            <pc:sldMk cId="1275082866" sldId="273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5.613" v="7242" actId="20577"/>
          <ac:spMkLst>
            <pc:docMk/>
            <pc:sldMk cId="1275082866" sldId="273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13:26:21.432" v="6137" actId="14100"/>
          <ac:spMkLst>
            <pc:docMk/>
            <pc:sldMk cId="1275082866" sldId="273"/>
            <ac:spMk id="10" creationId="{4AB6257E-5564-48D5-A7C6-46E14D16B0BE}"/>
          </ac:spMkLst>
        </pc:spChg>
        <pc:spChg chg="add mod">
          <ac:chgData name="IM Seongwoo" userId="dfff89d4400cc07b" providerId="LiveId" clId="{950B27B2-2661-4EC4-98A1-DDB50650B4C3}" dt="2020-04-12T13:27:46.970" v="6251" actId="1076"/>
          <ac:spMkLst>
            <pc:docMk/>
            <pc:sldMk cId="1275082866" sldId="273"/>
            <ac:spMk id="11" creationId="{B57FA0A4-D88B-4DE0-97FF-D1D1085C706C}"/>
          </ac:spMkLst>
        </pc:spChg>
        <pc:picChg chg="del">
          <ac:chgData name="IM Seongwoo" userId="dfff89d4400cc07b" providerId="LiveId" clId="{950B27B2-2661-4EC4-98A1-DDB50650B4C3}" dt="2020-04-12T13:16:05.532" v="5649" actId="478"/>
          <ac:picMkLst>
            <pc:docMk/>
            <pc:sldMk cId="1275082866" sldId="273"/>
            <ac:picMk id="2" creationId="{080CD7E6-4536-41B3-B658-C5102B1E6485}"/>
          </ac:picMkLst>
        </pc:picChg>
        <pc:picChg chg="add del mod">
          <ac:chgData name="IM Seongwoo" userId="dfff89d4400cc07b" providerId="LiveId" clId="{950B27B2-2661-4EC4-98A1-DDB50650B4C3}" dt="2020-04-12T13:16:54.380" v="5653" actId="478"/>
          <ac:picMkLst>
            <pc:docMk/>
            <pc:sldMk cId="1275082866" sldId="273"/>
            <ac:picMk id="3" creationId="{E5F07CE1-A258-466B-BFAE-D92CAD95355E}"/>
          </ac:picMkLst>
        </pc:picChg>
        <pc:picChg chg="del">
          <ac:chgData name="IM Seongwoo" userId="dfff89d4400cc07b" providerId="LiveId" clId="{950B27B2-2661-4EC4-98A1-DDB50650B4C3}" dt="2020-04-12T13:16:02.956" v="5648" actId="478"/>
          <ac:picMkLst>
            <pc:docMk/>
            <pc:sldMk cId="1275082866" sldId="273"/>
            <ac:picMk id="4" creationId="{217FC6AF-F83C-41EE-AAF3-7E2E05871E78}"/>
          </ac:picMkLst>
        </pc:picChg>
        <pc:picChg chg="add mod">
          <ac:chgData name="IM Seongwoo" userId="dfff89d4400cc07b" providerId="LiveId" clId="{950B27B2-2661-4EC4-98A1-DDB50650B4C3}" dt="2020-04-12T13:24:28.903" v="6031" actId="1076"/>
          <ac:picMkLst>
            <pc:docMk/>
            <pc:sldMk cId="1275082866" sldId="273"/>
            <ac:picMk id="5" creationId="{CF99DCF3-9213-44CE-BE91-6D8E59D1F070}"/>
          </ac:picMkLst>
        </pc:picChg>
        <pc:picChg chg="add mod ord">
          <ac:chgData name="IM Seongwoo" userId="dfff89d4400cc07b" providerId="LiveId" clId="{950B27B2-2661-4EC4-98A1-DDB50650B4C3}" dt="2020-04-12T13:24:47.863" v="6035" actId="166"/>
          <ac:picMkLst>
            <pc:docMk/>
            <pc:sldMk cId="1275082866" sldId="273"/>
            <ac:picMk id="8" creationId="{2A663550-2178-4F76-8E9C-E656A639B600}"/>
          </ac:picMkLst>
        </pc:picChg>
        <pc:picChg chg="add mod">
          <ac:chgData name="IM Seongwoo" userId="dfff89d4400cc07b" providerId="LiveId" clId="{950B27B2-2661-4EC4-98A1-DDB50650B4C3}" dt="2020-04-12T13:24:51.759" v="6036" actId="14100"/>
          <ac:picMkLst>
            <pc:docMk/>
            <pc:sldMk cId="1275082866" sldId="273"/>
            <ac:picMk id="9" creationId="{F1974AD7-A8B5-4A9C-93CA-5CD9448C1AEE}"/>
          </ac:picMkLst>
        </pc:picChg>
      </pc:sldChg>
      <pc:sldChg chg="addSp delSp modSp add">
        <pc:chgData name="IM Seongwoo" userId="dfff89d4400cc07b" providerId="LiveId" clId="{950B27B2-2661-4EC4-98A1-DDB50650B4C3}" dt="2020-04-12T13:44:41.787" v="7238" actId="20577"/>
        <pc:sldMkLst>
          <pc:docMk/>
          <pc:sldMk cId="3789879817" sldId="274"/>
        </pc:sldMkLst>
        <pc:spChg chg="mod">
          <ac:chgData name="IM Seongwoo" userId="dfff89d4400cc07b" providerId="LiveId" clId="{950B27B2-2661-4EC4-98A1-DDB50650B4C3}" dt="2020-04-12T13:38:13.183" v="6878" actId="20577"/>
          <ac:spMkLst>
            <pc:docMk/>
            <pc:sldMk cId="3789879817" sldId="274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1.787" v="7238" actId="20577"/>
          <ac:spMkLst>
            <pc:docMk/>
            <pc:sldMk cId="3789879817" sldId="274"/>
            <ac:spMk id="7" creationId="{C3C2D9BB-6F2E-4A21-97A1-C035AF5E4D5C}"/>
          </ac:spMkLst>
        </pc:spChg>
        <pc:spChg chg="del">
          <ac:chgData name="IM Seongwoo" userId="dfff89d4400cc07b" providerId="LiveId" clId="{950B27B2-2661-4EC4-98A1-DDB50650B4C3}" dt="2020-04-12T13:28:09.308" v="6258" actId="478"/>
          <ac:spMkLst>
            <pc:docMk/>
            <pc:sldMk cId="3789879817" sldId="274"/>
            <ac:spMk id="10" creationId="{4AB6257E-5564-48D5-A7C6-46E14D16B0BE}"/>
          </ac:spMkLst>
        </pc:spChg>
        <pc:spChg chg="del">
          <ac:chgData name="IM Seongwoo" userId="dfff89d4400cc07b" providerId="LiveId" clId="{950B27B2-2661-4EC4-98A1-DDB50650B4C3}" dt="2020-04-12T13:28:08.331" v="6257" actId="478"/>
          <ac:spMkLst>
            <pc:docMk/>
            <pc:sldMk cId="3789879817" sldId="274"/>
            <ac:spMk id="11" creationId="{B57FA0A4-D88B-4DE0-97FF-D1D1085C706C}"/>
          </ac:spMkLst>
        </pc:spChg>
        <pc:spChg chg="add mod">
          <ac:chgData name="IM Seongwoo" userId="dfff89d4400cc07b" providerId="LiveId" clId="{950B27B2-2661-4EC4-98A1-DDB50650B4C3}" dt="2020-04-12T13:44:30.948" v="7235" actId="1076"/>
          <ac:spMkLst>
            <pc:docMk/>
            <pc:sldMk cId="3789879817" sldId="274"/>
            <ac:spMk id="12" creationId="{27B2B817-B2A0-45A1-86E4-0C9ECC4A8C9E}"/>
          </ac:spMkLst>
        </pc:spChg>
        <pc:spChg chg="add mod">
          <ac:chgData name="IM Seongwoo" userId="dfff89d4400cc07b" providerId="LiveId" clId="{950B27B2-2661-4EC4-98A1-DDB50650B4C3}" dt="2020-04-12T13:44:17.576" v="7233" actId="1076"/>
          <ac:spMkLst>
            <pc:docMk/>
            <pc:sldMk cId="3789879817" sldId="274"/>
            <ac:spMk id="14" creationId="{1BC2A29E-CC36-4429-88A8-FBB0E503556D}"/>
          </ac:spMkLst>
        </pc:spChg>
        <pc:picChg chg="add del mod">
          <ac:chgData name="IM Seongwoo" userId="dfff89d4400cc07b" providerId="LiveId" clId="{950B27B2-2661-4EC4-98A1-DDB50650B4C3}" dt="2020-04-12T13:33:00.998" v="6401" actId="478"/>
          <ac:picMkLst>
            <pc:docMk/>
            <pc:sldMk cId="3789879817" sldId="274"/>
            <ac:picMk id="2" creationId="{45B3F2C6-6B78-4083-81D3-A0E0E0A1F16F}"/>
          </ac:picMkLst>
        </pc:picChg>
        <pc:picChg chg="add mod">
          <ac:chgData name="IM Seongwoo" userId="dfff89d4400cc07b" providerId="LiveId" clId="{950B27B2-2661-4EC4-98A1-DDB50650B4C3}" dt="2020-04-12T13:39:13.679" v="6884" actId="208"/>
          <ac:picMkLst>
            <pc:docMk/>
            <pc:sldMk cId="3789879817" sldId="274"/>
            <ac:picMk id="3" creationId="{3321BD08-9D57-4781-8C7E-8903AB3201C8}"/>
          </ac:picMkLst>
        </pc:picChg>
        <pc:picChg chg="add mod">
          <ac:chgData name="IM Seongwoo" userId="dfff89d4400cc07b" providerId="LiveId" clId="{950B27B2-2661-4EC4-98A1-DDB50650B4C3}" dt="2020-04-12T13:44:30.948" v="7235" actId="1076"/>
          <ac:picMkLst>
            <pc:docMk/>
            <pc:sldMk cId="3789879817" sldId="274"/>
            <ac:picMk id="4" creationId="{8CB0F022-9846-4575-8BBA-598FB559CF02}"/>
          </ac:picMkLst>
        </pc:picChg>
        <pc:picChg chg="del">
          <ac:chgData name="IM Seongwoo" userId="dfff89d4400cc07b" providerId="LiveId" clId="{950B27B2-2661-4EC4-98A1-DDB50650B4C3}" dt="2020-04-12T13:28:05.532" v="6254" actId="478"/>
          <ac:picMkLst>
            <pc:docMk/>
            <pc:sldMk cId="3789879817" sldId="274"/>
            <ac:picMk id="5" creationId="{CF99DCF3-9213-44CE-BE91-6D8E59D1F070}"/>
          </ac:picMkLst>
        </pc:picChg>
        <pc:picChg chg="del">
          <ac:chgData name="IM Seongwoo" userId="dfff89d4400cc07b" providerId="LiveId" clId="{950B27B2-2661-4EC4-98A1-DDB50650B4C3}" dt="2020-04-12T13:28:06.226" v="6255" actId="478"/>
          <ac:picMkLst>
            <pc:docMk/>
            <pc:sldMk cId="3789879817" sldId="274"/>
            <ac:picMk id="8" creationId="{2A663550-2178-4F76-8E9C-E656A639B600}"/>
          </ac:picMkLst>
        </pc:picChg>
        <pc:picChg chg="del">
          <ac:chgData name="IM Seongwoo" userId="dfff89d4400cc07b" providerId="LiveId" clId="{950B27B2-2661-4EC4-98A1-DDB50650B4C3}" dt="2020-04-12T13:28:06.794" v="6256" actId="478"/>
          <ac:picMkLst>
            <pc:docMk/>
            <pc:sldMk cId="3789879817" sldId="274"/>
            <ac:picMk id="9" creationId="{F1974AD7-A8B5-4A9C-93CA-5CD9448C1AEE}"/>
          </ac:picMkLst>
        </pc:picChg>
        <pc:picChg chg="add mod">
          <ac:chgData name="IM Seongwoo" userId="dfff89d4400cc07b" providerId="LiveId" clId="{950B27B2-2661-4EC4-98A1-DDB50650B4C3}" dt="2020-04-12T13:43:12.104" v="7046" actId="208"/>
          <ac:picMkLst>
            <pc:docMk/>
            <pc:sldMk cId="3789879817" sldId="274"/>
            <ac:picMk id="13" creationId="{E4951B1A-F98C-4030-861A-A227A30C032C}"/>
          </ac:picMkLst>
        </pc:picChg>
      </pc:sldChg>
      <pc:sldChg chg="delSp modSp add">
        <pc:chgData name="IM Seongwoo" userId="dfff89d4400cc07b" providerId="LiveId" clId="{950B27B2-2661-4EC4-98A1-DDB50650B4C3}" dt="2020-04-12T13:55:12.676" v="7394" actId="14100"/>
        <pc:sldMkLst>
          <pc:docMk/>
          <pc:sldMk cId="3670133647" sldId="275"/>
        </pc:sldMkLst>
        <pc:spChg chg="mod">
          <ac:chgData name="IM Seongwoo" userId="dfff89d4400cc07b" providerId="LiveId" clId="{950B27B2-2661-4EC4-98A1-DDB50650B4C3}" dt="2020-04-12T13:55:12.676" v="7394" actId="14100"/>
          <ac:spMkLst>
            <pc:docMk/>
            <pc:sldMk cId="3670133647" sldId="275"/>
            <ac:spMk id="2" creationId="{06453C55-8E98-4183-AF1B-86E313C94A4E}"/>
          </ac:spMkLst>
        </pc:spChg>
        <pc:spChg chg="del">
          <ac:chgData name="IM Seongwoo" userId="dfff89d4400cc07b" providerId="LiveId" clId="{950B27B2-2661-4EC4-98A1-DDB50650B4C3}" dt="2020-04-12T13:55:00.052" v="7368" actId="478"/>
          <ac:spMkLst>
            <pc:docMk/>
            <pc:sldMk cId="3670133647" sldId="275"/>
            <ac:spMk id="3" creationId="{78B6ADC8-E730-4916-8A20-0961710D42B9}"/>
          </ac:spMkLst>
        </pc:spChg>
      </pc:sldChg>
      <pc:sldMasterChg chg="modSp modSldLayout">
        <pc:chgData name="IM Seongwoo" userId="dfff89d4400cc07b" providerId="LiveId" clId="{950B27B2-2661-4EC4-98A1-DDB50650B4C3}" dt="2020-04-12T06:56:00.259" v="2489"/>
        <pc:sldMasterMkLst>
          <pc:docMk/>
          <pc:sldMasterMk cId="1614178476" sldId="2147483792"/>
        </pc:sldMasterMkLst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2" creationId="{AAF4E8E3-6E73-4342-967B-B52F45349EF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3" creationId="{06B9D257-6E5D-4640-B3A8-DF001EA223B2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4" creationId="{F3C038F7-6D3C-4761-9293-0CE9C763BB9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5" creationId="{A9F34050-FD5A-4E6F-BEF0-2C56F001087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6" creationId="{542D1D2B-8FD0-475B-B549-CBE99A9C8F93}"/>
          </ac:spMkLst>
        </pc:sp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438898103" sldId="2147483793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438898103" sldId="2147483793"/>
              <ac:spMk id="2" creationId="{3FD9E548-716D-4105-84CA-9B2028FEA01C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438898103" sldId="2147483793"/>
              <ac:spMk id="3" creationId="{D8A1B991-7D9A-44AA-BED0-816B4D39E1C0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84158356" sldId="2147483795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84158356" sldId="2147483795"/>
              <ac:spMk id="2" creationId="{B133618C-2491-425B-8482-94A622B63ACD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84158356" sldId="2147483795"/>
              <ac:spMk id="3" creationId="{39D1BCEF-ADCA-4A03-B4F0-25F464AAE3C7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66423056" sldId="2147483796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66423056" sldId="2147483796"/>
              <ac:spMk id="3" creationId="{D302FCF1-7986-462B-A595-7247947D58AB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66423056" sldId="2147483796"/>
              <ac:spMk id="4" creationId="{1DE605E3-A923-4F58-AAC1-D68FB981907A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87392291" sldId="2147483797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2" creationId="{89E48406-2746-4101-BA44-2E3A3C8E3A11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3" creationId="{B7EC4E83-87B0-4879-B996-79FA39D6AECC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4" creationId="{0F7DC7BB-F8B5-49F4-AB3D-185A05B0FE62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5" creationId="{94476EE5-1D76-4CD8-93DD-FCBAA990F6E4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6" creationId="{965174B1-BC04-471C-A3FE-0BD5BC72381B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586123588" sldId="2147483800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2" creationId="{6665DFB0-579B-446D-A5B3-BCE5A8F203C8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3" creationId="{16673274-0AA9-4223-A6F0-B6D984B7E4BF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4" creationId="{B0368354-7C2B-4C62-A2EA-753E45B6DEBF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398580679" sldId="2147483801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2" creationId="{E1EA883E-45CE-40D2-BDC4-CF5A9995FD11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3" creationId="{0753B987-6540-4DF7-B8E4-149F4D816E87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4" creationId="{5FFA81E8-8B24-48B6-A644-A91CA3ADACDB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37355701" sldId="2147483803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37355701" sldId="2147483803"/>
              <ac:spMk id="2" creationId="{39C1B9BC-D61B-495E-88C8-428AC547E18A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37355701" sldId="2147483803"/>
              <ac:spMk id="3" creationId="{02D1708C-21F4-4E97-A69D-21DF406F0FEF}"/>
            </ac:spMkLst>
          </pc:spChg>
        </pc:sldLayoutChg>
      </pc:sldMasterChg>
    </pc:docChg>
  </pc:docChgLst>
  <pc:docChgLst>
    <pc:chgData name="IM Seongwoo" userId="dfff89d4400cc07b" providerId="LiveId" clId="{ECF787E5-A5DA-46D9-8A35-4484A82C5385}"/>
    <pc:docChg chg="custSel addSld delSld modSld">
      <pc:chgData name="IM Seongwoo" userId="dfff89d4400cc07b" providerId="LiveId" clId="{ECF787E5-A5DA-46D9-8A35-4484A82C5385}" dt="2020-04-13T01:42:31.426" v="60" actId="1076"/>
      <pc:docMkLst>
        <pc:docMk/>
      </pc:docMkLst>
      <pc:sldChg chg="addSp delSp modSp mod">
        <pc:chgData name="IM Seongwoo" userId="dfff89d4400cc07b" providerId="LiveId" clId="{ECF787E5-A5DA-46D9-8A35-4484A82C5385}" dt="2020-04-13T00:13:31.760" v="6" actId="14100"/>
        <pc:sldMkLst>
          <pc:docMk/>
          <pc:sldMk cId="72406163" sldId="263"/>
        </pc:sldMkLst>
        <pc:picChg chg="add mod ord">
          <ac:chgData name="IM Seongwoo" userId="dfff89d4400cc07b" providerId="LiveId" clId="{ECF787E5-A5DA-46D9-8A35-4484A82C5385}" dt="2020-04-13T00:13:26.287" v="4" actId="167"/>
          <ac:picMkLst>
            <pc:docMk/>
            <pc:sldMk cId="72406163" sldId="263"/>
            <ac:picMk id="2" creationId="{1B259804-9363-486B-B3DC-5DB33E5638CB}"/>
          </ac:picMkLst>
        </pc:picChg>
        <pc:picChg chg="del">
          <ac:chgData name="IM Seongwoo" userId="dfff89d4400cc07b" providerId="LiveId" clId="{ECF787E5-A5DA-46D9-8A35-4484A82C5385}" dt="2020-04-13T00:13:17.608" v="1" actId="478"/>
          <ac:picMkLst>
            <pc:docMk/>
            <pc:sldMk cId="72406163" sldId="263"/>
            <ac:picMk id="4" creationId="{12D4454B-9695-40E6-B97B-5D66CC954B20}"/>
          </ac:picMkLst>
        </pc:picChg>
        <pc:cxnChg chg="mod">
          <ac:chgData name="IM Seongwoo" userId="dfff89d4400cc07b" providerId="LiveId" clId="{ECF787E5-A5DA-46D9-8A35-4484A82C5385}" dt="2020-04-13T00:13:29.416" v="5" actId="14100"/>
          <ac:cxnSpMkLst>
            <pc:docMk/>
            <pc:sldMk cId="72406163" sldId="263"/>
            <ac:cxnSpMk id="13" creationId="{73A01945-298C-4907-B133-26B62FAA3327}"/>
          </ac:cxnSpMkLst>
        </pc:cxnChg>
        <pc:cxnChg chg="mod">
          <ac:chgData name="IM Seongwoo" userId="dfff89d4400cc07b" providerId="LiveId" clId="{ECF787E5-A5DA-46D9-8A35-4484A82C5385}" dt="2020-04-13T00:13:31.760" v="6" actId="14100"/>
          <ac:cxnSpMkLst>
            <pc:docMk/>
            <pc:sldMk cId="72406163" sldId="263"/>
            <ac:cxnSpMk id="15" creationId="{4D410EFC-F105-48AB-AE28-5798CE89BF78}"/>
          </ac:cxnSpMkLst>
        </pc:cxnChg>
      </pc:sldChg>
      <pc:sldChg chg="delSp modSp mod">
        <pc:chgData name="IM Seongwoo" userId="dfff89d4400cc07b" providerId="LiveId" clId="{ECF787E5-A5DA-46D9-8A35-4484A82C5385}" dt="2020-04-13T00:42:41.523" v="31" actId="1076"/>
        <pc:sldMkLst>
          <pc:docMk/>
          <pc:sldMk cId="3618275000" sldId="271"/>
        </pc:sldMkLst>
        <pc:spChg chg="mod">
          <ac:chgData name="IM Seongwoo" userId="dfff89d4400cc07b" providerId="LiveId" clId="{ECF787E5-A5DA-46D9-8A35-4484A82C5385}" dt="2020-04-13T00:42:41.523" v="31" actId="1076"/>
          <ac:spMkLst>
            <pc:docMk/>
            <pc:sldMk cId="3618275000" sldId="271"/>
            <ac:spMk id="6" creationId="{1E07A614-BEF7-46B3-BB53-C375E24B0140}"/>
          </ac:spMkLst>
        </pc:spChg>
        <pc:picChg chg="del">
          <ac:chgData name="IM Seongwoo" userId="dfff89d4400cc07b" providerId="LiveId" clId="{ECF787E5-A5DA-46D9-8A35-4484A82C5385}" dt="2020-04-13T00:42:36.356" v="30" actId="478"/>
          <ac:picMkLst>
            <pc:docMk/>
            <pc:sldMk cId="3618275000" sldId="271"/>
            <ac:picMk id="9" creationId="{E86CD098-9CC5-4D9B-91E4-159B2F42C330}"/>
          </ac:picMkLst>
        </pc:picChg>
      </pc:sldChg>
      <pc:sldChg chg="addSp delSp modSp mod">
        <pc:chgData name="IM Seongwoo" userId="dfff89d4400cc07b" providerId="LiveId" clId="{ECF787E5-A5DA-46D9-8A35-4484A82C5385}" dt="2020-04-13T00:16:57.387" v="18" actId="255"/>
        <pc:sldMkLst>
          <pc:docMk/>
          <pc:sldMk cId="1275082866" sldId="273"/>
        </pc:sldMkLst>
        <pc:spChg chg="add mod">
          <ac:chgData name="IM Seongwoo" userId="dfff89d4400cc07b" providerId="LiveId" clId="{ECF787E5-A5DA-46D9-8A35-4484A82C5385}" dt="2020-04-13T00:16:57.387" v="18" actId="255"/>
          <ac:spMkLst>
            <pc:docMk/>
            <pc:sldMk cId="1275082866" sldId="273"/>
            <ac:spMk id="2" creationId="{26B02066-0E52-4078-9B22-1FC44C2B67B1}"/>
          </ac:spMkLst>
        </pc:spChg>
        <pc:picChg chg="del">
          <ac:chgData name="IM Seongwoo" userId="dfff89d4400cc07b" providerId="LiveId" clId="{ECF787E5-A5DA-46D9-8A35-4484A82C5385}" dt="2020-04-13T00:15:47.333" v="8" actId="478"/>
          <ac:picMkLst>
            <pc:docMk/>
            <pc:sldMk cId="1275082866" sldId="273"/>
            <ac:picMk id="5" creationId="{CF99DCF3-9213-44CE-BE91-6D8E59D1F070}"/>
          </ac:picMkLst>
        </pc:picChg>
      </pc:sldChg>
      <pc:sldChg chg="addSp delSp modSp add mod">
        <pc:chgData name="IM Seongwoo" userId="dfff89d4400cc07b" providerId="LiveId" clId="{ECF787E5-A5DA-46D9-8A35-4484A82C5385}" dt="2020-04-13T00:47:18.452" v="35" actId="14100"/>
        <pc:sldMkLst>
          <pc:docMk/>
          <pc:sldMk cId="322412378" sldId="276"/>
        </pc:sldMkLst>
        <pc:spChg chg="del">
          <ac:chgData name="IM Seongwoo" userId="dfff89d4400cc07b" providerId="LiveId" clId="{ECF787E5-A5DA-46D9-8A35-4484A82C5385}" dt="2020-04-13T00:41:49.981" v="21" actId="478"/>
          <ac:spMkLst>
            <pc:docMk/>
            <pc:sldMk cId="322412378" sldId="276"/>
            <ac:spMk id="6" creationId="{1E07A614-BEF7-46B3-BB53-C375E24B0140}"/>
          </ac:spMkLst>
        </pc:spChg>
        <pc:spChg chg="add del">
          <ac:chgData name="IM Seongwoo" userId="dfff89d4400cc07b" providerId="LiveId" clId="{ECF787E5-A5DA-46D9-8A35-4484A82C5385}" dt="2020-04-13T00:42:10.970" v="25"/>
          <ac:spMkLst>
            <pc:docMk/>
            <pc:sldMk cId="322412378" sldId="276"/>
            <ac:spMk id="8" creationId="{FA7F1538-16F9-4513-8166-BDCF727A3ACF}"/>
          </ac:spMkLst>
        </pc:spChg>
        <pc:spChg chg="add del">
          <ac:chgData name="IM Seongwoo" userId="dfff89d4400cc07b" providerId="LiveId" clId="{ECF787E5-A5DA-46D9-8A35-4484A82C5385}" dt="2020-04-13T00:42:10.970" v="25"/>
          <ac:spMkLst>
            <pc:docMk/>
            <pc:sldMk cId="322412378" sldId="276"/>
            <ac:spMk id="10" creationId="{9826B5A4-20A7-4D8A-B23F-D1AE3FACF406}"/>
          </ac:spMkLst>
        </pc:spChg>
        <pc:spChg chg="add del">
          <ac:chgData name="IM Seongwoo" userId="dfff89d4400cc07b" providerId="LiveId" clId="{ECF787E5-A5DA-46D9-8A35-4484A82C5385}" dt="2020-04-13T00:42:10.970" v="25"/>
          <ac:spMkLst>
            <pc:docMk/>
            <pc:sldMk cId="322412378" sldId="276"/>
            <ac:spMk id="11" creationId="{6A51843C-62DA-478E-A43E-05F944053FF8}"/>
          </ac:spMkLst>
        </pc:spChg>
        <pc:spChg chg="add del">
          <ac:chgData name="IM Seongwoo" userId="dfff89d4400cc07b" providerId="LiveId" clId="{ECF787E5-A5DA-46D9-8A35-4484A82C5385}" dt="2020-04-13T00:42:10.970" v="25"/>
          <ac:spMkLst>
            <pc:docMk/>
            <pc:sldMk cId="322412378" sldId="276"/>
            <ac:spMk id="12" creationId="{FF0E6150-C673-4650-BBC9-0A91B957B06B}"/>
          </ac:spMkLst>
        </pc:spChg>
        <pc:spChg chg="add del">
          <ac:chgData name="IM Seongwoo" userId="dfff89d4400cc07b" providerId="LiveId" clId="{ECF787E5-A5DA-46D9-8A35-4484A82C5385}" dt="2020-04-13T00:42:10.970" v="25"/>
          <ac:spMkLst>
            <pc:docMk/>
            <pc:sldMk cId="322412378" sldId="276"/>
            <ac:spMk id="13" creationId="{66A02259-520C-48E4-9741-AC142FF1AC98}"/>
          </ac:spMkLst>
        </pc:spChg>
        <pc:spChg chg="add del">
          <ac:chgData name="IM Seongwoo" userId="dfff89d4400cc07b" providerId="LiveId" clId="{ECF787E5-A5DA-46D9-8A35-4484A82C5385}" dt="2020-04-13T00:42:10.970" v="25"/>
          <ac:spMkLst>
            <pc:docMk/>
            <pc:sldMk cId="322412378" sldId="276"/>
            <ac:spMk id="14" creationId="{A58EA951-CF46-4214-80BA-098A9E017622}"/>
          </ac:spMkLst>
        </pc:spChg>
        <pc:spChg chg="add del">
          <ac:chgData name="IM Seongwoo" userId="dfff89d4400cc07b" providerId="LiveId" clId="{ECF787E5-A5DA-46D9-8A35-4484A82C5385}" dt="2020-04-13T00:42:10.970" v="25"/>
          <ac:spMkLst>
            <pc:docMk/>
            <pc:sldMk cId="322412378" sldId="276"/>
            <ac:spMk id="15" creationId="{6EBAEE76-6350-4231-9DFB-A6A13F082C1F}"/>
          </ac:spMkLst>
        </pc:spChg>
        <pc:graphicFrameChg chg="add del">
          <ac:chgData name="IM Seongwoo" userId="dfff89d4400cc07b" providerId="LiveId" clId="{ECF787E5-A5DA-46D9-8A35-4484A82C5385}" dt="2020-04-13T00:42:10.970" v="25"/>
          <ac:graphicFrameMkLst>
            <pc:docMk/>
            <pc:sldMk cId="322412378" sldId="276"/>
            <ac:graphicFrameMk id="3" creationId="{3145F5A8-3DB3-4BC8-977F-DF26D9C9DB76}"/>
          </ac:graphicFrameMkLst>
        </pc:graphicFrameChg>
        <pc:picChg chg="del">
          <ac:chgData name="IM Seongwoo" userId="dfff89d4400cc07b" providerId="LiveId" clId="{ECF787E5-A5DA-46D9-8A35-4484A82C5385}" dt="2020-04-13T00:41:48.553" v="20" actId="478"/>
          <ac:picMkLst>
            <pc:docMk/>
            <pc:sldMk cId="322412378" sldId="276"/>
            <ac:picMk id="2" creationId="{22E32617-0632-47BB-89C0-1F5DE4CFD5E4}"/>
          </ac:picMkLst>
        </pc:picChg>
        <pc:picChg chg="add mod">
          <ac:chgData name="IM Seongwoo" userId="dfff89d4400cc07b" providerId="LiveId" clId="{ECF787E5-A5DA-46D9-8A35-4484A82C5385}" dt="2020-04-13T00:42:26.245" v="27" actId="1076"/>
          <ac:picMkLst>
            <pc:docMk/>
            <pc:sldMk cId="322412378" sldId="276"/>
            <ac:picMk id="4" creationId="{14287B25-7A13-4D37-B2EB-35F601762442}"/>
          </ac:picMkLst>
        </pc:picChg>
        <pc:picChg chg="add mod">
          <ac:chgData name="IM Seongwoo" userId="dfff89d4400cc07b" providerId="LiveId" clId="{ECF787E5-A5DA-46D9-8A35-4484A82C5385}" dt="2020-04-13T00:47:18.452" v="35" actId="14100"/>
          <ac:picMkLst>
            <pc:docMk/>
            <pc:sldMk cId="322412378" sldId="276"/>
            <ac:picMk id="5" creationId="{83D47D2E-BDF2-4C90-88F8-B2FD4066EFE1}"/>
          </ac:picMkLst>
        </pc:picChg>
        <pc:picChg chg="del mod ord">
          <ac:chgData name="IM Seongwoo" userId="dfff89d4400cc07b" providerId="LiveId" clId="{ECF787E5-A5DA-46D9-8A35-4484A82C5385}" dt="2020-04-13T00:47:08.276" v="33" actId="478"/>
          <ac:picMkLst>
            <pc:docMk/>
            <pc:sldMk cId="322412378" sldId="276"/>
            <ac:picMk id="9" creationId="{E86CD098-9CC5-4D9B-91E4-159B2F42C330}"/>
          </ac:picMkLst>
        </pc:picChg>
        <pc:cxnChg chg="add del">
          <ac:chgData name="IM Seongwoo" userId="dfff89d4400cc07b" providerId="LiveId" clId="{ECF787E5-A5DA-46D9-8A35-4484A82C5385}" dt="2020-04-13T00:42:10.970" v="25"/>
          <ac:cxnSpMkLst>
            <pc:docMk/>
            <pc:sldMk cId="322412378" sldId="276"/>
            <ac:cxnSpMk id="16" creationId="{0D93BB58-F4F8-41CA-A8A1-AA6D29B84026}"/>
          </ac:cxnSpMkLst>
        </pc:cxnChg>
        <pc:cxnChg chg="add del">
          <ac:chgData name="IM Seongwoo" userId="dfff89d4400cc07b" providerId="LiveId" clId="{ECF787E5-A5DA-46D9-8A35-4484A82C5385}" dt="2020-04-13T00:42:10.970" v="25"/>
          <ac:cxnSpMkLst>
            <pc:docMk/>
            <pc:sldMk cId="322412378" sldId="276"/>
            <ac:cxnSpMk id="17" creationId="{DD9BDE08-EBE6-4016-8B1C-D72B6AFFE211}"/>
          </ac:cxnSpMkLst>
        </pc:cxnChg>
        <pc:cxnChg chg="add del">
          <ac:chgData name="IM Seongwoo" userId="dfff89d4400cc07b" providerId="LiveId" clId="{ECF787E5-A5DA-46D9-8A35-4484A82C5385}" dt="2020-04-13T00:42:10.970" v="25"/>
          <ac:cxnSpMkLst>
            <pc:docMk/>
            <pc:sldMk cId="322412378" sldId="276"/>
            <ac:cxnSpMk id="18" creationId="{80416ABC-4E05-4677-BB99-E226BDB096E7}"/>
          </ac:cxnSpMkLst>
        </pc:cxnChg>
        <pc:cxnChg chg="add del">
          <ac:chgData name="IM Seongwoo" userId="dfff89d4400cc07b" providerId="LiveId" clId="{ECF787E5-A5DA-46D9-8A35-4484A82C5385}" dt="2020-04-13T00:42:10.970" v="25"/>
          <ac:cxnSpMkLst>
            <pc:docMk/>
            <pc:sldMk cId="322412378" sldId="276"/>
            <ac:cxnSpMk id="19" creationId="{B7AC7332-9BE2-4B9B-97AC-CA39AB54B353}"/>
          </ac:cxnSpMkLst>
        </pc:cxnChg>
      </pc:sldChg>
      <pc:sldChg chg="addSp delSp modSp new mod">
        <pc:chgData name="IM Seongwoo" userId="dfff89d4400cc07b" providerId="LiveId" clId="{ECF787E5-A5DA-46D9-8A35-4484A82C5385}" dt="2020-04-13T01:42:31.426" v="60" actId="1076"/>
        <pc:sldMkLst>
          <pc:docMk/>
          <pc:sldMk cId="1478546449" sldId="277"/>
        </pc:sldMkLst>
        <pc:spChg chg="del">
          <ac:chgData name="IM Seongwoo" userId="dfff89d4400cc07b" providerId="LiveId" clId="{ECF787E5-A5DA-46D9-8A35-4484A82C5385}" dt="2020-04-13T01:11:30.896" v="38" actId="478"/>
          <ac:spMkLst>
            <pc:docMk/>
            <pc:sldMk cId="1478546449" sldId="277"/>
            <ac:spMk id="2" creationId="{E1A1B9D0-3F5B-444F-9094-012B88C53FE5}"/>
          </ac:spMkLst>
        </pc:spChg>
        <pc:spChg chg="del">
          <ac:chgData name="IM Seongwoo" userId="dfff89d4400cc07b" providerId="LiveId" clId="{ECF787E5-A5DA-46D9-8A35-4484A82C5385}" dt="2020-04-13T01:11:29.534" v="37" actId="478"/>
          <ac:spMkLst>
            <pc:docMk/>
            <pc:sldMk cId="1478546449" sldId="277"/>
            <ac:spMk id="3" creationId="{1B329D09-F73F-42D3-9DFC-F4412F9ACAAC}"/>
          </ac:spMkLst>
        </pc:spChg>
        <pc:spChg chg="add del">
          <ac:chgData name="IM Seongwoo" userId="dfff89d4400cc07b" providerId="LiveId" clId="{ECF787E5-A5DA-46D9-8A35-4484A82C5385}" dt="2020-04-13T01:11:49.977" v="41" actId="478"/>
          <ac:spMkLst>
            <pc:docMk/>
            <pc:sldMk cId="1478546449" sldId="277"/>
            <ac:spMk id="4" creationId="{48F4A662-C225-4E5E-BE17-5B544E7AD492}"/>
          </ac:spMkLst>
        </pc:spChg>
        <pc:picChg chg="add mod">
          <ac:chgData name="IM Seongwoo" userId="dfff89d4400cc07b" providerId="LiveId" clId="{ECF787E5-A5DA-46D9-8A35-4484A82C5385}" dt="2020-04-13T01:11:52.970" v="43" actId="14100"/>
          <ac:picMkLst>
            <pc:docMk/>
            <pc:sldMk cId="1478546449" sldId="277"/>
            <ac:picMk id="5" creationId="{65BA2DE6-C0A9-4DC6-8D73-885401D86896}"/>
          </ac:picMkLst>
        </pc:picChg>
        <pc:picChg chg="add mod">
          <ac:chgData name="IM Seongwoo" userId="dfff89d4400cc07b" providerId="LiveId" clId="{ECF787E5-A5DA-46D9-8A35-4484A82C5385}" dt="2020-04-13T01:12:55.454" v="50" actId="14100"/>
          <ac:picMkLst>
            <pc:docMk/>
            <pc:sldMk cId="1478546449" sldId="277"/>
            <ac:picMk id="6" creationId="{5A481914-4275-4EE0-9A52-AEF813591279}"/>
          </ac:picMkLst>
        </pc:picChg>
        <pc:picChg chg="add mod">
          <ac:chgData name="IM Seongwoo" userId="dfff89d4400cc07b" providerId="LiveId" clId="{ECF787E5-A5DA-46D9-8A35-4484A82C5385}" dt="2020-04-13T01:13:26.188" v="58" actId="1076"/>
          <ac:picMkLst>
            <pc:docMk/>
            <pc:sldMk cId="1478546449" sldId="277"/>
            <ac:picMk id="7" creationId="{AE7B3C18-2E6D-4288-A989-8B424CF053FB}"/>
          </ac:picMkLst>
        </pc:picChg>
        <pc:picChg chg="add mod">
          <ac:chgData name="IM Seongwoo" userId="dfff89d4400cc07b" providerId="LiveId" clId="{ECF787E5-A5DA-46D9-8A35-4484A82C5385}" dt="2020-04-13T01:42:31.426" v="60" actId="1076"/>
          <ac:picMkLst>
            <pc:docMk/>
            <pc:sldMk cId="1478546449" sldId="277"/>
            <ac:picMk id="8" creationId="{23AC9A53-F461-4073-AB05-00B68B0CBAFB}"/>
          </ac:picMkLst>
        </pc:picChg>
      </pc:sldChg>
      <pc:sldChg chg="add del">
        <pc:chgData name="IM Seongwoo" userId="dfff89d4400cc07b" providerId="LiveId" clId="{ECF787E5-A5DA-46D9-8A35-4484A82C5385}" dt="2020-04-13T00:42:00.625" v="23"/>
        <pc:sldMkLst>
          <pc:docMk/>
          <pc:sldMk cId="346270490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2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C33B8-FFC9-4FA1-9333-3213498B7A2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6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506B8-698F-4293-9BB1-3C6A3F01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>
                <a:latin typeface="+mj-ea"/>
              </a:rPr>
              <a:t>구내식당 관리 프로그램</a:t>
            </a:r>
            <a:br>
              <a:rPr lang="en-US" altLang="ko-KR" sz="3200" dirty="0">
                <a:latin typeface="+mj-ea"/>
              </a:rPr>
            </a:br>
            <a:r>
              <a:rPr lang="en-US" altLang="ko-KR" sz="3200" dirty="0">
                <a:latin typeface="+mj-ea"/>
              </a:rPr>
              <a:t>                             - </a:t>
            </a:r>
            <a:r>
              <a:rPr lang="en-US" altLang="ko-KR" sz="3200" i="1" dirty="0" err="1">
                <a:latin typeface="+mj-ea"/>
              </a:rPr>
              <a:t>cafeteria_system</a:t>
            </a:r>
            <a:endParaRPr lang="ko-KR" altLang="en-US" sz="3200" i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0D210-EE8F-49A1-9E14-A1D1A9FC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한달 단위로 달력에 메뉴가 출력</a:t>
            </a:r>
            <a:endParaRPr lang="en-US" altLang="ko-KR" sz="2400" dirty="0"/>
          </a:p>
          <a:p>
            <a:r>
              <a:rPr lang="en-US" altLang="ko-KR" sz="2400" dirty="0" err="1"/>
              <a:t>ComboBox</a:t>
            </a:r>
            <a:r>
              <a:rPr lang="ko-KR" altLang="en-US" sz="2400" dirty="0"/>
              <a:t> 선택 </a:t>
            </a:r>
            <a:r>
              <a:rPr lang="en-US" altLang="ko-KR" sz="2400" dirty="0"/>
              <a:t>or </a:t>
            </a:r>
            <a:r>
              <a:rPr lang="ko-KR" altLang="en-US" sz="2400" dirty="0"/>
              <a:t>좌우 버튼을 이용하여                            원하는 달의 메뉴 조회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사용자</a:t>
            </a:r>
            <a:r>
              <a:rPr lang="en-US" altLang="ko-KR" sz="2400" dirty="0"/>
              <a:t>) </a:t>
            </a:r>
            <a:r>
              <a:rPr lang="ko-KR" altLang="en-US" sz="2400" dirty="0"/>
              <a:t>원하는 날짜에 도시락을 신청하여                       외근 </a:t>
            </a:r>
            <a:r>
              <a:rPr lang="en-US" altLang="ko-KR" sz="2400" dirty="0"/>
              <a:t>or </a:t>
            </a:r>
            <a:r>
              <a:rPr lang="ko-KR" altLang="en-US" sz="2400" dirty="0"/>
              <a:t>사무실에서 간편하게 식사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 </a:t>
            </a:r>
            <a:r>
              <a:rPr lang="ko-KR" altLang="en-US" sz="2400" dirty="0"/>
              <a:t>메뉴입력</a:t>
            </a:r>
            <a:r>
              <a:rPr lang="en-US" altLang="ko-KR" sz="2400" dirty="0"/>
              <a:t>, </a:t>
            </a:r>
            <a:r>
              <a:rPr lang="ko-KR" altLang="en-US" sz="2400" dirty="0"/>
              <a:t>수정</a:t>
            </a:r>
            <a:r>
              <a:rPr lang="en-US" altLang="ko-KR" sz="2400" dirty="0"/>
              <a:t>,  </a:t>
            </a:r>
            <a:r>
              <a:rPr lang="ko-KR" altLang="en-US" sz="2400" dirty="0"/>
              <a:t>주문내역 보기 및 삭제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0523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4869849" y="746620"/>
            <a:ext cx="42741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Table 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menu	</a:t>
            </a:r>
            <a:r>
              <a:rPr lang="ko-KR" altLang="en-US" sz="1600" dirty="0"/>
              <a:t>날짜</a:t>
            </a:r>
            <a:r>
              <a:rPr lang="en-US" altLang="ko-KR" sz="1600" dirty="0"/>
              <a:t>, </a:t>
            </a:r>
            <a:r>
              <a:rPr lang="ko-KR" altLang="en-US" sz="1600" dirty="0"/>
              <a:t>메뉴</a:t>
            </a:r>
            <a:r>
              <a:rPr lang="en-US" altLang="ko-KR" sz="1600" dirty="0"/>
              <a:t>1~5</a:t>
            </a:r>
            <a:r>
              <a:rPr lang="ko-KR" altLang="en-US" sz="1600" dirty="0"/>
              <a:t>개를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Orderlist</a:t>
            </a:r>
            <a:r>
              <a:rPr lang="en-US" altLang="ko-KR" sz="1600" dirty="0"/>
              <a:t>	</a:t>
            </a:r>
            <a:r>
              <a:rPr lang="ko-KR" altLang="en-US" sz="1600" dirty="0"/>
              <a:t>일련번호 </a:t>
            </a:r>
            <a:r>
              <a:rPr lang="en-US" altLang="ko-KR" sz="1600" dirty="0"/>
              <a:t>no (primary key)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날짜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이름  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Adminlist</a:t>
            </a:r>
            <a:r>
              <a:rPr lang="en-US" altLang="ko-KR" sz="1600" dirty="0"/>
              <a:t>	</a:t>
            </a:r>
            <a:r>
              <a:rPr lang="ko-KR" altLang="en-US" sz="1600" dirty="0"/>
              <a:t>일련번호 </a:t>
            </a:r>
            <a:r>
              <a:rPr lang="en-US" altLang="ko-KR" sz="1600" dirty="0"/>
              <a:t>no (primary key)</a:t>
            </a:r>
          </a:p>
          <a:p>
            <a:r>
              <a:rPr lang="en-US" altLang="ko-KR" sz="1600" dirty="0"/>
              <a:t>		ID, PW, STATE</a:t>
            </a:r>
          </a:p>
          <a:p>
            <a:r>
              <a:rPr lang="en-US" altLang="ko-KR" sz="1600" dirty="0"/>
              <a:t>  &gt; </a:t>
            </a:r>
            <a:r>
              <a:rPr lang="en-US" altLang="ko-KR" sz="1600" dirty="0" err="1"/>
              <a:t>mainclient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로그인할때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id,</a:t>
            </a:r>
            <a:r>
              <a:rPr lang="ko-KR" altLang="en-US" sz="1600" dirty="0"/>
              <a:t> </a:t>
            </a:r>
            <a:r>
              <a:rPr lang="en-US" altLang="ko-KR" sz="1600" dirty="0"/>
              <a:t>pw</a:t>
            </a:r>
            <a:r>
              <a:rPr lang="ko-KR" altLang="en-US" sz="1600" dirty="0"/>
              <a:t>로 검색한 </a:t>
            </a:r>
            <a:r>
              <a:rPr lang="en-US" altLang="ko-KR" sz="1600" dirty="0"/>
              <a:t>state </a:t>
            </a:r>
            <a:r>
              <a:rPr lang="ko-KR" altLang="en-US" sz="1600" dirty="0"/>
              <a:t>값이 </a:t>
            </a:r>
            <a:r>
              <a:rPr lang="en-US" altLang="ko-KR" sz="1600" dirty="0"/>
              <a:t>“</a:t>
            </a:r>
            <a:r>
              <a:rPr lang="ko-KR" altLang="en-US" sz="1600" dirty="0"/>
              <a:t>활동</a:t>
            </a:r>
            <a:r>
              <a:rPr lang="en-US" altLang="ko-KR" sz="1600" dirty="0"/>
              <a:t>” </a:t>
            </a:r>
            <a:r>
              <a:rPr lang="ko-KR" altLang="en-US" sz="1600" dirty="0" err="1"/>
              <a:t>일때만</a:t>
            </a:r>
            <a:r>
              <a:rPr lang="ko-KR" altLang="en-US" sz="1600" dirty="0"/>
              <a:t> 접속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39285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5. </a:t>
            </a:r>
            <a:r>
              <a:rPr lang="en-US" altLang="ko-KR" sz="3600" dirty="0" err="1"/>
              <a:t>Db.class</a:t>
            </a:r>
            <a:r>
              <a:rPr lang="en-US" altLang="ko-KR" sz="3600" dirty="0"/>
              <a:t>		1/3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FC6AF-F83C-41EE-AAF3-7E2E0587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46330"/>
            <a:ext cx="4869850" cy="382481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0CD7E6-4536-41B3-B658-C5102B1E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40" y="4464316"/>
            <a:ext cx="5931017" cy="23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39285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5. </a:t>
            </a:r>
            <a:r>
              <a:rPr lang="en-US" altLang="ko-KR" sz="3600" dirty="0" err="1"/>
              <a:t>Db.class</a:t>
            </a:r>
            <a:r>
              <a:rPr lang="en-US" altLang="ko-KR" sz="3600" dirty="0"/>
              <a:t>		2/3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974AD7-A8B5-4A9C-93CA-5CD9448C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92750"/>
            <a:ext cx="7213602" cy="3065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4842933" y="5534561"/>
            <a:ext cx="4301067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Db.queryString</a:t>
            </a:r>
            <a:r>
              <a:rPr lang="en-US" altLang="ko-KR" sz="1600" dirty="0"/>
              <a:t>( String )  </a:t>
            </a:r>
            <a:r>
              <a:rPr lang="ko-KR" altLang="en-US" sz="1600" dirty="0"/>
              <a:t>메소드 실행</a:t>
            </a:r>
            <a:r>
              <a:rPr lang="en-US" altLang="ko-KR" sz="16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StringTokenizer</a:t>
            </a:r>
            <a:r>
              <a:rPr lang="ko-KR" altLang="en-US" sz="1600" dirty="0"/>
              <a:t>로  어떤 작업인지 구분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Switch-case </a:t>
            </a:r>
            <a:r>
              <a:rPr lang="ko-KR" altLang="en-US" sz="1600" dirty="0"/>
              <a:t>로 구분하여 실행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Select</a:t>
            </a:r>
            <a:r>
              <a:rPr lang="ko-KR" altLang="en-US" sz="1600" dirty="0"/>
              <a:t>로 읽어온 결과는 </a:t>
            </a:r>
            <a:r>
              <a:rPr lang="en-US" altLang="ko-KR" sz="1600" dirty="0"/>
              <a:t>Db</a:t>
            </a:r>
            <a:r>
              <a:rPr lang="ko-KR" altLang="en-US" sz="1600" dirty="0"/>
              <a:t>객체 변수에 저장된다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63550-2178-4F76-8E9C-E656A639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761175"/>
            <a:ext cx="7649643" cy="9431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6257E-5564-48D5-A7C6-46E14D16B0BE}"/>
              </a:ext>
            </a:extLst>
          </p:cNvPr>
          <p:cNvSpPr txBox="1"/>
          <p:nvPr/>
        </p:nvSpPr>
        <p:spPr>
          <a:xfrm>
            <a:off x="7001933" y="3065250"/>
            <a:ext cx="2142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 ) </a:t>
            </a:r>
            <a:r>
              <a:rPr lang="en-US" altLang="ko-KR" sz="1600" dirty="0" err="1"/>
              <a:t>AdminClient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 쿼리 실행하는 구문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FA0A4-D88B-4DE0-97FF-D1D1085C706C}"/>
              </a:ext>
            </a:extLst>
          </p:cNvPr>
          <p:cNvSpPr txBox="1"/>
          <p:nvPr/>
        </p:nvSpPr>
        <p:spPr>
          <a:xfrm>
            <a:off x="3928532" y="4268510"/>
            <a:ext cx="2726266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 ) </a:t>
            </a:r>
            <a:r>
              <a:rPr lang="en-US" altLang="ko-KR" sz="1600" dirty="0" err="1"/>
              <a:t>MainClient</a:t>
            </a:r>
            <a:r>
              <a:rPr lang="ko-KR" altLang="en-US" sz="1600" dirty="0"/>
              <a:t>에서 요청한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status</a:t>
            </a:r>
            <a:r>
              <a:rPr lang="ko-KR" altLang="en-US" sz="1600" dirty="0"/>
              <a:t>값 구하는 </a:t>
            </a:r>
            <a:r>
              <a:rPr lang="en-US" altLang="ko-KR" sz="1600" dirty="0"/>
              <a:t>Case 400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02066-0E52-4078-9B22-1FC44C2B67B1}"/>
              </a:ext>
            </a:extLst>
          </p:cNvPr>
          <p:cNvSpPr txBox="1"/>
          <p:nvPr/>
        </p:nvSpPr>
        <p:spPr>
          <a:xfrm>
            <a:off x="1" y="646330"/>
            <a:ext cx="91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dirty="0"/>
              <a:t>    // 100|startDate|endDate // select menu (1 month)</a:t>
            </a:r>
          </a:p>
          <a:p>
            <a:r>
              <a:rPr lang="en-US" altLang="ko-KR" sz="1650" dirty="0"/>
              <a:t>    // 130|startDate|endDate // select count(*) </a:t>
            </a:r>
            <a:r>
              <a:rPr lang="en-US" altLang="ko-KR" sz="1650" dirty="0" err="1"/>
              <a:t>orderList</a:t>
            </a:r>
            <a:r>
              <a:rPr lang="en-US" altLang="ko-KR" sz="1650" dirty="0"/>
              <a:t>( 1month)</a:t>
            </a:r>
          </a:p>
          <a:p>
            <a:r>
              <a:rPr lang="en-US" altLang="ko-KR" sz="1650" dirty="0"/>
              <a:t>    // 150|orderDate // select </a:t>
            </a:r>
            <a:r>
              <a:rPr lang="en-US" altLang="ko-KR" sz="1650" dirty="0" err="1"/>
              <a:t>orderlist</a:t>
            </a:r>
            <a:r>
              <a:rPr lang="en-US" altLang="ko-KR" sz="1650" dirty="0"/>
              <a:t> 1day (</a:t>
            </a:r>
            <a:r>
              <a:rPr lang="en-US" altLang="ko-KR" sz="1650" dirty="0" err="1"/>
              <a:t>AdminClient</a:t>
            </a:r>
            <a:r>
              <a:rPr lang="en-US" altLang="ko-KR" sz="1650" dirty="0"/>
              <a:t> ONLY)</a:t>
            </a:r>
          </a:p>
          <a:p>
            <a:r>
              <a:rPr lang="en-US" altLang="ko-KR" sz="1650" dirty="0"/>
              <a:t>    // 160|startDate|endDate|orderDate // 130+150</a:t>
            </a:r>
          </a:p>
          <a:p>
            <a:r>
              <a:rPr lang="en-US" altLang="ko-KR" sz="1650" dirty="0"/>
              <a:t>    // 200|orderDate|count|name // insert </a:t>
            </a:r>
            <a:r>
              <a:rPr lang="en-US" altLang="ko-KR" sz="1650" dirty="0" err="1"/>
              <a:t>orderlist</a:t>
            </a:r>
            <a:r>
              <a:rPr lang="en-US" altLang="ko-KR" sz="1650" dirty="0"/>
              <a:t> (</a:t>
            </a:r>
            <a:r>
              <a:rPr lang="en-US" altLang="ko-KR" sz="1650" dirty="0" err="1"/>
              <a:t>UserClient</a:t>
            </a:r>
            <a:r>
              <a:rPr lang="en-US" altLang="ko-KR" sz="1650" dirty="0"/>
              <a:t> ONLY)</a:t>
            </a:r>
          </a:p>
          <a:p>
            <a:r>
              <a:rPr lang="en-US" altLang="ko-KR" sz="1650" dirty="0"/>
              <a:t>    // 300|no // delete </a:t>
            </a:r>
            <a:r>
              <a:rPr lang="en-US" altLang="ko-KR" sz="1650" dirty="0" err="1"/>
              <a:t>orderlist</a:t>
            </a:r>
            <a:r>
              <a:rPr lang="en-US" altLang="ko-KR" sz="1650" dirty="0"/>
              <a:t> (</a:t>
            </a:r>
            <a:r>
              <a:rPr lang="en-US" altLang="ko-KR" sz="1650" dirty="0" err="1"/>
              <a:t>AdminClient</a:t>
            </a:r>
            <a:r>
              <a:rPr lang="en-US" altLang="ko-KR" sz="1650" dirty="0"/>
              <a:t> ONLY)</a:t>
            </a:r>
          </a:p>
          <a:p>
            <a:r>
              <a:rPr lang="en-US" altLang="ko-KR" sz="1650" dirty="0"/>
              <a:t>    // 400|id|pwd // select </a:t>
            </a:r>
            <a:r>
              <a:rPr lang="en-US" altLang="ko-KR" sz="1650" dirty="0" err="1"/>
              <a:t>adminlist</a:t>
            </a:r>
            <a:r>
              <a:rPr lang="en-US" altLang="ko-KR" sz="1650" dirty="0"/>
              <a:t> (</a:t>
            </a:r>
            <a:r>
              <a:rPr lang="en-US" altLang="ko-KR" sz="1650" dirty="0" err="1"/>
              <a:t>MainClient</a:t>
            </a:r>
            <a:r>
              <a:rPr lang="en-US" altLang="ko-KR" sz="1650" dirty="0"/>
              <a:t> ONLY)</a:t>
            </a:r>
          </a:p>
          <a:p>
            <a:r>
              <a:rPr lang="en-US" altLang="ko-KR" sz="1650" dirty="0"/>
              <a:t>    // 500|insertDate|menu1|menu2|menu3|menu4|menu5 (</a:t>
            </a:r>
            <a:r>
              <a:rPr lang="en-US" altLang="ko-KR" sz="1650" dirty="0" err="1"/>
              <a:t>AdminMenuClient</a:t>
            </a:r>
            <a:r>
              <a:rPr lang="en-US" altLang="ko-KR" sz="1650" dirty="0"/>
              <a:t> ONLY)</a:t>
            </a:r>
            <a:endParaRPr lang="ko-KR" altLang="en-US" sz="1650" dirty="0"/>
          </a:p>
        </p:txBody>
      </p:sp>
    </p:spTree>
    <p:extLst>
      <p:ext uri="{BB962C8B-B14F-4D97-AF65-F5344CB8AC3E}">
        <p14:creationId xmlns:p14="http://schemas.microsoft.com/office/powerpoint/2010/main" val="127508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39285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5. </a:t>
            </a:r>
            <a:r>
              <a:rPr lang="en-US" altLang="ko-KR" sz="3600" dirty="0" err="1"/>
              <a:t>Db.class</a:t>
            </a:r>
            <a:r>
              <a:rPr lang="en-US" altLang="ko-KR" sz="3600" dirty="0"/>
              <a:t>		3/3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5715481" y="1"/>
            <a:ext cx="342852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ht100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날짜 인덱스</a:t>
            </a:r>
            <a:r>
              <a:rPr lang="en-US" altLang="ko-KR" sz="1600" dirty="0"/>
              <a:t>,  </a:t>
            </a:r>
            <a:r>
              <a:rPr lang="ko-KR" altLang="en-US" sz="1600" dirty="0"/>
              <a:t>메뉴</a:t>
            </a:r>
            <a:r>
              <a:rPr lang="en-US" altLang="ko-KR" sz="1600" dirty="0"/>
              <a:t>5</a:t>
            </a:r>
            <a:r>
              <a:rPr lang="ko-KR" altLang="en-US" sz="1600" dirty="0"/>
              <a:t>개를 합친 문자열  담은 </a:t>
            </a:r>
            <a:r>
              <a:rPr lang="en-US" altLang="ko-KR" sz="1600" dirty="0" err="1"/>
              <a:t>HashTable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orderCnt130</a:t>
            </a:r>
          </a:p>
          <a:p>
            <a:r>
              <a:rPr lang="en-US" altLang="ko-KR" sz="1600" dirty="0"/>
              <a:t>: (</a:t>
            </a:r>
            <a:r>
              <a:rPr lang="ko-KR" altLang="en-US" sz="1600" dirty="0"/>
              <a:t>한달</a:t>
            </a:r>
            <a:r>
              <a:rPr lang="en-US" altLang="ko-KR" sz="1600" dirty="0"/>
              <a:t>)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날짜별</a:t>
            </a:r>
            <a:r>
              <a:rPr lang="ko-KR" altLang="en-US" sz="1600" dirty="0"/>
              <a:t> 주문수량 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Vec150,</a:t>
            </a:r>
            <a:r>
              <a:rPr lang="ko-KR" altLang="en-US" sz="1600" dirty="0"/>
              <a:t> </a:t>
            </a:r>
            <a:r>
              <a:rPr lang="en-US" altLang="ko-KR" sz="1600" dirty="0"/>
              <a:t>vec151,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vec</a:t>
            </a:r>
            <a:r>
              <a:rPr lang="ko-KR" altLang="en-US" sz="1600" dirty="0"/>
              <a:t> </a:t>
            </a:r>
            <a:r>
              <a:rPr lang="en-US" altLang="ko-KR" sz="1600" dirty="0"/>
              <a:t>152</a:t>
            </a:r>
          </a:p>
          <a:p>
            <a:r>
              <a:rPr lang="en-US" altLang="ko-KR" sz="1600" dirty="0"/>
              <a:t>: </a:t>
            </a:r>
            <a:r>
              <a:rPr lang="en-US" altLang="ko-KR" sz="1600" dirty="0" err="1"/>
              <a:t>orderlist</a:t>
            </a:r>
            <a:r>
              <a:rPr lang="ko-KR" altLang="en-US" sz="1600" dirty="0"/>
              <a:t>의 </a:t>
            </a:r>
            <a:r>
              <a:rPr lang="en-US" altLang="ko-KR" sz="1600" dirty="0"/>
              <a:t>no,</a:t>
            </a:r>
            <a:r>
              <a:rPr lang="ko-KR" altLang="en-US" sz="1600" dirty="0"/>
              <a:t> </a:t>
            </a:r>
            <a:r>
              <a:rPr lang="en-US" altLang="ko-KR" sz="1600" dirty="0"/>
              <a:t>count,</a:t>
            </a:r>
            <a:r>
              <a:rPr lang="ko-KR" altLang="en-US" sz="1600" dirty="0"/>
              <a:t> </a:t>
            </a:r>
            <a:r>
              <a:rPr lang="en-US" altLang="ko-KR" sz="1600" dirty="0"/>
              <a:t>name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 err="1"/>
              <a:t>불러와야하는데</a:t>
            </a:r>
            <a:r>
              <a:rPr lang="en-US" altLang="ko-KR" sz="1600" dirty="0"/>
              <a:t>,  </a:t>
            </a:r>
          </a:p>
          <a:p>
            <a:r>
              <a:rPr lang="ko-KR" altLang="en-US" sz="1600" dirty="0"/>
              <a:t>배열 길이 </a:t>
            </a:r>
            <a:r>
              <a:rPr lang="ko-KR" altLang="en-US" sz="1600" dirty="0" err="1"/>
              <a:t>알수없다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&gt;&gt;&gt; vector 3</a:t>
            </a:r>
            <a:r>
              <a:rPr lang="ko-KR" altLang="en-US" sz="1600" dirty="0"/>
              <a:t>개 사용하여 저장한다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** Collection  List </a:t>
            </a:r>
            <a:r>
              <a:rPr lang="ko-KR" altLang="en-US" sz="1600" dirty="0"/>
              <a:t>인터페이스 특징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자료 순서를 보존한다</a:t>
            </a:r>
            <a:r>
              <a:rPr lang="en-US" altLang="ko-KR" sz="1600" dirty="0"/>
              <a:t>. ****</a:t>
            </a:r>
          </a:p>
          <a:p>
            <a:pPr marL="342900" indent="-342900">
              <a:buAutoNum type="arabicPeriod"/>
            </a:pPr>
            <a:r>
              <a:rPr lang="ko-KR" altLang="en-US" sz="1600" dirty="0" err="1"/>
              <a:t>중복값이</a:t>
            </a:r>
            <a:r>
              <a:rPr lang="ko-KR" altLang="en-US" sz="1600" dirty="0"/>
              <a:t> 허용된다 </a:t>
            </a:r>
            <a:r>
              <a:rPr lang="en-US" altLang="ko-KR" sz="1600" dirty="0"/>
              <a:t>****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1BD08-9D57-4781-8C7E-8903AB32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4854"/>
            <a:ext cx="5715481" cy="25979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B0F022-9846-4575-8BBA-598FB559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62157"/>
            <a:ext cx="5572903" cy="962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B2B817-B2A0-45A1-86E4-0C9ECC4A8C9E}"/>
              </a:ext>
            </a:extLst>
          </p:cNvPr>
          <p:cNvSpPr txBox="1"/>
          <p:nvPr/>
        </p:nvSpPr>
        <p:spPr>
          <a:xfrm>
            <a:off x="0" y="4522044"/>
            <a:ext cx="371686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Ex)  ht100 , orderCnt130 </a:t>
            </a:r>
            <a:r>
              <a:rPr lang="ko-KR" altLang="en-US" sz="1600" dirty="0"/>
              <a:t>의 값을 </a:t>
            </a:r>
            <a:endParaRPr lang="en-US" altLang="ko-KR" sz="1600" dirty="0"/>
          </a:p>
          <a:p>
            <a:r>
              <a:rPr lang="ko-KR" altLang="en-US" sz="1600" dirty="0"/>
              <a:t>각각  달력의  라벨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la_menu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la_sum</a:t>
            </a:r>
            <a:r>
              <a:rPr lang="ko-KR" altLang="en-US" sz="1600" dirty="0"/>
              <a:t>에 </a:t>
            </a:r>
            <a:endParaRPr lang="en-US" altLang="ko-KR" sz="1600" dirty="0"/>
          </a:p>
          <a:p>
            <a:r>
              <a:rPr lang="ko-KR" altLang="en-US" sz="1600" dirty="0"/>
              <a:t>넣어준다</a:t>
            </a:r>
            <a:r>
              <a:rPr lang="en-US" altLang="ko-KR" sz="1600" dirty="0"/>
              <a:t>.)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951B1A-F98C-4030-861A-A227A30C0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793" y="5022651"/>
            <a:ext cx="5279207" cy="18353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C2A29E-CC36-4429-88A8-FBB0E503556D}"/>
              </a:ext>
            </a:extLst>
          </p:cNvPr>
          <p:cNvSpPr txBox="1"/>
          <p:nvPr/>
        </p:nvSpPr>
        <p:spPr>
          <a:xfrm>
            <a:off x="0" y="6027003"/>
            <a:ext cx="3864794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!!! </a:t>
            </a:r>
            <a:r>
              <a:rPr lang="en-US" altLang="ko-KR" sz="1600" dirty="0" err="1"/>
              <a:t>Jlabel.setText</a:t>
            </a:r>
            <a:r>
              <a:rPr lang="en-US" altLang="ko-KR" sz="1600" dirty="0"/>
              <a:t>() 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\n </a:t>
            </a:r>
            <a:r>
              <a:rPr lang="ko-KR" altLang="en-US" sz="1600" dirty="0"/>
              <a:t>동작하지 않는다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&gt;&gt; HTML</a:t>
            </a:r>
            <a:r>
              <a:rPr lang="ko-KR" altLang="en-US" sz="1600" dirty="0"/>
              <a:t> 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</a:t>
            </a:r>
            <a:r>
              <a:rPr lang="ko-KR" altLang="en-US" sz="1600" dirty="0"/>
              <a:t>태그 이용해서 </a:t>
            </a:r>
            <a:r>
              <a:rPr lang="ko-KR" altLang="en-US" sz="1600" dirty="0" err="1"/>
              <a:t>줄바꿈</a:t>
            </a:r>
            <a:r>
              <a:rPr lang="ko-KR" altLang="en-US" sz="1600" dirty="0"/>
              <a:t> 구현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8987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3C55-8E98-4183-AF1B-86E313C9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018741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7013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BA2DE6-C0A9-4DC6-8D73-885401D8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73" y="369307"/>
            <a:ext cx="3826523" cy="18808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481914-4275-4EE0-9A52-AEF81359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03" y="369308"/>
            <a:ext cx="3078901" cy="1880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7B3C18-2E6D-4288-A989-8B424CF0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73" y="2340665"/>
            <a:ext cx="3463300" cy="20229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AC9A53-F461-4073-AB05-00B68B0CB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966253"/>
            <a:ext cx="419136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506B8-698F-4293-9BB1-3C6A3F01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35" y="9721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개발 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DB44FB-8E93-4DDB-BBDC-F8D70E0B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1" y="1492954"/>
            <a:ext cx="1066949" cy="1333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AF71CD-BA6B-4226-A037-52DD4122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1497913"/>
            <a:ext cx="2895600" cy="1152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D87AB4-7E48-4C4E-BDC8-5FBE4B14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655" y="1524097"/>
            <a:ext cx="2362530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FAD5F4-8499-4F87-992A-0330F6DE8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655" y="2200467"/>
            <a:ext cx="2362530" cy="799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B9C7A6-C0DC-43C4-BFB8-FDA02244C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309873"/>
            <a:ext cx="3115110" cy="1324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EC1CDC-4A05-49E0-BD7A-F46DCB7DD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561" y="2650438"/>
            <a:ext cx="2722380" cy="1347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94DC0E-A47B-4632-BFE1-0C97D5FFC53D}"/>
              </a:ext>
            </a:extLst>
          </p:cNvPr>
          <p:cNvSpPr txBox="1"/>
          <p:nvPr/>
        </p:nvSpPr>
        <p:spPr>
          <a:xfrm>
            <a:off x="2069302" y="3000281"/>
            <a:ext cx="322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RAM 	8G</a:t>
            </a:r>
          </a:p>
          <a:p>
            <a:r>
              <a:rPr lang="en-US" altLang="ko-KR" dirty="0"/>
              <a:t>X64</a:t>
            </a:r>
            <a:r>
              <a:rPr lang="ko-KR" altLang="en-US" dirty="0"/>
              <a:t> 기반 프로세서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 운영체제</a:t>
            </a:r>
          </a:p>
        </p:txBody>
      </p:sp>
    </p:spTree>
    <p:extLst>
      <p:ext uri="{BB962C8B-B14F-4D97-AF65-F5344CB8AC3E}">
        <p14:creationId xmlns:p14="http://schemas.microsoft.com/office/powerpoint/2010/main" val="148760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39285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0. </a:t>
            </a:r>
            <a:r>
              <a:rPr lang="ko-KR" altLang="en-US" sz="3600" dirty="0"/>
              <a:t>흐름도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5FF1-D09C-4676-ACD9-945A37CBF7DC}"/>
              </a:ext>
            </a:extLst>
          </p:cNvPr>
          <p:cNvSpPr txBox="1"/>
          <p:nvPr/>
        </p:nvSpPr>
        <p:spPr>
          <a:xfrm>
            <a:off x="314632" y="5278839"/>
            <a:ext cx="851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id,</a:t>
            </a:r>
            <a:r>
              <a:rPr lang="ko-KR" altLang="en-US" dirty="0"/>
              <a:t> </a:t>
            </a:r>
            <a:r>
              <a:rPr lang="en-US" altLang="ko-KR" dirty="0"/>
              <a:t>pw</a:t>
            </a:r>
            <a:r>
              <a:rPr lang="ko-KR" altLang="en-US" dirty="0"/>
              <a:t> 로그인하면 </a:t>
            </a:r>
            <a:r>
              <a:rPr lang="en-US" altLang="ko-KR" dirty="0" err="1"/>
              <a:t>AdminClient</a:t>
            </a:r>
            <a:r>
              <a:rPr lang="en-US" altLang="ko-KR" dirty="0"/>
              <a:t>,  </a:t>
            </a:r>
            <a:r>
              <a:rPr lang="ko-KR" altLang="en-US" dirty="0"/>
              <a:t>비회원은 </a:t>
            </a:r>
            <a:r>
              <a:rPr lang="en-US" altLang="ko-KR" dirty="0" err="1"/>
              <a:t>UserClient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DB </a:t>
            </a:r>
            <a:r>
              <a:rPr lang="ko-KR" altLang="en-US" dirty="0"/>
              <a:t>작업은 </a:t>
            </a:r>
            <a:r>
              <a:rPr lang="en-US" altLang="ko-KR" dirty="0" err="1"/>
              <a:t>Db.class</a:t>
            </a:r>
            <a:r>
              <a:rPr lang="en-US" altLang="ko-KR" dirty="0"/>
              <a:t> </a:t>
            </a:r>
            <a:r>
              <a:rPr lang="ko-KR" altLang="en-US" dirty="0"/>
              <a:t>의 메소드</a:t>
            </a:r>
            <a:r>
              <a:rPr lang="en-US" altLang="ko-KR" dirty="0"/>
              <a:t>(</a:t>
            </a:r>
            <a:r>
              <a:rPr lang="ko-KR" altLang="en-US" dirty="0"/>
              <a:t>쿼리실행</a:t>
            </a:r>
            <a:r>
              <a:rPr lang="en-US" altLang="ko-KR" dirty="0"/>
              <a:t>), </a:t>
            </a:r>
            <a:r>
              <a:rPr lang="ko-KR" altLang="en-US" dirty="0"/>
              <a:t>변수 </a:t>
            </a:r>
            <a:r>
              <a:rPr lang="ko-KR" altLang="en-US" dirty="0" err="1"/>
              <a:t>읽어오기</a:t>
            </a:r>
            <a:r>
              <a:rPr lang="en-US" altLang="ko-KR" dirty="0"/>
              <a:t>(DB</a:t>
            </a:r>
            <a:r>
              <a:rPr lang="ko-KR" altLang="en-US" dirty="0"/>
              <a:t>에서 읽어온 값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달력 </a:t>
            </a:r>
            <a:r>
              <a:rPr lang="en-US" altLang="ko-KR" dirty="0"/>
              <a:t>grid </a:t>
            </a:r>
            <a:r>
              <a:rPr lang="ko-KR" altLang="en-US" dirty="0"/>
              <a:t>생성위한 매개변수 계산 </a:t>
            </a:r>
            <a:r>
              <a:rPr lang="en-US" altLang="ko-KR" dirty="0"/>
              <a:t>=&gt; </a:t>
            </a:r>
            <a:r>
              <a:rPr lang="en-US" altLang="ko-KR" dirty="0" err="1"/>
              <a:t>Cal_info.class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DAB4ED-77F3-4E9A-961D-2A3AB4A3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554"/>
            <a:ext cx="9151260" cy="41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259804-9363-486B-B3DC-5DB33E56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3" y="791634"/>
            <a:ext cx="3704687" cy="2580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99482" y="3693492"/>
            <a:ext cx="5200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접속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AdminClient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	&gt;&gt; ID, PW </a:t>
            </a:r>
            <a:r>
              <a:rPr lang="ko-KR" altLang="en-US" sz="1600" dirty="0"/>
              <a:t>입력필요</a:t>
            </a:r>
            <a:endParaRPr lang="en-US" altLang="ko-KR" sz="1600" dirty="0"/>
          </a:p>
          <a:p>
            <a:r>
              <a:rPr lang="en-US" altLang="ko-KR" sz="1600" dirty="0"/>
              <a:t>	&gt;&gt; </a:t>
            </a:r>
            <a:r>
              <a:rPr lang="ko-KR" altLang="en-US" sz="1600" dirty="0"/>
              <a:t>입력된 </a:t>
            </a:r>
            <a:r>
              <a:rPr lang="en-US" altLang="ko-KR" sz="1600" dirty="0"/>
              <a:t>ID PW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adminlist</a:t>
            </a:r>
            <a:r>
              <a:rPr lang="ko-KR" altLang="en-US" sz="1600" dirty="0"/>
              <a:t> 테이블 조회</a:t>
            </a:r>
            <a:endParaRPr lang="en-US" altLang="ko-KR" sz="1600" dirty="0"/>
          </a:p>
          <a:p>
            <a:r>
              <a:rPr lang="en-US" altLang="ko-KR" sz="1600" dirty="0"/>
              <a:t>	&gt;&gt; status </a:t>
            </a:r>
            <a:r>
              <a:rPr lang="ko-KR" altLang="en-US" sz="1600" dirty="0"/>
              <a:t>컬럼 값 </a:t>
            </a:r>
            <a:r>
              <a:rPr lang="en-US" altLang="ko-KR" sz="1600" dirty="0"/>
              <a:t>== “</a:t>
            </a:r>
            <a:r>
              <a:rPr lang="ko-KR" altLang="en-US" sz="1600" dirty="0"/>
              <a:t>활동</a:t>
            </a:r>
            <a:r>
              <a:rPr lang="en-US" altLang="ko-KR" sz="1600" dirty="0"/>
              <a:t>” </a:t>
            </a:r>
          </a:p>
          <a:p>
            <a:r>
              <a:rPr lang="en-US" altLang="ko-KR" sz="1600" dirty="0"/>
              <a:t>				=&gt;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AdminClient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 접속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UserClient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&gt;&gt; ID, PW </a:t>
            </a:r>
            <a:r>
              <a:rPr lang="ko-KR" altLang="en-US" sz="1600" dirty="0"/>
              <a:t>없이 </a:t>
            </a:r>
            <a:r>
              <a:rPr lang="en-US" altLang="ko-KR" sz="1600" dirty="0"/>
              <a:t>“</a:t>
            </a:r>
            <a:r>
              <a:rPr lang="ko-KR" altLang="en-US" sz="1600" dirty="0"/>
              <a:t>비회원 로그인</a:t>
            </a:r>
            <a:r>
              <a:rPr lang="en-US" altLang="ko-KR" sz="1600" dirty="0"/>
              <a:t>”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r>
              <a:rPr lang="en-US" altLang="ko-KR" sz="1600" dirty="0"/>
              <a:t>				=&gt; </a:t>
            </a:r>
            <a:r>
              <a:rPr lang="en-US" altLang="ko-KR" sz="1600" dirty="0" err="1"/>
              <a:t>UserClient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39285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1.  </a:t>
            </a:r>
            <a:r>
              <a:rPr lang="en-US" altLang="ko-KR" sz="3600" dirty="0" err="1"/>
              <a:t>MainClient.class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9AAF25-DA16-4641-968A-80C86F33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10" y="4034869"/>
            <a:ext cx="3951890" cy="24999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387C20-2B25-4751-AD91-CF61BBD8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470" y="929033"/>
            <a:ext cx="3951890" cy="24999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785F16-9823-40C6-A62A-C719BD601D3F}"/>
              </a:ext>
            </a:extLst>
          </p:cNvPr>
          <p:cNvSpPr txBox="1"/>
          <p:nvPr/>
        </p:nvSpPr>
        <p:spPr>
          <a:xfrm>
            <a:off x="5215470" y="323164"/>
            <a:ext cx="296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dirty="0" err="1"/>
              <a:t>AdminClient.class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F350E-C759-4D84-8E00-F7CE779AC27D}"/>
              </a:ext>
            </a:extLst>
          </p:cNvPr>
          <p:cNvSpPr txBox="1"/>
          <p:nvPr/>
        </p:nvSpPr>
        <p:spPr>
          <a:xfrm>
            <a:off x="5215470" y="3532320"/>
            <a:ext cx="296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en-US" altLang="ko-KR" sz="2400" dirty="0" err="1"/>
              <a:t>UserClient.class</a:t>
            </a:r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A01945-298C-4907-B133-26B62FAA332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92824" y="2179017"/>
            <a:ext cx="2122646" cy="39508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410EFC-F105-48AB-AE28-5798CE89BF78}"/>
              </a:ext>
            </a:extLst>
          </p:cNvPr>
          <p:cNvCxnSpPr>
            <a:cxnSpLocks/>
          </p:cNvCxnSpPr>
          <p:nvPr/>
        </p:nvCxnSpPr>
        <p:spPr>
          <a:xfrm>
            <a:off x="3092824" y="3065929"/>
            <a:ext cx="2099286" cy="126900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2786406" y="6147388"/>
            <a:ext cx="2786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 </a:t>
            </a:r>
            <a:r>
              <a:rPr lang="ko-KR" altLang="en-US" sz="1500" dirty="0"/>
              <a:t>주문목록 </a:t>
            </a:r>
            <a:r>
              <a:rPr lang="en-US" altLang="ko-KR" sz="1500" dirty="0"/>
              <a:t>+ click</a:t>
            </a:r>
            <a:r>
              <a:rPr lang="ko-KR" altLang="en-US" sz="1500" dirty="0"/>
              <a:t> 주문 취소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selectedRow</a:t>
            </a:r>
            <a:r>
              <a:rPr lang="ko-KR" altLang="en-US" sz="1500" dirty="0"/>
              <a:t>  주문 삭제</a:t>
            </a:r>
            <a:endParaRPr lang="en-US" altLang="ko-K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39285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en-US" altLang="ko-KR" sz="3600" dirty="0" err="1"/>
              <a:t>AdminClient.class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387C20-2B25-4751-AD91-CF61BBD8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9" y="816685"/>
            <a:ext cx="8309341" cy="5256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78E26-5D56-4528-9751-6C777C41DE02}"/>
              </a:ext>
            </a:extLst>
          </p:cNvPr>
          <p:cNvSpPr txBox="1"/>
          <p:nvPr/>
        </p:nvSpPr>
        <p:spPr>
          <a:xfrm>
            <a:off x="-1" y="6051245"/>
            <a:ext cx="27864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</a:t>
            </a:r>
            <a:r>
              <a:rPr lang="ko-KR" altLang="en-US" sz="1500" dirty="0"/>
              <a:t> 날짜 패널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menu1~5 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date</a:t>
            </a:r>
            <a:r>
              <a:rPr lang="ko-KR" altLang="en-US" sz="1500" dirty="0"/>
              <a:t>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DBCF7-3E2B-4015-AD73-DAB21865F9C3}"/>
              </a:ext>
            </a:extLst>
          </p:cNvPr>
          <p:cNvSpPr txBox="1"/>
          <p:nvPr/>
        </p:nvSpPr>
        <p:spPr>
          <a:xfrm>
            <a:off x="5981486" y="6147388"/>
            <a:ext cx="2786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Menu1~5</a:t>
            </a:r>
            <a:r>
              <a:rPr lang="ko-KR" altLang="en-US" sz="1500" dirty="0"/>
              <a:t> 수정 </a:t>
            </a:r>
            <a:r>
              <a:rPr lang="en-US" altLang="ko-KR" sz="1500" dirty="0"/>
              <a:t>+ click </a:t>
            </a:r>
            <a:r>
              <a:rPr lang="ko-KR" altLang="en-US" sz="1500" dirty="0"/>
              <a:t>메뉴 수정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메뉴 </a:t>
            </a:r>
            <a:r>
              <a:rPr lang="en-US" altLang="ko-KR" sz="1500" dirty="0"/>
              <a:t>update</a:t>
            </a:r>
            <a:r>
              <a:rPr lang="ko-KR" altLang="en-US" sz="1500" dirty="0"/>
              <a:t> </a:t>
            </a:r>
            <a:r>
              <a:rPr lang="en-US" altLang="ko-KR" sz="1500" dirty="0"/>
              <a:t>or</a:t>
            </a:r>
            <a:r>
              <a:rPr lang="ko-KR" altLang="en-US" sz="1500" dirty="0"/>
              <a:t> </a:t>
            </a:r>
            <a:r>
              <a:rPr lang="en-US" altLang="ko-KR" sz="15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0975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7A5D160-BE14-4EA3-9964-575ADEB7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" y="807402"/>
            <a:ext cx="8288323" cy="5243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2827639" y="6181068"/>
            <a:ext cx="5099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 </a:t>
            </a:r>
            <a:r>
              <a:rPr lang="ko-KR" altLang="en-US" sz="1500" dirty="0"/>
              <a:t>날짜 패널 </a:t>
            </a:r>
            <a:r>
              <a:rPr lang="en-US" altLang="ko-KR" sz="1500" dirty="0"/>
              <a:t>+ </a:t>
            </a:r>
            <a:r>
              <a:rPr lang="ko-KR" altLang="en-US" sz="1500" dirty="0"/>
              <a:t>수량</a:t>
            </a:r>
            <a:r>
              <a:rPr lang="en-US" altLang="ko-KR" sz="1500" dirty="0"/>
              <a:t>,  </a:t>
            </a:r>
            <a:r>
              <a:rPr lang="ko-KR" altLang="en-US" sz="1500" dirty="0"/>
              <a:t>주문자 입력</a:t>
            </a:r>
            <a:r>
              <a:rPr lang="en-US" altLang="ko-KR" sz="1500" dirty="0"/>
              <a:t>+ click  </a:t>
            </a:r>
            <a:r>
              <a:rPr lang="ko-KR" altLang="en-US" sz="1500" dirty="0" err="1"/>
              <a:t>주문넣기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해당 일자에 도시락 주문</a:t>
            </a:r>
            <a:endParaRPr lang="en-US" altLang="ko-K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39285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en-US" altLang="ko-KR" sz="3600" dirty="0" err="1"/>
              <a:t>UserClient.class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2F4F6-69A5-416A-A1D6-AF2E6CAE04B6}"/>
              </a:ext>
            </a:extLst>
          </p:cNvPr>
          <p:cNvSpPr txBox="1"/>
          <p:nvPr/>
        </p:nvSpPr>
        <p:spPr>
          <a:xfrm>
            <a:off x="186505" y="6181068"/>
            <a:ext cx="2786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</a:t>
            </a:r>
            <a:r>
              <a:rPr lang="ko-KR" altLang="en-US" sz="1500" dirty="0"/>
              <a:t> 날짜 패널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date</a:t>
            </a:r>
            <a:r>
              <a:rPr lang="ko-KR" altLang="en-US" sz="1500" dirty="0"/>
              <a:t>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32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6312527" y="646330"/>
            <a:ext cx="27864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Int </a:t>
            </a:r>
            <a:r>
              <a:rPr lang="en-US" altLang="ko-KR" sz="1500" dirty="0" err="1"/>
              <a:t>Cal_info.void_day</a:t>
            </a:r>
            <a:r>
              <a:rPr lang="en-US" altLang="ko-KR" sz="1500" dirty="0"/>
              <a:t> </a:t>
            </a:r>
          </a:p>
          <a:p>
            <a:r>
              <a:rPr lang="en-US" altLang="ko-KR" sz="1500" dirty="0"/>
              <a:t>&gt;&gt; (</a:t>
            </a:r>
            <a:r>
              <a:rPr lang="ko-KR" altLang="en-US" sz="1500" dirty="0"/>
              <a:t>일</a:t>
            </a:r>
            <a:r>
              <a:rPr lang="en-US" altLang="ko-KR" sz="1500" dirty="0"/>
              <a:t>~</a:t>
            </a:r>
            <a:r>
              <a:rPr lang="ko-KR" altLang="en-US" sz="1500" dirty="0"/>
              <a:t>토 달력 기준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1</a:t>
            </a:r>
            <a:r>
              <a:rPr lang="ko-KR" altLang="en-US" sz="1500" dirty="0"/>
              <a:t>일 </a:t>
            </a:r>
            <a:r>
              <a:rPr lang="ko-KR" altLang="en-US" sz="1500" dirty="0" err="1"/>
              <a:t>되기전</a:t>
            </a:r>
            <a:r>
              <a:rPr lang="ko-KR" altLang="en-US" sz="1500" dirty="0"/>
              <a:t> 빈칸이 </a:t>
            </a:r>
            <a:r>
              <a:rPr lang="ko-KR" altLang="en-US" sz="1500" dirty="0" err="1"/>
              <a:t>몇칸인가</a:t>
            </a:r>
            <a:r>
              <a:rPr lang="en-US" altLang="ko-KR" sz="1500" dirty="0"/>
              <a:t>?</a:t>
            </a:r>
          </a:p>
          <a:p>
            <a:endParaRPr lang="en-US" altLang="ko-KR" sz="1500" dirty="0"/>
          </a:p>
          <a:p>
            <a:r>
              <a:rPr lang="en-US" altLang="ko-KR" sz="1500" dirty="0"/>
              <a:t>Int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Cal_info.max_day</a:t>
            </a:r>
            <a:endParaRPr lang="en-US" altLang="ko-KR" sz="1500" dirty="0"/>
          </a:p>
          <a:p>
            <a:r>
              <a:rPr lang="en-US" altLang="ko-KR" sz="1500" dirty="0"/>
              <a:t>&gt;&gt; </a:t>
            </a:r>
            <a:r>
              <a:rPr lang="ko-KR" altLang="en-US" sz="1500" dirty="0"/>
              <a:t>이번달은 며칠까지 있나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▼</a:t>
            </a:r>
            <a:endParaRPr lang="en-US" altLang="ko-KR" sz="1500" dirty="0"/>
          </a:p>
          <a:p>
            <a:r>
              <a:rPr lang="en-US" altLang="ko-KR" sz="1500" dirty="0"/>
              <a:t>6 * 7 – </a:t>
            </a:r>
            <a:r>
              <a:rPr lang="en-US" altLang="ko-KR" sz="1500" dirty="0" err="1"/>
              <a:t>max_day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sz="1500" dirty="0"/>
              <a:t>&gt;&gt; </a:t>
            </a:r>
            <a:r>
              <a:rPr lang="ko-KR" altLang="en-US" sz="1500" dirty="0"/>
              <a:t>빈 패널은 몇 개 필요한가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▼</a:t>
            </a:r>
            <a:endParaRPr lang="en-US" altLang="ko-KR" sz="1500" dirty="0"/>
          </a:p>
          <a:p>
            <a:r>
              <a:rPr lang="en-US" altLang="ko-KR" sz="1500" dirty="0" err="1"/>
              <a:t>void_day</a:t>
            </a:r>
            <a:r>
              <a:rPr lang="en-US" altLang="ko-KR" sz="1500" dirty="0"/>
              <a:t> </a:t>
            </a:r>
            <a:r>
              <a:rPr lang="ko-KR" altLang="en-US" sz="1500" dirty="0"/>
              <a:t>만큼 </a:t>
            </a:r>
            <a:r>
              <a:rPr lang="ko-KR" altLang="en-US" sz="1500" dirty="0" err="1"/>
              <a:t>빈패널</a:t>
            </a:r>
            <a:r>
              <a:rPr lang="ko-KR" altLang="en-US" sz="1500" dirty="0"/>
              <a:t>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+  </a:t>
            </a:r>
            <a:r>
              <a:rPr lang="en-US" altLang="ko-KR" sz="1500" dirty="0" err="1"/>
              <a:t>max_day</a:t>
            </a:r>
            <a:r>
              <a:rPr lang="en-US" altLang="ko-KR" sz="1500" dirty="0"/>
              <a:t> </a:t>
            </a:r>
            <a:r>
              <a:rPr lang="ko-KR" altLang="en-US" sz="1500" dirty="0"/>
              <a:t>만큼 </a:t>
            </a:r>
            <a:r>
              <a:rPr lang="ko-KR" altLang="en-US" sz="1500" dirty="0" err="1"/>
              <a:t>빈패널</a:t>
            </a:r>
            <a:r>
              <a:rPr lang="ko-KR" altLang="en-US" sz="1500" dirty="0"/>
              <a:t>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+ </a:t>
            </a:r>
            <a:r>
              <a:rPr lang="ko-KR" altLang="en-US" sz="1500" dirty="0"/>
              <a:t>남은 빈 패널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 =  42</a:t>
            </a:r>
            <a:r>
              <a:rPr lang="ko-KR" altLang="en-US" sz="1500" dirty="0"/>
              <a:t>개 패널 </a:t>
            </a:r>
            <a:r>
              <a:rPr lang="en-US" altLang="ko-KR" sz="1500" dirty="0"/>
              <a:t>add</a:t>
            </a:r>
            <a:r>
              <a:rPr lang="ko-KR" altLang="en-US" sz="1500" dirty="0"/>
              <a:t>  </a:t>
            </a:r>
            <a:r>
              <a:rPr lang="en-US" altLang="ko-KR" sz="1500" dirty="0"/>
              <a:t>OK</a:t>
            </a:r>
          </a:p>
          <a:p>
            <a:endParaRPr lang="en-US" altLang="ko-KR" sz="1500" dirty="0"/>
          </a:p>
          <a:p>
            <a:r>
              <a:rPr lang="en-US" altLang="ko-KR" sz="1500" dirty="0"/>
              <a:t>??</a:t>
            </a:r>
            <a:r>
              <a:rPr lang="ko-KR" altLang="en-US" sz="1500" dirty="0"/>
              <a:t>왜 이렇게 꽉 </a:t>
            </a:r>
            <a:r>
              <a:rPr lang="ko-KR" altLang="en-US" sz="1500" dirty="0" err="1"/>
              <a:t>채워야하는가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&gt;&gt;  </a:t>
            </a:r>
            <a:r>
              <a:rPr lang="ko-KR" altLang="en-US" sz="1500" dirty="0"/>
              <a:t>마지막 날</a:t>
            </a:r>
            <a:r>
              <a:rPr lang="en-US" altLang="ko-KR" sz="1500" dirty="0"/>
              <a:t>(ex) 30</a:t>
            </a:r>
            <a:r>
              <a:rPr lang="ko-KR" altLang="en-US" sz="1500" dirty="0"/>
              <a:t>일</a:t>
            </a:r>
            <a:r>
              <a:rPr lang="en-US" altLang="ko-KR" sz="1500" dirty="0"/>
              <a:t>) </a:t>
            </a:r>
            <a:r>
              <a:rPr lang="ko-KR" altLang="en-US" sz="1500" dirty="0"/>
              <a:t>이후 빈패널을 채워주지 않으면</a:t>
            </a:r>
            <a:r>
              <a:rPr lang="en-US" altLang="ko-KR" sz="1500" dirty="0"/>
              <a:t>, </a:t>
            </a:r>
          </a:p>
          <a:p>
            <a:r>
              <a:rPr lang="en-US" altLang="ko-KR" sz="1500" dirty="0"/>
              <a:t>6 X 7 </a:t>
            </a:r>
            <a:r>
              <a:rPr lang="en-US" altLang="ko-KR" sz="1500" dirty="0" err="1"/>
              <a:t>GridLayout</a:t>
            </a:r>
            <a:r>
              <a:rPr lang="ko-KR" altLang="en-US" sz="1500" dirty="0"/>
              <a:t>이  쪼그라든다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515210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3-1. </a:t>
            </a:r>
            <a:r>
              <a:rPr lang="en-US" altLang="ko-KR" sz="3600" dirty="0" err="1"/>
              <a:t>cal_generate</a:t>
            </a:r>
            <a:r>
              <a:rPr lang="en-US" altLang="ko-KR" sz="3600" dirty="0"/>
              <a:t>( int, int)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E32617-0632-47BB-89C0-1F5DE4CF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6330"/>
            <a:ext cx="6312529" cy="49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C2D9BB-6F2E-4A21-97A1-C035AF5E4D5C}"/>
              </a:ext>
            </a:extLst>
          </p:cNvPr>
          <p:cNvSpPr txBox="1"/>
          <p:nvPr/>
        </p:nvSpPr>
        <p:spPr>
          <a:xfrm>
            <a:off x="-1" y="-1"/>
            <a:ext cx="515210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3-1. </a:t>
            </a:r>
            <a:r>
              <a:rPr lang="en-US" altLang="ko-KR" sz="3600" dirty="0" err="1"/>
              <a:t>cal_generate</a:t>
            </a:r>
            <a:r>
              <a:rPr lang="en-US" altLang="ko-KR" sz="3600" dirty="0"/>
              <a:t>( int, int)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87B25-7A13-4D37-B2EB-35F60176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50875"/>
            <a:ext cx="6867525" cy="4591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D47D2E-BDF2-4C90-88F8-B2FD4066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77454"/>
            <a:ext cx="4437062" cy="25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AF4F47B-D99C-45A8-A32B-58AD40CF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2" y="772189"/>
            <a:ext cx="4786313" cy="2707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74C59E-D354-4B4D-93A3-0BCF384B6952}"/>
              </a:ext>
            </a:extLst>
          </p:cNvPr>
          <p:cNvSpPr/>
          <p:nvPr/>
        </p:nvSpPr>
        <p:spPr>
          <a:xfrm>
            <a:off x="69642" y="772189"/>
            <a:ext cx="2605635" cy="28942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3D2E71-88AB-4868-B2FD-9EC37B48874B}"/>
              </a:ext>
            </a:extLst>
          </p:cNvPr>
          <p:cNvSpPr/>
          <p:nvPr/>
        </p:nvSpPr>
        <p:spPr>
          <a:xfrm>
            <a:off x="5441368" y="731396"/>
            <a:ext cx="3459897" cy="11113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pc="-113" dirty="0" err="1">
                <a:solidFill>
                  <a:schemeClr val="tx1"/>
                </a:solidFill>
                <a:latin typeface="+mj-ea"/>
                <a:ea typeface="+mj-ea"/>
              </a:rPr>
              <a:t>void_day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 :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달의 앞 부분의 공백일 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~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토 기준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ctr"/>
            <a:r>
              <a:rPr lang="en-US" altLang="ko-KR" sz="1600" spc="-113" dirty="0" err="1">
                <a:solidFill>
                  <a:schemeClr val="tx1"/>
                </a:solidFill>
                <a:latin typeface="+mj-ea"/>
                <a:ea typeface="+mj-ea"/>
              </a:rPr>
              <a:t>max_day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달의 총 일수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BA3E7-BB2C-4FE2-BE6E-02A00474A6D3}"/>
              </a:ext>
            </a:extLst>
          </p:cNvPr>
          <p:cNvSpPr/>
          <p:nvPr/>
        </p:nvSpPr>
        <p:spPr>
          <a:xfrm>
            <a:off x="69642" y="1143401"/>
            <a:ext cx="2605635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E572E4C-DABC-4A06-B1A3-BAC501D60EB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675277" y="916899"/>
            <a:ext cx="2766091" cy="370148"/>
          </a:xfrm>
          <a:prstGeom prst="bentConnector3">
            <a:avLst>
              <a:gd name="adj1" fmla="val 882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33E4A14-6885-43A6-BDD1-57C8356CA99F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2675277" y="1379342"/>
            <a:ext cx="2774656" cy="909559"/>
          </a:xfrm>
          <a:prstGeom prst="bentConnector3">
            <a:avLst>
              <a:gd name="adj1" fmla="val 899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EA1FA2-31B9-4C1D-B127-39E8B6599099}"/>
              </a:ext>
            </a:extLst>
          </p:cNvPr>
          <p:cNvSpPr/>
          <p:nvPr/>
        </p:nvSpPr>
        <p:spPr>
          <a:xfrm>
            <a:off x="5449933" y="2069113"/>
            <a:ext cx="3459897" cy="4395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매개변수로 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 받아온다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553EB-C2E3-45BF-9117-C35BA23B6CBF}"/>
              </a:ext>
            </a:extLst>
          </p:cNvPr>
          <p:cNvSpPr/>
          <p:nvPr/>
        </p:nvSpPr>
        <p:spPr>
          <a:xfrm>
            <a:off x="359915" y="1662472"/>
            <a:ext cx="3009817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F17A943-9AE4-4C2F-86F2-6EFA6995A6DC}"/>
              </a:ext>
            </a:extLst>
          </p:cNvPr>
          <p:cNvSpPr/>
          <p:nvPr/>
        </p:nvSpPr>
        <p:spPr>
          <a:xfrm>
            <a:off x="5449933" y="2735104"/>
            <a:ext cx="3459897" cy="89130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Year</a:t>
            </a:r>
            <a:r>
              <a:rPr lang="ko-KR" altLang="en-US" sz="1600" dirty="0">
                <a:solidFill>
                  <a:schemeClr val="tx1"/>
                </a:solidFill>
              </a:rPr>
              <a:t> 년 </a:t>
            </a:r>
            <a:r>
              <a:rPr lang="en-US" altLang="ko-KR" sz="1600" dirty="0">
                <a:solidFill>
                  <a:schemeClr val="tx1"/>
                </a:solidFill>
              </a:rPr>
              <a:t>month 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일 날짜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(1~12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&gt;&gt; 0~11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BC45ABF-7727-46DE-B8EC-3BC804D9C36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369732" y="1898413"/>
            <a:ext cx="2080201" cy="1282342"/>
          </a:xfrm>
          <a:prstGeom prst="bentConnector3">
            <a:avLst>
              <a:gd name="adj1" fmla="val 556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0A7420C-86D5-47CE-91B5-061282915C02}"/>
              </a:ext>
            </a:extLst>
          </p:cNvPr>
          <p:cNvSpPr/>
          <p:nvPr/>
        </p:nvSpPr>
        <p:spPr>
          <a:xfrm>
            <a:off x="5449934" y="3793992"/>
            <a:ext cx="3485624" cy="10278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Void_day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Calendar.DAY_OF_WEEK</a:t>
            </a:r>
            <a:r>
              <a:rPr lang="en-US" altLang="ko-KR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7F112A-B938-4AFC-8EDF-10F6CEC7A270}"/>
              </a:ext>
            </a:extLst>
          </p:cNvPr>
          <p:cNvSpPr/>
          <p:nvPr/>
        </p:nvSpPr>
        <p:spPr>
          <a:xfrm>
            <a:off x="359915" y="2181542"/>
            <a:ext cx="3095538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07E5867-D859-4D99-8C65-9294B52E2C1B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3455453" y="2417483"/>
            <a:ext cx="1994481" cy="1890419"/>
          </a:xfrm>
          <a:prstGeom prst="bentConnector3">
            <a:avLst>
              <a:gd name="adj1" fmla="val 449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D974B-CEB4-4D27-AE3A-38C9F36D773E}"/>
              </a:ext>
            </a:extLst>
          </p:cNvPr>
          <p:cNvSpPr/>
          <p:nvPr/>
        </p:nvSpPr>
        <p:spPr>
          <a:xfrm>
            <a:off x="359915" y="2713192"/>
            <a:ext cx="2944536" cy="57883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DAA2C7F-953B-4D30-B840-0E15A7818642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3304451" y="3002611"/>
            <a:ext cx="2132617" cy="2745992"/>
          </a:xfrm>
          <a:prstGeom prst="bentConnector3">
            <a:avLst>
              <a:gd name="adj1" fmla="val 385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AE07CF-1410-421B-86A8-397AFDFC515E}"/>
              </a:ext>
            </a:extLst>
          </p:cNvPr>
          <p:cNvSpPr/>
          <p:nvPr/>
        </p:nvSpPr>
        <p:spPr>
          <a:xfrm>
            <a:off x="5437068" y="4989399"/>
            <a:ext cx="3485625" cy="15184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temp_cal.set</a:t>
            </a:r>
            <a:r>
              <a:rPr lang="en-US" altLang="ko-KR" sz="1600" dirty="0">
                <a:solidFill>
                  <a:schemeClr val="tx1"/>
                </a:solidFill>
              </a:rPr>
              <a:t>(year,month,0)</a:t>
            </a:r>
            <a:r>
              <a:rPr lang="ko-KR" altLang="en-US" sz="1600" dirty="0">
                <a:solidFill>
                  <a:schemeClr val="tx1"/>
                </a:solidFill>
              </a:rPr>
              <a:t>를 이용하여 달의 마지막 일을 구해서 총 일수를 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Max_day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변수에 달의 총 일수를 입력한다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A5C9EAF-C3AF-4A6C-BAC4-FF3EC564FB08}"/>
              </a:ext>
            </a:extLst>
          </p:cNvPr>
          <p:cNvSpPr/>
          <p:nvPr/>
        </p:nvSpPr>
        <p:spPr>
          <a:xfrm>
            <a:off x="1821333" y="3568377"/>
            <a:ext cx="419521" cy="269960"/>
          </a:xfrm>
          <a:prstGeom prst="downArrow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9BE0DE-FB5F-4EE0-9E62-253B108907E4}"/>
              </a:ext>
            </a:extLst>
          </p:cNvPr>
          <p:cNvSpPr/>
          <p:nvPr/>
        </p:nvSpPr>
        <p:spPr>
          <a:xfrm>
            <a:off x="208442" y="3895724"/>
            <a:ext cx="3306545" cy="84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cal_generate</a:t>
            </a:r>
            <a:r>
              <a:rPr lang="en-US" altLang="ko-KR" sz="1600" dirty="0">
                <a:solidFill>
                  <a:schemeClr val="tx1"/>
                </a:solidFill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</a:rPr>
              <a:t>메소드에서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날짜 </a:t>
            </a:r>
            <a:r>
              <a:rPr lang="en-US" altLang="ko-KR" sz="1600" dirty="0" err="1">
                <a:solidFill>
                  <a:schemeClr val="tx1"/>
                </a:solidFill>
              </a:rPr>
              <a:t>GridLayout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배치하는데 사용된다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436BC-1FF1-41C1-BF91-DB3F0E8010A5}"/>
              </a:ext>
            </a:extLst>
          </p:cNvPr>
          <p:cNvSpPr txBox="1"/>
          <p:nvPr/>
        </p:nvSpPr>
        <p:spPr>
          <a:xfrm>
            <a:off x="0" y="-1914"/>
            <a:ext cx="515210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4. </a:t>
            </a:r>
            <a:r>
              <a:rPr lang="en-US" altLang="ko-KR" sz="3600" dirty="0" err="1"/>
              <a:t>Cal_info.class</a:t>
            </a:r>
            <a:endParaRPr lang="ko-KR" altLang="en-US" sz="3600" dirty="0"/>
          </a:p>
        </p:txBody>
      </p:sp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F2312830-4862-4DE0-B4A1-38D35975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12715"/>
              </p:ext>
            </p:extLst>
          </p:nvPr>
        </p:nvGraphicFramePr>
        <p:xfrm>
          <a:off x="161613" y="5941101"/>
          <a:ext cx="37389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25">
                  <a:extLst>
                    <a:ext uri="{9D8B030D-6E8A-4147-A177-3AD203B41FA5}">
                      <a16:colId xmlns:a16="http://schemas.microsoft.com/office/drawing/2014/main" val="2348096802"/>
                    </a:ext>
                  </a:extLst>
                </a:gridCol>
                <a:gridCol w="2869035">
                  <a:extLst>
                    <a:ext uri="{9D8B030D-6E8A-4147-A177-3AD203B41FA5}">
                      <a16:colId xmlns:a16="http://schemas.microsoft.com/office/drawing/2014/main" val="95416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몇 년 </a:t>
                      </a:r>
                      <a:r>
                        <a:rPr lang="en-US" altLang="ko-KR" dirty="0"/>
                        <a:t>?</a:t>
                      </a:r>
                      <a:r>
                        <a:rPr lang="ko-KR" altLang="en-US" dirty="0"/>
                        <a:t>  몇 월 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6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몇번째요일</a:t>
                      </a:r>
                      <a:r>
                        <a:rPr lang="en-US" altLang="ko-KR" dirty="0"/>
                        <a:t>?  </a:t>
                      </a:r>
                      <a:r>
                        <a:rPr lang="ko-KR" altLang="en-US" dirty="0" err="1"/>
                        <a:t>이번달</a:t>
                      </a:r>
                      <a:r>
                        <a:rPr lang="ko-KR" altLang="en-US" dirty="0"/>
                        <a:t> 며칠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9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857</Words>
  <Application>Microsoft Office PowerPoint</Application>
  <PresentationFormat>화면 슬라이드 쇼(4:3)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Office Theme</vt:lpstr>
      <vt:lpstr>구내식당 관리 프로그램                              - cafeteria_system</vt:lpstr>
      <vt:lpstr>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</dc:title>
  <dc:creator>hong</dc:creator>
  <cp:lastModifiedBy>IM Seongwoo</cp:lastModifiedBy>
  <cp:revision>26</cp:revision>
  <dcterms:created xsi:type="dcterms:W3CDTF">2020-04-10T08:11:22Z</dcterms:created>
  <dcterms:modified xsi:type="dcterms:W3CDTF">2020-04-13T01:42:40Z</dcterms:modified>
</cp:coreProperties>
</file>