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76" r:id="rId2"/>
    <p:sldId id="262" r:id="rId3"/>
    <p:sldId id="269" r:id="rId4"/>
    <p:sldId id="268" r:id="rId5"/>
    <p:sldId id="263" r:id="rId6"/>
    <p:sldId id="267" r:id="rId7"/>
    <p:sldId id="270" r:id="rId8"/>
    <p:sldId id="278" r:id="rId9"/>
    <p:sldId id="279" r:id="rId10"/>
    <p:sldId id="258" r:id="rId11"/>
    <p:sldId id="272" r:id="rId12"/>
    <p:sldId id="273" r:id="rId13"/>
    <p:sldId id="274" r:id="rId14"/>
    <p:sldId id="280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" initials="h" lastIdx="1" clrIdx="0">
    <p:extLst>
      <p:ext uri="{19B8F6BF-5375-455C-9EA6-DF929625EA0E}">
        <p15:presenceInfo xmlns:p15="http://schemas.microsoft.com/office/powerpoint/2012/main" userId="h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7F9"/>
    <a:srgbClr val="FEF2F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88079-0095-4A77-B180-7B5AB6D69FCB}" v="35" dt="2020-04-14T08:33:51.119"/>
    <p1510:client id="{492FE7EE-6617-4FB0-B2BC-F4466981DC88}" v="289" dt="2020-04-14T11:43:09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79067" autoAdjust="0"/>
  </p:normalViewPr>
  <p:slideViewPr>
    <p:cSldViewPr snapToGrid="0">
      <p:cViewPr varScale="1">
        <p:scale>
          <a:sx n="90" d="100"/>
          <a:sy n="90" d="100"/>
        </p:scale>
        <p:origin x="24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 Seongwoo" userId="dfff89d4400cc07b" providerId="LiveId" clId="{950B27B2-2661-4EC4-98A1-DDB50650B4C3}"/>
    <pc:docChg chg="undo custSel addSld delSld modSld sldOrd modMainMaster">
      <pc:chgData name="IM Seongwoo" userId="dfff89d4400cc07b" providerId="LiveId" clId="{950B27B2-2661-4EC4-98A1-DDB50650B4C3}" dt="2020-04-12T14:18:46.473" v="7845" actId="1076"/>
      <pc:docMkLst>
        <pc:docMk/>
      </pc:docMkLst>
      <pc:sldChg chg="delSp modSp add del setBg">
        <pc:chgData name="IM Seongwoo" userId="dfff89d4400cc07b" providerId="LiveId" clId="{950B27B2-2661-4EC4-98A1-DDB50650B4C3}" dt="2020-04-12T13:11:12.953" v="5205" actId="47"/>
        <pc:sldMkLst>
          <pc:docMk/>
          <pc:sldMk cId="0" sldId="257"/>
        </pc:sldMkLst>
        <pc:spChg chg="mod ord">
          <ac:chgData name="IM Seongwoo" userId="dfff89d4400cc07b" providerId="LiveId" clId="{950B27B2-2661-4EC4-98A1-DDB50650B4C3}" dt="2020-04-12T06:56:00.259" v="2489"/>
          <ac:spMkLst>
            <pc:docMk/>
            <pc:sldMk cId="0" sldId="257"/>
            <ac:spMk id="7" creationId="{00000000-0000-0000-0000-000000000000}"/>
          </ac:spMkLst>
        </pc:spChg>
        <pc:spChg chg="del">
          <ac:chgData name="IM Seongwoo" userId="dfff89d4400cc07b" providerId="LiveId" clId="{950B27B2-2661-4EC4-98A1-DDB50650B4C3}" dt="2020-04-12T06:40:45.293" v="1259" actId="478"/>
          <ac:spMkLst>
            <pc:docMk/>
            <pc:sldMk cId="0" sldId="257"/>
            <ac:spMk id="18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7"/>
            <ac:spMk id="28" creationId="{00000000-0000-0000-0000-000000000000}"/>
          </ac:spMkLst>
        </pc:spChg>
        <pc:spChg chg="del">
          <ac:chgData name="IM Seongwoo" userId="dfff89d4400cc07b" providerId="LiveId" clId="{950B27B2-2661-4EC4-98A1-DDB50650B4C3}" dt="2020-04-12T06:43:17.843" v="1445" actId="478"/>
          <ac:spMkLst>
            <pc:docMk/>
            <pc:sldMk cId="0" sldId="257"/>
            <ac:spMk id="29" creationId="{00000000-0000-0000-0000-000000000000}"/>
          </ac:spMkLst>
        </pc:spChg>
        <pc:spChg chg="del mod">
          <ac:chgData name="IM Seongwoo" userId="dfff89d4400cc07b" providerId="LiveId" clId="{950B27B2-2661-4EC4-98A1-DDB50650B4C3}" dt="2020-04-12T06:43:18.889" v="1446" actId="478"/>
          <ac:spMkLst>
            <pc:docMk/>
            <pc:sldMk cId="0" sldId="257"/>
            <ac:spMk id="37" creationId="{00000000-0000-0000-0000-000000000000}"/>
          </ac:spMkLst>
        </pc:spChg>
        <pc:spChg chg="del">
          <ac:chgData name="IM Seongwoo" userId="dfff89d4400cc07b" providerId="LiveId" clId="{950B27B2-2661-4EC4-98A1-DDB50650B4C3}" dt="2020-04-12T06:43:16.242" v="1443" actId="478"/>
          <ac:spMkLst>
            <pc:docMk/>
            <pc:sldMk cId="0" sldId="257"/>
            <ac:spMk id="38" creationId="{00000000-0000-0000-0000-000000000000}"/>
          </ac:spMkLst>
        </pc:sp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7"/>
            <ac:picMk id="1027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7"/>
            <ac:picMk id="1028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7"/>
            <ac:picMk id="1029" creationId="{00000000-0000-0000-0000-000000000000}"/>
          </ac:picMkLst>
        </pc:picChg>
        <pc:picChg chg="del">
          <ac:chgData name="IM Seongwoo" userId="dfff89d4400cc07b" providerId="LiveId" clId="{950B27B2-2661-4EC4-98A1-DDB50650B4C3}" dt="2020-04-12T06:43:15.626" v="1442" actId="478"/>
          <ac:picMkLst>
            <pc:docMk/>
            <pc:sldMk cId="0" sldId="257"/>
            <ac:picMk id="1030" creationId="{00000000-0000-0000-0000-000000000000}"/>
          </ac:picMkLst>
        </pc:pic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7"/>
            <ac:cxnSpMk id="26" creationId="{00000000-0000-0000-0000-0000000000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7"/>
            <ac:cxnSpMk id="32" creationId="{00000000-0000-0000-0000-000000000000}"/>
          </ac:cxnSpMkLst>
        </pc:cxnChg>
        <pc:cxnChg chg="del">
          <ac:chgData name="IM Seongwoo" userId="dfff89d4400cc07b" providerId="LiveId" clId="{950B27B2-2661-4EC4-98A1-DDB50650B4C3}" dt="2020-04-12T06:43:19.768" v="1447" actId="478"/>
          <ac:cxnSpMkLst>
            <pc:docMk/>
            <pc:sldMk cId="0" sldId="257"/>
            <ac:cxnSpMk id="36" creationId="{00000000-0000-0000-0000-000000000000}"/>
          </ac:cxnSpMkLst>
        </pc:cxnChg>
      </pc:sldChg>
      <pc:sldChg chg="addSp delSp modSp">
        <pc:chgData name="IM Seongwoo" userId="dfff89d4400cc07b" providerId="LiveId" clId="{950B27B2-2661-4EC4-98A1-DDB50650B4C3}" dt="2020-04-12T14:15:34.094" v="7835" actId="1076"/>
        <pc:sldMkLst>
          <pc:docMk/>
          <pc:sldMk cId="2419131124" sldId="258"/>
        </pc:sldMkLst>
        <pc:spChg chg="mod">
          <ac:chgData name="IM Seongwoo" userId="dfff89d4400cc07b" providerId="LiveId" clId="{950B27B2-2661-4EC4-98A1-DDB50650B4C3}" dt="2020-04-12T13:08:47.298" v="5189" actId="1076"/>
          <ac:spMkLst>
            <pc:docMk/>
            <pc:sldMk cId="2419131124" sldId="258"/>
            <ac:spMk id="3" creationId="{F44D974B-CEB4-4D27-AE3A-38C9F36D773E}"/>
          </ac:spMkLst>
        </pc:spChg>
        <pc:spChg chg="mod">
          <ac:chgData name="IM Seongwoo" userId="dfff89d4400cc07b" providerId="LiveId" clId="{950B27B2-2661-4EC4-98A1-DDB50650B4C3}" dt="2020-04-12T13:08:47.298" v="5189" actId="1076"/>
          <ac:spMkLst>
            <pc:docMk/>
            <pc:sldMk cId="2419131124" sldId="258"/>
            <ac:spMk id="6" creationId="{2F74C59E-D354-4B4D-93A3-0BCF384B6952}"/>
          </ac:spMkLst>
        </pc:spChg>
        <pc:spChg chg="mod">
          <ac:chgData name="IM Seongwoo" userId="dfff89d4400cc07b" providerId="LiveId" clId="{950B27B2-2661-4EC4-98A1-DDB50650B4C3}" dt="2020-04-12T14:11:33.888" v="7543" actId="1076"/>
          <ac:spMkLst>
            <pc:docMk/>
            <pc:sldMk cId="2419131124" sldId="258"/>
            <ac:spMk id="14" creationId="{813D2E71-88AB-4868-B2FD-9EC37B48874B}"/>
          </ac:spMkLst>
        </pc:spChg>
        <pc:spChg chg="mod">
          <ac:chgData name="IM Seongwoo" userId="dfff89d4400cc07b" providerId="LiveId" clId="{950B27B2-2661-4EC4-98A1-DDB50650B4C3}" dt="2020-04-12T13:09:47.749" v="5198" actId="14100"/>
          <ac:spMkLst>
            <pc:docMk/>
            <pc:sldMk cId="2419131124" sldId="258"/>
            <ac:spMk id="18" creationId="{36DBA3E7-BB2C-4FE2-BE6E-02A00474A6D3}"/>
          </ac:spMkLst>
        </pc:spChg>
        <pc:spChg chg="mod">
          <ac:chgData name="IM Seongwoo" userId="dfff89d4400cc07b" providerId="LiveId" clId="{950B27B2-2661-4EC4-98A1-DDB50650B4C3}" dt="2020-04-12T14:11:43.892" v="7546" actId="1076"/>
          <ac:spMkLst>
            <pc:docMk/>
            <pc:sldMk cId="2419131124" sldId="258"/>
            <ac:spMk id="20" creationId="{E9AE07CF-1410-421B-86A8-397AFDFC515E}"/>
          </ac:spMkLst>
        </pc:spChg>
        <pc:spChg chg="add mod">
          <ac:chgData name="IM Seongwoo" userId="dfff89d4400cc07b" providerId="LiveId" clId="{950B27B2-2661-4EC4-98A1-DDB50650B4C3}" dt="2020-04-12T13:08:50.942" v="5190" actId="1076"/>
          <ac:spMkLst>
            <pc:docMk/>
            <pc:sldMk cId="2419131124" sldId="258"/>
            <ac:spMk id="21" creationId="{9A1436BC-1FF1-41C1-BF91-DB3F0E8010A5}"/>
          </ac:spMkLst>
        </pc:spChg>
        <pc:spChg chg="mod">
          <ac:chgData name="IM Seongwoo" userId="dfff89d4400cc07b" providerId="LiveId" clId="{950B27B2-2661-4EC4-98A1-DDB50650B4C3}" dt="2020-04-12T13:08:47.298" v="5189" actId="1076"/>
          <ac:spMkLst>
            <pc:docMk/>
            <pc:sldMk cId="2419131124" sldId="258"/>
            <ac:spMk id="22" creationId="{1A5C9EAF-C3AF-4A6C-BAC4-FF3EC564FB08}"/>
          </ac:spMkLst>
        </pc:spChg>
        <pc:spChg chg="del mod">
          <ac:chgData name="IM Seongwoo" userId="dfff89d4400cc07b" providerId="LiveId" clId="{950B27B2-2661-4EC4-98A1-DDB50650B4C3}" dt="2020-04-11T11:13:55.905" v="1162" actId="478"/>
          <ac:spMkLst>
            <pc:docMk/>
            <pc:sldMk cId="2419131124" sldId="258"/>
            <ac:spMk id="23" creationId="{A5B1751D-C5D1-414F-9390-3A249A23D6CB}"/>
          </ac:spMkLst>
        </pc:spChg>
        <pc:spChg chg="del mod">
          <ac:chgData name="IM Seongwoo" userId="dfff89d4400cc07b" providerId="LiveId" clId="{950B27B2-2661-4EC4-98A1-DDB50650B4C3}" dt="2020-04-12T13:08:40.419" v="5188" actId="478"/>
          <ac:spMkLst>
            <pc:docMk/>
            <pc:sldMk cId="2419131124" sldId="258"/>
            <ac:spMk id="25" creationId="{3FD3898E-C265-4BC1-A1F5-31C9E7267A92}"/>
          </ac:spMkLst>
        </pc:spChg>
        <pc:spChg chg="add mod">
          <ac:chgData name="IM Seongwoo" userId="dfff89d4400cc07b" providerId="LiveId" clId="{950B27B2-2661-4EC4-98A1-DDB50650B4C3}" dt="2020-04-12T14:12:55.418" v="7636" actId="14100"/>
          <ac:spMkLst>
            <pc:docMk/>
            <pc:sldMk cId="2419131124" sldId="258"/>
            <ac:spMk id="26" creationId="{349BE0DE-FB5F-4EE0-9E62-253B108907E4}"/>
          </ac:spMkLst>
        </pc:spChg>
        <pc:spChg chg="mod">
          <ac:chgData name="IM Seongwoo" userId="dfff89d4400cc07b" providerId="LiveId" clId="{950B27B2-2661-4EC4-98A1-DDB50650B4C3}" dt="2020-04-12T14:11:31.422" v="7542" actId="1076"/>
          <ac:spMkLst>
            <pc:docMk/>
            <pc:sldMk cId="2419131124" sldId="258"/>
            <ac:spMk id="29" creationId="{29EA1FA2-31B9-4C1D-B127-39E8B6599099}"/>
          </ac:spMkLst>
        </pc:spChg>
        <pc:spChg chg="mod">
          <ac:chgData name="IM Seongwoo" userId="dfff89d4400cc07b" providerId="LiveId" clId="{950B27B2-2661-4EC4-98A1-DDB50650B4C3}" dt="2020-04-12T13:09:42.152" v="5196" actId="14100"/>
          <ac:spMkLst>
            <pc:docMk/>
            <pc:sldMk cId="2419131124" sldId="258"/>
            <ac:spMk id="32" creationId="{174553EB-C2E3-45BF-9117-C35BA23B6CBF}"/>
          </ac:spMkLst>
        </pc:spChg>
        <pc:spChg chg="mod">
          <ac:chgData name="IM Seongwoo" userId="dfff89d4400cc07b" providerId="LiveId" clId="{950B27B2-2661-4EC4-98A1-DDB50650B4C3}" dt="2020-04-12T14:11:37.414" v="7544" actId="1076"/>
          <ac:spMkLst>
            <pc:docMk/>
            <pc:sldMk cId="2419131124" sldId="258"/>
            <ac:spMk id="35" creationId="{CF17A943-9AE4-4C2F-86F2-6EFA6995A6DC}"/>
          </ac:spMkLst>
        </pc:spChg>
        <pc:spChg chg="mod">
          <ac:chgData name="IM Seongwoo" userId="dfff89d4400cc07b" providerId="LiveId" clId="{950B27B2-2661-4EC4-98A1-DDB50650B4C3}" dt="2020-04-12T14:11:40.940" v="7545" actId="1076"/>
          <ac:spMkLst>
            <pc:docMk/>
            <pc:sldMk cId="2419131124" sldId="258"/>
            <ac:spMk id="44" creationId="{80A7420C-86D5-47CE-91B5-061282915C02}"/>
          </ac:spMkLst>
        </pc:spChg>
        <pc:spChg chg="mod">
          <ac:chgData name="IM Seongwoo" userId="dfff89d4400cc07b" providerId="LiveId" clId="{950B27B2-2661-4EC4-98A1-DDB50650B4C3}" dt="2020-04-12T13:09:33.430" v="5194" actId="14100"/>
          <ac:spMkLst>
            <pc:docMk/>
            <pc:sldMk cId="2419131124" sldId="258"/>
            <ac:spMk id="45" creationId="{367F112A-B938-4AFC-8EDF-10F6CEC7A270}"/>
          </ac:spMkLst>
        </pc:spChg>
        <pc:spChg chg="add del mod">
          <ac:chgData name="IM Seongwoo" userId="dfff89d4400cc07b" providerId="LiveId" clId="{950B27B2-2661-4EC4-98A1-DDB50650B4C3}" dt="2020-04-12T14:13:48.886" v="7706" actId="478"/>
          <ac:spMkLst>
            <pc:docMk/>
            <pc:sldMk cId="2419131124" sldId="258"/>
            <ac:spMk id="65" creationId="{5F0352B3-87BC-4E78-947D-AE43B9BA1AEF}"/>
          </ac:spMkLst>
        </pc:spChg>
        <pc:graphicFrameChg chg="add mod modGraphic">
          <ac:chgData name="IM Seongwoo" userId="dfff89d4400cc07b" providerId="LiveId" clId="{950B27B2-2661-4EC4-98A1-DDB50650B4C3}" dt="2020-04-12T14:15:34.094" v="7835" actId="1076"/>
          <ac:graphicFrameMkLst>
            <pc:docMk/>
            <pc:sldMk cId="2419131124" sldId="258"/>
            <ac:graphicFrameMk id="66" creationId="{F2312830-4862-4DE0-B4A1-38D35975C261}"/>
          </ac:graphicFrameMkLst>
        </pc:graphicFrameChg>
        <pc:picChg chg="mod">
          <ac:chgData name="IM Seongwoo" userId="dfff89d4400cc07b" providerId="LiveId" clId="{950B27B2-2661-4EC4-98A1-DDB50650B4C3}" dt="2020-04-12T13:09:05.583" v="5191" actId="1076"/>
          <ac:picMkLst>
            <pc:docMk/>
            <pc:sldMk cId="2419131124" sldId="258"/>
            <ac:picMk id="16" creationId="{EAF4F47B-D99C-45A8-A32B-58AD40CFBDD3}"/>
          </ac:picMkLst>
        </pc:picChg>
        <pc:cxnChg chg="mod">
          <ac:chgData name="IM Seongwoo" userId="dfff89d4400cc07b" providerId="LiveId" clId="{950B27B2-2661-4EC4-98A1-DDB50650B4C3}" dt="2020-04-12T14:13:05.694" v="7639" actId="14100"/>
          <ac:cxnSpMkLst>
            <pc:docMk/>
            <pc:sldMk cId="2419131124" sldId="258"/>
            <ac:cxnSpMk id="8" creationId="{5DAA2C7F-953B-4D30-B840-0E15A7818642}"/>
          </ac:cxnSpMkLst>
        </pc:cxnChg>
        <pc:cxnChg chg="mod">
          <ac:chgData name="IM Seongwoo" userId="dfff89d4400cc07b" providerId="LiveId" clId="{950B27B2-2661-4EC4-98A1-DDB50650B4C3}" dt="2020-04-12T14:12:12.682" v="7554" actId="208"/>
          <ac:cxnSpMkLst>
            <pc:docMk/>
            <pc:sldMk cId="2419131124" sldId="258"/>
            <ac:cxnSpMk id="24" creationId="{6E572E4C-DABC-4A06-B1A3-BAC501D60EB6}"/>
          </ac:cxnSpMkLst>
        </pc:cxnChg>
        <pc:cxnChg chg="mod">
          <ac:chgData name="IM Seongwoo" userId="dfff89d4400cc07b" providerId="LiveId" clId="{950B27B2-2661-4EC4-98A1-DDB50650B4C3}" dt="2020-04-12T14:12:12.682" v="7554" actId="208"/>
          <ac:cxnSpMkLst>
            <pc:docMk/>
            <pc:sldMk cId="2419131124" sldId="258"/>
            <ac:cxnSpMk id="28" creationId="{633E4A14-6885-43A6-BDD1-57C8356CA99F}"/>
          </ac:cxnSpMkLst>
        </pc:cxnChg>
        <pc:cxnChg chg="mod">
          <ac:chgData name="IM Seongwoo" userId="dfff89d4400cc07b" providerId="LiveId" clId="{950B27B2-2661-4EC4-98A1-DDB50650B4C3}" dt="2020-04-12T14:12:12.682" v="7554" actId="208"/>
          <ac:cxnSpMkLst>
            <pc:docMk/>
            <pc:sldMk cId="2419131124" sldId="258"/>
            <ac:cxnSpMk id="42" creationId="{9BC45ABF-7727-46DE-B8EC-3BC804D9C36C}"/>
          </ac:cxnSpMkLst>
        </pc:cxnChg>
        <pc:cxnChg chg="mod">
          <ac:chgData name="IM Seongwoo" userId="dfff89d4400cc07b" providerId="LiveId" clId="{950B27B2-2661-4EC4-98A1-DDB50650B4C3}" dt="2020-04-12T14:13:03.472" v="7638" actId="14100"/>
          <ac:cxnSpMkLst>
            <pc:docMk/>
            <pc:sldMk cId="2419131124" sldId="258"/>
            <ac:cxnSpMk id="47" creationId="{407E5867-D859-4D99-8C65-9294B52E2C1B}"/>
          </ac:cxnSpMkLst>
        </pc:cxnChg>
      </pc:sldChg>
      <pc:sldChg chg="delSp modSp add del setBg">
        <pc:chgData name="IM Seongwoo" userId="dfff89d4400cc07b" providerId="LiveId" clId="{950B27B2-2661-4EC4-98A1-DDB50650B4C3}" dt="2020-04-12T13:15:48.047" v="5645" actId="47"/>
        <pc:sldMkLst>
          <pc:docMk/>
          <pc:sldMk cId="0" sldId="259"/>
        </pc:sldMkLst>
        <pc:spChg chg="del">
          <ac:chgData name="IM Seongwoo" userId="dfff89d4400cc07b" providerId="LiveId" clId="{950B27B2-2661-4EC4-98A1-DDB50650B4C3}" dt="2020-04-11T16:59:47.826" v="125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517" v="2491" actId="27636"/>
          <ac:spMkLst>
            <pc:docMk/>
            <pc:sldMk cId="0" sldId="259"/>
            <ac:spMk id="9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10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16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20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21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22" creationId="{00000000-0000-0000-0000-000000000000}"/>
          </ac:spMkLst>
        </pc:sp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9"/>
            <ac:picMk id="2050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9"/>
            <ac:picMk id="2051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9"/>
            <ac:picMk id="2052" creationId="{00000000-0000-0000-0000-000000000000}"/>
          </ac:picMkLst>
        </pc:pic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9"/>
            <ac:cxnSpMk id="6" creationId="{00000000-0000-0000-0000-0000000000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9"/>
            <ac:cxnSpMk id="13" creationId="{00000000-0000-0000-0000-0000000000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9"/>
            <ac:cxnSpMk id="15" creationId="{00000000-0000-0000-0000-000000000000}"/>
          </ac:cxnSpMkLst>
        </pc:cxnChg>
      </pc:sldChg>
      <pc:sldChg chg="addSp delSp modSp del ord">
        <pc:chgData name="IM Seongwoo" userId="dfff89d4400cc07b" providerId="LiveId" clId="{950B27B2-2661-4EC4-98A1-DDB50650B4C3}" dt="2020-04-12T13:11:24.657" v="5206" actId="47"/>
        <pc:sldMkLst>
          <pc:docMk/>
          <pc:sldMk cId="445994505" sldId="260"/>
        </pc:sldMkLst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3" creationId="{716F6216-CFA5-4685-9AE4-7E78F3B36ED1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5" creationId="{349D56CA-0B78-4836-AD09-8A0D40B87838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6" creationId="{6E5C03F9-4444-4A13-A5EA-775BA86B4ADB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7" creationId="{92191837-CF55-4C2D-B391-2E8FAA8DE7D1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9" creationId="{000DED5E-9806-47E2-BF04-A588EF8C6C3D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0" creationId="{2AC609D6-455B-43A5-BF1F-BC29084691C3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1" creationId="{F2B52777-8FCA-40CD-8B80-43B1CDA4580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5" creationId="{C756D136-DB29-4F26-A828-57DC46145E43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7" creationId="{760CD815-D5E1-423A-857A-A187C1BFC1E7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8" creationId="{4B93F0BE-55F3-462C-A69D-29F7568E7B76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9" creationId="{652D69DC-88D1-4F71-AF75-24AC96E878C5}"/>
          </ac:spMkLst>
        </pc:spChg>
        <pc:spChg chg="add del">
          <ac:chgData name="IM Seongwoo" userId="dfff89d4400cc07b" providerId="LiveId" clId="{950B27B2-2661-4EC4-98A1-DDB50650B4C3}" dt="2020-04-11T11:05:15.795" v="668" actId="478"/>
          <ac:spMkLst>
            <pc:docMk/>
            <pc:sldMk cId="445994505" sldId="260"/>
            <ac:spMk id="22" creationId="{F7A0E3E7-23ED-40EA-B059-0A47D28496AF}"/>
          </ac:spMkLst>
        </pc:spChg>
        <pc:spChg chg="add 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31" creationId="{B53A151C-3CA7-4D68-B7DE-99F1F804A5A2}"/>
          </ac:spMkLst>
        </pc:spChg>
        <pc:spChg chg="add 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37" creationId="{6229940D-C876-4FD0-8A7A-078137CA107F}"/>
          </ac:spMkLst>
        </pc:spChg>
        <pc:picChg chg="del">
          <ac:chgData name="IM Seongwoo" userId="dfff89d4400cc07b" providerId="LiveId" clId="{950B27B2-2661-4EC4-98A1-DDB50650B4C3}" dt="2020-04-11T11:05:53.303" v="671" actId="478"/>
          <ac:picMkLst>
            <pc:docMk/>
            <pc:sldMk cId="445994505" sldId="260"/>
            <ac:picMk id="2" creationId="{6668FE9F-083F-4F25-B49F-4C43384DD0B1}"/>
          </ac:picMkLst>
        </pc:picChg>
        <pc:picChg chg="del mod">
          <ac:chgData name="IM Seongwoo" userId="dfff89d4400cc07b" providerId="LiveId" clId="{950B27B2-2661-4EC4-98A1-DDB50650B4C3}" dt="2020-04-11T11:10:25.403" v="981" actId="478"/>
          <ac:picMkLst>
            <pc:docMk/>
            <pc:sldMk cId="445994505" sldId="260"/>
            <ac:picMk id="4" creationId="{60F95050-D321-4296-8A79-BEA1C61C39DC}"/>
          </ac:picMkLst>
        </pc:picChg>
        <pc:picChg chg="add mod ord">
          <ac:chgData name="IM Seongwoo" userId="dfff89d4400cc07b" providerId="LiveId" clId="{950B27B2-2661-4EC4-98A1-DDB50650B4C3}" dt="2020-04-12T06:56:00.259" v="2489"/>
          <ac:picMkLst>
            <pc:docMk/>
            <pc:sldMk cId="445994505" sldId="260"/>
            <ac:picMk id="24" creationId="{C9F0A1B6-E081-4ADF-83B5-8B50E4E601EB}"/>
          </ac:picMkLst>
        </pc:picChg>
        <pc:picChg chg="add del mod">
          <ac:chgData name="IM Seongwoo" userId="dfff89d4400cc07b" providerId="LiveId" clId="{950B27B2-2661-4EC4-98A1-DDB50650B4C3}" dt="2020-04-11T11:13:35.527" v="1160" actId="478"/>
          <ac:picMkLst>
            <pc:docMk/>
            <pc:sldMk cId="445994505" sldId="260"/>
            <ac:picMk id="42" creationId="{F34D0997-62E9-4DDC-B826-B642E32B937B}"/>
          </ac:picMkLst>
        </pc:picChg>
        <pc:picChg chg="add mod">
          <ac:chgData name="IM Seongwoo" userId="dfff89d4400cc07b" providerId="LiveId" clId="{950B27B2-2661-4EC4-98A1-DDB50650B4C3}" dt="2020-04-12T06:56:00.259" v="2489"/>
          <ac:picMkLst>
            <pc:docMk/>
            <pc:sldMk cId="445994505" sldId="260"/>
            <ac:picMk id="53" creationId="{4A4C37B3-4C2C-4C05-91DB-D0B5928941B2}"/>
          </ac:picMkLst>
        </pc:pic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8" creationId="{C53F5981-DF1F-4188-9C42-D825B98CFE53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1" creationId="{7099D572-DF19-4C1A-AAFA-26908E4BE431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3" creationId="{4421AC20-285E-4A7B-A3D0-463AC11AF072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5" creationId="{C6369C63-184F-41AB-B31F-F37D8EDA91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7" creationId="{568F5386-4FCF-413E-9E8F-05C3C75CDDD0}"/>
          </ac:cxnSpMkLst>
        </pc:cxnChg>
        <pc:cxnChg chg="add 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38" creationId="{1494433F-65AA-445E-B934-0B8383026222}"/>
          </ac:cxnSpMkLst>
        </pc:cxnChg>
      </pc:sldChg>
      <pc:sldChg chg="addSp delSp modSp add del">
        <pc:chgData name="IM Seongwoo" userId="dfff89d4400cc07b" providerId="LiveId" clId="{950B27B2-2661-4EC4-98A1-DDB50650B4C3}" dt="2020-04-12T13:14:55.600" v="5638" actId="47"/>
        <pc:sldMkLst>
          <pc:docMk/>
          <pc:sldMk cId="3299782740" sldId="261"/>
        </pc:sldMkLst>
        <pc:picChg chg="add del mod">
          <ac:chgData name="IM Seongwoo" userId="dfff89d4400cc07b" providerId="LiveId" clId="{950B27B2-2661-4EC4-98A1-DDB50650B4C3}" dt="2020-04-12T13:11:05.376" v="5203" actId="478"/>
          <ac:picMkLst>
            <pc:docMk/>
            <pc:sldMk cId="3299782740" sldId="261"/>
            <ac:picMk id="2" creationId="{12A08C6D-30B1-4298-B538-E945F0291491}"/>
          </ac:picMkLst>
        </pc:picChg>
        <pc:picChg chg="add del mod">
          <ac:chgData name="IM Seongwoo" userId="dfff89d4400cc07b" providerId="LiveId" clId="{950B27B2-2661-4EC4-98A1-DDB50650B4C3}" dt="2020-04-12T13:11:06.808" v="5204" actId="478"/>
          <ac:picMkLst>
            <pc:docMk/>
            <pc:sldMk cId="3299782740" sldId="261"/>
            <ac:picMk id="3" creationId="{3CCC711E-35AB-43E5-A147-95A2446F99BA}"/>
          </ac:picMkLst>
        </pc:picChg>
        <pc:picChg chg="add mod">
          <ac:chgData name="IM Seongwoo" userId="dfff89d4400cc07b" providerId="LiveId" clId="{950B27B2-2661-4EC4-98A1-DDB50650B4C3}" dt="2020-04-12T13:11:52.725" v="5209" actId="1076"/>
          <ac:picMkLst>
            <pc:docMk/>
            <pc:sldMk cId="3299782740" sldId="261"/>
            <ac:picMk id="4" creationId="{913DC23D-86B9-4817-923D-EB4C876C261F}"/>
          </ac:picMkLst>
        </pc:picChg>
      </pc:sldChg>
      <pc:sldChg chg="modSp add ord">
        <pc:chgData name="IM Seongwoo" userId="dfff89d4400cc07b" providerId="LiveId" clId="{950B27B2-2661-4EC4-98A1-DDB50650B4C3}" dt="2020-04-12T13:54:45.762" v="7366" actId="114"/>
        <pc:sldMkLst>
          <pc:docMk/>
          <pc:sldMk cId="3905233617" sldId="262"/>
        </pc:sldMkLst>
        <pc:spChg chg="mod">
          <ac:chgData name="IM Seongwoo" userId="dfff89d4400cc07b" providerId="LiveId" clId="{950B27B2-2661-4EC4-98A1-DDB50650B4C3}" dt="2020-04-12T13:54:45.762" v="7366" actId="114"/>
          <ac:spMkLst>
            <pc:docMk/>
            <pc:sldMk cId="3905233617" sldId="262"/>
            <ac:spMk id="2" creationId="{827506B8-698F-4293-9BB1-3C6A3F01A310}"/>
          </ac:spMkLst>
        </pc:spChg>
        <pc:spChg chg="mod">
          <ac:chgData name="IM Seongwoo" userId="dfff89d4400cc07b" providerId="LiveId" clId="{950B27B2-2661-4EC4-98A1-DDB50650B4C3}" dt="2020-04-12T06:56:19.927" v="2542" actId="20577"/>
          <ac:spMkLst>
            <pc:docMk/>
            <pc:sldMk cId="3905233617" sldId="262"/>
            <ac:spMk id="3" creationId="{8B40D210-EE8F-49A1-9E14-A1D1A9FCE668}"/>
          </ac:spMkLst>
        </pc:spChg>
      </pc:sldChg>
      <pc:sldChg chg="addSp delSp modSp add ord">
        <pc:chgData name="IM Seongwoo" userId="dfff89d4400cc07b" providerId="LiveId" clId="{950B27B2-2661-4EC4-98A1-DDB50650B4C3}" dt="2020-04-12T07:10:54.640" v="2631" actId="14100"/>
        <pc:sldMkLst>
          <pc:docMk/>
          <pc:sldMk cId="72406163" sldId="263"/>
        </pc:sldMkLst>
        <pc:spChg chg="del">
          <ac:chgData name="IM Seongwoo" userId="dfff89d4400cc07b" providerId="LiveId" clId="{950B27B2-2661-4EC4-98A1-DDB50650B4C3}" dt="2020-04-12T06:51:06.717" v="2010" actId="478"/>
          <ac:spMkLst>
            <pc:docMk/>
            <pc:sldMk cId="72406163" sldId="263"/>
            <ac:spMk id="2" creationId="{9E5253A8-0D63-426C-85FB-28168724B28C}"/>
          </ac:spMkLst>
        </pc:spChg>
        <pc:spChg chg="del">
          <ac:chgData name="IM Seongwoo" userId="dfff89d4400cc07b" providerId="LiveId" clId="{950B27B2-2661-4EC4-98A1-DDB50650B4C3}" dt="2020-04-12T06:51:07.458" v="2011" actId="478"/>
          <ac:spMkLst>
            <pc:docMk/>
            <pc:sldMk cId="72406163" sldId="263"/>
            <ac:spMk id="3" creationId="{47247286-66D4-443F-8D20-0C97DC60F452}"/>
          </ac:spMkLst>
        </pc:spChg>
        <pc:spChg chg="add del mod">
          <ac:chgData name="IM Seongwoo" userId="dfff89d4400cc07b" providerId="LiveId" clId="{950B27B2-2661-4EC4-98A1-DDB50650B4C3}" dt="2020-04-12T06:51:39.626" v="2016" actId="478"/>
          <ac:spMkLst>
            <pc:docMk/>
            <pc:sldMk cId="72406163" sldId="263"/>
            <ac:spMk id="5" creationId="{7B52D06D-15CE-4B51-9440-250D96548151}"/>
          </ac:spMkLst>
        </pc:spChg>
        <pc:spChg chg="add mod">
          <ac:chgData name="IM Seongwoo" userId="dfff89d4400cc07b" providerId="LiveId" clId="{950B27B2-2661-4EC4-98A1-DDB50650B4C3}" dt="2020-04-12T06:56:49.903" v="2560" actId="20577"/>
          <ac:spMkLst>
            <pc:docMk/>
            <pc:sldMk cId="72406163" sldId="263"/>
            <ac:spMk id="6" creationId="{1E07A614-BEF7-46B3-BB53-C375E24B0140}"/>
          </ac:spMkLst>
        </pc:spChg>
        <pc:spChg chg="add mod">
          <ac:chgData name="IM Seongwoo" userId="dfff89d4400cc07b" providerId="LiveId" clId="{950B27B2-2661-4EC4-98A1-DDB50650B4C3}" dt="2020-04-12T06:56:36.365" v="2554" actId="404"/>
          <ac:spMkLst>
            <pc:docMk/>
            <pc:sldMk cId="72406163" sldId="263"/>
            <ac:spMk id="7" creationId="{C3C2D9BB-6F2E-4A21-97A1-C035AF5E4D5C}"/>
          </ac:spMkLst>
        </pc:spChg>
        <pc:spChg chg="add mod">
          <ac:chgData name="IM Seongwoo" userId="dfff89d4400cc07b" providerId="LiveId" clId="{950B27B2-2661-4EC4-98A1-DDB50650B4C3}" dt="2020-04-12T06:59:35.434" v="2611" actId="403"/>
          <ac:spMkLst>
            <pc:docMk/>
            <pc:sldMk cId="72406163" sldId="263"/>
            <ac:spMk id="10" creationId="{FC785F16-9823-40C6-A62A-C719BD601D3F}"/>
          </ac:spMkLst>
        </pc:spChg>
        <pc:spChg chg="add mod">
          <ac:chgData name="IM Seongwoo" userId="dfff89d4400cc07b" providerId="LiveId" clId="{950B27B2-2661-4EC4-98A1-DDB50650B4C3}" dt="2020-04-12T07:00:05.979" v="2620" actId="1076"/>
          <ac:spMkLst>
            <pc:docMk/>
            <pc:sldMk cId="72406163" sldId="263"/>
            <ac:spMk id="11" creationId="{1B0F350E-C759-4D84-8E00-F7CE779AC27D}"/>
          </ac:spMkLst>
        </pc:spChg>
        <pc:picChg chg="add mod">
          <ac:chgData name="IM Seongwoo" userId="dfff89d4400cc07b" providerId="LiveId" clId="{950B27B2-2661-4EC4-98A1-DDB50650B4C3}" dt="2020-04-12T06:56:40.423" v="2555" actId="1076"/>
          <ac:picMkLst>
            <pc:docMk/>
            <pc:sldMk cId="72406163" sldId="263"/>
            <ac:picMk id="4" creationId="{12D4454B-9695-40E6-B97B-5D66CC954B20}"/>
          </ac:picMkLst>
        </pc:picChg>
        <pc:picChg chg="add mod">
          <ac:chgData name="IM Seongwoo" userId="dfff89d4400cc07b" providerId="LiveId" clId="{950B27B2-2661-4EC4-98A1-DDB50650B4C3}" dt="2020-04-12T06:59:10.153" v="2573" actId="1076"/>
          <ac:picMkLst>
            <pc:docMk/>
            <pc:sldMk cId="72406163" sldId="263"/>
            <ac:picMk id="8" creationId="{BD9AAF25-DA16-4641-968A-80C86F334B94}"/>
          </ac:picMkLst>
        </pc:picChg>
        <pc:picChg chg="add mod">
          <ac:chgData name="IM Seongwoo" userId="dfff89d4400cc07b" providerId="LiveId" clId="{950B27B2-2661-4EC4-98A1-DDB50650B4C3}" dt="2020-04-12T06:59:12.092" v="2574" actId="1076"/>
          <ac:picMkLst>
            <pc:docMk/>
            <pc:sldMk cId="72406163" sldId="263"/>
            <ac:picMk id="9" creationId="{77387C20-2B25-4751-AD91-CF61BBD8F630}"/>
          </ac:picMkLst>
        </pc:picChg>
        <pc:cxnChg chg="add mod">
          <ac:chgData name="IM Seongwoo" userId="dfff89d4400cc07b" providerId="LiveId" clId="{950B27B2-2661-4EC4-98A1-DDB50650B4C3}" dt="2020-04-12T07:10:54.640" v="2631" actId="14100"/>
          <ac:cxnSpMkLst>
            <pc:docMk/>
            <pc:sldMk cId="72406163" sldId="263"/>
            <ac:cxnSpMk id="13" creationId="{73A01945-298C-4907-B133-26B62FAA3327}"/>
          </ac:cxnSpMkLst>
        </pc:cxnChg>
        <pc:cxnChg chg="add mod">
          <ac:chgData name="IM Seongwoo" userId="dfff89d4400cc07b" providerId="LiveId" clId="{950B27B2-2661-4EC4-98A1-DDB50650B4C3}" dt="2020-04-12T07:10:49.121" v="2629" actId="14100"/>
          <ac:cxnSpMkLst>
            <pc:docMk/>
            <pc:sldMk cId="72406163" sldId="263"/>
            <ac:cxnSpMk id="15" creationId="{4D410EFC-F105-48AB-AE28-5798CE89BF78}"/>
          </ac:cxnSpMkLst>
        </pc:cxnChg>
      </pc:sldChg>
      <pc:sldChg chg="delSp modSp add del">
        <pc:chgData name="IM Seongwoo" userId="dfff89d4400cc07b" providerId="LiveId" clId="{950B27B2-2661-4EC4-98A1-DDB50650B4C3}" dt="2020-04-12T13:15:51.726" v="5646" actId="47"/>
        <pc:sldMkLst>
          <pc:docMk/>
          <pc:sldMk cId="1982694230" sldId="264"/>
        </pc:sldMkLst>
        <pc:spChg chg="mod">
          <ac:chgData name="IM Seongwoo" userId="dfff89d4400cc07b" providerId="LiveId" clId="{950B27B2-2661-4EC4-98A1-DDB50650B4C3}" dt="2020-04-12T06:57:00.752" v="2562" actId="20577"/>
          <ac:spMkLst>
            <pc:docMk/>
            <pc:sldMk cId="1982694230" sldId="264"/>
            <ac:spMk id="7" creationId="{C3C2D9BB-6F2E-4A21-97A1-C035AF5E4D5C}"/>
          </ac:spMkLst>
        </pc:spChg>
        <pc:picChg chg="del">
          <ac:chgData name="IM Seongwoo" userId="dfff89d4400cc07b" providerId="LiveId" clId="{950B27B2-2661-4EC4-98A1-DDB50650B4C3}" dt="2020-04-12T06:57:02.677" v="2563" actId="478"/>
          <ac:picMkLst>
            <pc:docMk/>
            <pc:sldMk cId="1982694230" sldId="264"/>
            <ac:picMk id="4" creationId="{12D4454B-9695-40E6-B97B-5D66CC954B20}"/>
          </ac:picMkLst>
        </pc:picChg>
      </pc:sldChg>
      <pc:sldChg chg="add del">
        <pc:chgData name="IM Seongwoo" userId="dfff89d4400cc07b" providerId="LiveId" clId="{950B27B2-2661-4EC4-98A1-DDB50650B4C3}" dt="2020-04-12T13:44:37.582" v="7236" actId="47"/>
        <pc:sldMkLst>
          <pc:docMk/>
          <pc:sldMk cId="1830215643" sldId="265"/>
        </pc:sldMkLst>
      </pc:sldChg>
      <pc:sldChg chg="add del">
        <pc:chgData name="IM Seongwoo" userId="dfff89d4400cc07b" providerId="LiveId" clId="{950B27B2-2661-4EC4-98A1-DDB50650B4C3}" dt="2020-04-12T13:44:38.542" v="7237" actId="47"/>
        <pc:sldMkLst>
          <pc:docMk/>
          <pc:sldMk cId="59895351" sldId="266"/>
        </pc:sldMkLst>
      </pc:sldChg>
      <pc:sldChg chg="addSp delSp modSp add">
        <pc:chgData name="IM Seongwoo" userId="dfff89d4400cc07b" providerId="LiveId" clId="{950B27B2-2661-4EC4-98A1-DDB50650B4C3}" dt="2020-04-12T14:08:30.186" v="7452" actId="1076"/>
        <pc:sldMkLst>
          <pc:docMk/>
          <pc:sldMk cId="209751045" sldId="267"/>
        </pc:sldMkLst>
        <pc:spChg chg="add mod">
          <ac:chgData name="IM Seongwoo" userId="dfff89d4400cc07b" providerId="LiveId" clId="{950B27B2-2661-4EC4-98A1-DDB50650B4C3}" dt="2020-04-12T14:07:57.526" v="7444" actId="1076"/>
          <ac:spMkLst>
            <pc:docMk/>
            <pc:sldMk cId="209751045" sldId="267"/>
            <ac:spMk id="5" creationId="{11D78E26-5D56-4528-9751-6C777C41DE02}"/>
          </ac:spMkLst>
        </pc:spChg>
        <pc:spChg chg="add del mod">
          <ac:chgData name="IM Seongwoo" userId="dfff89d4400cc07b" providerId="LiveId" clId="{950B27B2-2661-4EC4-98A1-DDB50650B4C3}" dt="2020-04-12T14:08:00.510" v="7445" actId="1076"/>
          <ac:spMkLst>
            <pc:docMk/>
            <pc:sldMk cId="209751045" sldId="267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07:15:36.303" v="2652" actId="20577"/>
          <ac:spMkLst>
            <pc:docMk/>
            <pc:sldMk cId="209751045" sldId="267"/>
            <ac:spMk id="7" creationId="{C3C2D9BB-6F2E-4A21-97A1-C035AF5E4D5C}"/>
          </ac:spMkLst>
        </pc:spChg>
        <pc:spChg chg="add mod">
          <ac:chgData name="IM Seongwoo" userId="dfff89d4400cc07b" providerId="LiveId" clId="{950B27B2-2661-4EC4-98A1-DDB50650B4C3}" dt="2020-04-12T14:08:02.464" v="7446" actId="1076"/>
          <ac:spMkLst>
            <pc:docMk/>
            <pc:sldMk cId="209751045" sldId="267"/>
            <ac:spMk id="8" creationId="{AC0DBCF7-3E2B-4015-AD73-DAB21865F9C3}"/>
          </ac:spMkLst>
        </pc:spChg>
        <pc:spChg chg="del">
          <ac:chgData name="IM Seongwoo" userId="dfff89d4400cc07b" providerId="LiveId" clId="{950B27B2-2661-4EC4-98A1-DDB50650B4C3}" dt="2020-04-12T07:15:40.721" v="2653" actId="478"/>
          <ac:spMkLst>
            <pc:docMk/>
            <pc:sldMk cId="209751045" sldId="267"/>
            <ac:spMk id="10" creationId="{FC785F16-9823-40C6-A62A-C719BD601D3F}"/>
          </ac:spMkLst>
        </pc:spChg>
        <pc:spChg chg="del">
          <ac:chgData name="IM Seongwoo" userId="dfff89d4400cc07b" providerId="LiveId" clId="{950B27B2-2661-4EC4-98A1-DDB50650B4C3}" dt="2020-04-12T07:16:17.208" v="2668" actId="478"/>
          <ac:spMkLst>
            <pc:docMk/>
            <pc:sldMk cId="209751045" sldId="267"/>
            <ac:spMk id="11" creationId="{1B0F350E-C759-4D84-8E00-F7CE779AC27D}"/>
          </ac:spMkLst>
        </pc:spChg>
        <pc:picChg chg="del">
          <ac:chgData name="IM Seongwoo" userId="dfff89d4400cc07b" providerId="LiveId" clId="{950B27B2-2661-4EC4-98A1-DDB50650B4C3}" dt="2020-04-12T07:15:41.286" v="2654" actId="478"/>
          <ac:picMkLst>
            <pc:docMk/>
            <pc:sldMk cId="209751045" sldId="267"/>
            <ac:picMk id="4" creationId="{12D4454B-9695-40E6-B97B-5D66CC954B20}"/>
          </ac:picMkLst>
        </pc:picChg>
        <pc:picChg chg="add del">
          <ac:chgData name="IM Seongwoo" userId="dfff89d4400cc07b" providerId="LiveId" clId="{950B27B2-2661-4EC4-98A1-DDB50650B4C3}" dt="2020-04-12T07:16:17.775" v="2669" actId="478"/>
          <ac:picMkLst>
            <pc:docMk/>
            <pc:sldMk cId="209751045" sldId="267"/>
            <ac:picMk id="8" creationId="{BD9AAF25-DA16-4641-968A-80C86F334B94}"/>
          </ac:picMkLst>
        </pc:picChg>
        <pc:picChg chg="mod">
          <ac:chgData name="IM Seongwoo" userId="dfff89d4400cc07b" providerId="LiveId" clId="{950B27B2-2661-4EC4-98A1-DDB50650B4C3}" dt="2020-04-12T14:08:30.186" v="7452" actId="1076"/>
          <ac:picMkLst>
            <pc:docMk/>
            <pc:sldMk cId="209751045" sldId="267"/>
            <ac:picMk id="9" creationId="{77387C20-2B25-4751-AD91-CF61BBD8F630}"/>
          </ac:picMkLst>
        </pc:picChg>
        <pc:cxnChg chg="del mod">
          <ac:chgData name="IM Seongwoo" userId="dfff89d4400cc07b" providerId="LiveId" clId="{950B27B2-2661-4EC4-98A1-DDB50650B4C3}" dt="2020-04-12T07:15:44.174" v="2656" actId="478"/>
          <ac:cxnSpMkLst>
            <pc:docMk/>
            <pc:sldMk cId="209751045" sldId="267"/>
            <ac:cxnSpMk id="13" creationId="{73A01945-298C-4907-B133-26B62FAA3327}"/>
          </ac:cxnSpMkLst>
        </pc:cxnChg>
        <pc:cxnChg chg="del mod">
          <ac:chgData name="IM Seongwoo" userId="dfff89d4400cc07b" providerId="LiveId" clId="{950B27B2-2661-4EC4-98A1-DDB50650B4C3}" dt="2020-04-12T07:16:28.646" v="2671" actId="478"/>
          <ac:cxnSpMkLst>
            <pc:docMk/>
            <pc:sldMk cId="209751045" sldId="267"/>
            <ac:cxnSpMk id="15" creationId="{4D410EFC-F105-48AB-AE28-5798CE89BF78}"/>
          </ac:cxnSpMkLst>
        </pc:cxnChg>
      </pc:sldChg>
      <pc:sldChg chg="addSp delSp modSp add">
        <pc:chgData name="IM Seongwoo" userId="dfff89d4400cc07b" providerId="LiveId" clId="{950B27B2-2661-4EC4-98A1-DDB50650B4C3}" dt="2020-04-12T14:18:46.473" v="7845" actId="1076"/>
        <pc:sldMkLst>
          <pc:docMk/>
          <pc:sldMk cId="970404575" sldId="268"/>
        </pc:sldMkLst>
        <pc:spChg chg="add mod">
          <ac:chgData name="IM Seongwoo" userId="dfff89d4400cc07b" providerId="LiveId" clId="{950B27B2-2661-4EC4-98A1-DDB50650B4C3}" dt="2020-04-12T14:18:46.473" v="7845" actId="1076"/>
          <ac:spMkLst>
            <pc:docMk/>
            <pc:sldMk cId="970404575" sldId="268"/>
            <ac:spMk id="2" creationId="{08BF5FF1-D09C-4676-ACD9-945A37CBF7DC}"/>
          </ac:spMkLst>
        </pc:spChg>
        <pc:spChg chg="add del mod">
          <ac:chgData name="IM Seongwoo" userId="dfff89d4400cc07b" providerId="LiveId" clId="{950B27B2-2661-4EC4-98A1-DDB50650B4C3}" dt="2020-04-12T11:06:51.916" v="3081" actId="478"/>
          <ac:spMkLst>
            <pc:docMk/>
            <pc:sldMk cId="970404575" sldId="268"/>
            <ac:spMk id="3" creationId="{98B8748E-1201-41FF-80BB-8B2A63D8693C}"/>
          </ac:spMkLst>
        </pc:spChg>
        <pc:spChg chg="del">
          <ac:chgData name="IM Seongwoo" userId="dfff89d4400cc07b" providerId="LiveId" clId="{950B27B2-2661-4EC4-98A1-DDB50650B4C3}" dt="2020-04-12T07:17:14.430" v="2692" actId="478"/>
          <ac:spMkLst>
            <pc:docMk/>
            <pc:sldMk cId="970404575" sldId="268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07:17:05.022" v="2684"/>
          <ac:spMkLst>
            <pc:docMk/>
            <pc:sldMk cId="970404575" sldId="268"/>
            <ac:spMk id="7" creationId="{C3C2D9BB-6F2E-4A21-97A1-C035AF5E4D5C}"/>
          </ac:spMkLst>
        </pc:spChg>
        <pc:spChg chg="del">
          <ac:chgData name="IM Seongwoo" userId="dfff89d4400cc07b" providerId="LiveId" clId="{950B27B2-2661-4EC4-98A1-DDB50650B4C3}" dt="2020-04-12T07:17:09.424" v="2687" actId="478"/>
          <ac:spMkLst>
            <pc:docMk/>
            <pc:sldMk cId="970404575" sldId="268"/>
            <ac:spMk id="10" creationId="{FC785F16-9823-40C6-A62A-C719BD601D3F}"/>
          </ac:spMkLst>
        </pc:spChg>
        <pc:spChg chg="del">
          <ac:chgData name="IM Seongwoo" userId="dfff89d4400cc07b" providerId="LiveId" clId="{950B27B2-2661-4EC4-98A1-DDB50650B4C3}" dt="2020-04-12T07:17:10.910" v="2688" actId="478"/>
          <ac:spMkLst>
            <pc:docMk/>
            <pc:sldMk cId="970404575" sldId="268"/>
            <ac:spMk id="11" creationId="{1B0F350E-C759-4D84-8E00-F7CE779AC27D}"/>
          </ac:spMkLst>
        </pc:spChg>
        <pc:spChg chg="add">
          <ac:chgData name="IM Seongwoo" userId="dfff89d4400cc07b" providerId="LiveId" clId="{950B27B2-2661-4EC4-98A1-DDB50650B4C3}" dt="2020-04-12T07:22:42.486" v="2874"/>
          <ac:spMkLst>
            <pc:docMk/>
            <pc:sldMk cId="970404575" sldId="268"/>
            <ac:spMk id="14" creationId="{CD4FBFBB-C27C-4D79-B6DC-28FB850C0406}"/>
          </ac:spMkLst>
        </pc:spChg>
        <pc:spChg chg="add">
          <ac:chgData name="IM Seongwoo" userId="dfff89d4400cc07b" providerId="LiveId" clId="{950B27B2-2661-4EC4-98A1-DDB50650B4C3}" dt="2020-04-12T07:22:42.486" v="2874"/>
          <ac:spMkLst>
            <pc:docMk/>
            <pc:sldMk cId="970404575" sldId="268"/>
            <ac:spMk id="16" creationId="{8C23FE1B-23A3-4461-AAAA-B249A5EBD6FC}"/>
          </ac:spMkLst>
        </pc:spChg>
        <pc:spChg chg="add">
          <ac:chgData name="IM Seongwoo" userId="dfff89d4400cc07b" providerId="LiveId" clId="{950B27B2-2661-4EC4-98A1-DDB50650B4C3}" dt="2020-04-12T07:24:47.696" v="2908"/>
          <ac:spMkLst>
            <pc:docMk/>
            <pc:sldMk cId="970404575" sldId="268"/>
            <ac:spMk id="19" creationId="{F95C8FFA-2776-4CB3-A84B-51BA4122A863}"/>
          </ac:spMkLst>
        </pc:spChg>
        <pc:spChg chg="add">
          <ac:chgData name="IM Seongwoo" userId="dfff89d4400cc07b" providerId="LiveId" clId="{950B27B2-2661-4EC4-98A1-DDB50650B4C3}" dt="2020-04-12T07:24:47.696" v="2908"/>
          <ac:spMkLst>
            <pc:docMk/>
            <pc:sldMk cId="970404575" sldId="268"/>
            <ac:spMk id="20" creationId="{5DC72EE9-D2C5-4B89-B699-B0BA9D1DD010}"/>
          </ac:spMkLst>
        </pc:spChg>
        <pc:spChg chg="add del">
          <ac:chgData name="IM Seongwoo" userId="dfff89d4400cc07b" providerId="LiveId" clId="{950B27B2-2661-4EC4-98A1-DDB50650B4C3}" dt="2020-04-12T11:06:31.037" v="3072"/>
          <ac:spMkLst>
            <pc:docMk/>
            <pc:sldMk cId="970404575" sldId="268"/>
            <ac:spMk id="52" creationId="{C17CAD8B-2F73-440C-8651-0170423A750C}"/>
          </ac:spMkLst>
        </pc:spChg>
        <pc:grpChg chg="add del mod">
          <ac:chgData name="IM Seongwoo" userId="dfff89d4400cc07b" providerId="LiveId" clId="{950B27B2-2661-4EC4-98A1-DDB50650B4C3}" dt="2020-04-12T07:22:44.786" v="2875" actId="478"/>
          <ac:grpSpMkLst>
            <pc:docMk/>
            <pc:sldMk cId="970404575" sldId="268"/>
            <ac:grpSpMk id="12" creationId="{054A33CB-7F69-4AB9-9C4C-7AE044192B0A}"/>
          </ac:grpSpMkLst>
        </pc:grpChg>
        <pc:grpChg chg="add del mod">
          <ac:chgData name="IM Seongwoo" userId="dfff89d4400cc07b" providerId="LiveId" clId="{950B27B2-2661-4EC4-98A1-DDB50650B4C3}" dt="2020-04-12T07:24:50.120" v="2909" actId="478"/>
          <ac:grpSpMkLst>
            <pc:docMk/>
            <pc:sldMk cId="970404575" sldId="268"/>
            <ac:grpSpMk id="18" creationId="{FDC692F2-4A75-45A6-9A03-DB5C29992DCF}"/>
          </ac:grpSpMkLst>
        </pc:grpChg>
        <pc:graphicFrameChg chg="add del mod">
          <ac:chgData name="IM Seongwoo" userId="dfff89d4400cc07b" providerId="LiveId" clId="{950B27B2-2661-4EC4-98A1-DDB50650B4C3}" dt="2020-04-12T11:06:47.512" v="3078" actId="478"/>
          <ac:graphicFrameMkLst>
            <pc:docMk/>
            <pc:sldMk cId="970404575" sldId="268"/>
            <ac:graphicFrameMk id="2" creationId="{E98E33FD-6C2F-4BD2-8B11-0562A59D5E7A}"/>
          </ac:graphicFrameMkLst>
        </pc:graphicFrameChg>
        <pc:graphicFrameChg chg="add del mod">
          <ac:chgData name="IM Seongwoo" userId="dfff89d4400cc07b" providerId="LiveId" clId="{950B27B2-2661-4EC4-98A1-DDB50650B4C3}" dt="2020-04-12T11:06:49.063" v="3079" actId="478"/>
          <ac:graphicFrameMkLst>
            <pc:docMk/>
            <pc:sldMk cId="970404575" sldId="268"/>
            <ac:graphicFrameMk id="17" creationId="{DE8CAD82-22B6-4F4E-8355-1AF4F581E1BD}"/>
          </ac:graphicFrameMkLst>
        </pc:graphicFrameChg>
        <pc:graphicFrameChg chg="add del mod">
          <ac:chgData name="IM Seongwoo" userId="dfff89d4400cc07b" providerId="LiveId" clId="{950B27B2-2661-4EC4-98A1-DDB50650B4C3}" dt="2020-04-12T11:06:45.962" v="3077" actId="478"/>
          <ac:graphicFrameMkLst>
            <pc:docMk/>
            <pc:sldMk cId="970404575" sldId="268"/>
            <ac:graphicFrameMk id="21" creationId="{474ABCE7-87DC-48E5-827B-0FB9219BB1DE}"/>
          </ac:graphicFrameMkLst>
        </pc:graphicFrameChg>
        <pc:graphicFrameChg chg="add del mod">
          <ac:chgData name="IM Seongwoo" userId="dfff89d4400cc07b" providerId="LiveId" clId="{950B27B2-2661-4EC4-98A1-DDB50650B4C3}" dt="2020-04-12T11:06:51.198" v="3080" actId="478"/>
          <ac:graphicFrameMkLst>
            <pc:docMk/>
            <pc:sldMk cId="970404575" sldId="268"/>
            <ac:graphicFrameMk id="22" creationId="{7555C253-C4BB-449D-BCFC-865D94DA660E}"/>
          </ac:graphicFrameMkLst>
        </pc:graphicFrameChg>
        <pc:graphicFrameChg chg="add del">
          <ac:chgData name="IM Seongwoo" userId="dfff89d4400cc07b" providerId="LiveId" clId="{950B27B2-2661-4EC4-98A1-DDB50650B4C3}" dt="2020-04-12T11:06:31.037" v="3072"/>
          <ac:graphicFrameMkLst>
            <pc:docMk/>
            <pc:sldMk cId="970404575" sldId="268"/>
            <ac:graphicFrameMk id="29" creationId="{C009B546-BC96-41ED-9AA4-40CCECEA3FD8}"/>
          </ac:graphicFrameMkLst>
        </pc:graphicFrameChg>
        <pc:picChg chg="add mod">
          <ac:chgData name="IM Seongwoo" userId="dfff89d4400cc07b" providerId="LiveId" clId="{950B27B2-2661-4EC4-98A1-DDB50650B4C3}" dt="2020-04-12T14:18:43.327" v="7844" actId="1076"/>
          <ac:picMkLst>
            <pc:docMk/>
            <pc:sldMk cId="970404575" sldId="268"/>
            <ac:picMk id="3" creationId="{2FDAB4ED-77F3-4E9A-961D-2A3AB4A3C2C4}"/>
          </ac:picMkLst>
        </pc:picChg>
        <pc:picChg chg="del">
          <ac:chgData name="IM Seongwoo" userId="dfff89d4400cc07b" providerId="LiveId" clId="{950B27B2-2661-4EC4-98A1-DDB50650B4C3}" dt="2020-04-12T07:17:06.701" v="2685" actId="478"/>
          <ac:picMkLst>
            <pc:docMk/>
            <pc:sldMk cId="970404575" sldId="268"/>
            <ac:picMk id="4" creationId="{12D4454B-9695-40E6-B97B-5D66CC954B20}"/>
          </ac:picMkLst>
        </pc:picChg>
        <pc:picChg chg="del">
          <ac:chgData name="IM Seongwoo" userId="dfff89d4400cc07b" providerId="LiveId" clId="{950B27B2-2661-4EC4-98A1-DDB50650B4C3}" dt="2020-04-12T07:17:11.269" v="2689" actId="478"/>
          <ac:picMkLst>
            <pc:docMk/>
            <pc:sldMk cId="970404575" sldId="268"/>
            <ac:picMk id="8" creationId="{BD9AAF25-DA16-4641-968A-80C86F334B94}"/>
          </ac:picMkLst>
        </pc:picChg>
        <pc:picChg chg="del">
          <ac:chgData name="IM Seongwoo" userId="dfff89d4400cc07b" providerId="LiveId" clId="{950B27B2-2661-4EC4-98A1-DDB50650B4C3}" dt="2020-04-12T07:17:07.198" v="2686" actId="478"/>
          <ac:picMkLst>
            <pc:docMk/>
            <pc:sldMk cId="970404575" sldId="268"/>
            <ac:picMk id="9" creationId="{77387C20-2B25-4751-AD91-CF61BBD8F630}"/>
          </ac:picMkLst>
        </pc:picChg>
        <pc:picChg chg="add del mod">
          <ac:chgData name="IM Seongwoo" userId="dfff89d4400cc07b" providerId="LiveId" clId="{950B27B2-2661-4EC4-98A1-DDB50650B4C3}" dt="2020-04-12T14:18:33.388" v="7840" actId="478"/>
          <ac:picMkLst>
            <pc:docMk/>
            <pc:sldMk cId="970404575" sldId="268"/>
            <ac:picMk id="64" creationId="{266B652B-3A4C-4590-B3D1-515028066D43}"/>
          </ac:picMkLst>
        </pc:picChg>
        <pc:cxnChg chg="del mod">
          <ac:chgData name="IM Seongwoo" userId="dfff89d4400cc07b" providerId="LiveId" clId="{950B27B2-2661-4EC4-98A1-DDB50650B4C3}" dt="2020-04-12T07:17:13.004" v="2691" actId="478"/>
          <ac:cxnSpMkLst>
            <pc:docMk/>
            <pc:sldMk cId="970404575" sldId="268"/>
            <ac:cxnSpMk id="13" creationId="{73A01945-298C-4907-B133-26B62FAA3327}"/>
          </ac:cxnSpMkLst>
        </pc:cxnChg>
        <pc:cxnChg chg="del">
          <ac:chgData name="IM Seongwoo" userId="dfff89d4400cc07b" providerId="LiveId" clId="{950B27B2-2661-4EC4-98A1-DDB50650B4C3}" dt="2020-04-12T07:17:12.118" v="2690" actId="478"/>
          <ac:cxnSpMkLst>
            <pc:docMk/>
            <pc:sldMk cId="970404575" sldId="268"/>
            <ac:cxnSpMk id="15" creationId="{4D410EFC-F105-48AB-AE28-5798CE89BF78}"/>
          </ac:cxnSpMkLst>
        </pc:cxnChg>
        <pc:cxnChg chg="add del mod">
          <ac:chgData name="IM Seongwoo" userId="dfff89d4400cc07b" providerId="LiveId" clId="{950B27B2-2661-4EC4-98A1-DDB50650B4C3}" dt="2020-04-12T11:06:55.740" v="3084" actId="478"/>
          <ac:cxnSpMkLst>
            <pc:docMk/>
            <pc:sldMk cId="970404575" sldId="268"/>
            <ac:cxnSpMk id="23" creationId="{A3054B9A-8A4E-41E6-A753-19707D7A9059}"/>
          </ac:cxnSpMkLst>
        </pc:cxnChg>
        <pc:cxnChg chg="add del mod">
          <ac:chgData name="IM Seongwoo" userId="dfff89d4400cc07b" providerId="LiveId" clId="{950B27B2-2661-4EC4-98A1-DDB50650B4C3}" dt="2020-04-12T11:06:52.676" v="3082" actId="478"/>
          <ac:cxnSpMkLst>
            <pc:docMk/>
            <pc:sldMk cId="970404575" sldId="268"/>
            <ac:cxnSpMk id="25" creationId="{2A771112-B339-49C1-AA84-B2035A52EA5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0" creationId="{3D29692E-09EF-4566-A727-01998F32FBC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1" creationId="{840EBD50-99A3-48AD-8235-4E7FEF22FFE4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2" creationId="{3057F49C-CC74-4943-BCE2-4D7AED571525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3" creationId="{F3A72B36-0546-4C1B-B4E6-28756F8487DE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4" creationId="{0C037EAB-02AB-4F00-9BFA-3C0D6909312F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5" creationId="{FD6999AF-7432-43A8-9525-B9B9B90CFB1E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6" creationId="{C7D3A750-5EF0-4871-A070-F3AC033F2303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7" creationId="{B1102273-466F-49B7-90E9-D6558BCB2E1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8" creationId="{ACA1F461-EB56-4FB2-84C0-0B4FF83BF2B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9" creationId="{B5CC4C13-F155-4F7B-8097-5449AFD47CD7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0" creationId="{6BA87B3C-2F0D-498F-A577-BF2BEA6D0C47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1" creationId="{AE826E38-D8FF-40ED-B726-7276B02B4415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2" creationId="{DAD0D17E-47B4-4DBA-AC20-EDAEA43BB74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3" creationId="{027CB00F-E415-41FF-B67E-CCA062E41DE7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4" creationId="{EECB2670-265D-4C53-BAE2-956C649E82E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5" creationId="{A98E733B-10A7-4427-B215-F8F8CACA2B3E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6" creationId="{7F23D4E4-2033-4628-B4DE-DEB1760B4376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7" creationId="{F2360F9B-1E67-42D8-ABD0-629D8DAF3B0C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8" creationId="{EA602860-8149-44F9-8598-0F24FC2A1C9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9" creationId="{0A7D4436-3BCF-47BC-B018-FE948775CDB3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0" creationId="{44257DDD-8B0F-477C-9A37-8D49F7960BBC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1" creationId="{891A2B17-C204-48BB-9238-D18A16D96399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3" creationId="{E6FCAF1B-8D9E-42F7-9D1A-D26781EDC306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4" creationId="{9C6E0D18-F63A-4205-AB5B-40AE6A30ACE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5" creationId="{1094D87D-FE48-4C16-983F-21F4D9F07126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6" creationId="{C680D353-DAEC-4E18-AB12-AC68F3B096B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7" creationId="{830A5FA4-0FFA-4F37-ADB0-B8A05C0C4C9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8" creationId="{015E553F-469F-48DB-8749-24FC8D5AB720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9" creationId="{FC953082-B2C3-4E03-A576-79CD505FEB0F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0" creationId="{4F5CFBCC-F75D-491C-A57B-D9AD2509908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1" creationId="{F1E54219-C7D1-452E-B438-71235B52451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2" creationId="{11338A4F-8045-4218-8BF3-CA248565C681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3" creationId="{450104D6-2449-4AEA-96C3-28A99AD8DE65}"/>
          </ac:cxnSpMkLst>
        </pc:cxnChg>
      </pc:sldChg>
      <pc:sldChg chg="addSp delSp modSp add">
        <pc:chgData name="IM Seongwoo" userId="dfff89d4400cc07b" providerId="LiveId" clId="{950B27B2-2661-4EC4-98A1-DDB50650B4C3}" dt="2020-04-12T13:53:08.748" v="7358" actId="1076"/>
        <pc:sldMkLst>
          <pc:docMk/>
          <pc:sldMk cId="1487601603" sldId="269"/>
        </pc:sldMkLst>
        <pc:spChg chg="mod">
          <ac:chgData name="IM Seongwoo" userId="dfff89d4400cc07b" providerId="LiveId" clId="{950B27B2-2661-4EC4-98A1-DDB50650B4C3}" dt="2020-04-12T13:53:08.748" v="7358" actId="1076"/>
          <ac:spMkLst>
            <pc:docMk/>
            <pc:sldMk cId="1487601603" sldId="269"/>
            <ac:spMk id="2" creationId="{827506B8-698F-4293-9BB1-3C6A3F01A310}"/>
          </ac:spMkLst>
        </pc:spChg>
        <pc:spChg chg="del mod">
          <ac:chgData name="IM Seongwoo" userId="dfff89d4400cc07b" providerId="LiveId" clId="{950B27B2-2661-4EC4-98A1-DDB50650B4C3}" dt="2020-04-12T11:08:05.527" v="3143" actId="478"/>
          <ac:spMkLst>
            <pc:docMk/>
            <pc:sldMk cId="1487601603" sldId="269"/>
            <ac:spMk id="3" creationId="{8B40D210-EE8F-49A1-9E14-A1D1A9FCE668}"/>
          </ac:spMkLst>
        </pc:spChg>
        <pc:spChg chg="add del mod">
          <ac:chgData name="IM Seongwoo" userId="dfff89d4400cc07b" providerId="LiveId" clId="{950B27B2-2661-4EC4-98A1-DDB50650B4C3}" dt="2020-04-12T11:08:06.844" v="3144" actId="478"/>
          <ac:spMkLst>
            <pc:docMk/>
            <pc:sldMk cId="1487601603" sldId="269"/>
            <ac:spMk id="5" creationId="{3137ED26-5851-41BB-9C14-2FEC455EE2CD}"/>
          </ac:spMkLst>
        </pc:spChg>
        <pc:spChg chg="add mod">
          <ac:chgData name="IM Seongwoo" userId="dfff89d4400cc07b" providerId="LiveId" clId="{950B27B2-2661-4EC4-98A1-DDB50650B4C3}" dt="2020-04-12T13:51:33.019" v="7356" actId="1076"/>
          <ac:spMkLst>
            <pc:docMk/>
            <pc:sldMk cId="1487601603" sldId="269"/>
            <ac:spMk id="9" creationId="{9994DC0E-A47B-4632-BFE1-0C97D5FFC53D}"/>
          </ac:spMkLst>
        </pc:spChg>
        <pc:picChg chg="add mod">
          <ac:chgData name="IM Seongwoo" userId="dfff89d4400cc07b" providerId="LiveId" clId="{950B27B2-2661-4EC4-98A1-DDB50650B4C3}" dt="2020-04-12T13:49:42.168" v="7269" actId="1076"/>
          <ac:picMkLst>
            <pc:docMk/>
            <pc:sldMk cId="1487601603" sldId="269"/>
            <ac:picMk id="3" creationId="{08DB44FB-8E93-4DDB-BBDC-F8D70E0BBFE3}"/>
          </ac:picMkLst>
        </pc:picChg>
        <pc:picChg chg="add mod">
          <ac:chgData name="IM Seongwoo" userId="dfff89d4400cc07b" providerId="LiveId" clId="{950B27B2-2661-4EC4-98A1-DDB50650B4C3}" dt="2020-04-12T13:49:31.375" v="7266" actId="1076"/>
          <ac:picMkLst>
            <pc:docMk/>
            <pc:sldMk cId="1487601603" sldId="269"/>
            <ac:picMk id="4" creationId="{F9AF71CD-BA6B-4226-A037-52DD41224281}"/>
          </ac:picMkLst>
        </pc:picChg>
        <pc:picChg chg="add mod">
          <ac:chgData name="IM Seongwoo" userId="dfff89d4400cc07b" providerId="LiveId" clId="{950B27B2-2661-4EC4-98A1-DDB50650B4C3}" dt="2020-04-12T13:49:35.811" v="7267" actId="1076"/>
          <ac:picMkLst>
            <pc:docMk/>
            <pc:sldMk cId="1487601603" sldId="269"/>
            <ac:picMk id="5" creationId="{36D87AB4-7E48-4C4E-BDC8-5FBE4B146EBC}"/>
          </ac:picMkLst>
        </pc:picChg>
        <pc:picChg chg="add mod">
          <ac:chgData name="IM Seongwoo" userId="dfff89d4400cc07b" providerId="LiveId" clId="{950B27B2-2661-4EC4-98A1-DDB50650B4C3}" dt="2020-04-12T13:49:35.811" v="7267" actId="1076"/>
          <ac:picMkLst>
            <pc:docMk/>
            <pc:sldMk cId="1487601603" sldId="269"/>
            <ac:picMk id="6" creationId="{F4FAD5F4-8499-4F87-992A-0330F6DE84BF}"/>
          </ac:picMkLst>
        </pc:picChg>
        <pc:picChg chg="add mod">
          <ac:chgData name="IM Seongwoo" userId="dfff89d4400cc07b" providerId="LiveId" clId="{950B27B2-2661-4EC4-98A1-DDB50650B4C3}" dt="2020-04-12T13:51:36.205" v="7357" actId="1076"/>
          <ac:picMkLst>
            <pc:docMk/>
            <pc:sldMk cId="1487601603" sldId="269"/>
            <ac:picMk id="7" creationId="{F4B9C7A6-C0DC-43C4-BFB8-FDA02244C01F}"/>
          </ac:picMkLst>
        </pc:picChg>
        <pc:picChg chg="add mod">
          <ac:chgData name="IM Seongwoo" userId="dfff89d4400cc07b" providerId="LiveId" clId="{950B27B2-2661-4EC4-98A1-DDB50650B4C3}" dt="2020-04-12T13:49:46.116" v="7270" actId="1076"/>
          <ac:picMkLst>
            <pc:docMk/>
            <pc:sldMk cId="1487601603" sldId="269"/>
            <ac:picMk id="8" creationId="{06EC1CDC-4A05-49E0-BD7A-F46DCB7DD56C}"/>
          </ac:picMkLst>
        </pc:picChg>
      </pc:sldChg>
      <pc:sldChg chg="addSp delSp modSp add">
        <pc:chgData name="IM Seongwoo" userId="dfff89d4400cc07b" providerId="LiveId" clId="{950B27B2-2661-4EC4-98A1-DDB50650B4C3}" dt="2020-04-12T14:08:15.779" v="7450" actId="1076"/>
        <pc:sldMkLst>
          <pc:docMk/>
          <pc:sldMk cId="274321286" sldId="270"/>
        </pc:sldMkLst>
        <pc:spChg chg="add mod">
          <ac:chgData name="IM Seongwoo" userId="dfff89d4400cc07b" providerId="LiveId" clId="{950B27B2-2661-4EC4-98A1-DDB50650B4C3}" dt="2020-04-12T14:07:25.171" v="7436" actId="1076"/>
          <ac:spMkLst>
            <pc:docMk/>
            <pc:sldMk cId="274321286" sldId="270"/>
            <ac:spMk id="5" creationId="{AA82F4F6-69A5-416A-A1D6-AF2E6CAE04B6}"/>
          </ac:spMkLst>
        </pc:spChg>
        <pc:spChg chg="mod">
          <ac:chgData name="IM Seongwoo" userId="dfff89d4400cc07b" providerId="LiveId" clId="{950B27B2-2661-4EC4-98A1-DDB50650B4C3}" dt="2020-04-12T14:07:44.305" v="7441" actId="1076"/>
          <ac:spMkLst>
            <pc:docMk/>
            <pc:sldMk cId="274321286" sldId="270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2:55:16.380" v="3631" actId="20577"/>
          <ac:spMkLst>
            <pc:docMk/>
            <pc:sldMk cId="274321286" sldId="270"/>
            <ac:spMk id="7" creationId="{C3C2D9BB-6F2E-4A21-97A1-C035AF5E4D5C}"/>
          </ac:spMkLst>
        </pc:spChg>
        <pc:picChg chg="add del mod">
          <ac:chgData name="IM Seongwoo" userId="dfff89d4400cc07b" providerId="LiveId" clId="{950B27B2-2661-4EC4-98A1-DDB50650B4C3}" dt="2020-04-12T12:55:26.421" v="3636"/>
          <ac:picMkLst>
            <pc:docMk/>
            <pc:sldMk cId="274321286" sldId="270"/>
            <ac:picMk id="5" creationId="{4A34242F-23CF-4B69-9D22-9F249CB2E736}"/>
          </ac:picMkLst>
        </pc:picChg>
        <pc:picChg chg="add mod ord">
          <ac:chgData name="IM Seongwoo" userId="dfff89d4400cc07b" providerId="LiveId" clId="{950B27B2-2661-4EC4-98A1-DDB50650B4C3}" dt="2020-04-12T14:08:15.779" v="7450" actId="1076"/>
          <ac:picMkLst>
            <pc:docMk/>
            <pc:sldMk cId="274321286" sldId="270"/>
            <ac:picMk id="8" creationId="{57A5D160-BE14-4EA3-9964-575ADEB79BDC}"/>
          </ac:picMkLst>
        </pc:picChg>
        <pc:picChg chg="add del">
          <ac:chgData name="IM Seongwoo" userId="dfff89d4400cc07b" providerId="LiveId" clId="{950B27B2-2661-4EC4-98A1-DDB50650B4C3}" dt="2020-04-12T12:55:49.212" v="3644" actId="478"/>
          <ac:picMkLst>
            <pc:docMk/>
            <pc:sldMk cId="274321286" sldId="270"/>
            <ac:picMk id="9" creationId="{77387C20-2B25-4751-AD91-CF61BBD8F630}"/>
          </ac:picMkLst>
        </pc:picChg>
      </pc:sldChg>
      <pc:sldChg chg="addSp delSp modSp add">
        <pc:chgData name="IM Seongwoo" userId="dfff89d4400cc07b" providerId="LiveId" clId="{950B27B2-2661-4EC4-98A1-DDB50650B4C3}" dt="2020-04-12T13:07:59.764" v="5161" actId="20577"/>
        <pc:sldMkLst>
          <pc:docMk/>
          <pc:sldMk cId="3618275000" sldId="271"/>
        </pc:sldMkLst>
        <pc:spChg chg="mod">
          <ac:chgData name="IM Seongwoo" userId="dfff89d4400cc07b" providerId="LiveId" clId="{950B27B2-2661-4EC4-98A1-DDB50650B4C3}" dt="2020-04-12T13:07:59.764" v="5161" actId="20577"/>
          <ac:spMkLst>
            <pc:docMk/>
            <pc:sldMk cId="3618275000" sldId="271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02:02.820" v="4325" actId="14100"/>
          <ac:spMkLst>
            <pc:docMk/>
            <pc:sldMk cId="3618275000" sldId="271"/>
            <ac:spMk id="7" creationId="{C3C2D9BB-6F2E-4A21-97A1-C035AF5E4D5C}"/>
          </ac:spMkLst>
        </pc:spChg>
        <pc:picChg chg="add mod">
          <ac:chgData name="IM Seongwoo" userId="dfff89d4400cc07b" providerId="LiveId" clId="{950B27B2-2661-4EC4-98A1-DDB50650B4C3}" dt="2020-04-12T13:01:45.965" v="4313" actId="14100"/>
          <ac:picMkLst>
            <pc:docMk/>
            <pc:sldMk cId="3618275000" sldId="271"/>
            <ac:picMk id="2" creationId="{22E32617-0632-47BB-89C0-1F5DE4CFD5E4}"/>
          </ac:picMkLst>
        </pc:picChg>
        <pc:picChg chg="del">
          <ac:chgData name="IM Seongwoo" userId="dfff89d4400cc07b" providerId="LiveId" clId="{950B27B2-2661-4EC4-98A1-DDB50650B4C3}" dt="2020-04-12T13:01:38.688" v="4310" actId="478"/>
          <ac:picMkLst>
            <pc:docMk/>
            <pc:sldMk cId="3618275000" sldId="271"/>
            <ac:picMk id="8" creationId="{57A5D160-BE14-4EA3-9964-575ADEB79BDC}"/>
          </ac:picMkLst>
        </pc:picChg>
        <pc:picChg chg="add mod">
          <ac:chgData name="IM Seongwoo" userId="dfff89d4400cc07b" providerId="LiveId" clId="{950B27B2-2661-4EC4-98A1-DDB50650B4C3}" dt="2020-04-12T13:02:10.538" v="4327" actId="1076"/>
          <ac:picMkLst>
            <pc:docMk/>
            <pc:sldMk cId="3618275000" sldId="271"/>
            <ac:picMk id="9" creationId="{E86CD098-9CC5-4D9B-91E4-159B2F42C330}"/>
          </ac:picMkLst>
        </pc:picChg>
      </pc:sldChg>
      <pc:sldChg chg="addSp modSp add">
        <pc:chgData name="IM Seongwoo" userId="dfff89d4400cc07b" providerId="LiveId" clId="{950B27B2-2661-4EC4-98A1-DDB50650B4C3}" dt="2020-04-12T14:15:49.476" v="7838" actId="1076"/>
        <pc:sldMkLst>
          <pc:docMk/>
          <pc:sldMk cId="2991899666" sldId="272"/>
        </pc:sldMkLst>
        <pc:spChg chg="mod">
          <ac:chgData name="IM Seongwoo" userId="dfff89d4400cc07b" providerId="LiveId" clId="{950B27B2-2661-4EC4-98A1-DDB50650B4C3}" dt="2020-04-12T14:15:49.476" v="7838" actId="1076"/>
          <ac:spMkLst>
            <pc:docMk/>
            <pc:sldMk cId="2991899666" sldId="272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44:48.533" v="7244" actId="20577"/>
          <ac:spMkLst>
            <pc:docMk/>
            <pc:sldMk cId="2991899666" sldId="272"/>
            <ac:spMk id="7" creationId="{C3C2D9BB-6F2E-4A21-97A1-C035AF5E4D5C}"/>
          </ac:spMkLst>
        </pc:spChg>
        <pc:picChg chg="add mod">
          <ac:chgData name="IM Seongwoo" userId="dfff89d4400cc07b" providerId="LiveId" clId="{950B27B2-2661-4EC4-98A1-DDB50650B4C3}" dt="2020-04-12T14:15:44.933" v="7837" actId="1076"/>
          <ac:picMkLst>
            <pc:docMk/>
            <pc:sldMk cId="2991899666" sldId="272"/>
            <ac:picMk id="2" creationId="{080CD7E6-4536-41B3-B658-C5102B1E6485}"/>
          </ac:picMkLst>
        </pc:picChg>
        <pc:picChg chg="add mod">
          <ac:chgData name="IM Seongwoo" userId="dfff89d4400cc07b" providerId="LiveId" clId="{950B27B2-2661-4EC4-98A1-DDB50650B4C3}" dt="2020-04-12T13:12:12.213" v="5225" actId="1076"/>
          <ac:picMkLst>
            <pc:docMk/>
            <pc:sldMk cId="2991899666" sldId="272"/>
            <ac:picMk id="4" creationId="{217FC6AF-F83C-41EE-AAF3-7E2E05871E78}"/>
          </ac:picMkLst>
        </pc:picChg>
      </pc:sldChg>
      <pc:sldChg chg="addSp delSp modSp add">
        <pc:chgData name="IM Seongwoo" userId="dfff89d4400cc07b" providerId="LiveId" clId="{950B27B2-2661-4EC4-98A1-DDB50650B4C3}" dt="2020-04-12T13:44:45.613" v="7242" actId="20577"/>
        <pc:sldMkLst>
          <pc:docMk/>
          <pc:sldMk cId="1275082866" sldId="273"/>
        </pc:sldMkLst>
        <pc:spChg chg="mod ord">
          <ac:chgData name="IM Seongwoo" userId="dfff89d4400cc07b" providerId="LiveId" clId="{950B27B2-2661-4EC4-98A1-DDB50650B4C3}" dt="2020-04-12T13:24:21.814" v="6030" actId="1076"/>
          <ac:spMkLst>
            <pc:docMk/>
            <pc:sldMk cId="1275082866" sldId="273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44:45.613" v="7242" actId="20577"/>
          <ac:spMkLst>
            <pc:docMk/>
            <pc:sldMk cId="1275082866" sldId="273"/>
            <ac:spMk id="7" creationId="{C3C2D9BB-6F2E-4A21-97A1-C035AF5E4D5C}"/>
          </ac:spMkLst>
        </pc:spChg>
        <pc:spChg chg="add mod">
          <ac:chgData name="IM Seongwoo" userId="dfff89d4400cc07b" providerId="LiveId" clId="{950B27B2-2661-4EC4-98A1-DDB50650B4C3}" dt="2020-04-12T13:26:21.432" v="6137" actId="14100"/>
          <ac:spMkLst>
            <pc:docMk/>
            <pc:sldMk cId="1275082866" sldId="273"/>
            <ac:spMk id="10" creationId="{4AB6257E-5564-48D5-A7C6-46E14D16B0BE}"/>
          </ac:spMkLst>
        </pc:spChg>
        <pc:spChg chg="add mod">
          <ac:chgData name="IM Seongwoo" userId="dfff89d4400cc07b" providerId="LiveId" clId="{950B27B2-2661-4EC4-98A1-DDB50650B4C3}" dt="2020-04-12T13:27:46.970" v="6251" actId="1076"/>
          <ac:spMkLst>
            <pc:docMk/>
            <pc:sldMk cId="1275082866" sldId="273"/>
            <ac:spMk id="11" creationId="{B57FA0A4-D88B-4DE0-97FF-D1D1085C706C}"/>
          </ac:spMkLst>
        </pc:spChg>
        <pc:picChg chg="del">
          <ac:chgData name="IM Seongwoo" userId="dfff89d4400cc07b" providerId="LiveId" clId="{950B27B2-2661-4EC4-98A1-DDB50650B4C3}" dt="2020-04-12T13:16:05.532" v="5649" actId="478"/>
          <ac:picMkLst>
            <pc:docMk/>
            <pc:sldMk cId="1275082866" sldId="273"/>
            <ac:picMk id="2" creationId="{080CD7E6-4536-41B3-B658-C5102B1E6485}"/>
          </ac:picMkLst>
        </pc:picChg>
        <pc:picChg chg="add del mod">
          <ac:chgData name="IM Seongwoo" userId="dfff89d4400cc07b" providerId="LiveId" clId="{950B27B2-2661-4EC4-98A1-DDB50650B4C3}" dt="2020-04-12T13:16:54.380" v="5653" actId="478"/>
          <ac:picMkLst>
            <pc:docMk/>
            <pc:sldMk cId="1275082866" sldId="273"/>
            <ac:picMk id="3" creationId="{E5F07CE1-A258-466B-BFAE-D92CAD95355E}"/>
          </ac:picMkLst>
        </pc:picChg>
        <pc:picChg chg="del">
          <ac:chgData name="IM Seongwoo" userId="dfff89d4400cc07b" providerId="LiveId" clId="{950B27B2-2661-4EC4-98A1-DDB50650B4C3}" dt="2020-04-12T13:16:02.956" v="5648" actId="478"/>
          <ac:picMkLst>
            <pc:docMk/>
            <pc:sldMk cId="1275082866" sldId="273"/>
            <ac:picMk id="4" creationId="{217FC6AF-F83C-41EE-AAF3-7E2E05871E78}"/>
          </ac:picMkLst>
        </pc:picChg>
        <pc:picChg chg="add mod">
          <ac:chgData name="IM Seongwoo" userId="dfff89d4400cc07b" providerId="LiveId" clId="{950B27B2-2661-4EC4-98A1-DDB50650B4C3}" dt="2020-04-12T13:24:28.903" v="6031" actId="1076"/>
          <ac:picMkLst>
            <pc:docMk/>
            <pc:sldMk cId="1275082866" sldId="273"/>
            <ac:picMk id="5" creationId="{CF99DCF3-9213-44CE-BE91-6D8E59D1F070}"/>
          </ac:picMkLst>
        </pc:picChg>
        <pc:picChg chg="add mod ord">
          <ac:chgData name="IM Seongwoo" userId="dfff89d4400cc07b" providerId="LiveId" clId="{950B27B2-2661-4EC4-98A1-DDB50650B4C3}" dt="2020-04-12T13:24:47.863" v="6035" actId="166"/>
          <ac:picMkLst>
            <pc:docMk/>
            <pc:sldMk cId="1275082866" sldId="273"/>
            <ac:picMk id="8" creationId="{2A663550-2178-4F76-8E9C-E656A639B600}"/>
          </ac:picMkLst>
        </pc:picChg>
        <pc:picChg chg="add mod">
          <ac:chgData name="IM Seongwoo" userId="dfff89d4400cc07b" providerId="LiveId" clId="{950B27B2-2661-4EC4-98A1-DDB50650B4C3}" dt="2020-04-12T13:24:51.759" v="6036" actId="14100"/>
          <ac:picMkLst>
            <pc:docMk/>
            <pc:sldMk cId="1275082866" sldId="273"/>
            <ac:picMk id="9" creationId="{F1974AD7-A8B5-4A9C-93CA-5CD9448C1AEE}"/>
          </ac:picMkLst>
        </pc:picChg>
      </pc:sldChg>
      <pc:sldChg chg="addSp delSp modSp add">
        <pc:chgData name="IM Seongwoo" userId="dfff89d4400cc07b" providerId="LiveId" clId="{950B27B2-2661-4EC4-98A1-DDB50650B4C3}" dt="2020-04-12T13:44:41.787" v="7238" actId="20577"/>
        <pc:sldMkLst>
          <pc:docMk/>
          <pc:sldMk cId="3789879817" sldId="274"/>
        </pc:sldMkLst>
        <pc:spChg chg="mod">
          <ac:chgData name="IM Seongwoo" userId="dfff89d4400cc07b" providerId="LiveId" clId="{950B27B2-2661-4EC4-98A1-DDB50650B4C3}" dt="2020-04-12T13:38:13.183" v="6878" actId="20577"/>
          <ac:spMkLst>
            <pc:docMk/>
            <pc:sldMk cId="3789879817" sldId="274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44:41.787" v="7238" actId="20577"/>
          <ac:spMkLst>
            <pc:docMk/>
            <pc:sldMk cId="3789879817" sldId="274"/>
            <ac:spMk id="7" creationId="{C3C2D9BB-6F2E-4A21-97A1-C035AF5E4D5C}"/>
          </ac:spMkLst>
        </pc:spChg>
        <pc:spChg chg="del">
          <ac:chgData name="IM Seongwoo" userId="dfff89d4400cc07b" providerId="LiveId" clId="{950B27B2-2661-4EC4-98A1-DDB50650B4C3}" dt="2020-04-12T13:28:09.308" v="6258" actId="478"/>
          <ac:spMkLst>
            <pc:docMk/>
            <pc:sldMk cId="3789879817" sldId="274"/>
            <ac:spMk id="10" creationId="{4AB6257E-5564-48D5-A7C6-46E14D16B0BE}"/>
          </ac:spMkLst>
        </pc:spChg>
        <pc:spChg chg="del">
          <ac:chgData name="IM Seongwoo" userId="dfff89d4400cc07b" providerId="LiveId" clId="{950B27B2-2661-4EC4-98A1-DDB50650B4C3}" dt="2020-04-12T13:28:08.331" v="6257" actId="478"/>
          <ac:spMkLst>
            <pc:docMk/>
            <pc:sldMk cId="3789879817" sldId="274"/>
            <ac:spMk id="11" creationId="{B57FA0A4-D88B-4DE0-97FF-D1D1085C706C}"/>
          </ac:spMkLst>
        </pc:spChg>
        <pc:spChg chg="add mod">
          <ac:chgData name="IM Seongwoo" userId="dfff89d4400cc07b" providerId="LiveId" clId="{950B27B2-2661-4EC4-98A1-DDB50650B4C3}" dt="2020-04-12T13:44:30.948" v="7235" actId="1076"/>
          <ac:spMkLst>
            <pc:docMk/>
            <pc:sldMk cId="3789879817" sldId="274"/>
            <ac:spMk id="12" creationId="{27B2B817-B2A0-45A1-86E4-0C9ECC4A8C9E}"/>
          </ac:spMkLst>
        </pc:spChg>
        <pc:spChg chg="add mod">
          <ac:chgData name="IM Seongwoo" userId="dfff89d4400cc07b" providerId="LiveId" clId="{950B27B2-2661-4EC4-98A1-DDB50650B4C3}" dt="2020-04-12T13:44:17.576" v="7233" actId="1076"/>
          <ac:spMkLst>
            <pc:docMk/>
            <pc:sldMk cId="3789879817" sldId="274"/>
            <ac:spMk id="14" creationId="{1BC2A29E-CC36-4429-88A8-FBB0E503556D}"/>
          </ac:spMkLst>
        </pc:spChg>
        <pc:picChg chg="add del mod">
          <ac:chgData name="IM Seongwoo" userId="dfff89d4400cc07b" providerId="LiveId" clId="{950B27B2-2661-4EC4-98A1-DDB50650B4C3}" dt="2020-04-12T13:33:00.998" v="6401" actId="478"/>
          <ac:picMkLst>
            <pc:docMk/>
            <pc:sldMk cId="3789879817" sldId="274"/>
            <ac:picMk id="2" creationId="{45B3F2C6-6B78-4083-81D3-A0E0E0A1F16F}"/>
          </ac:picMkLst>
        </pc:picChg>
        <pc:picChg chg="add mod">
          <ac:chgData name="IM Seongwoo" userId="dfff89d4400cc07b" providerId="LiveId" clId="{950B27B2-2661-4EC4-98A1-DDB50650B4C3}" dt="2020-04-12T13:39:13.679" v="6884" actId="208"/>
          <ac:picMkLst>
            <pc:docMk/>
            <pc:sldMk cId="3789879817" sldId="274"/>
            <ac:picMk id="3" creationId="{3321BD08-9D57-4781-8C7E-8903AB3201C8}"/>
          </ac:picMkLst>
        </pc:picChg>
        <pc:picChg chg="add mod">
          <ac:chgData name="IM Seongwoo" userId="dfff89d4400cc07b" providerId="LiveId" clId="{950B27B2-2661-4EC4-98A1-DDB50650B4C3}" dt="2020-04-12T13:44:30.948" v="7235" actId="1076"/>
          <ac:picMkLst>
            <pc:docMk/>
            <pc:sldMk cId="3789879817" sldId="274"/>
            <ac:picMk id="4" creationId="{8CB0F022-9846-4575-8BBA-598FB559CF02}"/>
          </ac:picMkLst>
        </pc:picChg>
        <pc:picChg chg="del">
          <ac:chgData name="IM Seongwoo" userId="dfff89d4400cc07b" providerId="LiveId" clId="{950B27B2-2661-4EC4-98A1-DDB50650B4C3}" dt="2020-04-12T13:28:05.532" v="6254" actId="478"/>
          <ac:picMkLst>
            <pc:docMk/>
            <pc:sldMk cId="3789879817" sldId="274"/>
            <ac:picMk id="5" creationId="{CF99DCF3-9213-44CE-BE91-6D8E59D1F070}"/>
          </ac:picMkLst>
        </pc:picChg>
        <pc:picChg chg="del">
          <ac:chgData name="IM Seongwoo" userId="dfff89d4400cc07b" providerId="LiveId" clId="{950B27B2-2661-4EC4-98A1-DDB50650B4C3}" dt="2020-04-12T13:28:06.226" v="6255" actId="478"/>
          <ac:picMkLst>
            <pc:docMk/>
            <pc:sldMk cId="3789879817" sldId="274"/>
            <ac:picMk id="8" creationId="{2A663550-2178-4F76-8E9C-E656A639B600}"/>
          </ac:picMkLst>
        </pc:picChg>
        <pc:picChg chg="del">
          <ac:chgData name="IM Seongwoo" userId="dfff89d4400cc07b" providerId="LiveId" clId="{950B27B2-2661-4EC4-98A1-DDB50650B4C3}" dt="2020-04-12T13:28:06.794" v="6256" actId="478"/>
          <ac:picMkLst>
            <pc:docMk/>
            <pc:sldMk cId="3789879817" sldId="274"/>
            <ac:picMk id="9" creationId="{F1974AD7-A8B5-4A9C-93CA-5CD9448C1AEE}"/>
          </ac:picMkLst>
        </pc:picChg>
        <pc:picChg chg="add mod">
          <ac:chgData name="IM Seongwoo" userId="dfff89d4400cc07b" providerId="LiveId" clId="{950B27B2-2661-4EC4-98A1-DDB50650B4C3}" dt="2020-04-12T13:43:12.104" v="7046" actId="208"/>
          <ac:picMkLst>
            <pc:docMk/>
            <pc:sldMk cId="3789879817" sldId="274"/>
            <ac:picMk id="13" creationId="{E4951B1A-F98C-4030-861A-A227A30C032C}"/>
          </ac:picMkLst>
        </pc:picChg>
      </pc:sldChg>
      <pc:sldChg chg="delSp modSp add">
        <pc:chgData name="IM Seongwoo" userId="dfff89d4400cc07b" providerId="LiveId" clId="{950B27B2-2661-4EC4-98A1-DDB50650B4C3}" dt="2020-04-12T13:55:12.676" v="7394" actId="14100"/>
        <pc:sldMkLst>
          <pc:docMk/>
          <pc:sldMk cId="3670133647" sldId="275"/>
        </pc:sldMkLst>
        <pc:spChg chg="mod">
          <ac:chgData name="IM Seongwoo" userId="dfff89d4400cc07b" providerId="LiveId" clId="{950B27B2-2661-4EC4-98A1-DDB50650B4C3}" dt="2020-04-12T13:55:12.676" v="7394" actId="14100"/>
          <ac:spMkLst>
            <pc:docMk/>
            <pc:sldMk cId="3670133647" sldId="275"/>
            <ac:spMk id="2" creationId="{06453C55-8E98-4183-AF1B-86E313C94A4E}"/>
          </ac:spMkLst>
        </pc:spChg>
        <pc:spChg chg="del">
          <ac:chgData name="IM Seongwoo" userId="dfff89d4400cc07b" providerId="LiveId" clId="{950B27B2-2661-4EC4-98A1-DDB50650B4C3}" dt="2020-04-12T13:55:00.052" v="7368" actId="478"/>
          <ac:spMkLst>
            <pc:docMk/>
            <pc:sldMk cId="3670133647" sldId="275"/>
            <ac:spMk id="3" creationId="{78B6ADC8-E730-4916-8A20-0961710D42B9}"/>
          </ac:spMkLst>
        </pc:spChg>
      </pc:sldChg>
      <pc:sldMasterChg chg="modSp modSldLayout">
        <pc:chgData name="IM Seongwoo" userId="dfff89d4400cc07b" providerId="LiveId" clId="{950B27B2-2661-4EC4-98A1-DDB50650B4C3}" dt="2020-04-12T06:56:00.259" v="2489"/>
        <pc:sldMasterMkLst>
          <pc:docMk/>
          <pc:sldMasterMk cId="1614178476" sldId="2147483792"/>
        </pc:sldMasterMkLst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2" creationId="{AAF4E8E3-6E73-4342-967B-B52F45349EF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3" creationId="{06B9D257-6E5D-4640-B3A8-DF001EA223B2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4" creationId="{F3C038F7-6D3C-4761-9293-0CE9C763BB9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5" creationId="{A9F34050-FD5A-4E6F-BEF0-2C56F001087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6" creationId="{542D1D2B-8FD0-475B-B549-CBE99A9C8F93}"/>
          </ac:spMkLst>
        </pc:sp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438898103" sldId="2147483793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438898103" sldId="2147483793"/>
              <ac:spMk id="2" creationId="{3FD9E548-716D-4105-84CA-9B2028FEA01C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438898103" sldId="2147483793"/>
              <ac:spMk id="3" creationId="{D8A1B991-7D9A-44AA-BED0-816B4D39E1C0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2784158356" sldId="2147483795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84158356" sldId="2147483795"/>
              <ac:spMk id="2" creationId="{B133618C-2491-425B-8482-94A622B63ACD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84158356" sldId="2147483795"/>
              <ac:spMk id="3" creationId="{39D1BCEF-ADCA-4A03-B4F0-25F464AAE3C7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2766423056" sldId="2147483796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66423056" sldId="2147483796"/>
              <ac:spMk id="3" creationId="{D302FCF1-7986-462B-A595-7247947D58AB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66423056" sldId="2147483796"/>
              <ac:spMk id="4" creationId="{1DE605E3-A923-4F58-AAC1-D68FB981907A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387392291" sldId="2147483797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2" creationId="{89E48406-2746-4101-BA44-2E3A3C8E3A11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3" creationId="{B7EC4E83-87B0-4879-B996-79FA39D6AECC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4" creationId="{0F7DC7BB-F8B5-49F4-AB3D-185A05B0FE62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5" creationId="{94476EE5-1D76-4CD8-93DD-FCBAA990F6E4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6" creationId="{965174B1-BC04-471C-A3FE-0BD5BC72381B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3586123588" sldId="2147483800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586123588" sldId="2147483800"/>
              <ac:spMk id="2" creationId="{6665DFB0-579B-446D-A5B3-BCE5A8F203C8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586123588" sldId="2147483800"/>
              <ac:spMk id="3" creationId="{16673274-0AA9-4223-A6F0-B6D984B7E4BF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586123588" sldId="2147483800"/>
              <ac:spMk id="4" creationId="{B0368354-7C2B-4C62-A2EA-753E45B6DEBF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3398580679" sldId="2147483801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398580679" sldId="2147483801"/>
              <ac:spMk id="2" creationId="{E1EA883E-45CE-40D2-BDC4-CF5A9995FD11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398580679" sldId="2147483801"/>
              <ac:spMk id="3" creationId="{0753B987-6540-4DF7-B8E4-149F4D816E87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398580679" sldId="2147483801"/>
              <ac:spMk id="4" creationId="{5FFA81E8-8B24-48B6-A644-A91CA3ADACDB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2737355701" sldId="2147483803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37355701" sldId="2147483803"/>
              <ac:spMk id="2" creationId="{39C1B9BC-D61B-495E-88C8-428AC547E18A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37355701" sldId="2147483803"/>
              <ac:spMk id="3" creationId="{02D1708C-21F4-4E97-A69D-21DF406F0FEF}"/>
            </ac:spMkLst>
          </pc:spChg>
        </pc:sldLayoutChg>
      </pc:sldMasterChg>
    </pc:docChg>
  </pc:docChgLst>
  <pc:docChgLst>
    <pc:chgData name="IM Seongwoo" userId="dfff89d4400cc07b" providerId="LiveId" clId="{31788079-0095-4A77-B180-7B5AB6D69FCB}"/>
    <pc:docChg chg="undo custSel addSld modSld">
      <pc:chgData name="IM Seongwoo" userId="dfff89d4400cc07b" providerId="LiveId" clId="{31788079-0095-4A77-B180-7B5AB6D69FCB}" dt="2020-04-14T08:34:20.603" v="415" actId="20577"/>
      <pc:docMkLst>
        <pc:docMk/>
      </pc:docMkLst>
      <pc:sldChg chg="modSp mod">
        <pc:chgData name="IM Seongwoo" userId="dfff89d4400cc07b" providerId="LiveId" clId="{31788079-0095-4A77-B180-7B5AB6D69FCB}" dt="2020-04-14T08:34:20.603" v="415" actId="20577"/>
        <pc:sldMkLst>
          <pc:docMk/>
          <pc:sldMk cId="70857248" sldId="276"/>
        </pc:sldMkLst>
        <pc:spChg chg="mod">
          <ac:chgData name="IM Seongwoo" userId="dfff89d4400cc07b" providerId="LiveId" clId="{31788079-0095-4A77-B180-7B5AB6D69FCB}" dt="2020-04-14T08:34:20.603" v="415" actId="20577"/>
          <ac:spMkLst>
            <pc:docMk/>
            <pc:sldMk cId="70857248" sldId="276"/>
            <ac:spMk id="8" creationId="{82E26EB7-FBC0-4588-8BC3-CE24C42E9DBC}"/>
          </ac:spMkLst>
        </pc:spChg>
      </pc:sldChg>
      <pc:sldChg chg="modSp mod">
        <pc:chgData name="IM Seongwoo" userId="dfff89d4400cc07b" providerId="LiveId" clId="{31788079-0095-4A77-B180-7B5AB6D69FCB}" dt="2020-04-14T08:34:02.869" v="411" actId="20577"/>
        <pc:sldMkLst>
          <pc:docMk/>
          <pc:sldMk cId="3981979207" sldId="277"/>
        </pc:sldMkLst>
        <pc:spChg chg="mod">
          <ac:chgData name="IM Seongwoo" userId="dfff89d4400cc07b" providerId="LiveId" clId="{31788079-0095-4A77-B180-7B5AB6D69FCB}" dt="2020-04-14T08:34:02.869" v="411" actId="20577"/>
          <ac:spMkLst>
            <pc:docMk/>
            <pc:sldMk cId="3981979207" sldId="277"/>
            <ac:spMk id="8" creationId="{82E26EB7-FBC0-4588-8BC3-CE24C42E9DBC}"/>
          </ac:spMkLst>
        </pc:spChg>
      </pc:sldChg>
      <pc:sldChg chg="addSp delSp modSp add mod">
        <pc:chgData name="IM Seongwoo" userId="dfff89d4400cc07b" providerId="LiveId" clId="{31788079-0095-4A77-B180-7B5AB6D69FCB}" dt="2020-04-14T08:33:51.119" v="407" actId="20577"/>
        <pc:sldMkLst>
          <pc:docMk/>
          <pc:sldMk cId="3620629874" sldId="280"/>
        </pc:sldMkLst>
        <pc:spChg chg="del mod">
          <ac:chgData name="IM Seongwoo" userId="dfff89d4400cc07b" providerId="LiveId" clId="{31788079-0095-4A77-B180-7B5AB6D69FCB}" dt="2020-04-14T08:22:44.614" v="4" actId="478"/>
          <ac:spMkLst>
            <pc:docMk/>
            <pc:sldMk cId="3620629874" sldId="280"/>
            <ac:spMk id="6" creationId="{1E07A614-BEF7-46B3-BB53-C375E24B0140}"/>
          </ac:spMkLst>
        </pc:spChg>
        <pc:spChg chg="del">
          <ac:chgData name="IM Seongwoo" userId="dfff89d4400cc07b" providerId="LiveId" clId="{31788079-0095-4A77-B180-7B5AB6D69FCB}" dt="2020-04-14T08:22:46.583" v="6" actId="478"/>
          <ac:spMkLst>
            <pc:docMk/>
            <pc:sldMk cId="3620629874" sldId="280"/>
            <ac:spMk id="12" creationId="{27B2B817-B2A0-45A1-86E4-0C9ECC4A8C9E}"/>
          </ac:spMkLst>
        </pc:spChg>
        <pc:spChg chg="del">
          <ac:chgData name="IM Seongwoo" userId="dfff89d4400cc07b" providerId="LiveId" clId="{31788079-0095-4A77-B180-7B5AB6D69FCB}" dt="2020-04-14T08:22:47.708" v="7" actId="478"/>
          <ac:spMkLst>
            <pc:docMk/>
            <pc:sldMk cId="3620629874" sldId="280"/>
            <ac:spMk id="14" creationId="{1BC2A29E-CC36-4429-88A8-FBB0E503556D}"/>
          </ac:spMkLst>
        </pc:spChg>
        <pc:spChg chg="mod">
          <ac:chgData name="IM Seongwoo" userId="dfff89d4400cc07b" providerId="LiveId" clId="{31788079-0095-4A77-B180-7B5AB6D69FCB}" dt="2020-04-14T08:22:53.239" v="8" actId="20577"/>
          <ac:spMkLst>
            <pc:docMk/>
            <pc:sldMk cId="3620629874" sldId="280"/>
            <ac:spMk id="15" creationId="{1864B9B3-7BD6-4936-98CD-4B943B5F4F62}"/>
          </ac:spMkLst>
        </pc:spChg>
        <pc:spChg chg="mod">
          <ac:chgData name="IM Seongwoo" userId="dfff89d4400cc07b" providerId="LiveId" clId="{31788079-0095-4A77-B180-7B5AB6D69FCB}" dt="2020-04-14T08:22:59.849" v="14"/>
          <ac:spMkLst>
            <pc:docMk/>
            <pc:sldMk cId="3620629874" sldId="280"/>
            <ac:spMk id="16" creationId="{4E63E160-66BD-4EF6-9E65-466A9CE67F48}"/>
          </ac:spMkLst>
        </pc:spChg>
        <pc:graphicFrameChg chg="add mod modGraphic">
          <ac:chgData name="IM Seongwoo" userId="dfff89d4400cc07b" providerId="LiveId" clId="{31788079-0095-4A77-B180-7B5AB6D69FCB}" dt="2020-04-14T08:33:51.119" v="407" actId="20577"/>
          <ac:graphicFrameMkLst>
            <pc:docMk/>
            <pc:sldMk cId="3620629874" sldId="280"/>
            <ac:graphicFrameMk id="2" creationId="{BD1E9CB0-5F16-459C-9856-1CC278020B22}"/>
          </ac:graphicFrameMkLst>
        </pc:graphicFrameChg>
        <pc:picChg chg="del">
          <ac:chgData name="IM Seongwoo" userId="dfff89d4400cc07b" providerId="LiveId" clId="{31788079-0095-4A77-B180-7B5AB6D69FCB}" dt="2020-04-14T08:22:42.067" v="1" actId="478"/>
          <ac:picMkLst>
            <pc:docMk/>
            <pc:sldMk cId="3620629874" sldId="280"/>
            <ac:picMk id="3" creationId="{3321BD08-9D57-4781-8C7E-8903AB3201C8}"/>
          </ac:picMkLst>
        </pc:picChg>
        <pc:picChg chg="del">
          <ac:chgData name="IM Seongwoo" userId="dfff89d4400cc07b" providerId="LiveId" clId="{31788079-0095-4A77-B180-7B5AB6D69FCB}" dt="2020-04-14T08:22:43.411" v="3" actId="478"/>
          <ac:picMkLst>
            <pc:docMk/>
            <pc:sldMk cId="3620629874" sldId="280"/>
            <ac:picMk id="4" creationId="{8CB0F022-9846-4575-8BBA-598FB559CF02}"/>
          </ac:picMkLst>
        </pc:picChg>
        <pc:picChg chg="del">
          <ac:chgData name="IM Seongwoo" userId="dfff89d4400cc07b" providerId="LiveId" clId="{31788079-0095-4A77-B180-7B5AB6D69FCB}" dt="2020-04-14T08:22:45.599" v="5" actId="478"/>
          <ac:picMkLst>
            <pc:docMk/>
            <pc:sldMk cId="3620629874" sldId="280"/>
            <ac:picMk id="13" creationId="{E4951B1A-F98C-4030-861A-A227A30C032C}"/>
          </ac:picMkLst>
        </pc:picChg>
      </pc:sldChg>
    </pc:docChg>
  </pc:docChgLst>
  <pc:docChgLst>
    <pc:chgData name="IM Seongwoo" userId="dfff89d4400cc07b" providerId="LiveId" clId="{492FE7EE-6617-4FB0-B2BC-F4466981DC88}"/>
    <pc:docChg chg="undo custSel modSld">
      <pc:chgData name="IM Seongwoo" userId="dfff89d4400cc07b" providerId="LiveId" clId="{492FE7EE-6617-4FB0-B2BC-F4466981DC88}" dt="2020-04-14T11:43:09.860" v="4128"/>
      <pc:docMkLst>
        <pc:docMk/>
      </pc:docMkLst>
      <pc:sldChg chg="modNotesTx">
        <pc:chgData name="IM Seongwoo" userId="dfff89d4400cc07b" providerId="LiveId" clId="{492FE7EE-6617-4FB0-B2BC-F4466981DC88}" dt="2020-04-13T13:37:40.436" v="2460" actId="20577"/>
        <pc:sldMkLst>
          <pc:docMk/>
          <pc:sldMk cId="2419131124" sldId="258"/>
        </pc:sldMkLst>
      </pc:sldChg>
      <pc:sldChg chg="modNotesTx">
        <pc:chgData name="IM Seongwoo" userId="dfff89d4400cc07b" providerId="LiveId" clId="{492FE7EE-6617-4FB0-B2BC-F4466981DC88}" dt="2020-04-13T13:26:27.917" v="537" actId="20577"/>
        <pc:sldMkLst>
          <pc:docMk/>
          <pc:sldMk cId="72406163" sldId="263"/>
        </pc:sldMkLst>
      </pc:sldChg>
      <pc:sldChg chg="addSp delSp modSp modNotesTx">
        <pc:chgData name="IM Seongwoo" userId="dfff89d4400cc07b" providerId="LiveId" clId="{492FE7EE-6617-4FB0-B2BC-F4466981DC88}" dt="2020-04-13T13:27:49.011" v="810" actId="20577"/>
        <pc:sldMkLst>
          <pc:docMk/>
          <pc:sldMk cId="209751045" sldId="267"/>
        </pc:sldMkLst>
        <pc:picChg chg="add mod ord">
          <ac:chgData name="IM Seongwoo" userId="dfff89d4400cc07b" providerId="LiveId" clId="{492FE7EE-6617-4FB0-B2BC-F4466981DC88}" dt="2020-04-13T13:04:15.458" v="4" actId="167"/>
          <ac:picMkLst>
            <pc:docMk/>
            <pc:sldMk cId="209751045" sldId="267"/>
            <ac:picMk id="2" creationId="{F396D95F-F559-423E-A0D4-E81CC7709E8E}"/>
          </ac:picMkLst>
        </pc:picChg>
        <pc:picChg chg="del">
          <ac:chgData name="IM Seongwoo" userId="dfff89d4400cc07b" providerId="LiveId" clId="{492FE7EE-6617-4FB0-B2BC-F4466981DC88}" dt="2020-04-13T13:04:16.727" v="5" actId="478"/>
          <ac:picMkLst>
            <pc:docMk/>
            <pc:sldMk cId="209751045" sldId="267"/>
            <ac:picMk id="9" creationId="{77387C20-2B25-4751-AD91-CF61BBD8F630}"/>
          </ac:picMkLst>
        </pc:picChg>
      </pc:sldChg>
      <pc:sldChg chg="addSp delSp modSp modNotesTx">
        <pc:chgData name="IM Seongwoo" userId="dfff89d4400cc07b" providerId="LiveId" clId="{492FE7EE-6617-4FB0-B2BC-F4466981DC88}" dt="2020-04-13T13:28:42.916" v="1071" actId="20577"/>
        <pc:sldMkLst>
          <pc:docMk/>
          <pc:sldMk cId="274321286" sldId="270"/>
        </pc:sldMkLst>
        <pc:picChg chg="add mod ord">
          <ac:chgData name="IM Seongwoo" userId="dfff89d4400cc07b" providerId="LiveId" clId="{492FE7EE-6617-4FB0-B2BC-F4466981DC88}" dt="2020-04-13T13:04:52.366" v="10" actId="167"/>
          <ac:picMkLst>
            <pc:docMk/>
            <pc:sldMk cId="274321286" sldId="270"/>
            <ac:picMk id="2" creationId="{7E716042-02D6-49AE-872C-9EC77575422C}"/>
          </ac:picMkLst>
        </pc:picChg>
        <pc:picChg chg="del">
          <ac:chgData name="IM Seongwoo" userId="dfff89d4400cc07b" providerId="LiveId" clId="{492FE7EE-6617-4FB0-B2BC-F4466981DC88}" dt="2020-04-13T13:04:53.702" v="11" actId="478"/>
          <ac:picMkLst>
            <pc:docMk/>
            <pc:sldMk cId="274321286" sldId="270"/>
            <ac:picMk id="8" creationId="{57A5D160-BE14-4EA3-9964-575ADEB79BDC}"/>
          </ac:picMkLst>
        </pc:picChg>
      </pc:sldChg>
      <pc:sldChg chg="addSp delSp modSp modNotesTx">
        <pc:chgData name="IM Seongwoo" userId="dfff89d4400cc07b" providerId="LiveId" clId="{492FE7EE-6617-4FB0-B2BC-F4466981DC88}" dt="2020-04-13T13:39:56.946" v="2924" actId="20577"/>
        <pc:sldMkLst>
          <pc:docMk/>
          <pc:sldMk cId="2991899666" sldId="272"/>
        </pc:sldMkLst>
        <pc:spChg chg="mod">
          <ac:chgData name="IM Seongwoo" userId="dfff89d4400cc07b" providerId="LiveId" clId="{492FE7EE-6617-4FB0-B2BC-F4466981DC88}" dt="2020-04-13T13:13:36.660" v="66" actId="1035"/>
          <ac:spMkLst>
            <pc:docMk/>
            <pc:sldMk cId="2991899666" sldId="272"/>
            <ac:spMk id="6" creationId="{1E07A614-BEF7-46B3-BB53-C375E24B0140}"/>
          </ac:spMkLst>
        </pc:spChg>
        <pc:picChg chg="mod">
          <ac:chgData name="IM Seongwoo" userId="dfff89d4400cc07b" providerId="LiveId" clId="{492FE7EE-6617-4FB0-B2BC-F4466981DC88}" dt="2020-04-13T13:13:51.866" v="72" actId="1035"/>
          <ac:picMkLst>
            <pc:docMk/>
            <pc:sldMk cId="2991899666" sldId="272"/>
            <ac:picMk id="2" creationId="{080CD7E6-4536-41B3-B658-C5102B1E6485}"/>
          </ac:picMkLst>
        </pc:picChg>
        <pc:picChg chg="add mod">
          <ac:chgData name="IM Seongwoo" userId="dfff89d4400cc07b" providerId="LiveId" clId="{492FE7EE-6617-4FB0-B2BC-F4466981DC88}" dt="2020-04-13T13:13:31.322" v="53" actId="1035"/>
          <ac:picMkLst>
            <pc:docMk/>
            <pc:sldMk cId="2991899666" sldId="272"/>
            <ac:picMk id="3" creationId="{7275F75C-FE63-4C4C-A8BF-CF76B6CF780E}"/>
          </ac:picMkLst>
        </pc:picChg>
        <pc:picChg chg="del">
          <ac:chgData name="IM Seongwoo" userId="dfff89d4400cc07b" providerId="LiveId" clId="{492FE7EE-6617-4FB0-B2BC-F4466981DC88}" dt="2020-04-13T13:11:54.760" v="24" actId="478"/>
          <ac:picMkLst>
            <pc:docMk/>
            <pc:sldMk cId="2991899666" sldId="272"/>
            <ac:picMk id="4" creationId="{217FC6AF-F83C-41EE-AAF3-7E2E05871E78}"/>
          </ac:picMkLst>
        </pc:picChg>
      </pc:sldChg>
      <pc:sldChg chg="addSp delSp modSp modNotesTx">
        <pc:chgData name="IM Seongwoo" userId="dfff89d4400cc07b" providerId="LiveId" clId="{492FE7EE-6617-4FB0-B2BC-F4466981DC88}" dt="2020-04-13T13:46:37.124" v="4000" actId="20577"/>
        <pc:sldMkLst>
          <pc:docMk/>
          <pc:sldMk cId="1275082866" sldId="273"/>
        </pc:sldMkLst>
        <pc:spChg chg="add mod">
          <ac:chgData name="IM Seongwoo" userId="dfff89d4400cc07b" providerId="LiveId" clId="{492FE7EE-6617-4FB0-B2BC-F4466981DC88}" dt="2020-04-13T13:15:51.304" v="117" actId="1038"/>
          <ac:spMkLst>
            <pc:docMk/>
            <pc:sldMk cId="1275082866" sldId="273"/>
            <ac:spMk id="2" creationId="{D19A42E8-4B10-45D0-AA3F-0061724FA377}"/>
          </ac:spMkLst>
        </pc:spChg>
        <pc:spChg chg="mod">
          <ac:chgData name="IM Seongwoo" userId="dfff89d4400cc07b" providerId="LiveId" clId="{492FE7EE-6617-4FB0-B2BC-F4466981DC88}" dt="2020-04-13T13:16:04.615" v="125" actId="1037"/>
          <ac:spMkLst>
            <pc:docMk/>
            <pc:sldMk cId="1275082866" sldId="273"/>
            <ac:spMk id="6" creationId="{1E07A614-BEF7-46B3-BB53-C375E24B0140}"/>
          </ac:spMkLst>
        </pc:spChg>
        <pc:spChg chg="mod">
          <ac:chgData name="IM Seongwoo" userId="dfff89d4400cc07b" providerId="LiveId" clId="{492FE7EE-6617-4FB0-B2BC-F4466981DC88}" dt="2020-04-13T13:15:33.977" v="109" actId="1038"/>
          <ac:spMkLst>
            <pc:docMk/>
            <pc:sldMk cId="1275082866" sldId="273"/>
            <ac:spMk id="10" creationId="{4AB6257E-5564-48D5-A7C6-46E14D16B0BE}"/>
          </ac:spMkLst>
        </pc:spChg>
        <pc:picChg chg="del">
          <ac:chgData name="IM Seongwoo" userId="dfff89d4400cc07b" providerId="LiveId" clId="{492FE7EE-6617-4FB0-B2BC-F4466981DC88}" dt="2020-04-13T13:14:27.005" v="73" actId="478"/>
          <ac:picMkLst>
            <pc:docMk/>
            <pc:sldMk cId="1275082866" sldId="273"/>
            <ac:picMk id="5" creationId="{CF99DCF3-9213-44CE-BE91-6D8E59D1F070}"/>
          </ac:picMkLst>
        </pc:picChg>
        <pc:picChg chg="mod">
          <ac:chgData name="IM Seongwoo" userId="dfff89d4400cc07b" providerId="LiveId" clId="{492FE7EE-6617-4FB0-B2BC-F4466981DC88}" dt="2020-04-13T13:15:36.056" v="111" actId="1038"/>
          <ac:picMkLst>
            <pc:docMk/>
            <pc:sldMk cId="1275082866" sldId="273"/>
            <ac:picMk id="8" creationId="{2A663550-2178-4F76-8E9C-E656A639B600}"/>
          </ac:picMkLst>
        </pc:picChg>
        <pc:picChg chg="mod">
          <ac:chgData name="IM Seongwoo" userId="dfff89d4400cc07b" providerId="LiveId" clId="{492FE7EE-6617-4FB0-B2BC-F4466981DC88}" dt="2020-04-13T13:15:39.839" v="113" actId="1038"/>
          <ac:picMkLst>
            <pc:docMk/>
            <pc:sldMk cId="1275082866" sldId="273"/>
            <ac:picMk id="9" creationId="{F1974AD7-A8B5-4A9C-93CA-5CD9448C1AEE}"/>
          </ac:picMkLst>
        </pc:picChg>
      </pc:sldChg>
      <pc:sldChg chg="modNotesTx">
        <pc:chgData name="IM Seongwoo" userId="dfff89d4400cc07b" providerId="LiveId" clId="{492FE7EE-6617-4FB0-B2BC-F4466981DC88}" dt="2020-04-13T13:43:08.607" v="3394" actId="20577"/>
        <pc:sldMkLst>
          <pc:docMk/>
          <pc:sldMk cId="3789879817" sldId="274"/>
        </pc:sldMkLst>
      </pc:sldChg>
      <pc:sldChg chg="addSp delSp modSp modNotesTx">
        <pc:chgData name="IM Seongwoo" userId="dfff89d4400cc07b" providerId="LiveId" clId="{492FE7EE-6617-4FB0-B2BC-F4466981DC88}" dt="2020-04-13T13:34:42.712" v="2022" actId="20577"/>
        <pc:sldMkLst>
          <pc:docMk/>
          <pc:sldMk cId="1680579210" sldId="278"/>
        </pc:sldMkLst>
        <pc:spChg chg="mod">
          <ac:chgData name="IM Seongwoo" userId="dfff89d4400cc07b" providerId="LiveId" clId="{492FE7EE-6617-4FB0-B2BC-F4466981DC88}" dt="2020-04-13T13:33:34.344" v="1799" actId="20577"/>
          <ac:spMkLst>
            <pc:docMk/>
            <pc:sldMk cId="1680579210" sldId="278"/>
            <ac:spMk id="6" creationId="{1E07A614-BEF7-46B3-BB53-C375E24B0140}"/>
          </ac:spMkLst>
        </pc:spChg>
        <pc:picChg chg="del">
          <ac:chgData name="IM Seongwoo" userId="dfff89d4400cc07b" providerId="LiveId" clId="{492FE7EE-6617-4FB0-B2BC-F4466981DC88}" dt="2020-04-13T13:05:06.221" v="12" actId="478"/>
          <ac:picMkLst>
            <pc:docMk/>
            <pc:sldMk cId="1680579210" sldId="278"/>
            <ac:picMk id="2" creationId="{22E32617-0632-47BB-89C0-1F5DE4CFD5E4}"/>
          </ac:picMkLst>
        </pc:picChg>
        <pc:picChg chg="add mod">
          <ac:chgData name="IM Seongwoo" userId="dfff89d4400cc07b" providerId="LiveId" clId="{492FE7EE-6617-4FB0-B2BC-F4466981DC88}" dt="2020-04-13T13:05:55.986" v="18" actId="1076"/>
          <ac:picMkLst>
            <pc:docMk/>
            <pc:sldMk cId="1680579210" sldId="278"/>
            <ac:picMk id="3" creationId="{89162BA3-4A63-4693-9161-0C56C877ACCE}"/>
          </ac:picMkLst>
        </pc:picChg>
      </pc:sldChg>
      <pc:sldChg chg="addSp delSp modSp modNotesTx">
        <pc:chgData name="IM Seongwoo" userId="dfff89d4400cc07b" providerId="LiveId" clId="{492FE7EE-6617-4FB0-B2BC-F4466981DC88}" dt="2020-04-13T13:36:17.285" v="2254" actId="20577"/>
        <pc:sldMkLst>
          <pc:docMk/>
          <pc:sldMk cId="322412378" sldId="279"/>
        </pc:sldMkLst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2" creationId="{FA7F1538-16F9-4513-8166-BDCF727A3ACF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3" creationId="{9826B5A4-20A7-4D8A-B23F-D1AE3FACF406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4" creationId="{6A51843C-62DA-478E-A43E-05F944053FF8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5" creationId="{FF0E6150-C673-4650-BBC9-0A91B957B06B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6" creationId="{66A02259-520C-48E4-9741-AC142FF1AC98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7" creationId="{A58EA951-CF46-4214-80BA-098A9E017622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8" creationId="{6EBAEE76-6350-4231-9DFB-A6A13F082C1F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25" creationId="{FA7F1538-16F9-4513-8166-BDCF727A3ACF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26" creationId="{9826B5A4-20A7-4D8A-B23F-D1AE3FACF406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27" creationId="{6A51843C-62DA-478E-A43E-05F944053FF8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28" creationId="{FF0E6150-C673-4650-BBC9-0A91B957B06B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29" creationId="{66A02259-520C-48E4-9741-AC142FF1AC98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30" creationId="{A58EA951-CF46-4214-80BA-098A9E017622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31" creationId="{6EBAEE76-6350-4231-9DFB-A6A13F082C1F}"/>
          </ac:spMkLst>
        </pc:spChg>
        <pc:graphicFrameChg chg="add del">
          <ac:chgData name="IM Seongwoo" userId="dfff89d4400cc07b" providerId="LiveId" clId="{492FE7EE-6617-4FB0-B2BC-F4466981DC88}" dt="2020-04-13T13:18:25.745" v="127"/>
          <ac:graphicFrameMkLst>
            <pc:docMk/>
            <pc:sldMk cId="322412378" sldId="279"/>
            <ac:graphicFrameMk id="7" creationId="{FE4266D8-4F91-46EB-A46D-E2C9F8555D5B}"/>
          </ac:graphicFrameMkLst>
        </pc:graphicFrameChg>
        <pc:graphicFrameChg chg="add del">
          <ac:chgData name="IM Seongwoo" userId="dfff89d4400cc07b" providerId="LiveId" clId="{492FE7EE-6617-4FB0-B2BC-F4466981DC88}" dt="2020-04-13T13:35:37.886" v="2156"/>
          <ac:graphicFrameMkLst>
            <pc:docMk/>
            <pc:sldMk cId="322412378" sldId="279"/>
            <ac:graphicFrameMk id="24" creationId="{9222FBDF-BFF4-4861-8C2D-47AB135D403C}"/>
          </ac:graphicFrameMkLst>
        </pc:graphicFrameChg>
        <pc:picChg chg="del">
          <ac:chgData name="IM Seongwoo" userId="dfff89d4400cc07b" providerId="LiveId" clId="{492FE7EE-6617-4FB0-B2BC-F4466981DC88}" dt="2020-04-13T13:18:32.244" v="128" actId="478"/>
          <ac:picMkLst>
            <pc:docMk/>
            <pc:sldMk cId="322412378" sldId="279"/>
            <ac:picMk id="4" creationId="{14287B25-7A13-4D37-B2EB-35F601762442}"/>
          </ac:picMkLst>
        </pc:picChg>
        <pc:picChg chg="mod ord">
          <ac:chgData name="IM Seongwoo" userId="dfff89d4400cc07b" providerId="LiveId" clId="{492FE7EE-6617-4FB0-B2BC-F4466981DC88}" dt="2020-04-13T13:35:55.229" v="2164" actId="166"/>
          <ac:picMkLst>
            <pc:docMk/>
            <pc:sldMk cId="322412378" sldId="279"/>
            <ac:picMk id="5" creationId="{83D47D2E-BDF2-4C90-88F8-B2FD4066EFE1}"/>
          </ac:picMkLst>
        </pc:picChg>
        <pc:picChg chg="add del mod">
          <ac:chgData name="IM Seongwoo" userId="dfff89d4400cc07b" providerId="LiveId" clId="{492FE7EE-6617-4FB0-B2BC-F4466981DC88}" dt="2020-04-13T13:35:43.805" v="2159" actId="478"/>
          <ac:picMkLst>
            <pc:docMk/>
            <pc:sldMk cId="322412378" sldId="279"/>
            <ac:picMk id="23" creationId="{07C576A1-9311-4F60-9F8E-94DD7FFF6E86}"/>
          </ac:picMkLst>
        </pc:picChg>
        <pc:picChg chg="add mod">
          <ac:chgData name="IM Seongwoo" userId="dfff89d4400cc07b" providerId="LiveId" clId="{492FE7EE-6617-4FB0-B2BC-F4466981DC88}" dt="2020-04-13T13:35:51.332" v="2162" actId="14100"/>
          <ac:picMkLst>
            <pc:docMk/>
            <pc:sldMk cId="322412378" sldId="279"/>
            <ac:picMk id="36" creationId="{FEED7BAD-4A42-4A9E-A4D3-D048BA05D730}"/>
          </ac:picMkLst>
        </pc:picChg>
        <pc:cxnChg chg="add del mod">
          <ac:chgData name="IM Seongwoo" userId="dfff89d4400cc07b" providerId="LiveId" clId="{492FE7EE-6617-4FB0-B2BC-F4466981DC88}" dt="2020-04-13T13:08:54.018" v="21" actId="478"/>
          <ac:cxnSpMkLst>
            <pc:docMk/>
            <pc:sldMk cId="322412378" sldId="279"/>
            <ac:cxnSpMk id="3" creationId="{C7ECC952-6B70-4615-9321-2C7F0BC2B468}"/>
          </ac:cxnSpMkLst>
        </pc:cxnChg>
        <pc:cxnChg chg="add del">
          <ac:chgData name="IM Seongwoo" userId="dfff89d4400cc07b" providerId="LiveId" clId="{492FE7EE-6617-4FB0-B2BC-F4466981DC88}" dt="2020-04-13T13:18:25.745" v="127"/>
          <ac:cxnSpMkLst>
            <pc:docMk/>
            <pc:sldMk cId="322412378" sldId="279"/>
            <ac:cxnSpMk id="19" creationId="{0D93BB58-F4F8-41CA-A8A1-AA6D29B84026}"/>
          </ac:cxnSpMkLst>
        </pc:cxnChg>
        <pc:cxnChg chg="add del">
          <ac:chgData name="IM Seongwoo" userId="dfff89d4400cc07b" providerId="LiveId" clId="{492FE7EE-6617-4FB0-B2BC-F4466981DC88}" dt="2020-04-13T13:18:25.745" v="127"/>
          <ac:cxnSpMkLst>
            <pc:docMk/>
            <pc:sldMk cId="322412378" sldId="279"/>
            <ac:cxnSpMk id="20" creationId="{DD9BDE08-EBE6-4016-8B1C-D72B6AFFE211}"/>
          </ac:cxnSpMkLst>
        </pc:cxnChg>
        <pc:cxnChg chg="add del">
          <ac:chgData name="IM Seongwoo" userId="dfff89d4400cc07b" providerId="LiveId" clId="{492FE7EE-6617-4FB0-B2BC-F4466981DC88}" dt="2020-04-13T13:18:25.745" v="127"/>
          <ac:cxnSpMkLst>
            <pc:docMk/>
            <pc:sldMk cId="322412378" sldId="279"/>
            <ac:cxnSpMk id="21" creationId="{80416ABC-4E05-4677-BB99-E226BDB096E7}"/>
          </ac:cxnSpMkLst>
        </pc:cxnChg>
        <pc:cxnChg chg="add del">
          <ac:chgData name="IM Seongwoo" userId="dfff89d4400cc07b" providerId="LiveId" clId="{492FE7EE-6617-4FB0-B2BC-F4466981DC88}" dt="2020-04-13T13:18:25.745" v="127"/>
          <ac:cxnSpMkLst>
            <pc:docMk/>
            <pc:sldMk cId="322412378" sldId="279"/>
            <ac:cxnSpMk id="22" creationId="{B7AC7332-9BE2-4B9B-97AC-CA39AB54B353}"/>
          </ac:cxnSpMkLst>
        </pc:cxnChg>
        <pc:cxnChg chg="add del">
          <ac:chgData name="IM Seongwoo" userId="dfff89d4400cc07b" providerId="LiveId" clId="{492FE7EE-6617-4FB0-B2BC-F4466981DC88}" dt="2020-04-13T13:35:37.886" v="2156"/>
          <ac:cxnSpMkLst>
            <pc:docMk/>
            <pc:sldMk cId="322412378" sldId="279"/>
            <ac:cxnSpMk id="32" creationId="{0D93BB58-F4F8-41CA-A8A1-AA6D29B84026}"/>
          </ac:cxnSpMkLst>
        </pc:cxnChg>
        <pc:cxnChg chg="add del">
          <ac:chgData name="IM Seongwoo" userId="dfff89d4400cc07b" providerId="LiveId" clId="{492FE7EE-6617-4FB0-B2BC-F4466981DC88}" dt="2020-04-13T13:35:37.886" v="2156"/>
          <ac:cxnSpMkLst>
            <pc:docMk/>
            <pc:sldMk cId="322412378" sldId="279"/>
            <ac:cxnSpMk id="33" creationId="{DD9BDE08-EBE6-4016-8B1C-D72B6AFFE211}"/>
          </ac:cxnSpMkLst>
        </pc:cxnChg>
        <pc:cxnChg chg="add del">
          <ac:chgData name="IM Seongwoo" userId="dfff89d4400cc07b" providerId="LiveId" clId="{492FE7EE-6617-4FB0-B2BC-F4466981DC88}" dt="2020-04-13T13:35:37.886" v="2156"/>
          <ac:cxnSpMkLst>
            <pc:docMk/>
            <pc:sldMk cId="322412378" sldId="279"/>
            <ac:cxnSpMk id="34" creationId="{80416ABC-4E05-4677-BB99-E226BDB096E7}"/>
          </ac:cxnSpMkLst>
        </pc:cxnChg>
        <pc:cxnChg chg="add del">
          <ac:chgData name="IM Seongwoo" userId="dfff89d4400cc07b" providerId="LiveId" clId="{492FE7EE-6617-4FB0-B2BC-F4466981DC88}" dt="2020-04-13T13:35:37.886" v="2156"/>
          <ac:cxnSpMkLst>
            <pc:docMk/>
            <pc:sldMk cId="322412378" sldId="279"/>
            <ac:cxnSpMk id="35" creationId="{B7AC7332-9BE2-4B9B-97AC-CA39AB54B353}"/>
          </ac:cxnSpMkLst>
        </pc:cxnChg>
      </pc:sldChg>
      <pc:sldChg chg="modSp">
        <pc:chgData name="IM Seongwoo" userId="dfff89d4400cc07b" providerId="LiveId" clId="{492FE7EE-6617-4FB0-B2BC-F4466981DC88}" dt="2020-04-14T11:43:09.860" v="4128"/>
        <pc:sldMkLst>
          <pc:docMk/>
          <pc:sldMk cId="3620629874" sldId="280"/>
        </pc:sldMkLst>
        <pc:graphicFrameChg chg="mod modGraphic">
          <ac:chgData name="IM Seongwoo" userId="dfff89d4400cc07b" providerId="LiveId" clId="{492FE7EE-6617-4FB0-B2BC-F4466981DC88}" dt="2020-04-14T11:43:09.860" v="4128"/>
          <ac:graphicFrameMkLst>
            <pc:docMk/>
            <pc:sldMk cId="3620629874" sldId="280"/>
            <ac:graphicFrameMk id="2" creationId="{BD1E9CB0-5F16-459C-9856-1CC278020B2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928B-1029-491C-A7FB-BE3D81D1F9A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DB62F-3052-4138-B18F-A7F212529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6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수행하는 명령의 종류는 다음과 같으며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이중 </a:t>
            </a:r>
            <a:r>
              <a:rPr lang="en-US" altLang="ko-KR" dirty="0"/>
              <a:t>select </a:t>
            </a:r>
            <a:r>
              <a:rPr lang="ko-KR" altLang="en-US" dirty="0"/>
              <a:t>구문의 결과로 얻어진 값은</a:t>
            </a:r>
            <a:r>
              <a:rPr lang="en-US" altLang="ko-KR" dirty="0"/>
              <a:t>, 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각 날짜의 메뉴는 </a:t>
            </a:r>
            <a:r>
              <a:rPr lang="ko-KR" altLang="en-US" dirty="0" err="1"/>
              <a:t>해쉬테이블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날짜별</a:t>
            </a:r>
            <a:r>
              <a:rPr lang="ko-KR" altLang="en-US" dirty="0"/>
              <a:t> 주문합계는 </a:t>
            </a:r>
            <a:r>
              <a:rPr lang="en-US" altLang="ko-KR" dirty="0"/>
              <a:t>int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해당 일자의 주문목록은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No, count, name</a:t>
            </a:r>
            <a:r>
              <a:rPr lang="ko-KR" altLang="en-US" dirty="0"/>
              <a:t>을 각각 벡터에 넣어줍니다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9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수행하는 명령의 종류는 다음과 같으며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이중 </a:t>
            </a:r>
            <a:r>
              <a:rPr lang="en-US" altLang="ko-KR" dirty="0"/>
              <a:t>select </a:t>
            </a:r>
            <a:r>
              <a:rPr lang="ko-KR" altLang="en-US" dirty="0"/>
              <a:t>구문의 결과로 얻어진 값은</a:t>
            </a:r>
            <a:r>
              <a:rPr lang="en-US" altLang="ko-KR" dirty="0"/>
              <a:t>, 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각 날짜의 메뉴는 </a:t>
            </a:r>
            <a:r>
              <a:rPr lang="ko-KR" altLang="en-US" dirty="0" err="1"/>
              <a:t>해쉬테이블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날짜별</a:t>
            </a:r>
            <a:r>
              <a:rPr lang="ko-KR" altLang="en-US" dirty="0"/>
              <a:t> 주문합계는 </a:t>
            </a:r>
            <a:r>
              <a:rPr lang="en-US" altLang="ko-KR" dirty="0"/>
              <a:t>int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해당 일자의 주문목록은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No, count, name</a:t>
            </a:r>
            <a:r>
              <a:rPr lang="ko-KR" altLang="en-US" dirty="0"/>
              <a:t>을 각각 벡터에 넣어줍니다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4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비밀번호까지 입력하고 </a:t>
            </a:r>
            <a:r>
              <a:rPr lang="ko-KR" altLang="en-US" dirty="0" err="1"/>
              <a:t>엔터키</a:t>
            </a:r>
            <a:r>
              <a:rPr lang="ko-KR" altLang="en-US" dirty="0"/>
              <a:t> 누르면</a:t>
            </a:r>
            <a:r>
              <a:rPr lang="en-US" altLang="ko-KR" dirty="0"/>
              <a:t>,  </a:t>
            </a:r>
            <a:r>
              <a:rPr lang="ko-KR" altLang="en-US" dirty="0"/>
              <a:t>관리자 로그인 버튼 </a:t>
            </a:r>
            <a:r>
              <a:rPr lang="ko-KR" altLang="en-US" dirty="0" err="1"/>
              <a:t>누른것과</a:t>
            </a:r>
            <a:r>
              <a:rPr lang="ko-KR" altLang="en-US" dirty="0"/>
              <a:t> 동일한 기능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form </a:t>
            </a:r>
            <a:r>
              <a:rPr lang="ko-KR" altLang="en-US" dirty="0"/>
              <a:t>에서 </a:t>
            </a:r>
            <a:r>
              <a:rPr lang="en-US" altLang="ko-KR" dirty="0"/>
              <a:t>submit </a:t>
            </a:r>
            <a:r>
              <a:rPr lang="ko-KR" altLang="en-US" dirty="0"/>
              <a:t>과 동일한 효과입니다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8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어드민</a:t>
            </a:r>
            <a:r>
              <a:rPr lang="ko-KR" altLang="en-US" dirty="0"/>
              <a:t> 클라이언트입니다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빨간 테두리는 현재날짜를 의미하고</a:t>
            </a:r>
            <a:r>
              <a:rPr lang="en-US" altLang="ko-KR" dirty="0"/>
              <a:t>,  </a:t>
            </a:r>
            <a:r>
              <a:rPr lang="ko-KR" altLang="en-US" dirty="0"/>
              <a:t>색이 반전된 날짜는 마우스로 클릭한 날짜입니다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 쓰여진 기능들은  </a:t>
            </a:r>
            <a:r>
              <a:rPr lang="ko-KR" altLang="en-US" dirty="0" err="1"/>
              <a:t>잠시후</a:t>
            </a:r>
            <a:r>
              <a:rPr lang="ko-KR" altLang="en-US" dirty="0"/>
              <a:t> 시연에서 보여드리겠습니다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98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 클라이언트입니다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빨간색테두리</a:t>
            </a:r>
            <a:r>
              <a:rPr lang="en-US" altLang="ko-KR" dirty="0"/>
              <a:t>, </a:t>
            </a:r>
            <a:r>
              <a:rPr lang="ko-KR" altLang="en-US" dirty="0"/>
              <a:t>색반전은  </a:t>
            </a:r>
            <a:r>
              <a:rPr lang="ko-KR" altLang="en-US" dirty="0" err="1"/>
              <a:t>어드민</a:t>
            </a:r>
            <a:r>
              <a:rPr lang="ko-KR" altLang="en-US" dirty="0"/>
              <a:t> </a:t>
            </a:r>
            <a:r>
              <a:rPr lang="ko-KR" altLang="en-US" dirty="0" err="1"/>
              <a:t>크라이언트와</a:t>
            </a:r>
            <a:r>
              <a:rPr lang="ko-KR" altLang="en-US" dirty="0"/>
              <a:t> 동일합니다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주문하는 동작 또한 시연으로 보여드리겠습니다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달력을 그리는 핵심 기능인  </a:t>
            </a:r>
            <a:r>
              <a:rPr lang="en-US" altLang="ko-KR" dirty="0" err="1"/>
              <a:t>cal</a:t>
            </a:r>
            <a:r>
              <a:rPr lang="en-US" altLang="ko-KR" dirty="0"/>
              <a:t> generate </a:t>
            </a:r>
            <a:r>
              <a:rPr lang="ko-KR" altLang="en-US" dirty="0"/>
              <a:t>메소드입니다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cal</a:t>
            </a:r>
            <a:r>
              <a:rPr lang="en-US" altLang="ko-KR" dirty="0"/>
              <a:t> info </a:t>
            </a:r>
            <a:r>
              <a:rPr lang="ko-KR" altLang="en-US" dirty="0"/>
              <a:t>객체를 이용하여  </a:t>
            </a:r>
            <a:r>
              <a:rPr lang="en-US" altLang="ko-KR" dirty="0"/>
              <a:t>1</a:t>
            </a:r>
            <a:r>
              <a:rPr lang="ko-KR" altLang="en-US" dirty="0"/>
              <a:t>일 이전의 </a:t>
            </a:r>
            <a:r>
              <a:rPr lang="ko-KR" altLang="en-US" dirty="0" err="1"/>
              <a:t>빈패널</a:t>
            </a:r>
            <a:r>
              <a:rPr lang="ko-KR" altLang="en-US" dirty="0"/>
              <a:t> 개수와</a:t>
            </a:r>
            <a:r>
              <a:rPr lang="en-US" altLang="ko-KR" dirty="0"/>
              <a:t>,  </a:t>
            </a:r>
            <a:r>
              <a:rPr lang="ko-KR" altLang="en-US" dirty="0"/>
              <a:t>이 달에 총 일수를 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이용해  </a:t>
            </a:r>
            <a:r>
              <a:rPr lang="en-US" altLang="ko-KR" dirty="0"/>
              <a:t>42</a:t>
            </a:r>
            <a:r>
              <a:rPr lang="ko-KR" altLang="en-US" dirty="0"/>
              <a:t>에서 총일수를 뺀 만큼 빈패널을 생성하고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달력에 맞게 빈패널과 날짜 패널을 순서대로 넣어줍니다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Gridlayout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내부 요소가 </a:t>
            </a:r>
            <a:r>
              <a:rPr lang="ko-KR" altLang="en-US" dirty="0" err="1"/>
              <a:t>부족할경우</a:t>
            </a:r>
            <a:r>
              <a:rPr lang="en-US" altLang="ko-KR" dirty="0"/>
              <a:t>, 6</a:t>
            </a:r>
            <a:r>
              <a:rPr lang="ko-KR" altLang="en-US" dirty="0"/>
              <a:t>행</a:t>
            </a:r>
            <a:r>
              <a:rPr lang="en-US" altLang="ko-KR" dirty="0"/>
              <a:t>7</a:t>
            </a:r>
            <a:r>
              <a:rPr lang="ko-KR" altLang="en-US" dirty="0"/>
              <a:t>열의 구조를 유지하지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날짜 </a:t>
            </a:r>
            <a:r>
              <a:rPr lang="en-US" altLang="ko-KR" dirty="0"/>
              <a:t>30</a:t>
            </a:r>
            <a:r>
              <a:rPr lang="ko-KR" altLang="en-US" dirty="0"/>
              <a:t>일을 포함하여</a:t>
            </a:r>
            <a:r>
              <a:rPr lang="en-US" altLang="ko-KR" dirty="0"/>
              <a:t>, </a:t>
            </a:r>
            <a:r>
              <a:rPr lang="ko-KR" altLang="en-US" dirty="0"/>
              <a:t>빈패널을 이용해 </a:t>
            </a:r>
            <a:r>
              <a:rPr lang="en-US" altLang="ko-KR" dirty="0"/>
              <a:t>42</a:t>
            </a:r>
            <a:r>
              <a:rPr lang="ko-KR" altLang="en-US" dirty="0"/>
              <a:t>칸 전부를 채워주었습니다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95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날짜패널의 구조는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La_menu</a:t>
            </a:r>
            <a:r>
              <a:rPr lang="ko-KR" altLang="en-US" dirty="0"/>
              <a:t>에는 그날의 메뉴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 err="1"/>
              <a:t>La_day</a:t>
            </a:r>
            <a:r>
              <a:rPr lang="ko-KR" altLang="en-US" dirty="0"/>
              <a:t>에는 날짜</a:t>
            </a:r>
            <a:r>
              <a:rPr lang="en-US" altLang="ko-KR" dirty="0"/>
              <a:t>,   </a:t>
            </a:r>
            <a:r>
              <a:rPr lang="en-US" altLang="ko-KR" dirty="0" err="1"/>
              <a:t>la_sum</a:t>
            </a:r>
            <a:r>
              <a:rPr lang="ko-KR" altLang="en-US" dirty="0"/>
              <a:t>에는 그날의 </a:t>
            </a:r>
            <a:r>
              <a:rPr lang="ko-KR" altLang="en-US" dirty="0" err="1"/>
              <a:t>주문갯수</a:t>
            </a:r>
            <a:r>
              <a:rPr lang="ko-KR" altLang="en-US" dirty="0"/>
              <a:t> 합계가 </a:t>
            </a:r>
            <a:r>
              <a:rPr lang="ko-KR" altLang="en-US" dirty="0" err="1"/>
              <a:t>나오게됩니다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6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Cal_info</a:t>
            </a:r>
            <a:r>
              <a:rPr lang="en-US" altLang="ko-KR" dirty="0"/>
              <a:t> </a:t>
            </a:r>
            <a:r>
              <a:rPr lang="ko-KR" altLang="en-US" dirty="0"/>
              <a:t>클래스는   년 </a:t>
            </a:r>
            <a:r>
              <a:rPr lang="en-US" altLang="ko-KR" dirty="0"/>
              <a:t>, </a:t>
            </a:r>
            <a:r>
              <a:rPr lang="ko-KR" altLang="en-US" dirty="0"/>
              <a:t>월  </a:t>
            </a:r>
            <a:r>
              <a:rPr lang="en-US" altLang="ko-KR" dirty="0"/>
              <a:t>2</a:t>
            </a:r>
            <a:r>
              <a:rPr lang="ko-KR" altLang="en-US" dirty="0"/>
              <a:t>개를 매개변수로 </a:t>
            </a:r>
            <a:r>
              <a:rPr lang="ko-KR" altLang="en-US" dirty="0" err="1"/>
              <a:t>입력받아서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앞 빈패널의 개수와   이번달이 </a:t>
            </a:r>
            <a:r>
              <a:rPr lang="ko-KR" altLang="en-US" dirty="0" err="1"/>
              <a:t>며칠까지인지</a:t>
            </a:r>
            <a:r>
              <a:rPr lang="ko-KR" altLang="en-US" dirty="0"/>
              <a:t> 구해줍니다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2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프로젝트의 모든 객체들은</a:t>
            </a:r>
            <a:r>
              <a:rPr lang="en-US" altLang="ko-KR" dirty="0"/>
              <a:t>, DB</a:t>
            </a:r>
            <a:r>
              <a:rPr lang="ko-KR" altLang="en-US" dirty="0"/>
              <a:t>작업을 </a:t>
            </a:r>
            <a:r>
              <a:rPr lang="ko-KR" altLang="en-US" dirty="0" err="1"/>
              <a:t>할때</a:t>
            </a:r>
            <a:r>
              <a:rPr lang="ko-KR" altLang="en-US" dirty="0"/>
              <a:t>  </a:t>
            </a:r>
            <a:r>
              <a:rPr lang="en-US" altLang="ko-KR" dirty="0"/>
              <a:t>DB.;CLASS</a:t>
            </a:r>
            <a:r>
              <a:rPr lang="ko-KR" altLang="en-US" dirty="0"/>
              <a:t> 를 거치게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객체에서는 </a:t>
            </a:r>
            <a:r>
              <a:rPr lang="en-US" altLang="ko-KR" dirty="0"/>
              <a:t>DB </a:t>
            </a:r>
            <a:r>
              <a:rPr lang="ko-KR" altLang="en-US" dirty="0"/>
              <a:t>객체를 생성하고</a:t>
            </a:r>
            <a:r>
              <a:rPr lang="en-US" altLang="ko-KR" dirty="0"/>
              <a:t>, </a:t>
            </a:r>
            <a:r>
              <a:rPr lang="en-US" altLang="ko-KR" dirty="0" err="1"/>
              <a:t>queryString</a:t>
            </a:r>
            <a:r>
              <a:rPr lang="ko-KR" altLang="en-US" dirty="0"/>
              <a:t> 이라는 메소드에 일정한 </a:t>
            </a:r>
            <a:r>
              <a:rPr lang="en-US" altLang="ko-KR" dirty="0"/>
              <a:t>String</a:t>
            </a:r>
            <a:r>
              <a:rPr lang="ko-KR" altLang="en-US" dirty="0"/>
              <a:t>을 입력하면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객체에서 </a:t>
            </a:r>
            <a:r>
              <a:rPr lang="en-US" altLang="ko-KR" dirty="0"/>
              <a:t>String tokenizer</a:t>
            </a:r>
            <a:r>
              <a:rPr lang="ko-KR" altLang="en-US" dirty="0"/>
              <a:t>로 분해하여 명령을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74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수행하는 명령의 종류는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  <a:r>
              <a:rPr lang="ko-KR" altLang="en-US" dirty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 명령을 사용합니다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메뉴를 </a:t>
            </a:r>
            <a:r>
              <a:rPr lang="ko-KR" altLang="en-US" dirty="0" err="1"/>
              <a:t>수정하는데에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를 </a:t>
            </a:r>
            <a:r>
              <a:rPr lang="ko-KR" altLang="en-US" dirty="0" err="1"/>
              <a:t>사용할수도</a:t>
            </a:r>
            <a:r>
              <a:rPr lang="ko-KR" altLang="en-US" dirty="0"/>
              <a:t> 있었지만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Delete + insert</a:t>
            </a:r>
            <a:r>
              <a:rPr lang="ko-KR" altLang="en-US" dirty="0"/>
              <a:t>로 대체하였습니다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2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2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2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C33B8-FFC9-4FA1-9333-3213498B7A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6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74AA4FE-D131-42A0-B886-F4B08BFC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8CC71D-ACD2-4D05-9D80-FC7D8A4F8B2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5F2CD-2D43-4164-A676-305B0D95D549}"/>
              </a:ext>
            </a:extLst>
          </p:cNvPr>
          <p:cNvSpPr txBox="1"/>
          <p:nvPr/>
        </p:nvSpPr>
        <p:spPr>
          <a:xfrm>
            <a:off x="2679369" y="2911814"/>
            <a:ext cx="378526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50" b="1" dirty="0">
                <a:solidFill>
                  <a:schemeClr val="bg1"/>
                </a:solidFill>
              </a:rPr>
              <a:t>Cafeteria System</a:t>
            </a:r>
            <a:endParaRPr lang="ko-KR" altLang="en-US" sz="405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26EB7-FBC0-4588-8BC3-CE24C42E9DBC}"/>
              </a:ext>
            </a:extLst>
          </p:cNvPr>
          <p:cNvSpPr txBox="1"/>
          <p:nvPr/>
        </p:nvSpPr>
        <p:spPr>
          <a:xfrm flipH="1">
            <a:off x="2679369" y="3744802"/>
            <a:ext cx="3889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김석근</a:t>
            </a:r>
            <a:r>
              <a:rPr lang="ko-KR" altLang="en-US" sz="1400">
                <a:solidFill>
                  <a:schemeClr val="bg1"/>
                </a:solidFill>
              </a:rPr>
              <a:t>   </a:t>
            </a:r>
            <a:r>
              <a:rPr lang="ko-KR" altLang="en-US" sz="1400" dirty="0" err="1">
                <a:solidFill>
                  <a:schemeClr val="bg1"/>
                </a:solidFill>
              </a:rPr>
              <a:t>박범수</a:t>
            </a:r>
            <a:r>
              <a:rPr lang="ko-KR" altLang="en-US" sz="1400" dirty="0">
                <a:solidFill>
                  <a:schemeClr val="bg1"/>
                </a:solidFill>
              </a:rPr>
              <a:t>  이세진  이형주  임성우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D77FF-106E-4966-B7A6-C6CB76466BD3}"/>
              </a:ext>
            </a:extLst>
          </p:cNvPr>
          <p:cNvSpPr txBox="1"/>
          <p:nvPr/>
        </p:nvSpPr>
        <p:spPr>
          <a:xfrm>
            <a:off x="76200" y="791282"/>
            <a:ext cx="168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13" dirty="0">
                <a:solidFill>
                  <a:schemeClr val="bg1"/>
                </a:solidFill>
              </a:rPr>
              <a:t>Team Project</a:t>
            </a:r>
            <a:endParaRPr lang="ko-KR" altLang="en-US" sz="2400" spc="-113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79BC38-4FE4-422C-8825-F8395E2960EB}"/>
              </a:ext>
            </a:extLst>
          </p:cNvPr>
          <p:cNvCxnSpPr>
            <a:cxnSpLocks/>
          </p:cNvCxnSpPr>
          <p:nvPr/>
        </p:nvCxnSpPr>
        <p:spPr>
          <a:xfrm>
            <a:off x="104775" y="1225722"/>
            <a:ext cx="19085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AF4F47B-D99C-45A8-A32B-58AD40CF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" y="1518810"/>
            <a:ext cx="4786313" cy="2707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74C59E-D354-4B4D-93A3-0BCF384B6952}"/>
              </a:ext>
            </a:extLst>
          </p:cNvPr>
          <p:cNvSpPr/>
          <p:nvPr/>
        </p:nvSpPr>
        <p:spPr>
          <a:xfrm>
            <a:off x="69642" y="1518810"/>
            <a:ext cx="2605635" cy="28942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3D2E71-88AB-4868-B2FD-9EC37B48874B}"/>
              </a:ext>
            </a:extLst>
          </p:cNvPr>
          <p:cNvSpPr/>
          <p:nvPr/>
        </p:nvSpPr>
        <p:spPr>
          <a:xfrm>
            <a:off x="5441368" y="1536740"/>
            <a:ext cx="3459897" cy="11113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pc="-113" dirty="0" err="1">
                <a:solidFill>
                  <a:schemeClr val="tx1"/>
                </a:solidFill>
                <a:latin typeface="+mj-ea"/>
                <a:ea typeface="+mj-ea"/>
              </a:rPr>
              <a:t>void_day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 : 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달의 앞 부분의 공백일 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~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토 기준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algn="ctr"/>
            <a:r>
              <a:rPr lang="en-US" altLang="ko-KR" sz="1600" spc="-113" dirty="0" err="1">
                <a:solidFill>
                  <a:schemeClr val="tx1"/>
                </a:solidFill>
                <a:latin typeface="+mj-ea"/>
                <a:ea typeface="+mj-ea"/>
              </a:rPr>
              <a:t>max_day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달의 총 일수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DBA3E7-BB2C-4FE2-BE6E-02A00474A6D3}"/>
              </a:ext>
            </a:extLst>
          </p:cNvPr>
          <p:cNvSpPr/>
          <p:nvPr/>
        </p:nvSpPr>
        <p:spPr>
          <a:xfrm>
            <a:off x="69642" y="1890022"/>
            <a:ext cx="2605635" cy="4718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E572E4C-DABC-4A06-B1A3-BAC501D60EB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675277" y="1663520"/>
            <a:ext cx="2766091" cy="428871"/>
          </a:xfrm>
          <a:prstGeom prst="bentConnector3">
            <a:avLst>
              <a:gd name="adj1" fmla="val 754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33E4A14-6885-43A6-BDD1-57C8356CA99F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2675277" y="2125963"/>
            <a:ext cx="2774656" cy="968282"/>
          </a:xfrm>
          <a:prstGeom prst="bentConnector3">
            <a:avLst>
              <a:gd name="adj1" fmla="val 699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EA1FA2-31B9-4C1D-B127-39E8B6599099}"/>
              </a:ext>
            </a:extLst>
          </p:cNvPr>
          <p:cNvSpPr/>
          <p:nvPr/>
        </p:nvSpPr>
        <p:spPr>
          <a:xfrm>
            <a:off x="5449933" y="2874457"/>
            <a:ext cx="3459897" cy="4395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매개변수로 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 받아온다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553EB-C2E3-45BF-9117-C35BA23B6CBF}"/>
              </a:ext>
            </a:extLst>
          </p:cNvPr>
          <p:cNvSpPr/>
          <p:nvPr/>
        </p:nvSpPr>
        <p:spPr>
          <a:xfrm>
            <a:off x="359915" y="2409093"/>
            <a:ext cx="3009817" cy="4718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F17A943-9AE4-4C2F-86F2-6EFA6995A6DC}"/>
              </a:ext>
            </a:extLst>
          </p:cNvPr>
          <p:cNvSpPr/>
          <p:nvPr/>
        </p:nvSpPr>
        <p:spPr>
          <a:xfrm>
            <a:off x="5449933" y="3540448"/>
            <a:ext cx="3459897" cy="55692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Year</a:t>
            </a:r>
            <a:r>
              <a:rPr lang="ko-KR" altLang="en-US" sz="1600" dirty="0">
                <a:solidFill>
                  <a:schemeClr val="tx1"/>
                </a:solidFill>
              </a:rPr>
              <a:t> 년 </a:t>
            </a:r>
            <a:r>
              <a:rPr lang="en-US" altLang="ko-KR" sz="1600" dirty="0">
                <a:solidFill>
                  <a:schemeClr val="tx1"/>
                </a:solidFill>
              </a:rPr>
              <a:t>month </a:t>
            </a:r>
            <a:r>
              <a:rPr lang="ko-KR" altLang="en-US" sz="1600" dirty="0">
                <a:solidFill>
                  <a:schemeClr val="tx1"/>
                </a:solidFill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일 날짜 생성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(1~12</a:t>
            </a:r>
            <a:r>
              <a:rPr lang="ko-KR" altLang="en-US" sz="1600" dirty="0">
                <a:solidFill>
                  <a:schemeClr val="tx1"/>
                </a:solidFill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</a:rPr>
              <a:t>&gt;&gt; 0~11)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BC45ABF-7727-46DE-B8EC-3BC804D9C36C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369732" y="2645034"/>
            <a:ext cx="2080201" cy="11738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0A7420C-86D5-47CE-91B5-061282915C02}"/>
              </a:ext>
            </a:extLst>
          </p:cNvPr>
          <p:cNvSpPr/>
          <p:nvPr/>
        </p:nvSpPr>
        <p:spPr>
          <a:xfrm>
            <a:off x="5449934" y="4296663"/>
            <a:ext cx="3485624" cy="8355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Void_day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Calendar.DAY_OF_WEEK</a:t>
            </a:r>
            <a:r>
              <a:rPr lang="en-US" altLang="ko-KR" sz="1600" dirty="0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7F112A-B938-4AFC-8EDF-10F6CEC7A270}"/>
              </a:ext>
            </a:extLst>
          </p:cNvPr>
          <p:cNvSpPr/>
          <p:nvPr/>
        </p:nvSpPr>
        <p:spPr>
          <a:xfrm>
            <a:off x="359915" y="2928163"/>
            <a:ext cx="3095538" cy="4718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07E5867-D859-4D99-8C65-9294B52E2C1B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3455453" y="3164104"/>
            <a:ext cx="1994481" cy="1550330"/>
          </a:xfrm>
          <a:prstGeom prst="bentConnector3">
            <a:avLst>
              <a:gd name="adj1" fmla="val 382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D974B-CEB4-4D27-AE3A-38C9F36D773E}"/>
              </a:ext>
            </a:extLst>
          </p:cNvPr>
          <p:cNvSpPr/>
          <p:nvPr/>
        </p:nvSpPr>
        <p:spPr>
          <a:xfrm>
            <a:off x="359915" y="3459813"/>
            <a:ext cx="2944536" cy="57883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DAA2C7F-953B-4D30-B840-0E15A7818642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3304451" y="3749232"/>
            <a:ext cx="2132617" cy="2146834"/>
          </a:xfrm>
          <a:prstGeom prst="bentConnector3">
            <a:avLst>
              <a:gd name="adj1" fmla="val 346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AE07CF-1410-421B-86A8-397AFDFC515E}"/>
              </a:ext>
            </a:extLst>
          </p:cNvPr>
          <p:cNvSpPr/>
          <p:nvPr/>
        </p:nvSpPr>
        <p:spPr>
          <a:xfrm>
            <a:off x="5437068" y="5241069"/>
            <a:ext cx="3485625" cy="13099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temp_cal.set</a:t>
            </a:r>
            <a:r>
              <a:rPr lang="en-US" altLang="ko-KR" sz="1600" dirty="0">
                <a:solidFill>
                  <a:schemeClr val="tx1"/>
                </a:solidFill>
              </a:rPr>
              <a:t>(year,month,0)</a:t>
            </a:r>
            <a:r>
              <a:rPr lang="ko-KR" altLang="en-US" sz="1600" dirty="0">
                <a:solidFill>
                  <a:schemeClr val="tx1"/>
                </a:solidFill>
              </a:rPr>
              <a:t>를 이용하여 달의 마지막 일을 구해서 총 일수를 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Max_day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변수에 달의 총 일수를 입력한다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A5C9EAF-C3AF-4A6C-BAC4-FF3EC564FB08}"/>
              </a:ext>
            </a:extLst>
          </p:cNvPr>
          <p:cNvSpPr/>
          <p:nvPr/>
        </p:nvSpPr>
        <p:spPr>
          <a:xfrm>
            <a:off x="1821333" y="4314998"/>
            <a:ext cx="419521" cy="269960"/>
          </a:xfrm>
          <a:prstGeom prst="downArrow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9BE0DE-FB5F-4EE0-9E62-253B108907E4}"/>
              </a:ext>
            </a:extLst>
          </p:cNvPr>
          <p:cNvSpPr/>
          <p:nvPr/>
        </p:nvSpPr>
        <p:spPr>
          <a:xfrm>
            <a:off x="208442" y="4642345"/>
            <a:ext cx="3306545" cy="84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cal_generate</a:t>
            </a:r>
            <a:r>
              <a:rPr lang="en-US" altLang="ko-KR" sz="1600" dirty="0">
                <a:solidFill>
                  <a:schemeClr val="tx1"/>
                </a:solidFill>
              </a:rPr>
              <a:t>() </a:t>
            </a:r>
            <a:r>
              <a:rPr lang="ko-KR" altLang="en-US" sz="1600" dirty="0">
                <a:solidFill>
                  <a:schemeClr val="tx1"/>
                </a:solidFill>
              </a:rPr>
              <a:t>메소드에서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날짜 </a:t>
            </a:r>
            <a:r>
              <a:rPr lang="en-US" altLang="ko-KR" sz="1600" dirty="0" err="1">
                <a:solidFill>
                  <a:schemeClr val="tx1"/>
                </a:solidFill>
              </a:rPr>
              <a:t>GridLayout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배치하는데 사용된다</a:t>
            </a:r>
          </a:p>
        </p:txBody>
      </p:sp>
      <p:graphicFrame>
        <p:nvGraphicFramePr>
          <p:cNvPr id="66" name="표 66">
            <a:extLst>
              <a:ext uri="{FF2B5EF4-FFF2-40B4-BE49-F238E27FC236}">
                <a16:creationId xmlns:a16="http://schemas.microsoft.com/office/drawing/2014/main" id="{F2312830-4862-4DE0-B4A1-38D35975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12715"/>
              </p:ext>
            </p:extLst>
          </p:nvPr>
        </p:nvGraphicFramePr>
        <p:xfrm>
          <a:off x="161613" y="5941101"/>
          <a:ext cx="37389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925">
                  <a:extLst>
                    <a:ext uri="{9D8B030D-6E8A-4147-A177-3AD203B41FA5}">
                      <a16:colId xmlns:a16="http://schemas.microsoft.com/office/drawing/2014/main" val="2348096802"/>
                    </a:ext>
                  </a:extLst>
                </a:gridCol>
                <a:gridCol w="2869035">
                  <a:extLst>
                    <a:ext uri="{9D8B030D-6E8A-4147-A177-3AD203B41FA5}">
                      <a16:colId xmlns:a16="http://schemas.microsoft.com/office/drawing/2014/main" val="954160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몇 년 </a:t>
                      </a:r>
                      <a:r>
                        <a:rPr lang="en-US" altLang="ko-KR" dirty="0"/>
                        <a:t>?</a:t>
                      </a:r>
                      <a:r>
                        <a:rPr lang="ko-KR" altLang="en-US" dirty="0"/>
                        <a:t>  몇 월 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6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몇번째요일</a:t>
                      </a:r>
                      <a:r>
                        <a:rPr lang="en-US" altLang="ko-KR" dirty="0"/>
                        <a:t>?  </a:t>
                      </a:r>
                      <a:r>
                        <a:rPr lang="ko-KR" altLang="en-US" dirty="0" err="1"/>
                        <a:t>이번달</a:t>
                      </a:r>
                      <a:r>
                        <a:rPr lang="ko-KR" altLang="en-US" dirty="0"/>
                        <a:t> 며칠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89309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212FD5-ABDF-4253-BADA-ACDAF743303E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B037677-AA2C-4631-8C1E-7FD37F8191FC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B2C6424-0DF7-4155-8EBE-32B1A6BC498A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4F351A-1DB9-47C5-A9D6-467C4412D5E4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B55DC-8F7E-4E32-9A05-B84FF5BDE74F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Cal_info.class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913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4829175" y="1393244"/>
            <a:ext cx="417221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Table 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menu	</a:t>
            </a:r>
            <a:r>
              <a:rPr lang="ko-KR" altLang="en-US" sz="1600" dirty="0"/>
              <a:t>날짜</a:t>
            </a:r>
            <a:r>
              <a:rPr lang="en-US" altLang="ko-KR" sz="1600" dirty="0"/>
              <a:t>, </a:t>
            </a:r>
            <a:r>
              <a:rPr lang="ko-KR" altLang="en-US" sz="1600" dirty="0"/>
              <a:t>메뉴</a:t>
            </a:r>
            <a:r>
              <a:rPr lang="en-US" altLang="ko-KR" sz="1600" dirty="0"/>
              <a:t>1~5</a:t>
            </a:r>
            <a:r>
              <a:rPr lang="ko-KR" altLang="en-US" sz="1600" dirty="0"/>
              <a:t>개를 저장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Orderlist</a:t>
            </a:r>
            <a:r>
              <a:rPr lang="en-US" altLang="ko-KR" sz="1600" dirty="0"/>
              <a:t>	</a:t>
            </a:r>
            <a:r>
              <a:rPr lang="ko-KR" altLang="en-US" sz="1600" dirty="0"/>
              <a:t>일련번호 </a:t>
            </a:r>
            <a:r>
              <a:rPr lang="en-US" altLang="ko-KR" sz="1600" dirty="0"/>
              <a:t>no (primary key)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날짜</a:t>
            </a:r>
            <a:r>
              <a:rPr lang="en-US" altLang="ko-KR" sz="1600" dirty="0"/>
              <a:t>, </a:t>
            </a:r>
            <a:r>
              <a:rPr lang="ko-KR" altLang="en-US" sz="1600" dirty="0"/>
              <a:t>수량</a:t>
            </a:r>
            <a:r>
              <a:rPr lang="en-US" altLang="ko-KR" sz="1600" dirty="0"/>
              <a:t>, </a:t>
            </a:r>
            <a:r>
              <a:rPr lang="ko-KR" altLang="en-US" sz="1600" dirty="0"/>
              <a:t>이름   저장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Adminlist</a:t>
            </a:r>
            <a:r>
              <a:rPr lang="en-US" altLang="ko-KR" sz="1600" dirty="0"/>
              <a:t>	</a:t>
            </a:r>
            <a:r>
              <a:rPr lang="ko-KR" altLang="en-US" sz="1600" dirty="0"/>
              <a:t>일련번호 </a:t>
            </a:r>
            <a:r>
              <a:rPr lang="en-US" altLang="ko-KR" sz="1600" dirty="0"/>
              <a:t>no (primary key)</a:t>
            </a:r>
          </a:p>
          <a:p>
            <a:r>
              <a:rPr lang="en-US" altLang="ko-KR" sz="1600" dirty="0"/>
              <a:t>		ID, PW, STATE</a:t>
            </a:r>
          </a:p>
          <a:p>
            <a:r>
              <a:rPr lang="en-US" altLang="ko-KR" sz="1600" dirty="0"/>
              <a:t>  &gt; </a:t>
            </a:r>
            <a:r>
              <a:rPr lang="en-US" altLang="ko-KR" sz="1600" dirty="0" err="1"/>
              <a:t>mainclient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로그인할때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id,</a:t>
            </a:r>
            <a:r>
              <a:rPr lang="ko-KR" altLang="en-US" sz="1600" dirty="0"/>
              <a:t> </a:t>
            </a:r>
            <a:r>
              <a:rPr lang="en-US" altLang="ko-KR" sz="1600" dirty="0"/>
              <a:t>pw</a:t>
            </a:r>
            <a:r>
              <a:rPr lang="ko-KR" altLang="en-US" sz="1600" dirty="0"/>
              <a:t>로 검색한 </a:t>
            </a:r>
            <a:r>
              <a:rPr lang="en-US" altLang="ko-KR" sz="1600" dirty="0"/>
              <a:t>state </a:t>
            </a:r>
            <a:r>
              <a:rPr lang="ko-KR" altLang="en-US" sz="1600" dirty="0"/>
              <a:t>값이 </a:t>
            </a:r>
            <a:r>
              <a:rPr lang="en-US" altLang="ko-KR" sz="1600" dirty="0"/>
              <a:t>“</a:t>
            </a:r>
            <a:r>
              <a:rPr lang="ko-KR" altLang="en-US" sz="1600" dirty="0"/>
              <a:t>활동</a:t>
            </a:r>
            <a:r>
              <a:rPr lang="en-US" altLang="ko-KR" sz="1600" dirty="0"/>
              <a:t>” </a:t>
            </a:r>
            <a:r>
              <a:rPr lang="ko-KR" altLang="en-US" sz="1600" dirty="0" err="1"/>
              <a:t>일때만</a:t>
            </a:r>
            <a:r>
              <a:rPr lang="ko-KR" altLang="en-US" sz="1600" dirty="0"/>
              <a:t> 접속 가능하다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0CD7E6-4536-41B3-B658-C5102B1E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98" y="4556154"/>
            <a:ext cx="5561859" cy="2244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DFA4D6-38A2-4128-9602-46F2E36A77C3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07FB6E1-5AF6-4159-9BD6-DC104C1FC550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FE1706-C90B-4836-B785-D354DF81EE78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26DCE-21B6-4B18-88A0-51A17BCA3AB8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078CE-2A89-49D7-BDBD-0AF2C8F1670E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Db.class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75F75C-FE63-4C4C-A8BF-CF76B6CF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" y="1393244"/>
            <a:ext cx="4632325" cy="3046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89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1974AD7-A8B5-4A9C-93CA-5CD9448C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" y="3890220"/>
            <a:ext cx="6939389" cy="2948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663550-2178-4F76-8E9C-E656A639B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8" y="2962926"/>
            <a:ext cx="6528989" cy="8049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6257E-5564-48D5-A7C6-46E14D16B0BE}"/>
              </a:ext>
            </a:extLst>
          </p:cNvPr>
          <p:cNvSpPr txBox="1"/>
          <p:nvPr/>
        </p:nvSpPr>
        <p:spPr>
          <a:xfrm>
            <a:off x="6656464" y="3030252"/>
            <a:ext cx="199117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 ) </a:t>
            </a:r>
            <a:r>
              <a:rPr lang="en-US" altLang="ko-KR" sz="1600" dirty="0" err="1"/>
              <a:t>AdminClient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r>
              <a:rPr lang="ko-KR" altLang="en-US" sz="1600" dirty="0"/>
              <a:t> 쿼리 실행하는 구문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FA0A4-D88B-4DE0-97FF-D1D1085C706C}"/>
              </a:ext>
            </a:extLst>
          </p:cNvPr>
          <p:cNvSpPr txBox="1"/>
          <p:nvPr/>
        </p:nvSpPr>
        <p:spPr>
          <a:xfrm>
            <a:off x="4210388" y="4328331"/>
            <a:ext cx="2726266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 ) </a:t>
            </a:r>
            <a:r>
              <a:rPr lang="en-US" altLang="ko-KR" sz="1600" dirty="0" err="1"/>
              <a:t>MainClient</a:t>
            </a:r>
            <a:r>
              <a:rPr lang="ko-KR" altLang="en-US" sz="1600" dirty="0"/>
              <a:t>에서 요청한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status</a:t>
            </a:r>
            <a:r>
              <a:rPr lang="ko-KR" altLang="en-US" sz="1600" dirty="0"/>
              <a:t>값 구하는 </a:t>
            </a:r>
            <a:r>
              <a:rPr lang="en-US" altLang="ko-KR" sz="1600" dirty="0"/>
              <a:t>Case 400 :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22AD69-0C77-43A7-AD35-DC8E5AFFDFEE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5F3346-A06E-453D-8D56-E7FBAAE549DA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A5481E-4E8C-4A5E-93AF-63AC04DEEE07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A77D44-78CF-4C4E-A077-5F4C354AF57E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8AF11E-56AA-4B47-B3E1-87B8D414ADD5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Db.class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4804833" y="5515511"/>
            <a:ext cx="4301067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Db.queryString</a:t>
            </a:r>
            <a:r>
              <a:rPr lang="en-US" altLang="ko-KR" sz="1600" dirty="0"/>
              <a:t>( String )  </a:t>
            </a:r>
            <a:r>
              <a:rPr lang="ko-KR" altLang="en-US" sz="1600" dirty="0"/>
              <a:t>메소드 실행</a:t>
            </a:r>
            <a:r>
              <a:rPr lang="en-US" altLang="ko-KR" sz="16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StringTokenizer</a:t>
            </a:r>
            <a:r>
              <a:rPr lang="ko-KR" altLang="en-US" sz="1600" dirty="0"/>
              <a:t>로  어떤 작업인지 구분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Switch-case </a:t>
            </a:r>
            <a:r>
              <a:rPr lang="ko-KR" altLang="en-US" sz="1600" dirty="0"/>
              <a:t>로 구분하여 실행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Select</a:t>
            </a:r>
            <a:r>
              <a:rPr lang="ko-KR" altLang="en-US" sz="1600" dirty="0"/>
              <a:t>로 읽어온 결과는 </a:t>
            </a:r>
            <a:r>
              <a:rPr lang="en-US" altLang="ko-KR" sz="1600" dirty="0"/>
              <a:t>Db</a:t>
            </a:r>
            <a:r>
              <a:rPr lang="ko-KR" altLang="en-US" sz="1600" dirty="0"/>
              <a:t>객체 변수에 저장된다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A42E8-4B10-45D0-AA3F-0061724FA377}"/>
              </a:ext>
            </a:extLst>
          </p:cNvPr>
          <p:cNvSpPr txBox="1"/>
          <p:nvPr/>
        </p:nvSpPr>
        <p:spPr>
          <a:xfrm>
            <a:off x="28573" y="1098401"/>
            <a:ext cx="656708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    // 100|startDate|endDate // select menu (1 month)</a:t>
            </a:r>
          </a:p>
          <a:p>
            <a:r>
              <a:rPr lang="en-US" altLang="ko-KR" sz="1400" dirty="0"/>
              <a:t>    // 130|startDate|endDate // select count(*) </a:t>
            </a:r>
            <a:r>
              <a:rPr lang="en-US" altLang="ko-KR" sz="1400" dirty="0" err="1"/>
              <a:t>orderList</a:t>
            </a:r>
            <a:r>
              <a:rPr lang="en-US" altLang="ko-KR" sz="1400" dirty="0"/>
              <a:t>( 1month)</a:t>
            </a:r>
          </a:p>
          <a:p>
            <a:r>
              <a:rPr lang="en-US" altLang="ko-KR" sz="1400" dirty="0"/>
              <a:t>    // 150|orderDate // select </a:t>
            </a:r>
            <a:r>
              <a:rPr lang="en-US" altLang="ko-KR" sz="1400" dirty="0" err="1"/>
              <a:t>orderlist</a:t>
            </a:r>
            <a:r>
              <a:rPr lang="en-US" altLang="ko-KR" sz="1400" dirty="0"/>
              <a:t> 1day (</a:t>
            </a:r>
            <a:r>
              <a:rPr lang="en-US" altLang="ko-KR" sz="1400" dirty="0" err="1"/>
              <a:t>AdminClient</a:t>
            </a:r>
            <a:r>
              <a:rPr lang="en-US" altLang="ko-KR" sz="1400" dirty="0"/>
              <a:t> ONLY)</a:t>
            </a:r>
          </a:p>
          <a:p>
            <a:r>
              <a:rPr lang="en-US" altLang="ko-KR" sz="1400" dirty="0"/>
              <a:t>    // 160|startDate|endDate|orderDate // 130+150</a:t>
            </a:r>
          </a:p>
          <a:p>
            <a:r>
              <a:rPr lang="en-US" altLang="ko-KR" sz="1400" dirty="0"/>
              <a:t>    // 200|orderDate|count|name // insert </a:t>
            </a:r>
            <a:r>
              <a:rPr lang="en-US" altLang="ko-KR" sz="1400" dirty="0" err="1"/>
              <a:t>orderlist</a:t>
            </a:r>
            <a:r>
              <a:rPr lang="en-US" altLang="ko-KR" sz="1400" dirty="0"/>
              <a:t> (</a:t>
            </a:r>
            <a:r>
              <a:rPr lang="en-US" altLang="ko-KR" sz="1400" dirty="0" err="1"/>
              <a:t>UserClient</a:t>
            </a:r>
            <a:r>
              <a:rPr lang="en-US" altLang="ko-KR" sz="1400" dirty="0"/>
              <a:t> ONLY)</a:t>
            </a:r>
          </a:p>
          <a:p>
            <a:r>
              <a:rPr lang="en-US" altLang="ko-KR" sz="1400" dirty="0"/>
              <a:t>    // 300|no // delete </a:t>
            </a:r>
            <a:r>
              <a:rPr lang="en-US" altLang="ko-KR" sz="1400" dirty="0" err="1"/>
              <a:t>orderlist</a:t>
            </a:r>
            <a:r>
              <a:rPr lang="en-US" altLang="ko-KR" sz="1400" dirty="0"/>
              <a:t> (</a:t>
            </a:r>
            <a:r>
              <a:rPr lang="en-US" altLang="ko-KR" sz="1400" dirty="0" err="1"/>
              <a:t>AdminClient</a:t>
            </a:r>
            <a:r>
              <a:rPr lang="en-US" altLang="ko-KR" sz="1400" dirty="0"/>
              <a:t> ONLY)</a:t>
            </a:r>
          </a:p>
          <a:p>
            <a:r>
              <a:rPr lang="en-US" altLang="ko-KR" sz="1400" dirty="0"/>
              <a:t>    // 400|id|pwd // select </a:t>
            </a:r>
            <a:r>
              <a:rPr lang="en-US" altLang="ko-KR" sz="1400" dirty="0" err="1"/>
              <a:t>adminlist</a:t>
            </a:r>
            <a:r>
              <a:rPr lang="en-US" altLang="ko-KR" sz="1400" dirty="0"/>
              <a:t> (</a:t>
            </a:r>
            <a:r>
              <a:rPr lang="en-US" altLang="ko-KR" sz="1400" dirty="0" err="1"/>
              <a:t>MainClient</a:t>
            </a:r>
            <a:r>
              <a:rPr lang="en-US" altLang="ko-KR" sz="1400" dirty="0"/>
              <a:t> ONLY)</a:t>
            </a:r>
          </a:p>
          <a:p>
            <a:r>
              <a:rPr lang="en-US" altLang="ko-KR" sz="1400" dirty="0"/>
              <a:t>    // 500|insertDate|menu1|menu2|menu3|menu4|menu5 (</a:t>
            </a:r>
            <a:r>
              <a:rPr lang="en-US" altLang="ko-KR" sz="1400" dirty="0" err="1"/>
              <a:t>AdminMenuClient</a:t>
            </a:r>
            <a:r>
              <a:rPr lang="en-US" altLang="ko-KR" sz="1400" dirty="0"/>
              <a:t> ONLY)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508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5782593" y="1275129"/>
            <a:ext cx="3227183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ht100</a:t>
            </a:r>
          </a:p>
          <a:p>
            <a:r>
              <a:rPr lang="en-US" altLang="ko-KR" sz="1400" dirty="0"/>
              <a:t>: </a:t>
            </a:r>
            <a:r>
              <a:rPr lang="ko-KR" altLang="en-US" sz="1400" dirty="0"/>
              <a:t>날짜 인덱스</a:t>
            </a:r>
            <a:r>
              <a:rPr lang="en-US" altLang="ko-KR" sz="1400" dirty="0"/>
              <a:t>,  </a:t>
            </a:r>
            <a:r>
              <a:rPr lang="ko-KR" altLang="en-US" sz="1400" dirty="0"/>
              <a:t>메뉴</a:t>
            </a:r>
            <a:r>
              <a:rPr lang="en-US" altLang="ko-KR" sz="1400" dirty="0"/>
              <a:t>5</a:t>
            </a:r>
            <a:r>
              <a:rPr lang="ko-KR" altLang="en-US" sz="1400" dirty="0"/>
              <a:t>개를 합친 문자열  담은 </a:t>
            </a:r>
            <a:r>
              <a:rPr lang="en-US" altLang="ko-KR" sz="1400" dirty="0" err="1"/>
              <a:t>HashTable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orderCnt130</a:t>
            </a:r>
          </a:p>
          <a:p>
            <a:r>
              <a:rPr lang="en-US" altLang="ko-KR" sz="1400" dirty="0"/>
              <a:t>: (</a:t>
            </a:r>
            <a:r>
              <a:rPr lang="ko-KR" altLang="en-US" sz="1400" dirty="0"/>
              <a:t>한달</a:t>
            </a:r>
            <a:r>
              <a:rPr lang="en-US" altLang="ko-KR" sz="1400" dirty="0"/>
              <a:t>)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날짜별</a:t>
            </a:r>
            <a:r>
              <a:rPr lang="ko-KR" altLang="en-US" sz="1400" dirty="0"/>
              <a:t> 주문수량 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Vec150,</a:t>
            </a:r>
            <a:r>
              <a:rPr lang="ko-KR" altLang="en-US" sz="1400" dirty="0"/>
              <a:t> </a:t>
            </a:r>
            <a:r>
              <a:rPr lang="en-US" altLang="ko-KR" sz="1400" dirty="0"/>
              <a:t>vec151,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vec</a:t>
            </a:r>
            <a:r>
              <a:rPr lang="ko-KR" altLang="en-US" sz="1400" dirty="0"/>
              <a:t> </a:t>
            </a:r>
            <a:r>
              <a:rPr lang="en-US" altLang="ko-KR" sz="1400" dirty="0"/>
              <a:t>152</a:t>
            </a:r>
          </a:p>
          <a:p>
            <a:r>
              <a:rPr lang="en-US" altLang="ko-KR" sz="1400" dirty="0"/>
              <a:t>: </a:t>
            </a:r>
            <a:r>
              <a:rPr lang="en-US" altLang="ko-KR" sz="1400" dirty="0" err="1"/>
              <a:t>orderlist</a:t>
            </a:r>
            <a:r>
              <a:rPr lang="ko-KR" altLang="en-US" sz="1400" dirty="0"/>
              <a:t>의 </a:t>
            </a:r>
            <a:r>
              <a:rPr lang="en-US" altLang="ko-KR" sz="1400" dirty="0"/>
              <a:t>no,</a:t>
            </a:r>
            <a:r>
              <a:rPr lang="ko-KR" altLang="en-US" sz="1400" dirty="0"/>
              <a:t> </a:t>
            </a:r>
            <a:r>
              <a:rPr lang="en-US" altLang="ko-KR" sz="1400" dirty="0"/>
              <a:t>count,</a:t>
            </a:r>
            <a:r>
              <a:rPr lang="ko-KR" altLang="en-US" sz="1400" dirty="0"/>
              <a:t> </a:t>
            </a:r>
            <a:r>
              <a:rPr lang="en-US" altLang="ko-KR" sz="1400" dirty="0"/>
              <a:t>name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 err="1"/>
              <a:t>불러와야하는데</a:t>
            </a:r>
            <a:r>
              <a:rPr lang="en-US" altLang="ko-KR" sz="1400" dirty="0"/>
              <a:t>,  </a:t>
            </a:r>
          </a:p>
          <a:p>
            <a:r>
              <a:rPr lang="ko-KR" altLang="en-US" sz="1400" dirty="0"/>
              <a:t>배열 길이 </a:t>
            </a:r>
            <a:r>
              <a:rPr lang="ko-KR" altLang="en-US" sz="1400" dirty="0" err="1"/>
              <a:t>알수없다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 vector 3</a:t>
            </a:r>
            <a:r>
              <a:rPr lang="ko-KR" altLang="en-US" sz="1400" dirty="0"/>
              <a:t>개 사용하여 저장한다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** Collection  List </a:t>
            </a:r>
            <a:r>
              <a:rPr lang="ko-KR" altLang="en-US" sz="1400" dirty="0"/>
              <a:t>인터페이스 특징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자료 순서를 보존한다</a:t>
            </a:r>
            <a:r>
              <a:rPr lang="en-US" altLang="ko-KR" sz="1400" dirty="0"/>
              <a:t>. ****</a:t>
            </a:r>
          </a:p>
          <a:p>
            <a:pPr marL="342900" indent="-342900">
              <a:buAutoNum type="arabicPeriod"/>
            </a:pPr>
            <a:r>
              <a:rPr lang="ko-KR" altLang="en-US" sz="1400" dirty="0" err="1"/>
              <a:t>중복값이</a:t>
            </a:r>
            <a:r>
              <a:rPr lang="ko-KR" altLang="en-US" sz="1400" dirty="0"/>
              <a:t> 허용된다 </a:t>
            </a:r>
            <a:r>
              <a:rPr lang="en-US" altLang="ko-KR" sz="1400" dirty="0"/>
              <a:t>****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21BD08-9D57-4781-8C7E-8903AB32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" y="1283361"/>
            <a:ext cx="5572904" cy="25979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B0F022-9846-4575-8BBA-598FB559C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7" y="3998385"/>
            <a:ext cx="5572903" cy="9621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B2B817-B2A0-45A1-86E4-0C9ECC4A8C9E}"/>
              </a:ext>
            </a:extLst>
          </p:cNvPr>
          <p:cNvSpPr txBox="1"/>
          <p:nvPr/>
        </p:nvSpPr>
        <p:spPr>
          <a:xfrm>
            <a:off x="25167" y="5075718"/>
            <a:ext cx="371686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 ht100 , orderCnt130 </a:t>
            </a:r>
            <a:r>
              <a:rPr lang="ko-KR" altLang="en-US" sz="1400" dirty="0"/>
              <a:t>의 값을 </a:t>
            </a:r>
            <a:endParaRPr lang="en-US" altLang="ko-KR" sz="1400" dirty="0"/>
          </a:p>
          <a:p>
            <a:r>
              <a:rPr lang="ko-KR" altLang="en-US" sz="1400" dirty="0"/>
              <a:t>각각  달력의  라벨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la_menu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la_sum</a:t>
            </a:r>
            <a:r>
              <a:rPr lang="ko-KR" altLang="en-US" sz="1400" dirty="0"/>
              <a:t>에 </a:t>
            </a:r>
            <a:endParaRPr lang="en-US" altLang="ko-KR" sz="1400" dirty="0"/>
          </a:p>
          <a:p>
            <a:r>
              <a:rPr lang="ko-KR" altLang="en-US" sz="1400" dirty="0"/>
              <a:t>넣어준다</a:t>
            </a:r>
            <a:r>
              <a:rPr lang="en-US" altLang="ko-KR" sz="1400" dirty="0"/>
              <a:t>.)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951B1A-F98C-4030-861A-A227A30C0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85" y="5075602"/>
            <a:ext cx="4764947" cy="165656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C2A29E-CC36-4429-88A8-FBB0E503556D}"/>
              </a:ext>
            </a:extLst>
          </p:cNvPr>
          <p:cNvSpPr txBox="1"/>
          <p:nvPr/>
        </p:nvSpPr>
        <p:spPr>
          <a:xfrm>
            <a:off x="25167" y="6018614"/>
            <a:ext cx="3864794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!!! </a:t>
            </a:r>
            <a:r>
              <a:rPr lang="en-US" altLang="ko-KR" sz="1400" dirty="0" err="1"/>
              <a:t>Jlabel.setText</a:t>
            </a:r>
            <a:r>
              <a:rPr lang="en-US" altLang="ko-KR" sz="1400" dirty="0"/>
              <a:t>() 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\n </a:t>
            </a:r>
            <a:r>
              <a:rPr lang="ko-KR" altLang="en-US" sz="1400" dirty="0"/>
              <a:t>동작하지 않는다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 HTML</a:t>
            </a:r>
            <a:r>
              <a:rPr lang="ko-KR" altLang="en-US" sz="1400" dirty="0"/>
              <a:t> 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 이용해서 </a:t>
            </a:r>
            <a:r>
              <a:rPr lang="ko-KR" altLang="en-US" sz="1400" dirty="0" err="1"/>
              <a:t>줄바꿈</a:t>
            </a:r>
            <a:r>
              <a:rPr lang="ko-KR" altLang="en-US" sz="1400" dirty="0"/>
              <a:t> 구현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0A73D-0FB1-49FC-91D7-115CFFA22582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B432FA-AE6F-4D63-A5B9-31DB6E8FEE1B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12B8FD-7D8E-4854-8637-DB5A54EB3695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4B9B3-7BD6-4936-98CD-4B943B5F4F62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63E160-66BD-4EF6-9E65-466A9CE67F48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Db.class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987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970A73D-0FB1-49FC-91D7-115CFFA22582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B432FA-AE6F-4D63-A5B9-31DB6E8FEE1B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12B8FD-7D8E-4854-8637-DB5A54EB3695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4B9B3-7BD6-4936-98CD-4B943B5F4F62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63E160-66BD-4EF6-9E65-466A9CE67F48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후기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BD1E9CB0-5F16-459C-9856-1CC278020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47074"/>
              </p:ext>
            </p:extLst>
          </p:nvPr>
        </p:nvGraphicFramePr>
        <p:xfrm>
          <a:off x="139700" y="1238118"/>
          <a:ext cx="8775700" cy="5558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2254335301"/>
                    </a:ext>
                  </a:extLst>
                </a:gridCol>
                <a:gridCol w="7635240">
                  <a:extLst>
                    <a:ext uri="{9D8B030D-6E8A-4147-A177-3AD203B41FA5}">
                      <a16:colId xmlns:a16="http://schemas.microsoft.com/office/drawing/2014/main" val="296188076"/>
                    </a:ext>
                  </a:extLst>
                </a:gridCol>
              </a:tblGrid>
              <a:tr h="1092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김석근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프로젝트를 하는 동안  팀원분들 덕분에 부족한 부분을 더 알게 되고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모르는 문제를 해결하는 방법을 배울 수 있었습니다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ko-KR" altLang="en-US" dirty="0"/>
                        <a:t>소중한 경험을 바탕으로 다음엔 좀 더 잘할 수 있을 것 같습니다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457322"/>
                  </a:ext>
                </a:extLst>
              </a:tr>
              <a:tr h="1092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박범수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처음으로 하는 프로젝트지만 좋은 팀원분들이 잘 이끌어 주신 덕분에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무사히 마친 거 같습니다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이번 프로젝트를 통해서 느낀 점이 매우 많았고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더욱 열심히 </a:t>
                      </a:r>
                      <a:r>
                        <a:rPr lang="ko-KR" altLang="en-US" dirty="0" err="1"/>
                        <a:t>해야겠다는</a:t>
                      </a:r>
                      <a:r>
                        <a:rPr lang="ko-KR" altLang="en-US" dirty="0"/>
                        <a:t> 생각이 들었습니다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657951"/>
                  </a:ext>
                </a:extLst>
              </a:tr>
              <a:tr h="1092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이세진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고양이는 존나 귀엽습니다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광어에 진로 달달하다 </a:t>
                      </a:r>
                      <a:r>
                        <a:rPr lang="ko-KR" altLang="en-US" dirty="0" err="1"/>
                        <a:t>크으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976954"/>
                  </a:ext>
                </a:extLst>
              </a:tr>
              <a:tr h="1092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이형주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부족한 실력으로 참여하지못해 짐만 되어 팀원분들께 죄송합니다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부족한 실력을 깨닫는 계기가 되었고 꾸준히 쫓아 가야 </a:t>
                      </a:r>
                      <a:r>
                        <a:rPr lang="ko-KR" altLang="en-US" dirty="0" err="1"/>
                        <a:t>겠다</a:t>
                      </a:r>
                      <a:r>
                        <a:rPr lang="ko-KR" altLang="en-US" dirty="0"/>
                        <a:t> 생각했습니다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남들보다 적은 인원에도 프로그램 완성하신 팀원분들  대단하고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정말 고생하셨습니다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2419"/>
                  </a:ext>
                </a:extLst>
              </a:tr>
              <a:tr h="1092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임성우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기능과 </a:t>
                      </a: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등을 처음부터 상세히 기획하지 않고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개발과정에서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추가하다 보니  더욱 힘들었던 것 같습니다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힘들지만 보람 있던 프로젝트였습니다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19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62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74AA4FE-D131-42A0-B886-F4B08BFC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8CC71D-ACD2-4D05-9D80-FC7D8A4F8B2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5F2CD-2D43-4164-A676-305B0D95D549}"/>
              </a:ext>
            </a:extLst>
          </p:cNvPr>
          <p:cNvSpPr txBox="1"/>
          <p:nvPr/>
        </p:nvSpPr>
        <p:spPr>
          <a:xfrm>
            <a:off x="3111508" y="2911814"/>
            <a:ext cx="292099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50" b="1" dirty="0">
                <a:solidFill>
                  <a:schemeClr val="bg1"/>
                </a:solidFill>
              </a:rPr>
              <a:t>감사합니다</a:t>
            </a:r>
            <a:r>
              <a:rPr lang="en-US" altLang="ko-KR" sz="4050" b="1" dirty="0">
                <a:solidFill>
                  <a:schemeClr val="bg1"/>
                </a:solidFill>
              </a:rPr>
              <a:t>.</a:t>
            </a:r>
            <a:endParaRPr lang="ko-KR" altLang="en-US" sz="405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26EB7-FBC0-4588-8BC3-CE24C42E9DBC}"/>
              </a:ext>
            </a:extLst>
          </p:cNvPr>
          <p:cNvSpPr txBox="1"/>
          <p:nvPr/>
        </p:nvSpPr>
        <p:spPr>
          <a:xfrm flipH="1">
            <a:off x="2679369" y="3744802"/>
            <a:ext cx="3889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김석근</a:t>
            </a:r>
            <a:r>
              <a:rPr lang="ko-KR" altLang="en-US" sz="1400" dirty="0">
                <a:solidFill>
                  <a:schemeClr val="bg1"/>
                </a:solidFill>
              </a:rPr>
              <a:t>   </a:t>
            </a:r>
            <a:r>
              <a:rPr lang="ko-KR" altLang="en-US" sz="1400" dirty="0" err="1">
                <a:solidFill>
                  <a:schemeClr val="bg1"/>
                </a:solidFill>
              </a:rPr>
              <a:t>박범수</a:t>
            </a:r>
            <a:r>
              <a:rPr lang="ko-KR" altLang="en-US" sz="1400" dirty="0">
                <a:solidFill>
                  <a:schemeClr val="bg1"/>
                </a:solidFill>
              </a:rPr>
              <a:t>  이세진  이형주  임성우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D77FF-106E-4966-B7A6-C6CB76466BD3}"/>
              </a:ext>
            </a:extLst>
          </p:cNvPr>
          <p:cNvSpPr txBox="1"/>
          <p:nvPr/>
        </p:nvSpPr>
        <p:spPr>
          <a:xfrm>
            <a:off x="76200" y="791282"/>
            <a:ext cx="1632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13" dirty="0">
                <a:solidFill>
                  <a:schemeClr val="bg1"/>
                </a:solidFill>
              </a:rPr>
              <a:t>Team Project</a:t>
            </a:r>
            <a:endParaRPr lang="ko-KR" altLang="en-US" sz="2400" spc="-113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79BC38-4FE4-422C-8825-F8395E2960EB}"/>
              </a:ext>
            </a:extLst>
          </p:cNvPr>
          <p:cNvCxnSpPr>
            <a:cxnSpLocks/>
          </p:cNvCxnSpPr>
          <p:nvPr/>
        </p:nvCxnSpPr>
        <p:spPr>
          <a:xfrm>
            <a:off x="104775" y="1225722"/>
            <a:ext cx="19085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7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0D210-EE8F-49A1-9E14-A1D1A9FC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한달 단위로 달력에 메뉴가 출력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ComboBox</a:t>
            </a:r>
            <a:r>
              <a:rPr lang="ko-KR" altLang="en-US" sz="2400" dirty="0"/>
              <a:t> 선택 </a:t>
            </a:r>
            <a:r>
              <a:rPr lang="en-US" altLang="ko-KR" sz="2400" dirty="0"/>
              <a:t>or </a:t>
            </a:r>
            <a:r>
              <a:rPr lang="ko-KR" altLang="en-US" sz="2400" dirty="0"/>
              <a:t>좌우 버튼을 이용하여                            원하는 달의 메뉴 조회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사용자</a:t>
            </a:r>
            <a:r>
              <a:rPr lang="en-US" altLang="ko-KR" sz="2400" dirty="0"/>
              <a:t>) </a:t>
            </a:r>
            <a:r>
              <a:rPr lang="ko-KR" altLang="en-US" sz="2400" dirty="0"/>
              <a:t>원하는 날짜에 도시락을 신청하여                       외근 </a:t>
            </a:r>
            <a:r>
              <a:rPr lang="en-US" altLang="ko-KR" sz="2400" dirty="0"/>
              <a:t>or </a:t>
            </a:r>
            <a:r>
              <a:rPr lang="ko-KR" altLang="en-US" sz="2400" dirty="0"/>
              <a:t>사무실에서 간편하게 식사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관리자</a:t>
            </a:r>
            <a:r>
              <a:rPr lang="en-US" altLang="ko-KR" sz="2400" dirty="0"/>
              <a:t>) </a:t>
            </a:r>
            <a:r>
              <a:rPr lang="ko-KR" altLang="en-US" sz="2400" dirty="0"/>
              <a:t>메뉴입력</a:t>
            </a:r>
            <a:r>
              <a:rPr lang="en-US" altLang="ko-KR" sz="2400" dirty="0"/>
              <a:t>, </a:t>
            </a:r>
            <a:r>
              <a:rPr lang="ko-KR" altLang="en-US" sz="2400" dirty="0"/>
              <a:t>수정</a:t>
            </a:r>
            <a:r>
              <a:rPr lang="en-US" altLang="ko-KR" sz="2400" dirty="0"/>
              <a:t>,  </a:t>
            </a:r>
            <a:r>
              <a:rPr lang="ko-KR" altLang="en-US" sz="2400" dirty="0"/>
              <a:t>주문내역 보기 및 삭제</a:t>
            </a:r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CCAC61-931A-4247-92BD-897E69117F29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BD7AD7-97F2-4607-B290-385E2CEE497E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BBF188-FE4F-4D1B-A864-B6E31D10F2F8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A15DB-3CF2-4D7D-AF37-834BE9CF64F2}"/>
              </a:ext>
            </a:extLst>
          </p:cNvPr>
          <p:cNvSpPr txBox="1"/>
          <p:nvPr/>
        </p:nvSpPr>
        <p:spPr>
          <a:xfrm>
            <a:off x="1469062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23B2C-362D-4EA7-AF58-54D893CBF600}"/>
              </a:ext>
            </a:extLst>
          </p:cNvPr>
          <p:cNvSpPr txBox="1"/>
          <p:nvPr/>
        </p:nvSpPr>
        <p:spPr>
          <a:xfrm>
            <a:off x="2152755" y="485051"/>
            <a:ext cx="36754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Cafeteria System </a:t>
            </a:r>
            <a:r>
              <a:rPr lang="ko-KR" altLang="en-US" sz="30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90523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DB44FB-8E93-4DDB-BBDC-F8D70E0B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2" y="1944011"/>
            <a:ext cx="1066949" cy="1333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AF71CD-BA6B-4226-A037-52DD4122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76" y="1871812"/>
            <a:ext cx="2895600" cy="1152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D87AB4-7E48-4C4E-BDC8-5FBE4B14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255" y="3598150"/>
            <a:ext cx="2362530" cy="676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FAD5F4-8499-4F87-992A-0330F6DE8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255" y="4274519"/>
            <a:ext cx="2362530" cy="7998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B9C7A6-C0DC-43C4-BFB8-FDA02244C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831" y="4760588"/>
            <a:ext cx="3115110" cy="1324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EC1CDC-4A05-49E0-BD7A-F46DCB7DD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196" y="3178944"/>
            <a:ext cx="2722380" cy="1347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94DC0E-A47B-4632-BFE1-0C97D5FFC53D}"/>
              </a:ext>
            </a:extLst>
          </p:cNvPr>
          <p:cNvSpPr txBox="1"/>
          <p:nvPr/>
        </p:nvSpPr>
        <p:spPr>
          <a:xfrm>
            <a:off x="1230255" y="5089506"/>
            <a:ext cx="23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RAM 	8G, 16G</a:t>
            </a:r>
          </a:p>
          <a:p>
            <a:r>
              <a:rPr lang="en-US" altLang="ko-KR" dirty="0"/>
              <a:t>X64</a:t>
            </a:r>
            <a:r>
              <a:rPr lang="ko-KR" altLang="en-US" dirty="0"/>
              <a:t> 기반 프로세서</a:t>
            </a:r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비트 운영체제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D808A-AA24-4D89-9146-256E33CDD8DB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74EAC8-90AC-4C5A-BF4F-F43FA0640409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39211D-ACE7-4A77-A1E2-A93F6D2E2D4F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31B7D-BFA3-4D86-AB9B-4FA8180F285E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39EFD-CC81-4D8D-8DAC-FAFB7C3BBA8C}"/>
              </a:ext>
            </a:extLst>
          </p:cNvPr>
          <p:cNvSpPr txBox="1"/>
          <p:nvPr/>
        </p:nvSpPr>
        <p:spPr>
          <a:xfrm>
            <a:off x="2152755" y="485051"/>
            <a:ext cx="6991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Cafeteria </a:t>
            </a:r>
            <a:r>
              <a:rPr lang="en-US" altLang="ko-KR" sz="30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System </a:t>
            </a:r>
            <a:r>
              <a:rPr lang="ko-KR" altLang="en-US" sz="30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48760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F5FF1-D09C-4676-ACD9-945A37CBF7DC}"/>
              </a:ext>
            </a:extLst>
          </p:cNvPr>
          <p:cNvSpPr txBox="1"/>
          <p:nvPr/>
        </p:nvSpPr>
        <p:spPr>
          <a:xfrm>
            <a:off x="314632" y="5586488"/>
            <a:ext cx="851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id,</a:t>
            </a:r>
            <a:r>
              <a:rPr lang="ko-KR" altLang="en-US" dirty="0"/>
              <a:t> </a:t>
            </a:r>
            <a:r>
              <a:rPr lang="en-US" altLang="ko-KR" dirty="0"/>
              <a:t>pw</a:t>
            </a:r>
            <a:r>
              <a:rPr lang="ko-KR" altLang="en-US" dirty="0"/>
              <a:t> 로그인하면 </a:t>
            </a:r>
            <a:r>
              <a:rPr lang="en-US" altLang="ko-KR" dirty="0" err="1"/>
              <a:t>AdminClient</a:t>
            </a:r>
            <a:r>
              <a:rPr lang="en-US" altLang="ko-KR" dirty="0"/>
              <a:t>,  </a:t>
            </a:r>
            <a:r>
              <a:rPr lang="ko-KR" altLang="en-US" dirty="0"/>
              <a:t>비회원은 </a:t>
            </a:r>
            <a:r>
              <a:rPr lang="en-US" altLang="ko-KR" dirty="0" err="1"/>
              <a:t>UserClient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</a:t>
            </a:r>
            <a:r>
              <a:rPr lang="en-US" altLang="ko-KR" dirty="0"/>
              <a:t>DB </a:t>
            </a:r>
            <a:r>
              <a:rPr lang="ko-KR" altLang="en-US" dirty="0"/>
              <a:t>작업은 </a:t>
            </a:r>
            <a:r>
              <a:rPr lang="en-US" altLang="ko-KR" dirty="0" err="1"/>
              <a:t>Db.class</a:t>
            </a:r>
            <a:r>
              <a:rPr lang="en-US" altLang="ko-KR" dirty="0"/>
              <a:t> </a:t>
            </a:r>
            <a:r>
              <a:rPr lang="ko-KR" altLang="en-US" dirty="0"/>
              <a:t>의 메소드</a:t>
            </a:r>
            <a:r>
              <a:rPr lang="en-US" altLang="ko-KR" dirty="0"/>
              <a:t>(</a:t>
            </a:r>
            <a:r>
              <a:rPr lang="ko-KR" altLang="en-US" dirty="0"/>
              <a:t>쿼리실행</a:t>
            </a:r>
            <a:r>
              <a:rPr lang="en-US" altLang="ko-KR" dirty="0"/>
              <a:t>), </a:t>
            </a:r>
            <a:r>
              <a:rPr lang="ko-KR" altLang="en-US" dirty="0"/>
              <a:t>변수 </a:t>
            </a:r>
            <a:r>
              <a:rPr lang="ko-KR" altLang="en-US" dirty="0" err="1"/>
              <a:t>읽어오기</a:t>
            </a:r>
            <a:r>
              <a:rPr lang="en-US" altLang="ko-KR" dirty="0"/>
              <a:t>(DB</a:t>
            </a:r>
            <a:r>
              <a:rPr lang="ko-KR" altLang="en-US" dirty="0"/>
              <a:t>에서 읽어온 값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달력 </a:t>
            </a:r>
            <a:r>
              <a:rPr lang="en-US" altLang="ko-KR" dirty="0"/>
              <a:t>grid </a:t>
            </a:r>
            <a:r>
              <a:rPr lang="ko-KR" altLang="en-US" dirty="0"/>
              <a:t>생성위한 매개변수 계산 </a:t>
            </a:r>
            <a:r>
              <a:rPr lang="en-US" altLang="ko-KR" dirty="0"/>
              <a:t>=&gt; </a:t>
            </a:r>
            <a:r>
              <a:rPr lang="en-US" altLang="ko-KR" dirty="0" err="1"/>
              <a:t>Cal_info.class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DAB4ED-77F3-4E9A-961D-2A3AB4A3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029"/>
            <a:ext cx="9151260" cy="41605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FE1DF-8EF3-4025-8511-59705DFE827A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D1B59D-1A3B-4DF0-BFE3-478C8F2F390B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4BD96D-62B7-49A9-919A-81A4778CBF4A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1AFA1-58DA-488D-90B5-83B74DAF1FA3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58FCF-ADB0-43A3-83CA-B447DA9EB579}"/>
              </a:ext>
            </a:extLst>
          </p:cNvPr>
          <p:cNvSpPr txBox="1"/>
          <p:nvPr/>
        </p:nvSpPr>
        <p:spPr>
          <a:xfrm>
            <a:off x="2152755" y="502143"/>
            <a:ext cx="6991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Cafeteria System </a:t>
            </a:r>
            <a:r>
              <a:rPr lang="ko-KR" altLang="en-US" sz="30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97040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99483" y="4223341"/>
            <a:ext cx="4472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 접속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AdminClient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	&gt;&gt; ID, PW </a:t>
            </a:r>
            <a:r>
              <a:rPr lang="ko-KR" altLang="en-US" sz="1600" dirty="0"/>
              <a:t>입력필요</a:t>
            </a:r>
            <a:endParaRPr lang="en-US" altLang="ko-KR" sz="1600" dirty="0"/>
          </a:p>
          <a:p>
            <a:r>
              <a:rPr lang="en-US" altLang="ko-KR" sz="1600" dirty="0"/>
              <a:t>	&gt;&gt; </a:t>
            </a:r>
            <a:r>
              <a:rPr lang="ko-KR" altLang="en-US" sz="1600" dirty="0"/>
              <a:t>입력된 </a:t>
            </a:r>
            <a:r>
              <a:rPr lang="en-US" altLang="ko-KR" sz="1600" dirty="0"/>
              <a:t>ID PW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adminlist</a:t>
            </a:r>
            <a:r>
              <a:rPr lang="ko-KR" altLang="en-US" sz="1600" dirty="0"/>
              <a:t> 테이블 조회</a:t>
            </a:r>
            <a:endParaRPr lang="en-US" altLang="ko-KR" sz="1600" dirty="0"/>
          </a:p>
          <a:p>
            <a:r>
              <a:rPr lang="en-US" altLang="ko-KR" sz="1600" dirty="0"/>
              <a:t>	&gt;&gt; status </a:t>
            </a:r>
            <a:r>
              <a:rPr lang="ko-KR" altLang="en-US" sz="1600" dirty="0"/>
              <a:t>컬럼 값 </a:t>
            </a:r>
            <a:r>
              <a:rPr lang="en-US" altLang="ko-KR" sz="1600" dirty="0"/>
              <a:t>== “</a:t>
            </a:r>
            <a:r>
              <a:rPr lang="ko-KR" altLang="en-US" sz="1600" dirty="0"/>
              <a:t>활동</a:t>
            </a:r>
            <a:r>
              <a:rPr lang="en-US" altLang="ko-KR" sz="1600" dirty="0"/>
              <a:t>” </a:t>
            </a:r>
          </a:p>
          <a:p>
            <a:r>
              <a:rPr lang="en-US" altLang="ko-KR" sz="1600" dirty="0"/>
              <a:t>				=&gt;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AdminClient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사용자 접속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UserClient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	&gt;&gt; ID, PW </a:t>
            </a:r>
            <a:r>
              <a:rPr lang="ko-KR" altLang="en-US" sz="1600" dirty="0"/>
              <a:t>없이 </a:t>
            </a:r>
            <a:r>
              <a:rPr lang="en-US" altLang="ko-KR" sz="1600" dirty="0"/>
              <a:t>“</a:t>
            </a:r>
            <a:r>
              <a:rPr lang="ko-KR" altLang="en-US" sz="1600" dirty="0"/>
              <a:t>비회원 로그인</a:t>
            </a:r>
            <a:r>
              <a:rPr lang="en-US" altLang="ko-KR" sz="1600" dirty="0"/>
              <a:t>”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r>
              <a:rPr lang="en-US" altLang="ko-KR" sz="1600" dirty="0"/>
              <a:t>				=&gt; </a:t>
            </a:r>
            <a:r>
              <a:rPr lang="en-US" altLang="ko-KR" sz="1600" dirty="0" err="1"/>
              <a:t>UserClient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85F16-9823-40C6-A62A-C719BD601D3F}"/>
              </a:ext>
            </a:extLst>
          </p:cNvPr>
          <p:cNvSpPr txBox="1"/>
          <p:nvPr/>
        </p:nvSpPr>
        <p:spPr>
          <a:xfrm>
            <a:off x="5326567" y="1186302"/>
            <a:ext cx="296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en-US" altLang="ko-KR" sz="2400" dirty="0" err="1"/>
              <a:t>AdminClient.class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F350E-C759-4D84-8E00-F7CE779AC27D}"/>
              </a:ext>
            </a:extLst>
          </p:cNvPr>
          <p:cNvSpPr txBox="1"/>
          <p:nvPr/>
        </p:nvSpPr>
        <p:spPr>
          <a:xfrm>
            <a:off x="5309476" y="3993801"/>
            <a:ext cx="296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en-US" altLang="ko-KR" sz="2400" dirty="0" err="1"/>
              <a:t>UserClient.class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818605-B463-4D67-BEAF-D4B78C242BAC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450CD1-8AC4-4613-B82F-A1C9EE53F4BA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4293DE-29B8-41E9-BF69-786C50D55B20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64C4A-9B33-4949-90C9-9E69EAEB920A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9BC841-3443-4C92-8AA6-5B7EE751E416}"/>
              </a:ext>
            </a:extLst>
          </p:cNvPr>
          <p:cNvSpPr txBox="1"/>
          <p:nvPr/>
        </p:nvSpPr>
        <p:spPr>
          <a:xfrm>
            <a:off x="2152755" y="485051"/>
            <a:ext cx="6991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MainClient</a:t>
            </a:r>
            <a:endParaRPr lang="ko-KR" altLang="en-US" sz="30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28C9975-58F0-44DD-A77F-A3EF2CAA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76" y="4449221"/>
            <a:ext cx="3699018" cy="234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5706AAE-AC82-46EB-99C1-637F7E335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132" y="1642001"/>
            <a:ext cx="3699018" cy="234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079EAC-3AFE-477B-A737-95D3F198A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2" y="1433126"/>
            <a:ext cx="3824129" cy="26640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A01945-298C-4907-B133-26B62FAA3327}"/>
              </a:ext>
            </a:extLst>
          </p:cNvPr>
          <p:cNvCxnSpPr>
            <a:cxnSpLocks/>
          </p:cNvCxnSpPr>
          <p:nvPr/>
        </p:nvCxnSpPr>
        <p:spPr>
          <a:xfrm flipV="1">
            <a:off x="3219373" y="2833982"/>
            <a:ext cx="2090103" cy="37496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410EFC-F105-48AB-AE28-5798CE89BF78}"/>
              </a:ext>
            </a:extLst>
          </p:cNvPr>
          <p:cNvCxnSpPr>
            <a:cxnSpLocks/>
          </p:cNvCxnSpPr>
          <p:nvPr/>
        </p:nvCxnSpPr>
        <p:spPr>
          <a:xfrm>
            <a:off x="3219373" y="3649054"/>
            <a:ext cx="1972737" cy="125623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96D95F-F559-423E-A0D4-E81CC770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11" y="1273694"/>
            <a:ext cx="7387953" cy="4679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3180689" y="6009300"/>
            <a:ext cx="2786407" cy="553998"/>
          </a:xfrm>
          <a:prstGeom prst="rect">
            <a:avLst/>
          </a:prstGeom>
          <a:noFill/>
          <a:ln w="19050">
            <a:solidFill>
              <a:srgbClr val="FEF2F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 </a:t>
            </a:r>
            <a:r>
              <a:rPr lang="ko-KR" altLang="en-US" sz="1500" dirty="0"/>
              <a:t>주문목록 </a:t>
            </a:r>
            <a:r>
              <a:rPr lang="en-US" altLang="ko-KR" sz="1500" dirty="0"/>
              <a:t>+ click</a:t>
            </a:r>
            <a:r>
              <a:rPr lang="ko-KR" altLang="en-US" sz="1500" dirty="0"/>
              <a:t> 주문 취소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selectedRow</a:t>
            </a:r>
            <a:r>
              <a:rPr lang="ko-KR" altLang="en-US" sz="1500" dirty="0"/>
              <a:t>  주문 삭제</a:t>
            </a: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78E26-5D56-4528-9751-6C777C41DE02}"/>
              </a:ext>
            </a:extLst>
          </p:cNvPr>
          <p:cNvSpPr txBox="1"/>
          <p:nvPr/>
        </p:nvSpPr>
        <p:spPr>
          <a:xfrm>
            <a:off x="394282" y="6009300"/>
            <a:ext cx="2786407" cy="784830"/>
          </a:xfrm>
          <a:prstGeom prst="rect">
            <a:avLst/>
          </a:prstGeom>
          <a:noFill/>
          <a:ln w="19050">
            <a:solidFill>
              <a:srgbClr val="FEF2F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</a:t>
            </a:r>
            <a:r>
              <a:rPr lang="ko-KR" altLang="en-US" sz="1500" dirty="0"/>
              <a:t> 날짜 패널 </a:t>
            </a:r>
            <a:r>
              <a:rPr lang="en-US" altLang="ko-KR" sz="1500" dirty="0"/>
              <a:t>: 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우측 </a:t>
            </a:r>
            <a:r>
              <a:rPr lang="en-US" altLang="ko-KR" sz="1500" dirty="0"/>
              <a:t>menu1~5   </a:t>
            </a:r>
            <a:r>
              <a:rPr lang="en-US" altLang="ko-KR" sz="1500" dirty="0" err="1"/>
              <a:t>setText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우측 </a:t>
            </a:r>
            <a:r>
              <a:rPr lang="en-US" altLang="ko-KR" sz="1500" dirty="0"/>
              <a:t>date</a:t>
            </a:r>
            <a:r>
              <a:rPr lang="ko-KR" altLang="en-US" sz="1500" dirty="0"/>
              <a:t>  </a:t>
            </a:r>
            <a:r>
              <a:rPr lang="en-US" altLang="ko-KR" sz="1500" dirty="0" err="1"/>
              <a:t>setText</a:t>
            </a:r>
            <a:r>
              <a:rPr lang="en-US" altLang="ko-KR" sz="15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DBCF7-3E2B-4015-AD73-DAB21865F9C3}"/>
              </a:ext>
            </a:extLst>
          </p:cNvPr>
          <p:cNvSpPr txBox="1"/>
          <p:nvPr/>
        </p:nvSpPr>
        <p:spPr>
          <a:xfrm>
            <a:off x="5963313" y="6009300"/>
            <a:ext cx="2786407" cy="553998"/>
          </a:xfrm>
          <a:prstGeom prst="rect">
            <a:avLst/>
          </a:prstGeom>
          <a:noFill/>
          <a:ln w="19050">
            <a:solidFill>
              <a:srgbClr val="FEF2F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Menu1~5</a:t>
            </a:r>
            <a:r>
              <a:rPr lang="ko-KR" altLang="en-US" sz="1500" dirty="0"/>
              <a:t> 수정 </a:t>
            </a:r>
            <a:r>
              <a:rPr lang="en-US" altLang="ko-KR" sz="1500" dirty="0"/>
              <a:t>+ click </a:t>
            </a:r>
            <a:r>
              <a:rPr lang="ko-KR" altLang="en-US" sz="1500" dirty="0"/>
              <a:t>메뉴 수정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메뉴 </a:t>
            </a:r>
            <a:r>
              <a:rPr lang="en-US" altLang="ko-KR" sz="1500" dirty="0"/>
              <a:t>update</a:t>
            </a:r>
            <a:r>
              <a:rPr lang="ko-KR" altLang="en-US" sz="1500" dirty="0"/>
              <a:t> </a:t>
            </a:r>
            <a:r>
              <a:rPr lang="en-US" altLang="ko-KR" sz="1500" dirty="0"/>
              <a:t>or</a:t>
            </a:r>
            <a:r>
              <a:rPr lang="ko-KR" altLang="en-US" sz="1500" dirty="0"/>
              <a:t> </a:t>
            </a:r>
            <a:r>
              <a:rPr lang="en-US" altLang="ko-KR" sz="1500" dirty="0"/>
              <a:t>insert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F3F1E6-55BF-481B-8412-2522A42D71D5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E7105B1-C4AE-4BEF-B7F3-EB70D845F531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5E2AB0-B89C-498F-BE35-02137A745705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418AB-D79B-4894-A506-B206DF816B59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D14CD-04ED-4D1D-951A-22A884EA5446}"/>
              </a:ext>
            </a:extLst>
          </p:cNvPr>
          <p:cNvSpPr txBox="1"/>
          <p:nvPr/>
        </p:nvSpPr>
        <p:spPr>
          <a:xfrm>
            <a:off x="2152755" y="485051"/>
            <a:ext cx="6991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AdminClient</a:t>
            </a:r>
            <a:endParaRPr lang="ko-KR" altLang="en-US" sz="30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716042-02D6-49AE-872C-9EC77575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45" y="1213265"/>
            <a:ext cx="7387955" cy="46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3451085" y="6046844"/>
            <a:ext cx="5099957" cy="553998"/>
          </a:xfrm>
          <a:prstGeom prst="rect">
            <a:avLst/>
          </a:prstGeom>
          <a:noFill/>
          <a:ln w="19050">
            <a:solidFill>
              <a:srgbClr val="ECF7F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 </a:t>
            </a:r>
            <a:r>
              <a:rPr lang="ko-KR" altLang="en-US" sz="1500" dirty="0"/>
              <a:t>날짜 패널 </a:t>
            </a:r>
            <a:r>
              <a:rPr lang="en-US" altLang="ko-KR" sz="1500" dirty="0"/>
              <a:t>+ </a:t>
            </a:r>
            <a:r>
              <a:rPr lang="ko-KR" altLang="en-US" sz="1500" dirty="0"/>
              <a:t>수량</a:t>
            </a:r>
            <a:r>
              <a:rPr lang="en-US" altLang="ko-KR" sz="1500" dirty="0"/>
              <a:t>,  </a:t>
            </a:r>
            <a:r>
              <a:rPr lang="ko-KR" altLang="en-US" sz="1500" dirty="0"/>
              <a:t>주문자 입력</a:t>
            </a:r>
            <a:r>
              <a:rPr lang="en-US" altLang="ko-KR" sz="1500" dirty="0"/>
              <a:t>+ click  </a:t>
            </a:r>
            <a:r>
              <a:rPr lang="ko-KR" altLang="en-US" sz="1500" dirty="0" err="1"/>
              <a:t>주문넣기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해당 일자에 도시락 주문</a:t>
            </a: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2F4F6-69A5-416A-A1D6-AF2E6CAE04B6}"/>
              </a:ext>
            </a:extLst>
          </p:cNvPr>
          <p:cNvSpPr txBox="1"/>
          <p:nvPr/>
        </p:nvSpPr>
        <p:spPr>
          <a:xfrm>
            <a:off x="664678" y="6046844"/>
            <a:ext cx="2786407" cy="553998"/>
          </a:xfrm>
          <a:prstGeom prst="rect">
            <a:avLst/>
          </a:prstGeom>
          <a:noFill/>
          <a:ln w="19050">
            <a:solidFill>
              <a:srgbClr val="ECF7F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</a:t>
            </a:r>
            <a:r>
              <a:rPr lang="ko-KR" altLang="en-US" sz="1500" dirty="0"/>
              <a:t> 날짜 패널 </a:t>
            </a:r>
            <a:r>
              <a:rPr lang="en-US" altLang="ko-KR" sz="1500" dirty="0"/>
              <a:t>: 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우측 </a:t>
            </a:r>
            <a:r>
              <a:rPr lang="en-US" altLang="ko-KR" sz="1500" dirty="0"/>
              <a:t>date</a:t>
            </a:r>
            <a:r>
              <a:rPr lang="ko-KR" altLang="en-US" sz="1500" dirty="0"/>
              <a:t>  </a:t>
            </a:r>
            <a:r>
              <a:rPr lang="en-US" altLang="ko-KR" sz="1500" dirty="0" err="1"/>
              <a:t>setText</a:t>
            </a:r>
            <a:r>
              <a:rPr lang="en-US" altLang="ko-KR" sz="1500" dirty="0"/>
              <a:t>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EE1FBF-02F7-44AD-9455-F91C599D99DD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CD0E1A-4D5A-49E1-A2F2-360627450376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270299-CFBF-47D7-B0DD-E8E40F8D059A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9A0C49-CB16-4744-9BA9-BBF5F1196459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A79E0-516E-4A6E-9B1E-E0741E20CA46}"/>
              </a:ext>
            </a:extLst>
          </p:cNvPr>
          <p:cNvSpPr txBox="1"/>
          <p:nvPr/>
        </p:nvSpPr>
        <p:spPr>
          <a:xfrm>
            <a:off x="2152755" y="485051"/>
            <a:ext cx="6991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UserClient</a:t>
            </a:r>
            <a:endParaRPr lang="ko-KR" altLang="en-US" sz="30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6421328" y="1372468"/>
            <a:ext cx="26608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Int </a:t>
            </a:r>
            <a:r>
              <a:rPr lang="en-US" altLang="ko-KR" sz="1500" dirty="0" err="1"/>
              <a:t>Cal_info.void_day</a:t>
            </a:r>
            <a:r>
              <a:rPr lang="en-US" altLang="ko-KR" sz="1500" dirty="0"/>
              <a:t> </a:t>
            </a:r>
          </a:p>
          <a:p>
            <a:r>
              <a:rPr lang="en-US" altLang="ko-KR" sz="1500" dirty="0"/>
              <a:t>&gt;&gt; (</a:t>
            </a:r>
            <a:r>
              <a:rPr lang="ko-KR" altLang="en-US" sz="1500" dirty="0"/>
              <a:t>일</a:t>
            </a:r>
            <a:r>
              <a:rPr lang="en-US" altLang="ko-KR" sz="1500" dirty="0"/>
              <a:t>~</a:t>
            </a:r>
            <a:r>
              <a:rPr lang="ko-KR" altLang="en-US" sz="1500" dirty="0"/>
              <a:t>토 달력 기준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  1</a:t>
            </a:r>
            <a:r>
              <a:rPr lang="ko-KR" altLang="en-US" sz="1500" dirty="0"/>
              <a:t>일 </a:t>
            </a:r>
            <a:r>
              <a:rPr lang="ko-KR" altLang="en-US" sz="1500" dirty="0" err="1"/>
              <a:t>되기전</a:t>
            </a:r>
            <a:r>
              <a:rPr lang="ko-KR" altLang="en-US" sz="1500" dirty="0"/>
              <a:t> 빈칸이 </a:t>
            </a:r>
            <a:r>
              <a:rPr lang="ko-KR" altLang="en-US" sz="1500" dirty="0" err="1"/>
              <a:t>몇칸인가</a:t>
            </a:r>
            <a:r>
              <a:rPr lang="en-US" altLang="ko-KR" sz="1500" dirty="0"/>
              <a:t>?</a:t>
            </a:r>
          </a:p>
          <a:p>
            <a:endParaRPr lang="en-US" altLang="ko-KR" sz="1500" dirty="0"/>
          </a:p>
          <a:p>
            <a:r>
              <a:rPr lang="en-US" altLang="ko-KR" sz="1500" dirty="0"/>
              <a:t>Int</a:t>
            </a:r>
            <a:r>
              <a:rPr lang="ko-KR" altLang="en-US" sz="1500" dirty="0"/>
              <a:t> </a:t>
            </a:r>
            <a:r>
              <a:rPr lang="en-US" altLang="ko-KR" sz="1500" dirty="0" err="1"/>
              <a:t>Cal_info.max_day</a:t>
            </a:r>
            <a:endParaRPr lang="en-US" altLang="ko-KR" sz="1500" dirty="0"/>
          </a:p>
          <a:p>
            <a:r>
              <a:rPr lang="en-US" altLang="ko-KR" sz="1500" dirty="0"/>
              <a:t>&gt;&gt; </a:t>
            </a:r>
            <a:r>
              <a:rPr lang="ko-KR" altLang="en-US" sz="1500" dirty="0"/>
              <a:t>이번달은 며칠까지 있나</a:t>
            </a:r>
            <a:r>
              <a:rPr lang="en-US" altLang="ko-KR" sz="1500" dirty="0"/>
              <a:t>?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▼</a:t>
            </a:r>
            <a:endParaRPr lang="en-US" altLang="ko-KR" sz="1500" dirty="0"/>
          </a:p>
          <a:p>
            <a:r>
              <a:rPr lang="en-US" altLang="ko-KR" sz="1500" dirty="0"/>
              <a:t>6 * 7 – </a:t>
            </a:r>
            <a:r>
              <a:rPr lang="en-US" altLang="ko-KR" sz="1500" dirty="0" err="1"/>
              <a:t>max_day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en-US" altLang="ko-KR" sz="1500" dirty="0"/>
              <a:t>&gt;&gt; </a:t>
            </a:r>
            <a:r>
              <a:rPr lang="ko-KR" altLang="en-US" sz="1500" dirty="0"/>
              <a:t>빈 패널은 몇 개 필요한가</a:t>
            </a:r>
            <a:r>
              <a:rPr lang="en-US" altLang="ko-KR" sz="1500" dirty="0"/>
              <a:t>?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▼</a:t>
            </a:r>
            <a:endParaRPr lang="en-US" altLang="ko-KR" sz="1500" dirty="0"/>
          </a:p>
          <a:p>
            <a:r>
              <a:rPr lang="en-US" altLang="ko-KR" sz="1500" dirty="0" err="1"/>
              <a:t>void_day</a:t>
            </a:r>
            <a:r>
              <a:rPr lang="en-US" altLang="ko-KR" sz="1500" dirty="0"/>
              <a:t> </a:t>
            </a:r>
            <a:r>
              <a:rPr lang="ko-KR" altLang="en-US" sz="1500" dirty="0"/>
              <a:t>만큼 </a:t>
            </a:r>
            <a:r>
              <a:rPr lang="ko-KR" altLang="en-US" sz="1500" dirty="0" err="1"/>
              <a:t>빈패널</a:t>
            </a:r>
            <a:r>
              <a:rPr lang="ko-KR" altLang="en-US" sz="1500" dirty="0"/>
              <a:t> </a:t>
            </a:r>
            <a:r>
              <a:rPr lang="en-US" altLang="ko-KR" sz="1500" dirty="0"/>
              <a:t>add</a:t>
            </a:r>
          </a:p>
          <a:p>
            <a:r>
              <a:rPr lang="en-US" altLang="ko-KR" sz="1500" dirty="0"/>
              <a:t>+  </a:t>
            </a:r>
            <a:r>
              <a:rPr lang="en-US" altLang="ko-KR" sz="1500" dirty="0" err="1"/>
              <a:t>max_day</a:t>
            </a:r>
            <a:r>
              <a:rPr lang="en-US" altLang="ko-KR" sz="1500" dirty="0"/>
              <a:t> </a:t>
            </a:r>
            <a:r>
              <a:rPr lang="ko-KR" altLang="en-US" sz="1500" dirty="0"/>
              <a:t>만큼 </a:t>
            </a:r>
            <a:r>
              <a:rPr lang="ko-KR" altLang="en-US" sz="1500" dirty="0" err="1"/>
              <a:t>빈패널</a:t>
            </a:r>
            <a:r>
              <a:rPr lang="ko-KR" altLang="en-US" sz="1500" dirty="0"/>
              <a:t> </a:t>
            </a:r>
            <a:r>
              <a:rPr lang="en-US" altLang="ko-KR" sz="1500" dirty="0"/>
              <a:t>add</a:t>
            </a:r>
          </a:p>
          <a:p>
            <a:r>
              <a:rPr lang="en-US" altLang="ko-KR" sz="1500" dirty="0"/>
              <a:t>+ </a:t>
            </a:r>
            <a:r>
              <a:rPr lang="ko-KR" altLang="en-US" sz="1500" dirty="0"/>
              <a:t>남은 빈 패널 </a:t>
            </a:r>
            <a:r>
              <a:rPr lang="en-US" altLang="ko-KR" sz="1500" dirty="0"/>
              <a:t>add</a:t>
            </a:r>
          </a:p>
          <a:p>
            <a:r>
              <a:rPr lang="en-US" altLang="ko-KR" sz="1500" dirty="0"/>
              <a:t> =  42</a:t>
            </a:r>
            <a:r>
              <a:rPr lang="ko-KR" altLang="en-US" sz="1500" dirty="0"/>
              <a:t>개 패널 </a:t>
            </a:r>
            <a:r>
              <a:rPr lang="en-US" altLang="ko-KR" sz="1500" dirty="0"/>
              <a:t>add</a:t>
            </a:r>
            <a:r>
              <a:rPr lang="ko-KR" altLang="en-US" sz="1500" dirty="0"/>
              <a:t>  </a:t>
            </a:r>
            <a:r>
              <a:rPr lang="en-US" altLang="ko-KR" sz="1500" dirty="0"/>
              <a:t>OK</a:t>
            </a:r>
          </a:p>
          <a:p>
            <a:endParaRPr lang="en-US" altLang="ko-KR" sz="1500" dirty="0"/>
          </a:p>
          <a:p>
            <a:r>
              <a:rPr lang="en-US" altLang="ko-KR" sz="1500" dirty="0"/>
              <a:t>* 30</a:t>
            </a:r>
            <a:r>
              <a:rPr lang="ko-KR" altLang="en-US" sz="1500" dirty="0"/>
              <a:t>일 이후에 빈패널은 왜</a:t>
            </a:r>
            <a:r>
              <a:rPr lang="en-US" altLang="ko-KR" sz="1500" dirty="0"/>
              <a:t>?</a:t>
            </a:r>
          </a:p>
          <a:p>
            <a:r>
              <a:rPr lang="en-US" altLang="ko-KR" sz="1500" dirty="0"/>
              <a:t>&gt;&gt;  </a:t>
            </a:r>
            <a:r>
              <a:rPr lang="ko-KR" altLang="en-US" sz="1500" dirty="0"/>
              <a:t>마지막 날</a:t>
            </a:r>
            <a:r>
              <a:rPr lang="en-US" altLang="ko-KR" sz="1500" dirty="0"/>
              <a:t>(ex) 30</a:t>
            </a:r>
            <a:r>
              <a:rPr lang="ko-KR" altLang="en-US" sz="1500" dirty="0"/>
              <a:t>일</a:t>
            </a:r>
            <a:r>
              <a:rPr lang="en-US" altLang="ko-KR" sz="1500" dirty="0"/>
              <a:t>) </a:t>
            </a:r>
            <a:r>
              <a:rPr lang="ko-KR" altLang="en-US" sz="1500" dirty="0"/>
              <a:t>이후 빈패널을 채워주지 않으면</a:t>
            </a:r>
            <a:r>
              <a:rPr lang="en-US" altLang="ko-KR" sz="1500" dirty="0"/>
              <a:t>, </a:t>
            </a:r>
          </a:p>
          <a:p>
            <a:r>
              <a:rPr lang="en-US" altLang="ko-KR" sz="1500" dirty="0"/>
              <a:t>6 X 7 </a:t>
            </a:r>
            <a:r>
              <a:rPr lang="en-US" altLang="ko-KR" sz="1500" dirty="0" err="1"/>
              <a:t>GridLayout</a:t>
            </a:r>
            <a:r>
              <a:rPr lang="ko-KR" altLang="en-US" sz="1500" dirty="0"/>
              <a:t>이  쪼그라든다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DD137B-C5EE-4B9C-AEC4-6C4D3798A8D9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63A445-D202-452B-A705-33C7FB6D5A07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A3431E-7AAA-4777-B73B-822CA4C70E94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11445-9E55-4C28-8C41-F6188D31ABBF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697-7C44-4341-A92C-64BF3A65888E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cal_generate</a:t>
            </a:r>
            <a:r>
              <a:rPr lang="en-US" altLang="ko-KR" sz="3200" dirty="0"/>
              <a:t>( int, int)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62BA3-4A63-4693-9161-0C56C877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" y="1369617"/>
            <a:ext cx="6359484" cy="4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7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669D17-2A13-4687-894A-AAEF1B6E82D1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CA034B-D3C9-4CF8-AF0B-0B9DBABB237A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68E881-4086-45E8-BF55-F78681490F9D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F1C63-C2BA-4E78-8CCB-9B9D8E4DAA1C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96B8E-B7F2-4ADF-A8DB-CA616A35C387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cal_generate</a:t>
            </a:r>
            <a:r>
              <a:rPr lang="en-US" altLang="ko-KR" sz="3200" dirty="0"/>
              <a:t>( int, int)</a:t>
            </a:r>
            <a:endParaRPr lang="ko-KR" altLang="en-US" sz="32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EED7BAD-4A42-4A9E-A4D3-D048BA05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8" y="1183402"/>
            <a:ext cx="6300975" cy="40939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D47D2E-BDF2-4C90-88F8-B2FD4066E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315" y="4377700"/>
            <a:ext cx="4193248" cy="2445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41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1328</Words>
  <Application>Microsoft Office PowerPoint</Application>
  <PresentationFormat>화면 슬라이드 쇼(4:3)</PresentationFormat>
  <Paragraphs>264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</dc:title>
  <dc:creator>hong</dc:creator>
  <cp:lastModifiedBy>IM Seongwoo</cp:lastModifiedBy>
  <cp:revision>35</cp:revision>
  <dcterms:created xsi:type="dcterms:W3CDTF">2020-04-10T08:11:22Z</dcterms:created>
  <dcterms:modified xsi:type="dcterms:W3CDTF">2020-04-14T11:43:19Z</dcterms:modified>
</cp:coreProperties>
</file>