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4" r:id="rId1"/>
  </p:sldMasterIdLst>
  <p:notesMasterIdLst>
    <p:notesMasterId r:id="rId43"/>
  </p:notesMasterIdLst>
  <p:sldIdLst>
    <p:sldId id="256" r:id="rId2"/>
    <p:sldId id="420" r:id="rId3"/>
    <p:sldId id="257" r:id="rId4"/>
    <p:sldId id="421" r:id="rId5"/>
    <p:sldId id="373" r:id="rId6"/>
    <p:sldId id="379" r:id="rId7"/>
    <p:sldId id="427" r:id="rId8"/>
    <p:sldId id="413" r:id="rId9"/>
    <p:sldId id="431" r:id="rId10"/>
    <p:sldId id="430" r:id="rId11"/>
    <p:sldId id="422" r:id="rId12"/>
    <p:sldId id="415" r:id="rId13"/>
    <p:sldId id="407" r:id="rId14"/>
    <p:sldId id="433" r:id="rId15"/>
    <p:sldId id="434" r:id="rId16"/>
    <p:sldId id="436" r:id="rId17"/>
    <p:sldId id="435" r:id="rId18"/>
    <p:sldId id="438" r:id="rId19"/>
    <p:sldId id="364" r:id="rId20"/>
    <p:sldId id="439" r:id="rId21"/>
    <p:sldId id="440" r:id="rId22"/>
    <p:sldId id="443" r:id="rId23"/>
    <p:sldId id="423" r:id="rId24"/>
    <p:sldId id="446" r:id="rId25"/>
    <p:sldId id="445" r:id="rId26"/>
    <p:sldId id="444" r:id="rId27"/>
    <p:sldId id="432" r:id="rId28"/>
    <p:sldId id="441" r:id="rId29"/>
    <p:sldId id="449" r:id="rId30"/>
    <p:sldId id="448" r:id="rId31"/>
    <p:sldId id="447" r:id="rId32"/>
    <p:sldId id="454" r:id="rId33"/>
    <p:sldId id="455" r:id="rId34"/>
    <p:sldId id="442" r:id="rId35"/>
    <p:sldId id="372" r:id="rId36"/>
    <p:sldId id="369" r:id="rId37"/>
    <p:sldId id="361" r:id="rId38"/>
    <p:sldId id="343" r:id="rId39"/>
    <p:sldId id="450" r:id="rId40"/>
    <p:sldId id="451" r:id="rId41"/>
    <p:sldId id="452" r:id="rId4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A9FF72C-F9E1-4C57-9CAD-E86D73DB0A6F}">
          <p14:sldIdLst>
            <p14:sldId id="256"/>
            <p14:sldId id="420"/>
            <p14:sldId id="257"/>
          </p14:sldIdLst>
        </p14:section>
        <p14:section name="Motivation" id="{250D15D5-770C-4A76-9E27-B9AA81681CE5}">
          <p14:sldIdLst>
            <p14:sldId id="421"/>
            <p14:sldId id="373"/>
            <p14:sldId id="379"/>
            <p14:sldId id="427"/>
            <p14:sldId id="413"/>
            <p14:sldId id="431"/>
            <p14:sldId id="430"/>
          </p14:sldIdLst>
        </p14:section>
        <p14:section name="Project Goals and Process" id="{F3BF8611-BCFD-4719-80D2-777AD5ED5976}">
          <p14:sldIdLst>
            <p14:sldId id="422"/>
            <p14:sldId id="415"/>
            <p14:sldId id="407"/>
            <p14:sldId id="433"/>
            <p14:sldId id="434"/>
            <p14:sldId id="436"/>
            <p14:sldId id="435"/>
            <p14:sldId id="438"/>
            <p14:sldId id="364"/>
            <p14:sldId id="439"/>
            <p14:sldId id="440"/>
            <p14:sldId id="443"/>
          </p14:sldIdLst>
        </p14:section>
        <p14:section name="Project Organization" id="{F0B5D92F-C953-47AF-A175-A2931526C773}">
          <p14:sldIdLst>
            <p14:sldId id="423"/>
            <p14:sldId id="446"/>
            <p14:sldId id="445"/>
            <p14:sldId id="444"/>
            <p14:sldId id="432"/>
            <p14:sldId id="441"/>
            <p14:sldId id="449"/>
            <p14:sldId id="448"/>
            <p14:sldId id="447"/>
            <p14:sldId id="454"/>
            <p14:sldId id="455"/>
          </p14:sldIdLst>
        </p14:section>
        <p14:section name="Appendix" id="{31145807-A0CC-428C-A660-12DD2CA25B3F}">
          <p14:sldIdLst>
            <p14:sldId id="442"/>
            <p14:sldId id="372"/>
            <p14:sldId id="369"/>
            <p14:sldId id="361"/>
            <p14:sldId id="343"/>
            <p14:sldId id="450"/>
            <p14:sldId id="451"/>
            <p14:sldId id="45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BB5D34-7A67-42A0-868D-31A53ECA7E37}" v="374" dt="2024-05-27T15:35:11.874"/>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showGuides="1">
      <p:cViewPr varScale="1">
        <p:scale>
          <a:sx n="108" d="100"/>
          <a:sy n="108" d="100"/>
        </p:scale>
        <p:origin x="114" y="966"/>
      </p:cViewPr>
      <p:guideLst/>
    </p:cSldViewPr>
  </p:slideViewPr>
  <p:notesTextViewPr>
    <p:cViewPr>
      <p:scale>
        <a:sx n="1" d="1"/>
        <a:sy n="1" d="1"/>
      </p:scale>
      <p:origin x="0" y="0"/>
    </p:cViewPr>
  </p:notesTextViewPr>
  <p:notesViewPr>
    <p:cSldViewPr snapToGrid="0" showGuides="1">
      <p:cViewPr varScale="1">
        <p:scale>
          <a:sx n="83" d="100"/>
          <a:sy n="83" d="100"/>
        </p:scale>
        <p:origin x="594"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iko Klare" userId="d7b0efbd-a5a6-4d7d-acbc-3da3b9cc1b4b" providerId="ADAL" clId="{42BB5D34-7A67-42A0-868D-31A53ECA7E37}"/>
    <pc:docChg chg="undo redo custSel addSld delSld modSld sldOrd addSection modSection">
      <pc:chgData name="Heiko Klare" userId="d7b0efbd-a5a6-4d7d-acbc-3da3b9cc1b4b" providerId="ADAL" clId="{42BB5D34-7A67-42A0-868D-31A53ECA7E37}" dt="2024-05-14T14:03:00.684" v="15736" actId="114"/>
      <pc:docMkLst>
        <pc:docMk/>
      </pc:docMkLst>
      <pc:sldChg chg="delSp modSp mod">
        <pc:chgData name="Heiko Klare" userId="d7b0efbd-a5a6-4d7d-acbc-3da3b9cc1b4b" providerId="ADAL" clId="{42BB5D34-7A67-42A0-868D-31A53ECA7E37}" dt="2024-05-14T14:03:00.684" v="15736" actId="114"/>
        <pc:sldMkLst>
          <pc:docMk/>
          <pc:sldMk cId="2923351067" sldId="256"/>
        </pc:sldMkLst>
        <pc:spChg chg="mod">
          <ac:chgData name="Heiko Klare" userId="d7b0efbd-a5a6-4d7d-acbc-3da3b9cc1b4b" providerId="ADAL" clId="{42BB5D34-7A67-42A0-868D-31A53ECA7E37}" dt="2024-05-14T14:03:00.684" v="15736" actId="114"/>
          <ac:spMkLst>
            <pc:docMk/>
            <pc:sldMk cId="2923351067" sldId="256"/>
            <ac:spMk id="3" creationId="{CD348D30-2C66-FC06-4005-9E6F5603BD4D}"/>
          </ac:spMkLst>
        </pc:spChg>
        <pc:spChg chg="del">
          <ac:chgData name="Heiko Klare" userId="d7b0efbd-a5a6-4d7d-acbc-3da3b9cc1b4b" providerId="ADAL" clId="{42BB5D34-7A67-42A0-868D-31A53ECA7E37}" dt="2024-05-14T13:49:49.891" v="15668" actId="478"/>
          <ac:spMkLst>
            <pc:docMk/>
            <pc:sldMk cId="2923351067" sldId="256"/>
            <ac:spMk id="4" creationId="{731229E6-9499-0244-DE9D-868BE6112427}"/>
          </ac:spMkLst>
        </pc:spChg>
        <pc:spChg chg="del">
          <ac:chgData name="Heiko Klare" userId="d7b0efbd-a5a6-4d7d-acbc-3da3b9cc1b4b" providerId="ADAL" clId="{42BB5D34-7A67-42A0-868D-31A53ECA7E37}" dt="2024-05-14T13:49:49.891" v="15668" actId="478"/>
          <ac:spMkLst>
            <pc:docMk/>
            <pc:sldMk cId="2923351067" sldId="256"/>
            <ac:spMk id="5" creationId="{F1AE2AB2-623B-1D6D-C69C-D5312F55A34E}"/>
          </ac:spMkLst>
        </pc:spChg>
        <pc:spChg chg="del">
          <ac:chgData name="Heiko Klare" userId="d7b0efbd-a5a6-4d7d-acbc-3da3b9cc1b4b" providerId="ADAL" clId="{42BB5D34-7A67-42A0-868D-31A53ECA7E37}" dt="2024-05-14T13:49:49.891" v="15668" actId="478"/>
          <ac:spMkLst>
            <pc:docMk/>
            <pc:sldMk cId="2923351067" sldId="256"/>
            <ac:spMk id="6" creationId="{081B97EF-2F23-422B-F961-820C862E703A}"/>
          </ac:spMkLst>
        </pc:spChg>
        <pc:spChg chg="del">
          <ac:chgData name="Heiko Klare" userId="d7b0efbd-a5a6-4d7d-acbc-3da3b9cc1b4b" providerId="ADAL" clId="{42BB5D34-7A67-42A0-868D-31A53ECA7E37}" dt="2024-05-14T14:01:40.007" v="15685" actId="478"/>
          <ac:spMkLst>
            <pc:docMk/>
            <pc:sldMk cId="2923351067" sldId="256"/>
            <ac:spMk id="7" creationId="{12146FC3-5C7C-EDE8-A76B-A250149BD57E}"/>
          </ac:spMkLst>
        </pc:spChg>
        <pc:spChg chg="del">
          <ac:chgData name="Heiko Klare" userId="d7b0efbd-a5a6-4d7d-acbc-3da3b9cc1b4b" providerId="ADAL" clId="{42BB5D34-7A67-42A0-868D-31A53ECA7E37}" dt="2024-05-14T14:01:40.007" v="15685" actId="478"/>
          <ac:spMkLst>
            <pc:docMk/>
            <pc:sldMk cId="2923351067" sldId="256"/>
            <ac:spMk id="8" creationId="{62250B06-FBDE-556B-805B-738D7CB6104B}"/>
          </ac:spMkLst>
        </pc:spChg>
        <pc:spChg chg="del">
          <ac:chgData name="Heiko Klare" userId="d7b0efbd-a5a6-4d7d-acbc-3da3b9cc1b4b" providerId="ADAL" clId="{42BB5D34-7A67-42A0-868D-31A53ECA7E37}" dt="2024-05-14T14:01:40.007" v="15685" actId="478"/>
          <ac:spMkLst>
            <pc:docMk/>
            <pc:sldMk cId="2923351067" sldId="256"/>
            <ac:spMk id="9" creationId="{5A93D325-7DF0-5453-63FB-8A1FC70A7D37}"/>
          </ac:spMkLst>
        </pc:spChg>
      </pc:sldChg>
      <pc:sldChg chg="addSp delSp modSp mod">
        <pc:chgData name="Heiko Klare" userId="d7b0efbd-a5a6-4d7d-acbc-3da3b9cc1b4b" providerId="ADAL" clId="{42BB5D34-7A67-42A0-868D-31A53ECA7E37}" dt="2024-05-14T13:09:57.231" v="14483" actId="1038"/>
        <pc:sldMkLst>
          <pc:docMk/>
          <pc:sldMk cId="3709952236" sldId="257"/>
        </pc:sldMkLst>
        <pc:spChg chg="mod">
          <ac:chgData name="Heiko Klare" userId="d7b0efbd-a5a6-4d7d-acbc-3da3b9cc1b4b" providerId="ADAL" clId="{42BB5D34-7A67-42A0-868D-31A53ECA7E37}" dt="2024-05-14T13:05:55.993" v="14421" actId="20577"/>
          <ac:spMkLst>
            <pc:docMk/>
            <pc:sldMk cId="3709952236" sldId="257"/>
            <ac:spMk id="2" creationId="{2AE051C5-7EDE-18A5-A5AF-7C5F9A14E15E}"/>
          </ac:spMkLst>
        </pc:spChg>
        <pc:spChg chg="mod">
          <ac:chgData name="Heiko Klare" userId="d7b0efbd-a5a6-4d7d-acbc-3da3b9cc1b4b" providerId="ADAL" clId="{42BB5D34-7A67-42A0-868D-31A53ECA7E37}" dt="2024-05-14T13:08:50.771" v="14445" actId="179"/>
          <ac:spMkLst>
            <pc:docMk/>
            <pc:sldMk cId="3709952236" sldId="257"/>
            <ac:spMk id="3" creationId="{86979559-E498-9FFD-EFAD-2E516603C401}"/>
          </ac:spMkLst>
        </pc:spChg>
        <pc:picChg chg="mod">
          <ac:chgData name="Heiko Klare" userId="d7b0efbd-a5a6-4d7d-acbc-3da3b9cc1b4b" providerId="ADAL" clId="{42BB5D34-7A67-42A0-868D-31A53ECA7E37}" dt="2024-05-14T13:06:07.712" v="14426" actId="1076"/>
          <ac:picMkLst>
            <pc:docMk/>
            <pc:sldMk cId="3709952236" sldId="257"/>
            <ac:picMk id="6" creationId="{B44A55D6-23F4-11BB-CD08-67EEF94E6B93}"/>
          </ac:picMkLst>
        </pc:picChg>
        <pc:picChg chg="add mod">
          <ac:chgData name="Heiko Klare" userId="d7b0efbd-a5a6-4d7d-acbc-3da3b9cc1b4b" providerId="ADAL" clId="{42BB5D34-7A67-42A0-868D-31A53ECA7E37}" dt="2024-05-14T13:09:57.231" v="14483" actId="1038"/>
          <ac:picMkLst>
            <pc:docMk/>
            <pc:sldMk cId="3709952236" sldId="257"/>
            <ac:picMk id="11" creationId="{D91A7EA6-C9F7-89C6-B148-17060CDC4834}"/>
          </ac:picMkLst>
        </pc:picChg>
        <pc:picChg chg="add del mod">
          <ac:chgData name="Heiko Klare" userId="d7b0efbd-a5a6-4d7d-acbc-3da3b9cc1b4b" providerId="ADAL" clId="{42BB5D34-7A67-42A0-868D-31A53ECA7E37}" dt="2024-05-14T13:09:53.337" v="14472" actId="478"/>
          <ac:picMkLst>
            <pc:docMk/>
            <pc:sldMk cId="3709952236" sldId="257"/>
            <ac:picMk id="13" creationId="{E5CB8A20-4A86-E426-2AF0-2F7E7F626F24}"/>
          </ac:picMkLst>
        </pc:picChg>
        <pc:picChg chg="add mod">
          <ac:chgData name="Heiko Klare" userId="d7b0efbd-a5a6-4d7d-acbc-3da3b9cc1b4b" providerId="ADAL" clId="{42BB5D34-7A67-42A0-868D-31A53ECA7E37}" dt="2024-05-14T13:09:57.231" v="14483" actId="1038"/>
          <ac:picMkLst>
            <pc:docMk/>
            <pc:sldMk cId="3709952236" sldId="257"/>
            <ac:picMk id="15" creationId="{A820AA1C-9C5E-AA1C-A1A0-8236E6238F9C}"/>
          </ac:picMkLst>
        </pc:picChg>
        <pc:picChg chg="add mod">
          <ac:chgData name="Heiko Klare" userId="d7b0efbd-a5a6-4d7d-acbc-3da3b9cc1b4b" providerId="ADAL" clId="{42BB5D34-7A67-42A0-868D-31A53ECA7E37}" dt="2024-05-14T13:09:57.231" v="14483" actId="1038"/>
          <ac:picMkLst>
            <pc:docMk/>
            <pc:sldMk cId="3709952236" sldId="257"/>
            <ac:picMk id="17" creationId="{4E674ED6-8C0E-9443-8239-41DB59590875}"/>
          </ac:picMkLst>
        </pc:picChg>
        <pc:picChg chg="add mod">
          <ac:chgData name="Heiko Klare" userId="d7b0efbd-a5a6-4d7d-acbc-3da3b9cc1b4b" providerId="ADAL" clId="{42BB5D34-7A67-42A0-868D-31A53ECA7E37}" dt="2024-05-14T13:09:57.231" v="14483" actId="1038"/>
          <ac:picMkLst>
            <pc:docMk/>
            <pc:sldMk cId="3709952236" sldId="257"/>
            <ac:picMk id="19" creationId="{22D40394-6EE3-749D-C460-B176CCF1EE0C}"/>
          </ac:picMkLst>
        </pc:picChg>
        <pc:picChg chg="add mod">
          <ac:chgData name="Heiko Klare" userId="d7b0efbd-a5a6-4d7d-acbc-3da3b9cc1b4b" providerId="ADAL" clId="{42BB5D34-7A67-42A0-868D-31A53ECA7E37}" dt="2024-05-14T13:09:57.231" v="14483" actId="1038"/>
          <ac:picMkLst>
            <pc:docMk/>
            <pc:sldMk cId="3709952236" sldId="257"/>
            <ac:picMk id="21" creationId="{D80E4617-87B2-FEE2-1A64-CC8EE9374A9D}"/>
          </ac:picMkLst>
        </pc:picChg>
      </pc:sldChg>
      <pc:sldChg chg="addSp delSp modSp add mod modClrScheme chgLayout">
        <pc:chgData name="Heiko Klare" userId="d7b0efbd-a5a6-4d7d-acbc-3da3b9cc1b4b" providerId="ADAL" clId="{42BB5D34-7A67-42A0-868D-31A53ECA7E37}" dt="2024-05-13T16:49:42.844" v="6634" actId="27636"/>
        <pc:sldMkLst>
          <pc:docMk/>
          <pc:sldMk cId="1335586771" sldId="343"/>
        </pc:sldMkLst>
        <pc:spChg chg="add del mod">
          <ac:chgData name="Heiko Klare" userId="d7b0efbd-a5a6-4d7d-acbc-3da3b9cc1b4b" providerId="ADAL" clId="{42BB5D34-7A67-42A0-868D-31A53ECA7E37}" dt="2024-05-13T16:43:14.814" v="6517" actId="6264"/>
          <ac:spMkLst>
            <pc:docMk/>
            <pc:sldMk cId="1335586771" sldId="343"/>
            <ac:spMk id="2" creationId="{15B90ADF-EFA8-CDE1-6C66-B2AD65C6F1C9}"/>
          </ac:spMkLst>
        </pc:spChg>
        <pc:spChg chg="add del mod">
          <ac:chgData name="Heiko Klare" userId="d7b0efbd-a5a6-4d7d-acbc-3da3b9cc1b4b" providerId="ADAL" clId="{42BB5D34-7A67-42A0-868D-31A53ECA7E37}" dt="2024-05-13T16:43:14.814" v="6517" actId="6264"/>
          <ac:spMkLst>
            <pc:docMk/>
            <pc:sldMk cId="1335586771" sldId="343"/>
            <ac:spMk id="3" creationId="{B12CAB79-557E-83B7-3042-FA95BCBE78C4}"/>
          </ac:spMkLst>
        </pc:spChg>
        <pc:spChg chg="mod ord">
          <ac:chgData name="Heiko Klare" userId="d7b0efbd-a5a6-4d7d-acbc-3da3b9cc1b4b" providerId="ADAL" clId="{42BB5D34-7A67-42A0-868D-31A53ECA7E37}" dt="2024-05-13T16:43:32.662" v="6522" actId="700"/>
          <ac:spMkLst>
            <pc:docMk/>
            <pc:sldMk cId="1335586771" sldId="343"/>
            <ac:spMk id="4" creationId="{00000000-0000-0000-0000-000000000000}"/>
          </ac:spMkLst>
        </pc:spChg>
        <pc:spChg chg="add del mod">
          <ac:chgData name="Heiko Klare" userId="d7b0efbd-a5a6-4d7d-acbc-3da3b9cc1b4b" providerId="ADAL" clId="{42BB5D34-7A67-42A0-868D-31A53ECA7E37}" dt="2024-05-13T16:43:16.673" v="6520" actId="6264"/>
          <ac:spMkLst>
            <pc:docMk/>
            <pc:sldMk cId="1335586771" sldId="343"/>
            <ac:spMk id="5" creationId="{B90A394D-4FBD-8D4A-150A-41C836028E8C}"/>
          </ac:spMkLst>
        </pc:spChg>
        <pc:spChg chg="add del mod">
          <ac:chgData name="Heiko Klare" userId="d7b0efbd-a5a6-4d7d-acbc-3da3b9cc1b4b" providerId="ADAL" clId="{42BB5D34-7A67-42A0-868D-31A53ECA7E37}" dt="2024-05-13T16:43:16.673" v="6520" actId="6264"/>
          <ac:spMkLst>
            <pc:docMk/>
            <pc:sldMk cId="1335586771" sldId="343"/>
            <ac:spMk id="6" creationId="{6465ACE1-D40C-12D5-3978-3A58E7AEFCEA}"/>
          </ac:spMkLst>
        </pc:spChg>
        <pc:spChg chg="mod ord">
          <ac:chgData name="Heiko Klare" userId="d7b0efbd-a5a6-4d7d-acbc-3da3b9cc1b4b" providerId="ADAL" clId="{42BB5D34-7A67-42A0-868D-31A53ECA7E37}" dt="2024-05-13T16:49:42.844" v="6634" actId="27636"/>
          <ac:spMkLst>
            <pc:docMk/>
            <pc:sldMk cId="1335586771" sldId="343"/>
            <ac:spMk id="7" creationId="{5154E429-9D18-49ED-ADE9-38813757D67C}"/>
          </ac:spMkLst>
        </pc:spChg>
        <pc:spChg chg="add del mod">
          <ac:chgData name="Heiko Klare" userId="d7b0efbd-a5a6-4d7d-acbc-3da3b9cc1b4b" providerId="ADAL" clId="{42BB5D34-7A67-42A0-868D-31A53ECA7E37}" dt="2024-05-13T16:43:44.015" v="6526" actId="478"/>
          <ac:spMkLst>
            <pc:docMk/>
            <pc:sldMk cId="1335586771" sldId="343"/>
            <ac:spMk id="8" creationId="{9596FA19-B8AC-417E-8C1A-F556A7F91C26}"/>
          </ac:spMkLst>
        </pc:spChg>
      </pc:sldChg>
      <pc:sldChg chg="addSp delSp modSp add mod modClrScheme modShow chgLayout">
        <pc:chgData name="Heiko Klare" userId="d7b0efbd-a5a6-4d7d-acbc-3da3b9cc1b4b" providerId="ADAL" clId="{42BB5D34-7A67-42A0-868D-31A53ECA7E37}" dt="2024-05-13T16:55:19.001" v="6972" actId="20577"/>
        <pc:sldMkLst>
          <pc:docMk/>
          <pc:sldMk cId="3710079509" sldId="361"/>
        </pc:sldMkLst>
        <pc:spChg chg="del mod ord">
          <ac:chgData name="Heiko Klare" userId="d7b0efbd-a5a6-4d7d-acbc-3da3b9cc1b4b" providerId="ADAL" clId="{42BB5D34-7A67-42A0-868D-31A53ECA7E37}" dt="2024-05-13T16:50:34.956" v="6649" actId="478"/>
          <ac:spMkLst>
            <pc:docMk/>
            <pc:sldMk cId="3710079509" sldId="361"/>
            <ac:spMk id="2" creationId="{A1EC73A7-3C35-3575-A24F-DF2FCAA12FFA}"/>
          </ac:spMkLst>
        </pc:spChg>
        <pc:spChg chg="add del mod">
          <ac:chgData name="Heiko Klare" userId="d7b0efbd-a5a6-4d7d-acbc-3da3b9cc1b4b" providerId="ADAL" clId="{42BB5D34-7A67-42A0-868D-31A53ECA7E37}" dt="2024-05-13T16:50:23.851" v="6640" actId="6264"/>
          <ac:spMkLst>
            <pc:docMk/>
            <pc:sldMk cId="3710079509" sldId="361"/>
            <ac:spMk id="3" creationId="{AE3DFA56-5175-1E33-C21F-B197AC805887}"/>
          </ac:spMkLst>
        </pc:spChg>
        <pc:spChg chg="mod ord">
          <ac:chgData name="Heiko Klare" userId="d7b0efbd-a5a6-4d7d-acbc-3da3b9cc1b4b" providerId="ADAL" clId="{42BB5D34-7A67-42A0-868D-31A53ECA7E37}" dt="2024-05-13T16:50:39.975" v="6671" actId="6549"/>
          <ac:spMkLst>
            <pc:docMk/>
            <pc:sldMk cId="3710079509" sldId="361"/>
            <ac:spMk id="4" creationId="{C8D538AA-C14B-7BA5-49AC-89BBF8DD9302}"/>
          </ac:spMkLst>
        </pc:spChg>
        <pc:spChg chg="mod ord">
          <ac:chgData name="Heiko Klare" userId="d7b0efbd-a5a6-4d7d-acbc-3da3b9cc1b4b" providerId="ADAL" clId="{42BB5D34-7A67-42A0-868D-31A53ECA7E37}" dt="2024-05-13T16:55:19.001" v="6972" actId="20577"/>
          <ac:spMkLst>
            <pc:docMk/>
            <pc:sldMk cId="3710079509" sldId="361"/>
            <ac:spMk id="5" creationId="{2934D7AC-7BDA-ABEC-2317-27C3C4178F0F}"/>
          </ac:spMkLst>
        </pc:spChg>
        <pc:spChg chg="add del mod">
          <ac:chgData name="Heiko Klare" userId="d7b0efbd-a5a6-4d7d-acbc-3da3b9cc1b4b" providerId="ADAL" clId="{42BB5D34-7A67-42A0-868D-31A53ECA7E37}" dt="2024-05-13T16:50:23.851" v="6640" actId="6264"/>
          <ac:spMkLst>
            <pc:docMk/>
            <pc:sldMk cId="3710079509" sldId="361"/>
            <ac:spMk id="6" creationId="{02C87348-65BF-37E7-CF7B-1B1EDD25B5E2}"/>
          </ac:spMkLst>
        </pc:spChg>
        <pc:spChg chg="add del mod">
          <ac:chgData name="Heiko Klare" userId="d7b0efbd-a5a6-4d7d-acbc-3da3b9cc1b4b" providerId="ADAL" clId="{42BB5D34-7A67-42A0-868D-31A53ECA7E37}" dt="2024-05-13T16:50:23.851" v="6640" actId="6264"/>
          <ac:spMkLst>
            <pc:docMk/>
            <pc:sldMk cId="3710079509" sldId="361"/>
            <ac:spMk id="7" creationId="{825FAFB9-1C14-646B-726C-140ECB2909D7}"/>
          </ac:spMkLst>
        </pc:spChg>
        <pc:spChg chg="add del mod">
          <ac:chgData name="Heiko Klare" userId="d7b0efbd-a5a6-4d7d-acbc-3da3b9cc1b4b" providerId="ADAL" clId="{42BB5D34-7A67-42A0-868D-31A53ECA7E37}" dt="2024-05-13T16:50:26.958" v="6646" actId="6264"/>
          <ac:spMkLst>
            <pc:docMk/>
            <pc:sldMk cId="3710079509" sldId="361"/>
            <ac:spMk id="8" creationId="{D032D073-3CAB-52F5-8457-AEE435A4542E}"/>
          </ac:spMkLst>
        </pc:spChg>
        <pc:spChg chg="add del mod">
          <ac:chgData name="Heiko Klare" userId="d7b0efbd-a5a6-4d7d-acbc-3da3b9cc1b4b" providerId="ADAL" clId="{42BB5D34-7A67-42A0-868D-31A53ECA7E37}" dt="2024-05-13T16:50:26.958" v="6646" actId="6264"/>
          <ac:spMkLst>
            <pc:docMk/>
            <pc:sldMk cId="3710079509" sldId="361"/>
            <ac:spMk id="9" creationId="{8403658B-F2AD-D547-3E67-69D77465ADBE}"/>
          </ac:spMkLst>
        </pc:spChg>
      </pc:sldChg>
      <pc:sldChg chg="addSp delSp modSp add mod modClrScheme chgLayout">
        <pc:chgData name="Heiko Klare" userId="d7b0efbd-a5a6-4d7d-acbc-3da3b9cc1b4b" providerId="ADAL" clId="{42BB5D34-7A67-42A0-868D-31A53ECA7E37}" dt="2024-05-14T13:44:49.110" v="15518" actId="478"/>
        <pc:sldMkLst>
          <pc:docMk/>
          <pc:sldMk cId="3503675281" sldId="364"/>
        </pc:sldMkLst>
        <pc:spChg chg="del mod ord">
          <ac:chgData name="Heiko Klare" userId="d7b0efbd-a5a6-4d7d-acbc-3da3b9cc1b4b" providerId="ADAL" clId="{42BB5D34-7A67-42A0-868D-31A53ECA7E37}" dt="2024-05-13T16:05:49.898" v="4883" actId="478"/>
          <ac:spMkLst>
            <pc:docMk/>
            <pc:sldMk cId="3503675281" sldId="364"/>
            <ac:spMk id="2" creationId="{2E583262-2001-A82C-787E-01E9C6226DD7}"/>
          </ac:spMkLst>
        </pc:spChg>
        <pc:spChg chg="mod ord">
          <ac:chgData name="Heiko Klare" userId="d7b0efbd-a5a6-4d7d-acbc-3da3b9cc1b4b" providerId="ADAL" clId="{42BB5D34-7A67-42A0-868D-31A53ECA7E37}" dt="2024-05-13T16:05:55.005" v="4908" actId="20577"/>
          <ac:spMkLst>
            <pc:docMk/>
            <pc:sldMk cId="3503675281" sldId="364"/>
            <ac:spMk id="4" creationId="{6A2C50F3-D926-F2C1-C700-1928DD3187FC}"/>
          </ac:spMkLst>
        </pc:spChg>
        <pc:spChg chg="mod ord">
          <ac:chgData name="Heiko Klare" userId="d7b0efbd-a5a6-4d7d-acbc-3da3b9cc1b4b" providerId="ADAL" clId="{42BB5D34-7A67-42A0-868D-31A53ECA7E37}" dt="2024-05-13T16:29:13.556" v="5959" actId="27636"/>
          <ac:spMkLst>
            <pc:docMk/>
            <pc:sldMk cId="3503675281" sldId="364"/>
            <ac:spMk id="5" creationId="{DE26A937-7256-8C78-4096-2458229B0807}"/>
          </ac:spMkLst>
        </pc:spChg>
        <pc:spChg chg="del mod">
          <ac:chgData name="Heiko Klare" userId="d7b0efbd-a5a6-4d7d-acbc-3da3b9cc1b4b" providerId="ADAL" clId="{42BB5D34-7A67-42A0-868D-31A53ECA7E37}" dt="2024-05-14T13:44:49.110" v="15518" actId="478"/>
          <ac:spMkLst>
            <pc:docMk/>
            <pc:sldMk cId="3503675281" sldId="364"/>
            <ac:spMk id="6" creationId="{86571526-DD1E-FE63-3D19-7422E45D6577}"/>
          </ac:spMkLst>
        </pc:spChg>
        <pc:spChg chg="add del mod">
          <ac:chgData name="Heiko Klare" userId="d7b0efbd-a5a6-4d7d-acbc-3da3b9cc1b4b" providerId="ADAL" clId="{42BB5D34-7A67-42A0-868D-31A53ECA7E37}" dt="2024-05-13T16:05:43.945" v="4880" actId="6264"/>
          <ac:spMkLst>
            <pc:docMk/>
            <pc:sldMk cId="3503675281" sldId="364"/>
            <ac:spMk id="7" creationId="{257C4FA0-1548-491D-E155-0B7C3314DD67}"/>
          </ac:spMkLst>
        </pc:spChg>
        <pc:spChg chg="add del mod">
          <ac:chgData name="Heiko Klare" userId="d7b0efbd-a5a6-4d7d-acbc-3da3b9cc1b4b" providerId="ADAL" clId="{42BB5D34-7A67-42A0-868D-31A53ECA7E37}" dt="2024-05-13T16:05:43.945" v="4880" actId="6264"/>
          <ac:spMkLst>
            <pc:docMk/>
            <pc:sldMk cId="3503675281" sldId="364"/>
            <ac:spMk id="8" creationId="{A74DD394-79D6-0124-8ADC-47EBC1E76E22}"/>
          </ac:spMkLst>
        </pc:spChg>
        <pc:picChg chg="mod">
          <ac:chgData name="Heiko Klare" userId="d7b0efbd-a5a6-4d7d-acbc-3da3b9cc1b4b" providerId="ADAL" clId="{42BB5D34-7A67-42A0-868D-31A53ECA7E37}" dt="2024-05-13T16:14:06.272" v="5328" actId="14100"/>
          <ac:picMkLst>
            <pc:docMk/>
            <pc:sldMk cId="3503675281" sldId="364"/>
            <ac:picMk id="3" creationId="{A3926A65-03B8-F389-6DDA-ADA71D956E3E}"/>
          </ac:picMkLst>
        </pc:picChg>
      </pc:sldChg>
      <pc:sldChg chg="addSp delSp modSp add del mod modClrScheme chgLayout">
        <pc:chgData name="Heiko Klare" userId="d7b0efbd-a5a6-4d7d-acbc-3da3b9cc1b4b" providerId="ADAL" clId="{42BB5D34-7A67-42A0-868D-31A53ECA7E37}" dt="2024-05-13T16:35:30.078" v="6212" actId="47"/>
        <pc:sldMkLst>
          <pc:docMk/>
          <pc:sldMk cId="1036469609" sldId="367"/>
        </pc:sldMkLst>
        <pc:spChg chg="mod ord">
          <ac:chgData name="Heiko Klare" userId="d7b0efbd-a5a6-4d7d-acbc-3da3b9cc1b4b" providerId="ADAL" clId="{42BB5D34-7A67-42A0-868D-31A53ECA7E37}" dt="2024-05-13T16:06:17.591" v="4926" actId="700"/>
          <ac:spMkLst>
            <pc:docMk/>
            <pc:sldMk cId="1036469609" sldId="367"/>
            <ac:spMk id="2" creationId="{C0D49D2D-D25A-4A8C-4ED5-EB88FCE8B110}"/>
          </ac:spMkLst>
        </pc:spChg>
        <pc:spChg chg="del mod ord">
          <ac:chgData name="Heiko Klare" userId="d7b0efbd-a5a6-4d7d-acbc-3da3b9cc1b4b" providerId="ADAL" clId="{42BB5D34-7A67-42A0-868D-31A53ECA7E37}" dt="2024-05-13T16:06:18.924" v="4928" actId="478"/>
          <ac:spMkLst>
            <pc:docMk/>
            <pc:sldMk cId="1036469609" sldId="367"/>
            <ac:spMk id="3" creationId="{E859047E-1E13-36F9-9414-1098D2C31140}"/>
          </ac:spMkLst>
        </pc:spChg>
        <pc:spChg chg="del mod">
          <ac:chgData name="Heiko Klare" userId="d7b0efbd-a5a6-4d7d-acbc-3da3b9cc1b4b" providerId="ADAL" clId="{42BB5D34-7A67-42A0-868D-31A53ECA7E37}" dt="2024-05-13T16:06:12.558" v="4923" actId="478"/>
          <ac:spMkLst>
            <pc:docMk/>
            <pc:sldMk cId="1036469609" sldId="367"/>
            <ac:spMk id="4" creationId="{1C481088-0500-773E-1B28-7B041DF63D66}"/>
          </ac:spMkLst>
        </pc:spChg>
        <pc:spChg chg="add del mod">
          <ac:chgData name="Heiko Klare" userId="d7b0efbd-a5a6-4d7d-acbc-3da3b9cc1b4b" providerId="ADAL" clId="{42BB5D34-7A67-42A0-868D-31A53ECA7E37}" dt="2024-05-13T16:06:15.728" v="4925" actId="478"/>
          <ac:spMkLst>
            <pc:docMk/>
            <pc:sldMk cId="1036469609" sldId="367"/>
            <ac:spMk id="8" creationId="{A5DE5E8C-5733-CDD3-9FC7-EF7DD36AABC4}"/>
          </ac:spMkLst>
        </pc:spChg>
        <pc:spChg chg="add mod ord">
          <ac:chgData name="Heiko Klare" userId="d7b0efbd-a5a6-4d7d-acbc-3da3b9cc1b4b" providerId="ADAL" clId="{42BB5D34-7A67-42A0-868D-31A53ECA7E37}" dt="2024-05-13T16:06:27.518" v="4949" actId="20577"/>
          <ac:spMkLst>
            <pc:docMk/>
            <pc:sldMk cId="1036469609" sldId="367"/>
            <ac:spMk id="9" creationId="{E6A3A027-40D6-70B0-E1EE-F45D4A2FD17E}"/>
          </ac:spMkLst>
        </pc:spChg>
      </pc:sldChg>
      <pc:sldChg chg="addSp delSp modSp add del mod modClrScheme chgLayout">
        <pc:chgData name="Heiko Klare" userId="d7b0efbd-a5a6-4d7d-acbc-3da3b9cc1b4b" providerId="ADAL" clId="{42BB5D34-7A67-42A0-868D-31A53ECA7E37}" dt="2024-05-13T16:29:30.421" v="5961" actId="47"/>
        <pc:sldMkLst>
          <pc:docMk/>
          <pc:sldMk cId="219761377" sldId="368"/>
        </pc:sldMkLst>
        <pc:spChg chg="mod ord">
          <ac:chgData name="Heiko Klare" userId="d7b0efbd-a5a6-4d7d-acbc-3da3b9cc1b4b" providerId="ADAL" clId="{42BB5D34-7A67-42A0-868D-31A53ECA7E37}" dt="2024-05-13T16:18:01.463" v="5484" actId="14"/>
          <ac:spMkLst>
            <pc:docMk/>
            <pc:sldMk cId="219761377" sldId="368"/>
            <ac:spMk id="2" creationId="{1BCAAAF8-CCC8-CCF7-D9F3-634973C23F97}"/>
          </ac:spMkLst>
        </pc:spChg>
        <pc:spChg chg="del mod ord">
          <ac:chgData name="Heiko Klare" userId="d7b0efbd-a5a6-4d7d-acbc-3da3b9cc1b4b" providerId="ADAL" clId="{42BB5D34-7A67-42A0-868D-31A53ECA7E37}" dt="2024-05-13T16:06:03.870" v="4913" actId="478"/>
          <ac:spMkLst>
            <pc:docMk/>
            <pc:sldMk cId="219761377" sldId="368"/>
            <ac:spMk id="3" creationId="{B2689544-0F74-9069-15FC-9188737D5009}"/>
          </ac:spMkLst>
        </pc:spChg>
        <pc:spChg chg="mod ord">
          <ac:chgData name="Heiko Klare" userId="d7b0efbd-a5a6-4d7d-acbc-3da3b9cc1b4b" providerId="ADAL" clId="{42BB5D34-7A67-42A0-868D-31A53ECA7E37}" dt="2024-05-13T16:06:09.114" v="4922" actId="20577"/>
          <ac:spMkLst>
            <pc:docMk/>
            <pc:sldMk cId="219761377" sldId="368"/>
            <ac:spMk id="4" creationId="{ED50083D-E039-B652-02BB-0FA44481A63E}"/>
          </ac:spMkLst>
        </pc:spChg>
        <pc:spChg chg="add del mod">
          <ac:chgData name="Heiko Klare" userId="d7b0efbd-a5a6-4d7d-acbc-3da3b9cc1b4b" providerId="ADAL" clId="{42BB5D34-7A67-42A0-868D-31A53ECA7E37}" dt="2024-05-13T16:06:02.002" v="4912" actId="6264"/>
          <ac:spMkLst>
            <pc:docMk/>
            <pc:sldMk cId="219761377" sldId="368"/>
            <ac:spMk id="6" creationId="{6A50839B-8264-6DF9-7AEB-C3878DC18D27}"/>
          </ac:spMkLst>
        </pc:spChg>
        <pc:spChg chg="add del mod">
          <ac:chgData name="Heiko Klare" userId="d7b0efbd-a5a6-4d7d-acbc-3da3b9cc1b4b" providerId="ADAL" clId="{42BB5D34-7A67-42A0-868D-31A53ECA7E37}" dt="2024-05-13T16:06:02.002" v="4912" actId="6264"/>
          <ac:spMkLst>
            <pc:docMk/>
            <pc:sldMk cId="219761377" sldId="368"/>
            <ac:spMk id="7" creationId="{2F0E2DD6-C5BD-66C1-EF8D-A64BAFC68656}"/>
          </ac:spMkLst>
        </pc:spChg>
        <pc:picChg chg="mod">
          <ac:chgData name="Heiko Klare" userId="d7b0efbd-a5a6-4d7d-acbc-3da3b9cc1b4b" providerId="ADAL" clId="{42BB5D34-7A67-42A0-868D-31A53ECA7E37}" dt="2024-05-13T16:17:58.883" v="5483" actId="1076"/>
          <ac:picMkLst>
            <pc:docMk/>
            <pc:sldMk cId="219761377" sldId="368"/>
            <ac:picMk id="1026" creationId="{8075C20A-DDFF-1C94-A734-CA1EEBB507E5}"/>
          </ac:picMkLst>
        </pc:picChg>
      </pc:sldChg>
      <pc:sldChg chg="addSp delSp modSp add mod modClrScheme chgLayout">
        <pc:chgData name="Heiko Klare" userId="d7b0efbd-a5a6-4d7d-acbc-3da3b9cc1b4b" providerId="ADAL" clId="{42BB5D34-7A67-42A0-868D-31A53ECA7E37}" dt="2024-05-13T16:42:42.298" v="6464" actId="14100"/>
        <pc:sldMkLst>
          <pc:docMk/>
          <pc:sldMk cId="1095989714" sldId="369"/>
        </pc:sldMkLst>
        <pc:spChg chg="mod">
          <ac:chgData name="Heiko Klare" userId="d7b0efbd-a5a6-4d7d-acbc-3da3b9cc1b4b" providerId="ADAL" clId="{42BB5D34-7A67-42A0-868D-31A53ECA7E37}" dt="2024-05-13T16:42:31.902" v="6449" actId="207"/>
          <ac:spMkLst>
            <pc:docMk/>
            <pc:sldMk cId="1095989714" sldId="369"/>
            <ac:spMk id="2" creationId="{0863C4A0-79EB-955E-8A51-23B3E3875568}"/>
          </ac:spMkLst>
        </pc:spChg>
        <pc:spChg chg="del mod ord">
          <ac:chgData name="Heiko Klare" userId="d7b0efbd-a5a6-4d7d-acbc-3da3b9cc1b4b" providerId="ADAL" clId="{42BB5D34-7A67-42A0-868D-31A53ECA7E37}" dt="2024-05-13T16:38:24.212" v="6328" actId="478"/>
          <ac:spMkLst>
            <pc:docMk/>
            <pc:sldMk cId="1095989714" sldId="369"/>
            <ac:spMk id="3" creationId="{7BB2097D-4B53-B2BF-9C94-DCC83A23D76A}"/>
          </ac:spMkLst>
        </pc:spChg>
        <pc:spChg chg="mod">
          <ac:chgData name="Heiko Klare" userId="d7b0efbd-a5a6-4d7d-acbc-3da3b9cc1b4b" providerId="ADAL" clId="{42BB5D34-7A67-42A0-868D-31A53ECA7E37}" dt="2024-05-13T16:42:42.298" v="6464" actId="14100"/>
          <ac:spMkLst>
            <pc:docMk/>
            <pc:sldMk cId="1095989714" sldId="369"/>
            <ac:spMk id="4" creationId="{169338E7-04DE-56E9-6B3D-6AF8566E9C1F}"/>
          </ac:spMkLst>
        </pc:spChg>
        <pc:spChg chg="add del mod">
          <ac:chgData name="Heiko Klare" userId="d7b0efbd-a5a6-4d7d-acbc-3da3b9cc1b4b" providerId="ADAL" clId="{42BB5D34-7A67-42A0-868D-31A53ECA7E37}" dt="2024-05-13T16:38:15.464" v="6326" actId="6264"/>
          <ac:spMkLst>
            <pc:docMk/>
            <pc:sldMk cId="1095989714" sldId="369"/>
            <ac:spMk id="5" creationId="{6D416779-80C4-136C-FD6F-0034AE3C586F}"/>
          </ac:spMkLst>
        </pc:spChg>
        <pc:spChg chg="add del mod">
          <ac:chgData name="Heiko Klare" userId="d7b0efbd-a5a6-4d7d-acbc-3da3b9cc1b4b" providerId="ADAL" clId="{42BB5D34-7A67-42A0-868D-31A53ECA7E37}" dt="2024-05-13T16:38:15.464" v="6326" actId="6264"/>
          <ac:spMkLst>
            <pc:docMk/>
            <pc:sldMk cId="1095989714" sldId="369"/>
            <ac:spMk id="6" creationId="{67900FE1-26E6-497D-3A93-87FE3A912E4B}"/>
          </ac:spMkLst>
        </pc:spChg>
        <pc:spChg chg="mod ord">
          <ac:chgData name="Heiko Klare" userId="d7b0efbd-a5a6-4d7d-acbc-3da3b9cc1b4b" providerId="ADAL" clId="{42BB5D34-7A67-42A0-868D-31A53ECA7E37}" dt="2024-05-13T16:38:26.269" v="6329" actId="20577"/>
          <ac:spMkLst>
            <pc:docMk/>
            <pc:sldMk cId="1095989714" sldId="369"/>
            <ac:spMk id="7" creationId="{664F5C3D-984B-A00E-723B-0EE054DCAD89}"/>
          </ac:spMkLst>
        </pc:spChg>
        <pc:spChg chg="mod ord">
          <ac:chgData name="Heiko Klare" userId="d7b0efbd-a5a6-4d7d-acbc-3da3b9cc1b4b" providerId="ADAL" clId="{42BB5D34-7A67-42A0-868D-31A53ECA7E37}" dt="2024-05-13T16:41:09.741" v="6430" actId="14100"/>
          <ac:spMkLst>
            <pc:docMk/>
            <pc:sldMk cId="1095989714" sldId="369"/>
            <ac:spMk id="9" creationId="{6D986DEA-4023-0FC8-C35F-8994C60B6502}"/>
          </ac:spMkLst>
        </pc:spChg>
        <pc:picChg chg="mod">
          <ac:chgData name="Heiko Klare" userId="d7b0efbd-a5a6-4d7d-acbc-3da3b9cc1b4b" providerId="ADAL" clId="{42BB5D34-7A67-42A0-868D-31A53ECA7E37}" dt="2024-05-13T16:41:14.068" v="6431" actId="14100"/>
          <ac:picMkLst>
            <pc:docMk/>
            <pc:sldMk cId="1095989714" sldId="369"/>
            <ac:picMk id="11" creationId="{0262475D-DA65-4F47-02B6-A6D76603DB8D}"/>
          </ac:picMkLst>
        </pc:picChg>
      </pc:sldChg>
      <pc:sldChg chg="ord">
        <pc:chgData name="Heiko Klare" userId="d7b0efbd-a5a6-4d7d-acbc-3da3b9cc1b4b" providerId="ADAL" clId="{42BB5D34-7A67-42A0-868D-31A53ECA7E37}" dt="2024-05-14T13:39:06.268" v="15375"/>
        <pc:sldMkLst>
          <pc:docMk/>
          <pc:sldMk cId="1434739891" sldId="372"/>
        </pc:sldMkLst>
      </pc:sldChg>
      <pc:sldChg chg="addSp delSp modSp mod ord chgLayout">
        <pc:chgData name="Heiko Klare" userId="d7b0efbd-a5a6-4d7d-acbc-3da3b9cc1b4b" providerId="ADAL" clId="{42BB5D34-7A67-42A0-868D-31A53ECA7E37}" dt="2024-05-14T13:40:17.428" v="15382" actId="20577"/>
        <pc:sldMkLst>
          <pc:docMk/>
          <pc:sldMk cId="2313337080" sldId="373"/>
        </pc:sldMkLst>
        <pc:spChg chg="mod ord">
          <ac:chgData name="Heiko Klare" userId="d7b0efbd-a5a6-4d7d-acbc-3da3b9cc1b4b" providerId="ADAL" clId="{42BB5D34-7A67-42A0-868D-31A53ECA7E37}" dt="2024-05-13T10:53:32.301" v="39" actId="1076"/>
          <ac:spMkLst>
            <pc:docMk/>
            <pc:sldMk cId="2313337080" sldId="373"/>
            <ac:spMk id="2" creationId="{D5F6BECC-C626-C015-6D50-E8BD760C6D18}"/>
          </ac:spMkLst>
        </pc:spChg>
        <pc:spChg chg="mod ord">
          <ac:chgData name="Heiko Klare" userId="d7b0efbd-a5a6-4d7d-acbc-3da3b9cc1b4b" providerId="ADAL" clId="{42BB5D34-7A67-42A0-868D-31A53ECA7E37}" dt="2024-05-14T13:40:17.428" v="15382" actId="20577"/>
          <ac:spMkLst>
            <pc:docMk/>
            <pc:sldMk cId="2313337080" sldId="373"/>
            <ac:spMk id="5" creationId="{3E548D82-B843-28C6-B264-F940289BE7EB}"/>
          </ac:spMkLst>
        </pc:spChg>
        <pc:spChg chg="mod ord">
          <ac:chgData name="Heiko Klare" userId="d7b0efbd-a5a6-4d7d-acbc-3da3b9cc1b4b" providerId="ADAL" clId="{42BB5D34-7A67-42A0-868D-31A53ECA7E37}" dt="2024-05-13T10:53:39.050" v="40" actId="6549"/>
          <ac:spMkLst>
            <pc:docMk/>
            <pc:sldMk cId="2313337080" sldId="373"/>
            <ac:spMk id="12" creationId="{EA468884-2DE7-9F0E-AD55-A931B6AD43ED}"/>
          </ac:spMkLst>
        </pc:spChg>
        <pc:spChg chg="add del mod">
          <ac:chgData name="Heiko Klare" userId="d7b0efbd-a5a6-4d7d-acbc-3da3b9cc1b4b" providerId="ADAL" clId="{42BB5D34-7A67-42A0-868D-31A53ECA7E37}" dt="2024-05-13T10:53:24.096" v="34" actId="6264"/>
          <ac:spMkLst>
            <pc:docMk/>
            <pc:sldMk cId="2313337080" sldId="373"/>
            <ac:spMk id="22" creationId="{9E111B85-6DE4-8900-1C44-9EB314E3EDBE}"/>
          </ac:spMkLst>
        </pc:spChg>
        <pc:spChg chg="add del mod">
          <ac:chgData name="Heiko Klare" userId="d7b0efbd-a5a6-4d7d-acbc-3da3b9cc1b4b" providerId="ADAL" clId="{42BB5D34-7A67-42A0-868D-31A53ECA7E37}" dt="2024-05-13T10:53:24.096" v="34" actId="6264"/>
          <ac:spMkLst>
            <pc:docMk/>
            <pc:sldMk cId="2313337080" sldId="373"/>
            <ac:spMk id="23" creationId="{381C21EB-14BF-6836-C727-1C07E2EF6ECE}"/>
          </ac:spMkLst>
        </pc:spChg>
        <pc:spChg chg="add del mod">
          <ac:chgData name="Heiko Klare" userId="d7b0efbd-a5a6-4d7d-acbc-3da3b9cc1b4b" providerId="ADAL" clId="{42BB5D34-7A67-42A0-868D-31A53ECA7E37}" dt="2024-05-13T10:53:24.096" v="34" actId="6264"/>
          <ac:spMkLst>
            <pc:docMk/>
            <pc:sldMk cId="2313337080" sldId="373"/>
            <ac:spMk id="24" creationId="{F683498E-3F31-953C-53DF-80F6CC2CBBDD}"/>
          </ac:spMkLst>
        </pc:spChg>
        <pc:spChg chg="add del mod">
          <ac:chgData name="Heiko Klare" userId="d7b0efbd-a5a6-4d7d-acbc-3da3b9cc1b4b" providerId="ADAL" clId="{42BB5D34-7A67-42A0-868D-31A53ECA7E37}" dt="2024-05-13T10:53:25.558" v="36" actId="6264"/>
          <ac:spMkLst>
            <pc:docMk/>
            <pc:sldMk cId="2313337080" sldId="373"/>
            <ac:spMk id="25" creationId="{99CC738A-42C1-8DA6-9B61-8EE5E6B8B319}"/>
          </ac:spMkLst>
        </pc:spChg>
        <pc:spChg chg="add del mod">
          <ac:chgData name="Heiko Klare" userId="d7b0efbd-a5a6-4d7d-acbc-3da3b9cc1b4b" providerId="ADAL" clId="{42BB5D34-7A67-42A0-868D-31A53ECA7E37}" dt="2024-05-13T10:53:25.558" v="36" actId="6264"/>
          <ac:spMkLst>
            <pc:docMk/>
            <pc:sldMk cId="2313337080" sldId="373"/>
            <ac:spMk id="26" creationId="{A8B9CED0-4B9C-904F-EEA1-729B19B79F24}"/>
          </ac:spMkLst>
        </pc:spChg>
        <pc:spChg chg="add del mod">
          <ac:chgData name="Heiko Klare" userId="d7b0efbd-a5a6-4d7d-acbc-3da3b9cc1b4b" providerId="ADAL" clId="{42BB5D34-7A67-42A0-868D-31A53ECA7E37}" dt="2024-05-13T10:53:25.558" v="36" actId="6264"/>
          <ac:spMkLst>
            <pc:docMk/>
            <pc:sldMk cId="2313337080" sldId="373"/>
            <ac:spMk id="27" creationId="{57CD451C-F373-DAFD-D685-F58F0A8DA49D}"/>
          </ac:spMkLst>
        </pc:spChg>
        <pc:picChg chg="del mod">
          <ac:chgData name="Heiko Klare" userId="d7b0efbd-a5a6-4d7d-acbc-3da3b9cc1b4b" providerId="ADAL" clId="{42BB5D34-7A67-42A0-868D-31A53ECA7E37}" dt="2024-05-14T13:39:56.549" v="15376" actId="478"/>
          <ac:picMkLst>
            <pc:docMk/>
            <pc:sldMk cId="2313337080" sldId="373"/>
            <ac:picMk id="19" creationId="{629DF7EE-678F-2FE1-510C-B0E3BF358157}"/>
          </ac:picMkLst>
        </pc:picChg>
        <pc:picChg chg="del mod">
          <ac:chgData name="Heiko Klare" userId="d7b0efbd-a5a6-4d7d-acbc-3da3b9cc1b4b" providerId="ADAL" clId="{42BB5D34-7A67-42A0-868D-31A53ECA7E37}" dt="2024-05-14T13:39:56.549" v="15376" actId="478"/>
          <ac:picMkLst>
            <pc:docMk/>
            <pc:sldMk cId="2313337080" sldId="373"/>
            <ac:picMk id="20" creationId="{485D3774-BC39-35B0-7166-8BD0F8F444AD}"/>
          </ac:picMkLst>
        </pc:picChg>
        <pc:picChg chg="del mod">
          <ac:chgData name="Heiko Klare" userId="d7b0efbd-a5a6-4d7d-acbc-3da3b9cc1b4b" providerId="ADAL" clId="{42BB5D34-7A67-42A0-868D-31A53ECA7E37}" dt="2024-05-14T13:39:56.549" v="15376" actId="478"/>
          <ac:picMkLst>
            <pc:docMk/>
            <pc:sldMk cId="2313337080" sldId="373"/>
            <ac:picMk id="21" creationId="{4707AB5A-E7DD-91F3-FD2E-0E6CD46497A4}"/>
          </ac:picMkLst>
        </pc:picChg>
      </pc:sldChg>
      <pc:sldChg chg="modSp mod">
        <pc:chgData name="Heiko Klare" userId="d7b0efbd-a5a6-4d7d-acbc-3da3b9cc1b4b" providerId="ADAL" clId="{42BB5D34-7A67-42A0-868D-31A53ECA7E37}" dt="2024-05-13T10:53:42.650" v="41" actId="6549"/>
        <pc:sldMkLst>
          <pc:docMk/>
          <pc:sldMk cId="2203178910" sldId="379"/>
        </pc:sldMkLst>
        <pc:spChg chg="mod">
          <ac:chgData name="Heiko Klare" userId="d7b0efbd-a5a6-4d7d-acbc-3da3b9cc1b4b" providerId="ADAL" clId="{42BB5D34-7A67-42A0-868D-31A53ECA7E37}" dt="2024-05-13T10:53:42.650" v="41" actId="6549"/>
          <ac:spMkLst>
            <pc:docMk/>
            <pc:sldMk cId="2203178910" sldId="379"/>
            <ac:spMk id="7" creationId="{C929E092-1F1D-504F-18D0-7872CD752CBD}"/>
          </ac:spMkLst>
        </pc:spChg>
      </pc:sldChg>
      <pc:sldChg chg="addSp delSp modSp add del mod modClrScheme delAnim chgLayout">
        <pc:chgData name="Heiko Klare" userId="d7b0efbd-a5a6-4d7d-acbc-3da3b9cc1b4b" providerId="ADAL" clId="{42BB5D34-7A67-42A0-868D-31A53ECA7E37}" dt="2024-05-13T11:08:12.794" v="973" actId="47"/>
        <pc:sldMkLst>
          <pc:docMk/>
          <pc:sldMk cId="2792517751" sldId="381"/>
        </pc:sldMkLst>
        <pc:spChg chg="add del mod">
          <ac:chgData name="Heiko Klare" userId="d7b0efbd-a5a6-4d7d-acbc-3da3b9cc1b4b" providerId="ADAL" clId="{42BB5D34-7A67-42A0-868D-31A53ECA7E37}" dt="2024-05-13T10:54:10.107" v="48" actId="6264"/>
          <ac:spMkLst>
            <pc:docMk/>
            <pc:sldMk cId="2792517751" sldId="381"/>
            <ac:spMk id="2" creationId="{8E7EDC20-8BD2-492C-19D1-151EC2459791}"/>
          </ac:spMkLst>
        </pc:spChg>
        <pc:spChg chg="add del mod">
          <ac:chgData name="Heiko Klare" userId="d7b0efbd-a5a6-4d7d-acbc-3da3b9cc1b4b" providerId="ADAL" clId="{42BB5D34-7A67-42A0-868D-31A53ECA7E37}" dt="2024-05-13T10:54:10.107" v="48" actId="6264"/>
          <ac:spMkLst>
            <pc:docMk/>
            <pc:sldMk cId="2792517751" sldId="381"/>
            <ac:spMk id="3" creationId="{ADB19B91-6DA2-0C89-B7BF-66E044C0F8D5}"/>
          </ac:spMkLst>
        </pc:spChg>
        <pc:spChg chg="add del mod">
          <ac:chgData name="Heiko Klare" userId="d7b0efbd-a5a6-4d7d-acbc-3da3b9cc1b4b" providerId="ADAL" clId="{42BB5D34-7A67-42A0-868D-31A53ECA7E37}" dt="2024-05-13T10:54:41.712" v="62" actId="6264"/>
          <ac:spMkLst>
            <pc:docMk/>
            <pc:sldMk cId="2792517751" sldId="381"/>
            <ac:spMk id="4" creationId="{6978F5C8-6FF2-F9A0-A7A4-14728115B730}"/>
          </ac:spMkLst>
        </pc:spChg>
        <pc:spChg chg="mod ord">
          <ac:chgData name="Heiko Klare" userId="d7b0efbd-a5a6-4d7d-acbc-3da3b9cc1b4b" providerId="ADAL" clId="{42BB5D34-7A67-42A0-868D-31A53ECA7E37}" dt="2024-05-13T10:55:40.344" v="220" actId="20577"/>
          <ac:spMkLst>
            <pc:docMk/>
            <pc:sldMk cId="2792517751" sldId="381"/>
            <ac:spMk id="5" creationId="{280F3AE5-A38C-63C0-59DE-A9F3F4CECEE0}"/>
          </ac:spMkLst>
        </pc:spChg>
        <pc:spChg chg="del mod ord">
          <ac:chgData name="Heiko Klare" userId="d7b0efbd-a5a6-4d7d-acbc-3da3b9cc1b4b" providerId="ADAL" clId="{42BB5D34-7A67-42A0-868D-31A53ECA7E37}" dt="2024-05-13T10:54:11.940" v="50" actId="478"/>
          <ac:spMkLst>
            <pc:docMk/>
            <pc:sldMk cId="2792517751" sldId="381"/>
            <ac:spMk id="6" creationId="{D61F21B1-9D5F-96A0-8F67-3D79933F83F2}"/>
          </ac:spMkLst>
        </pc:spChg>
        <pc:spChg chg="mod ord">
          <ac:chgData name="Heiko Klare" userId="d7b0efbd-a5a6-4d7d-acbc-3da3b9cc1b4b" providerId="ADAL" clId="{42BB5D34-7A67-42A0-868D-31A53ECA7E37}" dt="2024-05-13T10:56:29.457" v="303" actId="20577"/>
          <ac:spMkLst>
            <pc:docMk/>
            <pc:sldMk cId="2792517751" sldId="381"/>
            <ac:spMk id="7" creationId="{A86C2926-D0ED-DA20-40BB-F85A3FC9E3E2}"/>
          </ac:spMkLst>
        </pc:spChg>
        <pc:spChg chg="del mod ord">
          <ac:chgData name="Heiko Klare" userId="d7b0efbd-a5a6-4d7d-acbc-3da3b9cc1b4b" providerId="ADAL" clId="{42BB5D34-7A67-42A0-868D-31A53ECA7E37}" dt="2024-05-13T10:54:38.934" v="61" actId="478"/>
          <ac:spMkLst>
            <pc:docMk/>
            <pc:sldMk cId="2792517751" sldId="381"/>
            <ac:spMk id="8" creationId="{CE305937-D7DB-5DC2-1A11-F74E1E9EB056}"/>
          </ac:spMkLst>
        </pc:spChg>
        <pc:spChg chg="add del mod">
          <ac:chgData name="Heiko Klare" userId="d7b0efbd-a5a6-4d7d-acbc-3da3b9cc1b4b" providerId="ADAL" clId="{42BB5D34-7A67-42A0-868D-31A53ECA7E37}" dt="2024-05-13T10:54:41.712" v="62" actId="6264"/>
          <ac:spMkLst>
            <pc:docMk/>
            <pc:sldMk cId="2792517751" sldId="381"/>
            <ac:spMk id="9" creationId="{70501A27-C6F4-90E7-EBC7-3634EA349768}"/>
          </ac:spMkLst>
        </pc:spChg>
      </pc:sldChg>
      <pc:sldChg chg="modSp add del mod">
        <pc:chgData name="Heiko Klare" userId="d7b0efbd-a5a6-4d7d-acbc-3da3b9cc1b4b" providerId="ADAL" clId="{42BB5D34-7A67-42A0-868D-31A53ECA7E37}" dt="2024-05-13T11:20:13.039" v="1109" actId="47"/>
        <pc:sldMkLst>
          <pc:docMk/>
          <pc:sldMk cId="969519483" sldId="396"/>
        </pc:sldMkLst>
        <pc:spChg chg="mod">
          <ac:chgData name="Heiko Klare" userId="d7b0efbd-a5a6-4d7d-acbc-3da3b9cc1b4b" providerId="ADAL" clId="{42BB5D34-7A67-42A0-868D-31A53ECA7E37}" dt="2024-05-13T11:08:35.207" v="976" actId="27636"/>
          <ac:spMkLst>
            <pc:docMk/>
            <pc:sldMk cId="969519483" sldId="396"/>
            <ac:spMk id="3" creationId="{3AA75F6E-E809-3BE0-0455-1691BDFD18FB}"/>
          </ac:spMkLst>
        </pc:spChg>
        <pc:spChg chg="mod">
          <ac:chgData name="Heiko Klare" userId="d7b0efbd-a5a6-4d7d-acbc-3da3b9cc1b4b" providerId="ADAL" clId="{42BB5D34-7A67-42A0-868D-31A53ECA7E37}" dt="2024-05-13T11:08:35.209" v="977" actId="27636"/>
          <ac:spMkLst>
            <pc:docMk/>
            <pc:sldMk cId="969519483" sldId="396"/>
            <ac:spMk id="4" creationId="{33753589-0703-D33F-B26D-4386C87317F9}"/>
          </ac:spMkLst>
        </pc:spChg>
      </pc:sldChg>
      <pc:sldChg chg="addSp delSp modSp add mod ord modClrScheme chgLayout">
        <pc:chgData name="Heiko Klare" userId="d7b0efbd-a5a6-4d7d-acbc-3da3b9cc1b4b" providerId="ADAL" clId="{42BB5D34-7A67-42A0-868D-31A53ECA7E37}" dt="2024-05-14T13:12:52.281" v="14503" actId="207"/>
        <pc:sldMkLst>
          <pc:docMk/>
          <pc:sldMk cId="546922839" sldId="407"/>
        </pc:sldMkLst>
        <pc:spChg chg="mod">
          <ac:chgData name="Heiko Klare" userId="d7b0efbd-a5a6-4d7d-acbc-3da3b9cc1b4b" providerId="ADAL" clId="{42BB5D34-7A67-42A0-868D-31A53ECA7E37}" dt="2024-05-14T13:12:27.289" v="14501" actId="207"/>
          <ac:spMkLst>
            <pc:docMk/>
            <pc:sldMk cId="546922839" sldId="407"/>
            <ac:spMk id="2" creationId="{A9B1592E-C5C9-76B6-E708-85BEA22F502E}"/>
          </ac:spMkLst>
        </pc:spChg>
        <pc:spChg chg="del mod ord">
          <ac:chgData name="Heiko Klare" userId="d7b0efbd-a5a6-4d7d-acbc-3da3b9cc1b4b" providerId="ADAL" clId="{42BB5D34-7A67-42A0-868D-31A53ECA7E37}" dt="2024-05-13T11:17:13.518" v="1047" actId="478"/>
          <ac:spMkLst>
            <pc:docMk/>
            <pc:sldMk cId="546922839" sldId="407"/>
            <ac:spMk id="3" creationId="{3AA75F6E-E809-3BE0-0455-1691BDFD18FB}"/>
          </ac:spMkLst>
        </pc:spChg>
        <pc:spChg chg="mod ord">
          <ac:chgData name="Heiko Klare" userId="d7b0efbd-a5a6-4d7d-acbc-3da3b9cc1b4b" providerId="ADAL" clId="{42BB5D34-7A67-42A0-868D-31A53ECA7E37}" dt="2024-05-13T11:09:09.232" v="1008" actId="6264"/>
          <ac:spMkLst>
            <pc:docMk/>
            <pc:sldMk cId="546922839" sldId="407"/>
            <ac:spMk id="4" creationId="{33753589-0703-D33F-B26D-4386C87317F9}"/>
          </ac:spMkLst>
        </pc:spChg>
        <pc:spChg chg="add del mod">
          <ac:chgData name="Heiko Klare" userId="d7b0efbd-a5a6-4d7d-acbc-3da3b9cc1b4b" providerId="ADAL" clId="{42BB5D34-7A67-42A0-868D-31A53ECA7E37}" dt="2024-05-13T11:08:53.260" v="984" actId="6264"/>
          <ac:spMkLst>
            <pc:docMk/>
            <pc:sldMk cId="546922839" sldId="407"/>
            <ac:spMk id="5" creationId="{A56D801F-C42F-9062-72C5-7C95BA14EF56}"/>
          </ac:spMkLst>
        </pc:spChg>
        <pc:spChg chg="add del mod">
          <ac:chgData name="Heiko Klare" userId="d7b0efbd-a5a6-4d7d-acbc-3da3b9cc1b4b" providerId="ADAL" clId="{42BB5D34-7A67-42A0-868D-31A53ECA7E37}" dt="2024-05-13T11:08:53.260" v="984" actId="6264"/>
          <ac:spMkLst>
            <pc:docMk/>
            <pc:sldMk cId="546922839" sldId="407"/>
            <ac:spMk id="6" creationId="{B669195D-8329-8DB1-0078-F2AEEE1A6D21}"/>
          </ac:spMkLst>
        </pc:spChg>
        <pc:spChg chg="add del mod">
          <ac:chgData name="Heiko Klare" userId="d7b0efbd-a5a6-4d7d-acbc-3da3b9cc1b4b" providerId="ADAL" clId="{42BB5D34-7A67-42A0-868D-31A53ECA7E37}" dt="2024-05-13T11:09:09.232" v="1008" actId="6264"/>
          <ac:spMkLst>
            <pc:docMk/>
            <pc:sldMk cId="546922839" sldId="407"/>
            <ac:spMk id="7" creationId="{1B791C22-2A14-3CEA-5F9B-C969112B954F}"/>
          </ac:spMkLst>
        </pc:spChg>
        <pc:spChg chg="mod">
          <ac:chgData name="Heiko Klare" userId="d7b0efbd-a5a6-4d7d-acbc-3da3b9cc1b4b" providerId="ADAL" clId="{42BB5D34-7A67-42A0-868D-31A53ECA7E37}" dt="2024-05-13T16:37:17.578" v="6316" actId="3064"/>
          <ac:spMkLst>
            <pc:docMk/>
            <pc:sldMk cId="546922839" sldId="407"/>
            <ac:spMk id="8" creationId="{EFEE0949-30BC-07D3-BF5C-D73FB33F0901}"/>
          </ac:spMkLst>
        </pc:spChg>
        <pc:spChg chg="mod">
          <ac:chgData name="Heiko Klare" userId="d7b0efbd-a5a6-4d7d-acbc-3da3b9cc1b4b" providerId="ADAL" clId="{42BB5D34-7A67-42A0-868D-31A53ECA7E37}" dt="2024-05-13T16:37:17.578" v="6316" actId="3064"/>
          <ac:spMkLst>
            <pc:docMk/>
            <pc:sldMk cId="546922839" sldId="407"/>
            <ac:spMk id="9" creationId="{DFA0730E-1A5A-13D4-567F-0980686612A5}"/>
          </ac:spMkLst>
        </pc:spChg>
        <pc:spChg chg="mod">
          <ac:chgData name="Heiko Klare" userId="d7b0efbd-a5a6-4d7d-acbc-3da3b9cc1b4b" providerId="ADAL" clId="{42BB5D34-7A67-42A0-868D-31A53ECA7E37}" dt="2024-05-13T16:37:17.578" v="6316" actId="3064"/>
          <ac:spMkLst>
            <pc:docMk/>
            <pc:sldMk cId="546922839" sldId="407"/>
            <ac:spMk id="10" creationId="{AFCD851D-8FBE-6ED8-C0BB-11CC87A81F40}"/>
          </ac:spMkLst>
        </pc:spChg>
        <pc:spChg chg="mod">
          <ac:chgData name="Heiko Klare" userId="d7b0efbd-a5a6-4d7d-acbc-3da3b9cc1b4b" providerId="ADAL" clId="{42BB5D34-7A67-42A0-868D-31A53ECA7E37}" dt="2024-05-13T16:37:17.578" v="6316" actId="3064"/>
          <ac:spMkLst>
            <pc:docMk/>
            <pc:sldMk cId="546922839" sldId="407"/>
            <ac:spMk id="11" creationId="{951FF8F6-6E99-0E88-B7BE-81738B9499C6}"/>
          </ac:spMkLst>
        </pc:spChg>
        <pc:spChg chg="mod">
          <ac:chgData name="Heiko Klare" userId="d7b0efbd-a5a6-4d7d-acbc-3da3b9cc1b4b" providerId="ADAL" clId="{42BB5D34-7A67-42A0-868D-31A53ECA7E37}" dt="2024-05-13T11:19:31.819" v="1101" actId="1035"/>
          <ac:spMkLst>
            <pc:docMk/>
            <pc:sldMk cId="546922839" sldId="407"/>
            <ac:spMk id="12" creationId="{585DE1C8-8F95-7929-877E-F8E842D5046E}"/>
          </ac:spMkLst>
        </pc:spChg>
        <pc:spChg chg="mod">
          <ac:chgData name="Heiko Klare" userId="d7b0efbd-a5a6-4d7d-acbc-3da3b9cc1b4b" providerId="ADAL" clId="{42BB5D34-7A67-42A0-868D-31A53ECA7E37}" dt="2024-05-13T11:19:27.122" v="1097" actId="207"/>
          <ac:spMkLst>
            <pc:docMk/>
            <pc:sldMk cId="546922839" sldId="407"/>
            <ac:spMk id="13" creationId="{67790E1F-ED71-528E-5DB7-0CA5C478CE5E}"/>
          </ac:spMkLst>
        </pc:spChg>
        <pc:spChg chg="mod">
          <ac:chgData name="Heiko Klare" userId="d7b0efbd-a5a6-4d7d-acbc-3da3b9cc1b4b" providerId="ADAL" clId="{42BB5D34-7A67-42A0-868D-31A53ECA7E37}" dt="2024-05-13T11:19:30.989" v="1100" actId="1035"/>
          <ac:spMkLst>
            <pc:docMk/>
            <pc:sldMk cId="546922839" sldId="407"/>
            <ac:spMk id="14" creationId="{57AF02F7-D26A-FA45-DA78-B9FAEDF8B3FE}"/>
          </ac:spMkLst>
        </pc:spChg>
        <pc:spChg chg="add del mod">
          <ac:chgData name="Heiko Klare" userId="d7b0efbd-a5a6-4d7d-acbc-3da3b9cc1b4b" providerId="ADAL" clId="{42BB5D34-7A67-42A0-868D-31A53ECA7E37}" dt="2024-05-13T11:09:09.232" v="1008" actId="6264"/>
          <ac:spMkLst>
            <pc:docMk/>
            <pc:sldMk cId="546922839" sldId="407"/>
            <ac:spMk id="15" creationId="{BE9C435B-9D8D-0F0D-8D3B-7E1A5FD1B99E}"/>
          </ac:spMkLst>
        </pc:spChg>
        <pc:spChg chg="mod">
          <ac:chgData name="Heiko Klare" userId="d7b0efbd-a5a6-4d7d-acbc-3da3b9cc1b4b" providerId="ADAL" clId="{42BB5D34-7A67-42A0-868D-31A53ECA7E37}" dt="2024-05-14T13:12:27.289" v="14501" actId="207"/>
          <ac:spMkLst>
            <pc:docMk/>
            <pc:sldMk cId="546922839" sldId="407"/>
            <ac:spMk id="21" creationId="{7B877868-FCDA-7647-8171-14592E5245AC}"/>
          </ac:spMkLst>
        </pc:spChg>
        <pc:spChg chg="add del mod">
          <ac:chgData name="Heiko Klare" userId="d7b0efbd-a5a6-4d7d-acbc-3da3b9cc1b4b" providerId="ADAL" clId="{42BB5D34-7A67-42A0-868D-31A53ECA7E37}" dt="2024-05-13T11:17:15.628" v="1048" actId="478"/>
          <ac:spMkLst>
            <pc:docMk/>
            <pc:sldMk cId="546922839" sldId="407"/>
            <ac:spMk id="26" creationId="{780FBA5B-02D4-F960-5267-C10AB1419D7A}"/>
          </ac:spMkLst>
        </pc:spChg>
        <pc:spChg chg="mod">
          <ac:chgData name="Heiko Klare" userId="d7b0efbd-a5a6-4d7d-acbc-3da3b9cc1b4b" providerId="ADAL" clId="{42BB5D34-7A67-42A0-868D-31A53ECA7E37}" dt="2024-05-14T13:12:27.289" v="14501" actId="207"/>
          <ac:spMkLst>
            <pc:docMk/>
            <pc:sldMk cId="546922839" sldId="407"/>
            <ac:spMk id="29" creationId="{4EC9A481-1AEC-F203-C566-2027A4386EFE}"/>
          </ac:spMkLst>
        </pc:spChg>
        <pc:spChg chg="mod">
          <ac:chgData name="Heiko Klare" userId="d7b0efbd-a5a6-4d7d-acbc-3da3b9cc1b4b" providerId="ADAL" clId="{42BB5D34-7A67-42A0-868D-31A53ECA7E37}" dt="2024-05-14T13:12:52.281" v="14503" actId="207"/>
          <ac:spMkLst>
            <pc:docMk/>
            <pc:sldMk cId="546922839" sldId="407"/>
            <ac:spMk id="34" creationId="{9EC0412A-A7A4-04DF-BB17-9FE9AD5EBDB4}"/>
          </ac:spMkLst>
        </pc:spChg>
        <pc:spChg chg="mod">
          <ac:chgData name="Heiko Klare" userId="d7b0efbd-a5a6-4d7d-acbc-3da3b9cc1b4b" providerId="ADAL" clId="{42BB5D34-7A67-42A0-868D-31A53ECA7E37}" dt="2024-05-13T11:19:28.585" v="1099" actId="207"/>
          <ac:spMkLst>
            <pc:docMk/>
            <pc:sldMk cId="546922839" sldId="407"/>
            <ac:spMk id="36" creationId="{7CCEF58C-8A85-E682-E612-00AE8DD369E5}"/>
          </ac:spMkLst>
        </pc:spChg>
        <pc:spChg chg="mod">
          <ac:chgData name="Heiko Klare" userId="d7b0efbd-a5a6-4d7d-acbc-3da3b9cc1b4b" providerId="ADAL" clId="{42BB5D34-7A67-42A0-868D-31A53ECA7E37}" dt="2024-05-14T13:12:27.289" v="14501" actId="207"/>
          <ac:spMkLst>
            <pc:docMk/>
            <pc:sldMk cId="546922839" sldId="407"/>
            <ac:spMk id="42" creationId="{582345C6-E784-5964-01C6-2154A76C7CE4}"/>
          </ac:spMkLst>
        </pc:spChg>
        <pc:spChg chg="mod">
          <ac:chgData name="Heiko Klare" userId="d7b0efbd-a5a6-4d7d-acbc-3da3b9cc1b4b" providerId="ADAL" clId="{42BB5D34-7A67-42A0-868D-31A53ECA7E37}" dt="2024-05-13T11:19:04.848" v="1092" actId="207"/>
          <ac:spMkLst>
            <pc:docMk/>
            <pc:sldMk cId="546922839" sldId="407"/>
            <ac:spMk id="43" creationId="{ADA85E34-9DB3-301C-4D55-2D18E866B958}"/>
          </ac:spMkLst>
        </pc:spChg>
        <pc:cxnChg chg="mod">
          <ac:chgData name="Heiko Klare" userId="d7b0efbd-a5a6-4d7d-acbc-3da3b9cc1b4b" providerId="ADAL" clId="{42BB5D34-7A67-42A0-868D-31A53ECA7E37}" dt="2024-05-13T11:19:30.989" v="1100" actId="1035"/>
          <ac:cxnSpMkLst>
            <pc:docMk/>
            <pc:sldMk cId="546922839" sldId="407"/>
            <ac:cxnSpMk id="18" creationId="{69428235-EE33-77A9-6447-E302AAAFB0B9}"/>
          </ac:cxnSpMkLst>
        </pc:cxnChg>
        <pc:cxnChg chg="mod">
          <ac:chgData name="Heiko Klare" userId="d7b0efbd-a5a6-4d7d-acbc-3da3b9cc1b4b" providerId="ADAL" clId="{42BB5D34-7A67-42A0-868D-31A53ECA7E37}" dt="2024-05-13T11:18:04.534" v="1077" actId="1035"/>
          <ac:cxnSpMkLst>
            <pc:docMk/>
            <pc:sldMk cId="546922839" sldId="407"/>
            <ac:cxnSpMk id="22" creationId="{CE7AB3F4-550C-359E-2405-8E54398B1DA7}"/>
          </ac:cxnSpMkLst>
        </pc:cxnChg>
        <pc:cxnChg chg="mod">
          <ac:chgData name="Heiko Klare" userId="d7b0efbd-a5a6-4d7d-acbc-3da3b9cc1b4b" providerId="ADAL" clId="{42BB5D34-7A67-42A0-868D-31A53ECA7E37}" dt="2024-05-13T11:19:31.819" v="1101" actId="1035"/>
          <ac:cxnSpMkLst>
            <pc:docMk/>
            <pc:sldMk cId="546922839" sldId="407"/>
            <ac:cxnSpMk id="30" creationId="{6FD40567-C37F-2995-1724-010B98918F8E}"/>
          </ac:cxnSpMkLst>
        </pc:cxnChg>
      </pc:sldChg>
      <pc:sldChg chg="modSp add del mod">
        <pc:chgData name="Heiko Klare" userId="d7b0efbd-a5a6-4d7d-acbc-3da3b9cc1b4b" providerId="ADAL" clId="{42BB5D34-7A67-42A0-868D-31A53ECA7E37}" dt="2024-05-13T11:28:24.208" v="1363" actId="47"/>
        <pc:sldMkLst>
          <pc:docMk/>
          <pc:sldMk cId="3131950534" sldId="411"/>
        </pc:sldMkLst>
        <pc:spChg chg="mod">
          <ac:chgData name="Heiko Klare" userId="d7b0efbd-a5a6-4d7d-acbc-3da3b9cc1b4b" providerId="ADAL" clId="{42BB5D34-7A67-42A0-868D-31A53ECA7E37}" dt="2024-05-13T11:20:43.965" v="1117" actId="27636"/>
          <ac:spMkLst>
            <pc:docMk/>
            <pc:sldMk cId="3131950534" sldId="411"/>
            <ac:spMk id="3" creationId="{1976575D-FC94-A352-7953-1480A428BEC4}"/>
          </ac:spMkLst>
        </pc:spChg>
        <pc:spChg chg="mod">
          <ac:chgData name="Heiko Klare" userId="d7b0efbd-a5a6-4d7d-acbc-3da3b9cc1b4b" providerId="ADAL" clId="{42BB5D34-7A67-42A0-868D-31A53ECA7E37}" dt="2024-05-13T11:20:43.966" v="1118" actId="27636"/>
          <ac:spMkLst>
            <pc:docMk/>
            <pc:sldMk cId="3131950534" sldId="411"/>
            <ac:spMk id="4" creationId="{AFC7BF7B-D8EB-3023-78A8-70F3BB68E498}"/>
          </ac:spMkLst>
        </pc:spChg>
      </pc:sldChg>
      <pc:sldChg chg="addSp delSp modSp add mod ord modClrScheme chgLayout">
        <pc:chgData name="Heiko Klare" userId="d7b0efbd-a5a6-4d7d-acbc-3da3b9cc1b4b" providerId="ADAL" clId="{42BB5D34-7A67-42A0-868D-31A53ECA7E37}" dt="2024-05-13T11:26:16.494" v="1277" actId="20577"/>
        <pc:sldMkLst>
          <pc:docMk/>
          <pc:sldMk cId="3010754092" sldId="413"/>
        </pc:sldMkLst>
        <pc:spChg chg="add del mod">
          <ac:chgData name="Heiko Klare" userId="d7b0efbd-a5a6-4d7d-acbc-3da3b9cc1b4b" providerId="ADAL" clId="{42BB5D34-7A67-42A0-868D-31A53ECA7E37}" dt="2024-05-13T11:21:03.491" v="1124" actId="6264"/>
          <ac:spMkLst>
            <pc:docMk/>
            <pc:sldMk cId="3010754092" sldId="413"/>
            <ac:spMk id="2" creationId="{ADFE74FA-0228-A7AB-83D7-3F01A046FC2E}"/>
          </ac:spMkLst>
        </pc:spChg>
        <pc:spChg chg="del mod ord">
          <ac:chgData name="Heiko Klare" userId="d7b0efbd-a5a6-4d7d-acbc-3da3b9cc1b4b" providerId="ADAL" clId="{42BB5D34-7A67-42A0-868D-31A53ECA7E37}" dt="2024-05-13T11:21:48.083" v="1133" actId="478"/>
          <ac:spMkLst>
            <pc:docMk/>
            <pc:sldMk cId="3010754092" sldId="413"/>
            <ac:spMk id="3" creationId="{31E434BB-FEAE-4555-11A5-E0B65A5B5365}"/>
          </ac:spMkLst>
        </pc:spChg>
        <pc:spChg chg="mod ord">
          <ac:chgData name="Heiko Klare" userId="d7b0efbd-a5a6-4d7d-acbc-3da3b9cc1b4b" providerId="ADAL" clId="{42BB5D34-7A67-42A0-868D-31A53ECA7E37}" dt="2024-05-13T11:26:16.494" v="1277" actId="20577"/>
          <ac:spMkLst>
            <pc:docMk/>
            <pc:sldMk cId="3010754092" sldId="413"/>
            <ac:spMk id="4" creationId="{566672A7-2A09-28C2-6277-06C9146861CA}"/>
          </ac:spMkLst>
        </pc:spChg>
        <pc:spChg chg="add del mod">
          <ac:chgData name="Heiko Klare" userId="d7b0efbd-a5a6-4d7d-acbc-3da3b9cc1b4b" providerId="ADAL" clId="{42BB5D34-7A67-42A0-868D-31A53ECA7E37}" dt="2024-05-13T11:21:03.491" v="1124" actId="6264"/>
          <ac:spMkLst>
            <pc:docMk/>
            <pc:sldMk cId="3010754092" sldId="413"/>
            <ac:spMk id="5" creationId="{CD14F84F-0FBA-048A-648E-B35DB72BC24D}"/>
          </ac:spMkLst>
        </pc:spChg>
        <pc:spChg chg="add del mod">
          <ac:chgData name="Heiko Klare" userId="d7b0efbd-a5a6-4d7d-acbc-3da3b9cc1b4b" providerId="ADAL" clId="{42BB5D34-7A67-42A0-868D-31A53ECA7E37}" dt="2024-05-13T11:22:08.059" v="1135" actId="478"/>
          <ac:spMkLst>
            <pc:docMk/>
            <pc:sldMk cId="3010754092" sldId="413"/>
            <ac:spMk id="7" creationId="{9991B913-8BDA-EFA3-3D56-B8C30FE71C09}"/>
          </ac:spMkLst>
        </pc:spChg>
        <pc:spChg chg="mod">
          <ac:chgData name="Heiko Klare" userId="d7b0efbd-a5a6-4d7d-acbc-3da3b9cc1b4b" providerId="ADAL" clId="{42BB5D34-7A67-42A0-868D-31A53ECA7E37}" dt="2024-05-13T11:22:25.588" v="1140" actId="1076"/>
          <ac:spMkLst>
            <pc:docMk/>
            <pc:sldMk cId="3010754092" sldId="413"/>
            <ac:spMk id="9" creationId="{DA21C8FE-0760-39C6-A18A-77781C92C32F}"/>
          </ac:spMkLst>
        </pc:spChg>
        <pc:spChg chg="mod">
          <ac:chgData name="Heiko Klare" userId="d7b0efbd-a5a6-4d7d-acbc-3da3b9cc1b4b" providerId="ADAL" clId="{42BB5D34-7A67-42A0-868D-31A53ECA7E37}" dt="2024-05-13T11:22:21.680" v="1139" actId="1076"/>
          <ac:spMkLst>
            <pc:docMk/>
            <pc:sldMk cId="3010754092" sldId="413"/>
            <ac:spMk id="10" creationId="{08FE3D33-7B3F-E8E0-5001-3269D4A19FDF}"/>
          </ac:spMkLst>
        </pc:spChg>
        <pc:picChg chg="mod ord">
          <ac:chgData name="Heiko Klare" userId="d7b0efbd-a5a6-4d7d-acbc-3da3b9cc1b4b" providerId="ADAL" clId="{42BB5D34-7A67-42A0-868D-31A53ECA7E37}" dt="2024-05-13T11:22:10.738" v="1136" actId="167"/>
          <ac:picMkLst>
            <pc:docMk/>
            <pc:sldMk cId="3010754092" sldId="413"/>
            <ac:picMk id="8" creationId="{AC6B9728-3A69-6690-ED2A-FA7A0903338B}"/>
          </ac:picMkLst>
        </pc:picChg>
      </pc:sldChg>
      <pc:sldChg chg="addSp delSp modSp add mod modClrScheme chgLayout">
        <pc:chgData name="Heiko Klare" userId="d7b0efbd-a5a6-4d7d-acbc-3da3b9cc1b4b" providerId="ADAL" clId="{42BB5D34-7A67-42A0-868D-31A53ECA7E37}" dt="2024-05-14T13:43:46.724" v="15503" actId="20577"/>
        <pc:sldMkLst>
          <pc:docMk/>
          <pc:sldMk cId="1391992310" sldId="415"/>
        </pc:sldMkLst>
        <pc:spChg chg="add del mod">
          <ac:chgData name="Heiko Klare" userId="d7b0efbd-a5a6-4d7d-acbc-3da3b9cc1b4b" providerId="ADAL" clId="{42BB5D34-7A67-42A0-868D-31A53ECA7E37}" dt="2024-05-13T11:29:10.746" v="1384" actId="6264"/>
          <ac:spMkLst>
            <pc:docMk/>
            <pc:sldMk cId="1391992310" sldId="415"/>
            <ac:spMk id="2" creationId="{4EE733AE-6ED1-A983-1CD8-50D1531E01EB}"/>
          </ac:spMkLst>
        </pc:spChg>
        <pc:spChg chg="add del mod">
          <ac:chgData name="Heiko Klare" userId="d7b0efbd-a5a6-4d7d-acbc-3da3b9cc1b4b" providerId="ADAL" clId="{42BB5D34-7A67-42A0-868D-31A53ECA7E37}" dt="2024-05-13T11:29:10.746" v="1384" actId="6264"/>
          <ac:spMkLst>
            <pc:docMk/>
            <pc:sldMk cId="1391992310" sldId="415"/>
            <ac:spMk id="3" creationId="{970B1547-8D42-96D8-46A3-851B41020267}"/>
          </ac:spMkLst>
        </pc:spChg>
        <pc:spChg chg="mod ord">
          <ac:chgData name="Heiko Klare" userId="d7b0efbd-a5a6-4d7d-acbc-3da3b9cc1b4b" providerId="ADAL" clId="{42BB5D34-7A67-42A0-868D-31A53ECA7E37}" dt="2024-05-13T11:34:17.677" v="1837" actId="700"/>
          <ac:spMkLst>
            <pc:docMk/>
            <pc:sldMk cId="1391992310" sldId="415"/>
            <ac:spMk id="4" creationId="{C047D04A-8C09-95B0-8FC4-872B75652C40}"/>
          </ac:spMkLst>
        </pc:spChg>
        <pc:spChg chg="del mod ord">
          <ac:chgData name="Heiko Klare" userId="d7b0efbd-a5a6-4d7d-acbc-3da3b9cc1b4b" providerId="ADAL" clId="{42BB5D34-7A67-42A0-868D-31A53ECA7E37}" dt="2024-05-13T11:29:12.878" v="1385" actId="478"/>
          <ac:spMkLst>
            <pc:docMk/>
            <pc:sldMk cId="1391992310" sldId="415"/>
            <ac:spMk id="5" creationId="{0FF96DAD-3433-68A7-54EE-C580377C79D3}"/>
          </ac:spMkLst>
        </pc:spChg>
        <pc:spChg chg="mod ord">
          <ac:chgData name="Heiko Klare" userId="d7b0efbd-a5a6-4d7d-acbc-3da3b9cc1b4b" providerId="ADAL" clId="{42BB5D34-7A67-42A0-868D-31A53ECA7E37}" dt="2024-05-14T13:43:46.724" v="15503" actId="20577"/>
          <ac:spMkLst>
            <pc:docMk/>
            <pc:sldMk cId="1391992310" sldId="415"/>
            <ac:spMk id="6" creationId="{CCD2BD0B-26D1-1FDD-1238-BCAF0C467E4C}"/>
          </ac:spMkLst>
        </pc:spChg>
        <pc:spChg chg="add del mod ord">
          <ac:chgData name="Heiko Klare" userId="d7b0efbd-a5a6-4d7d-acbc-3da3b9cc1b4b" providerId="ADAL" clId="{42BB5D34-7A67-42A0-868D-31A53ECA7E37}" dt="2024-05-13T11:34:10.840" v="1836" actId="700"/>
          <ac:spMkLst>
            <pc:docMk/>
            <pc:sldMk cId="1391992310" sldId="415"/>
            <ac:spMk id="7" creationId="{18AF2487-8350-70F2-3CFD-8B97EB7E6E17}"/>
          </ac:spMkLst>
        </pc:spChg>
        <pc:spChg chg="add mod ord">
          <ac:chgData name="Heiko Klare" userId="d7b0efbd-a5a6-4d7d-acbc-3da3b9cc1b4b" providerId="ADAL" clId="{42BB5D34-7A67-42A0-868D-31A53ECA7E37}" dt="2024-05-14T13:43:44.471" v="15501" actId="20577"/>
          <ac:spMkLst>
            <pc:docMk/>
            <pc:sldMk cId="1391992310" sldId="415"/>
            <ac:spMk id="8" creationId="{5B28E196-19DF-3C77-F8B5-D2ECC7368571}"/>
          </ac:spMkLst>
        </pc:spChg>
        <pc:spChg chg="add mod">
          <ac:chgData name="Heiko Klare" userId="d7b0efbd-a5a6-4d7d-acbc-3da3b9cc1b4b" providerId="ADAL" clId="{42BB5D34-7A67-42A0-868D-31A53ECA7E37}" dt="2024-05-13T11:36:33.616" v="1916" actId="122"/>
          <ac:spMkLst>
            <pc:docMk/>
            <pc:sldMk cId="1391992310" sldId="415"/>
            <ac:spMk id="10" creationId="{5804FA27-28A8-E160-61DA-FBF4BDDA2545}"/>
          </ac:spMkLst>
        </pc:spChg>
      </pc:sldChg>
      <pc:sldChg chg="del">
        <pc:chgData name="Heiko Klare" userId="d7b0efbd-a5a6-4d7d-acbc-3da3b9cc1b4b" providerId="ADAL" clId="{42BB5D34-7A67-42A0-868D-31A53ECA7E37}" dt="2024-05-13T13:19:24.987" v="1943" actId="47"/>
        <pc:sldMkLst>
          <pc:docMk/>
          <pc:sldMk cId="3172994187" sldId="419"/>
        </pc:sldMkLst>
      </pc:sldChg>
      <pc:sldChg chg="addSp delSp modSp mod">
        <pc:chgData name="Heiko Klare" userId="d7b0efbd-a5a6-4d7d-acbc-3da3b9cc1b4b" providerId="ADAL" clId="{42BB5D34-7A67-42A0-868D-31A53ECA7E37}" dt="2024-05-14T13:11:07.860" v="14499" actId="948"/>
        <pc:sldMkLst>
          <pc:docMk/>
          <pc:sldMk cId="3053521311" sldId="420"/>
        </pc:sldMkLst>
        <pc:spChg chg="mod">
          <ac:chgData name="Heiko Klare" userId="d7b0efbd-a5a6-4d7d-acbc-3da3b9cc1b4b" providerId="ADAL" clId="{42BB5D34-7A67-42A0-868D-31A53ECA7E37}" dt="2024-05-13T17:01:31.828" v="7668" actId="1076"/>
          <ac:spMkLst>
            <pc:docMk/>
            <pc:sldMk cId="3053521311" sldId="420"/>
            <ac:spMk id="2" creationId="{CA87026B-C40F-7B8C-83C6-910384F8ADA9}"/>
          </ac:spMkLst>
        </pc:spChg>
        <pc:spChg chg="mod">
          <ac:chgData name="Heiko Klare" userId="d7b0efbd-a5a6-4d7d-acbc-3da3b9cc1b4b" providerId="ADAL" clId="{42BB5D34-7A67-42A0-868D-31A53ECA7E37}" dt="2024-05-14T13:11:07.860" v="14499" actId="948"/>
          <ac:spMkLst>
            <pc:docMk/>
            <pc:sldMk cId="3053521311" sldId="420"/>
            <ac:spMk id="3" creationId="{D31F39EB-459A-CD78-9B68-9B0159712CD5}"/>
          </ac:spMkLst>
        </pc:spChg>
        <pc:picChg chg="add del mod">
          <ac:chgData name="Heiko Klare" userId="d7b0efbd-a5a6-4d7d-acbc-3da3b9cc1b4b" providerId="ADAL" clId="{42BB5D34-7A67-42A0-868D-31A53ECA7E37}" dt="2024-05-13T17:01:24.711" v="7663" actId="478"/>
          <ac:picMkLst>
            <pc:docMk/>
            <pc:sldMk cId="3053521311" sldId="420"/>
            <ac:picMk id="8" creationId="{61420796-EF8C-E0F8-CEF2-ABE9183F3BD1}"/>
          </ac:picMkLst>
        </pc:picChg>
        <pc:picChg chg="add del mod">
          <ac:chgData name="Heiko Klare" userId="d7b0efbd-a5a6-4d7d-acbc-3da3b9cc1b4b" providerId="ADAL" clId="{42BB5D34-7A67-42A0-868D-31A53ECA7E37}" dt="2024-05-13T17:01:25.770" v="7664" actId="478"/>
          <ac:picMkLst>
            <pc:docMk/>
            <pc:sldMk cId="3053521311" sldId="420"/>
            <ac:picMk id="10" creationId="{43F58D57-2C8F-3320-C186-09E413EBA960}"/>
          </ac:picMkLst>
        </pc:picChg>
        <pc:picChg chg="add mod">
          <ac:chgData name="Heiko Klare" userId="d7b0efbd-a5a6-4d7d-acbc-3da3b9cc1b4b" providerId="ADAL" clId="{42BB5D34-7A67-42A0-868D-31A53ECA7E37}" dt="2024-05-13T17:01:33.915" v="7669" actId="1076"/>
          <ac:picMkLst>
            <pc:docMk/>
            <pc:sldMk cId="3053521311" sldId="420"/>
            <ac:picMk id="12" creationId="{6B53829B-1207-C8CA-7777-18C8BE95F119}"/>
          </ac:picMkLst>
        </pc:picChg>
      </pc:sldChg>
      <pc:sldChg chg="modSp mod">
        <pc:chgData name="Heiko Klare" userId="d7b0efbd-a5a6-4d7d-acbc-3da3b9cc1b4b" providerId="ADAL" clId="{42BB5D34-7A67-42A0-868D-31A53ECA7E37}" dt="2024-05-14T11:22:48.785" v="8072" actId="6549"/>
        <pc:sldMkLst>
          <pc:docMk/>
          <pc:sldMk cId="2312447777" sldId="422"/>
        </pc:sldMkLst>
        <pc:spChg chg="mod">
          <ac:chgData name="Heiko Klare" userId="d7b0efbd-a5a6-4d7d-acbc-3da3b9cc1b4b" providerId="ADAL" clId="{42BB5D34-7A67-42A0-868D-31A53ECA7E37}" dt="2024-05-14T11:22:47.457" v="8071" actId="20577"/>
          <ac:spMkLst>
            <pc:docMk/>
            <pc:sldMk cId="2312447777" sldId="422"/>
            <ac:spMk id="6" creationId="{C1F574A4-EEF2-458F-AA02-7726FB016CF1}"/>
          </ac:spMkLst>
        </pc:spChg>
        <pc:spChg chg="mod">
          <ac:chgData name="Heiko Klare" userId="d7b0efbd-a5a6-4d7d-acbc-3da3b9cc1b4b" providerId="ADAL" clId="{42BB5D34-7A67-42A0-868D-31A53ECA7E37}" dt="2024-05-14T11:22:48.785" v="8072" actId="6549"/>
          <ac:spMkLst>
            <pc:docMk/>
            <pc:sldMk cId="2312447777" sldId="422"/>
            <ac:spMk id="7" creationId="{F5EE65D4-1752-898A-E763-1CDFC6E77271}"/>
          </ac:spMkLst>
        </pc:spChg>
      </pc:sldChg>
      <pc:sldChg chg="modSp mod">
        <pc:chgData name="Heiko Klare" userId="d7b0efbd-a5a6-4d7d-acbc-3da3b9cc1b4b" providerId="ADAL" clId="{42BB5D34-7A67-42A0-868D-31A53ECA7E37}" dt="2024-05-14T11:23:00.355" v="8086" actId="6549"/>
        <pc:sldMkLst>
          <pc:docMk/>
          <pc:sldMk cId="4152693700" sldId="423"/>
        </pc:sldMkLst>
        <pc:spChg chg="mod">
          <ac:chgData name="Heiko Klare" userId="d7b0efbd-a5a6-4d7d-acbc-3da3b9cc1b4b" providerId="ADAL" clId="{42BB5D34-7A67-42A0-868D-31A53ECA7E37}" dt="2024-05-14T11:22:59.045" v="8085" actId="20577"/>
          <ac:spMkLst>
            <pc:docMk/>
            <pc:sldMk cId="4152693700" sldId="423"/>
            <ac:spMk id="4" creationId="{4D8F8EFA-85D3-63DB-C4C5-3050674C1E90}"/>
          </ac:spMkLst>
        </pc:spChg>
        <pc:spChg chg="mod">
          <ac:chgData name="Heiko Klare" userId="d7b0efbd-a5a6-4d7d-acbc-3da3b9cc1b4b" providerId="ADAL" clId="{42BB5D34-7A67-42A0-868D-31A53ECA7E37}" dt="2024-05-14T11:23:00.355" v="8086" actId="6549"/>
          <ac:spMkLst>
            <pc:docMk/>
            <pc:sldMk cId="4152693700" sldId="423"/>
            <ac:spMk id="5" creationId="{FC9F16A9-BDC9-D0CF-FFD4-F8FE542111A4}"/>
          </ac:spMkLst>
        </pc:spChg>
      </pc:sldChg>
      <pc:sldChg chg="new del">
        <pc:chgData name="Heiko Klare" userId="d7b0efbd-a5a6-4d7d-acbc-3da3b9cc1b4b" providerId="ADAL" clId="{42BB5D34-7A67-42A0-868D-31A53ECA7E37}" dt="2024-05-13T11:08:14.767" v="974" actId="47"/>
        <pc:sldMkLst>
          <pc:docMk/>
          <pc:sldMk cId="1327380322" sldId="424"/>
        </pc:sldMkLst>
      </pc:sldChg>
      <pc:sldChg chg="addSp delSp modSp new del mod modClrScheme chgLayout">
        <pc:chgData name="Heiko Klare" userId="d7b0efbd-a5a6-4d7d-acbc-3da3b9cc1b4b" providerId="ADAL" clId="{42BB5D34-7A67-42A0-868D-31A53ECA7E37}" dt="2024-05-13T16:36:51.362" v="6312" actId="47"/>
        <pc:sldMkLst>
          <pc:docMk/>
          <pc:sldMk cId="2623025007" sldId="425"/>
        </pc:sldMkLst>
        <pc:spChg chg="del mod ord">
          <ac:chgData name="Heiko Klare" userId="d7b0efbd-a5a6-4d7d-acbc-3da3b9cc1b4b" providerId="ADAL" clId="{42BB5D34-7A67-42A0-868D-31A53ECA7E37}" dt="2024-05-13T10:54:28.227" v="52" actId="700"/>
          <ac:spMkLst>
            <pc:docMk/>
            <pc:sldMk cId="2623025007" sldId="425"/>
            <ac:spMk id="2" creationId="{D8D18841-D004-2396-CEDC-38943B356A0A}"/>
          </ac:spMkLst>
        </pc:spChg>
        <pc:spChg chg="del mod ord">
          <ac:chgData name="Heiko Klare" userId="d7b0efbd-a5a6-4d7d-acbc-3da3b9cc1b4b" providerId="ADAL" clId="{42BB5D34-7A67-42A0-868D-31A53ECA7E37}" dt="2024-05-13T10:54:28.227" v="52" actId="700"/>
          <ac:spMkLst>
            <pc:docMk/>
            <pc:sldMk cId="2623025007" sldId="425"/>
            <ac:spMk id="3" creationId="{6276DEA7-1EC8-D474-DA2F-79E1F5D40707}"/>
          </ac:spMkLst>
        </pc:spChg>
        <pc:spChg chg="add mod ord">
          <ac:chgData name="Heiko Klare" userId="d7b0efbd-a5a6-4d7d-acbc-3da3b9cc1b4b" providerId="ADAL" clId="{42BB5D34-7A67-42A0-868D-31A53ECA7E37}" dt="2024-05-13T10:54:30.774" v="59" actId="20577"/>
          <ac:spMkLst>
            <pc:docMk/>
            <pc:sldMk cId="2623025007" sldId="425"/>
            <ac:spMk id="4" creationId="{052DA6AD-0E8E-4651-55B4-8E8CD558DE88}"/>
          </ac:spMkLst>
        </pc:spChg>
        <pc:spChg chg="add mod ord">
          <ac:chgData name="Heiko Klare" userId="d7b0efbd-a5a6-4d7d-acbc-3da3b9cc1b4b" providerId="ADAL" clId="{42BB5D34-7A67-42A0-868D-31A53ECA7E37}" dt="2024-05-13T10:54:34.053" v="60"/>
          <ac:spMkLst>
            <pc:docMk/>
            <pc:sldMk cId="2623025007" sldId="425"/>
            <ac:spMk id="5" creationId="{95C78DBA-F4D5-B8F5-3E33-6C411A48D8B0}"/>
          </ac:spMkLst>
        </pc:spChg>
      </pc:sldChg>
      <pc:sldChg chg="modSp new del mod">
        <pc:chgData name="Heiko Klare" userId="d7b0efbd-a5a6-4d7d-acbc-3da3b9cc1b4b" providerId="ADAL" clId="{42BB5D34-7A67-42A0-868D-31A53ECA7E37}" dt="2024-05-13T16:36:53.015" v="6313" actId="47"/>
        <pc:sldMkLst>
          <pc:docMk/>
          <pc:sldMk cId="3400191363" sldId="426"/>
        </pc:sldMkLst>
        <pc:spChg chg="mod">
          <ac:chgData name="Heiko Klare" userId="d7b0efbd-a5a6-4d7d-acbc-3da3b9cc1b4b" providerId="ADAL" clId="{42BB5D34-7A67-42A0-868D-31A53ECA7E37}" dt="2024-05-13T10:55:15.376" v="188" actId="20577"/>
          <ac:spMkLst>
            <pc:docMk/>
            <pc:sldMk cId="3400191363" sldId="426"/>
            <ac:spMk id="3" creationId="{EFB9DE56-559E-E030-BDB4-D3592C3231FE}"/>
          </ac:spMkLst>
        </pc:spChg>
      </pc:sldChg>
      <pc:sldChg chg="addSp delSp modSp new mod chgLayout">
        <pc:chgData name="Heiko Klare" userId="d7b0efbd-a5a6-4d7d-acbc-3da3b9cc1b4b" providerId="ADAL" clId="{42BB5D34-7A67-42A0-868D-31A53ECA7E37}" dt="2024-05-14T13:43:06.427" v="15494" actId="948"/>
        <pc:sldMkLst>
          <pc:docMk/>
          <pc:sldMk cId="1969859979" sldId="427"/>
        </pc:sldMkLst>
        <pc:spChg chg="add del mod">
          <ac:chgData name="Heiko Klare" userId="d7b0efbd-a5a6-4d7d-acbc-3da3b9cc1b4b" providerId="ADAL" clId="{42BB5D34-7A67-42A0-868D-31A53ECA7E37}" dt="2024-05-13T11:08:10.656" v="972" actId="20577"/>
          <ac:spMkLst>
            <pc:docMk/>
            <pc:sldMk cId="1969859979" sldId="427"/>
            <ac:spMk id="2" creationId="{01037B12-5EF0-24E9-D46C-363A8C68AEC8}"/>
          </ac:spMkLst>
        </pc:spChg>
        <pc:spChg chg="del">
          <ac:chgData name="Heiko Klare" userId="d7b0efbd-a5a6-4d7d-acbc-3da3b9cc1b4b" providerId="ADAL" clId="{42BB5D34-7A67-42A0-868D-31A53ECA7E37}" dt="2024-05-13T10:59:15.341" v="378" actId="931"/>
          <ac:spMkLst>
            <pc:docMk/>
            <pc:sldMk cId="1969859979" sldId="427"/>
            <ac:spMk id="3" creationId="{9F2229A4-47CA-BB6C-667B-0121D06BCDC0}"/>
          </ac:spMkLst>
        </pc:spChg>
        <pc:spChg chg="add mod">
          <ac:chgData name="Heiko Klare" userId="d7b0efbd-a5a6-4d7d-acbc-3da3b9cc1b4b" providerId="ADAL" clId="{42BB5D34-7A67-42A0-868D-31A53ECA7E37}" dt="2024-05-14T13:41:36.675" v="15463" actId="20577"/>
          <ac:spMkLst>
            <pc:docMk/>
            <pc:sldMk cId="1969859979" sldId="427"/>
            <ac:spMk id="4" creationId="{3F363916-E0B6-97FD-2F1E-1DEEC7963F4B}"/>
          </ac:spMkLst>
        </pc:spChg>
        <pc:spChg chg="add mod">
          <ac:chgData name="Heiko Klare" userId="d7b0efbd-a5a6-4d7d-acbc-3da3b9cc1b4b" providerId="ADAL" clId="{42BB5D34-7A67-42A0-868D-31A53ECA7E37}" dt="2024-05-13T11:07:16.636" v="928" actId="1076"/>
          <ac:spMkLst>
            <pc:docMk/>
            <pc:sldMk cId="1969859979" sldId="427"/>
            <ac:spMk id="5" creationId="{8B4884E9-2864-B6CC-BEB8-D31DE402D72D}"/>
          </ac:spMkLst>
        </pc:spChg>
        <pc:spChg chg="add mod">
          <ac:chgData name="Heiko Klare" userId="d7b0efbd-a5a6-4d7d-acbc-3da3b9cc1b4b" providerId="ADAL" clId="{42BB5D34-7A67-42A0-868D-31A53ECA7E37}" dt="2024-05-14T13:43:06.427" v="15494" actId="948"/>
          <ac:spMkLst>
            <pc:docMk/>
            <pc:sldMk cId="1969859979" sldId="427"/>
            <ac:spMk id="6" creationId="{5B8F02FE-C68B-4A80-3BC4-C7B604B27BFA}"/>
          </ac:spMkLst>
        </pc:spChg>
        <pc:spChg chg="add del mod">
          <ac:chgData name="Heiko Klare" userId="d7b0efbd-a5a6-4d7d-acbc-3da3b9cc1b4b" providerId="ADAL" clId="{42BB5D34-7A67-42A0-868D-31A53ECA7E37}" dt="2024-05-13T11:00:07.025" v="446" actId="6264"/>
          <ac:spMkLst>
            <pc:docMk/>
            <pc:sldMk cId="1969859979" sldId="427"/>
            <ac:spMk id="13" creationId="{27A5E94A-8F4C-C503-33D2-1DA6ED0C3C4C}"/>
          </ac:spMkLst>
        </pc:spChg>
        <pc:spChg chg="add del mod ord">
          <ac:chgData name="Heiko Klare" userId="d7b0efbd-a5a6-4d7d-acbc-3da3b9cc1b4b" providerId="ADAL" clId="{42BB5D34-7A67-42A0-868D-31A53ECA7E37}" dt="2024-05-13T11:00:07.025" v="446" actId="6264"/>
          <ac:spMkLst>
            <pc:docMk/>
            <pc:sldMk cId="1969859979" sldId="427"/>
            <ac:spMk id="14" creationId="{E4E8AB1F-8659-E5C1-7C01-B6BC643359BF}"/>
          </ac:spMkLst>
        </pc:spChg>
        <pc:spChg chg="add del mod">
          <ac:chgData name="Heiko Klare" userId="d7b0efbd-a5a6-4d7d-acbc-3da3b9cc1b4b" providerId="ADAL" clId="{42BB5D34-7A67-42A0-868D-31A53ECA7E37}" dt="2024-05-13T11:00:19.279" v="449" actId="478"/>
          <ac:spMkLst>
            <pc:docMk/>
            <pc:sldMk cId="1969859979" sldId="427"/>
            <ac:spMk id="15" creationId="{F54DE2AC-CC2D-6F22-2C6F-27B92BBEAEDF}"/>
          </ac:spMkLst>
        </pc:spChg>
        <pc:spChg chg="add mod">
          <ac:chgData name="Heiko Klare" userId="d7b0efbd-a5a6-4d7d-acbc-3da3b9cc1b4b" providerId="ADAL" clId="{42BB5D34-7A67-42A0-868D-31A53ECA7E37}" dt="2024-05-14T13:42:41.524" v="15493" actId="1076"/>
          <ac:spMkLst>
            <pc:docMk/>
            <pc:sldMk cId="1969859979" sldId="427"/>
            <ac:spMk id="16" creationId="{94D1CBD5-1B82-630D-5A06-9B837F9406AF}"/>
          </ac:spMkLst>
        </pc:spChg>
        <pc:spChg chg="add mod">
          <ac:chgData name="Heiko Klare" userId="d7b0efbd-a5a6-4d7d-acbc-3da3b9cc1b4b" providerId="ADAL" clId="{42BB5D34-7A67-42A0-868D-31A53ECA7E37}" dt="2024-05-13T11:02:24.117" v="656" actId="571"/>
          <ac:spMkLst>
            <pc:docMk/>
            <pc:sldMk cId="1969859979" sldId="427"/>
            <ac:spMk id="20" creationId="{7DB788B2-41AC-A42B-66F7-008B339A7EF4}"/>
          </ac:spMkLst>
        </pc:spChg>
        <pc:picChg chg="add mod">
          <ac:chgData name="Heiko Klare" userId="d7b0efbd-a5a6-4d7d-acbc-3da3b9cc1b4b" providerId="ADAL" clId="{42BB5D34-7A67-42A0-868D-31A53ECA7E37}" dt="2024-05-13T11:07:16.636" v="928" actId="1076"/>
          <ac:picMkLst>
            <pc:docMk/>
            <pc:sldMk cId="1969859979" sldId="427"/>
            <ac:picMk id="7" creationId="{5B349A01-295F-51D0-0916-C4086CC2AADB}"/>
          </ac:picMkLst>
        </pc:picChg>
        <pc:picChg chg="add mod">
          <ac:chgData name="Heiko Klare" userId="d7b0efbd-a5a6-4d7d-acbc-3da3b9cc1b4b" providerId="ADAL" clId="{42BB5D34-7A67-42A0-868D-31A53ECA7E37}" dt="2024-05-13T10:56:42.866" v="305"/>
          <ac:picMkLst>
            <pc:docMk/>
            <pc:sldMk cId="1969859979" sldId="427"/>
            <ac:picMk id="8" creationId="{9BAC34AE-0D1F-B635-E3B1-33B63855E7DA}"/>
          </ac:picMkLst>
        </pc:picChg>
        <pc:picChg chg="add del mod">
          <ac:chgData name="Heiko Klare" userId="d7b0efbd-a5a6-4d7d-acbc-3da3b9cc1b4b" providerId="ADAL" clId="{42BB5D34-7A67-42A0-868D-31A53ECA7E37}" dt="2024-05-13T10:59:28.654" v="384" actId="478"/>
          <ac:picMkLst>
            <pc:docMk/>
            <pc:sldMk cId="1969859979" sldId="427"/>
            <ac:picMk id="9" creationId="{E15D55C0-677F-4470-3FD0-41B8CDEA3B68}"/>
          </ac:picMkLst>
        </pc:picChg>
        <pc:picChg chg="add mod">
          <ac:chgData name="Heiko Klare" userId="d7b0efbd-a5a6-4d7d-acbc-3da3b9cc1b4b" providerId="ADAL" clId="{42BB5D34-7A67-42A0-868D-31A53ECA7E37}" dt="2024-05-13T10:57:55.262" v="377" actId="1076"/>
          <ac:picMkLst>
            <pc:docMk/>
            <pc:sldMk cId="1969859979" sldId="427"/>
            <ac:picMk id="10" creationId="{BC724E78-B6DB-8F0F-85D5-DB730102CD36}"/>
          </ac:picMkLst>
        </pc:picChg>
        <pc:picChg chg="add mod ord">
          <ac:chgData name="Heiko Klare" userId="d7b0efbd-a5a6-4d7d-acbc-3da3b9cc1b4b" providerId="ADAL" clId="{42BB5D34-7A67-42A0-868D-31A53ECA7E37}" dt="2024-05-14T13:42:31.736" v="15486" actId="1076"/>
          <ac:picMkLst>
            <pc:docMk/>
            <pc:sldMk cId="1969859979" sldId="427"/>
            <ac:picMk id="12" creationId="{D3494592-143D-ECC8-AEDC-535DC1C91ECE}"/>
          </ac:picMkLst>
        </pc:picChg>
        <pc:picChg chg="add del mod">
          <ac:chgData name="Heiko Klare" userId="d7b0efbd-a5a6-4d7d-acbc-3da3b9cc1b4b" providerId="ADAL" clId="{42BB5D34-7A67-42A0-868D-31A53ECA7E37}" dt="2024-05-13T11:01:58.639" v="651" actId="478"/>
          <ac:picMkLst>
            <pc:docMk/>
            <pc:sldMk cId="1969859979" sldId="427"/>
            <ac:picMk id="17" creationId="{1A98D564-3135-C021-D5AF-883590CC0CD1}"/>
          </ac:picMkLst>
        </pc:picChg>
        <pc:picChg chg="add mod">
          <ac:chgData name="Heiko Klare" userId="d7b0efbd-a5a6-4d7d-acbc-3da3b9cc1b4b" providerId="ADAL" clId="{42BB5D34-7A67-42A0-868D-31A53ECA7E37}" dt="2024-05-14T13:42:41.524" v="15493" actId="1076"/>
          <ac:picMkLst>
            <pc:docMk/>
            <pc:sldMk cId="1969859979" sldId="427"/>
            <ac:picMk id="19" creationId="{52624FE9-8813-C34E-1420-42332146B87A}"/>
          </ac:picMkLst>
        </pc:picChg>
      </pc:sldChg>
      <pc:sldChg chg="modSp add del mod">
        <pc:chgData name="Heiko Klare" userId="d7b0efbd-a5a6-4d7d-acbc-3da3b9cc1b4b" providerId="ADAL" clId="{42BB5D34-7A67-42A0-868D-31A53ECA7E37}" dt="2024-05-13T11:24:58.510" v="1191" actId="47"/>
        <pc:sldMkLst>
          <pc:docMk/>
          <pc:sldMk cId="4075910488" sldId="428"/>
        </pc:sldMkLst>
        <pc:spChg chg="mod">
          <ac:chgData name="Heiko Klare" userId="d7b0efbd-a5a6-4d7d-acbc-3da3b9cc1b4b" providerId="ADAL" clId="{42BB5D34-7A67-42A0-868D-31A53ECA7E37}" dt="2024-05-13T11:20:43.853" v="1112" actId="27636"/>
          <ac:spMkLst>
            <pc:docMk/>
            <pc:sldMk cId="4075910488" sldId="428"/>
            <ac:spMk id="3" creationId="{C0B31334-057F-F385-7BF3-F8C96C3137BD}"/>
          </ac:spMkLst>
        </pc:spChg>
        <pc:spChg chg="mod">
          <ac:chgData name="Heiko Klare" userId="d7b0efbd-a5a6-4d7d-acbc-3da3b9cc1b4b" providerId="ADAL" clId="{42BB5D34-7A67-42A0-868D-31A53ECA7E37}" dt="2024-05-13T11:20:43.850" v="1111" actId="27636"/>
          <ac:spMkLst>
            <pc:docMk/>
            <pc:sldMk cId="4075910488" sldId="428"/>
            <ac:spMk id="4" creationId="{8B4C7AAF-81CB-42D4-E67D-26018AB59295}"/>
          </ac:spMkLst>
        </pc:spChg>
      </pc:sldChg>
      <pc:sldChg chg="modSp add del mod ord">
        <pc:chgData name="Heiko Klare" userId="d7b0efbd-a5a6-4d7d-acbc-3da3b9cc1b4b" providerId="ADAL" clId="{42BB5D34-7A67-42A0-868D-31A53ECA7E37}" dt="2024-05-13T11:24:54.666" v="1190" actId="47"/>
        <pc:sldMkLst>
          <pc:docMk/>
          <pc:sldMk cId="218683848" sldId="429"/>
        </pc:sldMkLst>
        <pc:spChg chg="mod">
          <ac:chgData name="Heiko Klare" userId="d7b0efbd-a5a6-4d7d-acbc-3da3b9cc1b4b" providerId="ADAL" clId="{42BB5D34-7A67-42A0-868D-31A53ECA7E37}" dt="2024-05-13T11:20:43.947" v="1114" actId="27636"/>
          <ac:spMkLst>
            <pc:docMk/>
            <pc:sldMk cId="218683848" sldId="429"/>
            <ac:spMk id="3" creationId="{85FD50AA-BE87-9548-2D2C-EC1C36B46D6B}"/>
          </ac:spMkLst>
        </pc:spChg>
        <pc:spChg chg="mod">
          <ac:chgData name="Heiko Klare" userId="d7b0efbd-a5a6-4d7d-acbc-3da3b9cc1b4b" providerId="ADAL" clId="{42BB5D34-7A67-42A0-868D-31A53ECA7E37}" dt="2024-05-13T11:20:43.943" v="1113" actId="27636"/>
          <ac:spMkLst>
            <pc:docMk/>
            <pc:sldMk cId="218683848" sldId="429"/>
            <ac:spMk id="4" creationId="{63D299E9-00FE-D036-D9DB-4A01F4595E0D}"/>
          </ac:spMkLst>
        </pc:spChg>
      </pc:sldChg>
      <pc:sldChg chg="addSp delSp modSp add mod modClrScheme chgLayout">
        <pc:chgData name="Heiko Klare" userId="d7b0efbd-a5a6-4d7d-acbc-3da3b9cc1b4b" providerId="ADAL" clId="{42BB5D34-7A67-42A0-868D-31A53ECA7E37}" dt="2024-05-13T11:34:25.262" v="1841" actId="700"/>
        <pc:sldMkLst>
          <pc:docMk/>
          <pc:sldMk cId="1429424980" sldId="430"/>
        </pc:sldMkLst>
        <pc:spChg chg="add del mod">
          <ac:chgData name="Heiko Klare" userId="d7b0efbd-a5a6-4d7d-acbc-3da3b9cc1b4b" providerId="ADAL" clId="{42BB5D34-7A67-42A0-868D-31A53ECA7E37}" dt="2024-05-13T11:22:54.500" v="1145" actId="6264"/>
          <ac:spMkLst>
            <pc:docMk/>
            <pc:sldMk cId="1429424980" sldId="430"/>
            <ac:spMk id="2" creationId="{EBDA3235-864F-1A16-DED5-58CB3E16D9B5}"/>
          </ac:spMkLst>
        </pc:spChg>
        <pc:spChg chg="add mod ord">
          <ac:chgData name="Heiko Klare" userId="d7b0efbd-a5a6-4d7d-acbc-3da3b9cc1b4b" providerId="ADAL" clId="{42BB5D34-7A67-42A0-868D-31A53ECA7E37}" dt="2024-05-13T11:34:25.262" v="1841" actId="700"/>
          <ac:spMkLst>
            <pc:docMk/>
            <pc:sldMk cId="1429424980" sldId="430"/>
            <ac:spMk id="3" creationId="{53BC716E-A9A3-B443-4531-626ADEA4F1E0}"/>
          </ac:spMkLst>
        </pc:spChg>
        <pc:spChg chg="mod ord">
          <ac:chgData name="Heiko Klare" userId="d7b0efbd-a5a6-4d7d-acbc-3da3b9cc1b4b" providerId="ADAL" clId="{42BB5D34-7A67-42A0-868D-31A53ECA7E37}" dt="2024-05-13T11:34:25.262" v="1841" actId="700"/>
          <ac:spMkLst>
            <pc:docMk/>
            <pc:sldMk cId="1429424980" sldId="430"/>
            <ac:spMk id="4" creationId="{566672A7-2A09-28C2-6277-06C9146861CA}"/>
          </ac:spMkLst>
        </pc:spChg>
        <pc:spChg chg="add del mod ord">
          <ac:chgData name="Heiko Klare" userId="d7b0efbd-a5a6-4d7d-acbc-3da3b9cc1b4b" providerId="ADAL" clId="{42BB5D34-7A67-42A0-868D-31A53ECA7E37}" dt="2024-05-13T11:34:25.262" v="1841" actId="700"/>
          <ac:spMkLst>
            <pc:docMk/>
            <pc:sldMk cId="1429424980" sldId="430"/>
            <ac:spMk id="6" creationId="{871A65A9-7C1D-0EAC-E29F-E313EC7B9DA7}"/>
          </ac:spMkLst>
        </pc:spChg>
        <pc:spChg chg="del">
          <ac:chgData name="Heiko Klare" userId="d7b0efbd-a5a6-4d7d-acbc-3da3b9cc1b4b" providerId="ADAL" clId="{42BB5D34-7A67-42A0-868D-31A53ECA7E37}" dt="2024-05-13T11:22:58.954" v="1147" actId="478"/>
          <ac:spMkLst>
            <pc:docMk/>
            <pc:sldMk cId="1429424980" sldId="430"/>
            <ac:spMk id="9" creationId="{DA21C8FE-0760-39C6-A18A-77781C92C32F}"/>
          </ac:spMkLst>
        </pc:spChg>
        <pc:spChg chg="del">
          <ac:chgData name="Heiko Klare" userId="d7b0efbd-a5a6-4d7d-acbc-3da3b9cc1b4b" providerId="ADAL" clId="{42BB5D34-7A67-42A0-868D-31A53ECA7E37}" dt="2024-05-13T11:22:56.501" v="1146" actId="478"/>
          <ac:spMkLst>
            <pc:docMk/>
            <pc:sldMk cId="1429424980" sldId="430"/>
            <ac:spMk id="10" creationId="{08FE3D33-7B3F-E8E0-5001-3269D4A19FDF}"/>
          </ac:spMkLst>
        </pc:spChg>
        <pc:picChg chg="add mod">
          <ac:chgData name="Heiko Klare" userId="d7b0efbd-a5a6-4d7d-acbc-3da3b9cc1b4b" providerId="ADAL" clId="{42BB5D34-7A67-42A0-868D-31A53ECA7E37}" dt="2024-05-13T11:23:53.765" v="1170" actId="14100"/>
          <ac:picMkLst>
            <pc:docMk/>
            <pc:sldMk cId="1429424980" sldId="430"/>
            <ac:picMk id="5" creationId="{91AC668F-7A23-D51A-0C6E-C86AB79A011E}"/>
          </ac:picMkLst>
        </pc:picChg>
        <pc:picChg chg="del">
          <ac:chgData name="Heiko Klare" userId="d7b0efbd-a5a6-4d7d-acbc-3da3b9cc1b4b" providerId="ADAL" clId="{42BB5D34-7A67-42A0-868D-31A53ECA7E37}" dt="2024-05-13T11:22:53.464" v="1144" actId="478"/>
          <ac:picMkLst>
            <pc:docMk/>
            <pc:sldMk cId="1429424980" sldId="430"/>
            <ac:picMk id="8" creationId="{AC6B9728-3A69-6690-ED2A-FA7A0903338B}"/>
          </ac:picMkLst>
        </pc:picChg>
      </pc:sldChg>
      <pc:sldChg chg="addSp delSp modSp add mod ord chgLayout">
        <pc:chgData name="Heiko Klare" userId="d7b0efbd-a5a6-4d7d-acbc-3da3b9cc1b4b" providerId="ADAL" clId="{42BB5D34-7A67-42A0-868D-31A53ECA7E37}" dt="2024-05-13T11:28:21.880" v="1362" actId="14100"/>
        <pc:sldMkLst>
          <pc:docMk/>
          <pc:sldMk cId="465945736" sldId="431"/>
        </pc:sldMkLst>
        <pc:spChg chg="add del mod">
          <ac:chgData name="Heiko Klare" userId="d7b0efbd-a5a6-4d7d-acbc-3da3b9cc1b4b" providerId="ADAL" clId="{42BB5D34-7A67-42A0-868D-31A53ECA7E37}" dt="2024-05-13T11:26:33.965" v="1285" actId="6264"/>
          <ac:spMkLst>
            <pc:docMk/>
            <pc:sldMk cId="465945736" sldId="431"/>
            <ac:spMk id="3" creationId="{93F4AF16-CC20-69AC-7D51-8D2E53F3B825}"/>
          </ac:spMkLst>
        </pc:spChg>
        <pc:spChg chg="mod ord">
          <ac:chgData name="Heiko Klare" userId="d7b0efbd-a5a6-4d7d-acbc-3da3b9cc1b4b" providerId="ADAL" clId="{42BB5D34-7A67-42A0-868D-31A53ECA7E37}" dt="2024-05-13T11:27:26.532" v="1344" actId="6264"/>
          <ac:spMkLst>
            <pc:docMk/>
            <pc:sldMk cId="465945736" sldId="431"/>
            <ac:spMk id="4" creationId="{566672A7-2A09-28C2-6277-06C9146861CA}"/>
          </ac:spMkLst>
        </pc:spChg>
        <pc:spChg chg="add del mod ord">
          <ac:chgData name="Heiko Klare" userId="d7b0efbd-a5a6-4d7d-acbc-3da3b9cc1b4b" providerId="ADAL" clId="{42BB5D34-7A67-42A0-868D-31A53ECA7E37}" dt="2024-05-13T11:26:50.769" v="1290" actId="478"/>
          <ac:spMkLst>
            <pc:docMk/>
            <pc:sldMk cId="465945736" sldId="431"/>
            <ac:spMk id="5" creationId="{C8128892-1140-D838-D56A-060BD6279313}"/>
          </ac:spMkLst>
        </pc:spChg>
        <pc:spChg chg="add mod">
          <ac:chgData name="Heiko Klare" userId="d7b0efbd-a5a6-4d7d-acbc-3da3b9cc1b4b" providerId="ADAL" clId="{42BB5D34-7A67-42A0-868D-31A53ECA7E37}" dt="2024-05-13T11:28:21.880" v="1362" actId="14100"/>
          <ac:spMkLst>
            <pc:docMk/>
            <pc:sldMk cId="465945736" sldId="431"/>
            <ac:spMk id="6" creationId="{9D0BA066-DBF9-D58B-CD7B-163FD34EB7FF}"/>
          </ac:spMkLst>
        </pc:spChg>
        <pc:spChg chg="add del mod">
          <ac:chgData name="Heiko Klare" userId="d7b0efbd-a5a6-4d7d-acbc-3da3b9cc1b4b" providerId="ADAL" clId="{42BB5D34-7A67-42A0-868D-31A53ECA7E37}" dt="2024-05-13T11:27:26.532" v="1344" actId="6264"/>
          <ac:spMkLst>
            <pc:docMk/>
            <pc:sldMk cId="465945736" sldId="431"/>
            <ac:spMk id="7" creationId="{C66B0909-CD0D-B7AA-9386-FBC3ED21210C}"/>
          </ac:spMkLst>
        </pc:spChg>
        <pc:spChg chg="del">
          <ac:chgData name="Heiko Klare" userId="d7b0efbd-a5a6-4d7d-acbc-3da3b9cc1b4b" providerId="ADAL" clId="{42BB5D34-7A67-42A0-868D-31A53ECA7E37}" dt="2024-05-13T11:26:30.654" v="1283" actId="478"/>
          <ac:spMkLst>
            <pc:docMk/>
            <pc:sldMk cId="465945736" sldId="431"/>
            <ac:spMk id="9" creationId="{DA21C8FE-0760-39C6-A18A-77781C92C32F}"/>
          </ac:spMkLst>
        </pc:spChg>
        <pc:spChg chg="del">
          <ac:chgData name="Heiko Klare" userId="d7b0efbd-a5a6-4d7d-acbc-3da3b9cc1b4b" providerId="ADAL" clId="{42BB5D34-7A67-42A0-868D-31A53ECA7E37}" dt="2024-05-13T11:26:29.237" v="1282" actId="478"/>
          <ac:spMkLst>
            <pc:docMk/>
            <pc:sldMk cId="465945736" sldId="431"/>
            <ac:spMk id="10" creationId="{08FE3D33-7B3F-E8E0-5001-3269D4A19FDF}"/>
          </ac:spMkLst>
        </pc:spChg>
        <pc:spChg chg="add del mod ord">
          <ac:chgData name="Heiko Klare" userId="d7b0efbd-a5a6-4d7d-acbc-3da3b9cc1b4b" providerId="ADAL" clId="{42BB5D34-7A67-42A0-868D-31A53ECA7E37}" dt="2024-05-13T11:27:29.851" v="1346" actId="478"/>
          <ac:spMkLst>
            <pc:docMk/>
            <pc:sldMk cId="465945736" sldId="431"/>
            <ac:spMk id="11" creationId="{75EA1E75-313A-3FF8-C669-40E7C86CD94B}"/>
          </ac:spMkLst>
        </pc:spChg>
        <pc:picChg chg="add mod">
          <ac:chgData name="Heiko Klare" userId="d7b0efbd-a5a6-4d7d-acbc-3da3b9cc1b4b" providerId="ADAL" clId="{42BB5D34-7A67-42A0-868D-31A53ECA7E37}" dt="2024-05-13T11:28:18.653" v="1361" actId="1076"/>
          <ac:picMkLst>
            <pc:docMk/>
            <pc:sldMk cId="465945736" sldId="431"/>
            <ac:picMk id="2" creationId="{AFA0ABFF-3613-F01D-E3D8-7DF976C4C7EE}"/>
          </ac:picMkLst>
        </pc:picChg>
        <pc:picChg chg="del">
          <ac:chgData name="Heiko Klare" userId="d7b0efbd-a5a6-4d7d-acbc-3da3b9cc1b4b" providerId="ADAL" clId="{42BB5D34-7A67-42A0-868D-31A53ECA7E37}" dt="2024-05-13T11:26:27.121" v="1281" actId="478"/>
          <ac:picMkLst>
            <pc:docMk/>
            <pc:sldMk cId="465945736" sldId="431"/>
            <ac:picMk id="8" creationId="{AC6B9728-3A69-6690-ED2A-FA7A0903338B}"/>
          </ac:picMkLst>
        </pc:picChg>
      </pc:sldChg>
      <pc:sldChg chg="addSp delSp modSp new mod modClrScheme chgLayout">
        <pc:chgData name="Heiko Klare" userId="d7b0efbd-a5a6-4d7d-acbc-3da3b9cc1b4b" providerId="ADAL" clId="{42BB5D34-7A67-42A0-868D-31A53ECA7E37}" dt="2024-05-14T13:46:31.917" v="15548" actId="1036"/>
        <pc:sldMkLst>
          <pc:docMk/>
          <pc:sldMk cId="1348539917" sldId="432"/>
        </pc:sldMkLst>
        <pc:spChg chg="del mod ord">
          <ac:chgData name="Heiko Klare" userId="d7b0efbd-a5a6-4d7d-acbc-3da3b9cc1b4b" providerId="ADAL" clId="{42BB5D34-7A67-42A0-868D-31A53ECA7E37}" dt="2024-05-13T13:18:42.059" v="1942" actId="700"/>
          <ac:spMkLst>
            <pc:docMk/>
            <pc:sldMk cId="1348539917" sldId="432"/>
            <ac:spMk id="2" creationId="{049C6276-3204-DA12-61A4-DD9E3E940CFC}"/>
          </ac:spMkLst>
        </pc:spChg>
        <pc:spChg chg="del mod ord">
          <ac:chgData name="Heiko Klare" userId="d7b0efbd-a5a6-4d7d-acbc-3da3b9cc1b4b" providerId="ADAL" clId="{42BB5D34-7A67-42A0-868D-31A53ECA7E37}" dt="2024-05-13T13:18:42.059" v="1942" actId="700"/>
          <ac:spMkLst>
            <pc:docMk/>
            <pc:sldMk cId="1348539917" sldId="432"/>
            <ac:spMk id="3" creationId="{B7E08B7D-276F-3E37-3FBE-99B3DDEA7276}"/>
          </ac:spMkLst>
        </pc:spChg>
        <pc:spChg chg="mod ord">
          <ac:chgData name="Heiko Klare" userId="d7b0efbd-a5a6-4d7d-acbc-3da3b9cc1b4b" providerId="ADAL" clId="{42BB5D34-7A67-42A0-868D-31A53ECA7E37}" dt="2024-05-13T13:18:42.059" v="1942" actId="700"/>
          <ac:spMkLst>
            <pc:docMk/>
            <pc:sldMk cId="1348539917" sldId="432"/>
            <ac:spMk id="4" creationId="{E11CC5E8-198B-442E-3766-0DFCCCAA5CFB}"/>
          </ac:spMkLst>
        </pc:spChg>
        <pc:spChg chg="mod ord">
          <ac:chgData name="Heiko Klare" userId="d7b0efbd-a5a6-4d7d-acbc-3da3b9cc1b4b" providerId="ADAL" clId="{42BB5D34-7A67-42A0-868D-31A53ECA7E37}" dt="2024-05-13T13:18:42.059" v="1942" actId="700"/>
          <ac:spMkLst>
            <pc:docMk/>
            <pc:sldMk cId="1348539917" sldId="432"/>
            <ac:spMk id="5" creationId="{36B8579A-5278-79C4-9537-863ABD37F723}"/>
          </ac:spMkLst>
        </pc:spChg>
        <pc:spChg chg="mod ord">
          <ac:chgData name="Heiko Klare" userId="d7b0efbd-a5a6-4d7d-acbc-3da3b9cc1b4b" providerId="ADAL" clId="{42BB5D34-7A67-42A0-868D-31A53ECA7E37}" dt="2024-05-13T13:18:42.059" v="1942" actId="700"/>
          <ac:spMkLst>
            <pc:docMk/>
            <pc:sldMk cId="1348539917" sldId="432"/>
            <ac:spMk id="6" creationId="{E585CDB9-9A43-D058-71FC-6453E71C9A78}"/>
          </ac:spMkLst>
        </pc:spChg>
        <pc:spChg chg="add mod ord">
          <ac:chgData name="Heiko Klare" userId="d7b0efbd-a5a6-4d7d-acbc-3da3b9cc1b4b" providerId="ADAL" clId="{42BB5D34-7A67-42A0-868D-31A53ECA7E37}" dt="2024-05-14T13:27:23.075" v="15035" actId="20577"/>
          <ac:spMkLst>
            <pc:docMk/>
            <pc:sldMk cId="1348539917" sldId="432"/>
            <ac:spMk id="7" creationId="{959D379A-E2B8-68F7-31C9-1216CE3A770B}"/>
          </ac:spMkLst>
        </pc:spChg>
        <pc:spChg chg="add mod ord">
          <ac:chgData name="Heiko Klare" userId="d7b0efbd-a5a6-4d7d-acbc-3da3b9cc1b4b" providerId="ADAL" clId="{42BB5D34-7A67-42A0-868D-31A53ECA7E37}" dt="2024-05-14T13:46:00.914" v="15536" actId="948"/>
          <ac:spMkLst>
            <pc:docMk/>
            <pc:sldMk cId="1348539917" sldId="432"/>
            <ac:spMk id="8" creationId="{7B7C683E-DEDC-67A4-4339-704E2604C475}"/>
          </ac:spMkLst>
        </pc:spChg>
        <pc:spChg chg="add mod">
          <ac:chgData name="Heiko Klare" userId="d7b0efbd-a5a6-4d7d-acbc-3da3b9cc1b4b" providerId="ADAL" clId="{42BB5D34-7A67-42A0-868D-31A53ECA7E37}" dt="2024-05-14T11:37:51.410" v="9627" actId="14100"/>
          <ac:spMkLst>
            <pc:docMk/>
            <pc:sldMk cId="1348539917" sldId="432"/>
            <ac:spMk id="9" creationId="{559E4120-16EB-56F0-A8D0-A4BB5491B81E}"/>
          </ac:spMkLst>
        </pc:spChg>
        <pc:spChg chg="add mod">
          <ac:chgData name="Heiko Klare" userId="d7b0efbd-a5a6-4d7d-acbc-3da3b9cc1b4b" providerId="ADAL" clId="{42BB5D34-7A67-42A0-868D-31A53ECA7E37}" dt="2024-05-14T11:37:10.958" v="9596" actId="207"/>
          <ac:spMkLst>
            <pc:docMk/>
            <pc:sldMk cId="1348539917" sldId="432"/>
            <ac:spMk id="10" creationId="{558E0F1A-BF2E-0F30-500F-E9A754B8ACA5}"/>
          </ac:spMkLst>
        </pc:spChg>
        <pc:spChg chg="add mod">
          <ac:chgData name="Heiko Klare" userId="d7b0efbd-a5a6-4d7d-acbc-3da3b9cc1b4b" providerId="ADAL" clId="{42BB5D34-7A67-42A0-868D-31A53ECA7E37}" dt="2024-05-14T13:46:31.917" v="15548" actId="1036"/>
          <ac:spMkLst>
            <pc:docMk/>
            <pc:sldMk cId="1348539917" sldId="432"/>
            <ac:spMk id="11" creationId="{2967C218-98C7-E9ED-C11D-98343919DF2B}"/>
          </ac:spMkLst>
        </pc:spChg>
      </pc:sldChg>
      <pc:sldChg chg="addSp delSp modSp new mod modClrScheme modAnim chgLayout">
        <pc:chgData name="Heiko Klare" userId="d7b0efbd-a5a6-4d7d-acbc-3da3b9cc1b4b" providerId="ADAL" clId="{42BB5D34-7A67-42A0-868D-31A53ECA7E37}" dt="2024-05-14T13:13:45.306" v="14514"/>
        <pc:sldMkLst>
          <pc:docMk/>
          <pc:sldMk cId="3294446361" sldId="433"/>
        </pc:sldMkLst>
        <pc:spChg chg="del mod ord">
          <ac:chgData name="Heiko Klare" userId="d7b0efbd-a5a6-4d7d-acbc-3da3b9cc1b4b" providerId="ADAL" clId="{42BB5D34-7A67-42A0-868D-31A53ECA7E37}" dt="2024-05-13T13:20:26.847" v="1979" actId="700"/>
          <ac:spMkLst>
            <pc:docMk/>
            <pc:sldMk cId="3294446361" sldId="433"/>
            <ac:spMk id="2" creationId="{88CA6613-7A6B-CDB0-7D2D-6A625A034758}"/>
          </ac:spMkLst>
        </pc:spChg>
        <pc:spChg chg="del mod ord">
          <ac:chgData name="Heiko Klare" userId="d7b0efbd-a5a6-4d7d-acbc-3da3b9cc1b4b" providerId="ADAL" clId="{42BB5D34-7A67-42A0-868D-31A53ECA7E37}" dt="2024-05-13T13:20:26.847" v="1979" actId="700"/>
          <ac:spMkLst>
            <pc:docMk/>
            <pc:sldMk cId="3294446361" sldId="433"/>
            <ac:spMk id="3" creationId="{13F256BE-43A5-A994-4610-5DC70FA8F8CC}"/>
          </ac:spMkLst>
        </pc:spChg>
        <pc:spChg chg="del">
          <ac:chgData name="Heiko Klare" userId="d7b0efbd-a5a6-4d7d-acbc-3da3b9cc1b4b" providerId="ADAL" clId="{42BB5D34-7A67-42A0-868D-31A53ECA7E37}" dt="2024-05-13T13:20:26.847" v="1979" actId="700"/>
          <ac:spMkLst>
            <pc:docMk/>
            <pc:sldMk cId="3294446361" sldId="433"/>
            <ac:spMk id="4" creationId="{D02353F3-5151-F512-00F6-5DE816DC6822}"/>
          </ac:spMkLst>
        </pc:spChg>
        <pc:spChg chg="mod ord">
          <ac:chgData name="Heiko Klare" userId="d7b0efbd-a5a6-4d7d-acbc-3da3b9cc1b4b" providerId="ADAL" clId="{42BB5D34-7A67-42A0-868D-31A53ECA7E37}" dt="2024-05-13T13:27:58.696" v="2364" actId="6264"/>
          <ac:spMkLst>
            <pc:docMk/>
            <pc:sldMk cId="3294446361" sldId="433"/>
            <ac:spMk id="5" creationId="{B80EAE01-14D1-F1B4-C349-5252F302FB59}"/>
          </ac:spMkLst>
        </pc:spChg>
        <pc:spChg chg="mod ord">
          <ac:chgData name="Heiko Klare" userId="d7b0efbd-a5a6-4d7d-acbc-3da3b9cc1b4b" providerId="ADAL" clId="{42BB5D34-7A67-42A0-868D-31A53ECA7E37}" dt="2024-05-13T13:27:58.696" v="2364" actId="6264"/>
          <ac:spMkLst>
            <pc:docMk/>
            <pc:sldMk cId="3294446361" sldId="433"/>
            <ac:spMk id="6" creationId="{B832CBE2-163B-DD6A-E789-89BDE4543AE9}"/>
          </ac:spMkLst>
        </pc:spChg>
        <pc:spChg chg="mod ord">
          <ac:chgData name="Heiko Klare" userId="d7b0efbd-a5a6-4d7d-acbc-3da3b9cc1b4b" providerId="ADAL" clId="{42BB5D34-7A67-42A0-868D-31A53ECA7E37}" dt="2024-05-13T13:27:58.696" v="2364" actId="6264"/>
          <ac:spMkLst>
            <pc:docMk/>
            <pc:sldMk cId="3294446361" sldId="433"/>
            <ac:spMk id="7" creationId="{D3801E3E-D43E-11D6-2E53-DA1238CC7911}"/>
          </ac:spMkLst>
        </pc:spChg>
        <pc:spChg chg="add del mod ord">
          <ac:chgData name="Heiko Klare" userId="d7b0efbd-a5a6-4d7d-acbc-3da3b9cc1b4b" providerId="ADAL" clId="{42BB5D34-7A67-42A0-868D-31A53ECA7E37}" dt="2024-05-13T13:26:31.171" v="2288" actId="6264"/>
          <ac:spMkLst>
            <pc:docMk/>
            <pc:sldMk cId="3294446361" sldId="433"/>
            <ac:spMk id="8" creationId="{7CF0676A-71DC-0EB2-BD9E-39AE76893337}"/>
          </ac:spMkLst>
        </pc:spChg>
        <pc:spChg chg="add del mod ord">
          <ac:chgData name="Heiko Klare" userId="d7b0efbd-a5a6-4d7d-acbc-3da3b9cc1b4b" providerId="ADAL" clId="{42BB5D34-7A67-42A0-868D-31A53ECA7E37}" dt="2024-05-13T13:23:22.766" v="2121" actId="478"/>
          <ac:spMkLst>
            <pc:docMk/>
            <pc:sldMk cId="3294446361" sldId="433"/>
            <ac:spMk id="9" creationId="{346DDBF6-C90C-C45C-C029-28A6B6610AAE}"/>
          </ac:spMkLst>
        </pc:spChg>
        <pc:spChg chg="add del mod">
          <ac:chgData name="Heiko Klare" userId="d7b0efbd-a5a6-4d7d-acbc-3da3b9cc1b4b" providerId="ADAL" clId="{42BB5D34-7A67-42A0-868D-31A53ECA7E37}" dt="2024-05-13T15:26:34.745" v="2511" actId="478"/>
          <ac:spMkLst>
            <pc:docMk/>
            <pc:sldMk cId="3294446361" sldId="433"/>
            <ac:spMk id="10" creationId="{EDC83E35-E1A4-5A62-30A9-9F103AB5757D}"/>
          </ac:spMkLst>
        </pc:spChg>
        <pc:spChg chg="add mod">
          <ac:chgData name="Heiko Klare" userId="d7b0efbd-a5a6-4d7d-acbc-3da3b9cc1b4b" providerId="ADAL" clId="{42BB5D34-7A67-42A0-868D-31A53ECA7E37}" dt="2024-05-14T13:13:21.802" v="14508" actId="164"/>
          <ac:spMkLst>
            <pc:docMk/>
            <pc:sldMk cId="3294446361" sldId="433"/>
            <ac:spMk id="11" creationId="{5EE7DD53-A5F8-6FAC-3889-AB93A9256A85}"/>
          </ac:spMkLst>
        </pc:spChg>
        <pc:spChg chg="add del mod">
          <ac:chgData name="Heiko Klare" userId="d7b0efbd-a5a6-4d7d-acbc-3da3b9cc1b4b" providerId="ADAL" clId="{42BB5D34-7A67-42A0-868D-31A53ECA7E37}" dt="2024-05-13T15:26:34.745" v="2511" actId="478"/>
          <ac:spMkLst>
            <pc:docMk/>
            <pc:sldMk cId="3294446361" sldId="433"/>
            <ac:spMk id="12" creationId="{9FB2ABE0-6DA8-AA1C-4BF7-C3E9D45CAA12}"/>
          </ac:spMkLst>
        </pc:spChg>
        <pc:spChg chg="add del mod">
          <ac:chgData name="Heiko Klare" userId="d7b0efbd-a5a6-4d7d-acbc-3da3b9cc1b4b" providerId="ADAL" clId="{42BB5D34-7A67-42A0-868D-31A53ECA7E37}" dt="2024-05-13T15:26:34.745" v="2511" actId="478"/>
          <ac:spMkLst>
            <pc:docMk/>
            <pc:sldMk cId="3294446361" sldId="433"/>
            <ac:spMk id="13" creationId="{0B7746AD-E8C8-AEB7-5D6D-0A3E53247FC9}"/>
          </ac:spMkLst>
        </pc:spChg>
        <pc:spChg chg="add del mod ord">
          <ac:chgData name="Heiko Klare" userId="d7b0efbd-a5a6-4d7d-acbc-3da3b9cc1b4b" providerId="ADAL" clId="{42BB5D34-7A67-42A0-868D-31A53ECA7E37}" dt="2024-05-13T15:26:34.745" v="2511" actId="478"/>
          <ac:spMkLst>
            <pc:docMk/>
            <pc:sldMk cId="3294446361" sldId="433"/>
            <ac:spMk id="14" creationId="{606909F7-E13F-CDCE-B9AF-79631E4C3B0A}"/>
          </ac:spMkLst>
        </pc:spChg>
        <pc:spChg chg="add del mod">
          <ac:chgData name="Heiko Klare" userId="d7b0efbd-a5a6-4d7d-acbc-3da3b9cc1b4b" providerId="ADAL" clId="{42BB5D34-7A67-42A0-868D-31A53ECA7E37}" dt="2024-05-13T15:26:59.236" v="2518" actId="478"/>
          <ac:spMkLst>
            <pc:docMk/>
            <pc:sldMk cId="3294446361" sldId="433"/>
            <ac:spMk id="15" creationId="{D7993836-DD79-C847-5D40-D3369E6CAD32}"/>
          </ac:spMkLst>
        </pc:spChg>
        <pc:spChg chg="add del mod">
          <ac:chgData name="Heiko Klare" userId="d7b0efbd-a5a6-4d7d-acbc-3da3b9cc1b4b" providerId="ADAL" clId="{42BB5D34-7A67-42A0-868D-31A53ECA7E37}" dt="2024-05-13T15:26:58.312" v="2516" actId="478"/>
          <ac:spMkLst>
            <pc:docMk/>
            <pc:sldMk cId="3294446361" sldId="433"/>
            <ac:spMk id="16" creationId="{0A9321AE-1DAB-A035-E30D-8378C1E92BFB}"/>
          </ac:spMkLst>
        </pc:spChg>
        <pc:spChg chg="add del mod">
          <ac:chgData name="Heiko Klare" userId="d7b0efbd-a5a6-4d7d-acbc-3da3b9cc1b4b" providerId="ADAL" clId="{42BB5D34-7A67-42A0-868D-31A53ECA7E37}" dt="2024-05-13T15:26:57.954" v="2515" actId="478"/>
          <ac:spMkLst>
            <pc:docMk/>
            <pc:sldMk cId="3294446361" sldId="433"/>
            <ac:spMk id="17" creationId="{A382973A-4389-1212-A81C-3EE5A53B5B20}"/>
          </ac:spMkLst>
        </pc:spChg>
        <pc:spChg chg="add del mod">
          <ac:chgData name="Heiko Klare" userId="d7b0efbd-a5a6-4d7d-acbc-3da3b9cc1b4b" providerId="ADAL" clId="{42BB5D34-7A67-42A0-868D-31A53ECA7E37}" dt="2024-05-13T15:26:58.876" v="2517" actId="478"/>
          <ac:spMkLst>
            <pc:docMk/>
            <pc:sldMk cId="3294446361" sldId="433"/>
            <ac:spMk id="18" creationId="{24147899-B76E-EF1C-51EA-70E251A717DD}"/>
          </ac:spMkLst>
        </pc:spChg>
        <pc:spChg chg="add mod">
          <ac:chgData name="Heiko Klare" userId="d7b0efbd-a5a6-4d7d-acbc-3da3b9cc1b4b" providerId="ADAL" clId="{42BB5D34-7A67-42A0-868D-31A53ECA7E37}" dt="2024-05-13T15:26:30.921" v="2510" actId="164"/>
          <ac:spMkLst>
            <pc:docMk/>
            <pc:sldMk cId="3294446361" sldId="433"/>
            <ac:spMk id="19" creationId="{8CDAEC1D-903B-C486-8B5F-F103BB7FF41C}"/>
          </ac:spMkLst>
        </pc:spChg>
        <pc:spChg chg="add mod">
          <ac:chgData name="Heiko Klare" userId="d7b0efbd-a5a6-4d7d-acbc-3da3b9cc1b4b" providerId="ADAL" clId="{42BB5D34-7A67-42A0-868D-31A53ECA7E37}" dt="2024-05-13T15:26:30.921" v="2510" actId="164"/>
          <ac:spMkLst>
            <pc:docMk/>
            <pc:sldMk cId="3294446361" sldId="433"/>
            <ac:spMk id="20" creationId="{BCFED0D5-E922-98EE-6BB9-66ABBBC2AAAE}"/>
          </ac:spMkLst>
        </pc:spChg>
        <pc:spChg chg="add mod">
          <ac:chgData name="Heiko Klare" userId="d7b0efbd-a5a6-4d7d-acbc-3da3b9cc1b4b" providerId="ADAL" clId="{42BB5D34-7A67-42A0-868D-31A53ECA7E37}" dt="2024-05-13T15:26:30.921" v="2510" actId="164"/>
          <ac:spMkLst>
            <pc:docMk/>
            <pc:sldMk cId="3294446361" sldId="433"/>
            <ac:spMk id="21" creationId="{1410F745-2355-AFA8-E03E-4486F56F9091}"/>
          </ac:spMkLst>
        </pc:spChg>
        <pc:spChg chg="add mod">
          <ac:chgData name="Heiko Klare" userId="d7b0efbd-a5a6-4d7d-acbc-3da3b9cc1b4b" providerId="ADAL" clId="{42BB5D34-7A67-42A0-868D-31A53ECA7E37}" dt="2024-05-13T15:26:30.921" v="2510" actId="164"/>
          <ac:spMkLst>
            <pc:docMk/>
            <pc:sldMk cId="3294446361" sldId="433"/>
            <ac:spMk id="22" creationId="{91F2D73A-E5E0-127A-05ED-9FC52EE7EB6E}"/>
          </ac:spMkLst>
        </pc:spChg>
        <pc:spChg chg="add del mod">
          <ac:chgData name="Heiko Klare" userId="d7b0efbd-a5a6-4d7d-acbc-3da3b9cc1b4b" providerId="ADAL" clId="{42BB5D34-7A67-42A0-868D-31A53ECA7E37}" dt="2024-05-13T15:27:26.506" v="2523" actId="478"/>
          <ac:spMkLst>
            <pc:docMk/>
            <pc:sldMk cId="3294446361" sldId="433"/>
            <ac:spMk id="23" creationId="{88AA7C89-D25C-69DA-2F64-7B9120ADF843}"/>
          </ac:spMkLst>
        </pc:spChg>
        <pc:spChg chg="add del mod">
          <ac:chgData name="Heiko Klare" userId="d7b0efbd-a5a6-4d7d-acbc-3da3b9cc1b4b" providerId="ADAL" clId="{42BB5D34-7A67-42A0-868D-31A53ECA7E37}" dt="2024-05-13T15:27:26.506" v="2523" actId="478"/>
          <ac:spMkLst>
            <pc:docMk/>
            <pc:sldMk cId="3294446361" sldId="433"/>
            <ac:spMk id="24" creationId="{21CD5E23-240E-DB48-E037-6C649FD59230}"/>
          </ac:spMkLst>
        </pc:spChg>
        <pc:spChg chg="add del mod">
          <ac:chgData name="Heiko Klare" userId="d7b0efbd-a5a6-4d7d-acbc-3da3b9cc1b4b" providerId="ADAL" clId="{42BB5D34-7A67-42A0-868D-31A53ECA7E37}" dt="2024-05-13T15:27:26.506" v="2523" actId="478"/>
          <ac:spMkLst>
            <pc:docMk/>
            <pc:sldMk cId="3294446361" sldId="433"/>
            <ac:spMk id="25" creationId="{25A692F3-F544-7EC2-39B9-3C7E13F29F64}"/>
          </ac:spMkLst>
        </pc:spChg>
        <pc:spChg chg="add del mod">
          <ac:chgData name="Heiko Klare" userId="d7b0efbd-a5a6-4d7d-acbc-3da3b9cc1b4b" providerId="ADAL" clId="{42BB5D34-7A67-42A0-868D-31A53ECA7E37}" dt="2024-05-13T15:27:26.506" v="2523" actId="478"/>
          <ac:spMkLst>
            <pc:docMk/>
            <pc:sldMk cId="3294446361" sldId="433"/>
            <ac:spMk id="26" creationId="{AA9E74E5-6A49-1700-6690-5E374CEBDDBC}"/>
          </ac:spMkLst>
        </pc:spChg>
        <pc:spChg chg="add mod">
          <ac:chgData name="Heiko Klare" userId="d7b0efbd-a5a6-4d7d-acbc-3da3b9cc1b4b" providerId="ADAL" clId="{42BB5D34-7A67-42A0-868D-31A53ECA7E37}" dt="2024-05-13T15:28:14.178" v="2532" actId="14100"/>
          <ac:spMkLst>
            <pc:docMk/>
            <pc:sldMk cId="3294446361" sldId="433"/>
            <ac:spMk id="27" creationId="{F67402F0-DB91-4E1A-3E99-F1361E87162C}"/>
          </ac:spMkLst>
        </pc:spChg>
        <pc:spChg chg="add del mod">
          <ac:chgData name="Heiko Klare" userId="d7b0efbd-a5a6-4d7d-acbc-3da3b9cc1b4b" providerId="ADAL" clId="{42BB5D34-7A67-42A0-868D-31A53ECA7E37}" dt="2024-05-13T15:25:22.958" v="2487" actId="478"/>
          <ac:spMkLst>
            <pc:docMk/>
            <pc:sldMk cId="3294446361" sldId="433"/>
            <ac:spMk id="28" creationId="{E30069D9-B164-F03F-A0A8-79B9EB6C9837}"/>
          </ac:spMkLst>
        </pc:spChg>
        <pc:spChg chg="add del mod">
          <ac:chgData name="Heiko Klare" userId="d7b0efbd-a5a6-4d7d-acbc-3da3b9cc1b4b" providerId="ADAL" clId="{42BB5D34-7A67-42A0-868D-31A53ECA7E37}" dt="2024-05-13T15:25:22.958" v="2487" actId="478"/>
          <ac:spMkLst>
            <pc:docMk/>
            <pc:sldMk cId="3294446361" sldId="433"/>
            <ac:spMk id="29" creationId="{06379E1F-4BD5-27A7-9139-7BB7BDD4F0DE}"/>
          </ac:spMkLst>
        </pc:spChg>
        <pc:spChg chg="add del mod">
          <ac:chgData name="Heiko Klare" userId="d7b0efbd-a5a6-4d7d-acbc-3da3b9cc1b4b" providerId="ADAL" clId="{42BB5D34-7A67-42A0-868D-31A53ECA7E37}" dt="2024-05-13T15:25:22.958" v="2487" actId="478"/>
          <ac:spMkLst>
            <pc:docMk/>
            <pc:sldMk cId="3294446361" sldId="433"/>
            <ac:spMk id="30" creationId="{4C113133-D5C9-FACF-7F01-938802ACA1D3}"/>
          </ac:spMkLst>
        </pc:spChg>
        <pc:spChg chg="add mod ord">
          <ac:chgData name="Heiko Klare" userId="d7b0efbd-a5a6-4d7d-acbc-3da3b9cc1b4b" providerId="ADAL" clId="{42BB5D34-7A67-42A0-868D-31A53ECA7E37}" dt="2024-05-14T13:13:21.802" v="14508" actId="164"/>
          <ac:spMkLst>
            <pc:docMk/>
            <pc:sldMk cId="3294446361" sldId="433"/>
            <ac:spMk id="31" creationId="{B64A1B13-BF12-32EC-1F0E-14E0B5329992}"/>
          </ac:spMkLst>
        </pc:spChg>
        <pc:spChg chg="add mod">
          <ac:chgData name="Heiko Klare" userId="d7b0efbd-a5a6-4d7d-acbc-3da3b9cc1b4b" providerId="ADAL" clId="{42BB5D34-7A67-42A0-868D-31A53ECA7E37}" dt="2024-05-14T13:13:21.802" v="14508" actId="164"/>
          <ac:spMkLst>
            <pc:docMk/>
            <pc:sldMk cId="3294446361" sldId="433"/>
            <ac:spMk id="32" creationId="{C31C0A8F-9729-3751-0840-BB1191F9B551}"/>
          </ac:spMkLst>
        </pc:spChg>
        <pc:spChg chg="add del mod">
          <ac:chgData name="Heiko Klare" userId="d7b0efbd-a5a6-4d7d-acbc-3da3b9cc1b4b" providerId="ADAL" clId="{42BB5D34-7A67-42A0-868D-31A53ECA7E37}" dt="2024-05-13T13:26:31.171" v="2288" actId="6264"/>
          <ac:spMkLst>
            <pc:docMk/>
            <pc:sldMk cId="3294446361" sldId="433"/>
            <ac:spMk id="33" creationId="{DB714EC6-BBFE-969A-17AF-14C6FCF7229E}"/>
          </ac:spMkLst>
        </pc:spChg>
        <pc:spChg chg="add del mod">
          <ac:chgData name="Heiko Klare" userId="d7b0efbd-a5a6-4d7d-acbc-3da3b9cc1b4b" providerId="ADAL" clId="{42BB5D34-7A67-42A0-868D-31A53ECA7E37}" dt="2024-05-13T13:26:31.171" v="2288" actId="6264"/>
          <ac:spMkLst>
            <pc:docMk/>
            <pc:sldMk cId="3294446361" sldId="433"/>
            <ac:spMk id="34" creationId="{33EE991E-CD64-6F0F-5F57-642A73D023C9}"/>
          </ac:spMkLst>
        </pc:spChg>
        <pc:spChg chg="add del mod">
          <ac:chgData name="Heiko Klare" userId="d7b0efbd-a5a6-4d7d-acbc-3da3b9cc1b4b" providerId="ADAL" clId="{42BB5D34-7A67-42A0-868D-31A53ECA7E37}" dt="2024-05-13T13:26:31.171" v="2288" actId="6264"/>
          <ac:spMkLst>
            <pc:docMk/>
            <pc:sldMk cId="3294446361" sldId="433"/>
            <ac:spMk id="35" creationId="{28775D64-7519-A100-4B1A-3306355ACCB7}"/>
          </ac:spMkLst>
        </pc:spChg>
        <pc:spChg chg="add del mod ord">
          <ac:chgData name="Heiko Klare" userId="d7b0efbd-a5a6-4d7d-acbc-3da3b9cc1b4b" providerId="ADAL" clId="{42BB5D34-7A67-42A0-868D-31A53ECA7E37}" dt="2024-05-13T13:27:58.696" v="2364" actId="6264"/>
          <ac:spMkLst>
            <pc:docMk/>
            <pc:sldMk cId="3294446361" sldId="433"/>
            <ac:spMk id="36" creationId="{F85391FA-F59E-3C7A-EC11-B1546F054F9C}"/>
          </ac:spMkLst>
        </pc:spChg>
        <pc:spChg chg="add del mod ord">
          <ac:chgData name="Heiko Klare" userId="d7b0efbd-a5a6-4d7d-acbc-3da3b9cc1b4b" providerId="ADAL" clId="{42BB5D34-7A67-42A0-868D-31A53ECA7E37}" dt="2024-05-13T13:27:46.385" v="2362" actId="478"/>
          <ac:spMkLst>
            <pc:docMk/>
            <pc:sldMk cId="3294446361" sldId="433"/>
            <ac:spMk id="37" creationId="{7B6D411E-4D4F-44D2-DB49-17DACC262858}"/>
          </ac:spMkLst>
        </pc:spChg>
        <pc:spChg chg="add mod">
          <ac:chgData name="Heiko Klare" userId="d7b0efbd-a5a6-4d7d-acbc-3da3b9cc1b4b" providerId="ADAL" clId="{42BB5D34-7A67-42A0-868D-31A53ECA7E37}" dt="2024-05-13T15:29:42.566" v="2577" actId="1076"/>
          <ac:spMkLst>
            <pc:docMk/>
            <pc:sldMk cId="3294446361" sldId="433"/>
            <ac:spMk id="40" creationId="{B1100DD7-D957-C353-6C01-40B7F326CEEB}"/>
          </ac:spMkLst>
        </pc:spChg>
        <pc:spChg chg="add del mod">
          <ac:chgData name="Heiko Klare" userId="d7b0efbd-a5a6-4d7d-acbc-3da3b9cc1b4b" providerId="ADAL" clId="{42BB5D34-7A67-42A0-868D-31A53ECA7E37}" dt="2024-05-13T13:27:58.696" v="2364" actId="6264"/>
          <ac:spMkLst>
            <pc:docMk/>
            <pc:sldMk cId="3294446361" sldId="433"/>
            <ac:spMk id="41" creationId="{26FE9AD5-3A8B-1E26-119E-6D90702CFF62}"/>
          </ac:spMkLst>
        </pc:spChg>
        <pc:spChg chg="add del mod">
          <ac:chgData name="Heiko Klare" userId="d7b0efbd-a5a6-4d7d-acbc-3da3b9cc1b4b" providerId="ADAL" clId="{42BB5D34-7A67-42A0-868D-31A53ECA7E37}" dt="2024-05-13T13:27:58.696" v="2364" actId="6264"/>
          <ac:spMkLst>
            <pc:docMk/>
            <pc:sldMk cId="3294446361" sldId="433"/>
            <ac:spMk id="42" creationId="{C489AE0E-2DF4-C242-5692-83F0AE21C590}"/>
          </ac:spMkLst>
        </pc:spChg>
        <pc:spChg chg="add del mod">
          <ac:chgData name="Heiko Klare" userId="d7b0efbd-a5a6-4d7d-acbc-3da3b9cc1b4b" providerId="ADAL" clId="{42BB5D34-7A67-42A0-868D-31A53ECA7E37}" dt="2024-05-13T13:27:58.696" v="2364" actId="6264"/>
          <ac:spMkLst>
            <pc:docMk/>
            <pc:sldMk cId="3294446361" sldId="433"/>
            <ac:spMk id="43" creationId="{7FDDC92B-00BA-9290-0D3B-B19D08EB955A}"/>
          </ac:spMkLst>
        </pc:spChg>
        <pc:spChg chg="add mod ord">
          <ac:chgData name="Heiko Klare" userId="d7b0efbd-a5a6-4d7d-acbc-3da3b9cc1b4b" providerId="ADAL" clId="{42BB5D34-7A67-42A0-868D-31A53ECA7E37}" dt="2024-05-14T13:13:07.159" v="14505" actId="1076"/>
          <ac:spMkLst>
            <pc:docMk/>
            <pc:sldMk cId="3294446361" sldId="433"/>
            <ac:spMk id="44" creationId="{6B97A95B-176B-C697-81C3-0FC14ADD7A62}"/>
          </ac:spMkLst>
        </pc:spChg>
        <pc:spChg chg="add del mod ord">
          <ac:chgData name="Heiko Klare" userId="d7b0efbd-a5a6-4d7d-acbc-3da3b9cc1b4b" providerId="ADAL" clId="{42BB5D34-7A67-42A0-868D-31A53ECA7E37}" dt="2024-05-13T15:29:44.736" v="2578" actId="478"/>
          <ac:spMkLst>
            <pc:docMk/>
            <pc:sldMk cId="3294446361" sldId="433"/>
            <ac:spMk id="45" creationId="{A242ACFA-C6D9-D371-7C20-BDBF0C0B56CD}"/>
          </ac:spMkLst>
        </pc:spChg>
        <pc:spChg chg="add mod">
          <ac:chgData name="Heiko Klare" userId="d7b0efbd-a5a6-4d7d-acbc-3da3b9cc1b4b" providerId="ADAL" clId="{42BB5D34-7A67-42A0-868D-31A53ECA7E37}" dt="2024-05-14T13:13:21.802" v="14508" actId="164"/>
          <ac:spMkLst>
            <pc:docMk/>
            <pc:sldMk cId="3294446361" sldId="433"/>
            <ac:spMk id="46" creationId="{8F524439-5459-40D1-AA92-95A3BB5CE084}"/>
          </ac:spMkLst>
        </pc:spChg>
        <pc:spChg chg="add mod">
          <ac:chgData name="Heiko Klare" userId="d7b0efbd-a5a6-4d7d-acbc-3da3b9cc1b4b" providerId="ADAL" clId="{42BB5D34-7A67-42A0-868D-31A53ECA7E37}" dt="2024-05-14T13:13:25.593" v="14509" actId="164"/>
          <ac:spMkLst>
            <pc:docMk/>
            <pc:sldMk cId="3294446361" sldId="433"/>
            <ac:spMk id="47" creationId="{DB1741AF-87EB-E3F0-6705-C904D06E3206}"/>
          </ac:spMkLst>
        </pc:spChg>
        <pc:spChg chg="add del mod">
          <ac:chgData name="Heiko Klare" userId="d7b0efbd-a5a6-4d7d-acbc-3da3b9cc1b4b" providerId="ADAL" clId="{42BB5D34-7A67-42A0-868D-31A53ECA7E37}" dt="2024-05-13T15:24:25.831" v="2455" actId="478"/>
          <ac:spMkLst>
            <pc:docMk/>
            <pc:sldMk cId="3294446361" sldId="433"/>
            <ac:spMk id="48" creationId="{67308A10-44B6-DB53-DE75-E7A93B4D9E74}"/>
          </ac:spMkLst>
        </pc:spChg>
        <pc:spChg chg="add mod">
          <ac:chgData name="Heiko Klare" userId="d7b0efbd-a5a6-4d7d-acbc-3da3b9cc1b4b" providerId="ADAL" clId="{42BB5D34-7A67-42A0-868D-31A53ECA7E37}" dt="2024-05-14T13:13:25.593" v="14509" actId="164"/>
          <ac:spMkLst>
            <pc:docMk/>
            <pc:sldMk cId="3294446361" sldId="433"/>
            <ac:spMk id="49" creationId="{277BB640-F558-D486-91B2-B96313A7A622}"/>
          </ac:spMkLst>
        </pc:spChg>
        <pc:spChg chg="add del mod">
          <ac:chgData name="Heiko Klare" userId="d7b0efbd-a5a6-4d7d-acbc-3da3b9cc1b4b" providerId="ADAL" clId="{42BB5D34-7A67-42A0-868D-31A53ECA7E37}" dt="2024-05-13T15:24:26.187" v="2456" actId="478"/>
          <ac:spMkLst>
            <pc:docMk/>
            <pc:sldMk cId="3294446361" sldId="433"/>
            <ac:spMk id="50" creationId="{5D59D64F-7A3C-6846-4C06-C559DF44BD9A}"/>
          </ac:spMkLst>
        </pc:spChg>
        <pc:spChg chg="add mod ord">
          <ac:chgData name="Heiko Klare" userId="d7b0efbd-a5a6-4d7d-acbc-3da3b9cc1b4b" providerId="ADAL" clId="{42BB5D34-7A67-42A0-868D-31A53ECA7E37}" dt="2024-05-13T15:27:51.408" v="2528" actId="1076"/>
          <ac:spMkLst>
            <pc:docMk/>
            <pc:sldMk cId="3294446361" sldId="433"/>
            <ac:spMk id="51" creationId="{7E111878-50C2-C6AC-0A62-95D04E34BFFE}"/>
          </ac:spMkLst>
        </pc:spChg>
        <pc:spChg chg="add mod">
          <ac:chgData name="Heiko Klare" userId="d7b0efbd-a5a6-4d7d-acbc-3da3b9cc1b4b" providerId="ADAL" clId="{42BB5D34-7A67-42A0-868D-31A53ECA7E37}" dt="2024-05-13T15:28:11.087" v="2531" actId="1076"/>
          <ac:spMkLst>
            <pc:docMk/>
            <pc:sldMk cId="3294446361" sldId="433"/>
            <ac:spMk id="52" creationId="{66E3D633-577B-744F-5053-68FC600FB062}"/>
          </ac:spMkLst>
        </pc:spChg>
        <pc:spChg chg="add mod">
          <ac:chgData name="Heiko Klare" userId="d7b0efbd-a5a6-4d7d-acbc-3da3b9cc1b4b" providerId="ADAL" clId="{42BB5D34-7A67-42A0-868D-31A53ECA7E37}" dt="2024-05-13T15:29:42.566" v="2577" actId="1076"/>
          <ac:spMkLst>
            <pc:docMk/>
            <pc:sldMk cId="3294446361" sldId="433"/>
            <ac:spMk id="53" creationId="{6986068F-BB61-91E2-BE4D-0BE8FE7B219C}"/>
          </ac:spMkLst>
        </pc:spChg>
        <pc:spChg chg="mod">
          <ac:chgData name="Heiko Klare" userId="d7b0efbd-a5a6-4d7d-acbc-3da3b9cc1b4b" providerId="ADAL" clId="{42BB5D34-7A67-42A0-868D-31A53ECA7E37}" dt="2024-05-13T15:26:35.716" v="2512"/>
          <ac:spMkLst>
            <pc:docMk/>
            <pc:sldMk cId="3294446361" sldId="433"/>
            <ac:spMk id="56" creationId="{BBFCB4A6-3B2F-132C-B807-9DF4F26F5EB1}"/>
          </ac:spMkLst>
        </pc:spChg>
        <pc:spChg chg="mod">
          <ac:chgData name="Heiko Klare" userId="d7b0efbd-a5a6-4d7d-acbc-3da3b9cc1b4b" providerId="ADAL" clId="{42BB5D34-7A67-42A0-868D-31A53ECA7E37}" dt="2024-05-13T15:26:35.716" v="2512"/>
          <ac:spMkLst>
            <pc:docMk/>
            <pc:sldMk cId="3294446361" sldId="433"/>
            <ac:spMk id="57" creationId="{1CDA74A6-D000-A3FF-009A-495F9FAC7AB6}"/>
          </ac:spMkLst>
        </pc:spChg>
        <pc:spChg chg="mod">
          <ac:chgData name="Heiko Klare" userId="d7b0efbd-a5a6-4d7d-acbc-3da3b9cc1b4b" providerId="ADAL" clId="{42BB5D34-7A67-42A0-868D-31A53ECA7E37}" dt="2024-05-13T15:26:35.716" v="2512"/>
          <ac:spMkLst>
            <pc:docMk/>
            <pc:sldMk cId="3294446361" sldId="433"/>
            <ac:spMk id="58" creationId="{67971FE7-7AFF-85C4-6926-6FBD45636F51}"/>
          </ac:spMkLst>
        </pc:spChg>
        <pc:spChg chg="mod">
          <ac:chgData name="Heiko Klare" userId="d7b0efbd-a5a6-4d7d-acbc-3da3b9cc1b4b" providerId="ADAL" clId="{42BB5D34-7A67-42A0-868D-31A53ECA7E37}" dt="2024-05-13T15:26:35.716" v="2512"/>
          <ac:spMkLst>
            <pc:docMk/>
            <pc:sldMk cId="3294446361" sldId="433"/>
            <ac:spMk id="59" creationId="{06587AC4-7870-23ED-359B-D7BC6E90022E}"/>
          </ac:spMkLst>
        </pc:spChg>
        <pc:spChg chg="mod">
          <ac:chgData name="Heiko Klare" userId="d7b0efbd-a5a6-4d7d-acbc-3da3b9cc1b4b" providerId="ADAL" clId="{42BB5D34-7A67-42A0-868D-31A53ECA7E37}" dt="2024-05-13T15:27:00.670" v="2519"/>
          <ac:spMkLst>
            <pc:docMk/>
            <pc:sldMk cId="3294446361" sldId="433"/>
            <ac:spMk id="61" creationId="{FB349DE2-4E36-E898-6F9A-233B1582420C}"/>
          </ac:spMkLst>
        </pc:spChg>
        <pc:spChg chg="mod">
          <ac:chgData name="Heiko Klare" userId="d7b0efbd-a5a6-4d7d-acbc-3da3b9cc1b4b" providerId="ADAL" clId="{42BB5D34-7A67-42A0-868D-31A53ECA7E37}" dt="2024-05-13T15:27:00.670" v="2519"/>
          <ac:spMkLst>
            <pc:docMk/>
            <pc:sldMk cId="3294446361" sldId="433"/>
            <ac:spMk id="62" creationId="{EF60A031-71F7-70FD-FA28-C4DFCAA2FA6A}"/>
          </ac:spMkLst>
        </pc:spChg>
        <pc:spChg chg="mod">
          <ac:chgData name="Heiko Klare" userId="d7b0efbd-a5a6-4d7d-acbc-3da3b9cc1b4b" providerId="ADAL" clId="{42BB5D34-7A67-42A0-868D-31A53ECA7E37}" dt="2024-05-13T15:27:00.670" v="2519"/>
          <ac:spMkLst>
            <pc:docMk/>
            <pc:sldMk cId="3294446361" sldId="433"/>
            <ac:spMk id="63" creationId="{514822F9-47F2-78F3-7E5D-57EB82E2E133}"/>
          </ac:spMkLst>
        </pc:spChg>
        <pc:spChg chg="mod">
          <ac:chgData name="Heiko Klare" userId="d7b0efbd-a5a6-4d7d-acbc-3da3b9cc1b4b" providerId="ADAL" clId="{42BB5D34-7A67-42A0-868D-31A53ECA7E37}" dt="2024-05-13T15:27:00.670" v="2519"/>
          <ac:spMkLst>
            <pc:docMk/>
            <pc:sldMk cId="3294446361" sldId="433"/>
            <ac:spMk id="64" creationId="{1DC28EDD-FCBD-D91C-1E68-08BDFF09FC04}"/>
          </ac:spMkLst>
        </pc:spChg>
        <pc:spChg chg="mod">
          <ac:chgData name="Heiko Klare" userId="d7b0efbd-a5a6-4d7d-acbc-3da3b9cc1b4b" providerId="ADAL" clId="{42BB5D34-7A67-42A0-868D-31A53ECA7E37}" dt="2024-05-13T15:27:57.625" v="2529" actId="14100"/>
          <ac:spMkLst>
            <pc:docMk/>
            <pc:sldMk cId="3294446361" sldId="433"/>
            <ac:spMk id="66" creationId="{AB30AEA7-DDCE-C3DC-D423-32A22C3CCDFD}"/>
          </ac:spMkLst>
        </pc:spChg>
        <pc:spChg chg="mod">
          <ac:chgData name="Heiko Klare" userId="d7b0efbd-a5a6-4d7d-acbc-3da3b9cc1b4b" providerId="ADAL" clId="{42BB5D34-7A67-42A0-868D-31A53ECA7E37}" dt="2024-05-13T15:32:15.523" v="2646" actId="13822"/>
          <ac:spMkLst>
            <pc:docMk/>
            <pc:sldMk cId="3294446361" sldId="433"/>
            <ac:spMk id="67" creationId="{89460B81-BE3F-AE2B-DB97-934A9506C575}"/>
          </ac:spMkLst>
        </pc:spChg>
        <pc:spChg chg="mod">
          <ac:chgData name="Heiko Klare" userId="d7b0efbd-a5a6-4d7d-acbc-3da3b9cc1b4b" providerId="ADAL" clId="{42BB5D34-7A67-42A0-868D-31A53ECA7E37}" dt="2024-05-13T15:32:15.523" v="2646" actId="13822"/>
          <ac:spMkLst>
            <pc:docMk/>
            <pc:sldMk cId="3294446361" sldId="433"/>
            <ac:spMk id="68" creationId="{BA47801A-4332-EB83-9D0F-27F58A84D7E9}"/>
          </ac:spMkLst>
        </pc:spChg>
        <pc:spChg chg="mod">
          <ac:chgData name="Heiko Klare" userId="d7b0efbd-a5a6-4d7d-acbc-3da3b9cc1b4b" providerId="ADAL" clId="{42BB5D34-7A67-42A0-868D-31A53ECA7E37}" dt="2024-05-13T15:32:15.523" v="2646" actId="13822"/>
          <ac:spMkLst>
            <pc:docMk/>
            <pc:sldMk cId="3294446361" sldId="433"/>
            <ac:spMk id="69" creationId="{B49A729C-D26D-78A2-1693-81FDDF046A9E}"/>
          </ac:spMkLst>
        </pc:spChg>
        <pc:spChg chg="add mod">
          <ac:chgData name="Heiko Klare" userId="d7b0efbd-a5a6-4d7d-acbc-3da3b9cc1b4b" providerId="ADAL" clId="{42BB5D34-7A67-42A0-868D-31A53ECA7E37}" dt="2024-05-13T15:29:42.566" v="2577" actId="1076"/>
          <ac:spMkLst>
            <pc:docMk/>
            <pc:sldMk cId="3294446361" sldId="433"/>
            <ac:spMk id="70" creationId="{9731B901-4EB2-A868-6EC5-27D483AAEE9A}"/>
          </ac:spMkLst>
        </pc:spChg>
        <pc:spChg chg="add mod">
          <ac:chgData name="Heiko Klare" userId="d7b0efbd-a5a6-4d7d-acbc-3da3b9cc1b4b" providerId="ADAL" clId="{42BB5D34-7A67-42A0-868D-31A53ECA7E37}" dt="2024-05-13T15:29:42.566" v="2577" actId="1076"/>
          <ac:spMkLst>
            <pc:docMk/>
            <pc:sldMk cId="3294446361" sldId="433"/>
            <ac:spMk id="71" creationId="{854969F1-94BD-405C-B093-CD1565D1CCDC}"/>
          </ac:spMkLst>
        </pc:spChg>
        <pc:spChg chg="add mod">
          <ac:chgData name="Heiko Klare" userId="d7b0efbd-a5a6-4d7d-acbc-3da3b9cc1b4b" providerId="ADAL" clId="{42BB5D34-7A67-42A0-868D-31A53ECA7E37}" dt="2024-05-13T15:29:42.566" v="2577" actId="1076"/>
          <ac:spMkLst>
            <pc:docMk/>
            <pc:sldMk cId="3294446361" sldId="433"/>
            <ac:spMk id="72" creationId="{F435BEE5-8C8B-24F0-4E64-B23A7ACF7EDE}"/>
          </ac:spMkLst>
        </pc:spChg>
        <pc:spChg chg="add mod">
          <ac:chgData name="Heiko Klare" userId="d7b0efbd-a5a6-4d7d-acbc-3da3b9cc1b4b" providerId="ADAL" clId="{42BB5D34-7A67-42A0-868D-31A53ECA7E37}" dt="2024-05-13T15:30:58.997" v="2612" actId="1036"/>
          <ac:spMkLst>
            <pc:docMk/>
            <pc:sldMk cId="3294446361" sldId="433"/>
            <ac:spMk id="73" creationId="{561D1841-4946-CDD5-EA06-CECE0CAE000A}"/>
          </ac:spMkLst>
        </pc:spChg>
        <pc:grpChg chg="add mod">
          <ac:chgData name="Heiko Klare" userId="d7b0efbd-a5a6-4d7d-acbc-3da3b9cc1b4b" providerId="ADAL" clId="{42BB5D34-7A67-42A0-868D-31A53ECA7E37}" dt="2024-05-13T15:26:30.921" v="2510" actId="164"/>
          <ac:grpSpMkLst>
            <pc:docMk/>
            <pc:sldMk cId="3294446361" sldId="433"/>
            <ac:grpSpMk id="54" creationId="{8F5BAF35-BAAE-88AE-0BB3-E35F9B4BFD8C}"/>
          </ac:grpSpMkLst>
        </pc:grpChg>
        <pc:grpChg chg="add mod">
          <ac:chgData name="Heiko Klare" userId="d7b0efbd-a5a6-4d7d-acbc-3da3b9cc1b4b" providerId="ADAL" clId="{42BB5D34-7A67-42A0-868D-31A53ECA7E37}" dt="2024-05-13T15:26:56.087" v="2514" actId="1076"/>
          <ac:grpSpMkLst>
            <pc:docMk/>
            <pc:sldMk cId="3294446361" sldId="433"/>
            <ac:grpSpMk id="55" creationId="{F6A541A5-F555-E27D-8384-67A6BC9744FC}"/>
          </ac:grpSpMkLst>
        </pc:grpChg>
        <pc:grpChg chg="add mod">
          <ac:chgData name="Heiko Klare" userId="d7b0efbd-a5a6-4d7d-acbc-3da3b9cc1b4b" providerId="ADAL" clId="{42BB5D34-7A67-42A0-868D-31A53ECA7E37}" dt="2024-05-13T15:27:11.914" v="2521" actId="408"/>
          <ac:grpSpMkLst>
            <pc:docMk/>
            <pc:sldMk cId="3294446361" sldId="433"/>
            <ac:grpSpMk id="60" creationId="{68F97592-C739-123C-2369-AF671D47FA51}"/>
          </ac:grpSpMkLst>
        </pc:grpChg>
        <pc:grpChg chg="add mod">
          <ac:chgData name="Heiko Klare" userId="d7b0efbd-a5a6-4d7d-acbc-3da3b9cc1b4b" providerId="ADAL" clId="{42BB5D34-7A67-42A0-868D-31A53ECA7E37}" dt="2024-05-13T15:27:42.709" v="2525" actId="1076"/>
          <ac:grpSpMkLst>
            <pc:docMk/>
            <pc:sldMk cId="3294446361" sldId="433"/>
            <ac:grpSpMk id="65" creationId="{19498415-6206-3EE0-7ECA-1E12B607E595}"/>
          </ac:grpSpMkLst>
        </pc:grpChg>
        <pc:grpChg chg="add mod">
          <ac:chgData name="Heiko Klare" userId="d7b0efbd-a5a6-4d7d-acbc-3da3b9cc1b4b" providerId="ADAL" clId="{42BB5D34-7A67-42A0-868D-31A53ECA7E37}" dt="2024-05-14T13:13:21.802" v="14508" actId="164"/>
          <ac:grpSpMkLst>
            <pc:docMk/>
            <pc:sldMk cId="3294446361" sldId="433"/>
            <ac:grpSpMk id="74" creationId="{EE367B1A-4A1C-6C74-78E2-DAE3A4A79D15}"/>
          </ac:grpSpMkLst>
        </pc:grpChg>
        <pc:grpChg chg="add mod">
          <ac:chgData name="Heiko Klare" userId="d7b0efbd-a5a6-4d7d-acbc-3da3b9cc1b4b" providerId="ADAL" clId="{42BB5D34-7A67-42A0-868D-31A53ECA7E37}" dt="2024-05-14T13:13:25.593" v="14509" actId="164"/>
          <ac:grpSpMkLst>
            <pc:docMk/>
            <pc:sldMk cId="3294446361" sldId="433"/>
            <ac:grpSpMk id="75" creationId="{2CCC9434-CBF8-6312-93BA-DF389AE7FE43}"/>
          </ac:grpSpMkLst>
        </pc:grpChg>
        <pc:cxnChg chg="add mod">
          <ac:chgData name="Heiko Klare" userId="d7b0efbd-a5a6-4d7d-acbc-3da3b9cc1b4b" providerId="ADAL" clId="{42BB5D34-7A67-42A0-868D-31A53ECA7E37}" dt="2024-05-13T15:05:48.070" v="2366" actId="1036"/>
          <ac:cxnSpMkLst>
            <pc:docMk/>
            <pc:sldMk cId="3294446361" sldId="433"/>
            <ac:cxnSpMk id="39" creationId="{8327EDE8-DBB1-D6E1-469A-D4CC2DECA15B}"/>
          </ac:cxnSpMkLst>
        </pc:cxnChg>
      </pc:sldChg>
      <pc:sldChg chg="addSp delSp modSp new mod modAnim">
        <pc:chgData name="Heiko Klare" userId="d7b0efbd-a5a6-4d7d-acbc-3da3b9cc1b4b" providerId="ADAL" clId="{42BB5D34-7A67-42A0-868D-31A53ECA7E37}" dt="2024-05-14T13:14:45.183" v="14532" actId="20577"/>
        <pc:sldMkLst>
          <pc:docMk/>
          <pc:sldMk cId="1521127510" sldId="434"/>
        </pc:sldMkLst>
        <pc:spChg chg="mod">
          <ac:chgData name="Heiko Klare" userId="d7b0efbd-a5a6-4d7d-acbc-3da3b9cc1b4b" providerId="ADAL" clId="{42BB5D34-7A67-42A0-868D-31A53ECA7E37}" dt="2024-05-13T15:32:56.603" v="2664" actId="20577"/>
          <ac:spMkLst>
            <pc:docMk/>
            <pc:sldMk cId="1521127510" sldId="434"/>
            <ac:spMk id="2" creationId="{074EC6F6-3A2A-4012-1824-D86AD122DF7B}"/>
          </ac:spMkLst>
        </pc:spChg>
        <pc:spChg chg="mod">
          <ac:chgData name="Heiko Klare" userId="d7b0efbd-a5a6-4d7d-acbc-3da3b9cc1b4b" providerId="ADAL" clId="{42BB5D34-7A67-42A0-868D-31A53ECA7E37}" dt="2024-05-14T13:14:45.183" v="14532" actId="20577"/>
          <ac:spMkLst>
            <pc:docMk/>
            <pc:sldMk cId="1521127510" sldId="434"/>
            <ac:spMk id="3" creationId="{F076088F-3355-01A7-810E-2E61BA73BC13}"/>
          </ac:spMkLst>
        </pc:spChg>
        <pc:spChg chg="add del mod">
          <ac:chgData name="Heiko Klare" userId="d7b0efbd-a5a6-4d7d-acbc-3da3b9cc1b4b" providerId="ADAL" clId="{42BB5D34-7A67-42A0-868D-31A53ECA7E37}" dt="2024-05-13T15:36:13.388" v="2920" actId="478"/>
          <ac:spMkLst>
            <pc:docMk/>
            <pc:sldMk cId="1521127510" sldId="434"/>
            <ac:spMk id="7" creationId="{4EE0318E-EF34-52D1-FD27-BB47396D5DB4}"/>
          </ac:spMkLst>
        </pc:spChg>
        <pc:spChg chg="add del mod">
          <ac:chgData name="Heiko Klare" userId="d7b0efbd-a5a6-4d7d-acbc-3da3b9cc1b4b" providerId="ADAL" clId="{42BB5D34-7A67-42A0-868D-31A53ECA7E37}" dt="2024-05-13T15:36:12.083" v="2919" actId="478"/>
          <ac:spMkLst>
            <pc:docMk/>
            <pc:sldMk cId="1521127510" sldId="434"/>
            <ac:spMk id="8" creationId="{526B8EE8-C80A-42B6-7876-349339BE582F}"/>
          </ac:spMkLst>
        </pc:spChg>
        <pc:spChg chg="add mod">
          <ac:chgData name="Heiko Klare" userId="d7b0efbd-a5a6-4d7d-acbc-3da3b9cc1b4b" providerId="ADAL" clId="{42BB5D34-7A67-42A0-868D-31A53ECA7E37}" dt="2024-05-14T13:14:17.737" v="14524" actId="1036"/>
          <ac:spMkLst>
            <pc:docMk/>
            <pc:sldMk cId="1521127510" sldId="434"/>
            <ac:spMk id="9" creationId="{85846611-6DCE-2742-2FF8-E01436CC49E0}"/>
          </ac:spMkLst>
        </pc:spChg>
        <pc:spChg chg="add mod">
          <ac:chgData name="Heiko Klare" userId="d7b0efbd-a5a6-4d7d-acbc-3da3b9cc1b4b" providerId="ADAL" clId="{42BB5D34-7A67-42A0-868D-31A53ECA7E37}" dt="2024-05-13T16:36:41.276" v="6296" actId="1076"/>
          <ac:spMkLst>
            <pc:docMk/>
            <pc:sldMk cId="1521127510" sldId="434"/>
            <ac:spMk id="10" creationId="{EADC189A-D23D-2243-6F2E-A749774396FC}"/>
          </ac:spMkLst>
        </pc:spChg>
      </pc:sldChg>
      <pc:sldChg chg="addSp delSp modSp new mod">
        <pc:chgData name="Heiko Klare" userId="d7b0efbd-a5a6-4d7d-acbc-3da3b9cc1b4b" providerId="ADAL" clId="{42BB5D34-7A67-42A0-868D-31A53ECA7E37}" dt="2024-05-14T13:50:15.197" v="15670" actId="404"/>
        <pc:sldMkLst>
          <pc:docMk/>
          <pc:sldMk cId="1531167833" sldId="435"/>
        </pc:sldMkLst>
        <pc:spChg chg="mod">
          <ac:chgData name="Heiko Klare" userId="d7b0efbd-a5a6-4d7d-acbc-3da3b9cc1b4b" providerId="ADAL" clId="{42BB5D34-7A67-42A0-868D-31A53ECA7E37}" dt="2024-05-13T15:53:38.148" v="4290" actId="20577"/>
          <ac:spMkLst>
            <pc:docMk/>
            <pc:sldMk cId="1531167833" sldId="435"/>
            <ac:spMk id="2" creationId="{5EEA46A6-0ADA-E116-2D38-9B4541C9B4BE}"/>
          </ac:spMkLst>
        </pc:spChg>
        <pc:spChg chg="mod">
          <ac:chgData name="Heiko Klare" userId="d7b0efbd-a5a6-4d7d-acbc-3da3b9cc1b4b" providerId="ADAL" clId="{42BB5D34-7A67-42A0-868D-31A53ECA7E37}" dt="2024-05-14T13:50:15.197" v="15670" actId="404"/>
          <ac:spMkLst>
            <pc:docMk/>
            <pc:sldMk cId="1531167833" sldId="435"/>
            <ac:spMk id="3" creationId="{52FCEDB1-AB9B-8CAE-3AA6-BB0E58ECB543}"/>
          </ac:spMkLst>
        </pc:spChg>
        <pc:spChg chg="add del mod">
          <ac:chgData name="Heiko Klare" userId="d7b0efbd-a5a6-4d7d-acbc-3da3b9cc1b4b" providerId="ADAL" clId="{42BB5D34-7A67-42A0-868D-31A53ECA7E37}" dt="2024-05-13T15:53:27.317" v="4266" actId="21"/>
          <ac:spMkLst>
            <pc:docMk/>
            <pc:sldMk cId="1531167833" sldId="435"/>
            <ac:spMk id="7" creationId="{DC17C7CC-3B9A-61A6-9024-1FD5BC8561E5}"/>
          </ac:spMkLst>
        </pc:spChg>
      </pc:sldChg>
      <pc:sldChg chg="addSp delSp modSp new mod modClrScheme modAnim chgLayout">
        <pc:chgData name="Heiko Klare" userId="d7b0efbd-a5a6-4d7d-acbc-3da3b9cc1b4b" providerId="ADAL" clId="{42BB5D34-7A67-42A0-868D-31A53ECA7E37}" dt="2024-05-14T13:44:09.483" v="15506"/>
        <pc:sldMkLst>
          <pc:docMk/>
          <pc:sldMk cId="2397847782" sldId="436"/>
        </pc:sldMkLst>
        <pc:spChg chg="mod ord">
          <ac:chgData name="Heiko Klare" userId="d7b0efbd-a5a6-4d7d-acbc-3da3b9cc1b4b" providerId="ADAL" clId="{42BB5D34-7A67-42A0-868D-31A53ECA7E37}" dt="2024-05-13T15:41:20.093" v="3646" actId="700"/>
          <ac:spMkLst>
            <pc:docMk/>
            <pc:sldMk cId="2397847782" sldId="436"/>
            <ac:spMk id="2" creationId="{4FE1C34E-97B4-CB31-CE56-2727F3EB487B}"/>
          </ac:spMkLst>
        </pc:spChg>
        <pc:spChg chg="del mod ord">
          <ac:chgData name="Heiko Klare" userId="d7b0efbd-a5a6-4d7d-acbc-3da3b9cc1b4b" providerId="ADAL" clId="{42BB5D34-7A67-42A0-868D-31A53ECA7E37}" dt="2024-05-13T15:41:20.093" v="3646" actId="700"/>
          <ac:spMkLst>
            <pc:docMk/>
            <pc:sldMk cId="2397847782" sldId="436"/>
            <ac:spMk id="3" creationId="{1CEFF3B9-4E52-3A81-DD97-04BFD5AE1E10}"/>
          </ac:spMkLst>
        </pc:spChg>
        <pc:spChg chg="mod ord">
          <ac:chgData name="Heiko Klare" userId="d7b0efbd-a5a6-4d7d-acbc-3da3b9cc1b4b" providerId="ADAL" clId="{42BB5D34-7A67-42A0-868D-31A53ECA7E37}" dt="2024-05-13T15:41:20.093" v="3646" actId="700"/>
          <ac:spMkLst>
            <pc:docMk/>
            <pc:sldMk cId="2397847782" sldId="436"/>
            <ac:spMk id="4" creationId="{33612A12-2DAC-616B-E34E-95FB131D4A10}"/>
          </ac:spMkLst>
        </pc:spChg>
        <pc:spChg chg="mod ord">
          <ac:chgData name="Heiko Klare" userId="d7b0efbd-a5a6-4d7d-acbc-3da3b9cc1b4b" providerId="ADAL" clId="{42BB5D34-7A67-42A0-868D-31A53ECA7E37}" dt="2024-05-13T15:41:20.093" v="3646" actId="700"/>
          <ac:spMkLst>
            <pc:docMk/>
            <pc:sldMk cId="2397847782" sldId="436"/>
            <ac:spMk id="5" creationId="{E40F9C69-8989-06FC-221D-F8B9E1978027}"/>
          </ac:spMkLst>
        </pc:spChg>
        <pc:spChg chg="mod ord">
          <ac:chgData name="Heiko Klare" userId="d7b0efbd-a5a6-4d7d-acbc-3da3b9cc1b4b" providerId="ADAL" clId="{42BB5D34-7A67-42A0-868D-31A53ECA7E37}" dt="2024-05-13T15:41:20.093" v="3646" actId="700"/>
          <ac:spMkLst>
            <pc:docMk/>
            <pc:sldMk cId="2397847782" sldId="436"/>
            <ac:spMk id="6" creationId="{A31BA3FD-0C59-02CC-E71A-9FB1398DA33D}"/>
          </ac:spMkLst>
        </pc:spChg>
        <pc:spChg chg="add mod ord">
          <ac:chgData name="Heiko Klare" userId="d7b0efbd-a5a6-4d7d-acbc-3da3b9cc1b4b" providerId="ADAL" clId="{42BB5D34-7A67-42A0-868D-31A53ECA7E37}" dt="2024-05-14T13:17:34.507" v="14678" actId="27636"/>
          <ac:spMkLst>
            <pc:docMk/>
            <pc:sldMk cId="2397847782" sldId="436"/>
            <ac:spMk id="7" creationId="{B8FE4B8A-8562-98EA-4EB7-61CA26FA9211}"/>
          </ac:spMkLst>
        </pc:spChg>
        <pc:spChg chg="add mod ord">
          <ac:chgData name="Heiko Klare" userId="d7b0efbd-a5a6-4d7d-acbc-3da3b9cc1b4b" providerId="ADAL" clId="{42BB5D34-7A67-42A0-868D-31A53ECA7E37}" dt="2024-05-14T13:17:34.505" v="14677" actId="27636"/>
          <ac:spMkLst>
            <pc:docMk/>
            <pc:sldMk cId="2397847782" sldId="436"/>
            <ac:spMk id="8" creationId="{4012A9FE-F16A-84FE-88CE-D318C91DB15A}"/>
          </ac:spMkLst>
        </pc:spChg>
        <pc:spChg chg="add del mod">
          <ac:chgData name="Heiko Klare" userId="d7b0efbd-a5a6-4d7d-acbc-3da3b9cc1b4b" providerId="ADAL" clId="{42BB5D34-7A67-42A0-868D-31A53ECA7E37}" dt="2024-05-13T15:45:52.005" v="3803" actId="478"/>
          <ac:spMkLst>
            <pc:docMk/>
            <pc:sldMk cId="2397847782" sldId="436"/>
            <ac:spMk id="9" creationId="{14C09C4D-E0FF-9781-BB04-8B9E2660EBD6}"/>
          </ac:spMkLst>
        </pc:spChg>
        <pc:spChg chg="add mod">
          <ac:chgData name="Heiko Klare" userId="d7b0efbd-a5a6-4d7d-acbc-3da3b9cc1b4b" providerId="ADAL" clId="{42BB5D34-7A67-42A0-868D-31A53ECA7E37}" dt="2024-05-14T13:19:00.315" v="14745" actId="27636"/>
          <ac:spMkLst>
            <pc:docMk/>
            <pc:sldMk cId="2397847782" sldId="436"/>
            <ac:spMk id="10" creationId="{C158070E-C5A7-210E-1346-0037333893CE}"/>
          </ac:spMkLst>
        </pc:spChg>
      </pc:sldChg>
      <pc:sldChg chg="addSp modSp new del mod">
        <pc:chgData name="Heiko Klare" userId="d7b0efbd-a5a6-4d7d-acbc-3da3b9cc1b4b" providerId="ADAL" clId="{42BB5D34-7A67-42A0-868D-31A53ECA7E37}" dt="2024-05-13T16:05:32.873" v="4867" actId="47"/>
        <pc:sldMkLst>
          <pc:docMk/>
          <pc:sldMk cId="2635421544" sldId="437"/>
        </pc:sldMkLst>
        <pc:spChg chg="mod">
          <ac:chgData name="Heiko Klare" userId="d7b0efbd-a5a6-4d7d-acbc-3da3b9cc1b4b" providerId="ADAL" clId="{42BB5D34-7A67-42A0-868D-31A53ECA7E37}" dt="2024-05-13T15:53:46.654" v="4317" actId="20577"/>
          <ac:spMkLst>
            <pc:docMk/>
            <pc:sldMk cId="2635421544" sldId="437"/>
            <ac:spMk id="2" creationId="{DD35E737-DA74-7B71-F232-7F616112C325}"/>
          </ac:spMkLst>
        </pc:spChg>
        <pc:spChg chg="add mod">
          <ac:chgData name="Heiko Klare" userId="d7b0efbd-a5a6-4d7d-acbc-3da3b9cc1b4b" providerId="ADAL" clId="{42BB5D34-7A67-42A0-868D-31A53ECA7E37}" dt="2024-05-13T15:53:41.840" v="4291" actId="1076"/>
          <ac:spMkLst>
            <pc:docMk/>
            <pc:sldMk cId="2635421544" sldId="437"/>
            <ac:spMk id="7" creationId="{DC17C7CC-3B9A-61A6-9024-1FD5BC8561E5}"/>
          </ac:spMkLst>
        </pc:spChg>
        <pc:graphicFrameChg chg="add mod modGraphic">
          <ac:chgData name="Heiko Klare" userId="d7b0efbd-a5a6-4d7d-acbc-3da3b9cc1b4b" providerId="ADAL" clId="{42BB5D34-7A67-42A0-868D-31A53ECA7E37}" dt="2024-05-13T15:55:45.774" v="4455" actId="12"/>
          <ac:graphicFrameMkLst>
            <pc:docMk/>
            <pc:sldMk cId="2635421544" sldId="437"/>
            <ac:graphicFrameMk id="8" creationId="{05A23F70-5C2E-3494-D527-BEE8F40351FE}"/>
          </ac:graphicFrameMkLst>
        </pc:graphicFrameChg>
      </pc:sldChg>
      <pc:sldChg chg="addSp delSp modSp new mod">
        <pc:chgData name="Heiko Klare" userId="d7b0efbd-a5a6-4d7d-acbc-3da3b9cc1b4b" providerId="ADAL" clId="{42BB5D34-7A67-42A0-868D-31A53ECA7E37}" dt="2024-05-14T13:44:38.609" v="15517" actId="3064"/>
        <pc:sldMkLst>
          <pc:docMk/>
          <pc:sldMk cId="63483211" sldId="438"/>
        </pc:sldMkLst>
        <pc:spChg chg="mod">
          <ac:chgData name="Heiko Klare" userId="d7b0efbd-a5a6-4d7d-acbc-3da3b9cc1b4b" providerId="ADAL" clId="{42BB5D34-7A67-42A0-868D-31A53ECA7E37}" dt="2024-05-13T16:03:43.853" v="4812" actId="20577"/>
          <ac:spMkLst>
            <pc:docMk/>
            <pc:sldMk cId="63483211" sldId="438"/>
            <ac:spMk id="2" creationId="{E732F8C0-FDA7-CAD9-2E4F-EC81CA0D4259}"/>
          </ac:spMkLst>
        </pc:spChg>
        <pc:spChg chg="del">
          <ac:chgData name="Heiko Klare" userId="d7b0efbd-a5a6-4d7d-acbc-3da3b9cc1b4b" providerId="ADAL" clId="{42BB5D34-7A67-42A0-868D-31A53ECA7E37}" dt="2024-05-13T15:56:01.478" v="4457" actId="3680"/>
          <ac:spMkLst>
            <pc:docMk/>
            <pc:sldMk cId="63483211" sldId="438"/>
            <ac:spMk id="3" creationId="{9C7DC7FD-2880-EC47-3069-C5455603BFF2}"/>
          </ac:spMkLst>
        </pc:spChg>
        <pc:spChg chg="add mod">
          <ac:chgData name="Heiko Klare" userId="d7b0efbd-a5a6-4d7d-acbc-3da3b9cc1b4b" providerId="ADAL" clId="{42BB5D34-7A67-42A0-868D-31A53ECA7E37}" dt="2024-05-14T13:20:37.812" v="14798" actId="14100"/>
          <ac:spMkLst>
            <pc:docMk/>
            <pc:sldMk cId="63483211" sldId="438"/>
            <ac:spMk id="9" creationId="{4CF838B2-D4F5-CA1E-0B2D-C2843C501E54}"/>
          </ac:spMkLst>
        </pc:spChg>
        <pc:graphicFrameChg chg="add mod ord modGraphic">
          <ac:chgData name="Heiko Klare" userId="d7b0efbd-a5a6-4d7d-acbc-3da3b9cc1b4b" providerId="ADAL" clId="{42BB5D34-7A67-42A0-868D-31A53ECA7E37}" dt="2024-05-14T13:44:38.609" v="15517" actId="3064"/>
          <ac:graphicFrameMkLst>
            <pc:docMk/>
            <pc:sldMk cId="63483211" sldId="438"/>
            <ac:graphicFrameMk id="7" creationId="{E1045C6D-F533-D85A-93B6-5B3CB005186B}"/>
          </ac:graphicFrameMkLst>
        </pc:graphicFrameChg>
        <pc:graphicFrameChg chg="add mod">
          <ac:chgData name="Heiko Klare" userId="d7b0efbd-a5a6-4d7d-acbc-3da3b9cc1b4b" providerId="ADAL" clId="{42BB5D34-7A67-42A0-868D-31A53ECA7E37}" dt="2024-05-13T15:58:48.248" v="4622" actId="571"/>
          <ac:graphicFrameMkLst>
            <pc:docMk/>
            <pc:sldMk cId="63483211" sldId="438"/>
            <ac:graphicFrameMk id="8" creationId="{6D6E81D3-31D9-41BB-8860-012FA5E8D7A7}"/>
          </ac:graphicFrameMkLst>
        </pc:graphicFrameChg>
      </pc:sldChg>
      <pc:sldChg chg="addSp delSp modSp add mod">
        <pc:chgData name="Heiko Klare" userId="d7b0efbd-a5a6-4d7d-acbc-3da3b9cc1b4b" providerId="ADAL" clId="{42BB5D34-7A67-42A0-868D-31A53ECA7E37}" dt="2024-05-13T16:29:26.414" v="5960" actId="14100"/>
        <pc:sldMkLst>
          <pc:docMk/>
          <pc:sldMk cId="3246120669" sldId="439"/>
        </pc:sldMkLst>
        <pc:spChg chg="mod">
          <ac:chgData name="Heiko Klare" userId="d7b0efbd-a5a6-4d7d-acbc-3da3b9cc1b4b" providerId="ADAL" clId="{42BB5D34-7A67-42A0-868D-31A53ECA7E37}" dt="2024-05-13T16:18:09.068" v="5490" actId="20577"/>
          <ac:spMkLst>
            <pc:docMk/>
            <pc:sldMk cId="3246120669" sldId="439"/>
            <ac:spMk id="4" creationId="{6A2C50F3-D926-F2C1-C700-1928DD3187FC}"/>
          </ac:spMkLst>
        </pc:spChg>
        <pc:spChg chg="mod">
          <ac:chgData name="Heiko Klare" userId="d7b0efbd-a5a6-4d7d-acbc-3da3b9cc1b4b" providerId="ADAL" clId="{42BB5D34-7A67-42A0-868D-31A53ECA7E37}" dt="2024-05-13T16:29:03.831" v="5955" actId="27636"/>
          <ac:spMkLst>
            <pc:docMk/>
            <pc:sldMk cId="3246120669" sldId="439"/>
            <ac:spMk id="5" creationId="{DE26A937-7256-8C78-4096-2458229B0807}"/>
          </ac:spMkLst>
        </pc:spChg>
        <pc:spChg chg="del">
          <ac:chgData name="Heiko Klare" userId="d7b0efbd-a5a6-4d7d-acbc-3da3b9cc1b4b" providerId="ADAL" clId="{42BB5D34-7A67-42A0-868D-31A53ECA7E37}" dt="2024-05-13T16:24:00.345" v="5791" actId="478"/>
          <ac:spMkLst>
            <pc:docMk/>
            <pc:sldMk cId="3246120669" sldId="439"/>
            <ac:spMk id="6" creationId="{86571526-DD1E-FE63-3D19-7422E45D6577}"/>
          </ac:spMkLst>
        </pc:spChg>
        <pc:spChg chg="add mod">
          <ac:chgData name="Heiko Klare" userId="d7b0efbd-a5a6-4d7d-acbc-3da3b9cc1b4b" providerId="ADAL" clId="{42BB5D34-7A67-42A0-868D-31A53ECA7E37}" dt="2024-05-13T16:28:32.391" v="5939" actId="14100"/>
          <ac:spMkLst>
            <pc:docMk/>
            <pc:sldMk cId="3246120669" sldId="439"/>
            <ac:spMk id="7" creationId="{C256068D-75F3-B24C-EBFF-54CE465AA9A0}"/>
          </ac:spMkLst>
        </pc:spChg>
        <pc:spChg chg="add del mod">
          <ac:chgData name="Heiko Klare" userId="d7b0efbd-a5a6-4d7d-acbc-3da3b9cc1b4b" providerId="ADAL" clId="{42BB5D34-7A67-42A0-868D-31A53ECA7E37}" dt="2024-05-13T16:27:06.469" v="5907" actId="478"/>
          <ac:spMkLst>
            <pc:docMk/>
            <pc:sldMk cId="3246120669" sldId="439"/>
            <ac:spMk id="8" creationId="{02A60098-ED66-4F4C-E38A-B34E1F034570}"/>
          </ac:spMkLst>
        </pc:spChg>
        <pc:picChg chg="add mod">
          <ac:chgData name="Heiko Klare" userId="d7b0efbd-a5a6-4d7d-acbc-3da3b9cc1b4b" providerId="ADAL" clId="{42BB5D34-7A67-42A0-868D-31A53ECA7E37}" dt="2024-05-13T16:29:26.414" v="5960" actId="14100"/>
          <ac:picMkLst>
            <pc:docMk/>
            <pc:sldMk cId="3246120669" sldId="439"/>
            <ac:picMk id="2" creationId="{583BC79C-196A-93BD-7864-793526D5B856}"/>
          </ac:picMkLst>
        </pc:picChg>
        <pc:picChg chg="del">
          <ac:chgData name="Heiko Klare" userId="d7b0efbd-a5a6-4d7d-acbc-3da3b9cc1b4b" providerId="ADAL" clId="{42BB5D34-7A67-42A0-868D-31A53ECA7E37}" dt="2024-05-13T16:23:58.927" v="5790" actId="478"/>
          <ac:picMkLst>
            <pc:docMk/>
            <pc:sldMk cId="3246120669" sldId="439"/>
            <ac:picMk id="3" creationId="{A3926A65-03B8-F389-6DDA-ADA71D956E3E}"/>
          </ac:picMkLst>
        </pc:picChg>
      </pc:sldChg>
      <pc:sldChg chg="addSp delSp modSp add mod">
        <pc:chgData name="Heiko Klare" userId="d7b0efbd-a5a6-4d7d-acbc-3da3b9cc1b4b" providerId="ADAL" clId="{42BB5D34-7A67-42A0-868D-31A53ECA7E37}" dt="2024-05-13T16:36:48.978" v="6311" actId="20577"/>
        <pc:sldMkLst>
          <pc:docMk/>
          <pc:sldMk cId="718688452" sldId="440"/>
        </pc:sldMkLst>
        <pc:spChg chg="mod">
          <ac:chgData name="Heiko Klare" userId="d7b0efbd-a5a6-4d7d-acbc-3da3b9cc1b4b" providerId="ADAL" clId="{42BB5D34-7A67-42A0-868D-31A53ECA7E37}" dt="2024-05-13T16:36:48.978" v="6311" actId="20577"/>
          <ac:spMkLst>
            <pc:docMk/>
            <pc:sldMk cId="718688452" sldId="440"/>
            <ac:spMk id="4" creationId="{6A2C50F3-D926-F2C1-C700-1928DD3187FC}"/>
          </ac:spMkLst>
        </pc:spChg>
        <pc:spChg chg="mod">
          <ac:chgData name="Heiko Klare" userId="d7b0efbd-a5a6-4d7d-acbc-3da3b9cc1b4b" providerId="ADAL" clId="{42BB5D34-7A67-42A0-868D-31A53ECA7E37}" dt="2024-05-13T16:35:22.257" v="6211" actId="14100"/>
          <ac:spMkLst>
            <pc:docMk/>
            <pc:sldMk cId="718688452" sldId="440"/>
            <ac:spMk id="5" creationId="{DE26A937-7256-8C78-4096-2458229B0807}"/>
          </ac:spMkLst>
        </pc:spChg>
        <pc:spChg chg="del mod">
          <ac:chgData name="Heiko Klare" userId="d7b0efbd-a5a6-4d7d-acbc-3da3b9cc1b4b" providerId="ADAL" clId="{42BB5D34-7A67-42A0-868D-31A53ECA7E37}" dt="2024-05-13T16:31:00.608" v="6056" actId="478"/>
          <ac:spMkLst>
            <pc:docMk/>
            <pc:sldMk cId="718688452" sldId="440"/>
            <ac:spMk id="7" creationId="{C256068D-75F3-B24C-EBFF-54CE465AA9A0}"/>
          </ac:spMkLst>
        </pc:spChg>
        <pc:picChg chg="del">
          <ac:chgData name="Heiko Klare" userId="d7b0efbd-a5a6-4d7d-acbc-3da3b9cc1b4b" providerId="ADAL" clId="{42BB5D34-7A67-42A0-868D-31A53ECA7E37}" dt="2024-05-13T16:31:22.587" v="6085" actId="478"/>
          <ac:picMkLst>
            <pc:docMk/>
            <pc:sldMk cId="718688452" sldId="440"/>
            <ac:picMk id="2" creationId="{583BC79C-196A-93BD-7864-793526D5B856}"/>
          </ac:picMkLst>
        </pc:picChg>
        <pc:picChg chg="add mod">
          <ac:chgData name="Heiko Klare" userId="d7b0efbd-a5a6-4d7d-acbc-3da3b9cc1b4b" providerId="ADAL" clId="{42BB5D34-7A67-42A0-868D-31A53ECA7E37}" dt="2024-05-13T16:35:19.122" v="6210" actId="14100"/>
          <ac:picMkLst>
            <pc:docMk/>
            <pc:sldMk cId="718688452" sldId="440"/>
            <ac:picMk id="3" creationId="{DB46E44D-3EEB-E05C-D553-1A6A219CBDEA}"/>
          </ac:picMkLst>
        </pc:picChg>
      </pc:sldChg>
      <pc:sldChg chg="add del">
        <pc:chgData name="Heiko Klare" userId="d7b0efbd-a5a6-4d7d-acbc-3da3b9cc1b4b" providerId="ADAL" clId="{42BB5D34-7A67-42A0-868D-31A53ECA7E37}" dt="2024-05-13T16:19:49.836" v="5555"/>
        <pc:sldMkLst>
          <pc:docMk/>
          <pc:sldMk cId="1697774797" sldId="440"/>
        </pc:sldMkLst>
      </pc:sldChg>
      <pc:sldChg chg="addSp delSp modSp new mod modAnim">
        <pc:chgData name="Heiko Klare" userId="d7b0efbd-a5a6-4d7d-acbc-3da3b9cc1b4b" providerId="ADAL" clId="{42BB5D34-7A67-42A0-868D-31A53ECA7E37}" dt="2024-05-14T13:50:37.952" v="15681" actId="1035"/>
        <pc:sldMkLst>
          <pc:docMk/>
          <pc:sldMk cId="2381316480" sldId="441"/>
        </pc:sldMkLst>
        <pc:spChg chg="mod">
          <ac:chgData name="Heiko Klare" userId="d7b0efbd-a5a6-4d7d-acbc-3da3b9cc1b4b" providerId="ADAL" clId="{42BB5D34-7A67-42A0-868D-31A53ECA7E37}" dt="2024-05-14T13:27:26.855" v="15044" actId="20577"/>
          <ac:spMkLst>
            <pc:docMk/>
            <pc:sldMk cId="2381316480" sldId="441"/>
            <ac:spMk id="2" creationId="{21A6B843-1CED-B440-E210-A4C692F47CDC}"/>
          </ac:spMkLst>
        </pc:spChg>
        <pc:spChg chg="mod">
          <ac:chgData name="Heiko Klare" userId="d7b0efbd-a5a6-4d7d-acbc-3da3b9cc1b4b" providerId="ADAL" clId="{42BB5D34-7A67-42A0-868D-31A53ECA7E37}" dt="2024-05-14T13:36:02.850" v="15288" actId="14100"/>
          <ac:spMkLst>
            <pc:docMk/>
            <pc:sldMk cId="2381316480" sldId="441"/>
            <ac:spMk id="3" creationId="{B176FFBF-B4BA-2454-90B5-59815E8C7D02}"/>
          </ac:spMkLst>
        </pc:spChg>
        <pc:spChg chg="add del mod">
          <ac:chgData name="Heiko Klare" userId="d7b0efbd-a5a6-4d7d-acbc-3da3b9cc1b4b" providerId="ADAL" clId="{42BB5D34-7A67-42A0-868D-31A53ECA7E37}" dt="2024-05-14T11:44:51.959" v="10253" actId="478"/>
          <ac:spMkLst>
            <pc:docMk/>
            <pc:sldMk cId="2381316480" sldId="441"/>
            <ac:spMk id="11" creationId="{7B2F8C79-675B-6FCF-4C8E-9D908EFDAEC6}"/>
          </ac:spMkLst>
        </pc:spChg>
        <pc:spChg chg="add mod">
          <ac:chgData name="Heiko Klare" userId="d7b0efbd-a5a6-4d7d-acbc-3da3b9cc1b4b" providerId="ADAL" clId="{42BB5D34-7A67-42A0-868D-31A53ECA7E37}" dt="2024-05-14T13:35:48.804" v="15260" actId="1037"/>
          <ac:spMkLst>
            <pc:docMk/>
            <pc:sldMk cId="2381316480" sldId="441"/>
            <ac:spMk id="12" creationId="{280664C9-FBD5-9DB7-B53A-35DDF1C37F47}"/>
          </ac:spMkLst>
        </pc:spChg>
        <pc:spChg chg="add del mod">
          <ac:chgData name="Heiko Klare" userId="d7b0efbd-a5a6-4d7d-acbc-3da3b9cc1b4b" providerId="ADAL" clId="{42BB5D34-7A67-42A0-868D-31A53ECA7E37}" dt="2024-05-14T13:05:17.466" v="14390" actId="478"/>
          <ac:spMkLst>
            <pc:docMk/>
            <pc:sldMk cId="2381316480" sldId="441"/>
            <ac:spMk id="13" creationId="{250718E0-EE11-72BD-DFA0-4FDE3F0F4CEE}"/>
          </ac:spMkLst>
        </pc:spChg>
        <pc:spChg chg="add del mod">
          <ac:chgData name="Heiko Klare" userId="d7b0efbd-a5a6-4d7d-acbc-3da3b9cc1b4b" providerId="ADAL" clId="{42BB5D34-7A67-42A0-868D-31A53ECA7E37}" dt="2024-05-14T13:05:17.466" v="14390" actId="478"/>
          <ac:spMkLst>
            <pc:docMk/>
            <pc:sldMk cId="2381316480" sldId="441"/>
            <ac:spMk id="14" creationId="{8F584EB9-BFA9-6E45-2CFA-5C210AF58A8F}"/>
          </ac:spMkLst>
        </pc:spChg>
        <pc:spChg chg="add del mod">
          <ac:chgData name="Heiko Klare" userId="d7b0efbd-a5a6-4d7d-acbc-3da3b9cc1b4b" providerId="ADAL" clId="{42BB5D34-7A67-42A0-868D-31A53ECA7E37}" dt="2024-05-14T13:05:17.466" v="14390" actId="478"/>
          <ac:spMkLst>
            <pc:docMk/>
            <pc:sldMk cId="2381316480" sldId="441"/>
            <ac:spMk id="15" creationId="{B5773878-C694-B1E4-66BF-E43F51DDEB33}"/>
          </ac:spMkLst>
        </pc:spChg>
        <pc:spChg chg="add mod">
          <ac:chgData name="Heiko Klare" userId="d7b0efbd-a5a6-4d7d-acbc-3da3b9cc1b4b" providerId="ADAL" clId="{42BB5D34-7A67-42A0-868D-31A53ECA7E37}" dt="2024-05-14T13:35:59.449" v="15287" actId="1038"/>
          <ac:spMkLst>
            <pc:docMk/>
            <pc:sldMk cId="2381316480" sldId="441"/>
            <ac:spMk id="16" creationId="{373ED3B1-950C-1556-E0C9-4D4E0327030A}"/>
          </ac:spMkLst>
        </pc:spChg>
        <pc:spChg chg="add mod">
          <ac:chgData name="Heiko Klare" userId="d7b0efbd-a5a6-4d7d-acbc-3da3b9cc1b4b" providerId="ADAL" clId="{42BB5D34-7A67-42A0-868D-31A53ECA7E37}" dt="2024-05-14T13:35:59.449" v="15287" actId="1038"/>
          <ac:spMkLst>
            <pc:docMk/>
            <pc:sldMk cId="2381316480" sldId="441"/>
            <ac:spMk id="17" creationId="{FB51D3BB-5CDA-B829-0464-B75254FD175B}"/>
          </ac:spMkLst>
        </pc:spChg>
        <pc:spChg chg="add mod">
          <ac:chgData name="Heiko Klare" userId="d7b0efbd-a5a6-4d7d-acbc-3da3b9cc1b4b" providerId="ADAL" clId="{42BB5D34-7A67-42A0-868D-31A53ECA7E37}" dt="2024-05-14T13:35:59.449" v="15287" actId="1038"/>
          <ac:spMkLst>
            <pc:docMk/>
            <pc:sldMk cId="2381316480" sldId="441"/>
            <ac:spMk id="18" creationId="{A14ACB66-A55D-3A6E-883D-28C3BDED6F64}"/>
          </ac:spMkLst>
        </pc:spChg>
        <pc:picChg chg="add mod">
          <ac:chgData name="Heiko Klare" userId="d7b0efbd-a5a6-4d7d-acbc-3da3b9cc1b4b" providerId="ADAL" clId="{42BB5D34-7A67-42A0-868D-31A53ECA7E37}" dt="2024-05-14T13:50:37.952" v="15681" actId="1035"/>
          <ac:picMkLst>
            <pc:docMk/>
            <pc:sldMk cId="2381316480" sldId="441"/>
            <ac:picMk id="7170" creationId="{9C493A2D-4531-867B-A8DB-8CCA6BF76F93}"/>
          </ac:picMkLst>
        </pc:picChg>
        <pc:picChg chg="add del mod">
          <ac:chgData name="Heiko Klare" userId="d7b0efbd-a5a6-4d7d-acbc-3da3b9cc1b4b" providerId="ADAL" clId="{42BB5D34-7A67-42A0-868D-31A53ECA7E37}" dt="2024-05-14T13:33:21.991" v="15105" actId="478"/>
          <ac:picMkLst>
            <pc:docMk/>
            <pc:sldMk cId="2381316480" sldId="441"/>
            <ac:picMk id="7172" creationId="{22355335-2B92-8169-D3F6-835086723844}"/>
          </ac:picMkLst>
        </pc:picChg>
        <pc:picChg chg="add mod">
          <ac:chgData name="Heiko Klare" userId="d7b0efbd-a5a6-4d7d-acbc-3da3b9cc1b4b" providerId="ADAL" clId="{42BB5D34-7A67-42A0-868D-31A53ECA7E37}" dt="2024-05-14T13:35:26.959" v="15223" actId="1036"/>
          <ac:picMkLst>
            <pc:docMk/>
            <pc:sldMk cId="2381316480" sldId="441"/>
            <ac:picMk id="7174" creationId="{4A64F840-3ACD-ADDC-9CCF-3F08285997A2}"/>
          </ac:picMkLst>
        </pc:picChg>
        <pc:picChg chg="add mod">
          <ac:chgData name="Heiko Klare" userId="d7b0efbd-a5a6-4d7d-acbc-3da3b9cc1b4b" providerId="ADAL" clId="{42BB5D34-7A67-42A0-868D-31A53ECA7E37}" dt="2024-05-14T13:35:13.971" v="15209" actId="1076"/>
          <ac:picMkLst>
            <pc:docMk/>
            <pc:sldMk cId="2381316480" sldId="441"/>
            <ac:picMk id="7176" creationId="{0761485C-E52B-842B-3119-7ABDEA967C22}"/>
          </ac:picMkLst>
        </pc:picChg>
        <pc:cxnChg chg="add del">
          <ac:chgData name="Heiko Klare" userId="d7b0efbd-a5a6-4d7d-acbc-3da3b9cc1b4b" providerId="ADAL" clId="{42BB5D34-7A67-42A0-868D-31A53ECA7E37}" dt="2024-05-14T11:43:53.344" v="10239" actId="478"/>
          <ac:cxnSpMkLst>
            <pc:docMk/>
            <pc:sldMk cId="2381316480" sldId="441"/>
            <ac:cxnSpMk id="8" creationId="{D865C099-67F9-7BC7-30E9-0549AD1B9807}"/>
          </ac:cxnSpMkLst>
        </pc:cxnChg>
        <pc:cxnChg chg="add del mod">
          <ac:chgData name="Heiko Klare" userId="d7b0efbd-a5a6-4d7d-acbc-3da3b9cc1b4b" providerId="ADAL" clId="{42BB5D34-7A67-42A0-868D-31A53ECA7E37}" dt="2024-05-14T11:44:23.084" v="10248" actId="478"/>
          <ac:cxnSpMkLst>
            <pc:docMk/>
            <pc:sldMk cId="2381316480" sldId="441"/>
            <ac:cxnSpMk id="10" creationId="{14DC1DB0-76A2-16CF-2EC8-AFA4259F5F7C}"/>
          </ac:cxnSpMkLst>
        </pc:cxnChg>
      </pc:sldChg>
      <pc:sldChg chg="addSp delSp modSp new mod modClrScheme chgLayout">
        <pc:chgData name="Heiko Klare" userId="d7b0efbd-a5a6-4d7d-acbc-3da3b9cc1b4b" providerId="ADAL" clId="{42BB5D34-7A67-42A0-868D-31A53ECA7E37}" dt="2024-05-13T16:43:05.316" v="6514" actId="20577"/>
        <pc:sldMkLst>
          <pc:docMk/>
          <pc:sldMk cId="2121925899" sldId="442"/>
        </pc:sldMkLst>
        <pc:spChg chg="del mod ord">
          <ac:chgData name="Heiko Klare" userId="d7b0efbd-a5a6-4d7d-acbc-3da3b9cc1b4b" providerId="ADAL" clId="{42BB5D34-7A67-42A0-868D-31A53ECA7E37}" dt="2024-05-13T16:42:52.523" v="6466" actId="700"/>
          <ac:spMkLst>
            <pc:docMk/>
            <pc:sldMk cId="2121925899" sldId="442"/>
            <ac:spMk id="2" creationId="{03A204FE-5C94-8E38-CAFF-9513D796A27B}"/>
          </ac:spMkLst>
        </pc:spChg>
        <pc:spChg chg="del mod ord">
          <ac:chgData name="Heiko Klare" userId="d7b0efbd-a5a6-4d7d-acbc-3da3b9cc1b4b" providerId="ADAL" clId="{42BB5D34-7A67-42A0-868D-31A53ECA7E37}" dt="2024-05-13T16:42:52.523" v="6466" actId="700"/>
          <ac:spMkLst>
            <pc:docMk/>
            <pc:sldMk cId="2121925899" sldId="442"/>
            <ac:spMk id="3" creationId="{593E5C8E-90DF-8527-C882-D6EE9784AFE2}"/>
          </ac:spMkLst>
        </pc:spChg>
        <pc:spChg chg="mod ord">
          <ac:chgData name="Heiko Klare" userId="d7b0efbd-a5a6-4d7d-acbc-3da3b9cc1b4b" providerId="ADAL" clId="{42BB5D34-7A67-42A0-868D-31A53ECA7E37}" dt="2024-05-13T16:42:52.523" v="6466" actId="700"/>
          <ac:spMkLst>
            <pc:docMk/>
            <pc:sldMk cId="2121925899" sldId="442"/>
            <ac:spMk id="4" creationId="{F05CC294-A5C1-7C36-8103-F7584F68FC41}"/>
          </ac:spMkLst>
        </pc:spChg>
        <pc:spChg chg="mod ord">
          <ac:chgData name="Heiko Klare" userId="d7b0efbd-a5a6-4d7d-acbc-3da3b9cc1b4b" providerId="ADAL" clId="{42BB5D34-7A67-42A0-868D-31A53ECA7E37}" dt="2024-05-13T16:42:52.523" v="6466" actId="700"/>
          <ac:spMkLst>
            <pc:docMk/>
            <pc:sldMk cId="2121925899" sldId="442"/>
            <ac:spMk id="5" creationId="{1FB8519A-B416-C0A5-E028-768351DCA8E6}"/>
          </ac:spMkLst>
        </pc:spChg>
        <pc:spChg chg="mod ord">
          <ac:chgData name="Heiko Klare" userId="d7b0efbd-a5a6-4d7d-acbc-3da3b9cc1b4b" providerId="ADAL" clId="{42BB5D34-7A67-42A0-868D-31A53ECA7E37}" dt="2024-05-13T16:42:52.523" v="6466" actId="700"/>
          <ac:spMkLst>
            <pc:docMk/>
            <pc:sldMk cId="2121925899" sldId="442"/>
            <ac:spMk id="6" creationId="{4B1E53F3-F023-5828-8D5D-3CB1185C2A0C}"/>
          </ac:spMkLst>
        </pc:spChg>
        <pc:spChg chg="add mod ord">
          <ac:chgData name="Heiko Klare" userId="d7b0efbd-a5a6-4d7d-acbc-3da3b9cc1b4b" providerId="ADAL" clId="{42BB5D34-7A67-42A0-868D-31A53ECA7E37}" dt="2024-05-13T16:42:54.629" v="6474" actId="20577"/>
          <ac:spMkLst>
            <pc:docMk/>
            <pc:sldMk cId="2121925899" sldId="442"/>
            <ac:spMk id="7" creationId="{F78C6848-B96B-93AD-7334-3C4AC6617CC6}"/>
          </ac:spMkLst>
        </pc:spChg>
        <pc:spChg chg="add mod ord">
          <ac:chgData name="Heiko Klare" userId="d7b0efbd-a5a6-4d7d-acbc-3da3b9cc1b4b" providerId="ADAL" clId="{42BB5D34-7A67-42A0-868D-31A53ECA7E37}" dt="2024-05-13T16:43:05.316" v="6514" actId="20577"/>
          <ac:spMkLst>
            <pc:docMk/>
            <pc:sldMk cId="2121925899" sldId="442"/>
            <ac:spMk id="8" creationId="{A76C5459-F089-79C3-0864-AC34587A96D6}"/>
          </ac:spMkLst>
        </pc:spChg>
      </pc:sldChg>
      <pc:sldChg chg="modSp new mod">
        <pc:chgData name="Heiko Klare" userId="d7b0efbd-a5a6-4d7d-acbc-3da3b9cc1b4b" providerId="ADAL" clId="{42BB5D34-7A67-42A0-868D-31A53ECA7E37}" dt="2024-05-14T13:50:08.308" v="15669" actId="404"/>
        <pc:sldMkLst>
          <pc:docMk/>
          <pc:sldMk cId="2716938743" sldId="443"/>
        </pc:sldMkLst>
        <pc:spChg chg="mod">
          <ac:chgData name="Heiko Klare" userId="d7b0efbd-a5a6-4d7d-acbc-3da3b9cc1b4b" providerId="ADAL" clId="{42BB5D34-7A67-42A0-868D-31A53ECA7E37}" dt="2024-05-13T16:56:19.030" v="7003" actId="20577"/>
          <ac:spMkLst>
            <pc:docMk/>
            <pc:sldMk cId="2716938743" sldId="443"/>
            <ac:spMk id="2" creationId="{CD8E1684-4C38-CC5A-83DF-F0B265BE0ECE}"/>
          </ac:spMkLst>
        </pc:spChg>
        <pc:spChg chg="mod">
          <ac:chgData name="Heiko Klare" userId="d7b0efbd-a5a6-4d7d-acbc-3da3b9cc1b4b" providerId="ADAL" clId="{42BB5D34-7A67-42A0-868D-31A53ECA7E37}" dt="2024-05-14T13:50:08.308" v="15669" actId="404"/>
          <ac:spMkLst>
            <pc:docMk/>
            <pc:sldMk cId="2716938743" sldId="443"/>
            <ac:spMk id="3" creationId="{FABB2F65-8B85-76D6-67E3-4E5B0C9AE8F7}"/>
          </ac:spMkLst>
        </pc:spChg>
      </pc:sldChg>
      <pc:sldChg chg="new del">
        <pc:chgData name="Heiko Klare" userId="d7b0efbd-a5a6-4d7d-acbc-3da3b9cc1b4b" providerId="ADAL" clId="{42BB5D34-7A67-42A0-868D-31A53ECA7E37}" dt="2024-05-13T16:55:24.110" v="6973" actId="47"/>
        <pc:sldMkLst>
          <pc:docMk/>
          <pc:sldMk cId="3743794039" sldId="443"/>
        </pc:sldMkLst>
      </pc:sldChg>
      <pc:sldChg chg="addSp modSp new mod ord modClrScheme chgLayout">
        <pc:chgData name="Heiko Klare" userId="d7b0efbd-a5a6-4d7d-acbc-3da3b9cc1b4b" providerId="ADAL" clId="{42BB5D34-7A67-42A0-868D-31A53ECA7E37}" dt="2024-05-14T13:24:35.298" v="14906" actId="14100"/>
        <pc:sldMkLst>
          <pc:docMk/>
          <pc:sldMk cId="814165396" sldId="444"/>
        </pc:sldMkLst>
        <pc:spChg chg="mod ord">
          <ac:chgData name="Heiko Klare" userId="d7b0efbd-a5a6-4d7d-acbc-3da3b9cc1b4b" providerId="ADAL" clId="{42BB5D34-7A67-42A0-868D-31A53ECA7E37}" dt="2024-05-14T11:25:23.874" v="8386" actId="700"/>
          <ac:spMkLst>
            <pc:docMk/>
            <pc:sldMk cId="814165396" sldId="444"/>
            <ac:spMk id="2" creationId="{8E474BDF-D215-ABDF-661F-96E60886FCD1}"/>
          </ac:spMkLst>
        </pc:spChg>
        <pc:spChg chg="mod ord">
          <ac:chgData name="Heiko Klare" userId="d7b0efbd-a5a6-4d7d-acbc-3da3b9cc1b4b" providerId="ADAL" clId="{42BB5D34-7A67-42A0-868D-31A53ECA7E37}" dt="2024-05-14T13:24:07.012" v="14901" actId="20577"/>
          <ac:spMkLst>
            <pc:docMk/>
            <pc:sldMk cId="814165396" sldId="444"/>
            <ac:spMk id="3" creationId="{4CCA977A-236C-C71A-8101-93089818545C}"/>
          </ac:spMkLst>
        </pc:spChg>
        <pc:spChg chg="mod ord">
          <ac:chgData name="Heiko Klare" userId="d7b0efbd-a5a6-4d7d-acbc-3da3b9cc1b4b" providerId="ADAL" clId="{42BB5D34-7A67-42A0-868D-31A53ECA7E37}" dt="2024-05-14T11:25:23.874" v="8386" actId="700"/>
          <ac:spMkLst>
            <pc:docMk/>
            <pc:sldMk cId="814165396" sldId="444"/>
            <ac:spMk id="4" creationId="{59EFBA56-7B16-D5BF-12E9-7CA12BE80D66}"/>
          </ac:spMkLst>
        </pc:spChg>
        <pc:spChg chg="mod ord">
          <ac:chgData name="Heiko Klare" userId="d7b0efbd-a5a6-4d7d-acbc-3da3b9cc1b4b" providerId="ADAL" clId="{42BB5D34-7A67-42A0-868D-31A53ECA7E37}" dt="2024-05-14T11:25:23.874" v="8386" actId="700"/>
          <ac:spMkLst>
            <pc:docMk/>
            <pc:sldMk cId="814165396" sldId="444"/>
            <ac:spMk id="5" creationId="{29B886DD-6A9B-A9DD-BB29-F0D883A433A5}"/>
          </ac:spMkLst>
        </pc:spChg>
        <pc:spChg chg="mod ord">
          <ac:chgData name="Heiko Klare" userId="d7b0efbd-a5a6-4d7d-acbc-3da3b9cc1b4b" providerId="ADAL" clId="{42BB5D34-7A67-42A0-868D-31A53ECA7E37}" dt="2024-05-14T11:25:23.874" v="8386" actId="700"/>
          <ac:spMkLst>
            <pc:docMk/>
            <pc:sldMk cId="814165396" sldId="444"/>
            <ac:spMk id="6" creationId="{01D6678E-1593-CC17-C173-87B180EC67CF}"/>
          </ac:spMkLst>
        </pc:spChg>
        <pc:spChg chg="add mod ord">
          <ac:chgData name="Heiko Klare" userId="d7b0efbd-a5a6-4d7d-acbc-3da3b9cc1b4b" providerId="ADAL" clId="{42BB5D34-7A67-42A0-868D-31A53ECA7E37}" dt="2024-05-14T13:24:03.049" v="14891" actId="14100"/>
          <ac:spMkLst>
            <pc:docMk/>
            <pc:sldMk cId="814165396" sldId="444"/>
            <ac:spMk id="7" creationId="{824B0862-21A5-B5D2-BAAB-3F72E3BEA44E}"/>
          </ac:spMkLst>
        </pc:spChg>
        <pc:spChg chg="add mod">
          <ac:chgData name="Heiko Klare" userId="d7b0efbd-a5a6-4d7d-acbc-3da3b9cc1b4b" providerId="ADAL" clId="{42BB5D34-7A67-42A0-868D-31A53ECA7E37}" dt="2024-05-14T11:25:36.145" v="8410"/>
          <ac:spMkLst>
            <pc:docMk/>
            <pc:sldMk cId="814165396" sldId="444"/>
            <ac:spMk id="8" creationId="{7DE6770D-6D63-5ABB-8FAA-057588E1D57F}"/>
          </ac:spMkLst>
        </pc:spChg>
        <pc:spChg chg="add mod">
          <ac:chgData name="Heiko Klare" userId="d7b0efbd-a5a6-4d7d-acbc-3da3b9cc1b4b" providerId="ADAL" clId="{42BB5D34-7A67-42A0-868D-31A53ECA7E37}" dt="2024-05-14T11:25:36.145" v="8410"/>
          <ac:spMkLst>
            <pc:docMk/>
            <pc:sldMk cId="814165396" sldId="444"/>
            <ac:spMk id="9" creationId="{2B1B1B73-088B-D75F-D624-A4407965A16A}"/>
          </ac:spMkLst>
        </pc:spChg>
        <pc:spChg chg="add mod">
          <ac:chgData name="Heiko Klare" userId="d7b0efbd-a5a6-4d7d-acbc-3da3b9cc1b4b" providerId="ADAL" clId="{42BB5D34-7A67-42A0-868D-31A53ECA7E37}" dt="2024-05-14T13:24:03.049" v="14891" actId="14100"/>
          <ac:spMkLst>
            <pc:docMk/>
            <pc:sldMk cId="814165396" sldId="444"/>
            <ac:spMk id="10" creationId="{08E664A3-722C-459F-BA60-EF2202089226}"/>
          </ac:spMkLst>
        </pc:spChg>
        <pc:cxnChg chg="add mod">
          <ac:chgData name="Heiko Klare" userId="d7b0efbd-a5a6-4d7d-acbc-3da3b9cc1b4b" providerId="ADAL" clId="{42BB5D34-7A67-42A0-868D-31A53ECA7E37}" dt="2024-05-14T13:24:35.298" v="14906" actId="14100"/>
          <ac:cxnSpMkLst>
            <pc:docMk/>
            <pc:sldMk cId="814165396" sldId="444"/>
            <ac:cxnSpMk id="12" creationId="{7A4FAF83-F048-5C05-7EA1-E3BFA10550A3}"/>
          </ac:cxnSpMkLst>
        </pc:cxnChg>
        <pc:cxnChg chg="add mod">
          <ac:chgData name="Heiko Klare" userId="d7b0efbd-a5a6-4d7d-acbc-3da3b9cc1b4b" providerId="ADAL" clId="{42BB5D34-7A67-42A0-868D-31A53ECA7E37}" dt="2024-05-14T13:24:35.298" v="14906" actId="14100"/>
          <ac:cxnSpMkLst>
            <pc:docMk/>
            <pc:sldMk cId="814165396" sldId="444"/>
            <ac:cxnSpMk id="14" creationId="{95017387-E973-1EF4-19D1-0D141990426C}"/>
          </ac:cxnSpMkLst>
        </pc:cxnChg>
      </pc:sldChg>
      <pc:sldChg chg="addSp delSp modSp new add del mod modClrScheme chgLayout">
        <pc:chgData name="Heiko Klare" userId="d7b0efbd-a5a6-4d7d-acbc-3da3b9cc1b4b" providerId="ADAL" clId="{42BB5D34-7A67-42A0-868D-31A53ECA7E37}" dt="2024-05-14T11:52:09.106" v="10836" actId="478"/>
        <pc:sldMkLst>
          <pc:docMk/>
          <pc:sldMk cId="111547177" sldId="445"/>
        </pc:sldMkLst>
        <pc:spChg chg="del mod ord">
          <ac:chgData name="Heiko Klare" userId="d7b0efbd-a5a6-4d7d-acbc-3da3b9cc1b4b" providerId="ADAL" clId="{42BB5D34-7A67-42A0-868D-31A53ECA7E37}" dt="2024-05-14T11:46:25.932" v="10340" actId="700"/>
          <ac:spMkLst>
            <pc:docMk/>
            <pc:sldMk cId="111547177" sldId="445"/>
            <ac:spMk id="2" creationId="{0C74019D-BD6F-EBAA-68B8-A439DE49D3DB}"/>
          </ac:spMkLst>
        </pc:spChg>
        <pc:spChg chg="del mod ord">
          <ac:chgData name="Heiko Klare" userId="d7b0efbd-a5a6-4d7d-acbc-3da3b9cc1b4b" providerId="ADAL" clId="{42BB5D34-7A67-42A0-868D-31A53ECA7E37}" dt="2024-05-14T11:46:25.932" v="10340" actId="700"/>
          <ac:spMkLst>
            <pc:docMk/>
            <pc:sldMk cId="111547177" sldId="445"/>
            <ac:spMk id="3" creationId="{D4EB3E90-2F5F-5CCC-FD87-91C5C49AC2B1}"/>
          </ac:spMkLst>
        </pc:spChg>
        <pc:spChg chg="mod ord">
          <ac:chgData name="Heiko Klare" userId="d7b0efbd-a5a6-4d7d-acbc-3da3b9cc1b4b" providerId="ADAL" clId="{42BB5D34-7A67-42A0-868D-31A53ECA7E37}" dt="2024-05-14T11:46:25.932" v="10340" actId="700"/>
          <ac:spMkLst>
            <pc:docMk/>
            <pc:sldMk cId="111547177" sldId="445"/>
            <ac:spMk id="4" creationId="{535900C9-DE2C-B046-9545-029C84E62F29}"/>
          </ac:spMkLst>
        </pc:spChg>
        <pc:spChg chg="mod ord">
          <ac:chgData name="Heiko Klare" userId="d7b0efbd-a5a6-4d7d-acbc-3da3b9cc1b4b" providerId="ADAL" clId="{42BB5D34-7A67-42A0-868D-31A53ECA7E37}" dt="2024-05-14T11:46:25.932" v="10340" actId="700"/>
          <ac:spMkLst>
            <pc:docMk/>
            <pc:sldMk cId="111547177" sldId="445"/>
            <ac:spMk id="5" creationId="{0BCEE6F8-D806-F01A-2294-3CB6A174C3BC}"/>
          </ac:spMkLst>
        </pc:spChg>
        <pc:spChg chg="mod ord">
          <ac:chgData name="Heiko Klare" userId="d7b0efbd-a5a6-4d7d-acbc-3da3b9cc1b4b" providerId="ADAL" clId="{42BB5D34-7A67-42A0-868D-31A53ECA7E37}" dt="2024-05-14T11:46:25.932" v="10340" actId="700"/>
          <ac:spMkLst>
            <pc:docMk/>
            <pc:sldMk cId="111547177" sldId="445"/>
            <ac:spMk id="6" creationId="{4F8558D5-7EF0-9027-3F24-61C9043F619F}"/>
          </ac:spMkLst>
        </pc:spChg>
        <pc:spChg chg="add mod ord">
          <ac:chgData name="Heiko Klare" userId="d7b0efbd-a5a6-4d7d-acbc-3da3b9cc1b4b" providerId="ADAL" clId="{42BB5D34-7A67-42A0-868D-31A53ECA7E37}" dt="2024-05-14T11:46:31.834" v="10352" actId="20577"/>
          <ac:spMkLst>
            <pc:docMk/>
            <pc:sldMk cId="111547177" sldId="445"/>
            <ac:spMk id="7" creationId="{0B662FCC-CF5C-6D8F-4EB2-9F851B35D785}"/>
          </ac:spMkLst>
        </pc:spChg>
        <pc:spChg chg="add mod ord">
          <ac:chgData name="Heiko Klare" userId="d7b0efbd-a5a6-4d7d-acbc-3da3b9cc1b4b" providerId="ADAL" clId="{42BB5D34-7A67-42A0-868D-31A53ECA7E37}" dt="2024-05-14T11:51:50.451" v="10831" actId="14100"/>
          <ac:spMkLst>
            <pc:docMk/>
            <pc:sldMk cId="111547177" sldId="445"/>
            <ac:spMk id="8" creationId="{2C3D9A9A-CDF7-A1ED-F5F1-B91E5202A490}"/>
          </ac:spMkLst>
        </pc:spChg>
        <pc:spChg chg="add del mod">
          <ac:chgData name="Heiko Klare" userId="d7b0efbd-a5a6-4d7d-acbc-3da3b9cc1b4b" providerId="ADAL" clId="{42BB5D34-7A67-42A0-868D-31A53ECA7E37}" dt="2024-05-14T11:52:09.106" v="10836" actId="478"/>
          <ac:spMkLst>
            <pc:docMk/>
            <pc:sldMk cId="111547177" sldId="445"/>
            <ac:spMk id="10" creationId="{6A95804F-7B29-1B61-3ED1-77FAEDF61169}"/>
          </ac:spMkLst>
        </pc:spChg>
        <pc:graphicFrameChg chg="add mod modGraphic">
          <ac:chgData name="Heiko Klare" userId="d7b0efbd-a5a6-4d7d-acbc-3da3b9cc1b4b" providerId="ADAL" clId="{42BB5D34-7A67-42A0-868D-31A53ECA7E37}" dt="2024-05-14T11:51:38.183" v="10830" actId="404"/>
          <ac:graphicFrameMkLst>
            <pc:docMk/>
            <pc:sldMk cId="111547177" sldId="445"/>
            <ac:graphicFrameMk id="9" creationId="{2A2E1BD0-400D-7689-2C93-E19286F0EB2F}"/>
          </ac:graphicFrameMkLst>
        </pc:graphicFrameChg>
        <pc:graphicFrameChg chg="add mod">
          <ac:chgData name="Heiko Klare" userId="d7b0efbd-a5a6-4d7d-acbc-3da3b9cc1b4b" providerId="ADAL" clId="{42BB5D34-7A67-42A0-868D-31A53ECA7E37}" dt="2024-05-14T11:51:53.633" v="10834" actId="571"/>
          <ac:graphicFrameMkLst>
            <pc:docMk/>
            <pc:sldMk cId="111547177" sldId="445"/>
            <ac:graphicFrameMk id="11" creationId="{C2AF6B91-B923-0607-E39F-C3833888E185}"/>
          </ac:graphicFrameMkLst>
        </pc:graphicFrameChg>
      </pc:sldChg>
      <pc:sldChg chg="addSp delSp modSp new mod modClrScheme chgLayout">
        <pc:chgData name="Heiko Klare" userId="d7b0efbd-a5a6-4d7d-acbc-3da3b9cc1b4b" providerId="ADAL" clId="{42BB5D34-7A67-42A0-868D-31A53ECA7E37}" dt="2024-05-14T13:22:38.877" v="14870" actId="20577"/>
        <pc:sldMkLst>
          <pc:docMk/>
          <pc:sldMk cId="3407174367" sldId="446"/>
        </pc:sldMkLst>
        <pc:spChg chg="del mod ord">
          <ac:chgData name="Heiko Klare" userId="d7b0efbd-a5a6-4d7d-acbc-3da3b9cc1b4b" providerId="ADAL" clId="{42BB5D34-7A67-42A0-868D-31A53ECA7E37}" dt="2024-05-14T11:52:40.679" v="10838" actId="700"/>
          <ac:spMkLst>
            <pc:docMk/>
            <pc:sldMk cId="3407174367" sldId="446"/>
            <ac:spMk id="2" creationId="{694D9A85-CCA3-6A23-A5C8-4ED0F0424F1B}"/>
          </ac:spMkLst>
        </pc:spChg>
        <pc:spChg chg="del mod ord">
          <ac:chgData name="Heiko Klare" userId="d7b0efbd-a5a6-4d7d-acbc-3da3b9cc1b4b" providerId="ADAL" clId="{42BB5D34-7A67-42A0-868D-31A53ECA7E37}" dt="2024-05-14T11:52:40.679" v="10838" actId="700"/>
          <ac:spMkLst>
            <pc:docMk/>
            <pc:sldMk cId="3407174367" sldId="446"/>
            <ac:spMk id="3" creationId="{A3939514-CDA5-A122-A809-5A0B37EE8D01}"/>
          </ac:spMkLst>
        </pc:spChg>
        <pc:spChg chg="mod ord">
          <ac:chgData name="Heiko Klare" userId="d7b0efbd-a5a6-4d7d-acbc-3da3b9cc1b4b" providerId="ADAL" clId="{42BB5D34-7A67-42A0-868D-31A53ECA7E37}" dt="2024-05-14T11:52:40.679" v="10838" actId="700"/>
          <ac:spMkLst>
            <pc:docMk/>
            <pc:sldMk cId="3407174367" sldId="446"/>
            <ac:spMk id="4" creationId="{04E16C93-DE04-12B2-ED7A-652AB594271A}"/>
          </ac:spMkLst>
        </pc:spChg>
        <pc:spChg chg="mod ord">
          <ac:chgData name="Heiko Klare" userId="d7b0efbd-a5a6-4d7d-acbc-3da3b9cc1b4b" providerId="ADAL" clId="{42BB5D34-7A67-42A0-868D-31A53ECA7E37}" dt="2024-05-14T11:52:40.679" v="10838" actId="700"/>
          <ac:spMkLst>
            <pc:docMk/>
            <pc:sldMk cId="3407174367" sldId="446"/>
            <ac:spMk id="5" creationId="{30762B65-AAB2-E2A2-E1FE-8E72060D2288}"/>
          </ac:spMkLst>
        </pc:spChg>
        <pc:spChg chg="mod ord">
          <ac:chgData name="Heiko Klare" userId="d7b0efbd-a5a6-4d7d-acbc-3da3b9cc1b4b" providerId="ADAL" clId="{42BB5D34-7A67-42A0-868D-31A53ECA7E37}" dt="2024-05-14T11:52:40.679" v="10838" actId="700"/>
          <ac:spMkLst>
            <pc:docMk/>
            <pc:sldMk cId="3407174367" sldId="446"/>
            <ac:spMk id="6" creationId="{F1A4C014-AB9D-41D5-06E2-11E2B15C4A5D}"/>
          </ac:spMkLst>
        </pc:spChg>
        <pc:spChg chg="add mod ord">
          <ac:chgData name="Heiko Klare" userId="d7b0efbd-a5a6-4d7d-acbc-3da3b9cc1b4b" providerId="ADAL" clId="{42BB5D34-7A67-42A0-868D-31A53ECA7E37}" dt="2024-05-14T11:57:35.529" v="11467" actId="20577"/>
          <ac:spMkLst>
            <pc:docMk/>
            <pc:sldMk cId="3407174367" sldId="446"/>
            <ac:spMk id="7" creationId="{317A33D4-987A-D863-E2C6-DB149C9CD460}"/>
          </ac:spMkLst>
        </pc:spChg>
        <pc:spChg chg="add mod ord">
          <ac:chgData name="Heiko Klare" userId="d7b0efbd-a5a6-4d7d-acbc-3da3b9cc1b4b" providerId="ADAL" clId="{42BB5D34-7A67-42A0-868D-31A53ECA7E37}" dt="2024-05-14T13:22:38.877" v="14870" actId="20577"/>
          <ac:spMkLst>
            <pc:docMk/>
            <pc:sldMk cId="3407174367" sldId="446"/>
            <ac:spMk id="8" creationId="{2CD61A02-D3EE-9903-1467-392FAE9048FF}"/>
          </ac:spMkLst>
        </pc:spChg>
        <pc:spChg chg="add mod">
          <ac:chgData name="Heiko Klare" userId="d7b0efbd-a5a6-4d7d-acbc-3da3b9cc1b4b" providerId="ADAL" clId="{42BB5D34-7A67-42A0-868D-31A53ECA7E37}" dt="2024-05-14T11:59:34.096" v="11538" actId="403"/>
          <ac:spMkLst>
            <pc:docMk/>
            <pc:sldMk cId="3407174367" sldId="446"/>
            <ac:spMk id="9" creationId="{655E53DF-6348-1909-ACD1-BDAEF0A4DBD5}"/>
          </ac:spMkLst>
        </pc:spChg>
      </pc:sldChg>
      <pc:sldChg chg="addSp delSp modSp new mod modAnim chgLayout">
        <pc:chgData name="Heiko Klare" userId="d7b0efbd-a5a6-4d7d-acbc-3da3b9cc1b4b" providerId="ADAL" clId="{42BB5D34-7A67-42A0-868D-31A53ECA7E37}" dt="2024-05-14T13:37:45.853" v="15367"/>
        <pc:sldMkLst>
          <pc:docMk/>
          <pc:sldMk cId="3755138398" sldId="447"/>
        </pc:sldMkLst>
        <pc:spChg chg="del">
          <ac:chgData name="Heiko Klare" userId="d7b0efbd-a5a6-4d7d-acbc-3da3b9cc1b4b" providerId="ADAL" clId="{42BB5D34-7A67-42A0-868D-31A53ECA7E37}" dt="2024-05-14T12:02:53.582" v="11793" actId="700"/>
          <ac:spMkLst>
            <pc:docMk/>
            <pc:sldMk cId="3755138398" sldId="447"/>
            <ac:spMk id="2" creationId="{3BF5ED2C-4681-8BEF-B39D-E1FA9AA38442}"/>
          </ac:spMkLst>
        </pc:spChg>
        <pc:spChg chg="del">
          <ac:chgData name="Heiko Klare" userId="d7b0efbd-a5a6-4d7d-acbc-3da3b9cc1b4b" providerId="ADAL" clId="{42BB5D34-7A67-42A0-868D-31A53ECA7E37}" dt="2024-05-14T12:02:53.582" v="11793" actId="700"/>
          <ac:spMkLst>
            <pc:docMk/>
            <pc:sldMk cId="3755138398" sldId="447"/>
            <ac:spMk id="3" creationId="{4CB6FB15-2F9C-1842-C939-405401A35C1F}"/>
          </ac:spMkLst>
        </pc:spChg>
        <pc:spChg chg="mod ord">
          <ac:chgData name="Heiko Klare" userId="d7b0efbd-a5a6-4d7d-acbc-3da3b9cc1b4b" providerId="ADAL" clId="{42BB5D34-7A67-42A0-868D-31A53ECA7E37}" dt="2024-05-14T12:02:53.582" v="11793" actId="700"/>
          <ac:spMkLst>
            <pc:docMk/>
            <pc:sldMk cId="3755138398" sldId="447"/>
            <ac:spMk id="4" creationId="{DB270F17-FA50-CDAD-AC4A-239CE0F15D3D}"/>
          </ac:spMkLst>
        </pc:spChg>
        <pc:spChg chg="mod ord">
          <ac:chgData name="Heiko Klare" userId="d7b0efbd-a5a6-4d7d-acbc-3da3b9cc1b4b" providerId="ADAL" clId="{42BB5D34-7A67-42A0-868D-31A53ECA7E37}" dt="2024-05-14T12:02:53.582" v="11793" actId="700"/>
          <ac:spMkLst>
            <pc:docMk/>
            <pc:sldMk cId="3755138398" sldId="447"/>
            <ac:spMk id="5" creationId="{B9F146BD-F17D-5810-1F05-C0534E67628A}"/>
          </ac:spMkLst>
        </pc:spChg>
        <pc:spChg chg="mod ord">
          <ac:chgData name="Heiko Klare" userId="d7b0efbd-a5a6-4d7d-acbc-3da3b9cc1b4b" providerId="ADAL" clId="{42BB5D34-7A67-42A0-868D-31A53ECA7E37}" dt="2024-05-14T12:02:53.582" v="11793" actId="700"/>
          <ac:spMkLst>
            <pc:docMk/>
            <pc:sldMk cId="3755138398" sldId="447"/>
            <ac:spMk id="6" creationId="{6902767F-1243-DCAD-1781-DEB1AC400191}"/>
          </ac:spMkLst>
        </pc:spChg>
        <pc:spChg chg="add mod ord">
          <ac:chgData name="Heiko Klare" userId="d7b0efbd-a5a6-4d7d-acbc-3da3b9cc1b4b" providerId="ADAL" clId="{42BB5D34-7A67-42A0-868D-31A53ECA7E37}" dt="2024-05-14T13:27:40.694" v="15057" actId="20577"/>
          <ac:spMkLst>
            <pc:docMk/>
            <pc:sldMk cId="3755138398" sldId="447"/>
            <ac:spMk id="7" creationId="{231320FA-7F71-1A74-63F8-70C12DB949F8}"/>
          </ac:spMkLst>
        </pc:spChg>
        <pc:spChg chg="add mod ord">
          <ac:chgData name="Heiko Klare" userId="d7b0efbd-a5a6-4d7d-acbc-3da3b9cc1b4b" providerId="ADAL" clId="{42BB5D34-7A67-42A0-868D-31A53ECA7E37}" dt="2024-05-14T13:36:45.645" v="15325" actId="20577"/>
          <ac:spMkLst>
            <pc:docMk/>
            <pc:sldMk cId="3755138398" sldId="447"/>
            <ac:spMk id="8" creationId="{DD3E649A-42ED-3AE8-DE05-49B8F0FCC365}"/>
          </ac:spMkLst>
        </pc:spChg>
        <pc:spChg chg="add mod">
          <ac:chgData name="Heiko Klare" userId="d7b0efbd-a5a6-4d7d-acbc-3da3b9cc1b4b" providerId="ADAL" clId="{42BB5D34-7A67-42A0-868D-31A53ECA7E37}" dt="2024-05-14T13:37:25.544" v="15363" actId="1076"/>
          <ac:spMkLst>
            <pc:docMk/>
            <pc:sldMk cId="3755138398" sldId="447"/>
            <ac:spMk id="13" creationId="{DFD58853-DB4F-DF8C-8244-396266FE8B3D}"/>
          </ac:spMkLst>
        </pc:spChg>
        <pc:picChg chg="add mod">
          <ac:chgData name="Heiko Klare" userId="d7b0efbd-a5a6-4d7d-acbc-3da3b9cc1b4b" providerId="ADAL" clId="{42BB5D34-7A67-42A0-868D-31A53ECA7E37}" dt="2024-05-14T13:29:38.974" v="15082" actId="1035"/>
          <ac:picMkLst>
            <pc:docMk/>
            <pc:sldMk cId="3755138398" sldId="447"/>
            <ac:picMk id="10" creationId="{A54A94FC-1B72-C87B-6EE3-55D470CE73F1}"/>
          </ac:picMkLst>
        </pc:picChg>
        <pc:picChg chg="add mod">
          <ac:chgData name="Heiko Klare" userId="d7b0efbd-a5a6-4d7d-acbc-3da3b9cc1b4b" providerId="ADAL" clId="{42BB5D34-7A67-42A0-868D-31A53ECA7E37}" dt="2024-05-14T13:29:42.664" v="15088" actId="1035"/>
          <ac:picMkLst>
            <pc:docMk/>
            <pc:sldMk cId="3755138398" sldId="447"/>
            <ac:picMk id="12" creationId="{762D5CD7-2387-237F-5D34-C8A02D6E4732}"/>
          </ac:picMkLst>
        </pc:picChg>
      </pc:sldChg>
      <pc:sldChg chg="addSp modSp new mod">
        <pc:chgData name="Heiko Klare" userId="d7b0efbd-a5a6-4d7d-acbc-3da3b9cc1b4b" providerId="ADAL" clId="{42BB5D34-7A67-42A0-868D-31A53ECA7E37}" dt="2024-05-14T13:47:38.539" v="15563" actId="113"/>
        <pc:sldMkLst>
          <pc:docMk/>
          <pc:sldMk cId="975458850" sldId="448"/>
        </pc:sldMkLst>
        <pc:spChg chg="mod">
          <ac:chgData name="Heiko Klare" userId="d7b0efbd-a5a6-4d7d-acbc-3da3b9cc1b4b" providerId="ADAL" clId="{42BB5D34-7A67-42A0-868D-31A53ECA7E37}" dt="2024-05-14T12:04:53.546" v="11990"/>
          <ac:spMkLst>
            <pc:docMk/>
            <pc:sldMk cId="975458850" sldId="448"/>
            <ac:spMk id="2" creationId="{EDB4F0E4-EE00-B69D-FE66-0BC3EE270274}"/>
          </ac:spMkLst>
        </pc:spChg>
        <pc:spChg chg="mod">
          <ac:chgData name="Heiko Klare" userId="d7b0efbd-a5a6-4d7d-acbc-3da3b9cc1b4b" providerId="ADAL" clId="{42BB5D34-7A67-42A0-868D-31A53ECA7E37}" dt="2024-05-14T13:47:38.539" v="15563" actId="113"/>
          <ac:spMkLst>
            <pc:docMk/>
            <pc:sldMk cId="975458850" sldId="448"/>
            <ac:spMk id="3" creationId="{156F6AD1-7984-4892-7FE6-27E06470901C}"/>
          </ac:spMkLst>
        </pc:spChg>
        <pc:spChg chg="mod">
          <ac:chgData name="Heiko Klare" userId="d7b0efbd-a5a6-4d7d-acbc-3da3b9cc1b4b" providerId="ADAL" clId="{42BB5D34-7A67-42A0-868D-31A53ECA7E37}" dt="2024-05-14T12:04:53.546" v="11990"/>
          <ac:spMkLst>
            <pc:docMk/>
            <pc:sldMk cId="975458850" sldId="448"/>
            <ac:spMk id="4" creationId="{924E15FF-46A0-116B-D63C-AC490D3184E2}"/>
          </ac:spMkLst>
        </pc:spChg>
        <pc:spChg chg="mod">
          <ac:chgData name="Heiko Klare" userId="d7b0efbd-a5a6-4d7d-acbc-3da3b9cc1b4b" providerId="ADAL" clId="{42BB5D34-7A67-42A0-868D-31A53ECA7E37}" dt="2024-05-14T12:04:53.546" v="11990"/>
          <ac:spMkLst>
            <pc:docMk/>
            <pc:sldMk cId="975458850" sldId="448"/>
            <ac:spMk id="5" creationId="{17776D85-7D62-4AC0-ACE0-5C732A9F4E98}"/>
          </ac:spMkLst>
        </pc:spChg>
        <pc:spChg chg="mod">
          <ac:chgData name="Heiko Klare" userId="d7b0efbd-a5a6-4d7d-acbc-3da3b9cc1b4b" providerId="ADAL" clId="{42BB5D34-7A67-42A0-868D-31A53ECA7E37}" dt="2024-05-14T12:04:53.546" v="11990"/>
          <ac:spMkLst>
            <pc:docMk/>
            <pc:sldMk cId="975458850" sldId="448"/>
            <ac:spMk id="6" creationId="{0CB5768B-B9D9-3DC0-11BA-6675EBCBE532}"/>
          </ac:spMkLst>
        </pc:spChg>
        <pc:spChg chg="mod">
          <ac:chgData name="Heiko Klare" userId="d7b0efbd-a5a6-4d7d-acbc-3da3b9cc1b4b" providerId="ADAL" clId="{42BB5D34-7A67-42A0-868D-31A53ECA7E37}" dt="2024-05-14T12:04:53.546" v="11990"/>
          <ac:spMkLst>
            <pc:docMk/>
            <pc:sldMk cId="975458850" sldId="448"/>
            <ac:spMk id="8" creationId="{B6F0F3DD-26D3-5B35-C7AA-CEB71BFFFE63}"/>
          </ac:spMkLst>
        </pc:spChg>
        <pc:spChg chg="mod">
          <ac:chgData name="Heiko Klare" userId="d7b0efbd-a5a6-4d7d-acbc-3da3b9cc1b4b" providerId="ADAL" clId="{42BB5D34-7A67-42A0-868D-31A53ECA7E37}" dt="2024-05-14T12:04:53.546" v="11990"/>
          <ac:spMkLst>
            <pc:docMk/>
            <pc:sldMk cId="975458850" sldId="448"/>
            <ac:spMk id="9" creationId="{969A2362-260B-61D7-B41B-8D6ED1FE99C9}"/>
          </ac:spMkLst>
        </pc:spChg>
        <pc:spChg chg="mod">
          <ac:chgData name="Heiko Klare" userId="d7b0efbd-a5a6-4d7d-acbc-3da3b9cc1b4b" providerId="ADAL" clId="{42BB5D34-7A67-42A0-868D-31A53ECA7E37}" dt="2024-05-14T12:04:53.546" v="11990"/>
          <ac:spMkLst>
            <pc:docMk/>
            <pc:sldMk cId="975458850" sldId="448"/>
            <ac:spMk id="10" creationId="{0672A969-35D3-D800-E7E7-658C4F3CA8B8}"/>
          </ac:spMkLst>
        </pc:spChg>
        <pc:spChg chg="mod">
          <ac:chgData name="Heiko Klare" userId="d7b0efbd-a5a6-4d7d-acbc-3da3b9cc1b4b" providerId="ADAL" clId="{42BB5D34-7A67-42A0-868D-31A53ECA7E37}" dt="2024-05-14T12:04:53.546" v="11990"/>
          <ac:spMkLst>
            <pc:docMk/>
            <pc:sldMk cId="975458850" sldId="448"/>
            <ac:spMk id="11" creationId="{F524ABD6-0CA4-F25D-CA25-E0473AA5B4F2}"/>
          </ac:spMkLst>
        </pc:spChg>
        <pc:spChg chg="mod">
          <ac:chgData name="Heiko Klare" userId="d7b0efbd-a5a6-4d7d-acbc-3da3b9cc1b4b" providerId="ADAL" clId="{42BB5D34-7A67-42A0-868D-31A53ECA7E37}" dt="2024-05-14T12:04:53.546" v="11990"/>
          <ac:spMkLst>
            <pc:docMk/>
            <pc:sldMk cId="975458850" sldId="448"/>
            <ac:spMk id="12" creationId="{6CF2F48D-B47E-3377-1BE9-C1A22DA1594D}"/>
          </ac:spMkLst>
        </pc:spChg>
        <pc:spChg chg="mod">
          <ac:chgData name="Heiko Klare" userId="d7b0efbd-a5a6-4d7d-acbc-3da3b9cc1b4b" providerId="ADAL" clId="{42BB5D34-7A67-42A0-868D-31A53ECA7E37}" dt="2024-05-14T12:04:53.546" v="11990"/>
          <ac:spMkLst>
            <pc:docMk/>
            <pc:sldMk cId="975458850" sldId="448"/>
            <ac:spMk id="13" creationId="{C3C7C1F9-F8F8-7047-8CB3-9461B89CAF91}"/>
          </ac:spMkLst>
        </pc:spChg>
        <pc:spChg chg="mod">
          <ac:chgData name="Heiko Klare" userId="d7b0efbd-a5a6-4d7d-acbc-3da3b9cc1b4b" providerId="ADAL" clId="{42BB5D34-7A67-42A0-868D-31A53ECA7E37}" dt="2024-05-14T12:04:53.546" v="11990"/>
          <ac:spMkLst>
            <pc:docMk/>
            <pc:sldMk cId="975458850" sldId="448"/>
            <ac:spMk id="14" creationId="{DB8D97AF-A81F-E979-FA7F-1BA173D0C206}"/>
          </ac:spMkLst>
        </pc:spChg>
        <pc:spChg chg="mod">
          <ac:chgData name="Heiko Klare" userId="d7b0efbd-a5a6-4d7d-acbc-3da3b9cc1b4b" providerId="ADAL" clId="{42BB5D34-7A67-42A0-868D-31A53ECA7E37}" dt="2024-05-14T12:04:53.546" v="11990"/>
          <ac:spMkLst>
            <pc:docMk/>
            <pc:sldMk cId="975458850" sldId="448"/>
            <ac:spMk id="15" creationId="{1D7404C6-2E85-7BE2-BEC7-7A471B155DE1}"/>
          </ac:spMkLst>
        </pc:spChg>
        <pc:spChg chg="mod">
          <ac:chgData name="Heiko Klare" userId="d7b0efbd-a5a6-4d7d-acbc-3da3b9cc1b4b" providerId="ADAL" clId="{42BB5D34-7A67-42A0-868D-31A53ECA7E37}" dt="2024-05-14T12:04:53.546" v="11990"/>
          <ac:spMkLst>
            <pc:docMk/>
            <pc:sldMk cId="975458850" sldId="448"/>
            <ac:spMk id="16" creationId="{DA81E743-3F83-4B7D-28D9-828DA7111734}"/>
          </ac:spMkLst>
        </pc:spChg>
        <pc:spChg chg="mod">
          <ac:chgData name="Heiko Klare" userId="d7b0efbd-a5a6-4d7d-acbc-3da3b9cc1b4b" providerId="ADAL" clId="{42BB5D34-7A67-42A0-868D-31A53ECA7E37}" dt="2024-05-14T12:04:53.546" v="11990"/>
          <ac:spMkLst>
            <pc:docMk/>
            <pc:sldMk cId="975458850" sldId="448"/>
            <ac:spMk id="17" creationId="{CF58349D-8B95-4AC6-B821-E9EEF14F23F4}"/>
          </ac:spMkLst>
        </pc:spChg>
        <pc:spChg chg="mod">
          <ac:chgData name="Heiko Klare" userId="d7b0efbd-a5a6-4d7d-acbc-3da3b9cc1b4b" providerId="ADAL" clId="{42BB5D34-7A67-42A0-868D-31A53ECA7E37}" dt="2024-05-14T12:04:53.546" v="11990"/>
          <ac:spMkLst>
            <pc:docMk/>
            <pc:sldMk cId="975458850" sldId="448"/>
            <ac:spMk id="18" creationId="{B9B31251-84C8-DCAF-9985-08AC50BE4B97}"/>
          </ac:spMkLst>
        </pc:spChg>
        <pc:spChg chg="mod">
          <ac:chgData name="Heiko Klare" userId="d7b0efbd-a5a6-4d7d-acbc-3da3b9cc1b4b" providerId="ADAL" clId="{42BB5D34-7A67-42A0-868D-31A53ECA7E37}" dt="2024-05-14T12:04:53.546" v="11990"/>
          <ac:spMkLst>
            <pc:docMk/>
            <pc:sldMk cId="975458850" sldId="448"/>
            <ac:spMk id="19" creationId="{1B5D5D13-46F3-ED9D-FF18-0F14FF238AB0}"/>
          </ac:spMkLst>
        </pc:spChg>
        <pc:spChg chg="mod">
          <ac:chgData name="Heiko Klare" userId="d7b0efbd-a5a6-4d7d-acbc-3da3b9cc1b4b" providerId="ADAL" clId="{42BB5D34-7A67-42A0-868D-31A53ECA7E37}" dt="2024-05-14T12:04:53.546" v="11990"/>
          <ac:spMkLst>
            <pc:docMk/>
            <pc:sldMk cId="975458850" sldId="448"/>
            <ac:spMk id="20" creationId="{90D61E85-C66C-9D7E-A82F-532E0F083235}"/>
          </ac:spMkLst>
        </pc:spChg>
        <pc:spChg chg="mod">
          <ac:chgData name="Heiko Klare" userId="d7b0efbd-a5a6-4d7d-acbc-3da3b9cc1b4b" providerId="ADAL" clId="{42BB5D34-7A67-42A0-868D-31A53ECA7E37}" dt="2024-05-14T12:04:53.546" v="11990"/>
          <ac:spMkLst>
            <pc:docMk/>
            <pc:sldMk cId="975458850" sldId="448"/>
            <ac:spMk id="21" creationId="{DE7FEC68-69A7-E623-F4E5-B2E8B225B447}"/>
          </ac:spMkLst>
        </pc:spChg>
        <pc:spChg chg="mod">
          <ac:chgData name="Heiko Klare" userId="d7b0efbd-a5a6-4d7d-acbc-3da3b9cc1b4b" providerId="ADAL" clId="{42BB5D34-7A67-42A0-868D-31A53ECA7E37}" dt="2024-05-14T12:04:53.546" v="11990"/>
          <ac:spMkLst>
            <pc:docMk/>
            <pc:sldMk cId="975458850" sldId="448"/>
            <ac:spMk id="22" creationId="{E4401319-9A15-278A-894F-B80A86C1535C}"/>
          </ac:spMkLst>
        </pc:spChg>
        <pc:spChg chg="mod">
          <ac:chgData name="Heiko Klare" userId="d7b0efbd-a5a6-4d7d-acbc-3da3b9cc1b4b" providerId="ADAL" clId="{42BB5D34-7A67-42A0-868D-31A53ECA7E37}" dt="2024-05-14T12:04:53.546" v="11990"/>
          <ac:spMkLst>
            <pc:docMk/>
            <pc:sldMk cId="975458850" sldId="448"/>
            <ac:spMk id="23" creationId="{3B52757F-ED0E-947C-387D-09A4D24B2BC8}"/>
          </ac:spMkLst>
        </pc:spChg>
        <pc:spChg chg="mod">
          <ac:chgData name="Heiko Klare" userId="d7b0efbd-a5a6-4d7d-acbc-3da3b9cc1b4b" providerId="ADAL" clId="{42BB5D34-7A67-42A0-868D-31A53ECA7E37}" dt="2024-05-14T12:04:53.546" v="11990"/>
          <ac:spMkLst>
            <pc:docMk/>
            <pc:sldMk cId="975458850" sldId="448"/>
            <ac:spMk id="24" creationId="{65949105-6218-EEFB-9D76-25E775BF68E9}"/>
          </ac:spMkLst>
        </pc:spChg>
        <pc:spChg chg="mod">
          <ac:chgData name="Heiko Klare" userId="d7b0efbd-a5a6-4d7d-acbc-3da3b9cc1b4b" providerId="ADAL" clId="{42BB5D34-7A67-42A0-868D-31A53ECA7E37}" dt="2024-05-14T12:04:53.546" v="11990"/>
          <ac:spMkLst>
            <pc:docMk/>
            <pc:sldMk cId="975458850" sldId="448"/>
            <ac:spMk id="25" creationId="{2692914F-CFF7-955F-7EF7-360E9448EFCB}"/>
          </ac:spMkLst>
        </pc:spChg>
        <pc:spChg chg="mod">
          <ac:chgData name="Heiko Klare" userId="d7b0efbd-a5a6-4d7d-acbc-3da3b9cc1b4b" providerId="ADAL" clId="{42BB5D34-7A67-42A0-868D-31A53ECA7E37}" dt="2024-05-14T12:04:53.546" v="11990"/>
          <ac:spMkLst>
            <pc:docMk/>
            <pc:sldMk cId="975458850" sldId="448"/>
            <ac:spMk id="26" creationId="{2BF667C7-B362-2FFE-8B39-2E1594E5BCF5}"/>
          </ac:spMkLst>
        </pc:spChg>
        <pc:spChg chg="mod">
          <ac:chgData name="Heiko Klare" userId="d7b0efbd-a5a6-4d7d-acbc-3da3b9cc1b4b" providerId="ADAL" clId="{42BB5D34-7A67-42A0-868D-31A53ECA7E37}" dt="2024-05-14T12:04:53.546" v="11990"/>
          <ac:spMkLst>
            <pc:docMk/>
            <pc:sldMk cId="975458850" sldId="448"/>
            <ac:spMk id="27" creationId="{9902833E-3E1F-380B-038A-736B2E7C3F37}"/>
          </ac:spMkLst>
        </pc:spChg>
        <pc:spChg chg="mod">
          <ac:chgData name="Heiko Klare" userId="d7b0efbd-a5a6-4d7d-acbc-3da3b9cc1b4b" providerId="ADAL" clId="{42BB5D34-7A67-42A0-868D-31A53ECA7E37}" dt="2024-05-14T12:04:53.546" v="11990"/>
          <ac:spMkLst>
            <pc:docMk/>
            <pc:sldMk cId="975458850" sldId="448"/>
            <ac:spMk id="28" creationId="{2ADB3C3D-FF85-2D3F-8EFC-20035B55CD23}"/>
          </ac:spMkLst>
        </pc:spChg>
        <pc:spChg chg="mod">
          <ac:chgData name="Heiko Klare" userId="d7b0efbd-a5a6-4d7d-acbc-3da3b9cc1b4b" providerId="ADAL" clId="{42BB5D34-7A67-42A0-868D-31A53ECA7E37}" dt="2024-05-14T12:04:53.546" v="11990"/>
          <ac:spMkLst>
            <pc:docMk/>
            <pc:sldMk cId="975458850" sldId="448"/>
            <ac:spMk id="29" creationId="{05D478DA-107F-ECF6-29F1-6E8EABF95AA4}"/>
          </ac:spMkLst>
        </pc:spChg>
        <pc:spChg chg="mod">
          <ac:chgData name="Heiko Klare" userId="d7b0efbd-a5a6-4d7d-acbc-3da3b9cc1b4b" providerId="ADAL" clId="{42BB5D34-7A67-42A0-868D-31A53ECA7E37}" dt="2024-05-14T12:04:53.546" v="11990"/>
          <ac:spMkLst>
            <pc:docMk/>
            <pc:sldMk cId="975458850" sldId="448"/>
            <ac:spMk id="30" creationId="{AF268B28-4AF6-642F-10D0-743312700B05}"/>
          </ac:spMkLst>
        </pc:spChg>
        <pc:spChg chg="mod">
          <ac:chgData name="Heiko Klare" userId="d7b0efbd-a5a6-4d7d-acbc-3da3b9cc1b4b" providerId="ADAL" clId="{42BB5D34-7A67-42A0-868D-31A53ECA7E37}" dt="2024-05-14T12:04:53.546" v="11990"/>
          <ac:spMkLst>
            <pc:docMk/>
            <pc:sldMk cId="975458850" sldId="448"/>
            <ac:spMk id="31" creationId="{2B1609D0-4F03-DBA5-FD86-42295D7752A6}"/>
          </ac:spMkLst>
        </pc:spChg>
        <pc:spChg chg="mod">
          <ac:chgData name="Heiko Klare" userId="d7b0efbd-a5a6-4d7d-acbc-3da3b9cc1b4b" providerId="ADAL" clId="{42BB5D34-7A67-42A0-868D-31A53ECA7E37}" dt="2024-05-14T12:04:53.546" v="11990"/>
          <ac:spMkLst>
            <pc:docMk/>
            <pc:sldMk cId="975458850" sldId="448"/>
            <ac:spMk id="32" creationId="{77499743-8A0E-FDD0-48F9-6E19E43A2F56}"/>
          </ac:spMkLst>
        </pc:spChg>
        <pc:spChg chg="mod">
          <ac:chgData name="Heiko Klare" userId="d7b0efbd-a5a6-4d7d-acbc-3da3b9cc1b4b" providerId="ADAL" clId="{42BB5D34-7A67-42A0-868D-31A53ECA7E37}" dt="2024-05-14T12:04:53.546" v="11990"/>
          <ac:spMkLst>
            <pc:docMk/>
            <pc:sldMk cId="975458850" sldId="448"/>
            <ac:spMk id="33" creationId="{E8585452-82C9-6B34-997A-73208BDFFB25}"/>
          </ac:spMkLst>
        </pc:spChg>
        <pc:spChg chg="mod">
          <ac:chgData name="Heiko Klare" userId="d7b0efbd-a5a6-4d7d-acbc-3da3b9cc1b4b" providerId="ADAL" clId="{42BB5D34-7A67-42A0-868D-31A53ECA7E37}" dt="2024-05-14T12:04:53.546" v="11990"/>
          <ac:spMkLst>
            <pc:docMk/>
            <pc:sldMk cId="975458850" sldId="448"/>
            <ac:spMk id="34" creationId="{D116D92F-7C33-D3A5-8F23-AFCEDD04E851}"/>
          </ac:spMkLst>
        </pc:spChg>
        <pc:spChg chg="mod">
          <ac:chgData name="Heiko Klare" userId="d7b0efbd-a5a6-4d7d-acbc-3da3b9cc1b4b" providerId="ADAL" clId="{42BB5D34-7A67-42A0-868D-31A53ECA7E37}" dt="2024-05-14T12:04:53.546" v="11990"/>
          <ac:spMkLst>
            <pc:docMk/>
            <pc:sldMk cId="975458850" sldId="448"/>
            <ac:spMk id="35" creationId="{45C66CF3-4EB1-9842-8DBE-C24BD0711A03}"/>
          </ac:spMkLst>
        </pc:spChg>
        <pc:spChg chg="mod">
          <ac:chgData name="Heiko Klare" userId="d7b0efbd-a5a6-4d7d-acbc-3da3b9cc1b4b" providerId="ADAL" clId="{42BB5D34-7A67-42A0-868D-31A53ECA7E37}" dt="2024-05-14T12:04:53.546" v="11990"/>
          <ac:spMkLst>
            <pc:docMk/>
            <pc:sldMk cId="975458850" sldId="448"/>
            <ac:spMk id="36" creationId="{F8F9AC04-46E7-FF03-7EDD-FE67D5E05BE9}"/>
          </ac:spMkLst>
        </pc:spChg>
        <pc:spChg chg="mod">
          <ac:chgData name="Heiko Klare" userId="d7b0efbd-a5a6-4d7d-acbc-3da3b9cc1b4b" providerId="ADAL" clId="{42BB5D34-7A67-42A0-868D-31A53ECA7E37}" dt="2024-05-14T12:04:53.546" v="11990"/>
          <ac:spMkLst>
            <pc:docMk/>
            <pc:sldMk cId="975458850" sldId="448"/>
            <ac:spMk id="37" creationId="{23BA0011-78F0-F8B8-5AFA-9880E7B5BE3A}"/>
          </ac:spMkLst>
        </pc:spChg>
        <pc:spChg chg="mod">
          <ac:chgData name="Heiko Klare" userId="d7b0efbd-a5a6-4d7d-acbc-3da3b9cc1b4b" providerId="ADAL" clId="{42BB5D34-7A67-42A0-868D-31A53ECA7E37}" dt="2024-05-14T12:04:53.546" v="11990"/>
          <ac:spMkLst>
            <pc:docMk/>
            <pc:sldMk cId="975458850" sldId="448"/>
            <ac:spMk id="38" creationId="{97A2217F-B4FC-FB67-BD0C-1234E10C2ECF}"/>
          </ac:spMkLst>
        </pc:spChg>
        <pc:spChg chg="mod">
          <ac:chgData name="Heiko Klare" userId="d7b0efbd-a5a6-4d7d-acbc-3da3b9cc1b4b" providerId="ADAL" clId="{42BB5D34-7A67-42A0-868D-31A53ECA7E37}" dt="2024-05-14T12:04:53.546" v="11990"/>
          <ac:spMkLst>
            <pc:docMk/>
            <pc:sldMk cId="975458850" sldId="448"/>
            <ac:spMk id="39" creationId="{A9C68065-8699-99F5-E898-1A8FC74695D9}"/>
          </ac:spMkLst>
        </pc:spChg>
        <pc:spChg chg="mod">
          <ac:chgData name="Heiko Klare" userId="d7b0efbd-a5a6-4d7d-acbc-3da3b9cc1b4b" providerId="ADAL" clId="{42BB5D34-7A67-42A0-868D-31A53ECA7E37}" dt="2024-05-14T12:04:53.546" v="11990"/>
          <ac:spMkLst>
            <pc:docMk/>
            <pc:sldMk cId="975458850" sldId="448"/>
            <ac:spMk id="40" creationId="{5F30E6C8-E08D-1C96-EE5F-92600F344E87}"/>
          </ac:spMkLst>
        </pc:spChg>
        <pc:spChg chg="mod">
          <ac:chgData name="Heiko Klare" userId="d7b0efbd-a5a6-4d7d-acbc-3da3b9cc1b4b" providerId="ADAL" clId="{42BB5D34-7A67-42A0-868D-31A53ECA7E37}" dt="2024-05-14T12:04:53.546" v="11990"/>
          <ac:spMkLst>
            <pc:docMk/>
            <pc:sldMk cId="975458850" sldId="448"/>
            <ac:spMk id="41" creationId="{399A555B-1243-0986-3F02-3EDA3D28A1F8}"/>
          </ac:spMkLst>
        </pc:spChg>
        <pc:spChg chg="mod">
          <ac:chgData name="Heiko Klare" userId="d7b0efbd-a5a6-4d7d-acbc-3da3b9cc1b4b" providerId="ADAL" clId="{42BB5D34-7A67-42A0-868D-31A53ECA7E37}" dt="2024-05-14T12:04:53.546" v="11990"/>
          <ac:spMkLst>
            <pc:docMk/>
            <pc:sldMk cId="975458850" sldId="448"/>
            <ac:spMk id="42" creationId="{3FDD3026-79E7-80BF-7354-F32EBB388DB3}"/>
          </ac:spMkLst>
        </pc:spChg>
        <pc:spChg chg="mod">
          <ac:chgData name="Heiko Klare" userId="d7b0efbd-a5a6-4d7d-acbc-3da3b9cc1b4b" providerId="ADAL" clId="{42BB5D34-7A67-42A0-868D-31A53ECA7E37}" dt="2024-05-14T12:04:53.546" v="11990"/>
          <ac:spMkLst>
            <pc:docMk/>
            <pc:sldMk cId="975458850" sldId="448"/>
            <ac:spMk id="43" creationId="{FB8515FE-8828-A353-076D-14777624DEBB}"/>
          </ac:spMkLst>
        </pc:spChg>
        <pc:spChg chg="mod">
          <ac:chgData name="Heiko Klare" userId="d7b0efbd-a5a6-4d7d-acbc-3da3b9cc1b4b" providerId="ADAL" clId="{42BB5D34-7A67-42A0-868D-31A53ECA7E37}" dt="2024-05-14T12:04:53.546" v="11990"/>
          <ac:spMkLst>
            <pc:docMk/>
            <pc:sldMk cId="975458850" sldId="448"/>
            <ac:spMk id="44" creationId="{AB9D48FF-FAB9-E173-D716-F348AA0B68E2}"/>
          </ac:spMkLst>
        </pc:spChg>
        <pc:spChg chg="mod">
          <ac:chgData name="Heiko Klare" userId="d7b0efbd-a5a6-4d7d-acbc-3da3b9cc1b4b" providerId="ADAL" clId="{42BB5D34-7A67-42A0-868D-31A53ECA7E37}" dt="2024-05-14T12:04:53.546" v="11990"/>
          <ac:spMkLst>
            <pc:docMk/>
            <pc:sldMk cId="975458850" sldId="448"/>
            <ac:spMk id="45" creationId="{16BE1BAF-F0F8-94EA-57F3-54A6BFEDD2CF}"/>
          </ac:spMkLst>
        </pc:spChg>
        <pc:spChg chg="mod">
          <ac:chgData name="Heiko Klare" userId="d7b0efbd-a5a6-4d7d-acbc-3da3b9cc1b4b" providerId="ADAL" clId="{42BB5D34-7A67-42A0-868D-31A53ECA7E37}" dt="2024-05-14T12:04:53.546" v="11990"/>
          <ac:spMkLst>
            <pc:docMk/>
            <pc:sldMk cId="975458850" sldId="448"/>
            <ac:spMk id="46" creationId="{098C3A83-019C-1681-C8EF-6CB538897FB4}"/>
          </ac:spMkLst>
        </pc:spChg>
        <pc:spChg chg="mod">
          <ac:chgData name="Heiko Klare" userId="d7b0efbd-a5a6-4d7d-acbc-3da3b9cc1b4b" providerId="ADAL" clId="{42BB5D34-7A67-42A0-868D-31A53ECA7E37}" dt="2024-05-14T12:04:53.546" v="11990"/>
          <ac:spMkLst>
            <pc:docMk/>
            <pc:sldMk cId="975458850" sldId="448"/>
            <ac:spMk id="47" creationId="{1BAEE1C8-AAB6-FFA8-F50D-BAF1B2CD82D4}"/>
          </ac:spMkLst>
        </pc:spChg>
        <pc:spChg chg="mod">
          <ac:chgData name="Heiko Klare" userId="d7b0efbd-a5a6-4d7d-acbc-3da3b9cc1b4b" providerId="ADAL" clId="{42BB5D34-7A67-42A0-868D-31A53ECA7E37}" dt="2024-05-14T12:04:53.546" v="11990"/>
          <ac:spMkLst>
            <pc:docMk/>
            <pc:sldMk cId="975458850" sldId="448"/>
            <ac:spMk id="48" creationId="{0B268F48-292A-23F2-3E59-393ECE3FC1F7}"/>
          </ac:spMkLst>
        </pc:spChg>
        <pc:spChg chg="mod">
          <ac:chgData name="Heiko Klare" userId="d7b0efbd-a5a6-4d7d-acbc-3da3b9cc1b4b" providerId="ADAL" clId="{42BB5D34-7A67-42A0-868D-31A53ECA7E37}" dt="2024-05-14T12:04:53.546" v="11990"/>
          <ac:spMkLst>
            <pc:docMk/>
            <pc:sldMk cId="975458850" sldId="448"/>
            <ac:spMk id="49" creationId="{F0841FB2-F507-67F3-E9B9-CF038ACCDF7B}"/>
          </ac:spMkLst>
        </pc:spChg>
        <pc:spChg chg="mod">
          <ac:chgData name="Heiko Klare" userId="d7b0efbd-a5a6-4d7d-acbc-3da3b9cc1b4b" providerId="ADAL" clId="{42BB5D34-7A67-42A0-868D-31A53ECA7E37}" dt="2024-05-14T12:04:53.546" v="11990"/>
          <ac:spMkLst>
            <pc:docMk/>
            <pc:sldMk cId="975458850" sldId="448"/>
            <ac:spMk id="50" creationId="{2306B966-6EDF-DAA8-75EC-B929405D70A4}"/>
          </ac:spMkLst>
        </pc:spChg>
        <pc:spChg chg="mod">
          <ac:chgData name="Heiko Klare" userId="d7b0efbd-a5a6-4d7d-acbc-3da3b9cc1b4b" providerId="ADAL" clId="{42BB5D34-7A67-42A0-868D-31A53ECA7E37}" dt="2024-05-14T12:04:53.546" v="11990"/>
          <ac:spMkLst>
            <pc:docMk/>
            <pc:sldMk cId="975458850" sldId="448"/>
            <ac:spMk id="51" creationId="{CB3D945F-1D51-0453-5749-BF7BB16FF6E8}"/>
          </ac:spMkLst>
        </pc:spChg>
        <pc:spChg chg="mod">
          <ac:chgData name="Heiko Klare" userId="d7b0efbd-a5a6-4d7d-acbc-3da3b9cc1b4b" providerId="ADAL" clId="{42BB5D34-7A67-42A0-868D-31A53ECA7E37}" dt="2024-05-14T12:04:53.546" v="11990"/>
          <ac:spMkLst>
            <pc:docMk/>
            <pc:sldMk cId="975458850" sldId="448"/>
            <ac:spMk id="52" creationId="{E30D3F95-4F3E-3433-38B3-291CB919334A}"/>
          </ac:spMkLst>
        </pc:spChg>
        <pc:spChg chg="mod">
          <ac:chgData name="Heiko Klare" userId="d7b0efbd-a5a6-4d7d-acbc-3da3b9cc1b4b" providerId="ADAL" clId="{42BB5D34-7A67-42A0-868D-31A53ECA7E37}" dt="2024-05-14T12:04:53.546" v="11990"/>
          <ac:spMkLst>
            <pc:docMk/>
            <pc:sldMk cId="975458850" sldId="448"/>
            <ac:spMk id="53" creationId="{D3C2E603-9ACF-ED13-CE49-8D16E92B3B27}"/>
          </ac:spMkLst>
        </pc:spChg>
        <pc:spChg chg="mod">
          <ac:chgData name="Heiko Klare" userId="d7b0efbd-a5a6-4d7d-acbc-3da3b9cc1b4b" providerId="ADAL" clId="{42BB5D34-7A67-42A0-868D-31A53ECA7E37}" dt="2024-05-14T12:04:53.546" v="11990"/>
          <ac:spMkLst>
            <pc:docMk/>
            <pc:sldMk cId="975458850" sldId="448"/>
            <ac:spMk id="54" creationId="{4A363078-8A1C-05DA-ADBB-6FBC3EEF8A93}"/>
          </ac:spMkLst>
        </pc:spChg>
        <pc:spChg chg="mod">
          <ac:chgData name="Heiko Klare" userId="d7b0efbd-a5a6-4d7d-acbc-3da3b9cc1b4b" providerId="ADAL" clId="{42BB5D34-7A67-42A0-868D-31A53ECA7E37}" dt="2024-05-14T12:04:53.546" v="11990"/>
          <ac:spMkLst>
            <pc:docMk/>
            <pc:sldMk cId="975458850" sldId="448"/>
            <ac:spMk id="55" creationId="{0C08DB8C-68C6-1492-79D8-27CD50C89F8C}"/>
          </ac:spMkLst>
        </pc:spChg>
        <pc:spChg chg="mod">
          <ac:chgData name="Heiko Klare" userId="d7b0efbd-a5a6-4d7d-acbc-3da3b9cc1b4b" providerId="ADAL" clId="{42BB5D34-7A67-42A0-868D-31A53ECA7E37}" dt="2024-05-14T12:04:53.546" v="11990"/>
          <ac:spMkLst>
            <pc:docMk/>
            <pc:sldMk cId="975458850" sldId="448"/>
            <ac:spMk id="56" creationId="{A5843991-E397-10E3-8295-09296AE8FD30}"/>
          </ac:spMkLst>
        </pc:spChg>
        <pc:spChg chg="mod">
          <ac:chgData name="Heiko Klare" userId="d7b0efbd-a5a6-4d7d-acbc-3da3b9cc1b4b" providerId="ADAL" clId="{42BB5D34-7A67-42A0-868D-31A53ECA7E37}" dt="2024-05-14T12:04:53.546" v="11990"/>
          <ac:spMkLst>
            <pc:docMk/>
            <pc:sldMk cId="975458850" sldId="448"/>
            <ac:spMk id="57" creationId="{47D562B9-3D50-26BF-DFA0-5B37D31DDA38}"/>
          </ac:spMkLst>
        </pc:spChg>
        <pc:spChg chg="mod">
          <ac:chgData name="Heiko Klare" userId="d7b0efbd-a5a6-4d7d-acbc-3da3b9cc1b4b" providerId="ADAL" clId="{42BB5D34-7A67-42A0-868D-31A53ECA7E37}" dt="2024-05-14T12:04:53.546" v="11990"/>
          <ac:spMkLst>
            <pc:docMk/>
            <pc:sldMk cId="975458850" sldId="448"/>
            <ac:spMk id="58" creationId="{9DC543B7-C0D9-6BD4-5620-BE9715B993CE}"/>
          </ac:spMkLst>
        </pc:spChg>
        <pc:spChg chg="mod">
          <ac:chgData name="Heiko Klare" userId="d7b0efbd-a5a6-4d7d-acbc-3da3b9cc1b4b" providerId="ADAL" clId="{42BB5D34-7A67-42A0-868D-31A53ECA7E37}" dt="2024-05-14T12:04:53.546" v="11990"/>
          <ac:spMkLst>
            <pc:docMk/>
            <pc:sldMk cId="975458850" sldId="448"/>
            <ac:spMk id="59" creationId="{97E07CB7-5922-249D-7E52-FEAAF9140ED4}"/>
          </ac:spMkLst>
        </pc:spChg>
        <pc:spChg chg="mod">
          <ac:chgData name="Heiko Klare" userId="d7b0efbd-a5a6-4d7d-acbc-3da3b9cc1b4b" providerId="ADAL" clId="{42BB5D34-7A67-42A0-868D-31A53ECA7E37}" dt="2024-05-14T12:04:53.546" v="11990"/>
          <ac:spMkLst>
            <pc:docMk/>
            <pc:sldMk cId="975458850" sldId="448"/>
            <ac:spMk id="60" creationId="{206B06DA-7406-260F-247D-33CF15B546E6}"/>
          </ac:spMkLst>
        </pc:spChg>
        <pc:spChg chg="mod">
          <ac:chgData name="Heiko Klare" userId="d7b0efbd-a5a6-4d7d-acbc-3da3b9cc1b4b" providerId="ADAL" clId="{42BB5D34-7A67-42A0-868D-31A53ECA7E37}" dt="2024-05-14T12:04:53.546" v="11990"/>
          <ac:spMkLst>
            <pc:docMk/>
            <pc:sldMk cId="975458850" sldId="448"/>
            <ac:spMk id="61" creationId="{267940FF-FD44-482C-FA5F-3BEC278150E0}"/>
          </ac:spMkLst>
        </pc:spChg>
        <pc:spChg chg="mod">
          <ac:chgData name="Heiko Klare" userId="d7b0efbd-a5a6-4d7d-acbc-3da3b9cc1b4b" providerId="ADAL" clId="{42BB5D34-7A67-42A0-868D-31A53ECA7E37}" dt="2024-05-14T12:04:53.546" v="11990"/>
          <ac:spMkLst>
            <pc:docMk/>
            <pc:sldMk cId="975458850" sldId="448"/>
            <ac:spMk id="62" creationId="{5403832D-E6EA-D1FF-9287-E614619F8944}"/>
          </ac:spMkLst>
        </pc:spChg>
        <pc:spChg chg="mod">
          <ac:chgData name="Heiko Klare" userId="d7b0efbd-a5a6-4d7d-acbc-3da3b9cc1b4b" providerId="ADAL" clId="{42BB5D34-7A67-42A0-868D-31A53ECA7E37}" dt="2024-05-14T12:04:53.546" v="11990"/>
          <ac:spMkLst>
            <pc:docMk/>
            <pc:sldMk cId="975458850" sldId="448"/>
            <ac:spMk id="63" creationId="{0E6B4FA1-7928-B9F4-5380-1B81F8BE5702}"/>
          </ac:spMkLst>
        </pc:spChg>
        <pc:spChg chg="mod">
          <ac:chgData name="Heiko Klare" userId="d7b0efbd-a5a6-4d7d-acbc-3da3b9cc1b4b" providerId="ADAL" clId="{42BB5D34-7A67-42A0-868D-31A53ECA7E37}" dt="2024-05-14T12:04:53.546" v="11990"/>
          <ac:spMkLst>
            <pc:docMk/>
            <pc:sldMk cId="975458850" sldId="448"/>
            <ac:spMk id="64" creationId="{539D1AE8-22E5-EDBD-F5BC-4B6FEFFDB4D0}"/>
          </ac:spMkLst>
        </pc:spChg>
        <pc:spChg chg="mod">
          <ac:chgData name="Heiko Klare" userId="d7b0efbd-a5a6-4d7d-acbc-3da3b9cc1b4b" providerId="ADAL" clId="{42BB5D34-7A67-42A0-868D-31A53ECA7E37}" dt="2024-05-14T12:04:53.546" v="11990"/>
          <ac:spMkLst>
            <pc:docMk/>
            <pc:sldMk cId="975458850" sldId="448"/>
            <ac:spMk id="65" creationId="{AB6B5E3C-85D2-CD80-4396-450B19620036}"/>
          </ac:spMkLst>
        </pc:spChg>
        <pc:spChg chg="mod">
          <ac:chgData name="Heiko Klare" userId="d7b0efbd-a5a6-4d7d-acbc-3da3b9cc1b4b" providerId="ADAL" clId="{42BB5D34-7A67-42A0-868D-31A53ECA7E37}" dt="2024-05-14T12:04:53.546" v="11990"/>
          <ac:spMkLst>
            <pc:docMk/>
            <pc:sldMk cId="975458850" sldId="448"/>
            <ac:spMk id="66" creationId="{EF456C2C-5FD6-52F7-B2EA-71EC79D0C1C4}"/>
          </ac:spMkLst>
        </pc:spChg>
        <pc:spChg chg="mod">
          <ac:chgData name="Heiko Klare" userId="d7b0efbd-a5a6-4d7d-acbc-3da3b9cc1b4b" providerId="ADAL" clId="{42BB5D34-7A67-42A0-868D-31A53ECA7E37}" dt="2024-05-14T12:04:53.546" v="11990"/>
          <ac:spMkLst>
            <pc:docMk/>
            <pc:sldMk cId="975458850" sldId="448"/>
            <ac:spMk id="67" creationId="{3542D78B-67F1-8DB6-93D7-5E74FF4088CE}"/>
          </ac:spMkLst>
        </pc:spChg>
        <pc:spChg chg="mod">
          <ac:chgData name="Heiko Klare" userId="d7b0efbd-a5a6-4d7d-acbc-3da3b9cc1b4b" providerId="ADAL" clId="{42BB5D34-7A67-42A0-868D-31A53ECA7E37}" dt="2024-05-14T12:04:53.546" v="11990"/>
          <ac:spMkLst>
            <pc:docMk/>
            <pc:sldMk cId="975458850" sldId="448"/>
            <ac:spMk id="68" creationId="{0B2B061A-9759-1125-DB4E-57D485326054}"/>
          </ac:spMkLst>
        </pc:spChg>
        <pc:spChg chg="mod">
          <ac:chgData name="Heiko Klare" userId="d7b0efbd-a5a6-4d7d-acbc-3da3b9cc1b4b" providerId="ADAL" clId="{42BB5D34-7A67-42A0-868D-31A53ECA7E37}" dt="2024-05-14T12:04:53.546" v="11990"/>
          <ac:spMkLst>
            <pc:docMk/>
            <pc:sldMk cId="975458850" sldId="448"/>
            <ac:spMk id="69" creationId="{4F520AE1-BF2D-BC27-F836-51E5E00BC684}"/>
          </ac:spMkLst>
        </pc:spChg>
        <pc:spChg chg="mod">
          <ac:chgData name="Heiko Klare" userId="d7b0efbd-a5a6-4d7d-acbc-3da3b9cc1b4b" providerId="ADAL" clId="{42BB5D34-7A67-42A0-868D-31A53ECA7E37}" dt="2024-05-14T12:04:53.546" v="11990"/>
          <ac:spMkLst>
            <pc:docMk/>
            <pc:sldMk cId="975458850" sldId="448"/>
            <ac:spMk id="70" creationId="{BB74CDDD-27A5-F111-F4C2-8356F9ADBB78}"/>
          </ac:spMkLst>
        </pc:spChg>
        <pc:spChg chg="mod">
          <ac:chgData name="Heiko Klare" userId="d7b0efbd-a5a6-4d7d-acbc-3da3b9cc1b4b" providerId="ADAL" clId="{42BB5D34-7A67-42A0-868D-31A53ECA7E37}" dt="2024-05-14T12:04:53.546" v="11990"/>
          <ac:spMkLst>
            <pc:docMk/>
            <pc:sldMk cId="975458850" sldId="448"/>
            <ac:spMk id="71" creationId="{CE9188ED-8273-B4AF-AB37-9CF8C2AB5CA0}"/>
          </ac:spMkLst>
        </pc:spChg>
        <pc:spChg chg="mod">
          <ac:chgData name="Heiko Klare" userId="d7b0efbd-a5a6-4d7d-acbc-3da3b9cc1b4b" providerId="ADAL" clId="{42BB5D34-7A67-42A0-868D-31A53ECA7E37}" dt="2024-05-14T12:04:53.546" v="11990"/>
          <ac:spMkLst>
            <pc:docMk/>
            <pc:sldMk cId="975458850" sldId="448"/>
            <ac:spMk id="72" creationId="{B0EF86D2-85E2-0D48-F4F0-A4296E34E095}"/>
          </ac:spMkLst>
        </pc:spChg>
        <pc:spChg chg="mod">
          <ac:chgData name="Heiko Klare" userId="d7b0efbd-a5a6-4d7d-acbc-3da3b9cc1b4b" providerId="ADAL" clId="{42BB5D34-7A67-42A0-868D-31A53ECA7E37}" dt="2024-05-14T12:04:53.546" v="11990"/>
          <ac:spMkLst>
            <pc:docMk/>
            <pc:sldMk cId="975458850" sldId="448"/>
            <ac:spMk id="73" creationId="{CCB2FFF5-F350-4B4C-5E52-47A4F8202BE0}"/>
          </ac:spMkLst>
        </pc:spChg>
        <pc:spChg chg="mod">
          <ac:chgData name="Heiko Klare" userId="d7b0efbd-a5a6-4d7d-acbc-3da3b9cc1b4b" providerId="ADAL" clId="{42BB5D34-7A67-42A0-868D-31A53ECA7E37}" dt="2024-05-14T12:04:53.546" v="11990"/>
          <ac:spMkLst>
            <pc:docMk/>
            <pc:sldMk cId="975458850" sldId="448"/>
            <ac:spMk id="74" creationId="{DF028E3E-00B8-C79A-BC4B-EB52CFAE03F1}"/>
          </ac:spMkLst>
        </pc:spChg>
        <pc:spChg chg="mod">
          <ac:chgData name="Heiko Klare" userId="d7b0efbd-a5a6-4d7d-acbc-3da3b9cc1b4b" providerId="ADAL" clId="{42BB5D34-7A67-42A0-868D-31A53ECA7E37}" dt="2024-05-14T12:04:53.546" v="11990"/>
          <ac:spMkLst>
            <pc:docMk/>
            <pc:sldMk cId="975458850" sldId="448"/>
            <ac:spMk id="75" creationId="{22FAF748-97CA-A846-9CFC-CCA65A1273BB}"/>
          </ac:spMkLst>
        </pc:spChg>
        <pc:spChg chg="mod">
          <ac:chgData name="Heiko Klare" userId="d7b0efbd-a5a6-4d7d-acbc-3da3b9cc1b4b" providerId="ADAL" clId="{42BB5D34-7A67-42A0-868D-31A53ECA7E37}" dt="2024-05-14T12:04:53.546" v="11990"/>
          <ac:spMkLst>
            <pc:docMk/>
            <pc:sldMk cId="975458850" sldId="448"/>
            <ac:spMk id="76" creationId="{515556B1-6833-F249-9E29-E2E9C3D201D9}"/>
          </ac:spMkLst>
        </pc:spChg>
        <pc:spChg chg="mod">
          <ac:chgData name="Heiko Klare" userId="d7b0efbd-a5a6-4d7d-acbc-3da3b9cc1b4b" providerId="ADAL" clId="{42BB5D34-7A67-42A0-868D-31A53ECA7E37}" dt="2024-05-14T12:04:53.546" v="11990"/>
          <ac:spMkLst>
            <pc:docMk/>
            <pc:sldMk cId="975458850" sldId="448"/>
            <ac:spMk id="77" creationId="{420753EE-50C7-9BAC-4B53-6CA8225A1E64}"/>
          </ac:spMkLst>
        </pc:spChg>
        <pc:spChg chg="mod">
          <ac:chgData name="Heiko Klare" userId="d7b0efbd-a5a6-4d7d-acbc-3da3b9cc1b4b" providerId="ADAL" clId="{42BB5D34-7A67-42A0-868D-31A53ECA7E37}" dt="2024-05-14T12:04:53.546" v="11990"/>
          <ac:spMkLst>
            <pc:docMk/>
            <pc:sldMk cId="975458850" sldId="448"/>
            <ac:spMk id="78" creationId="{271D9106-76E2-5A65-C972-0C6DAA13112A}"/>
          </ac:spMkLst>
        </pc:spChg>
        <pc:spChg chg="mod">
          <ac:chgData name="Heiko Klare" userId="d7b0efbd-a5a6-4d7d-acbc-3da3b9cc1b4b" providerId="ADAL" clId="{42BB5D34-7A67-42A0-868D-31A53ECA7E37}" dt="2024-05-14T12:04:53.546" v="11990"/>
          <ac:spMkLst>
            <pc:docMk/>
            <pc:sldMk cId="975458850" sldId="448"/>
            <ac:spMk id="79" creationId="{AF447657-623F-B247-8E9A-AE7148F0B738}"/>
          </ac:spMkLst>
        </pc:spChg>
        <pc:spChg chg="mod">
          <ac:chgData name="Heiko Klare" userId="d7b0efbd-a5a6-4d7d-acbc-3da3b9cc1b4b" providerId="ADAL" clId="{42BB5D34-7A67-42A0-868D-31A53ECA7E37}" dt="2024-05-14T12:04:53.546" v="11990"/>
          <ac:spMkLst>
            <pc:docMk/>
            <pc:sldMk cId="975458850" sldId="448"/>
            <ac:spMk id="80" creationId="{9DFA3847-D1F1-D0AB-A022-365093C283A4}"/>
          </ac:spMkLst>
        </pc:spChg>
        <pc:spChg chg="mod">
          <ac:chgData name="Heiko Klare" userId="d7b0efbd-a5a6-4d7d-acbc-3da3b9cc1b4b" providerId="ADAL" clId="{42BB5D34-7A67-42A0-868D-31A53ECA7E37}" dt="2024-05-14T12:04:53.546" v="11990"/>
          <ac:spMkLst>
            <pc:docMk/>
            <pc:sldMk cId="975458850" sldId="448"/>
            <ac:spMk id="81" creationId="{F457ADB4-6073-B1C8-20F4-959C49A43EA5}"/>
          </ac:spMkLst>
        </pc:spChg>
        <pc:spChg chg="mod">
          <ac:chgData name="Heiko Klare" userId="d7b0efbd-a5a6-4d7d-acbc-3da3b9cc1b4b" providerId="ADAL" clId="{42BB5D34-7A67-42A0-868D-31A53ECA7E37}" dt="2024-05-14T12:04:53.546" v="11990"/>
          <ac:spMkLst>
            <pc:docMk/>
            <pc:sldMk cId="975458850" sldId="448"/>
            <ac:spMk id="82" creationId="{3BB276CA-F691-5064-E71B-BC8CB46A1D39}"/>
          </ac:spMkLst>
        </pc:spChg>
        <pc:spChg chg="mod">
          <ac:chgData name="Heiko Klare" userId="d7b0efbd-a5a6-4d7d-acbc-3da3b9cc1b4b" providerId="ADAL" clId="{42BB5D34-7A67-42A0-868D-31A53ECA7E37}" dt="2024-05-14T12:04:53.546" v="11990"/>
          <ac:spMkLst>
            <pc:docMk/>
            <pc:sldMk cId="975458850" sldId="448"/>
            <ac:spMk id="83" creationId="{E3B483F9-17C0-21CD-F22C-5CE36F3AF0FC}"/>
          </ac:spMkLst>
        </pc:spChg>
        <pc:spChg chg="mod">
          <ac:chgData name="Heiko Klare" userId="d7b0efbd-a5a6-4d7d-acbc-3da3b9cc1b4b" providerId="ADAL" clId="{42BB5D34-7A67-42A0-868D-31A53ECA7E37}" dt="2024-05-14T12:04:53.546" v="11990"/>
          <ac:spMkLst>
            <pc:docMk/>
            <pc:sldMk cId="975458850" sldId="448"/>
            <ac:spMk id="84" creationId="{F44B282F-7A45-6463-B5DD-D80CC6BEEE35}"/>
          </ac:spMkLst>
        </pc:spChg>
        <pc:spChg chg="mod">
          <ac:chgData name="Heiko Klare" userId="d7b0efbd-a5a6-4d7d-acbc-3da3b9cc1b4b" providerId="ADAL" clId="{42BB5D34-7A67-42A0-868D-31A53ECA7E37}" dt="2024-05-14T12:04:53.546" v="11990"/>
          <ac:spMkLst>
            <pc:docMk/>
            <pc:sldMk cId="975458850" sldId="448"/>
            <ac:spMk id="85" creationId="{BC149A3F-DA04-1911-7AE9-D31EAC5F865C}"/>
          </ac:spMkLst>
        </pc:spChg>
        <pc:spChg chg="mod">
          <ac:chgData name="Heiko Klare" userId="d7b0efbd-a5a6-4d7d-acbc-3da3b9cc1b4b" providerId="ADAL" clId="{42BB5D34-7A67-42A0-868D-31A53ECA7E37}" dt="2024-05-14T12:04:53.546" v="11990"/>
          <ac:spMkLst>
            <pc:docMk/>
            <pc:sldMk cId="975458850" sldId="448"/>
            <ac:spMk id="86" creationId="{74D739C0-0BCD-F11D-BE8B-AB1724D3896B}"/>
          </ac:spMkLst>
        </pc:spChg>
        <pc:spChg chg="mod">
          <ac:chgData name="Heiko Klare" userId="d7b0efbd-a5a6-4d7d-acbc-3da3b9cc1b4b" providerId="ADAL" clId="{42BB5D34-7A67-42A0-868D-31A53ECA7E37}" dt="2024-05-14T12:04:53.546" v="11990"/>
          <ac:spMkLst>
            <pc:docMk/>
            <pc:sldMk cId="975458850" sldId="448"/>
            <ac:spMk id="87" creationId="{C35A0E56-7F73-3D7D-C657-8F5AE2164E01}"/>
          </ac:spMkLst>
        </pc:spChg>
        <pc:spChg chg="mod">
          <ac:chgData name="Heiko Klare" userId="d7b0efbd-a5a6-4d7d-acbc-3da3b9cc1b4b" providerId="ADAL" clId="{42BB5D34-7A67-42A0-868D-31A53ECA7E37}" dt="2024-05-14T12:04:53.546" v="11990"/>
          <ac:spMkLst>
            <pc:docMk/>
            <pc:sldMk cId="975458850" sldId="448"/>
            <ac:spMk id="88" creationId="{4448A178-A1F9-47C0-E45A-082C3DEE50F1}"/>
          </ac:spMkLst>
        </pc:spChg>
        <pc:spChg chg="mod">
          <ac:chgData name="Heiko Klare" userId="d7b0efbd-a5a6-4d7d-acbc-3da3b9cc1b4b" providerId="ADAL" clId="{42BB5D34-7A67-42A0-868D-31A53ECA7E37}" dt="2024-05-14T12:04:53.546" v="11990"/>
          <ac:spMkLst>
            <pc:docMk/>
            <pc:sldMk cId="975458850" sldId="448"/>
            <ac:spMk id="89" creationId="{C3CE1BCD-8523-E30F-CF78-9D33970517C7}"/>
          </ac:spMkLst>
        </pc:spChg>
        <pc:spChg chg="mod">
          <ac:chgData name="Heiko Klare" userId="d7b0efbd-a5a6-4d7d-acbc-3da3b9cc1b4b" providerId="ADAL" clId="{42BB5D34-7A67-42A0-868D-31A53ECA7E37}" dt="2024-05-14T12:04:53.546" v="11990"/>
          <ac:spMkLst>
            <pc:docMk/>
            <pc:sldMk cId="975458850" sldId="448"/>
            <ac:spMk id="90" creationId="{48552ACA-91DF-6F3C-6BD3-CF04C37104FC}"/>
          </ac:spMkLst>
        </pc:spChg>
        <pc:spChg chg="mod">
          <ac:chgData name="Heiko Klare" userId="d7b0efbd-a5a6-4d7d-acbc-3da3b9cc1b4b" providerId="ADAL" clId="{42BB5D34-7A67-42A0-868D-31A53ECA7E37}" dt="2024-05-14T12:04:53.546" v="11990"/>
          <ac:spMkLst>
            <pc:docMk/>
            <pc:sldMk cId="975458850" sldId="448"/>
            <ac:spMk id="91" creationId="{4F0C8BB7-7613-04BE-EE9D-5169A61B766D}"/>
          </ac:spMkLst>
        </pc:spChg>
        <pc:spChg chg="mod">
          <ac:chgData name="Heiko Klare" userId="d7b0efbd-a5a6-4d7d-acbc-3da3b9cc1b4b" providerId="ADAL" clId="{42BB5D34-7A67-42A0-868D-31A53ECA7E37}" dt="2024-05-14T12:04:53.546" v="11990"/>
          <ac:spMkLst>
            <pc:docMk/>
            <pc:sldMk cId="975458850" sldId="448"/>
            <ac:spMk id="92" creationId="{2E401397-99ED-CBF6-C961-98E3608673CF}"/>
          </ac:spMkLst>
        </pc:spChg>
        <pc:spChg chg="mod">
          <ac:chgData name="Heiko Klare" userId="d7b0efbd-a5a6-4d7d-acbc-3da3b9cc1b4b" providerId="ADAL" clId="{42BB5D34-7A67-42A0-868D-31A53ECA7E37}" dt="2024-05-14T12:04:53.546" v="11990"/>
          <ac:spMkLst>
            <pc:docMk/>
            <pc:sldMk cId="975458850" sldId="448"/>
            <ac:spMk id="93" creationId="{692C7F2F-AAE2-9571-EF7B-F14F97E29055}"/>
          </ac:spMkLst>
        </pc:spChg>
        <pc:spChg chg="mod">
          <ac:chgData name="Heiko Klare" userId="d7b0efbd-a5a6-4d7d-acbc-3da3b9cc1b4b" providerId="ADAL" clId="{42BB5D34-7A67-42A0-868D-31A53ECA7E37}" dt="2024-05-14T12:04:53.546" v="11990"/>
          <ac:spMkLst>
            <pc:docMk/>
            <pc:sldMk cId="975458850" sldId="448"/>
            <ac:spMk id="94" creationId="{52A19F62-B5A8-791F-1DC8-C43C66EC7542}"/>
          </ac:spMkLst>
        </pc:spChg>
        <pc:spChg chg="mod">
          <ac:chgData name="Heiko Klare" userId="d7b0efbd-a5a6-4d7d-acbc-3da3b9cc1b4b" providerId="ADAL" clId="{42BB5D34-7A67-42A0-868D-31A53ECA7E37}" dt="2024-05-14T12:04:53.546" v="11990"/>
          <ac:spMkLst>
            <pc:docMk/>
            <pc:sldMk cId="975458850" sldId="448"/>
            <ac:spMk id="95" creationId="{F05507AF-9758-5BEA-7871-6A52E7A94A29}"/>
          </ac:spMkLst>
        </pc:spChg>
        <pc:spChg chg="mod">
          <ac:chgData name="Heiko Klare" userId="d7b0efbd-a5a6-4d7d-acbc-3da3b9cc1b4b" providerId="ADAL" clId="{42BB5D34-7A67-42A0-868D-31A53ECA7E37}" dt="2024-05-14T12:04:53.546" v="11990"/>
          <ac:spMkLst>
            <pc:docMk/>
            <pc:sldMk cId="975458850" sldId="448"/>
            <ac:spMk id="96" creationId="{D7B5F82C-24DC-87A2-29DB-2E1ECF6A46E4}"/>
          </ac:spMkLst>
        </pc:spChg>
        <pc:spChg chg="mod">
          <ac:chgData name="Heiko Klare" userId="d7b0efbd-a5a6-4d7d-acbc-3da3b9cc1b4b" providerId="ADAL" clId="{42BB5D34-7A67-42A0-868D-31A53ECA7E37}" dt="2024-05-14T12:04:53.546" v="11990"/>
          <ac:spMkLst>
            <pc:docMk/>
            <pc:sldMk cId="975458850" sldId="448"/>
            <ac:spMk id="97" creationId="{D3A3B5D5-0A48-8D66-107A-90FB0AA7B1EA}"/>
          </ac:spMkLst>
        </pc:spChg>
        <pc:spChg chg="mod">
          <ac:chgData name="Heiko Klare" userId="d7b0efbd-a5a6-4d7d-acbc-3da3b9cc1b4b" providerId="ADAL" clId="{42BB5D34-7A67-42A0-868D-31A53ECA7E37}" dt="2024-05-14T12:04:53.546" v="11990"/>
          <ac:spMkLst>
            <pc:docMk/>
            <pc:sldMk cId="975458850" sldId="448"/>
            <ac:spMk id="98" creationId="{C57B4CE7-CB3A-782E-A800-C2F60D1D95DA}"/>
          </ac:spMkLst>
        </pc:spChg>
        <pc:spChg chg="mod">
          <ac:chgData name="Heiko Klare" userId="d7b0efbd-a5a6-4d7d-acbc-3da3b9cc1b4b" providerId="ADAL" clId="{42BB5D34-7A67-42A0-868D-31A53ECA7E37}" dt="2024-05-14T12:04:53.546" v="11990"/>
          <ac:spMkLst>
            <pc:docMk/>
            <pc:sldMk cId="975458850" sldId="448"/>
            <ac:spMk id="99" creationId="{4CA77142-EF8F-8AF1-5786-78CDF30323DB}"/>
          </ac:spMkLst>
        </pc:spChg>
        <pc:spChg chg="mod">
          <ac:chgData name="Heiko Klare" userId="d7b0efbd-a5a6-4d7d-acbc-3da3b9cc1b4b" providerId="ADAL" clId="{42BB5D34-7A67-42A0-868D-31A53ECA7E37}" dt="2024-05-14T12:04:53.546" v="11990"/>
          <ac:spMkLst>
            <pc:docMk/>
            <pc:sldMk cId="975458850" sldId="448"/>
            <ac:spMk id="100" creationId="{DD26F5F5-7F91-495A-C3FB-1C8BE5FE7CC6}"/>
          </ac:spMkLst>
        </pc:spChg>
        <pc:spChg chg="mod">
          <ac:chgData name="Heiko Klare" userId="d7b0efbd-a5a6-4d7d-acbc-3da3b9cc1b4b" providerId="ADAL" clId="{42BB5D34-7A67-42A0-868D-31A53ECA7E37}" dt="2024-05-14T12:04:53.546" v="11990"/>
          <ac:spMkLst>
            <pc:docMk/>
            <pc:sldMk cId="975458850" sldId="448"/>
            <ac:spMk id="101" creationId="{28C0482D-CEFF-244A-6245-F992575B1DD7}"/>
          </ac:spMkLst>
        </pc:spChg>
        <pc:spChg chg="mod">
          <ac:chgData name="Heiko Klare" userId="d7b0efbd-a5a6-4d7d-acbc-3da3b9cc1b4b" providerId="ADAL" clId="{42BB5D34-7A67-42A0-868D-31A53ECA7E37}" dt="2024-05-14T12:04:53.546" v="11990"/>
          <ac:spMkLst>
            <pc:docMk/>
            <pc:sldMk cId="975458850" sldId="448"/>
            <ac:spMk id="102" creationId="{32ED0C44-FFFC-A23D-3BFA-4EA5CAB02837}"/>
          </ac:spMkLst>
        </pc:spChg>
        <pc:spChg chg="mod">
          <ac:chgData name="Heiko Klare" userId="d7b0efbd-a5a6-4d7d-acbc-3da3b9cc1b4b" providerId="ADAL" clId="{42BB5D34-7A67-42A0-868D-31A53ECA7E37}" dt="2024-05-14T12:04:53.546" v="11990"/>
          <ac:spMkLst>
            <pc:docMk/>
            <pc:sldMk cId="975458850" sldId="448"/>
            <ac:spMk id="103" creationId="{12F29FA4-3A28-00F7-5FBF-2ED732F527A9}"/>
          </ac:spMkLst>
        </pc:spChg>
        <pc:spChg chg="mod">
          <ac:chgData name="Heiko Klare" userId="d7b0efbd-a5a6-4d7d-acbc-3da3b9cc1b4b" providerId="ADAL" clId="{42BB5D34-7A67-42A0-868D-31A53ECA7E37}" dt="2024-05-14T12:04:53.546" v="11990"/>
          <ac:spMkLst>
            <pc:docMk/>
            <pc:sldMk cId="975458850" sldId="448"/>
            <ac:spMk id="104" creationId="{EC5E10AA-1F88-B0E8-EBF7-69CC94631115}"/>
          </ac:spMkLst>
        </pc:spChg>
        <pc:spChg chg="mod">
          <ac:chgData name="Heiko Klare" userId="d7b0efbd-a5a6-4d7d-acbc-3da3b9cc1b4b" providerId="ADAL" clId="{42BB5D34-7A67-42A0-868D-31A53ECA7E37}" dt="2024-05-14T12:04:53.546" v="11990"/>
          <ac:spMkLst>
            <pc:docMk/>
            <pc:sldMk cId="975458850" sldId="448"/>
            <ac:spMk id="105" creationId="{2FDA0F99-4D1C-1773-A646-3B854622C5F1}"/>
          </ac:spMkLst>
        </pc:spChg>
        <pc:spChg chg="mod">
          <ac:chgData name="Heiko Klare" userId="d7b0efbd-a5a6-4d7d-acbc-3da3b9cc1b4b" providerId="ADAL" clId="{42BB5D34-7A67-42A0-868D-31A53ECA7E37}" dt="2024-05-14T12:04:53.546" v="11990"/>
          <ac:spMkLst>
            <pc:docMk/>
            <pc:sldMk cId="975458850" sldId="448"/>
            <ac:spMk id="106" creationId="{8F8C7406-E3D4-66CB-A621-266565044C8E}"/>
          </ac:spMkLst>
        </pc:spChg>
        <pc:spChg chg="mod">
          <ac:chgData name="Heiko Klare" userId="d7b0efbd-a5a6-4d7d-acbc-3da3b9cc1b4b" providerId="ADAL" clId="{42BB5D34-7A67-42A0-868D-31A53ECA7E37}" dt="2024-05-14T12:04:53.546" v="11990"/>
          <ac:spMkLst>
            <pc:docMk/>
            <pc:sldMk cId="975458850" sldId="448"/>
            <ac:spMk id="107" creationId="{F44F643B-894F-AFA6-E16A-6C84A552B2BD}"/>
          </ac:spMkLst>
        </pc:spChg>
        <pc:spChg chg="mod">
          <ac:chgData name="Heiko Klare" userId="d7b0efbd-a5a6-4d7d-acbc-3da3b9cc1b4b" providerId="ADAL" clId="{42BB5D34-7A67-42A0-868D-31A53ECA7E37}" dt="2024-05-14T12:04:53.546" v="11990"/>
          <ac:spMkLst>
            <pc:docMk/>
            <pc:sldMk cId="975458850" sldId="448"/>
            <ac:spMk id="108" creationId="{1FDDD35E-4A49-B5DE-65B5-F485CF327358}"/>
          </ac:spMkLst>
        </pc:spChg>
        <pc:spChg chg="mod">
          <ac:chgData name="Heiko Klare" userId="d7b0efbd-a5a6-4d7d-acbc-3da3b9cc1b4b" providerId="ADAL" clId="{42BB5D34-7A67-42A0-868D-31A53ECA7E37}" dt="2024-05-14T12:04:53.546" v="11990"/>
          <ac:spMkLst>
            <pc:docMk/>
            <pc:sldMk cId="975458850" sldId="448"/>
            <ac:spMk id="109" creationId="{77DCD61F-21DE-C1DA-6A84-466FCDCE3E74}"/>
          </ac:spMkLst>
        </pc:spChg>
        <pc:spChg chg="mod">
          <ac:chgData name="Heiko Klare" userId="d7b0efbd-a5a6-4d7d-acbc-3da3b9cc1b4b" providerId="ADAL" clId="{42BB5D34-7A67-42A0-868D-31A53ECA7E37}" dt="2024-05-14T12:04:53.546" v="11990"/>
          <ac:spMkLst>
            <pc:docMk/>
            <pc:sldMk cId="975458850" sldId="448"/>
            <ac:spMk id="110" creationId="{441A0608-ECFB-BEE4-8AF9-93FD48DE789D}"/>
          </ac:spMkLst>
        </pc:spChg>
        <pc:spChg chg="mod">
          <ac:chgData name="Heiko Klare" userId="d7b0efbd-a5a6-4d7d-acbc-3da3b9cc1b4b" providerId="ADAL" clId="{42BB5D34-7A67-42A0-868D-31A53ECA7E37}" dt="2024-05-14T12:04:53.546" v="11990"/>
          <ac:spMkLst>
            <pc:docMk/>
            <pc:sldMk cId="975458850" sldId="448"/>
            <ac:spMk id="111" creationId="{BD042490-BD49-3F2D-9F89-247BBD094DE1}"/>
          </ac:spMkLst>
        </pc:spChg>
        <pc:spChg chg="mod">
          <ac:chgData name="Heiko Klare" userId="d7b0efbd-a5a6-4d7d-acbc-3da3b9cc1b4b" providerId="ADAL" clId="{42BB5D34-7A67-42A0-868D-31A53ECA7E37}" dt="2024-05-14T12:04:53.546" v="11990"/>
          <ac:spMkLst>
            <pc:docMk/>
            <pc:sldMk cId="975458850" sldId="448"/>
            <ac:spMk id="112" creationId="{3DB285C0-4846-D2B6-E748-5E68BF8CF9D8}"/>
          </ac:spMkLst>
        </pc:spChg>
        <pc:spChg chg="mod">
          <ac:chgData name="Heiko Klare" userId="d7b0efbd-a5a6-4d7d-acbc-3da3b9cc1b4b" providerId="ADAL" clId="{42BB5D34-7A67-42A0-868D-31A53ECA7E37}" dt="2024-05-14T12:04:53.546" v="11990"/>
          <ac:spMkLst>
            <pc:docMk/>
            <pc:sldMk cId="975458850" sldId="448"/>
            <ac:spMk id="113" creationId="{38D945D7-EA06-DDF1-54BB-CC71A5C2CC30}"/>
          </ac:spMkLst>
        </pc:spChg>
        <pc:spChg chg="mod">
          <ac:chgData name="Heiko Klare" userId="d7b0efbd-a5a6-4d7d-acbc-3da3b9cc1b4b" providerId="ADAL" clId="{42BB5D34-7A67-42A0-868D-31A53ECA7E37}" dt="2024-05-14T12:04:53.546" v="11990"/>
          <ac:spMkLst>
            <pc:docMk/>
            <pc:sldMk cId="975458850" sldId="448"/>
            <ac:spMk id="114" creationId="{B134AA6D-23F4-613A-FF72-435B0472BC1F}"/>
          </ac:spMkLst>
        </pc:spChg>
        <pc:spChg chg="mod">
          <ac:chgData name="Heiko Klare" userId="d7b0efbd-a5a6-4d7d-acbc-3da3b9cc1b4b" providerId="ADAL" clId="{42BB5D34-7A67-42A0-868D-31A53ECA7E37}" dt="2024-05-14T12:04:53.546" v="11990"/>
          <ac:spMkLst>
            <pc:docMk/>
            <pc:sldMk cId="975458850" sldId="448"/>
            <ac:spMk id="115" creationId="{0EE4EB14-FBEC-E889-97C0-A62EC9E0264A}"/>
          </ac:spMkLst>
        </pc:spChg>
        <pc:spChg chg="mod">
          <ac:chgData name="Heiko Klare" userId="d7b0efbd-a5a6-4d7d-acbc-3da3b9cc1b4b" providerId="ADAL" clId="{42BB5D34-7A67-42A0-868D-31A53ECA7E37}" dt="2024-05-14T12:04:53.546" v="11990"/>
          <ac:spMkLst>
            <pc:docMk/>
            <pc:sldMk cId="975458850" sldId="448"/>
            <ac:spMk id="116" creationId="{2E72DD51-7305-1A78-FF8A-3B4F3927CEA8}"/>
          </ac:spMkLst>
        </pc:spChg>
        <pc:spChg chg="mod">
          <ac:chgData name="Heiko Klare" userId="d7b0efbd-a5a6-4d7d-acbc-3da3b9cc1b4b" providerId="ADAL" clId="{42BB5D34-7A67-42A0-868D-31A53ECA7E37}" dt="2024-05-14T12:04:53.546" v="11990"/>
          <ac:spMkLst>
            <pc:docMk/>
            <pc:sldMk cId="975458850" sldId="448"/>
            <ac:spMk id="117" creationId="{7D8C727A-47F7-499E-EFF6-90E315FC7A12}"/>
          </ac:spMkLst>
        </pc:spChg>
        <pc:spChg chg="mod">
          <ac:chgData name="Heiko Klare" userId="d7b0efbd-a5a6-4d7d-acbc-3da3b9cc1b4b" providerId="ADAL" clId="{42BB5D34-7A67-42A0-868D-31A53ECA7E37}" dt="2024-05-14T12:04:53.546" v="11990"/>
          <ac:spMkLst>
            <pc:docMk/>
            <pc:sldMk cId="975458850" sldId="448"/>
            <ac:spMk id="118" creationId="{1A5D6EC7-5682-D692-D795-9990C48F37DE}"/>
          </ac:spMkLst>
        </pc:spChg>
        <pc:spChg chg="mod">
          <ac:chgData name="Heiko Klare" userId="d7b0efbd-a5a6-4d7d-acbc-3da3b9cc1b4b" providerId="ADAL" clId="{42BB5D34-7A67-42A0-868D-31A53ECA7E37}" dt="2024-05-14T12:04:53.546" v="11990"/>
          <ac:spMkLst>
            <pc:docMk/>
            <pc:sldMk cId="975458850" sldId="448"/>
            <ac:spMk id="119" creationId="{6E5A4ABB-D9A9-A4BF-6012-B192B8F8FDEB}"/>
          </ac:spMkLst>
        </pc:spChg>
        <pc:spChg chg="mod">
          <ac:chgData name="Heiko Klare" userId="d7b0efbd-a5a6-4d7d-acbc-3da3b9cc1b4b" providerId="ADAL" clId="{42BB5D34-7A67-42A0-868D-31A53ECA7E37}" dt="2024-05-14T12:04:53.546" v="11990"/>
          <ac:spMkLst>
            <pc:docMk/>
            <pc:sldMk cId="975458850" sldId="448"/>
            <ac:spMk id="120" creationId="{8D3890DC-63DA-46A8-E902-C63C404D39D0}"/>
          </ac:spMkLst>
        </pc:spChg>
        <pc:spChg chg="mod">
          <ac:chgData name="Heiko Klare" userId="d7b0efbd-a5a6-4d7d-acbc-3da3b9cc1b4b" providerId="ADAL" clId="{42BB5D34-7A67-42A0-868D-31A53ECA7E37}" dt="2024-05-14T12:04:53.546" v="11990"/>
          <ac:spMkLst>
            <pc:docMk/>
            <pc:sldMk cId="975458850" sldId="448"/>
            <ac:spMk id="121" creationId="{2D8D6BD6-0F31-1428-FC3E-FBCBFCA644F6}"/>
          </ac:spMkLst>
        </pc:spChg>
        <pc:spChg chg="mod">
          <ac:chgData name="Heiko Klare" userId="d7b0efbd-a5a6-4d7d-acbc-3da3b9cc1b4b" providerId="ADAL" clId="{42BB5D34-7A67-42A0-868D-31A53ECA7E37}" dt="2024-05-14T12:04:53.546" v="11990"/>
          <ac:spMkLst>
            <pc:docMk/>
            <pc:sldMk cId="975458850" sldId="448"/>
            <ac:spMk id="122" creationId="{812B8919-7523-290D-49F4-1095AC1B7EB1}"/>
          </ac:spMkLst>
        </pc:spChg>
        <pc:spChg chg="mod">
          <ac:chgData name="Heiko Klare" userId="d7b0efbd-a5a6-4d7d-acbc-3da3b9cc1b4b" providerId="ADAL" clId="{42BB5D34-7A67-42A0-868D-31A53ECA7E37}" dt="2024-05-14T12:04:53.546" v="11990"/>
          <ac:spMkLst>
            <pc:docMk/>
            <pc:sldMk cId="975458850" sldId="448"/>
            <ac:spMk id="123" creationId="{38A82FDD-C9BB-429F-A3C0-8D9F6A65CB6B}"/>
          </ac:spMkLst>
        </pc:spChg>
        <pc:spChg chg="mod">
          <ac:chgData name="Heiko Klare" userId="d7b0efbd-a5a6-4d7d-acbc-3da3b9cc1b4b" providerId="ADAL" clId="{42BB5D34-7A67-42A0-868D-31A53ECA7E37}" dt="2024-05-14T12:04:53.546" v="11990"/>
          <ac:spMkLst>
            <pc:docMk/>
            <pc:sldMk cId="975458850" sldId="448"/>
            <ac:spMk id="124" creationId="{6B92E9C3-4166-45EF-C637-7618AC7EB109}"/>
          </ac:spMkLst>
        </pc:spChg>
        <pc:spChg chg="mod">
          <ac:chgData name="Heiko Klare" userId="d7b0efbd-a5a6-4d7d-acbc-3da3b9cc1b4b" providerId="ADAL" clId="{42BB5D34-7A67-42A0-868D-31A53ECA7E37}" dt="2024-05-14T12:04:53.546" v="11990"/>
          <ac:spMkLst>
            <pc:docMk/>
            <pc:sldMk cId="975458850" sldId="448"/>
            <ac:spMk id="125" creationId="{DF48FFFC-D1BA-B2F8-CD43-0FA0EC425DF4}"/>
          </ac:spMkLst>
        </pc:spChg>
        <pc:spChg chg="mod">
          <ac:chgData name="Heiko Klare" userId="d7b0efbd-a5a6-4d7d-acbc-3da3b9cc1b4b" providerId="ADAL" clId="{42BB5D34-7A67-42A0-868D-31A53ECA7E37}" dt="2024-05-14T12:04:53.546" v="11990"/>
          <ac:spMkLst>
            <pc:docMk/>
            <pc:sldMk cId="975458850" sldId="448"/>
            <ac:spMk id="126" creationId="{7598F320-D223-6434-71E3-51206A40154D}"/>
          </ac:spMkLst>
        </pc:spChg>
        <pc:spChg chg="mod">
          <ac:chgData name="Heiko Klare" userId="d7b0efbd-a5a6-4d7d-acbc-3da3b9cc1b4b" providerId="ADAL" clId="{42BB5D34-7A67-42A0-868D-31A53ECA7E37}" dt="2024-05-14T12:04:53.546" v="11990"/>
          <ac:spMkLst>
            <pc:docMk/>
            <pc:sldMk cId="975458850" sldId="448"/>
            <ac:spMk id="127" creationId="{6CA95CDE-CCB0-8564-9F08-EB8B934ED4F1}"/>
          </ac:spMkLst>
        </pc:spChg>
        <pc:spChg chg="mod">
          <ac:chgData name="Heiko Klare" userId="d7b0efbd-a5a6-4d7d-acbc-3da3b9cc1b4b" providerId="ADAL" clId="{42BB5D34-7A67-42A0-868D-31A53ECA7E37}" dt="2024-05-14T12:04:53.546" v="11990"/>
          <ac:spMkLst>
            <pc:docMk/>
            <pc:sldMk cId="975458850" sldId="448"/>
            <ac:spMk id="128" creationId="{A9A5D938-373D-121A-CD57-D8051657E9DF}"/>
          </ac:spMkLst>
        </pc:spChg>
        <pc:spChg chg="mod">
          <ac:chgData name="Heiko Klare" userId="d7b0efbd-a5a6-4d7d-acbc-3da3b9cc1b4b" providerId="ADAL" clId="{42BB5D34-7A67-42A0-868D-31A53ECA7E37}" dt="2024-05-14T12:04:53.546" v="11990"/>
          <ac:spMkLst>
            <pc:docMk/>
            <pc:sldMk cId="975458850" sldId="448"/>
            <ac:spMk id="129" creationId="{FBA437E6-BF61-D023-0C96-B70408E1E632}"/>
          </ac:spMkLst>
        </pc:spChg>
        <pc:spChg chg="mod">
          <ac:chgData name="Heiko Klare" userId="d7b0efbd-a5a6-4d7d-acbc-3da3b9cc1b4b" providerId="ADAL" clId="{42BB5D34-7A67-42A0-868D-31A53ECA7E37}" dt="2024-05-14T12:04:53.546" v="11990"/>
          <ac:spMkLst>
            <pc:docMk/>
            <pc:sldMk cId="975458850" sldId="448"/>
            <ac:spMk id="130" creationId="{F1A8ED12-B0FE-B59B-4E22-B035B6C2C726}"/>
          </ac:spMkLst>
        </pc:spChg>
        <pc:spChg chg="mod">
          <ac:chgData name="Heiko Klare" userId="d7b0efbd-a5a6-4d7d-acbc-3da3b9cc1b4b" providerId="ADAL" clId="{42BB5D34-7A67-42A0-868D-31A53ECA7E37}" dt="2024-05-14T12:04:53.546" v="11990"/>
          <ac:spMkLst>
            <pc:docMk/>
            <pc:sldMk cId="975458850" sldId="448"/>
            <ac:spMk id="131" creationId="{3AF9031A-A0CF-FC64-9AF9-EF5A880D791A}"/>
          </ac:spMkLst>
        </pc:spChg>
        <pc:spChg chg="mod">
          <ac:chgData name="Heiko Klare" userId="d7b0efbd-a5a6-4d7d-acbc-3da3b9cc1b4b" providerId="ADAL" clId="{42BB5D34-7A67-42A0-868D-31A53ECA7E37}" dt="2024-05-14T12:04:53.546" v="11990"/>
          <ac:spMkLst>
            <pc:docMk/>
            <pc:sldMk cId="975458850" sldId="448"/>
            <ac:spMk id="132" creationId="{D72A41F2-9F6E-9156-FE21-34261553584B}"/>
          </ac:spMkLst>
        </pc:spChg>
        <pc:spChg chg="mod">
          <ac:chgData name="Heiko Klare" userId="d7b0efbd-a5a6-4d7d-acbc-3da3b9cc1b4b" providerId="ADAL" clId="{42BB5D34-7A67-42A0-868D-31A53ECA7E37}" dt="2024-05-14T12:04:53.546" v="11990"/>
          <ac:spMkLst>
            <pc:docMk/>
            <pc:sldMk cId="975458850" sldId="448"/>
            <ac:spMk id="133" creationId="{E493BB4D-32A9-48AE-C7EA-C21198C4079F}"/>
          </ac:spMkLst>
        </pc:spChg>
        <pc:spChg chg="mod">
          <ac:chgData name="Heiko Klare" userId="d7b0efbd-a5a6-4d7d-acbc-3da3b9cc1b4b" providerId="ADAL" clId="{42BB5D34-7A67-42A0-868D-31A53ECA7E37}" dt="2024-05-14T12:04:53.546" v="11990"/>
          <ac:spMkLst>
            <pc:docMk/>
            <pc:sldMk cId="975458850" sldId="448"/>
            <ac:spMk id="134" creationId="{E68F0921-5EDF-13F1-8B94-DE3AE0C7A145}"/>
          </ac:spMkLst>
        </pc:spChg>
        <pc:spChg chg="mod">
          <ac:chgData name="Heiko Klare" userId="d7b0efbd-a5a6-4d7d-acbc-3da3b9cc1b4b" providerId="ADAL" clId="{42BB5D34-7A67-42A0-868D-31A53ECA7E37}" dt="2024-05-14T12:04:53.546" v="11990"/>
          <ac:spMkLst>
            <pc:docMk/>
            <pc:sldMk cId="975458850" sldId="448"/>
            <ac:spMk id="135" creationId="{70569598-BCEB-51AF-C3B8-83129E1331EB}"/>
          </ac:spMkLst>
        </pc:spChg>
        <pc:spChg chg="mod">
          <ac:chgData name="Heiko Klare" userId="d7b0efbd-a5a6-4d7d-acbc-3da3b9cc1b4b" providerId="ADAL" clId="{42BB5D34-7A67-42A0-868D-31A53ECA7E37}" dt="2024-05-14T12:04:53.546" v="11990"/>
          <ac:spMkLst>
            <pc:docMk/>
            <pc:sldMk cId="975458850" sldId="448"/>
            <ac:spMk id="136" creationId="{BE4E1A14-D8F9-ED62-1D1E-78B42E5DC632}"/>
          </ac:spMkLst>
        </pc:spChg>
        <pc:spChg chg="mod">
          <ac:chgData name="Heiko Klare" userId="d7b0efbd-a5a6-4d7d-acbc-3da3b9cc1b4b" providerId="ADAL" clId="{42BB5D34-7A67-42A0-868D-31A53ECA7E37}" dt="2024-05-14T12:04:53.546" v="11990"/>
          <ac:spMkLst>
            <pc:docMk/>
            <pc:sldMk cId="975458850" sldId="448"/>
            <ac:spMk id="137" creationId="{261503CC-7CB3-13E1-1D5F-9305E53089F0}"/>
          </ac:spMkLst>
        </pc:spChg>
        <pc:spChg chg="mod">
          <ac:chgData name="Heiko Klare" userId="d7b0efbd-a5a6-4d7d-acbc-3da3b9cc1b4b" providerId="ADAL" clId="{42BB5D34-7A67-42A0-868D-31A53ECA7E37}" dt="2024-05-14T12:04:53.546" v="11990"/>
          <ac:spMkLst>
            <pc:docMk/>
            <pc:sldMk cId="975458850" sldId="448"/>
            <ac:spMk id="138" creationId="{50D57506-1C5B-749D-6E69-6EF157CB6B0A}"/>
          </ac:spMkLst>
        </pc:spChg>
        <pc:spChg chg="mod">
          <ac:chgData name="Heiko Klare" userId="d7b0efbd-a5a6-4d7d-acbc-3da3b9cc1b4b" providerId="ADAL" clId="{42BB5D34-7A67-42A0-868D-31A53ECA7E37}" dt="2024-05-14T12:04:53.546" v="11990"/>
          <ac:spMkLst>
            <pc:docMk/>
            <pc:sldMk cId="975458850" sldId="448"/>
            <ac:spMk id="139" creationId="{9DAFBA80-5F2A-BDE4-FD9A-1A56FA61E826}"/>
          </ac:spMkLst>
        </pc:spChg>
        <pc:spChg chg="mod">
          <ac:chgData name="Heiko Klare" userId="d7b0efbd-a5a6-4d7d-acbc-3da3b9cc1b4b" providerId="ADAL" clId="{42BB5D34-7A67-42A0-868D-31A53ECA7E37}" dt="2024-05-14T12:04:53.546" v="11990"/>
          <ac:spMkLst>
            <pc:docMk/>
            <pc:sldMk cId="975458850" sldId="448"/>
            <ac:spMk id="140" creationId="{A45BD396-FB7D-2910-3AD3-1080DBBB959C}"/>
          </ac:spMkLst>
        </pc:spChg>
        <pc:spChg chg="mod">
          <ac:chgData name="Heiko Klare" userId="d7b0efbd-a5a6-4d7d-acbc-3da3b9cc1b4b" providerId="ADAL" clId="{42BB5D34-7A67-42A0-868D-31A53ECA7E37}" dt="2024-05-14T12:04:53.546" v="11990"/>
          <ac:spMkLst>
            <pc:docMk/>
            <pc:sldMk cId="975458850" sldId="448"/>
            <ac:spMk id="141" creationId="{C1362791-0D78-47CD-5AF3-A5DE6D14EC2B}"/>
          </ac:spMkLst>
        </pc:spChg>
        <pc:spChg chg="mod">
          <ac:chgData name="Heiko Klare" userId="d7b0efbd-a5a6-4d7d-acbc-3da3b9cc1b4b" providerId="ADAL" clId="{42BB5D34-7A67-42A0-868D-31A53ECA7E37}" dt="2024-05-14T12:04:53.546" v="11990"/>
          <ac:spMkLst>
            <pc:docMk/>
            <pc:sldMk cId="975458850" sldId="448"/>
            <ac:spMk id="142" creationId="{BE515FCE-4712-2444-DB1D-6F093308B729}"/>
          </ac:spMkLst>
        </pc:spChg>
        <pc:spChg chg="mod">
          <ac:chgData name="Heiko Klare" userId="d7b0efbd-a5a6-4d7d-acbc-3da3b9cc1b4b" providerId="ADAL" clId="{42BB5D34-7A67-42A0-868D-31A53ECA7E37}" dt="2024-05-14T12:04:53.546" v="11990"/>
          <ac:spMkLst>
            <pc:docMk/>
            <pc:sldMk cId="975458850" sldId="448"/>
            <ac:spMk id="143" creationId="{243D3C6C-CEEA-F2D7-3920-14B0E7E07004}"/>
          </ac:spMkLst>
        </pc:spChg>
        <pc:spChg chg="mod">
          <ac:chgData name="Heiko Klare" userId="d7b0efbd-a5a6-4d7d-acbc-3da3b9cc1b4b" providerId="ADAL" clId="{42BB5D34-7A67-42A0-868D-31A53ECA7E37}" dt="2024-05-14T12:04:53.546" v="11990"/>
          <ac:spMkLst>
            <pc:docMk/>
            <pc:sldMk cId="975458850" sldId="448"/>
            <ac:spMk id="144" creationId="{A6E51DFB-0DCD-D5CE-D82E-B01D0CDE62AF}"/>
          </ac:spMkLst>
        </pc:spChg>
        <pc:spChg chg="mod">
          <ac:chgData name="Heiko Klare" userId="d7b0efbd-a5a6-4d7d-acbc-3da3b9cc1b4b" providerId="ADAL" clId="{42BB5D34-7A67-42A0-868D-31A53ECA7E37}" dt="2024-05-14T12:04:53.546" v="11990"/>
          <ac:spMkLst>
            <pc:docMk/>
            <pc:sldMk cId="975458850" sldId="448"/>
            <ac:spMk id="145" creationId="{A6DB11E6-55B8-62CF-9CC5-DB4E78785BE0}"/>
          </ac:spMkLst>
        </pc:spChg>
        <pc:spChg chg="mod">
          <ac:chgData name="Heiko Klare" userId="d7b0efbd-a5a6-4d7d-acbc-3da3b9cc1b4b" providerId="ADAL" clId="{42BB5D34-7A67-42A0-868D-31A53ECA7E37}" dt="2024-05-14T12:04:53.546" v="11990"/>
          <ac:spMkLst>
            <pc:docMk/>
            <pc:sldMk cId="975458850" sldId="448"/>
            <ac:spMk id="146" creationId="{3F0D3758-D83B-292B-BA52-A3ACC67D3C95}"/>
          </ac:spMkLst>
        </pc:spChg>
        <pc:spChg chg="mod">
          <ac:chgData name="Heiko Klare" userId="d7b0efbd-a5a6-4d7d-acbc-3da3b9cc1b4b" providerId="ADAL" clId="{42BB5D34-7A67-42A0-868D-31A53ECA7E37}" dt="2024-05-14T12:04:53.546" v="11990"/>
          <ac:spMkLst>
            <pc:docMk/>
            <pc:sldMk cId="975458850" sldId="448"/>
            <ac:spMk id="147" creationId="{94E26BF3-E7A0-35ED-D058-749D8DCA535A}"/>
          </ac:spMkLst>
        </pc:spChg>
        <pc:spChg chg="mod">
          <ac:chgData name="Heiko Klare" userId="d7b0efbd-a5a6-4d7d-acbc-3da3b9cc1b4b" providerId="ADAL" clId="{42BB5D34-7A67-42A0-868D-31A53ECA7E37}" dt="2024-05-14T12:04:53.546" v="11990"/>
          <ac:spMkLst>
            <pc:docMk/>
            <pc:sldMk cId="975458850" sldId="448"/>
            <ac:spMk id="148" creationId="{526B98D3-294D-8913-211D-6D913601BDA0}"/>
          </ac:spMkLst>
        </pc:spChg>
        <pc:spChg chg="mod">
          <ac:chgData name="Heiko Klare" userId="d7b0efbd-a5a6-4d7d-acbc-3da3b9cc1b4b" providerId="ADAL" clId="{42BB5D34-7A67-42A0-868D-31A53ECA7E37}" dt="2024-05-14T12:04:53.546" v="11990"/>
          <ac:spMkLst>
            <pc:docMk/>
            <pc:sldMk cId="975458850" sldId="448"/>
            <ac:spMk id="149" creationId="{AE27099D-A616-4F45-DD7F-90A41D100A79}"/>
          </ac:spMkLst>
        </pc:spChg>
        <pc:spChg chg="mod">
          <ac:chgData name="Heiko Klare" userId="d7b0efbd-a5a6-4d7d-acbc-3da3b9cc1b4b" providerId="ADAL" clId="{42BB5D34-7A67-42A0-868D-31A53ECA7E37}" dt="2024-05-14T12:04:53.546" v="11990"/>
          <ac:spMkLst>
            <pc:docMk/>
            <pc:sldMk cId="975458850" sldId="448"/>
            <ac:spMk id="150" creationId="{ABB3B2D0-BBB4-FC29-816B-77B9BD0BA1C8}"/>
          </ac:spMkLst>
        </pc:spChg>
        <pc:spChg chg="mod">
          <ac:chgData name="Heiko Klare" userId="d7b0efbd-a5a6-4d7d-acbc-3da3b9cc1b4b" providerId="ADAL" clId="{42BB5D34-7A67-42A0-868D-31A53ECA7E37}" dt="2024-05-14T12:04:53.546" v="11990"/>
          <ac:spMkLst>
            <pc:docMk/>
            <pc:sldMk cId="975458850" sldId="448"/>
            <ac:spMk id="151" creationId="{BE8AFC3B-A13F-C3FB-10BD-9738FA10BC9D}"/>
          </ac:spMkLst>
        </pc:spChg>
        <pc:spChg chg="mod">
          <ac:chgData name="Heiko Klare" userId="d7b0efbd-a5a6-4d7d-acbc-3da3b9cc1b4b" providerId="ADAL" clId="{42BB5D34-7A67-42A0-868D-31A53ECA7E37}" dt="2024-05-14T12:04:53.546" v="11990"/>
          <ac:spMkLst>
            <pc:docMk/>
            <pc:sldMk cId="975458850" sldId="448"/>
            <ac:spMk id="152" creationId="{408E42BD-BBBA-9456-0C58-C2B1BE4FF7FF}"/>
          </ac:spMkLst>
        </pc:spChg>
        <pc:spChg chg="mod">
          <ac:chgData name="Heiko Klare" userId="d7b0efbd-a5a6-4d7d-acbc-3da3b9cc1b4b" providerId="ADAL" clId="{42BB5D34-7A67-42A0-868D-31A53ECA7E37}" dt="2024-05-14T12:04:53.546" v="11990"/>
          <ac:spMkLst>
            <pc:docMk/>
            <pc:sldMk cId="975458850" sldId="448"/>
            <ac:spMk id="153" creationId="{7DAEE5F4-A942-EE24-C5DC-3F1E39AAFED6}"/>
          </ac:spMkLst>
        </pc:spChg>
        <pc:spChg chg="mod">
          <ac:chgData name="Heiko Klare" userId="d7b0efbd-a5a6-4d7d-acbc-3da3b9cc1b4b" providerId="ADAL" clId="{42BB5D34-7A67-42A0-868D-31A53ECA7E37}" dt="2024-05-14T12:04:53.546" v="11990"/>
          <ac:spMkLst>
            <pc:docMk/>
            <pc:sldMk cId="975458850" sldId="448"/>
            <ac:spMk id="154" creationId="{DAE70DB7-987D-80FF-6060-4766CCFFE4D7}"/>
          </ac:spMkLst>
        </pc:spChg>
        <pc:spChg chg="mod">
          <ac:chgData name="Heiko Klare" userId="d7b0efbd-a5a6-4d7d-acbc-3da3b9cc1b4b" providerId="ADAL" clId="{42BB5D34-7A67-42A0-868D-31A53ECA7E37}" dt="2024-05-14T12:04:53.546" v="11990"/>
          <ac:spMkLst>
            <pc:docMk/>
            <pc:sldMk cId="975458850" sldId="448"/>
            <ac:spMk id="155" creationId="{BA26B340-1C9E-FCFB-245F-D427ECB651F7}"/>
          </ac:spMkLst>
        </pc:spChg>
        <pc:spChg chg="mod">
          <ac:chgData name="Heiko Klare" userId="d7b0efbd-a5a6-4d7d-acbc-3da3b9cc1b4b" providerId="ADAL" clId="{42BB5D34-7A67-42A0-868D-31A53ECA7E37}" dt="2024-05-14T12:04:53.546" v="11990"/>
          <ac:spMkLst>
            <pc:docMk/>
            <pc:sldMk cId="975458850" sldId="448"/>
            <ac:spMk id="156" creationId="{C190C45A-897E-746A-4221-2A3E035E49F3}"/>
          </ac:spMkLst>
        </pc:spChg>
        <pc:spChg chg="mod">
          <ac:chgData name="Heiko Klare" userId="d7b0efbd-a5a6-4d7d-acbc-3da3b9cc1b4b" providerId="ADAL" clId="{42BB5D34-7A67-42A0-868D-31A53ECA7E37}" dt="2024-05-14T12:04:53.546" v="11990"/>
          <ac:spMkLst>
            <pc:docMk/>
            <pc:sldMk cId="975458850" sldId="448"/>
            <ac:spMk id="157" creationId="{4FA8C864-13D6-358C-527D-5088D521A61C}"/>
          </ac:spMkLst>
        </pc:spChg>
        <pc:spChg chg="mod">
          <ac:chgData name="Heiko Klare" userId="d7b0efbd-a5a6-4d7d-acbc-3da3b9cc1b4b" providerId="ADAL" clId="{42BB5D34-7A67-42A0-868D-31A53ECA7E37}" dt="2024-05-14T12:04:53.546" v="11990"/>
          <ac:spMkLst>
            <pc:docMk/>
            <pc:sldMk cId="975458850" sldId="448"/>
            <ac:spMk id="158" creationId="{63411001-1ED2-25C6-5B07-3E5C7045E5A1}"/>
          </ac:spMkLst>
        </pc:spChg>
        <pc:spChg chg="mod">
          <ac:chgData name="Heiko Klare" userId="d7b0efbd-a5a6-4d7d-acbc-3da3b9cc1b4b" providerId="ADAL" clId="{42BB5D34-7A67-42A0-868D-31A53ECA7E37}" dt="2024-05-14T12:04:53.546" v="11990"/>
          <ac:spMkLst>
            <pc:docMk/>
            <pc:sldMk cId="975458850" sldId="448"/>
            <ac:spMk id="159" creationId="{51E82BB6-FF93-C9F4-17F9-EEB8CCE5A854}"/>
          </ac:spMkLst>
        </pc:spChg>
        <pc:spChg chg="mod">
          <ac:chgData name="Heiko Klare" userId="d7b0efbd-a5a6-4d7d-acbc-3da3b9cc1b4b" providerId="ADAL" clId="{42BB5D34-7A67-42A0-868D-31A53ECA7E37}" dt="2024-05-14T12:04:53.546" v="11990"/>
          <ac:spMkLst>
            <pc:docMk/>
            <pc:sldMk cId="975458850" sldId="448"/>
            <ac:spMk id="160" creationId="{3A9B8075-9D2B-0EFA-AFF6-CE8C1B19BBF6}"/>
          </ac:spMkLst>
        </pc:spChg>
        <pc:spChg chg="mod">
          <ac:chgData name="Heiko Klare" userId="d7b0efbd-a5a6-4d7d-acbc-3da3b9cc1b4b" providerId="ADAL" clId="{42BB5D34-7A67-42A0-868D-31A53ECA7E37}" dt="2024-05-14T12:04:53.546" v="11990"/>
          <ac:spMkLst>
            <pc:docMk/>
            <pc:sldMk cId="975458850" sldId="448"/>
            <ac:spMk id="161" creationId="{F73E0532-A6C3-A253-C181-385248B3746E}"/>
          </ac:spMkLst>
        </pc:spChg>
        <pc:spChg chg="mod">
          <ac:chgData name="Heiko Klare" userId="d7b0efbd-a5a6-4d7d-acbc-3da3b9cc1b4b" providerId="ADAL" clId="{42BB5D34-7A67-42A0-868D-31A53ECA7E37}" dt="2024-05-14T12:04:53.546" v="11990"/>
          <ac:spMkLst>
            <pc:docMk/>
            <pc:sldMk cId="975458850" sldId="448"/>
            <ac:spMk id="162" creationId="{63B30694-2A0C-C5F6-36AC-C4CD8B5A28A6}"/>
          </ac:spMkLst>
        </pc:spChg>
        <pc:spChg chg="mod">
          <ac:chgData name="Heiko Klare" userId="d7b0efbd-a5a6-4d7d-acbc-3da3b9cc1b4b" providerId="ADAL" clId="{42BB5D34-7A67-42A0-868D-31A53ECA7E37}" dt="2024-05-14T12:04:53.546" v="11990"/>
          <ac:spMkLst>
            <pc:docMk/>
            <pc:sldMk cId="975458850" sldId="448"/>
            <ac:spMk id="163" creationId="{A2EA6A63-FE54-1CB4-C0F0-1DB2BCFF2B5E}"/>
          </ac:spMkLst>
        </pc:spChg>
        <pc:spChg chg="mod">
          <ac:chgData name="Heiko Klare" userId="d7b0efbd-a5a6-4d7d-acbc-3da3b9cc1b4b" providerId="ADAL" clId="{42BB5D34-7A67-42A0-868D-31A53ECA7E37}" dt="2024-05-14T12:04:53.546" v="11990"/>
          <ac:spMkLst>
            <pc:docMk/>
            <pc:sldMk cId="975458850" sldId="448"/>
            <ac:spMk id="164" creationId="{074048DB-960D-35D4-60EB-FAC2AB8C3E18}"/>
          </ac:spMkLst>
        </pc:spChg>
        <pc:spChg chg="mod">
          <ac:chgData name="Heiko Klare" userId="d7b0efbd-a5a6-4d7d-acbc-3da3b9cc1b4b" providerId="ADAL" clId="{42BB5D34-7A67-42A0-868D-31A53ECA7E37}" dt="2024-05-14T12:04:53.546" v="11990"/>
          <ac:spMkLst>
            <pc:docMk/>
            <pc:sldMk cId="975458850" sldId="448"/>
            <ac:spMk id="165" creationId="{29844395-D759-69BA-1725-CA044A860A0E}"/>
          </ac:spMkLst>
        </pc:spChg>
        <pc:spChg chg="mod">
          <ac:chgData name="Heiko Klare" userId="d7b0efbd-a5a6-4d7d-acbc-3da3b9cc1b4b" providerId="ADAL" clId="{42BB5D34-7A67-42A0-868D-31A53ECA7E37}" dt="2024-05-14T12:04:53.546" v="11990"/>
          <ac:spMkLst>
            <pc:docMk/>
            <pc:sldMk cId="975458850" sldId="448"/>
            <ac:spMk id="166" creationId="{9EB4E596-A2D6-39D5-7E6D-22D0CA6B47CD}"/>
          </ac:spMkLst>
        </pc:spChg>
        <pc:spChg chg="mod">
          <ac:chgData name="Heiko Klare" userId="d7b0efbd-a5a6-4d7d-acbc-3da3b9cc1b4b" providerId="ADAL" clId="{42BB5D34-7A67-42A0-868D-31A53ECA7E37}" dt="2024-05-14T12:04:53.546" v="11990"/>
          <ac:spMkLst>
            <pc:docMk/>
            <pc:sldMk cId="975458850" sldId="448"/>
            <ac:spMk id="167" creationId="{70D464B2-7976-F56C-D8A6-3F100B2B63A6}"/>
          </ac:spMkLst>
        </pc:spChg>
        <pc:spChg chg="mod">
          <ac:chgData name="Heiko Klare" userId="d7b0efbd-a5a6-4d7d-acbc-3da3b9cc1b4b" providerId="ADAL" clId="{42BB5D34-7A67-42A0-868D-31A53ECA7E37}" dt="2024-05-14T12:04:53.546" v="11990"/>
          <ac:spMkLst>
            <pc:docMk/>
            <pc:sldMk cId="975458850" sldId="448"/>
            <ac:spMk id="168" creationId="{E5594242-5478-3AE2-9366-13BEE590EBF6}"/>
          </ac:spMkLst>
        </pc:spChg>
        <pc:spChg chg="mod">
          <ac:chgData name="Heiko Klare" userId="d7b0efbd-a5a6-4d7d-acbc-3da3b9cc1b4b" providerId="ADAL" clId="{42BB5D34-7A67-42A0-868D-31A53ECA7E37}" dt="2024-05-14T12:04:53.546" v="11990"/>
          <ac:spMkLst>
            <pc:docMk/>
            <pc:sldMk cId="975458850" sldId="448"/>
            <ac:spMk id="169" creationId="{EA512977-9FEF-7AC1-9865-BB805819FDD8}"/>
          </ac:spMkLst>
        </pc:spChg>
        <pc:spChg chg="mod">
          <ac:chgData name="Heiko Klare" userId="d7b0efbd-a5a6-4d7d-acbc-3da3b9cc1b4b" providerId="ADAL" clId="{42BB5D34-7A67-42A0-868D-31A53ECA7E37}" dt="2024-05-14T12:04:53.546" v="11990"/>
          <ac:spMkLst>
            <pc:docMk/>
            <pc:sldMk cId="975458850" sldId="448"/>
            <ac:spMk id="170" creationId="{CD0C342D-5723-82EB-CC61-845E3900B157}"/>
          </ac:spMkLst>
        </pc:spChg>
        <pc:spChg chg="mod">
          <ac:chgData name="Heiko Klare" userId="d7b0efbd-a5a6-4d7d-acbc-3da3b9cc1b4b" providerId="ADAL" clId="{42BB5D34-7A67-42A0-868D-31A53ECA7E37}" dt="2024-05-14T12:04:53.546" v="11990"/>
          <ac:spMkLst>
            <pc:docMk/>
            <pc:sldMk cId="975458850" sldId="448"/>
            <ac:spMk id="171" creationId="{0B42578B-A26B-A335-9548-7603DD027DF1}"/>
          </ac:spMkLst>
        </pc:spChg>
        <pc:spChg chg="mod">
          <ac:chgData name="Heiko Klare" userId="d7b0efbd-a5a6-4d7d-acbc-3da3b9cc1b4b" providerId="ADAL" clId="{42BB5D34-7A67-42A0-868D-31A53ECA7E37}" dt="2024-05-14T12:04:53.546" v="11990"/>
          <ac:spMkLst>
            <pc:docMk/>
            <pc:sldMk cId="975458850" sldId="448"/>
            <ac:spMk id="172" creationId="{547946A9-7F71-95EA-22F5-A91A3E030B5A}"/>
          </ac:spMkLst>
        </pc:spChg>
        <pc:spChg chg="mod">
          <ac:chgData name="Heiko Klare" userId="d7b0efbd-a5a6-4d7d-acbc-3da3b9cc1b4b" providerId="ADAL" clId="{42BB5D34-7A67-42A0-868D-31A53ECA7E37}" dt="2024-05-14T12:04:53.546" v="11990"/>
          <ac:spMkLst>
            <pc:docMk/>
            <pc:sldMk cId="975458850" sldId="448"/>
            <ac:spMk id="173" creationId="{D4F784AC-EF2E-463E-9406-9051243404F0}"/>
          </ac:spMkLst>
        </pc:spChg>
        <pc:spChg chg="mod">
          <ac:chgData name="Heiko Klare" userId="d7b0efbd-a5a6-4d7d-acbc-3da3b9cc1b4b" providerId="ADAL" clId="{42BB5D34-7A67-42A0-868D-31A53ECA7E37}" dt="2024-05-14T12:04:53.546" v="11990"/>
          <ac:spMkLst>
            <pc:docMk/>
            <pc:sldMk cId="975458850" sldId="448"/>
            <ac:spMk id="174" creationId="{7D0CD4CD-BEB8-D993-7D45-DAF10DA5FB9C}"/>
          </ac:spMkLst>
        </pc:spChg>
        <pc:spChg chg="mod">
          <ac:chgData name="Heiko Klare" userId="d7b0efbd-a5a6-4d7d-acbc-3da3b9cc1b4b" providerId="ADAL" clId="{42BB5D34-7A67-42A0-868D-31A53ECA7E37}" dt="2024-05-14T12:04:53.546" v="11990"/>
          <ac:spMkLst>
            <pc:docMk/>
            <pc:sldMk cId="975458850" sldId="448"/>
            <ac:spMk id="175" creationId="{FDCF96AC-DE55-2018-74D9-3B9E347015F1}"/>
          </ac:spMkLst>
        </pc:spChg>
        <pc:spChg chg="mod">
          <ac:chgData name="Heiko Klare" userId="d7b0efbd-a5a6-4d7d-acbc-3da3b9cc1b4b" providerId="ADAL" clId="{42BB5D34-7A67-42A0-868D-31A53ECA7E37}" dt="2024-05-14T12:04:53.546" v="11990"/>
          <ac:spMkLst>
            <pc:docMk/>
            <pc:sldMk cId="975458850" sldId="448"/>
            <ac:spMk id="176" creationId="{E93A1286-6999-18E1-22C4-48DCEB730D8F}"/>
          </ac:spMkLst>
        </pc:spChg>
        <pc:spChg chg="mod">
          <ac:chgData name="Heiko Klare" userId="d7b0efbd-a5a6-4d7d-acbc-3da3b9cc1b4b" providerId="ADAL" clId="{42BB5D34-7A67-42A0-868D-31A53ECA7E37}" dt="2024-05-14T12:04:53.546" v="11990"/>
          <ac:spMkLst>
            <pc:docMk/>
            <pc:sldMk cId="975458850" sldId="448"/>
            <ac:spMk id="177" creationId="{C165A2BD-730C-BA07-BD4D-FEDC92034E5A}"/>
          </ac:spMkLst>
        </pc:spChg>
        <pc:spChg chg="mod">
          <ac:chgData name="Heiko Klare" userId="d7b0efbd-a5a6-4d7d-acbc-3da3b9cc1b4b" providerId="ADAL" clId="{42BB5D34-7A67-42A0-868D-31A53ECA7E37}" dt="2024-05-14T12:04:53.546" v="11990"/>
          <ac:spMkLst>
            <pc:docMk/>
            <pc:sldMk cId="975458850" sldId="448"/>
            <ac:spMk id="178" creationId="{3A5089F9-C9A0-219E-8C9C-CA7F95CBE1A1}"/>
          </ac:spMkLst>
        </pc:spChg>
        <pc:spChg chg="mod">
          <ac:chgData name="Heiko Klare" userId="d7b0efbd-a5a6-4d7d-acbc-3da3b9cc1b4b" providerId="ADAL" clId="{42BB5D34-7A67-42A0-868D-31A53ECA7E37}" dt="2024-05-14T12:04:53.546" v="11990"/>
          <ac:spMkLst>
            <pc:docMk/>
            <pc:sldMk cId="975458850" sldId="448"/>
            <ac:spMk id="179" creationId="{A46E147F-B323-6C50-69B1-84D6DF1505C2}"/>
          </ac:spMkLst>
        </pc:spChg>
        <pc:spChg chg="mod">
          <ac:chgData name="Heiko Klare" userId="d7b0efbd-a5a6-4d7d-acbc-3da3b9cc1b4b" providerId="ADAL" clId="{42BB5D34-7A67-42A0-868D-31A53ECA7E37}" dt="2024-05-14T12:04:53.546" v="11990"/>
          <ac:spMkLst>
            <pc:docMk/>
            <pc:sldMk cId="975458850" sldId="448"/>
            <ac:spMk id="180" creationId="{ED8A9C1B-8FF8-C843-6B6C-E3083C3831A5}"/>
          </ac:spMkLst>
        </pc:spChg>
        <pc:spChg chg="mod">
          <ac:chgData name="Heiko Klare" userId="d7b0efbd-a5a6-4d7d-acbc-3da3b9cc1b4b" providerId="ADAL" clId="{42BB5D34-7A67-42A0-868D-31A53ECA7E37}" dt="2024-05-14T12:04:53.546" v="11990"/>
          <ac:spMkLst>
            <pc:docMk/>
            <pc:sldMk cId="975458850" sldId="448"/>
            <ac:spMk id="181" creationId="{2797F46D-2FFF-6D16-C063-1F1008392095}"/>
          </ac:spMkLst>
        </pc:spChg>
        <pc:spChg chg="mod">
          <ac:chgData name="Heiko Klare" userId="d7b0efbd-a5a6-4d7d-acbc-3da3b9cc1b4b" providerId="ADAL" clId="{42BB5D34-7A67-42A0-868D-31A53ECA7E37}" dt="2024-05-14T12:04:53.546" v="11990"/>
          <ac:spMkLst>
            <pc:docMk/>
            <pc:sldMk cId="975458850" sldId="448"/>
            <ac:spMk id="182" creationId="{CE73506E-AA75-B770-32F7-238EB592F86B}"/>
          </ac:spMkLst>
        </pc:spChg>
        <pc:spChg chg="mod">
          <ac:chgData name="Heiko Klare" userId="d7b0efbd-a5a6-4d7d-acbc-3da3b9cc1b4b" providerId="ADAL" clId="{42BB5D34-7A67-42A0-868D-31A53ECA7E37}" dt="2024-05-14T12:04:53.546" v="11990"/>
          <ac:spMkLst>
            <pc:docMk/>
            <pc:sldMk cId="975458850" sldId="448"/>
            <ac:spMk id="183" creationId="{9A176FBB-F9EA-2FD0-2FE8-7DF716DB19C9}"/>
          </ac:spMkLst>
        </pc:spChg>
        <pc:spChg chg="mod">
          <ac:chgData name="Heiko Klare" userId="d7b0efbd-a5a6-4d7d-acbc-3da3b9cc1b4b" providerId="ADAL" clId="{42BB5D34-7A67-42A0-868D-31A53ECA7E37}" dt="2024-05-14T12:04:53.546" v="11990"/>
          <ac:spMkLst>
            <pc:docMk/>
            <pc:sldMk cId="975458850" sldId="448"/>
            <ac:spMk id="184" creationId="{C1F64DDB-CA55-0279-302C-4CA73C5E78D1}"/>
          </ac:spMkLst>
        </pc:spChg>
        <pc:spChg chg="mod">
          <ac:chgData name="Heiko Klare" userId="d7b0efbd-a5a6-4d7d-acbc-3da3b9cc1b4b" providerId="ADAL" clId="{42BB5D34-7A67-42A0-868D-31A53ECA7E37}" dt="2024-05-14T12:04:53.546" v="11990"/>
          <ac:spMkLst>
            <pc:docMk/>
            <pc:sldMk cId="975458850" sldId="448"/>
            <ac:spMk id="185" creationId="{F08C822B-A7E5-899A-0677-57EF2F69AAE1}"/>
          </ac:spMkLst>
        </pc:spChg>
        <pc:spChg chg="mod">
          <ac:chgData name="Heiko Klare" userId="d7b0efbd-a5a6-4d7d-acbc-3da3b9cc1b4b" providerId="ADAL" clId="{42BB5D34-7A67-42A0-868D-31A53ECA7E37}" dt="2024-05-14T12:04:53.546" v="11990"/>
          <ac:spMkLst>
            <pc:docMk/>
            <pc:sldMk cId="975458850" sldId="448"/>
            <ac:spMk id="186" creationId="{C4F2A641-C90C-99D3-74B9-9741DD2DDDFC}"/>
          </ac:spMkLst>
        </pc:spChg>
        <pc:spChg chg="mod">
          <ac:chgData name="Heiko Klare" userId="d7b0efbd-a5a6-4d7d-acbc-3da3b9cc1b4b" providerId="ADAL" clId="{42BB5D34-7A67-42A0-868D-31A53ECA7E37}" dt="2024-05-14T12:04:53.546" v="11990"/>
          <ac:spMkLst>
            <pc:docMk/>
            <pc:sldMk cId="975458850" sldId="448"/>
            <ac:spMk id="187" creationId="{ED287583-062C-92B1-F492-5AEC3633D445}"/>
          </ac:spMkLst>
        </pc:spChg>
        <pc:spChg chg="mod">
          <ac:chgData name="Heiko Klare" userId="d7b0efbd-a5a6-4d7d-acbc-3da3b9cc1b4b" providerId="ADAL" clId="{42BB5D34-7A67-42A0-868D-31A53ECA7E37}" dt="2024-05-14T12:04:53.546" v="11990"/>
          <ac:spMkLst>
            <pc:docMk/>
            <pc:sldMk cId="975458850" sldId="448"/>
            <ac:spMk id="188" creationId="{B20397D0-090F-2844-8BFA-C84DDB43BC4D}"/>
          </ac:spMkLst>
        </pc:spChg>
        <pc:spChg chg="mod">
          <ac:chgData name="Heiko Klare" userId="d7b0efbd-a5a6-4d7d-acbc-3da3b9cc1b4b" providerId="ADAL" clId="{42BB5D34-7A67-42A0-868D-31A53ECA7E37}" dt="2024-05-14T12:04:53.546" v="11990"/>
          <ac:spMkLst>
            <pc:docMk/>
            <pc:sldMk cId="975458850" sldId="448"/>
            <ac:spMk id="189" creationId="{37FBB768-7B17-4D7E-6D2C-8F3F81343B90}"/>
          </ac:spMkLst>
        </pc:spChg>
        <pc:spChg chg="mod">
          <ac:chgData name="Heiko Klare" userId="d7b0efbd-a5a6-4d7d-acbc-3da3b9cc1b4b" providerId="ADAL" clId="{42BB5D34-7A67-42A0-868D-31A53ECA7E37}" dt="2024-05-14T12:04:53.546" v="11990"/>
          <ac:spMkLst>
            <pc:docMk/>
            <pc:sldMk cId="975458850" sldId="448"/>
            <ac:spMk id="190" creationId="{F0789C0F-E0A4-9120-409A-E5015AAADDE5}"/>
          </ac:spMkLst>
        </pc:spChg>
        <pc:spChg chg="mod">
          <ac:chgData name="Heiko Klare" userId="d7b0efbd-a5a6-4d7d-acbc-3da3b9cc1b4b" providerId="ADAL" clId="{42BB5D34-7A67-42A0-868D-31A53ECA7E37}" dt="2024-05-14T12:04:53.546" v="11990"/>
          <ac:spMkLst>
            <pc:docMk/>
            <pc:sldMk cId="975458850" sldId="448"/>
            <ac:spMk id="191" creationId="{1105BFB4-B2DE-278D-A28B-EC3C9E4FE348}"/>
          </ac:spMkLst>
        </pc:spChg>
        <pc:spChg chg="mod">
          <ac:chgData name="Heiko Klare" userId="d7b0efbd-a5a6-4d7d-acbc-3da3b9cc1b4b" providerId="ADAL" clId="{42BB5D34-7A67-42A0-868D-31A53ECA7E37}" dt="2024-05-14T12:04:53.546" v="11990"/>
          <ac:spMkLst>
            <pc:docMk/>
            <pc:sldMk cId="975458850" sldId="448"/>
            <ac:spMk id="192" creationId="{983D65F2-B765-DCF2-E114-76BA9F6E2103}"/>
          </ac:spMkLst>
        </pc:spChg>
        <pc:spChg chg="mod">
          <ac:chgData name="Heiko Klare" userId="d7b0efbd-a5a6-4d7d-acbc-3da3b9cc1b4b" providerId="ADAL" clId="{42BB5D34-7A67-42A0-868D-31A53ECA7E37}" dt="2024-05-14T12:04:53.546" v="11990"/>
          <ac:spMkLst>
            <pc:docMk/>
            <pc:sldMk cId="975458850" sldId="448"/>
            <ac:spMk id="193" creationId="{C830D840-6D9B-6D44-A885-FC7B9AE055D7}"/>
          </ac:spMkLst>
        </pc:spChg>
        <pc:spChg chg="mod">
          <ac:chgData name="Heiko Klare" userId="d7b0efbd-a5a6-4d7d-acbc-3da3b9cc1b4b" providerId="ADAL" clId="{42BB5D34-7A67-42A0-868D-31A53ECA7E37}" dt="2024-05-14T12:04:53.546" v="11990"/>
          <ac:spMkLst>
            <pc:docMk/>
            <pc:sldMk cId="975458850" sldId="448"/>
            <ac:spMk id="194" creationId="{41A8B762-E1D1-CB06-5D48-26CB264B7817}"/>
          </ac:spMkLst>
        </pc:spChg>
        <pc:spChg chg="mod">
          <ac:chgData name="Heiko Klare" userId="d7b0efbd-a5a6-4d7d-acbc-3da3b9cc1b4b" providerId="ADAL" clId="{42BB5D34-7A67-42A0-868D-31A53ECA7E37}" dt="2024-05-14T12:04:53.546" v="11990"/>
          <ac:spMkLst>
            <pc:docMk/>
            <pc:sldMk cId="975458850" sldId="448"/>
            <ac:spMk id="195" creationId="{031360AC-2153-CE10-AF49-A31E9F85F67A}"/>
          </ac:spMkLst>
        </pc:spChg>
        <pc:spChg chg="mod">
          <ac:chgData name="Heiko Klare" userId="d7b0efbd-a5a6-4d7d-acbc-3da3b9cc1b4b" providerId="ADAL" clId="{42BB5D34-7A67-42A0-868D-31A53ECA7E37}" dt="2024-05-14T12:04:53.546" v="11990"/>
          <ac:spMkLst>
            <pc:docMk/>
            <pc:sldMk cId="975458850" sldId="448"/>
            <ac:spMk id="196" creationId="{37AEF57B-4AB1-CFDA-144E-B06666EA58F7}"/>
          </ac:spMkLst>
        </pc:spChg>
        <pc:spChg chg="mod">
          <ac:chgData name="Heiko Klare" userId="d7b0efbd-a5a6-4d7d-acbc-3da3b9cc1b4b" providerId="ADAL" clId="{42BB5D34-7A67-42A0-868D-31A53ECA7E37}" dt="2024-05-14T12:04:53.546" v="11990"/>
          <ac:spMkLst>
            <pc:docMk/>
            <pc:sldMk cId="975458850" sldId="448"/>
            <ac:spMk id="197" creationId="{1FBA15C9-ECFE-D0F9-4BE2-A6A914E2C81C}"/>
          </ac:spMkLst>
        </pc:spChg>
        <pc:spChg chg="mod">
          <ac:chgData name="Heiko Klare" userId="d7b0efbd-a5a6-4d7d-acbc-3da3b9cc1b4b" providerId="ADAL" clId="{42BB5D34-7A67-42A0-868D-31A53ECA7E37}" dt="2024-05-14T12:04:53.546" v="11990"/>
          <ac:spMkLst>
            <pc:docMk/>
            <pc:sldMk cId="975458850" sldId="448"/>
            <ac:spMk id="198" creationId="{FB42958F-F3C5-784B-241B-C29BBA55D138}"/>
          </ac:spMkLst>
        </pc:spChg>
        <pc:spChg chg="mod">
          <ac:chgData name="Heiko Klare" userId="d7b0efbd-a5a6-4d7d-acbc-3da3b9cc1b4b" providerId="ADAL" clId="{42BB5D34-7A67-42A0-868D-31A53ECA7E37}" dt="2024-05-14T12:04:53.546" v="11990"/>
          <ac:spMkLst>
            <pc:docMk/>
            <pc:sldMk cId="975458850" sldId="448"/>
            <ac:spMk id="199" creationId="{53A53D34-EBAB-EBB4-3BA7-725EC73955C6}"/>
          </ac:spMkLst>
        </pc:spChg>
        <pc:spChg chg="mod">
          <ac:chgData name="Heiko Klare" userId="d7b0efbd-a5a6-4d7d-acbc-3da3b9cc1b4b" providerId="ADAL" clId="{42BB5D34-7A67-42A0-868D-31A53ECA7E37}" dt="2024-05-14T12:04:53.546" v="11990"/>
          <ac:spMkLst>
            <pc:docMk/>
            <pc:sldMk cId="975458850" sldId="448"/>
            <ac:spMk id="200" creationId="{058EC718-E1E3-4508-97F6-41A61FEDC4C4}"/>
          </ac:spMkLst>
        </pc:spChg>
        <pc:spChg chg="mod">
          <ac:chgData name="Heiko Klare" userId="d7b0efbd-a5a6-4d7d-acbc-3da3b9cc1b4b" providerId="ADAL" clId="{42BB5D34-7A67-42A0-868D-31A53ECA7E37}" dt="2024-05-14T12:04:53.546" v="11990"/>
          <ac:spMkLst>
            <pc:docMk/>
            <pc:sldMk cId="975458850" sldId="448"/>
            <ac:spMk id="201" creationId="{00D00BCD-E176-3F67-5B59-6B565C7AF15C}"/>
          </ac:spMkLst>
        </pc:spChg>
        <pc:spChg chg="mod">
          <ac:chgData name="Heiko Klare" userId="d7b0efbd-a5a6-4d7d-acbc-3da3b9cc1b4b" providerId="ADAL" clId="{42BB5D34-7A67-42A0-868D-31A53ECA7E37}" dt="2024-05-14T12:04:53.546" v="11990"/>
          <ac:spMkLst>
            <pc:docMk/>
            <pc:sldMk cId="975458850" sldId="448"/>
            <ac:spMk id="202" creationId="{BD558B6D-0F82-8651-F514-095379A5C304}"/>
          </ac:spMkLst>
        </pc:spChg>
        <pc:spChg chg="mod">
          <ac:chgData name="Heiko Klare" userId="d7b0efbd-a5a6-4d7d-acbc-3da3b9cc1b4b" providerId="ADAL" clId="{42BB5D34-7A67-42A0-868D-31A53ECA7E37}" dt="2024-05-14T12:04:53.546" v="11990"/>
          <ac:spMkLst>
            <pc:docMk/>
            <pc:sldMk cId="975458850" sldId="448"/>
            <ac:spMk id="203" creationId="{FC398047-8C60-781D-6C97-8FD1B8F1454E}"/>
          </ac:spMkLst>
        </pc:spChg>
        <pc:spChg chg="mod">
          <ac:chgData name="Heiko Klare" userId="d7b0efbd-a5a6-4d7d-acbc-3da3b9cc1b4b" providerId="ADAL" clId="{42BB5D34-7A67-42A0-868D-31A53ECA7E37}" dt="2024-05-14T12:04:53.546" v="11990"/>
          <ac:spMkLst>
            <pc:docMk/>
            <pc:sldMk cId="975458850" sldId="448"/>
            <ac:spMk id="204" creationId="{49766807-822F-B453-25C4-70CD4FE4C667}"/>
          </ac:spMkLst>
        </pc:spChg>
        <pc:spChg chg="mod">
          <ac:chgData name="Heiko Klare" userId="d7b0efbd-a5a6-4d7d-acbc-3da3b9cc1b4b" providerId="ADAL" clId="{42BB5D34-7A67-42A0-868D-31A53ECA7E37}" dt="2024-05-14T12:04:53.546" v="11990"/>
          <ac:spMkLst>
            <pc:docMk/>
            <pc:sldMk cId="975458850" sldId="448"/>
            <ac:spMk id="205" creationId="{CA4A9E5E-B0FD-A34F-D3A7-6489D7D46CC4}"/>
          </ac:spMkLst>
        </pc:spChg>
        <pc:spChg chg="mod">
          <ac:chgData name="Heiko Klare" userId="d7b0efbd-a5a6-4d7d-acbc-3da3b9cc1b4b" providerId="ADAL" clId="{42BB5D34-7A67-42A0-868D-31A53ECA7E37}" dt="2024-05-14T12:04:53.546" v="11990"/>
          <ac:spMkLst>
            <pc:docMk/>
            <pc:sldMk cId="975458850" sldId="448"/>
            <ac:spMk id="206" creationId="{5F2F55EB-FBF0-DE7B-6074-B480C05B01B3}"/>
          </ac:spMkLst>
        </pc:spChg>
        <pc:spChg chg="mod">
          <ac:chgData name="Heiko Klare" userId="d7b0efbd-a5a6-4d7d-acbc-3da3b9cc1b4b" providerId="ADAL" clId="{42BB5D34-7A67-42A0-868D-31A53ECA7E37}" dt="2024-05-14T12:04:53.546" v="11990"/>
          <ac:spMkLst>
            <pc:docMk/>
            <pc:sldMk cId="975458850" sldId="448"/>
            <ac:spMk id="207" creationId="{C2F29F6B-CFE3-8E3F-0026-029A59165928}"/>
          </ac:spMkLst>
        </pc:spChg>
        <pc:spChg chg="mod">
          <ac:chgData name="Heiko Klare" userId="d7b0efbd-a5a6-4d7d-acbc-3da3b9cc1b4b" providerId="ADAL" clId="{42BB5D34-7A67-42A0-868D-31A53ECA7E37}" dt="2024-05-14T12:04:53.546" v="11990"/>
          <ac:spMkLst>
            <pc:docMk/>
            <pc:sldMk cId="975458850" sldId="448"/>
            <ac:spMk id="208" creationId="{C7CD155A-9DFA-BE31-955E-3D12CA115DDA}"/>
          </ac:spMkLst>
        </pc:spChg>
        <pc:spChg chg="mod">
          <ac:chgData name="Heiko Klare" userId="d7b0efbd-a5a6-4d7d-acbc-3da3b9cc1b4b" providerId="ADAL" clId="{42BB5D34-7A67-42A0-868D-31A53ECA7E37}" dt="2024-05-14T12:04:53.546" v="11990"/>
          <ac:spMkLst>
            <pc:docMk/>
            <pc:sldMk cId="975458850" sldId="448"/>
            <ac:spMk id="209" creationId="{E10F7172-2D9C-5D0B-08FF-09BA94A8FB55}"/>
          </ac:spMkLst>
        </pc:spChg>
        <pc:spChg chg="mod">
          <ac:chgData name="Heiko Klare" userId="d7b0efbd-a5a6-4d7d-acbc-3da3b9cc1b4b" providerId="ADAL" clId="{42BB5D34-7A67-42A0-868D-31A53ECA7E37}" dt="2024-05-14T12:04:53.546" v="11990"/>
          <ac:spMkLst>
            <pc:docMk/>
            <pc:sldMk cId="975458850" sldId="448"/>
            <ac:spMk id="210" creationId="{B4EC99F4-406F-B902-8E52-FC9DD43BF748}"/>
          </ac:spMkLst>
        </pc:spChg>
        <pc:spChg chg="mod">
          <ac:chgData name="Heiko Klare" userId="d7b0efbd-a5a6-4d7d-acbc-3da3b9cc1b4b" providerId="ADAL" clId="{42BB5D34-7A67-42A0-868D-31A53ECA7E37}" dt="2024-05-14T12:04:53.546" v="11990"/>
          <ac:spMkLst>
            <pc:docMk/>
            <pc:sldMk cId="975458850" sldId="448"/>
            <ac:spMk id="211" creationId="{314EB65B-08EA-D9F4-0856-9979D05B72A2}"/>
          </ac:spMkLst>
        </pc:spChg>
        <pc:spChg chg="mod">
          <ac:chgData name="Heiko Klare" userId="d7b0efbd-a5a6-4d7d-acbc-3da3b9cc1b4b" providerId="ADAL" clId="{42BB5D34-7A67-42A0-868D-31A53ECA7E37}" dt="2024-05-14T12:04:53.546" v="11990"/>
          <ac:spMkLst>
            <pc:docMk/>
            <pc:sldMk cId="975458850" sldId="448"/>
            <ac:spMk id="212" creationId="{99765191-E783-68A9-6D7C-35787B257EEE}"/>
          </ac:spMkLst>
        </pc:spChg>
        <pc:spChg chg="mod">
          <ac:chgData name="Heiko Klare" userId="d7b0efbd-a5a6-4d7d-acbc-3da3b9cc1b4b" providerId="ADAL" clId="{42BB5D34-7A67-42A0-868D-31A53ECA7E37}" dt="2024-05-14T12:04:53.546" v="11990"/>
          <ac:spMkLst>
            <pc:docMk/>
            <pc:sldMk cId="975458850" sldId="448"/>
            <ac:spMk id="213" creationId="{FE11F6D1-FA62-8AF8-7318-C4627E57BC69}"/>
          </ac:spMkLst>
        </pc:spChg>
        <pc:spChg chg="mod">
          <ac:chgData name="Heiko Klare" userId="d7b0efbd-a5a6-4d7d-acbc-3da3b9cc1b4b" providerId="ADAL" clId="{42BB5D34-7A67-42A0-868D-31A53ECA7E37}" dt="2024-05-14T12:04:53.546" v="11990"/>
          <ac:spMkLst>
            <pc:docMk/>
            <pc:sldMk cId="975458850" sldId="448"/>
            <ac:spMk id="214" creationId="{2BC4420B-7252-0E48-8739-C1AED190F79B}"/>
          </ac:spMkLst>
        </pc:spChg>
        <pc:spChg chg="mod">
          <ac:chgData name="Heiko Klare" userId="d7b0efbd-a5a6-4d7d-acbc-3da3b9cc1b4b" providerId="ADAL" clId="{42BB5D34-7A67-42A0-868D-31A53ECA7E37}" dt="2024-05-14T12:04:53.546" v="11990"/>
          <ac:spMkLst>
            <pc:docMk/>
            <pc:sldMk cId="975458850" sldId="448"/>
            <ac:spMk id="215" creationId="{08DA71CD-E86E-B008-81B8-E5A9BA7767CE}"/>
          </ac:spMkLst>
        </pc:spChg>
        <pc:spChg chg="mod">
          <ac:chgData name="Heiko Klare" userId="d7b0efbd-a5a6-4d7d-acbc-3da3b9cc1b4b" providerId="ADAL" clId="{42BB5D34-7A67-42A0-868D-31A53ECA7E37}" dt="2024-05-14T12:04:53.546" v="11990"/>
          <ac:spMkLst>
            <pc:docMk/>
            <pc:sldMk cId="975458850" sldId="448"/>
            <ac:spMk id="216" creationId="{6C258F73-B4DD-7BF2-A32E-CF7B14CEE8A9}"/>
          </ac:spMkLst>
        </pc:spChg>
        <pc:spChg chg="mod">
          <ac:chgData name="Heiko Klare" userId="d7b0efbd-a5a6-4d7d-acbc-3da3b9cc1b4b" providerId="ADAL" clId="{42BB5D34-7A67-42A0-868D-31A53ECA7E37}" dt="2024-05-14T12:04:53.546" v="11990"/>
          <ac:spMkLst>
            <pc:docMk/>
            <pc:sldMk cId="975458850" sldId="448"/>
            <ac:spMk id="217" creationId="{C590326D-8C17-3208-F6A6-D93906C36738}"/>
          </ac:spMkLst>
        </pc:spChg>
        <pc:spChg chg="mod">
          <ac:chgData name="Heiko Klare" userId="d7b0efbd-a5a6-4d7d-acbc-3da3b9cc1b4b" providerId="ADAL" clId="{42BB5D34-7A67-42A0-868D-31A53ECA7E37}" dt="2024-05-14T12:04:53.546" v="11990"/>
          <ac:spMkLst>
            <pc:docMk/>
            <pc:sldMk cId="975458850" sldId="448"/>
            <ac:spMk id="218" creationId="{9DC32E1E-B143-C26D-26BA-8D44E7543C2D}"/>
          </ac:spMkLst>
        </pc:spChg>
        <pc:spChg chg="mod">
          <ac:chgData name="Heiko Klare" userId="d7b0efbd-a5a6-4d7d-acbc-3da3b9cc1b4b" providerId="ADAL" clId="{42BB5D34-7A67-42A0-868D-31A53ECA7E37}" dt="2024-05-14T12:04:53.546" v="11990"/>
          <ac:spMkLst>
            <pc:docMk/>
            <pc:sldMk cId="975458850" sldId="448"/>
            <ac:spMk id="219" creationId="{6C0DB594-00F5-B076-1852-120FFC89BC0F}"/>
          </ac:spMkLst>
        </pc:spChg>
        <pc:spChg chg="mod">
          <ac:chgData name="Heiko Klare" userId="d7b0efbd-a5a6-4d7d-acbc-3da3b9cc1b4b" providerId="ADAL" clId="{42BB5D34-7A67-42A0-868D-31A53ECA7E37}" dt="2024-05-14T12:04:53.546" v="11990"/>
          <ac:spMkLst>
            <pc:docMk/>
            <pc:sldMk cId="975458850" sldId="448"/>
            <ac:spMk id="220" creationId="{3DA435FA-4E10-C8D5-FCBD-158EFBF8E46B}"/>
          </ac:spMkLst>
        </pc:spChg>
        <pc:spChg chg="mod">
          <ac:chgData name="Heiko Klare" userId="d7b0efbd-a5a6-4d7d-acbc-3da3b9cc1b4b" providerId="ADAL" clId="{42BB5D34-7A67-42A0-868D-31A53ECA7E37}" dt="2024-05-14T12:04:53.546" v="11990"/>
          <ac:spMkLst>
            <pc:docMk/>
            <pc:sldMk cId="975458850" sldId="448"/>
            <ac:spMk id="221" creationId="{16EF3FEA-EBE6-BFC0-04ED-BE943FD082D8}"/>
          </ac:spMkLst>
        </pc:spChg>
        <pc:spChg chg="mod">
          <ac:chgData name="Heiko Klare" userId="d7b0efbd-a5a6-4d7d-acbc-3da3b9cc1b4b" providerId="ADAL" clId="{42BB5D34-7A67-42A0-868D-31A53ECA7E37}" dt="2024-05-14T12:04:53.546" v="11990"/>
          <ac:spMkLst>
            <pc:docMk/>
            <pc:sldMk cId="975458850" sldId="448"/>
            <ac:spMk id="222" creationId="{43B72FB5-EF80-91DA-798A-E452C49BD6EF}"/>
          </ac:spMkLst>
        </pc:spChg>
        <pc:spChg chg="mod">
          <ac:chgData name="Heiko Klare" userId="d7b0efbd-a5a6-4d7d-acbc-3da3b9cc1b4b" providerId="ADAL" clId="{42BB5D34-7A67-42A0-868D-31A53ECA7E37}" dt="2024-05-14T12:04:53.546" v="11990"/>
          <ac:spMkLst>
            <pc:docMk/>
            <pc:sldMk cId="975458850" sldId="448"/>
            <ac:spMk id="223" creationId="{43F1E1A7-EECE-AC93-FEC5-5B48BB18D893}"/>
          </ac:spMkLst>
        </pc:spChg>
        <pc:spChg chg="mod">
          <ac:chgData name="Heiko Klare" userId="d7b0efbd-a5a6-4d7d-acbc-3da3b9cc1b4b" providerId="ADAL" clId="{42BB5D34-7A67-42A0-868D-31A53ECA7E37}" dt="2024-05-14T12:04:53.546" v="11990"/>
          <ac:spMkLst>
            <pc:docMk/>
            <pc:sldMk cId="975458850" sldId="448"/>
            <ac:spMk id="224" creationId="{D5387CB7-D87A-0FAE-AC11-22F43566243C}"/>
          </ac:spMkLst>
        </pc:spChg>
        <pc:spChg chg="mod">
          <ac:chgData name="Heiko Klare" userId="d7b0efbd-a5a6-4d7d-acbc-3da3b9cc1b4b" providerId="ADAL" clId="{42BB5D34-7A67-42A0-868D-31A53ECA7E37}" dt="2024-05-14T12:04:53.546" v="11990"/>
          <ac:spMkLst>
            <pc:docMk/>
            <pc:sldMk cId="975458850" sldId="448"/>
            <ac:spMk id="225" creationId="{414491EF-973B-9919-6EE1-E64F7E8EEF90}"/>
          </ac:spMkLst>
        </pc:spChg>
        <pc:spChg chg="mod">
          <ac:chgData name="Heiko Klare" userId="d7b0efbd-a5a6-4d7d-acbc-3da3b9cc1b4b" providerId="ADAL" clId="{42BB5D34-7A67-42A0-868D-31A53ECA7E37}" dt="2024-05-14T12:04:53.546" v="11990"/>
          <ac:spMkLst>
            <pc:docMk/>
            <pc:sldMk cId="975458850" sldId="448"/>
            <ac:spMk id="226" creationId="{DFA0E9BB-5BF1-CCC2-5F2A-2B97B40DC97B}"/>
          </ac:spMkLst>
        </pc:spChg>
        <pc:spChg chg="mod">
          <ac:chgData name="Heiko Klare" userId="d7b0efbd-a5a6-4d7d-acbc-3da3b9cc1b4b" providerId="ADAL" clId="{42BB5D34-7A67-42A0-868D-31A53ECA7E37}" dt="2024-05-14T12:04:53.546" v="11990"/>
          <ac:spMkLst>
            <pc:docMk/>
            <pc:sldMk cId="975458850" sldId="448"/>
            <ac:spMk id="227" creationId="{3E92ED97-9641-A18E-0EE9-BDD8858DA856}"/>
          </ac:spMkLst>
        </pc:spChg>
        <pc:spChg chg="mod">
          <ac:chgData name="Heiko Klare" userId="d7b0efbd-a5a6-4d7d-acbc-3da3b9cc1b4b" providerId="ADAL" clId="{42BB5D34-7A67-42A0-868D-31A53ECA7E37}" dt="2024-05-14T12:04:53.546" v="11990"/>
          <ac:spMkLst>
            <pc:docMk/>
            <pc:sldMk cId="975458850" sldId="448"/>
            <ac:spMk id="228" creationId="{9BC43504-A78D-FE32-C1BF-1117B16EB03F}"/>
          </ac:spMkLst>
        </pc:spChg>
        <pc:spChg chg="mod">
          <ac:chgData name="Heiko Klare" userId="d7b0efbd-a5a6-4d7d-acbc-3da3b9cc1b4b" providerId="ADAL" clId="{42BB5D34-7A67-42A0-868D-31A53ECA7E37}" dt="2024-05-14T12:04:53.546" v="11990"/>
          <ac:spMkLst>
            <pc:docMk/>
            <pc:sldMk cId="975458850" sldId="448"/>
            <ac:spMk id="229" creationId="{25318129-C2D1-7B94-D0FF-C07BAD4C96E3}"/>
          </ac:spMkLst>
        </pc:spChg>
        <pc:spChg chg="mod">
          <ac:chgData name="Heiko Klare" userId="d7b0efbd-a5a6-4d7d-acbc-3da3b9cc1b4b" providerId="ADAL" clId="{42BB5D34-7A67-42A0-868D-31A53ECA7E37}" dt="2024-05-14T12:04:53.546" v="11990"/>
          <ac:spMkLst>
            <pc:docMk/>
            <pc:sldMk cId="975458850" sldId="448"/>
            <ac:spMk id="230" creationId="{DB7FE6B8-808F-64F3-2D64-561FC94A4B39}"/>
          </ac:spMkLst>
        </pc:spChg>
        <pc:spChg chg="mod">
          <ac:chgData name="Heiko Klare" userId="d7b0efbd-a5a6-4d7d-acbc-3da3b9cc1b4b" providerId="ADAL" clId="{42BB5D34-7A67-42A0-868D-31A53ECA7E37}" dt="2024-05-14T12:04:53.546" v="11990"/>
          <ac:spMkLst>
            <pc:docMk/>
            <pc:sldMk cId="975458850" sldId="448"/>
            <ac:spMk id="231" creationId="{CCDF7404-2AEA-0DB5-5F70-94E16AC6A18A}"/>
          </ac:spMkLst>
        </pc:spChg>
        <pc:spChg chg="mod">
          <ac:chgData name="Heiko Klare" userId="d7b0efbd-a5a6-4d7d-acbc-3da3b9cc1b4b" providerId="ADAL" clId="{42BB5D34-7A67-42A0-868D-31A53ECA7E37}" dt="2024-05-14T12:04:53.546" v="11990"/>
          <ac:spMkLst>
            <pc:docMk/>
            <pc:sldMk cId="975458850" sldId="448"/>
            <ac:spMk id="232" creationId="{22685B64-5DFB-4A1E-6FBB-8315F721E34E}"/>
          </ac:spMkLst>
        </pc:spChg>
        <pc:spChg chg="mod">
          <ac:chgData name="Heiko Klare" userId="d7b0efbd-a5a6-4d7d-acbc-3da3b9cc1b4b" providerId="ADAL" clId="{42BB5D34-7A67-42A0-868D-31A53ECA7E37}" dt="2024-05-14T12:04:53.546" v="11990"/>
          <ac:spMkLst>
            <pc:docMk/>
            <pc:sldMk cId="975458850" sldId="448"/>
            <ac:spMk id="233" creationId="{C64D3F53-49BD-1896-6745-A3106F763924}"/>
          </ac:spMkLst>
        </pc:spChg>
        <pc:spChg chg="mod">
          <ac:chgData name="Heiko Klare" userId="d7b0efbd-a5a6-4d7d-acbc-3da3b9cc1b4b" providerId="ADAL" clId="{42BB5D34-7A67-42A0-868D-31A53ECA7E37}" dt="2024-05-14T12:04:53.546" v="11990"/>
          <ac:spMkLst>
            <pc:docMk/>
            <pc:sldMk cId="975458850" sldId="448"/>
            <ac:spMk id="234" creationId="{9758CB34-AC41-1CF1-93F4-FCB5F69E9EFE}"/>
          </ac:spMkLst>
        </pc:spChg>
        <pc:spChg chg="mod">
          <ac:chgData name="Heiko Klare" userId="d7b0efbd-a5a6-4d7d-acbc-3da3b9cc1b4b" providerId="ADAL" clId="{42BB5D34-7A67-42A0-868D-31A53ECA7E37}" dt="2024-05-14T12:04:53.546" v="11990"/>
          <ac:spMkLst>
            <pc:docMk/>
            <pc:sldMk cId="975458850" sldId="448"/>
            <ac:spMk id="235" creationId="{E0DEAC0B-3655-22D8-0E3E-DE640B7EBFA0}"/>
          </ac:spMkLst>
        </pc:spChg>
        <pc:spChg chg="mod">
          <ac:chgData name="Heiko Klare" userId="d7b0efbd-a5a6-4d7d-acbc-3da3b9cc1b4b" providerId="ADAL" clId="{42BB5D34-7A67-42A0-868D-31A53ECA7E37}" dt="2024-05-14T12:04:53.546" v="11990"/>
          <ac:spMkLst>
            <pc:docMk/>
            <pc:sldMk cId="975458850" sldId="448"/>
            <ac:spMk id="236" creationId="{B8450233-0965-4812-FAC5-ED570BC76C8E}"/>
          </ac:spMkLst>
        </pc:spChg>
        <pc:spChg chg="mod">
          <ac:chgData name="Heiko Klare" userId="d7b0efbd-a5a6-4d7d-acbc-3da3b9cc1b4b" providerId="ADAL" clId="{42BB5D34-7A67-42A0-868D-31A53ECA7E37}" dt="2024-05-14T12:04:53.546" v="11990"/>
          <ac:spMkLst>
            <pc:docMk/>
            <pc:sldMk cId="975458850" sldId="448"/>
            <ac:spMk id="237" creationId="{53B0B892-3E02-33C3-F22D-BE5D41133130}"/>
          </ac:spMkLst>
        </pc:spChg>
        <pc:spChg chg="mod">
          <ac:chgData name="Heiko Klare" userId="d7b0efbd-a5a6-4d7d-acbc-3da3b9cc1b4b" providerId="ADAL" clId="{42BB5D34-7A67-42A0-868D-31A53ECA7E37}" dt="2024-05-14T12:04:53.546" v="11990"/>
          <ac:spMkLst>
            <pc:docMk/>
            <pc:sldMk cId="975458850" sldId="448"/>
            <ac:spMk id="238" creationId="{4E4E1570-6E15-0372-B094-9616D51BCE54}"/>
          </ac:spMkLst>
        </pc:spChg>
        <pc:spChg chg="mod">
          <ac:chgData name="Heiko Klare" userId="d7b0efbd-a5a6-4d7d-acbc-3da3b9cc1b4b" providerId="ADAL" clId="{42BB5D34-7A67-42A0-868D-31A53ECA7E37}" dt="2024-05-14T12:04:53.546" v="11990"/>
          <ac:spMkLst>
            <pc:docMk/>
            <pc:sldMk cId="975458850" sldId="448"/>
            <ac:spMk id="239" creationId="{52C578E4-770B-1F0A-E947-F59450B5D0D3}"/>
          </ac:spMkLst>
        </pc:spChg>
        <pc:spChg chg="mod">
          <ac:chgData name="Heiko Klare" userId="d7b0efbd-a5a6-4d7d-acbc-3da3b9cc1b4b" providerId="ADAL" clId="{42BB5D34-7A67-42A0-868D-31A53ECA7E37}" dt="2024-05-14T12:04:53.546" v="11990"/>
          <ac:spMkLst>
            <pc:docMk/>
            <pc:sldMk cId="975458850" sldId="448"/>
            <ac:spMk id="240" creationId="{E6255764-28FE-D2E6-80FE-3E227954703A}"/>
          </ac:spMkLst>
        </pc:spChg>
        <pc:spChg chg="mod">
          <ac:chgData name="Heiko Klare" userId="d7b0efbd-a5a6-4d7d-acbc-3da3b9cc1b4b" providerId="ADAL" clId="{42BB5D34-7A67-42A0-868D-31A53ECA7E37}" dt="2024-05-14T12:04:53.546" v="11990"/>
          <ac:spMkLst>
            <pc:docMk/>
            <pc:sldMk cId="975458850" sldId="448"/>
            <ac:spMk id="241" creationId="{5BD6C096-758E-3C6C-426B-614350E93ABA}"/>
          </ac:spMkLst>
        </pc:spChg>
        <pc:spChg chg="mod">
          <ac:chgData name="Heiko Klare" userId="d7b0efbd-a5a6-4d7d-acbc-3da3b9cc1b4b" providerId="ADAL" clId="{42BB5D34-7A67-42A0-868D-31A53ECA7E37}" dt="2024-05-14T12:04:53.546" v="11990"/>
          <ac:spMkLst>
            <pc:docMk/>
            <pc:sldMk cId="975458850" sldId="448"/>
            <ac:spMk id="242" creationId="{D5C3776F-5342-455F-69E0-1D056F7DE19B}"/>
          </ac:spMkLst>
        </pc:spChg>
        <pc:spChg chg="mod">
          <ac:chgData name="Heiko Klare" userId="d7b0efbd-a5a6-4d7d-acbc-3da3b9cc1b4b" providerId="ADAL" clId="{42BB5D34-7A67-42A0-868D-31A53ECA7E37}" dt="2024-05-14T12:04:53.546" v="11990"/>
          <ac:spMkLst>
            <pc:docMk/>
            <pc:sldMk cId="975458850" sldId="448"/>
            <ac:spMk id="243" creationId="{5D748581-956C-2821-E643-EFBB491DE0E2}"/>
          </ac:spMkLst>
        </pc:spChg>
        <pc:spChg chg="mod">
          <ac:chgData name="Heiko Klare" userId="d7b0efbd-a5a6-4d7d-acbc-3da3b9cc1b4b" providerId="ADAL" clId="{42BB5D34-7A67-42A0-868D-31A53ECA7E37}" dt="2024-05-14T12:04:53.546" v="11990"/>
          <ac:spMkLst>
            <pc:docMk/>
            <pc:sldMk cId="975458850" sldId="448"/>
            <ac:spMk id="244" creationId="{0D024140-8277-AF30-ABC7-437094936317}"/>
          </ac:spMkLst>
        </pc:spChg>
        <pc:spChg chg="mod">
          <ac:chgData name="Heiko Klare" userId="d7b0efbd-a5a6-4d7d-acbc-3da3b9cc1b4b" providerId="ADAL" clId="{42BB5D34-7A67-42A0-868D-31A53ECA7E37}" dt="2024-05-14T12:04:53.546" v="11990"/>
          <ac:spMkLst>
            <pc:docMk/>
            <pc:sldMk cId="975458850" sldId="448"/>
            <ac:spMk id="245" creationId="{38217C64-033F-4AF8-64ED-E8143775008C}"/>
          </ac:spMkLst>
        </pc:spChg>
        <pc:spChg chg="mod">
          <ac:chgData name="Heiko Klare" userId="d7b0efbd-a5a6-4d7d-acbc-3da3b9cc1b4b" providerId="ADAL" clId="{42BB5D34-7A67-42A0-868D-31A53ECA7E37}" dt="2024-05-14T12:04:53.546" v="11990"/>
          <ac:spMkLst>
            <pc:docMk/>
            <pc:sldMk cId="975458850" sldId="448"/>
            <ac:spMk id="246" creationId="{6F5CE931-C3D0-8455-50AD-07A0B64E8F3C}"/>
          </ac:spMkLst>
        </pc:spChg>
        <pc:spChg chg="mod">
          <ac:chgData name="Heiko Klare" userId="d7b0efbd-a5a6-4d7d-acbc-3da3b9cc1b4b" providerId="ADAL" clId="{42BB5D34-7A67-42A0-868D-31A53ECA7E37}" dt="2024-05-14T12:04:53.546" v="11990"/>
          <ac:spMkLst>
            <pc:docMk/>
            <pc:sldMk cId="975458850" sldId="448"/>
            <ac:spMk id="247" creationId="{02B0B6A8-A723-FE69-7C4A-B833742514CB}"/>
          </ac:spMkLst>
        </pc:spChg>
        <pc:spChg chg="mod">
          <ac:chgData name="Heiko Klare" userId="d7b0efbd-a5a6-4d7d-acbc-3da3b9cc1b4b" providerId="ADAL" clId="{42BB5D34-7A67-42A0-868D-31A53ECA7E37}" dt="2024-05-14T12:04:53.546" v="11990"/>
          <ac:spMkLst>
            <pc:docMk/>
            <pc:sldMk cId="975458850" sldId="448"/>
            <ac:spMk id="248" creationId="{BE4AD113-CFA9-3290-4907-549EA5186288}"/>
          </ac:spMkLst>
        </pc:spChg>
        <pc:spChg chg="mod">
          <ac:chgData name="Heiko Klare" userId="d7b0efbd-a5a6-4d7d-acbc-3da3b9cc1b4b" providerId="ADAL" clId="{42BB5D34-7A67-42A0-868D-31A53ECA7E37}" dt="2024-05-14T12:04:53.546" v="11990"/>
          <ac:spMkLst>
            <pc:docMk/>
            <pc:sldMk cId="975458850" sldId="448"/>
            <ac:spMk id="249" creationId="{865EE241-338B-96EF-46DD-A53F5C8BDAD4}"/>
          </ac:spMkLst>
        </pc:spChg>
        <pc:spChg chg="mod">
          <ac:chgData name="Heiko Klare" userId="d7b0efbd-a5a6-4d7d-acbc-3da3b9cc1b4b" providerId="ADAL" clId="{42BB5D34-7A67-42A0-868D-31A53ECA7E37}" dt="2024-05-14T12:04:53.546" v="11990"/>
          <ac:spMkLst>
            <pc:docMk/>
            <pc:sldMk cId="975458850" sldId="448"/>
            <ac:spMk id="250" creationId="{575A9C93-9C36-BA0A-553F-87A37680671E}"/>
          </ac:spMkLst>
        </pc:spChg>
        <pc:spChg chg="mod">
          <ac:chgData name="Heiko Klare" userId="d7b0efbd-a5a6-4d7d-acbc-3da3b9cc1b4b" providerId="ADAL" clId="{42BB5D34-7A67-42A0-868D-31A53ECA7E37}" dt="2024-05-14T12:04:53.546" v="11990"/>
          <ac:spMkLst>
            <pc:docMk/>
            <pc:sldMk cId="975458850" sldId="448"/>
            <ac:spMk id="251" creationId="{3892273C-39AF-ACAC-010C-0E9486B33F4A}"/>
          </ac:spMkLst>
        </pc:spChg>
        <pc:spChg chg="mod">
          <ac:chgData name="Heiko Klare" userId="d7b0efbd-a5a6-4d7d-acbc-3da3b9cc1b4b" providerId="ADAL" clId="{42BB5D34-7A67-42A0-868D-31A53ECA7E37}" dt="2024-05-14T12:04:53.546" v="11990"/>
          <ac:spMkLst>
            <pc:docMk/>
            <pc:sldMk cId="975458850" sldId="448"/>
            <ac:spMk id="252" creationId="{7BF3BFC2-26EE-620B-0724-DD12A6B7E829}"/>
          </ac:spMkLst>
        </pc:spChg>
        <pc:spChg chg="mod">
          <ac:chgData name="Heiko Klare" userId="d7b0efbd-a5a6-4d7d-acbc-3da3b9cc1b4b" providerId="ADAL" clId="{42BB5D34-7A67-42A0-868D-31A53ECA7E37}" dt="2024-05-14T12:04:53.546" v="11990"/>
          <ac:spMkLst>
            <pc:docMk/>
            <pc:sldMk cId="975458850" sldId="448"/>
            <ac:spMk id="253" creationId="{9952FC41-945D-1008-2FC2-447BCC0C1B46}"/>
          </ac:spMkLst>
        </pc:spChg>
        <pc:spChg chg="mod">
          <ac:chgData name="Heiko Klare" userId="d7b0efbd-a5a6-4d7d-acbc-3da3b9cc1b4b" providerId="ADAL" clId="{42BB5D34-7A67-42A0-868D-31A53ECA7E37}" dt="2024-05-14T12:04:53.546" v="11990"/>
          <ac:spMkLst>
            <pc:docMk/>
            <pc:sldMk cId="975458850" sldId="448"/>
            <ac:spMk id="254" creationId="{EF913A83-4FDC-5EB4-3EC8-031201CFFA53}"/>
          </ac:spMkLst>
        </pc:spChg>
        <pc:spChg chg="mod">
          <ac:chgData name="Heiko Klare" userId="d7b0efbd-a5a6-4d7d-acbc-3da3b9cc1b4b" providerId="ADAL" clId="{42BB5D34-7A67-42A0-868D-31A53ECA7E37}" dt="2024-05-14T12:04:53.546" v="11990"/>
          <ac:spMkLst>
            <pc:docMk/>
            <pc:sldMk cId="975458850" sldId="448"/>
            <ac:spMk id="255" creationId="{93B7AAA3-03D3-8688-9BD0-CBA5F60D570D}"/>
          </ac:spMkLst>
        </pc:spChg>
        <pc:spChg chg="mod">
          <ac:chgData name="Heiko Klare" userId="d7b0efbd-a5a6-4d7d-acbc-3da3b9cc1b4b" providerId="ADAL" clId="{42BB5D34-7A67-42A0-868D-31A53ECA7E37}" dt="2024-05-14T12:04:53.546" v="11990"/>
          <ac:spMkLst>
            <pc:docMk/>
            <pc:sldMk cId="975458850" sldId="448"/>
            <ac:spMk id="256" creationId="{36D256F2-0186-B123-AE7B-13F1BED3DF9F}"/>
          </ac:spMkLst>
        </pc:spChg>
        <pc:spChg chg="mod">
          <ac:chgData name="Heiko Klare" userId="d7b0efbd-a5a6-4d7d-acbc-3da3b9cc1b4b" providerId="ADAL" clId="{42BB5D34-7A67-42A0-868D-31A53ECA7E37}" dt="2024-05-14T12:04:53.546" v="11990"/>
          <ac:spMkLst>
            <pc:docMk/>
            <pc:sldMk cId="975458850" sldId="448"/>
            <ac:spMk id="257" creationId="{AEC61161-97D8-DE87-3FF1-0097F3EF26BA}"/>
          </ac:spMkLst>
        </pc:spChg>
        <pc:spChg chg="mod">
          <ac:chgData name="Heiko Klare" userId="d7b0efbd-a5a6-4d7d-acbc-3da3b9cc1b4b" providerId="ADAL" clId="{42BB5D34-7A67-42A0-868D-31A53ECA7E37}" dt="2024-05-14T12:04:53.546" v="11990"/>
          <ac:spMkLst>
            <pc:docMk/>
            <pc:sldMk cId="975458850" sldId="448"/>
            <ac:spMk id="258" creationId="{E4662861-2256-8046-8B89-5CCF3758727B}"/>
          </ac:spMkLst>
        </pc:spChg>
        <pc:spChg chg="mod">
          <ac:chgData name="Heiko Klare" userId="d7b0efbd-a5a6-4d7d-acbc-3da3b9cc1b4b" providerId="ADAL" clId="{42BB5D34-7A67-42A0-868D-31A53ECA7E37}" dt="2024-05-14T12:04:53.546" v="11990"/>
          <ac:spMkLst>
            <pc:docMk/>
            <pc:sldMk cId="975458850" sldId="448"/>
            <ac:spMk id="259" creationId="{64C8665B-7F93-D1AC-26FE-E0B822B17533}"/>
          </ac:spMkLst>
        </pc:spChg>
        <pc:spChg chg="mod">
          <ac:chgData name="Heiko Klare" userId="d7b0efbd-a5a6-4d7d-acbc-3da3b9cc1b4b" providerId="ADAL" clId="{42BB5D34-7A67-42A0-868D-31A53ECA7E37}" dt="2024-05-14T12:04:53.546" v="11990"/>
          <ac:spMkLst>
            <pc:docMk/>
            <pc:sldMk cId="975458850" sldId="448"/>
            <ac:spMk id="260" creationId="{0A558848-F52F-A3A7-FBB9-DEFED08AD7EC}"/>
          </ac:spMkLst>
        </pc:spChg>
        <pc:spChg chg="mod">
          <ac:chgData name="Heiko Klare" userId="d7b0efbd-a5a6-4d7d-acbc-3da3b9cc1b4b" providerId="ADAL" clId="{42BB5D34-7A67-42A0-868D-31A53ECA7E37}" dt="2024-05-14T12:04:53.546" v="11990"/>
          <ac:spMkLst>
            <pc:docMk/>
            <pc:sldMk cId="975458850" sldId="448"/>
            <ac:spMk id="261" creationId="{3E0483DA-5C6E-A1B1-0C93-2368CBA17312}"/>
          </ac:spMkLst>
        </pc:spChg>
        <pc:spChg chg="mod">
          <ac:chgData name="Heiko Klare" userId="d7b0efbd-a5a6-4d7d-acbc-3da3b9cc1b4b" providerId="ADAL" clId="{42BB5D34-7A67-42A0-868D-31A53ECA7E37}" dt="2024-05-14T12:04:53.546" v="11990"/>
          <ac:spMkLst>
            <pc:docMk/>
            <pc:sldMk cId="975458850" sldId="448"/>
            <ac:spMk id="262" creationId="{56B187AD-1BA0-D890-89E2-935758430607}"/>
          </ac:spMkLst>
        </pc:spChg>
        <pc:spChg chg="mod">
          <ac:chgData name="Heiko Klare" userId="d7b0efbd-a5a6-4d7d-acbc-3da3b9cc1b4b" providerId="ADAL" clId="{42BB5D34-7A67-42A0-868D-31A53ECA7E37}" dt="2024-05-14T12:04:53.546" v="11990"/>
          <ac:spMkLst>
            <pc:docMk/>
            <pc:sldMk cId="975458850" sldId="448"/>
            <ac:spMk id="263" creationId="{D17B106D-FEEA-25C3-005E-2BB448DC1096}"/>
          </ac:spMkLst>
        </pc:spChg>
        <pc:spChg chg="mod">
          <ac:chgData name="Heiko Klare" userId="d7b0efbd-a5a6-4d7d-acbc-3da3b9cc1b4b" providerId="ADAL" clId="{42BB5D34-7A67-42A0-868D-31A53ECA7E37}" dt="2024-05-14T12:04:53.546" v="11990"/>
          <ac:spMkLst>
            <pc:docMk/>
            <pc:sldMk cId="975458850" sldId="448"/>
            <ac:spMk id="264" creationId="{71BEF513-8D5C-7F51-572E-F4D4C173FA4B}"/>
          </ac:spMkLst>
        </pc:spChg>
        <pc:spChg chg="mod">
          <ac:chgData name="Heiko Klare" userId="d7b0efbd-a5a6-4d7d-acbc-3da3b9cc1b4b" providerId="ADAL" clId="{42BB5D34-7A67-42A0-868D-31A53ECA7E37}" dt="2024-05-14T12:04:53.546" v="11990"/>
          <ac:spMkLst>
            <pc:docMk/>
            <pc:sldMk cId="975458850" sldId="448"/>
            <ac:spMk id="265" creationId="{A1652703-B0B2-F4F9-86CF-28699F042C93}"/>
          </ac:spMkLst>
        </pc:spChg>
        <pc:spChg chg="mod">
          <ac:chgData name="Heiko Klare" userId="d7b0efbd-a5a6-4d7d-acbc-3da3b9cc1b4b" providerId="ADAL" clId="{42BB5D34-7A67-42A0-868D-31A53ECA7E37}" dt="2024-05-14T12:04:53.546" v="11990"/>
          <ac:spMkLst>
            <pc:docMk/>
            <pc:sldMk cId="975458850" sldId="448"/>
            <ac:spMk id="266" creationId="{F793BFFB-D3D6-DC1C-27F7-8D4264790A69}"/>
          </ac:spMkLst>
        </pc:spChg>
        <pc:spChg chg="mod">
          <ac:chgData name="Heiko Klare" userId="d7b0efbd-a5a6-4d7d-acbc-3da3b9cc1b4b" providerId="ADAL" clId="{42BB5D34-7A67-42A0-868D-31A53ECA7E37}" dt="2024-05-14T12:04:53.546" v="11990"/>
          <ac:spMkLst>
            <pc:docMk/>
            <pc:sldMk cId="975458850" sldId="448"/>
            <ac:spMk id="267" creationId="{4A69B3CB-146D-8821-08DB-8A4182A3B097}"/>
          </ac:spMkLst>
        </pc:spChg>
        <pc:spChg chg="mod">
          <ac:chgData name="Heiko Klare" userId="d7b0efbd-a5a6-4d7d-acbc-3da3b9cc1b4b" providerId="ADAL" clId="{42BB5D34-7A67-42A0-868D-31A53ECA7E37}" dt="2024-05-14T12:04:53.546" v="11990"/>
          <ac:spMkLst>
            <pc:docMk/>
            <pc:sldMk cId="975458850" sldId="448"/>
            <ac:spMk id="268" creationId="{BE061466-3D51-B0B5-0DED-AEDBCF40B079}"/>
          </ac:spMkLst>
        </pc:spChg>
        <pc:spChg chg="mod">
          <ac:chgData name="Heiko Klare" userId="d7b0efbd-a5a6-4d7d-acbc-3da3b9cc1b4b" providerId="ADAL" clId="{42BB5D34-7A67-42A0-868D-31A53ECA7E37}" dt="2024-05-14T12:04:53.546" v="11990"/>
          <ac:spMkLst>
            <pc:docMk/>
            <pc:sldMk cId="975458850" sldId="448"/>
            <ac:spMk id="269" creationId="{F7A4B1FF-7BB2-78F4-7D36-C4EB1936D905}"/>
          </ac:spMkLst>
        </pc:spChg>
        <pc:spChg chg="mod">
          <ac:chgData name="Heiko Klare" userId="d7b0efbd-a5a6-4d7d-acbc-3da3b9cc1b4b" providerId="ADAL" clId="{42BB5D34-7A67-42A0-868D-31A53ECA7E37}" dt="2024-05-14T12:04:53.546" v="11990"/>
          <ac:spMkLst>
            <pc:docMk/>
            <pc:sldMk cId="975458850" sldId="448"/>
            <ac:spMk id="270" creationId="{67AD9969-2266-780D-8BF5-D31E7B6B43AE}"/>
          </ac:spMkLst>
        </pc:spChg>
        <pc:spChg chg="mod">
          <ac:chgData name="Heiko Klare" userId="d7b0efbd-a5a6-4d7d-acbc-3da3b9cc1b4b" providerId="ADAL" clId="{42BB5D34-7A67-42A0-868D-31A53ECA7E37}" dt="2024-05-14T12:04:53.546" v="11990"/>
          <ac:spMkLst>
            <pc:docMk/>
            <pc:sldMk cId="975458850" sldId="448"/>
            <ac:spMk id="271" creationId="{DCF8F5AA-F6EB-CCD2-F6E2-800E7D9FF433}"/>
          </ac:spMkLst>
        </pc:spChg>
        <pc:spChg chg="mod">
          <ac:chgData name="Heiko Klare" userId="d7b0efbd-a5a6-4d7d-acbc-3da3b9cc1b4b" providerId="ADAL" clId="{42BB5D34-7A67-42A0-868D-31A53ECA7E37}" dt="2024-05-14T12:04:53.546" v="11990"/>
          <ac:spMkLst>
            <pc:docMk/>
            <pc:sldMk cId="975458850" sldId="448"/>
            <ac:spMk id="272" creationId="{291708FE-C9DA-748E-E7D9-8B2B1AD5480B}"/>
          </ac:spMkLst>
        </pc:spChg>
        <pc:spChg chg="mod">
          <ac:chgData name="Heiko Klare" userId="d7b0efbd-a5a6-4d7d-acbc-3da3b9cc1b4b" providerId="ADAL" clId="{42BB5D34-7A67-42A0-868D-31A53ECA7E37}" dt="2024-05-14T12:04:53.546" v="11990"/>
          <ac:spMkLst>
            <pc:docMk/>
            <pc:sldMk cId="975458850" sldId="448"/>
            <ac:spMk id="273" creationId="{CA786D80-8A27-BD50-1342-3AEFFD0FD205}"/>
          </ac:spMkLst>
        </pc:spChg>
        <pc:spChg chg="mod">
          <ac:chgData name="Heiko Klare" userId="d7b0efbd-a5a6-4d7d-acbc-3da3b9cc1b4b" providerId="ADAL" clId="{42BB5D34-7A67-42A0-868D-31A53ECA7E37}" dt="2024-05-14T12:04:53.546" v="11990"/>
          <ac:spMkLst>
            <pc:docMk/>
            <pc:sldMk cId="975458850" sldId="448"/>
            <ac:spMk id="274" creationId="{BC438540-C343-42A4-98BC-B7EF2E97A1B8}"/>
          </ac:spMkLst>
        </pc:spChg>
        <pc:spChg chg="mod">
          <ac:chgData name="Heiko Klare" userId="d7b0efbd-a5a6-4d7d-acbc-3da3b9cc1b4b" providerId="ADAL" clId="{42BB5D34-7A67-42A0-868D-31A53ECA7E37}" dt="2024-05-14T12:04:53.546" v="11990"/>
          <ac:spMkLst>
            <pc:docMk/>
            <pc:sldMk cId="975458850" sldId="448"/>
            <ac:spMk id="275" creationId="{368D17D4-3275-AF10-272B-09DF53FCB7D7}"/>
          </ac:spMkLst>
        </pc:spChg>
        <pc:spChg chg="mod">
          <ac:chgData name="Heiko Klare" userId="d7b0efbd-a5a6-4d7d-acbc-3da3b9cc1b4b" providerId="ADAL" clId="{42BB5D34-7A67-42A0-868D-31A53ECA7E37}" dt="2024-05-14T12:04:53.546" v="11990"/>
          <ac:spMkLst>
            <pc:docMk/>
            <pc:sldMk cId="975458850" sldId="448"/>
            <ac:spMk id="276" creationId="{B50A4652-594D-589A-E05F-DD5A09984C30}"/>
          </ac:spMkLst>
        </pc:spChg>
        <pc:spChg chg="mod">
          <ac:chgData name="Heiko Klare" userId="d7b0efbd-a5a6-4d7d-acbc-3da3b9cc1b4b" providerId="ADAL" clId="{42BB5D34-7A67-42A0-868D-31A53ECA7E37}" dt="2024-05-14T12:04:53.546" v="11990"/>
          <ac:spMkLst>
            <pc:docMk/>
            <pc:sldMk cId="975458850" sldId="448"/>
            <ac:spMk id="277" creationId="{BD2A268B-2307-DB7D-C0A3-0157457B7F1E}"/>
          </ac:spMkLst>
        </pc:spChg>
        <pc:spChg chg="mod">
          <ac:chgData name="Heiko Klare" userId="d7b0efbd-a5a6-4d7d-acbc-3da3b9cc1b4b" providerId="ADAL" clId="{42BB5D34-7A67-42A0-868D-31A53ECA7E37}" dt="2024-05-14T12:04:53.546" v="11990"/>
          <ac:spMkLst>
            <pc:docMk/>
            <pc:sldMk cId="975458850" sldId="448"/>
            <ac:spMk id="278" creationId="{DE529478-0DF8-57E5-5B1C-D2A05D8B247F}"/>
          </ac:spMkLst>
        </pc:spChg>
        <pc:spChg chg="mod">
          <ac:chgData name="Heiko Klare" userId="d7b0efbd-a5a6-4d7d-acbc-3da3b9cc1b4b" providerId="ADAL" clId="{42BB5D34-7A67-42A0-868D-31A53ECA7E37}" dt="2024-05-14T12:04:53.546" v="11990"/>
          <ac:spMkLst>
            <pc:docMk/>
            <pc:sldMk cId="975458850" sldId="448"/>
            <ac:spMk id="279" creationId="{3E1556EF-20D5-94B9-C7BE-E19075B9DD59}"/>
          </ac:spMkLst>
        </pc:spChg>
        <pc:spChg chg="mod">
          <ac:chgData name="Heiko Klare" userId="d7b0efbd-a5a6-4d7d-acbc-3da3b9cc1b4b" providerId="ADAL" clId="{42BB5D34-7A67-42A0-868D-31A53ECA7E37}" dt="2024-05-14T12:04:53.546" v="11990"/>
          <ac:spMkLst>
            <pc:docMk/>
            <pc:sldMk cId="975458850" sldId="448"/>
            <ac:spMk id="280" creationId="{0CA307FE-EB10-7E46-6C8A-FC2ADD865E57}"/>
          </ac:spMkLst>
        </pc:spChg>
        <pc:spChg chg="mod">
          <ac:chgData name="Heiko Klare" userId="d7b0efbd-a5a6-4d7d-acbc-3da3b9cc1b4b" providerId="ADAL" clId="{42BB5D34-7A67-42A0-868D-31A53ECA7E37}" dt="2024-05-14T12:04:53.546" v="11990"/>
          <ac:spMkLst>
            <pc:docMk/>
            <pc:sldMk cId="975458850" sldId="448"/>
            <ac:spMk id="281" creationId="{C8741B27-96F4-A0C1-37FF-33F9B5146301}"/>
          </ac:spMkLst>
        </pc:spChg>
        <pc:spChg chg="mod">
          <ac:chgData name="Heiko Klare" userId="d7b0efbd-a5a6-4d7d-acbc-3da3b9cc1b4b" providerId="ADAL" clId="{42BB5D34-7A67-42A0-868D-31A53ECA7E37}" dt="2024-05-14T12:04:53.546" v="11990"/>
          <ac:spMkLst>
            <pc:docMk/>
            <pc:sldMk cId="975458850" sldId="448"/>
            <ac:spMk id="282" creationId="{9FD7E4E5-1264-B4E7-EB71-283CCD974F6F}"/>
          </ac:spMkLst>
        </pc:spChg>
        <pc:spChg chg="mod">
          <ac:chgData name="Heiko Klare" userId="d7b0efbd-a5a6-4d7d-acbc-3da3b9cc1b4b" providerId="ADAL" clId="{42BB5D34-7A67-42A0-868D-31A53ECA7E37}" dt="2024-05-14T12:04:53.546" v="11990"/>
          <ac:spMkLst>
            <pc:docMk/>
            <pc:sldMk cId="975458850" sldId="448"/>
            <ac:spMk id="283" creationId="{D46BAB60-BB20-5EFE-0141-E6ACF9F96C07}"/>
          </ac:spMkLst>
        </pc:spChg>
        <pc:spChg chg="mod">
          <ac:chgData name="Heiko Klare" userId="d7b0efbd-a5a6-4d7d-acbc-3da3b9cc1b4b" providerId="ADAL" clId="{42BB5D34-7A67-42A0-868D-31A53ECA7E37}" dt="2024-05-14T12:04:53.546" v="11990"/>
          <ac:spMkLst>
            <pc:docMk/>
            <pc:sldMk cId="975458850" sldId="448"/>
            <ac:spMk id="284" creationId="{2A8A8C26-B917-3042-D584-E1CC6C43B9BB}"/>
          </ac:spMkLst>
        </pc:spChg>
        <pc:spChg chg="mod">
          <ac:chgData name="Heiko Klare" userId="d7b0efbd-a5a6-4d7d-acbc-3da3b9cc1b4b" providerId="ADAL" clId="{42BB5D34-7A67-42A0-868D-31A53ECA7E37}" dt="2024-05-14T12:04:53.546" v="11990"/>
          <ac:spMkLst>
            <pc:docMk/>
            <pc:sldMk cId="975458850" sldId="448"/>
            <ac:spMk id="285" creationId="{2A31666D-4DEC-1BCA-A73B-0910222B16F4}"/>
          </ac:spMkLst>
        </pc:spChg>
        <pc:spChg chg="mod">
          <ac:chgData name="Heiko Klare" userId="d7b0efbd-a5a6-4d7d-acbc-3da3b9cc1b4b" providerId="ADAL" clId="{42BB5D34-7A67-42A0-868D-31A53ECA7E37}" dt="2024-05-14T12:04:53.546" v="11990"/>
          <ac:spMkLst>
            <pc:docMk/>
            <pc:sldMk cId="975458850" sldId="448"/>
            <ac:spMk id="286" creationId="{01D179C1-96CF-CEFB-5BF0-CE4411D7E175}"/>
          </ac:spMkLst>
        </pc:spChg>
        <pc:spChg chg="mod">
          <ac:chgData name="Heiko Klare" userId="d7b0efbd-a5a6-4d7d-acbc-3da3b9cc1b4b" providerId="ADAL" clId="{42BB5D34-7A67-42A0-868D-31A53ECA7E37}" dt="2024-05-14T12:04:53.546" v="11990"/>
          <ac:spMkLst>
            <pc:docMk/>
            <pc:sldMk cId="975458850" sldId="448"/>
            <ac:spMk id="287" creationId="{CE18242F-ACAB-1024-AE1B-405A45ADD615}"/>
          </ac:spMkLst>
        </pc:spChg>
        <pc:spChg chg="mod">
          <ac:chgData name="Heiko Klare" userId="d7b0efbd-a5a6-4d7d-acbc-3da3b9cc1b4b" providerId="ADAL" clId="{42BB5D34-7A67-42A0-868D-31A53ECA7E37}" dt="2024-05-14T12:04:53.546" v="11990"/>
          <ac:spMkLst>
            <pc:docMk/>
            <pc:sldMk cId="975458850" sldId="448"/>
            <ac:spMk id="288" creationId="{6A89D389-5C32-406B-8BBA-44B9588614B7}"/>
          </ac:spMkLst>
        </pc:spChg>
        <pc:spChg chg="mod">
          <ac:chgData name="Heiko Klare" userId="d7b0efbd-a5a6-4d7d-acbc-3da3b9cc1b4b" providerId="ADAL" clId="{42BB5D34-7A67-42A0-868D-31A53ECA7E37}" dt="2024-05-14T12:04:53.546" v="11990"/>
          <ac:spMkLst>
            <pc:docMk/>
            <pc:sldMk cId="975458850" sldId="448"/>
            <ac:spMk id="289" creationId="{2DFE06CE-CBFA-518F-0235-BBA174EAD144}"/>
          </ac:spMkLst>
        </pc:spChg>
        <pc:spChg chg="mod">
          <ac:chgData name="Heiko Klare" userId="d7b0efbd-a5a6-4d7d-acbc-3da3b9cc1b4b" providerId="ADAL" clId="{42BB5D34-7A67-42A0-868D-31A53ECA7E37}" dt="2024-05-14T12:04:53.546" v="11990"/>
          <ac:spMkLst>
            <pc:docMk/>
            <pc:sldMk cId="975458850" sldId="448"/>
            <ac:spMk id="290" creationId="{9FCBECC0-F12C-3C99-F320-2D2C54A0388E}"/>
          </ac:spMkLst>
        </pc:spChg>
        <pc:spChg chg="mod">
          <ac:chgData name="Heiko Klare" userId="d7b0efbd-a5a6-4d7d-acbc-3da3b9cc1b4b" providerId="ADAL" clId="{42BB5D34-7A67-42A0-868D-31A53ECA7E37}" dt="2024-05-14T12:04:53.546" v="11990"/>
          <ac:spMkLst>
            <pc:docMk/>
            <pc:sldMk cId="975458850" sldId="448"/>
            <ac:spMk id="291" creationId="{0812D9F5-2CA6-B025-3754-EB1E7C9F761C}"/>
          </ac:spMkLst>
        </pc:spChg>
        <pc:spChg chg="mod">
          <ac:chgData name="Heiko Klare" userId="d7b0efbd-a5a6-4d7d-acbc-3da3b9cc1b4b" providerId="ADAL" clId="{42BB5D34-7A67-42A0-868D-31A53ECA7E37}" dt="2024-05-14T12:04:53.546" v="11990"/>
          <ac:spMkLst>
            <pc:docMk/>
            <pc:sldMk cId="975458850" sldId="448"/>
            <ac:spMk id="292" creationId="{7F732CBF-98DA-69A6-9D98-EDC2BB330AEF}"/>
          </ac:spMkLst>
        </pc:spChg>
        <pc:spChg chg="mod">
          <ac:chgData name="Heiko Klare" userId="d7b0efbd-a5a6-4d7d-acbc-3da3b9cc1b4b" providerId="ADAL" clId="{42BB5D34-7A67-42A0-868D-31A53ECA7E37}" dt="2024-05-14T12:04:53.546" v="11990"/>
          <ac:spMkLst>
            <pc:docMk/>
            <pc:sldMk cId="975458850" sldId="448"/>
            <ac:spMk id="293" creationId="{5AAEA8EF-F6CE-22FE-799D-12C7A47C5AA4}"/>
          </ac:spMkLst>
        </pc:spChg>
        <pc:spChg chg="mod">
          <ac:chgData name="Heiko Klare" userId="d7b0efbd-a5a6-4d7d-acbc-3da3b9cc1b4b" providerId="ADAL" clId="{42BB5D34-7A67-42A0-868D-31A53ECA7E37}" dt="2024-05-14T12:04:53.546" v="11990"/>
          <ac:spMkLst>
            <pc:docMk/>
            <pc:sldMk cId="975458850" sldId="448"/>
            <ac:spMk id="294" creationId="{D9F8C892-DF2B-43F9-7154-AAF1E3F4E0EA}"/>
          </ac:spMkLst>
        </pc:spChg>
        <pc:spChg chg="mod">
          <ac:chgData name="Heiko Klare" userId="d7b0efbd-a5a6-4d7d-acbc-3da3b9cc1b4b" providerId="ADAL" clId="{42BB5D34-7A67-42A0-868D-31A53ECA7E37}" dt="2024-05-14T12:04:53.546" v="11990"/>
          <ac:spMkLst>
            <pc:docMk/>
            <pc:sldMk cId="975458850" sldId="448"/>
            <ac:spMk id="295" creationId="{74F798D9-A138-3BCD-F6BB-25631D6AF558}"/>
          </ac:spMkLst>
        </pc:spChg>
        <pc:spChg chg="mod">
          <ac:chgData name="Heiko Klare" userId="d7b0efbd-a5a6-4d7d-acbc-3da3b9cc1b4b" providerId="ADAL" clId="{42BB5D34-7A67-42A0-868D-31A53ECA7E37}" dt="2024-05-14T12:04:53.546" v="11990"/>
          <ac:spMkLst>
            <pc:docMk/>
            <pc:sldMk cId="975458850" sldId="448"/>
            <ac:spMk id="296" creationId="{98F2B173-70B1-0475-F580-9F772DF87378}"/>
          </ac:spMkLst>
        </pc:spChg>
        <pc:spChg chg="mod">
          <ac:chgData name="Heiko Klare" userId="d7b0efbd-a5a6-4d7d-acbc-3da3b9cc1b4b" providerId="ADAL" clId="{42BB5D34-7A67-42A0-868D-31A53ECA7E37}" dt="2024-05-14T12:04:53.546" v="11990"/>
          <ac:spMkLst>
            <pc:docMk/>
            <pc:sldMk cId="975458850" sldId="448"/>
            <ac:spMk id="297" creationId="{C76FACCA-A271-AD9C-144A-725BD2EA211B}"/>
          </ac:spMkLst>
        </pc:spChg>
        <pc:spChg chg="mod">
          <ac:chgData name="Heiko Klare" userId="d7b0efbd-a5a6-4d7d-acbc-3da3b9cc1b4b" providerId="ADAL" clId="{42BB5D34-7A67-42A0-868D-31A53ECA7E37}" dt="2024-05-14T12:04:53.546" v="11990"/>
          <ac:spMkLst>
            <pc:docMk/>
            <pc:sldMk cId="975458850" sldId="448"/>
            <ac:spMk id="298" creationId="{1C38C0FF-54F6-84E4-CA65-C899F998B905}"/>
          </ac:spMkLst>
        </pc:spChg>
        <pc:spChg chg="mod">
          <ac:chgData name="Heiko Klare" userId="d7b0efbd-a5a6-4d7d-acbc-3da3b9cc1b4b" providerId="ADAL" clId="{42BB5D34-7A67-42A0-868D-31A53ECA7E37}" dt="2024-05-14T12:04:53.546" v="11990"/>
          <ac:spMkLst>
            <pc:docMk/>
            <pc:sldMk cId="975458850" sldId="448"/>
            <ac:spMk id="299" creationId="{84FAB224-A96B-E77A-1529-BC01061D5F2F}"/>
          </ac:spMkLst>
        </pc:spChg>
        <pc:spChg chg="mod">
          <ac:chgData name="Heiko Klare" userId="d7b0efbd-a5a6-4d7d-acbc-3da3b9cc1b4b" providerId="ADAL" clId="{42BB5D34-7A67-42A0-868D-31A53ECA7E37}" dt="2024-05-14T12:04:53.546" v="11990"/>
          <ac:spMkLst>
            <pc:docMk/>
            <pc:sldMk cId="975458850" sldId="448"/>
            <ac:spMk id="300" creationId="{FB13A529-99D5-AB4C-2366-B0B0C60BE75C}"/>
          </ac:spMkLst>
        </pc:spChg>
        <pc:spChg chg="mod">
          <ac:chgData name="Heiko Klare" userId="d7b0efbd-a5a6-4d7d-acbc-3da3b9cc1b4b" providerId="ADAL" clId="{42BB5D34-7A67-42A0-868D-31A53ECA7E37}" dt="2024-05-14T12:04:53.546" v="11990"/>
          <ac:spMkLst>
            <pc:docMk/>
            <pc:sldMk cId="975458850" sldId="448"/>
            <ac:spMk id="301" creationId="{C1898F37-A44A-44C3-635E-004FAA811F8D}"/>
          </ac:spMkLst>
        </pc:spChg>
        <pc:spChg chg="mod">
          <ac:chgData name="Heiko Klare" userId="d7b0efbd-a5a6-4d7d-acbc-3da3b9cc1b4b" providerId="ADAL" clId="{42BB5D34-7A67-42A0-868D-31A53ECA7E37}" dt="2024-05-14T12:04:53.546" v="11990"/>
          <ac:spMkLst>
            <pc:docMk/>
            <pc:sldMk cId="975458850" sldId="448"/>
            <ac:spMk id="302" creationId="{887336E2-626D-7506-E0A1-1034E19183F7}"/>
          </ac:spMkLst>
        </pc:spChg>
        <pc:spChg chg="mod">
          <ac:chgData name="Heiko Klare" userId="d7b0efbd-a5a6-4d7d-acbc-3da3b9cc1b4b" providerId="ADAL" clId="{42BB5D34-7A67-42A0-868D-31A53ECA7E37}" dt="2024-05-14T12:04:53.546" v="11990"/>
          <ac:spMkLst>
            <pc:docMk/>
            <pc:sldMk cId="975458850" sldId="448"/>
            <ac:spMk id="303" creationId="{581BA9DB-CEDD-177E-3FB2-027AD8A3A6A5}"/>
          </ac:spMkLst>
        </pc:spChg>
        <pc:spChg chg="mod">
          <ac:chgData name="Heiko Klare" userId="d7b0efbd-a5a6-4d7d-acbc-3da3b9cc1b4b" providerId="ADAL" clId="{42BB5D34-7A67-42A0-868D-31A53ECA7E37}" dt="2024-05-14T12:04:53.546" v="11990"/>
          <ac:spMkLst>
            <pc:docMk/>
            <pc:sldMk cId="975458850" sldId="448"/>
            <ac:spMk id="304" creationId="{74C07BA3-DB5E-5B75-5636-2C7ADC12FE5B}"/>
          </ac:spMkLst>
        </pc:spChg>
        <pc:spChg chg="mod">
          <ac:chgData name="Heiko Klare" userId="d7b0efbd-a5a6-4d7d-acbc-3da3b9cc1b4b" providerId="ADAL" clId="{42BB5D34-7A67-42A0-868D-31A53ECA7E37}" dt="2024-05-14T12:04:53.546" v="11990"/>
          <ac:spMkLst>
            <pc:docMk/>
            <pc:sldMk cId="975458850" sldId="448"/>
            <ac:spMk id="305" creationId="{BE2BC1A8-2A50-D539-2254-F0C96EECD53F}"/>
          </ac:spMkLst>
        </pc:spChg>
        <pc:spChg chg="mod">
          <ac:chgData name="Heiko Klare" userId="d7b0efbd-a5a6-4d7d-acbc-3da3b9cc1b4b" providerId="ADAL" clId="{42BB5D34-7A67-42A0-868D-31A53ECA7E37}" dt="2024-05-14T12:04:53.546" v="11990"/>
          <ac:spMkLst>
            <pc:docMk/>
            <pc:sldMk cId="975458850" sldId="448"/>
            <ac:spMk id="306" creationId="{5BCF395D-C34C-866D-7ADF-E2799B173511}"/>
          </ac:spMkLst>
        </pc:spChg>
        <pc:spChg chg="mod">
          <ac:chgData name="Heiko Klare" userId="d7b0efbd-a5a6-4d7d-acbc-3da3b9cc1b4b" providerId="ADAL" clId="{42BB5D34-7A67-42A0-868D-31A53ECA7E37}" dt="2024-05-14T12:04:53.546" v="11990"/>
          <ac:spMkLst>
            <pc:docMk/>
            <pc:sldMk cId="975458850" sldId="448"/>
            <ac:spMk id="307" creationId="{3C6FC95C-FCC8-5A80-D5B2-A8A860C3E2E0}"/>
          </ac:spMkLst>
        </pc:spChg>
        <pc:spChg chg="mod">
          <ac:chgData name="Heiko Klare" userId="d7b0efbd-a5a6-4d7d-acbc-3da3b9cc1b4b" providerId="ADAL" clId="{42BB5D34-7A67-42A0-868D-31A53ECA7E37}" dt="2024-05-14T12:04:53.546" v="11990"/>
          <ac:spMkLst>
            <pc:docMk/>
            <pc:sldMk cId="975458850" sldId="448"/>
            <ac:spMk id="308" creationId="{3F712B5A-81AE-B3DE-8053-3D31B5675E49}"/>
          </ac:spMkLst>
        </pc:spChg>
        <pc:spChg chg="mod">
          <ac:chgData name="Heiko Klare" userId="d7b0efbd-a5a6-4d7d-acbc-3da3b9cc1b4b" providerId="ADAL" clId="{42BB5D34-7A67-42A0-868D-31A53ECA7E37}" dt="2024-05-14T12:04:53.546" v="11990"/>
          <ac:spMkLst>
            <pc:docMk/>
            <pc:sldMk cId="975458850" sldId="448"/>
            <ac:spMk id="309" creationId="{6690D672-52B2-6DC6-0249-D760BAAE535C}"/>
          </ac:spMkLst>
        </pc:spChg>
        <pc:spChg chg="mod">
          <ac:chgData name="Heiko Klare" userId="d7b0efbd-a5a6-4d7d-acbc-3da3b9cc1b4b" providerId="ADAL" clId="{42BB5D34-7A67-42A0-868D-31A53ECA7E37}" dt="2024-05-14T12:04:53.546" v="11990"/>
          <ac:spMkLst>
            <pc:docMk/>
            <pc:sldMk cId="975458850" sldId="448"/>
            <ac:spMk id="310" creationId="{8EE593F0-B7E8-E938-3A06-96983D363DC0}"/>
          </ac:spMkLst>
        </pc:spChg>
        <pc:spChg chg="mod">
          <ac:chgData name="Heiko Klare" userId="d7b0efbd-a5a6-4d7d-acbc-3da3b9cc1b4b" providerId="ADAL" clId="{42BB5D34-7A67-42A0-868D-31A53ECA7E37}" dt="2024-05-14T12:04:53.546" v="11990"/>
          <ac:spMkLst>
            <pc:docMk/>
            <pc:sldMk cId="975458850" sldId="448"/>
            <ac:spMk id="311" creationId="{A7B67EEA-B7C0-D2A6-E1E6-CBB20551644F}"/>
          </ac:spMkLst>
        </pc:spChg>
        <pc:spChg chg="mod">
          <ac:chgData name="Heiko Klare" userId="d7b0efbd-a5a6-4d7d-acbc-3da3b9cc1b4b" providerId="ADAL" clId="{42BB5D34-7A67-42A0-868D-31A53ECA7E37}" dt="2024-05-14T12:04:53.546" v="11990"/>
          <ac:spMkLst>
            <pc:docMk/>
            <pc:sldMk cId="975458850" sldId="448"/>
            <ac:spMk id="312" creationId="{54BE4C25-0C66-39D7-1CAA-E4560009FC96}"/>
          </ac:spMkLst>
        </pc:spChg>
        <pc:spChg chg="mod">
          <ac:chgData name="Heiko Klare" userId="d7b0efbd-a5a6-4d7d-acbc-3da3b9cc1b4b" providerId="ADAL" clId="{42BB5D34-7A67-42A0-868D-31A53ECA7E37}" dt="2024-05-14T12:04:53.546" v="11990"/>
          <ac:spMkLst>
            <pc:docMk/>
            <pc:sldMk cId="975458850" sldId="448"/>
            <ac:spMk id="313" creationId="{C3F21A76-7B8A-20C1-4162-70C1ACA9D378}"/>
          </ac:spMkLst>
        </pc:spChg>
        <pc:spChg chg="mod">
          <ac:chgData name="Heiko Klare" userId="d7b0efbd-a5a6-4d7d-acbc-3da3b9cc1b4b" providerId="ADAL" clId="{42BB5D34-7A67-42A0-868D-31A53ECA7E37}" dt="2024-05-14T12:04:53.546" v="11990"/>
          <ac:spMkLst>
            <pc:docMk/>
            <pc:sldMk cId="975458850" sldId="448"/>
            <ac:spMk id="314" creationId="{BF223702-BE45-EB27-94A6-331A7294BEA5}"/>
          </ac:spMkLst>
        </pc:spChg>
        <pc:spChg chg="mod">
          <ac:chgData name="Heiko Klare" userId="d7b0efbd-a5a6-4d7d-acbc-3da3b9cc1b4b" providerId="ADAL" clId="{42BB5D34-7A67-42A0-868D-31A53ECA7E37}" dt="2024-05-14T12:04:53.546" v="11990"/>
          <ac:spMkLst>
            <pc:docMk/>
            <pc:sldMk cId="975458850" sldId="448"/>
            <ac:spMk id="315" creationId="{54BFC371-5B0C-F4E4-43FA-EA28615B4DAF}"/>
          </ac:spMkLst>
        </pc:spChg>
        <pc:spChg chg="mod">
          <ac:chgData name="Heiko Klare" userId="d7b0efbd-a5a6-4d7d-acbc-3da3b9cc1b4b" providerId="ADAL" clId="{42BB5D34-7A67-42A0-868D-31A53ECA7E37}" dt="2024-05-14T12:04:53.546" v="11990"/>
          <ac:spMkLst>
            <pc:docMk/>
            <pc:sldMk cId="975458850" sldId="448"/>
            <ac:spMk id="316" creationId="{EE032606-8AC2-625C-6D3E-AADB3C7D0DB6}"/>
          </ac:spMkLst>
        </pc:spChg>
        <pc:spChg chg="mod">
          <ac:chgData name="Heiko Klare" userId="d7b0efbd-a5a6-4d7d-acbc-3da3b9cc1b4b" providerId="ADAL" clId="{42BB5D34-7A67-42A0-868D-31A53ECA7E37}" dt="2024-05-14T12:04:53.546" v="11990"/>
          <ac:spMkLst>
            <pc:docMk/>
            <pc:sldMk cId="975458850" sldId="448"/>
            <ac:spMk id="317" creationId="{5ECE254E-A4D6-A0DB-C81F-43385E81B0A6}"/>
          </ac:spMkLst>
        </pc:spChg>
        <pc:spChg chg="mod">
          <ac:chgData name="Heiko Klare" userId="d7b0efbd-a5a6-4d7d-acbc-3da3b9cc1b4b" providerId="ADAL" clId="{42BB5D34-7A67-42A0-868D-31A53ECA7E37}" dt="2024-05-14T12:04:53.546" v="11990"/>
          <ac:spMkLst>
            <pc:docMk/>
            <pc:sldMk cId="975458850" sldId="448"/>
            <ac:spMk id="318" creationId="{9A1AB175-300D-C87A-1ED4-112F10F225DD}"/>
          </ac:spMkLst>
        </pc:spChg>
        <pc:spChg chg="mod">
          <ac:chgData name="Heiko Klare" userId="d7b0efbd-a5a6-4d7d-acbc-3da3b9cc1b4b" providerId="ADAL" clId="{42BB5D34-7A67-42A0-868D-31A53ECA7E37}" dt="2024-05-14T12:04:53.546" v="11990"/>
          <ac:spMkLst>
            <pc:docMk/>
            <pc:sldMk cId="975458850" sldId="448"/>
            <ac:spMk id="319" creationId="{66F2F231-26EA-3A07-26A5-98F14AE56F37}"/>
          </ac:spMkLst>
        </pc:spChg>
        <pc:spChg chg="mod">
          <ac:chgData name="Heiko Klare" userId="d7b0efbd-a5a6-4d7d-acbc-3da3b9cc1b4b" providerId="ADAL" clId="{42BB5D34-7A67-42A0-868D-31A53ECA7E37}" dt="2024-05-14T12:04:53.546" v="11990"/>
          <ac:spMkLst>
            <pc:docMk/>
            <pc:sldMk cId="975458850" sldId="448"/>
            <ac:spMk id="320" creationId="{E5D1EAE7-4EAB-628E-0E03-BDD4530BF470}"/>
          </ac:spMkLst>
        </pc:spChg>
        <pc:spChg chg="mod">
          <ac:chgData name="Heiko Klare" userId="d7b0efbd-a5a6-4d7d-acbc-3da3b9cc1b4b" providerId="ADAL" clId="{42BB5D34-7A67-42A0-868D-31A53ECA7E37}" dt="2024-05-14T12:04:53.546" v="11990"/>
          <ac:spMkLst>
            <pc:docMk/>
            <pc:sldMk cId="975458850" sldId="448"/>
            <ac:spMk id="321" creationId="{DAE24E95-E43C-8055-8775-0611D7CB8812}"/>
          </ac:spMkLst>
        </pc:spChg>
        <pc:spChg chg="mod">
          <ac:chgData name="Heiko Klare" userId="d7b0efbd-a5a6-4d7d-acbc-3da3b9cc1b4b" providerId="ADAL" clId="{42BB5D34-7A67-42A0-868D-31A53ECA7E37}" dt="2024-05-14T12:04:53.546" v="11990"/>
          <ac:spMkLst>
            <pc:docMk/>
            <pc:sldMk cId="975458850" sldId="448"/>
            <ac:spMk id="322" creationId="{63070C61-D0E6-29DF-1DF6-6E239DCD4C94}"/>
          </ac:spMkLst>
        </pc:spChg>
        <pc:spChg chg="mod">
          <ac:chgData name="Heiko Klare" userId="d7b0efbd-a5a6-4d7d-acbc-3da3b9cc1b4b" providerId="ADAL" clId="{42BB5D34-7A67-42A0-868D-31A53ECA7E37}" dt="2024-05-14T12:04:53.546" v="11990"/>
          <ac:spMkLst>
            <pc:docMk/>
            <pc:sldMk cId="975458850" sldId="448"/>
            <ac:spMk id="323" creationId="{899D15C3-1E30-4F40-42D8-25A081762DA9}"/>
          </ac:spMkLst>
        </pc:spChg>
        <pc:spChg chg="mod">
          <ac:chgData name="Heiko Klare" userId="d7b0efbd-a5a6-4d7d-acbc-3da3b9cc1b4b" providerId="ADAL" clId="{42BB5D34-7A67-42A0-868D-31A53ECA7E37}" dt="2024-05-14T12:04:53.546" v="11990"/>
          <ac:spMkLst>
            <pc:docMk/>
            <pc:sldMk cId="975458850" sldId="448"/>
            <ac:spMk id="324" creationId="{45ABED44-BE95-4A85-B6ED-01736274E469}"/>
          </ac:spMkLst>
        </pc:spChg>
        <pc:spChg chg="mod">
          <ac:chgData name="Heiko Klare" userId="d7b0efbd-a5a6-4d7d-acbc-3da3b9cc1b4b" providerId="ADAL" clId="{42BB5D34-7A67-42A0-868D-31A53ECA7E37}" dt="2024-05-14T12:04:53.546" v="11990"/>
          <ac:spMkLst>
            <pc:docMk/>
            <pc:sldMk cId="975458850" sldId="448"/>
            <ac:spMk id="325" creationId="{B594A74A-B7EA-A924-FC3A-209593388FB4}"/>
          </ac:spMkLst>
        </pc:spChg>
        <pc:spChg chg="mod">
          <ac:chgData name="Heiko Klare" userId="d7b0efbd-a5a6-4d7d-acbc-3da3b9cc1b4b" providerId="ADAL" clId="{42BB5D34-7A67-42A0-868D-31A53ECA7E37}" dt="2024-05-14T12:04:53.546" v="11990"/>
          <ac:spMkLst>
            <pc:docMk/>
            <pc:sldMk cId="975458850" sldId="448"/>
            <ac:spMk id="326" creationId="{CB659F0E-2EA6-44DD-C18B-111A136D4AF3}"/>
          </ac:spMkLst>
        </pc:spChg>
        <pc:spChg chg="mod">
          <ac:chgData name="Heiko Klare" userId="d7b0efbd-a5a6-4d7d-acbc-3da3b9cc1b4b" providerId="ADAL" clId="{42BB5D34-7A67-42A0-868D-31A53ECA7E37}" dt="2024-05-14T12:04:53.546" v="11990"/>
          <ac:spMkLst>
            <pc:docMk/>
            <pc:sldMk cId="975458850" sldId="448"/>
            <ac:spMk id="327" creationId="{675D58BA-3F5D-C851-2D28-0A64549D6DA4}"/>
          </ac:spMkLst>
        </pc:spChg>
        <pc:spChg chg="mod">
          <ac:chgData name="Heiko Klare" userId="d7b0efbd-a5a6-4d7d-acbc-3da3b9cc1b4b" providerId="ADAL" clId="{42BB5D34-7A67-42A0-868D-31A53ECA7E37}" dt="2024-05-14T12:04:53.546" v="11990"/>
          <ac:spMkLst>
            <pc:docMk/>
            <pc:sldMk cId="975458850" sldId="448"/>
            <ac:spMk id="328" creationId="{C0212CD1-F0E1-BC42-81C0-5C21A7F5850D}"/>
          </ac:spMkLst>
        </pc:spChg>
        <pc:spChg chg="mod">
          <ac:chgData name="Heiko Klare" userId="d7b0efbd-a5a6-4d7d-acbc-3da3b9cc1b4b" providerId="ADAL" clId="{42BB5D34-7A67-42A0-868D-31A53ECA7E37}" dt="2024-05-14T12:04:53.546" v="11990"/>
          <ac:spMkLst>
            <pc:docMk/>
            <pc:sldMk cId="975458850" sldId="448"/>
            <ac:spMk id="329" creationId="{32CAD09B-62D1-9F03-1D73-DAB4DEFA7315}"/>
          </ac:spMkLst>
        </pc:spChg>
        <pc:spChg chg="mod">
          <ac:chgData name="Heiko Klare" userId="d7b0efbd-a5a6-4d7d-acbc-3da3b9cc1b4b" providerId="ADAL" clId="{42BB5D34-7A67-42A0-868D-31A53ECA7E37}" dt="2024-05-14T12:04:53.546" v="11990"/>
          <ac:spMkLst>
            <pc:docMk/>
            <pc:sldMk cId="975458850" sldId="448"/>
            <ac:spMk id="330" creationId="{2105D2DD-989A-351D-4D65-DAB7975813AA}"/>
          </ac:spMkLst>
        </pc:spChg>
        <pc:spChg chg="mod">
          <ac:chgData name="Heiko Klare" userId="d7b0efbd-a5a6-4d7d-acbc-3da3b9cc1b4b" providerId="ADAL" clId="{42BB5D34-7A67-42A0-868D-31A53ECA7E37}" dt="2024-05-14T12:04:53.546" v="11990"/>
          <ac:spMkLst>
            <pc:docMk/>
            <pc:sldMk cId="975458850" sldId="448"/>
            <ac:spMk id="331" creationId="{FDDB3F8B-5759-C342-C99A-25B172C6D907}"/>
          </ac:spMkLst>
        </pc:spChg>
        <pc:spChg chg="mod">
          <ac:chgData name="Heiko Klare" userId="d7b0efbd-a5a6-4d7d-acbc-3da3b9cc1b4b" providerId="ADAL" clId="{42BB5D34-7A67-42A0-868D-31A53ECA7E37}" dt="2024-05-14T12:04:53.546" v="11990"/>
          <ac:spMkLst>
            <pc:docMk/>
            <pc:sldMk cId="975458850" sldId="448"/>
            <ac:spMk id="332" creationId="{8D626EE3-F077-5919-4606-5BB7B9EA2DDF}"/>
          </ac:spMkLst>
        </pc:spChg>
        <pc:spChg chg="mod">
          <ac:chgData name="Heiko Klare" userId="d7b0efbd-a5a6-4d7d-acbc-3da3b9cc1b4b" providerId="ADAL" clId="{42BB5D34-7A67-42A0-868D-31A53ECA7E37}" dt="2024-05-14T12:04:53.546" v="11990"/>
          <ac:spMkLst>
            <pc:docMk/>
            <pc:sldMk cId="975458850" sldId="448"/>
            <ac:spMk id="333" creationId="{67B428DE-E01A-B686-2A35-5E1BDD1ECF4C}"/>
          </ac:spMkLst>
        </pc:spChg>
        <pc:spChg chg="mod">
          <ac:chgData name="Heiko Klare" userId="d7b0efbd-a5a6-4d7d-acbc-3da3b9cc1b4b" providerId="ADAL" clId="{42BB5D34-7A67-42A0-868D-31A53ECA7E37}" dt="2024-05-14T12:04:53.546" v="11990"/>
          <ac:spMkLst>
            <pc:docMk/>
            <pc:sldMk cId="975458850" sldId="448"/>
            <ac:spMk id="334" creationId="{88E8A50E-9FDA-4975-4F4C-BF1F36704EF3}"/>
          </ac:spMkLst>
        </pc:spChg>
        <pc:spChg chg="mod">
          <ac:chgData name="Heiko Klare" userId="d7b0efbd-a5a6-4d7d-acbc-3da3b9cc1b4b" providerId="ADAL" clId="{42BB5D34-7A67-42A0-868D-31A53ECA7E37}" dt="2024-05-14T12:04:53.546" v="11990"/>
          <ac:spMkLst>
            <pc:docMk/>
            <pc:sldMk cId="975458850" sldId="448"/>
            <ac:spMk id="335" creationId="{A06ECB8B-3890-1E62-1E87-18BD7AC50170}"/>
          </ac:spMkLst>
        </pc:spChg>
        <pc:spChg chg="mod">
          <ac:chgData name="Heiko Klare" userId="d7b0efbd-a5a6-4d7d-acbc-3da3b9cc1b4b" providerId="ADAL" clId="{42BB5D34-7A67-42A0-868D-31A53ECA7E37}" dt="2024-05-14T12:04:53.546" v="11990"/>
          <ac:spMkLst>
            <pc:docMk/>
            <pc:sldMk cId="975458850" sldId="448"/>
            <ac:spMk id="336" creationId="{BC735A39-65A2-9B33-876C-A6FA15948BD9}"/>
          </ac:spMkLst>
        </pc:spChg>
        <pc:spChg chg="mod">
          <ac:chgData name="Heiko Klare" userId="d7b0efbd-a5a6-4d7d-acbc-3da3b9cc1b4b" providerId="ADAL" clId="{42BB5D34-7A67-42A0-868D-31A53ECA7E37}" dt="2024-05-14T12:04:53.546" v="11990"/>
          <ac:spMkLst>
            <pc:docMk/>
            <pc:sldMk cId="975458850" sldId="448"/>
            <ac:spMk id="337" creationId="{596091A2-CF09-B668-957C-08B6CB87EB31}"/>
          </ac:spMkLst>
        </pc:spChg>
        <pc:spChg chg="mod">
          <ac:chgData name="Heiko Klare" userId="d7b0efbd-a5a6-4d7d-acbc-3da3b9cc1b4b" providerId="ADAL" clId="{42BB5D34-7A67-42A0-868D-31A53ECA7E37}" dt="2024-05-14T12:04:53.546" v="11990"/>
          <ac:spMkLst>
            <pc:docMk/>
            <pc:sldMk cId="975458850" sldId="448"/>
            <ac:spMk id="338" creationId="{A0608998-2B72-D511-4E55-C95991106CFB}"/>
          </ac:spMkLst>
        </pc:spChg>
        <pc:spChg chg="mod">
          <ac:chgData name="Heiko Klare" userId="d7b0efbd-a5a6-4d7d-acbc-3da3b9cc1b4b" providerId="ADAL" clId="{42BB5D34-7A67-42A0-868D-31A53ECA7E37}" dt="2024-05-14T12:04:53.546" v="11990"/>
          <ac:spMkLst>
            <pc:docMk/>
            <pc:sldMk cId="975458850" sldId="448"/>
            <ac:spMk id="339" creationId="{3D4898FF-BCD0-9242-8ACF-A50891EA8183}"/>
          </ac:spMkLst>
        </pc:spChg>
        <pc:spChg chg="mod">
          <ac:chgData name="Heiko Klare" userId="d7b0efbd-a5a6-4d7d-acbc-3da3b9cc1b4b" providerId="ADAL" clId="{42BB5D34-7A67-42A0-868D-31A53ECA7E37}" dt="2024-05-14T12:04:53.546" v="11990"/>
          <ac:spMkLst>
            <pc:docMk/>
            <pc:sldMk cId="975458850" sldId="448"/>
            <ac:spMk id="340" creationId="{1AF514A5-604E-DDD6-415E-3D777478BE94}"/>
          </ac:spMkLst>
        </pc:spChg>
        <pc:spChg chg="mod">
          <ac:chgData name="Heiko Klare" userId="d7b0efbd-a5a6-4d7d-acbc-3da3b9cc1b4b" providerId="ADAL" clId="{42BB5D34-7A67-42A0-868D-31A53ECA7E37}" dt="2024-05-14T12:04:53.546" v="11990"/>
          <ac:spMkLst>
            <pc:docMk/>
            <pc:sldMk cId="975458850" sldId="448"/>
            <ac:spMk id="341" creationId="{A6F71C34-D4DE-722F-02C2-08F149EBA28C}"/>
          </ac:spMkLst>
        </pc:spChg>
        <pc:spChg chg="mod">
          <ac:chgData name="Heiko Klare" userId="d7b0efbd-a5a6-4d7d-acbc-3da3b9cc1b4b" providerId="ADAL" clId="{42BB5D34-7A67-42A0-868D-31A53ECA7E37}" dt="2024-05-14T12:04:53.546" v="11990"/>
          <ac:spMkLst>
            <pc:docMk/>
            <pc:sldMk cId="975458850" sldId="448"/>
            <ac:spMk id="342" creationId="{B02703E6-E4BB-A1BF-9645-5360A442FDEE}"/>
          </ac:spMkLst>
        </pc:spChg>
        <pc:spChg chg="mod">
          <ac:chgData name="Heiko Klare" userId="d7b0efbd-a5a6-4d7d-acbc-3da3b9cc1b4b" providerId="ADAL" clId="{42BB5D34-7A67-42A0-868D-31A53ECA7E37}" dt="2024-05-14T12:04:53.546" v="11990"/>
          <ac:spMkLst>
            <pc:docMk/>
            <pc:sldMk cId="975458850" sldId="448"/>
            <ac:spMk id="343" creationId="{BCB2DF54-D4F8-B37A-CE79-3A770205A9DA}"/>
          </ac:spMkLst>
        </pc:spChg>
        <pc:spChg chg="mod">
          <ac:chgData name="Heiko Klare" userId="d7b0efbd-a5a6-4d7d-acbc-3da3b9cc1b4b" providerId="ADAL" clId="{42BB5D34-7A67-42A0-868D-31A53ECA7E37}" dt="2024-05-14T12:04:53.546" v="11990"/>
          <ac:spMkLst>
            <pc:docMk/>
            <pc:sldMk cId="975458850" sldId="448"/>
            <ac:spMk id="344" creationId="{42D9B4FC-E570-18EB-2684-BA6E8F2DD1D6}"/>
          </ac:spMkLst>
        </pc:spChg>
        <pc:spChg chg="mod">
          <ac:chgData name="Heiko Klare" userId="d7b0efbd-a5a6-4d7d-acbc-3da3b9cc1b4b" providerId="ADAL" clId="{42BB5D34-7A67-42A0-868D-31A53ECA7E37}" dt="2024-05-14T12:04:53.546" v="11990"/>
          <ac:spMkLst>
            <pc:docMk/>
            <pc:sldMk cId="975458850" sldId="448"/>
            <ac:spMk id="345" creationId="{30CA403D-ED2A-8275-4F58-D56D10BF2DF0}"/>
          </ac:spMkLst>
        </pc:spChg>
        <pc:spChg chg="mod">
          <ac:chgData name="Heiko Klare" userId="d7b0efbd-a5a6-4d7d-acbc-3da3b9cc1b4b" providerId="ADAL" clId="{42BB5D34-7A67-42A0-868D-31A53ECA7E37}" dt="2024-05-14T12:04:53.546" v="11990"/>
          <ac:spMkLst>
            <pc:docMk/>
            <pc:sldMk cId="975458850" sldId="448"/>
            <ac:spMk id="346" creationId="{46760E90-3E77-2D12-BBEC-66EF7234EEA2}"/>
          </ac:spMkLst>
        </pc:spChg>
        <pc:spChg chg="mod">
          <ac:chgData name="Heiko Klare" userId="d7b0efbd-a5a6-4d7d-acbc-3da3b9cc1b4b" providerId="ADAL" clId="{42BB5D34-7A67-42A0-868D-31A53ECA7E37}" dt="2024-05-14T12:04:53.546" v="11990"/>
          <ac:spMkLst>
            <pc:docMk/>
            <pc:sldMk cId="975458850" sldId="448"/>
            <ac:spMk id="347" creationId="{7A5B0207-8823-383C-8A06-637FA2FC227F}"/>
          </ac:spMkLst>
        </pc:spChg>
        <pc:spChg chg="mod">
          <ac:chgData name="Heiko Klare" userId="d7b0efbd-a5a6-4d7d-acbc-3da3b9cc1b4b" providerId="ADAL" clId="{42BB5D34-7A67-42A0-868D-31A53ECA7E37}" dt="2024-05-14T12:04:53.546" v="11990"/>
          <ac:spMkLst>
            <pc:docMk/>
            <pc:sldMk cId="975458850" sldId="448"/>
            <ac:spMk id="348" creationId="{9371AC27-717C-FBBD-F8B8-1A416E08823B}"/>
          </ac:spMkLst>
        </pc:spChg>
        <pc:spChg chg="mod">
          <ac:chgData name="Heiko Klare" userId="d7b0efbd-a5a6-4d7d-acbc-3da3b9cc1b4b" providerId="ADAL" clId="{42BB5D34-7A67-42A0-868D-31A53ECA7E37}" dt="2024-05-14T12:04:53.546" v="11990"/>
          <ac:spMkLst>
            <pc:docMk/>
            <pc:sldMk cId="975458850" sldId="448"/>
            <ac:spMk id="349" creationId="{633488F4-9870-2126-F01B-3D4AC23842FD}"/>
          </ac:spMkLst>
        </pc:spChg>
        <pc:spChg chg="mod">
          <ac:chgData name="Heiko Klare" userId="d7b0efbd-a5a6-4d7d-acbc-3da3b9cc1b4b" providerId="ADAL" clId="{42BB5D34-7A67-42A0-868D-31A53ECA7E37}" dt="2024-05-14T12:04:53.546" v="11990"/>
          <ac:spMkLst>
            <pc:docMk/>
            <pc:sldMk cId="975458850" sldId="448"/>
            <ac:spMk id="350" creationId="{357755A0-CA2C-4413-F8B7-20E844B68669}"/>
          </ac:spMkLst>
        </pc:spChg>
        <pc:spChg chg="mod">
          <ac:chgData name="Heiko Klare" userId="d7b0efbd-a5a6-4d7d-acbc-3da3b9cc1b4b" providerId="ADAL" clId="{42BB5D34-7A67-42A0-868D-31A53ECA7E37}" dt="2024-05-14T12:04:53.546" v="11990"/>
          <ac:spMkLst>
            <pc:docMk/>
            <pc:sldMk cId="975458850" sldId="448"/>
            <ac:spMk id="351" creationId="{DEE235CF-EF30-4A69-7E55-70C068FF9A8F}"/>
          </ac:spMkLst>
        </pc:spChg>
        <pc:spChg chg="mod">
          <ac:chgData name="Heiko Klare" userId="d7b0efbd-a5a6-4d7d-acbc-3da3b9cc1b4b" providerId="ADAL" clId="{42BB5D34-7A67-42A0-868D-31A53ECA7E37}" dt="2024-05-14T12:04:53.546" v="11990"/>
          <ac:spMkLst>
            <pc:docMk/>
            <pc:sldMk cId="975458850" sldId="448"/>
            <ac:spMk id="352" creationId="{81958E22-3640-378A-AB69-1B1495743B84}"/>
          </ac:spMkLst>
        </pc:spChg>
        <pc:spChg chg="mod">
          <ac:chgData name="Heiko Klare" userId="d7b0efbd-a5a6-4d7d-acbc-3da3b9cc1b4b" providerId="ADAL" clId="{42BB5D34-7A67-42A0-868D-31A53ECA7E37}" dt="2024-05-14T12:04:53.546" v="11990"/>
          <ac:spMkLst>
            <pc:docMk/>
            <pc:sldMk cId="975458850" sldId="448"/>
            <ac:spMk id="353" creationId="{A8AFC69C-4044-924A-9726-3C4B0895547B}"/>
          </ac:spMkLst>
        </pc:spChg>
        <pc:spChg chg="mod">
          <ac:chgData name="Heiko Klare" userId="d7b0efbd-a5a6-4d7d-acbc-3da3b9cc1b4b" providerId="ADAL" clId="{42BB5D34-7A67-42A0-868D-31A53ECA7E37}" dt="2024-05-14T12:04:53.546" v="11990"/>
          <ac:spMkLst>
            <pc:docMk/>
            <pc:sldMk cId="975458850" sldId="448"/>
            <ac:spMk id="354" creationId="{8B6E66F2-8021-0A8E-B642-6F561569E830}"/>
          </ac:spMkLst>
        </pc:spChg>
        <pc:spChg chg="mod">
          <ac:chgData name="Heiko Klare" userId="d7b0efbd-a5a6-4d7d-acbc-3da3b9cc1b4b" providerId="ADAL" clId="{42BB5D34-7A67-42A0-868D-31A53ECA7E37}" dt="2024-05-14T12:04:53.546" v="11990"/>
          <ac:spMkLst>
            <pc:docMk/>
            <pc:sldMk cId="975458850" sldId="448"/>
            <ac:spMk id="355" creationId="{AF03C545-6975-CBDA-B4F3-7E5889E0942C}"/>
          </ac:spMkLst>
        </pc:spChg>
        <pc:spChg chg="mod">
          <ac:chgData name="Heiko Klare" userId="d7b0efbd-a5a6-4d7d-acbc-3da3b9cc1b4b" providerId="ADAL" clId="{42BB5D34-7A67-42A0-868D-31A53ECA7E37}" dt="2024-05-14T12:04:53.546" v="11990"/>
          <ac:spMkLst>
            <pc:docMk/>
            <pc:sldMk cId="975458850" sldId="448"/>
            <ac:spMk id="356" creationId="{8DA91408-56F6-33B6-6C82-F75AE7AF0A7D}"/>
          </ac:spMkLst>
        </pc:spChg>
        <pc:spChg chg="mod">
          <ac:chgData name="Heiko Klare" userId="d7b0efbd-a5a6-4d7d-acbc-3da3b9cc1b4b" providerId="ADAL" clId="{42BB5D34-7A67-42A0-868D-31A53ECA7E37}" dt="2024-05-14T12:04:53.546" v="11990"/>
          <ac:spMkLst>
            <pc:docMk/>
            <pc:sldMk cId="975458850" sldId="448"/>
            <ac:spMk id="357" creationId="{DDB1EA64-B2A9-262F-D1E5-E7E345A4FBA5}"/>
          </ac:spMkLst>
        </pc:spChg>
        <pc:spChg chg="mod">
          <ac:chgData name="Heiko Klare" userId="d7b0efbd-a5a6-4d7d-acbc-3da3b9cc1b4b" providerId="ADAL" clId="{42BB5D34-7A67-42A0-868D-31A53ECA7E37}" dt="2024-05-14T12:04:53.546" v="11990"/>
          <ac:spMkLst>
            <pc:docMk/>
            <pc:sldMk cId="975458850" sldId="448"/>
            <ac:spMk id="358" creationId="{E0D3DE9D-A87B-AA3A-A4AC-BF879122CA27}"/>
          </ac:spMkLst>
        </pc:spChg>
        <pc:spChg chg="mod">
          <ac:chgData name="Heiko Klare" userId="d7b0efbd-a5a6-4d7d-acbc-3da3b9cc1b4b" providerId="ADAL" clId="{42BB5D34-7A67-42A0-868D-31A53ECA7E37}" dt="2024-05-14T12:04:53.546" v="11990"/>
          <ac:spMkLst>
            <pc:docMk/>
            <pc:sldMk cId="975458850" sldId="448"/>
            <ac:spMk id="359" creationId="{B1BBA5F6-D682-6333-1E69-31A0B66973B7}"/>
          </ac:spMkLst>
        </pc:spChg>
        <pc:spChg chg="mod">
          <ac:chgData name="Heiko Klare" userId="d7b0efbd-a5a6-4d7d-acbc-3da3b9cc1b4b" providerId="ADAL" clId="{42BB5D34-7A67-42A0-868D-31A53ECA7E37}" dt="2024-05-14T12:04:53.546" v="11990"/>
          <ac:spMkLst>
            <pc:docMk/>
            <pc:sldMk cId="975458850" sldId="448"/>
            <ac:spMk id="360" creationId="{27126452-23F5-2C6A-6240-536E0528BAA9}"/>
          </ac:spMkLst>
        </pc:spChg>
        <pc:spChg chg="mod">
          <ac:chgData name="Heiko Klare" userId="d7b0efbd-a5a6-4d7d-acbc-3da3b9cc1b4b" providerId="ADAL" clId="{42BB5D34-7A67-42A0-868D-31A53ECA7E37}" dt="2024-05-14T12:04:53.546" v="11990"/>
          <ac:spMkLst>
            <pc:docMk/>
            <pc:sldMk cId="975458850" sldId="448"/>
            <ac:spMk id="361" creationId="{9EBC17CA-4025-5FF9-34FD-0441E4367677}"/>
          </ac:spMkLst>
        </pc:spChg>
        <pc:spChg chg="mod">
          <ac:chgData name="Heiko Klare" userId="d7b0efbd-a5a6-4d7d-acbc-3da3b9cc1b4b" providerId="ADAL" clId="{42BB5D34-7A67-42A0-868D-31A53ECA7E37}" dt="2024-05-14T12:04:53.546" v="11990"/>
          <ac:spMkLst>
            <pc:docMk/>
            <pc:sldMk cId="975458850" sldId="448"/>
            <ac:spMk id="362" creationId="{20072C58-C96A-0F01-7E92-8F8DE1573D0C}"/>
          </ac:spMkLst>
        </pc:spChg>
        <pc:spChg chg="mod">
          <ac:chgData name="Heiko Klare" userId="d7b0efbd-a5a6-4d7d-acbc-3da3b9cc1b4b" providerId="ADAL" clId="{42BB5D34-7A67-42A0-868D-31A53ECA7E37}" dt="2024-05-14T12:04:53.546" v="11990"/>
          <ac:spMkLst>
            <pc:docMk/>
            <pc:sldMk cId="975458850" sldId="448"/>
            <ac:spMk id="363" creationId="{7BD2095D-05A7-986B-20F0-362479B85041}"/>
          </ac:spMkLst>
        </pc:spChg>
        <pc:spChg chg="mod">
          <ac:chgData name="Heiko Klare" userId="d7b0efbd-a5a6-4d7d-acbc-3da3b9cc1b4b" providerId="ADAL" clId="{42BB5D34-7A67-42A0-868D-31A53ECA7E37}" dt="2024-05-14T12:04:53.546" v="11990"/>
          <ac:spMkLst>
            <pc:docMk/>
            <pc:sldMk cId="975458850" sldId="448"/>
            <ac:spMk id="364" creationId="{3B3AF601-B646-94FB-E22E-777C56E0C2E3}"/>
          </ac:spMkLst>
        </pc:spChg>
        <pc:spChg chg="mod">
          <ac:chgData name="Heiko Klare" userId="d7b0efbd-a5a6-4d7d-acbc-3da3b9cc1b4b" providerId="ADAL" clId="{42BB5D34-7A67-42A0-868D-31A53ECA7E37}" dt="2024-05-14T12:04:53.546" v="11990"/>
          <ac:spMkLst>
            <pc:docMk/>
            <pc:sldMk cId="975458850" sldId="448"/>
            <ac:spMk id="365" creationId="{F8A0F9B1-0C48-122E-53EE-766079942FDC}"/>
          </ac:spMkLst>
        </pc:spChg>
        <pc:spChg chg="mod">
          <ac:chgData name="Heiko Klare" userId="d7b0efbd-a5a6-4d7d-acbc-3da3b9cc1b4b" providerId="ADAL" clId="{42BB5D34-7A67-42A0-868D-31A53ECA7E37}" dt="2024-05-14T12:04:53.546" v="11990"/>
          <ac:spMkLst>
            <pc:docMk/>
            <pc:sldMk cId="975458850" sldId="448"/>
            <ac:spMk id="366" creationId="{E2735BBD-DFA7-0E55-2591-F2EEC56FA6CC}"/>
          </ac:spMkLst>
        </pc:spChg>
        <pc:spChg chg="mod">
          <ac:chgData name="Heiko Klare" userId="d7b0efbd-a5a6-4d7d-acbc-3da3b9cc1b4b" providerId="ADAL" clId="{42BB5D34-7A67-42A0-868D-31A53ECA7E37}" dt="2024-05-14T12:04:53.546" v="11990"/>
          <ac:spMkLst>
            <pc:docMk/>
            <pc:sldMk cId="975458850" sldId="448"/>
            <ac:spMk id="367" creationId="{75E8CF6E-C36B-28E3-F8DF-30510A09611E}"/>
          </ac:spMkLst>
        </pc:spChg>
        <pc:spChg chg="mod">
          <ac:chgData name="Heiko Klare" userId="d7b0efbd-a5a6-4d7d-acbc-3da3b9cc1b4b" providerId="ADAL" clId="{42BB5D34-7A67-42A0-868D-31A53ECA7E37}" dt="2024-05-14T12:04:53.546" v="11990"/>
          <ac:spMkLst>
            <pc:docMk/>
            <pc:sldMk cId="975458850" sldId="448"/>
            <ac:spMk id="368" creationId="{A36240E9-8EF5-71EF-017C-0BC7F933585E}"/>
          </ac:spMkLst>
        </pc:spChg>
        <pc:spChg chg="mod">
          <ac:chgData name="Heiko Klare" userId="d7b0efbd-a5a6-4d7d-acbc-3da3b9cc1b4b" providerId="ADAL" clId="{42BB5D34-7A67-42A0-868D-31A53ECA7E37}" dt="2024-05-14T12:04:53.546" v="11990"/>
          <ac:spMkLst>
            <pc:docMk/>
            <pc:sldMk cId="975458850" sldId="448"/>
            <ac:spMk id="369" creationId="{D2FC9B9B-DCD1-FF9E-855C-98E7F1400DE3}"/>
          </ac:spMkLst>
        </pc:spChg>
        <pc:spChg chg="mod">
          <ac:chgData name="Heiko Klare" userId="d7b0efbd-a5a6-4d7d-acbc-3da3b9cc1b4b" providerId="ADAL" clId="{42BB5D34-7A67-42A0-868D-31A53ECA7E37}" dt="2024-05-14T12:04:53.546" v="11990"/>
          <ac:spMkLst>
            <pc:docMk/>
            <pc:sldMk cId="975458850" sldId="448"/>
            <ac:spMk id="370" creationId="{5DED548A-E55B-7A9A-AC3F-ED1F1D8317EE}"/>
          </ac:spMkLst>
        </pc:spChg>
        <pc:spChg chg="mod">
          <ac:chgData name="Heiko Klare" userId="d7b0efbd-a5a6-4d7d-acbc-3da3b9cc1b4b" providerId="ADAL" clId="{42BB5D34-7A67-42A0-868D-31A53ECA7E37}" dt="2024-05-14T12:04:53.546" v="11990"/>
          <ac:spMkLst>
            <pc:docMk/>
            <pc:sldMk cId="975458850" sldId="448"/>
            <ac:spMk id="371" creationId="{33995F73-307D-F6D1-DA93-39563CD984C6}"/>
          </ac:spMkLst>
        </pc:spChg>
        <pc:spChg chg="mod">
          <ac:chgData name="Heiko Klare" userId="d7b0efbd-a5a6-4d7d-acbc-3da3b9cc1b4b" providerId="ADAL" clId="{42BB5D34-7A67-42A0-868D-31A53ECA7E37}" dt="2024-05-14T12:04:53.546" v="11990"/>
          <ac:spMkLst>
            <pc:docMk/>
            <pc:sldMk cId="975458850" sldId="448"/>
            <ac:spMk id="372" creationId="{7FC26B48-5661-6370-A79B-C0CF1D86E3FB}"/>
          </ac:spMkLst>
        </pc:spChg>
        <pc:spChg chg="mod">
          <ac:chgData name="Heiko Klare" userId="d7b0efbd-a5a6-4d7d-acbc-3da3b9cc1b4b" providerId="ADAL" clId="{42BB5D34-7A67-42A0-868D-31A53ECA7E37}" dt="2024-05-14T12:04:53.546" v="11990"/>
          <ac:spMkLst>
            <pc:docMk/>
            <pc:sldMk cId="975458850" sldId="448"/>
            <ac:spMk id="373" creationId="{04AD7847-030F-44F1-E5D4-8B414AEC9E1E}"/>
          </ac:spMkLst>
        </pc:spChg>
        <pc:spChg chg="mod">
          <ac:chgData name="Heiko Klare" userId="d7b0efbd-a5a6-4d7d-acbc-3da3b9cc1b4b" providerId="ADAL" clId="{42BB5D34-7A67-42A0-868D-31A53ECA7E37}" dt="2024-05-14T12:04:53.546" v="11990"/>
          <ac:spMkLst>
            <pc:docMk/>
            <pc:sldMk cId="975458850" sldId="448"/>
            <ac:spMk id="374" creationId="{34044CB2-5EA5-E8A2-DCD1-0E75B3FC9789}"/>
          </ac:spMkLst>
        </pc:spChg>
        <pc:spChg chg="mod">
          <ac:chgData name="Heiko Klare" userId="d7b0efbd-a5a6-4d7d-acbc-3da3b9cc1b4b" providerId="ADAL" clId="{42BB5D34-7A67-42A0-868D-31A53ECA7E37}" dt="2024-05-14T12:04:53.546" v="11990"/>
          <ac:spMkLst>
            <pc:docMk/>
            <pc:sldMk cId="975458850" sldId="448"/>
            <ac:spMk id="375" creationId="{AE0D1674-8ABD-183F-309A-0B22D6ADC319}"/>
          </ac:spMkLst>
        </pc:spChg>
        <pc:spChg chg="mod">
          <ac:chgData name="Heiko Klare" userId="d7b0efbd-a5a6-4d7d-acbc-3da3b9cc1b4b" providerId="ADAL" clId="{42BB5D34-7A67-42A0-868D-31A53ECA7E37}" dt="2024-05-14T12:04:53.546" v="11990"/>
          <ac:spMkLst>
            <pc:docMk/>
            <pc:sldMk cId="975458850" sldId="448"/>
            <ac:spMk id="376" creationId="{1649CEA9-2000-BE04-CA64-57FBEA59F352}"/>
          </ac:spMkLst>
        </pc:spChg>
        <pc:spChg chg="mod">
          <ac:chgData name="Heiko Klare" userId="d7b0efbd-a5a6-4d7d-acbc-3da3b9cc1b4b" providerId="ADAL" clId="{42BB5D34-7A67-42A0-868D-31A53ECA7E37}" dt="2024-05-14T12:04:53.546" v="11990"/>
          <ac:spMkLst>
            <pc:docMk/>
            <pc:sldMk cId="975458850" sldId="448"/>
            <ac:spMk id="377" creationId="{4A9E1D92-5DCC-0252-C54F-F341DA76084B}"/>
          </ac:spMkLst>
        </pc:spChg>
        <pc:spChg chg="mod">
          <ac:chgData name="Heiko Klare" userId="d7b0efbd-a5a6-4d7d-acbc-3da3b9cc1b4b" providerId="ADAL" clId="{42BB5D34-7A67-42A0-868D-31A53ECA7E37}" dt="2024-05-14T12:04:53.546" v="11990"/>
          <ac:spMkLst>
            <pc:docMk/>
            <pc:sldMk cId="975458850" sldId="448"/>
            <ac:spMk id="378" creationId="{11E8F368-61DB-14EC-81BD-24F59780A49F}"/>
          </ac:spMkLst>
        </pc:spChg>
        <pc:spChg chg="mod">
          <ac:chgData name="Heiko Klare" userId="d7b0efbd-a5a6-4d7d-acbc-3da3b9cc1b4b" providerId="ADAL" clId="{42BB5D34-7A67-42A0-868D-31A53ECA7E37}" dt="2024-05-14T12:04:53.546" v="11990"/>
          <ac:spMkLst>
            <pc:docMk/>
            <pc:sldMk cId="975458850" sldId="448"/>
            <ac:spMk id="379" creationId="{7314FD1E-9463-C8D8-987E-1BC95A119DB3}"/>
          </ac:spMkLst>
        </pc:spChg>
        <pc:spChg chg="mod">
          <ac:chgData name="Heiko Klare" userId="d7b0efbd-a5a6-4d7d-acbc-3da3b9cc1b4b" providerId="ADAL" clId="{42BB5D34-7A67-42A0-868D-31A53ECA7E37}" dt="2024-05-14T12:04:53.546" v="11990"/>
          <ac:spMkLst>
            <pc:docMk/>
            <pc:sldMk cId="975458850" sldId="448"/>
            <ac:spMk id="380" creationId="{66CDF0FC-71A7-B427-F30E-12B75EC080D6}"/>
          </ac:spMkLst>
        </pc:spChg>
        <pc:spChg chg="mod">
          <ac:chgData name="Heiko Klare" userId="d7b0efbd-a5a6-4d7d-acbc-3da3b9cc1b4b" providerId="ADAL" clId="{42BB5D34-7A67-42A0-868D-31A53ECA7E37}" dt="2024-05-14T12:04:53.546" v="11990"/>
          <ac:spMkLst>
            <pc:docMk/>
            <pc:sldMk cId="975458850" sldId="448"/>
            <ac:spMk id="381" creationId="{0BD1DFBE-0B95-6ADF-18CA-03A40499437A}"/>
          </ac:spMkLst>
        </pc:spChg>
        <pc:spChg chg="mod">
          <ac:chgData name="Heiko Klare" userId="d7b0efbd-a5a6-4d7d-acbc-3da3b9cc1b4b" providerId="ADAL" clId="{42BB5D34-7A67-42A0-868D-31A53ECA7E37}" dt="2024-05-14T12:04:53.546" v="11990"/>
          <ac:spMkLst>
            <pc:docMk/>
            <pc:sldMk cId="975458850" sldId="448"/>
            <ac:spMk id="382" creationId="{C051391B-DAAB-8CB3-5FE4-64EA826E046A}"/>
          </ac:spMkLst>
        </pc:spChg>
        <pc:spChg chg="mod">
          <ac:chgData name="Heiko Klare" userId="d7b0efbd-a5a6-4d7d-acbc-3da3b9cc1b4b" providerId="ADAL" clId="{42BB5D34-7A67-42A0-868D-31A53ECA7E37}" dt="2024-05-14T12:04:53.546" v="11990"/>
          <ac:spMkLst>
            <pc:docMk/>
            <pc:sldMk cId="975458850" sldId="448"/>
            <ac:spMk id="383" creationId="{E4A5499D-5328-FB9B-C6C6-1805F15FEB00}"/>
          </ac:spMkLst>
        </pc:spChg>
        <pc:spChg chg="mod">
          <ac:chgData name="Heiko Klare" userId="d7b0efbd-a5a6-4d7d-acbc-3da3b9cc1b4b" providerId="ADAL" clId="{42BB5D34-7A67-42A0-868D-31A53ECA7E37}" dt="2024-05-14T12:04:53.546" v="11990"/>
          <ac:spMkLst>
            <pc:docMk/>
            <pc:sldMk cId="975458850" sldId="448"/>
            <ac:spMk id="384" creationId="{8A9CA0D5-49DE-55E7-0F22-EEE0A2196A8B}"/>
          </ac:spMkLst>
        </pc:spChg>
        <pc:spChg chg="mod">
          <ac:chgData name="Heiko Klare" userId="d7b0efbd-a5a6-4d7d-acbc-3da3b9cc1b4b" providerId="ADAL" clId="{42BB5D34-7A67-42A0-868D-31A53ECA7E37}" dt="2024-05-14T12:04:53.546" v="11990"/>
          <ac:spMkLst>
            <pc:docMk/>
            <pc:sldMk cId="975458850" sldId="448"/>
            <ac:spMk id="385" creationId="{2ECE45EA-E309-1E8D-50FE-16E73BE51163}"/>
          </ac:spMkLst>
        </pc:spChg>
        <pc:spChg chg="mod">
          <ac:chgData name="Heiko Klare" userId="d7b0efbd-a5a6-4d7d-acbc-3da3b9cc1b4b" providerId="ADAL" clId="{42BB5D34-7A67-42A0-868D-31A53ECA7E37}" dt="2024-05-14T12:04:53.546" v="11990"/>
          <ac:spMkLst>
            <pc:docMk/>
            <pc:sldMk cId="975458850" sldId="448"/>
            <ac:spMk id="386" creationId="{1D25E3F5-A513-8A80-80E9-226DB33EB74F}"/>
          </ac:spMkLst>
        </pc:spChg>
        <pc:spChg chg="mod">
          <ac:chgData name="Heiko Klare" userId="d7b0efbd-a5a6-4d7d-acbc-3da3b9cc1b4b" providerId="ADAL" clId="{42BB5D34-7A67-42A0-868D-31A53ECA7E37}" dt="2024-05-14T12:04:53.546" v="11990"/>
          <ac:spMkLst>
            <pc:docMk/>
            <pc:sldMk cId="975458850" sldId="448"/>
            <ac:spMk id="387" creationId="{D55F99CE-E7EE-3B48-14FE-4A6689A78579}"/>
          </ac:spMkLst>
        </pc:spChg>
        <pc:spChg chg="mod">
          <ac:chgData name="Heiko Klare" userId="d7b0efbd-a5a6-4d7d-acbc-3da3b9cc1b4b" providerId="ADAL" clId="{42BB5D34-7A67-42A0-868D-31A53ECA7E37}" dt="2024-05-14T12:04:53.546" v="11990"/>
          <ac:spMkLst>
            <pc:docMk/>
            <pc:sldMk cId="975458850" sldId="448"/>
            <ac:spMk id="388" creationId="{F1B17F26-6D4A-ABF5-D00D-F4A297BF5F20}"/>
          </ac:spMkLst>
        </pc:spChg>
        <pc:spChg chg="mod">
          <ac:chgData name="Heiko Klare" userId="d7b0efbd-a5a6-4d7d-acbc-3da3b9cc1b4b" providerId="ADAL" clId="{42BB5D34-7A67-42A0-868D-31A53ECA7E37}" dt="2024-05-14T12:04:53.546" v="11990"/>
          <ac:spMkLst>
            <pc:docMk/>
            <pc:sldMk cId="975458850" sldId="448"/>
            <ac:spMk id="389" creationId="{357CA4BB-2AA2-F619-B391-6163C319A23D}"/>
          </ac:spMkLst>
        </pc:spChg>
        <pc:spChg chg="mod">
          <ac:chgData name="Heiko Klare" userId="d7b0efbd-a5a6-4d7d-acbc-3da3b9cc1b4b" providerId="ADAL" clId="{42BB5D34-7A67-42A0-868D-31A53ECA7E37}" dt="2024-05-14T12:04:53.546" v="11990"/>
          <ac:spMkLst>
            <pc:docMk/>
            <pc:sldMk cId="975458850" sldId="448"/>
            <ac:spMk id="390" creationId="{DA53CE0B-2A73-730A-D640-35090BB8C42B}"/>
          </ac:spMkLst>
        </pc:spChg>
        <pc:spChg chg="mod">
          <ac:chgData name="Heiko Klare" userId="d7b0efbd-a5a6-4d7d-acbc-3da3b9cc1b4b" providerId="ADAL" clId="{42BB5D34-7A67-42A0-868D-31A53ECA7E37}" dt="2024-05-14T12:04:53.546" v="11990"/>
          <ac:spMkLst>
            <pc:docMk/>
            <pc:sldMk cId="975458850" sldId="448"/>
            <ac:spMk id="391" creationId="{4253C6CB-1A19-9727-6A60-75AAB2F04FC9}"/>
          </ac:spMkLst>
        </pc:spChg>
        <pc:spChg chg="mod">
          <ac:chgData name="Heiko Klare" userId="d7b0efbd-a5a6-4d7d-acbc-3da3b9cc1b4b" providerId="ADAL" clId="{42BB5D34-7A67-42A0-868D-31A53ECA7E37}" dt="2024-05-14T12:04:53.546" v="11990"/>
          <ac:spMkLst>
            <pc:docMk/>
            <pc:sldMk cId="975458850" sldId="448"/>
            <ac:spMk id="392" creationId="{10D090BE-F3B1-43E1-5D39-3302536F6BA0}"/>
          </ac:spMkLst>
        </pc:spChg>
        <pc:spChg chg="mod">
          <ac:chgData name="Heiko Klare" userId="d7b0efbd-a5a6-4d7d-acbc-3da3b9cc1b4b" providerId="ADAL" clId="{42BB5D34-7A67-42A0-868D-31A53ECA7E37}" dt="2024-05-14T12:04:53.546" v="11990"/>
          <ac:spMkLst>
            <pc:docMk/>
            <pc:sldMk cId="975458850" sldId="448"/>
            <ac:spMk id="393" creationId="{74CCCCD4-F6CB-1F56-8528-154DA08F3B52}"/>
          </ac:spMkLst>
        </pc:spChg>
        <pc:spChg chg="mod">
          <ac:chgData name="Heiko Klare" userId="d7b0efbd-a5a6-4d7d-acbc-3da3b9cc1b4b" providerId="ADAL" clId="{42BB5D34-7A67-42A0-868D-31A53ECA7E37}" dt="2024-05-14T12:04:53.546" v="11990"/>
          <ac:spMkLst>
            <pc:docMk/>
            <pc:sldMk cId="975458850" sldId="448"/>
            <ac:spMk id="394" creationId="{C5C1FA5B-55E9-F4D6-D2E7-352C119077E6}"/>
          </ac:spMkLst>
        </pc:spChg>
        <pc:spChg chg="mod">
          <ac:chgData name="Heiko Klare" userId="d7b0efbd-a5a6-4d7d-acbc-3da3b9cc1b4b" providerId="ADAL" clId="{42BB5D34-7A67-42A0-868D-31A53ECA7E37}" dt="2024-05-14T12:04:53.546" v="11990"/>
          <ac:spMkLst>
            <pc:docMk/>
            <pc:sldMk cId="975458850" sldId="448"/>
            <ac:spMk id="395" creationId="{289A7F83-753F-1862-1B44-82EC2A9E2C40}"/>
          </ac:spMkLst>
        </pc:spChg>
        <pc:spChg chg="mod">
          <ac:chgData name="Heiko Klare" userId="d7b0efbd-a5a6-4d7d-acbc-3da3b9cc1b4b" providerId="ADAL" clId="{42BB5D34-7A67-42A0-868D-31A53ECA7E37}" dt="2024-05-14T12:04:53.546" v="11990"/>
          <ac:spMkLst>
            <pc:docMk/>
            <pc:sldMk cId="975458850" sldId="448"/>
            <ac:spMk id="396" creationId="{1BD5C987-1031-6484-28E4-7AE488CE5625}"/>
          </ac:spMkLst>
        </pc:spChg>
        <pc:spChg chg="mod">
          <ac:chgData name="Heiko Klare" userId="d7b0efbd-a5a6-4d7d-acbc-3da3b9cc1b4b" providerId="ADAL" clId="{42BB5D34-7A67-42A0-868D-31A53ECA7E37}" dt="2024-05-14T12:04:53.546" v="11990"/>
          <ac:spMkLst>
            <pc:docMk/>
            <pc:sldMk cId="975458850" sldId="448"/>
            <ac:spMk id="397" creationId="{E8B3B61B-FE66-FAAE-965B-87001521E116}"/>
          </ac:spMkLst>
        </pc:spChg>
        <pc:spChg chg="mod">
          <ac:chgData name="Heiko Klare" userId="d7b0efbd-a5a6-4d7d-acbc-3da3b9cc1b4b" providerId="ADAL" clId="{42BB5D34-7A67-42A0-868D-31A53ECA7E37}" dt="2024-05-14T12:04:53.546" v="11990"/>
          <ac:spMkLst>
            <pc:docMk/>
            <pc:sldMk cId="975458850" sldId="448"/>
            <ac:spMk id="398" creationId="{6EEB9AE8-5E8E-AE8E-81D3-48A7018D8F7E}"/>
          </ac:spMkLst>
        </pc:spChg>
        <pc:spChg chg="mod">
          <ac:chgData name="Heiko Klare" userId="d7b0efbd-a5a6-4d7d-acbc-3da3b9cc1b4b" providerId="ADAL" clId="{42BB5D34-7A67-42A0-868D-31A53ECA7E37}" dt="2024-05-14T12:04:53.546" v="11990"/>
          <ac:spMkLst>
            <pc:docMk/>
            <pc:sldMk cId="975458850" sldId="448"/>
            <ac:spMk id="399" creationId="{D30D7DC3-54C4-145D-1248-3969075BB9A4}"/>
          </ac:spMkLst>
        </pc:spChg>
        <pc:spChg chg="mod">
          <ac:chgData name="Heiko Klare" userId="d7b0efbd-a5a6-4d7d-acbc-3da3b9cc1b4b" providerId="ADAL" clId="{42BB5D34-7A67-42A0-868D-31A53ECA7E37}" dt="2024-05-14T12:04:53.546" v="11990"/>
          <ac:spMkLst>
            <pc:docMk/>
            <pc:sldMk cId="975458850" sldId="448"/>
            <ac:spMk id="400" creationId="{BE943A32-CC34-1C65-0DCA-6EE0A21F3B5A}"/>
          </ac:spMkLst>
        </pc:spChg>
        <pc:spChg chg="mod">
          <ac:chgData name="Heiko Klare" userId="d7b0efbd-a5a6-4d7d-acbc-3da3b9cc1b4b" providerId="ADAL" clId="{42BB5D34-7A67-42A0-868D-31A53ECA7E37}" dt="2024-05-14T12:04:53.546" v="11990"/>
          <ac:spMkLst>
            <pc:docMk/>
            <pc:sldMk cId="975458850" sldId="448"/>
            <ac:spMk id="401" creationId="{0267ED7C-80BC-B9A6-4E01-CED324B5A16B}"/>
          </ac:spMkLst>
        </pc:spChg>
        <pc:spChg chg="mod">
          <ac:chgData name="Heiko Klare" userId="d7b0efbd-a5a6-4d7d-acbc-3da3b9cc1b4b" providerId="ADAL" clId="{42BB5D34-7A67-42A0-868D-31A53ECA7E37}" dt="2024-05-14T12:04:53.546" v="11990"/>
          <ac:spMkLst>
            <pc:docMk/>
            <pc:sldMk cId="975458850" sldId="448"/>
            <ac:spMk id="402" creationId="{C38ACD9E-ADBB-DBD7-B06F-FD9BD0EA2699}"/>
          </ac:spMkLst>
        </pc:spChg>
        <pc:spChg chg="mod">
          <ac:chgData name="Heiko Klare" userId="d7b0efbd-a5a6-4d7d-acbc-3da3b9cc1b4b" providerId="ADAL" clId="{42BB5D34-7A67-42A0-868D-31A53ECA7E37}" dt="2024-05-14T12:04:53.546" v="11990"/>
          <ac:spMkLst>
            <pc:docMk/>
            <pc:sldMk cId="975458850" sldId="448"/>
            <ac:spMk id="403" creationId="{27D1DA95-E805-9961-BF63-B13384584F0A}"/>
          </ac:spMkLst>
        </pc:spChg>
        <pc:spChg chg="mod">
          <ac:chgData name="Heiko Klare" userId="d7b0efbd-a5a6-4d7d-acbc-3da3b9cc1b4b" providerId="ADAL" clId="{42BB5D34-7A67-42A0-868D-31A53ECA7E37}" dt="2024-05-14T12:04:53.546" v="11990"/>
          <ac:spMkLst>
            <pc:docMk/>
            <pc:sldMk cId="975458850" sldId="448"/>
            <ac:spMk id="404" creationId="{9AEE6FAC-7557-5034-6D05-1129A2FADB92}"/>
          </ac:spMkLst>
        </pc:spChg>
        <pc:spChg chg="mod">
          <ac:chgData name="Heiko Klare" userId="d7b0efbd-a5a6-4d7d-acbc-3da3b9cc1b4b" providerId="ADAL" clId="{42BB5D34-7A67-42A0-868D-31A53ECA7E37}" dt="2024-05-14T12:04:53.546" v="11990"/>
          <ac:spMkLst>
            <pc:docMk/>
            <pc:sldMk cId="975458850" sldId="448"/>
            <ac:spMk id="405" creationId="{D94E3259-1F72-CBE1-6AB6-595C3409D8F9}"/>
          </ac:spMkLst>
        </pc:spChg>
        <pc:spChg chg="mod">
          <ac:chgData name="Heiko Klare" userId="d7b0efbd-a5a6-4d7d-acbc-3da3b9cc1b4b" providerId="ADAL" clId="{42BB5D34-7A67-42A0-868D-31A53ECA7E37}" dt="2024-05-14T12:04:53.546" v="11990"/>
          <ac:spMkLst>
            <pc:docMk/>
            <pc:sldMk cId="975458850" sldId="448"/>
            <ac:spMk id="406" creationId="{83B8138F-E274-AC97-39F1-4F739B9634F1}"/>
          </ac:spMkLst>
        </pc:spChg>
        <pc:spChg chg="mod">
          <ac:chgData name="Heiko Klare" userId="d7b0efbd-a5a6-4d7d-acbc-3da3b9cc1b4b" providerId="ADAL" clId="{42BB5D34-7A67-42A0-868D-31A53ECA7E37}" dt="2024-05-14T12:04:53.546" v="11990"/>
          <ac:spMkLst>
            <pc:docMk/>
            <pc:sldMk cId="975458850" sldId="448"/>
            <ac:spMk id="407" creationId="{B21E1ABF-0F3B-A46E-1A63-BFD469A9F72C}"/>
          </ac:spMkLst>
        </pc:spChg>
        <pc:spChg chg="mod">
          <ac:chgData name="Heiko Klare" userId="d7b0efbd-a5a6-4d7d-acbc-3da3b9cc1b4b" providerId="ADAL" clId="{42BB5D34-7A67-42A0-868D-31A53ECA7E37}" dt="2024-05-14T12:04:53.546" v="11990"/>
          <ac:spMkLst>
            <pc:docMk/>
            <pc:sldMk cId="975458850" sldId="448"/>
            <ac:spMk id="408" creationId="{7E6024E0-264C-7B8A-8E75-37F9555DD065}"/>
          </ac:spMkLst>
        </pc:spChg>
        <pc:spChg chg="mod">
          <ac:chgData name="Heiko Klare" userId="d7b0efbd-a5a6-4d7d-acbc-3da3b9cc1b4b" providerId="ADAL" clId="{42BB5D34-7A67-42A0-868D-31A53ECA7E37}" dt="2024-05-14T12:04:53.546" v="11990"/>
          <ac:spMkLst>
            <pc:docMk/>
            <pc:sldMk cId="975458850" sldId="448"/>
            <ac:spMk id="409" creationId="{FA58C217-9699-C01E-53BD-0624573606A9}"/>
          </ac:spMkLst>
        </pc:spChg>
        <pc:spChg chg="mod">
          <ac:chgData name="Heiko Klare" userId="d7b0efbd-a5a6-4d7d-acbc-3da3b9cc1b4b" providerId="ADAL" clId="{42BB5D34-7A67-42A0-868D-31A53ECA7E37}" dt="2024-05-14T12:04:53.546" v="11990"/>
          <ac:spMkLst>
            <pc:docMk/>
            <pc:sldMk cId="975458850" sldId="448"/>
            <ac:spMk id="410" creationId="{3E4FE463-900B-8F39-E2B9-C8316ECC59FE}"/>
          </ac:spMkLst>
        </pc:spChg>
        <pc:spChg chg="mod">
          <ac:chgData name="Heiko Klare" userId="d7b0efbd-a5a6-4d7d-acbc-3da3b9cc1b4b" providerId="ADAL" clId="{42BB5D34-7A67-42A0-868D-31A53ECA7E37}" dt="2024-05-14T12:04:53.546" v="11990"/>
          <ac:spMkLst>
            <pc:docMk/>
            <pc:sldMk cId="975458850" sldId="448"/>
            <ac:spMk id="411" creationId="{FFA72D33-4472-7B94-EAAE-7D956355E85E}"/>
          </ac:spMkLst>
        </pc:spChg>
        <pc:spChg chg="mod">
          <ac:chgData name="Heiko Klare" userId="d7b0efbd-a5a6-4d7d-acbc-3da3b9cc1b4b" providerId="ADAL" clId="{42BB5D34-7A67-42A0-868D-31A53ECA7E37}" dt="2024-05-14T12:04:53.546" v="11990"/>
          <ac:spMkLst>
            <pc:docMk/>
            <pc:sldMk cId="975458850" sldId="448"/>
            <ac:spMk id="412" creationId="{8DE1190E-F3A0-6377-C73B-0780352478A0}"/>
          </ac:spMkLst>
        </pc:spChg>
        <pc:spChg chg="mod">
          <ac:chgData name="Heiko Klare" userId="d7b0efbd-a5a6-4d7d-acbc-3da3b9cc1b4b" providerId="ADAL" clId="{42BB5D34-7A67-42A0-868D-31A53ECA7E37}" dt="2024-05-14T12:04:53.546" v="11990"/>
          <ac:spMkLst>
            <pc:docMk/>
            <pc:sldMk cId="975458850" sldId="448"/>
            <ac:spMk id="413" creationId="{B4577B79-839D-FCFD-09BF-9C9BD2BF09AE}"/>
          </ac:spMkLst>
        </pc:spChg>
        <pc:spChg chg="mod">
          <ac:chgData name="Heiko Klare" userId="d7b0efbd-a5a6-4d7d-acbc-3da3b9cc1b4b" providerId="ADAL" clId="{42BB5D34-7A67-42A0-868D-31A53ECA7E37}" dt="2024-05-14T12:04:53.546" v="11990"/>
          <ac:spMkLst>
            <pc:docMk/>
            <pc:sldMk cId="975458850" sldId="448"/>
            <ac:spMk id="414" creationId="{A77E0AB8-8BC5-A1E1-7E0F-98A2CF37FDAE}"/>
          </ac:spMkLst>
        </pc:spChg>
        <pc:spChg chg="mod">
          <ac:chgData name="Heiko Klare" userId="d7b0efbd-a5a6-4d7d-acbc-3da3b9cc1b4b" providerId="ADAL" clId="{42BB5D34-7A67-42A0-868D-31A53ECA7E37}" dt="2024-05-14T12:04:53.546" v="11990"/>
          <ac:spMkLst>
            <pc:docMk/>
            <pc:sldMk cId="975458850" sldId="448"/>
            <ac:spMk id="415" creationId="{00C9C331-245C-9DC4-7ED8-23C242E335DA}"/>
          </ac:spMkLst>
        </pc:spChg>
        <pc:spChg chg="mod">
          <ac:chgData name="Heiko Klare" userId="d7b0efbd-a5a6-4d7d-acbc-3da3b9cc1b4b" providerId="ADAL" clId="{42BB5D34-7A67-42A0-868D-31A53ECA7E37}" dt="2024-05-14T12:04:53.546" v="11990"/>
          <ac:spMkLst>
            <pc:docMk/>
            <pc:sldMk cId="975458850" sldId="448"/>
            <ac:spMk id="416" creationId="{269DB9CD-E306-F7FA-E076-33FDD1F654D4}"/>
          </ac:spMkLst>
        </pc:spChg>
        <pc:spChg chg="mod">
          <ac:chgData name="Heiko Klare" userId="d7b0efbd-a5a6-4d7d-acbc-3da3b9cc1b4b" providerId="ADAL" clId="{42BB5D34-7A67-42A0-868D-31A53ECA7E37}" dt="2024-05-14T12:04:53.546" v="11990"/>
          <ac:spMkLst>
            <pc:docMk/>
            <pc:sldMk cId="975458850" sldId="448"/>
            <ac:spMk id="417" creationId="{F3CB6942-6A15-8A33-BE3E-10CCD3BF066A}"/>
          </ac:spMkLst>
        </pc:spChg>
        <pc:spChg chg="mod">
          <ac:chgData name="Heiko Klare" userId="d7b0efbd-a5a6-4d7d-acbc-3da3b9cc1b4b" providerId="ADAL" clId="{42BB5D34-7A67-42A0-868D-31A53ECA7E37}" dt="2024-05-14T12:04:53.546" v="11990"/>
          <ac:spMkLst>
            <pc:docMk/>
            <pc:sldMk cId="975458850" sldId="448"/>
            <ac:spMk id="418" creationId="{CA5EACB3-BF29-B705-80F6-6617D3E2D167}"/>
          </ac:spMkLst>
        </pc:spChg>
        <pc:spChg chg="mod">
          <ac:chgData name="Heiko Klare" userId="d7b0efbd-a5a6-4d7d-acbc-3da3b9cc1b4b" providerId="ADAL" clId="{42BB5D34-7A67-42A0-868D-31A53ECA7E37}" dt="2024-05-14T12:04:53.546" v="11990"/>
          <ac:spMkLst>
            <pc:docMk/>
            <pc:sldMk cId="975458850" sldId="448"/>
            <ac:spMk id="419" creationId="{E2960718-BE43-6C8D-FE1C-00CB2EA71D34}"/>
          </ac:spMkLst>
        </pc:spChg>
        <pc:spChg chg="mod">
          <ac:chgData name="Heiko Klare" userId="d7b0efbd-a5a6-4d7d-acbc-3da3b9cc1b4b" providerId="ADAL" clId="{42BB5D34-7A67-42A0-868D-31A53ECA7E37}" dt="2024-05-14T12:04:53.546" v="11990"/>
          <ac:spMkLst>
            <pc:docMk/>
            <pc:sldMk cId="975458850" sldId="448"/>
            <ac:spMk id="420" creationId="{1014FE6F-73D4-2A72-09E4-FD188F93B7B8}"/>
          </ac:spMkLst>
        </pc:spChg>
        <pc:spChg chg="mod">
          <ac:chgData name="Heiko Klare" userId="d7b0efbd-a5a6-4d7d-acbc-3da3b9cc1b4b" providerId="ADAL" clId="{42BB5D34-7A67-42A0-868D-31A53ECA7E37}" dt="2024-05-14T12:04:53.546" v="11990"/>
          <ac:spMkLst>
            <pc:docMk/>
            <pc:sldMk cId="975458850" sldId="448"/>
            <ac:spMk id="421" creationId="{D0688F89-AEE8-80F7-AF60-F71A91A64408}"/>
          </ac:spMkLst>
        </pc:spChg>
        <pc:spChg chg="mod">
          <ac:chgData name="Heiko Klare" userId="d7b0efbd-a5a6-4d7d-acbc-3da3b9cc1b4b" providerId="ADAL" clId="{42BB5D34-7A67-42A0-868D-31A53ECA7E37}" dt="2024-05-14T12:04:53.546" v="11990"/>
          <ac:spMkLst>
            <pc:docMk/>
            <pc:sldMk cId="975458850" sldId="448"/>
            <ac:spMk id="422" creationId="{053036DD-2AFA-A508-42FB-A5D9FFE075B6}"/>
          </ac:spMkLst>
        </pc:spChg>
        <pc:spChg chg="mod">
          <ac:chgData name="Heiko Klare" userId="d7b0efbd-a5a6-4d7d-acbc-3da3b9cc1b4b" providerId="ADAL" clId="{42BB5D34-7A67-42A0-868D-31A53ECA7E37}" dt="2024-05-14T12:04:53.546" v="11990"/>
          <ac:spMkLst>
            <pc:docMk/>
            <pc:sldMk cId="975458850" sldId="448"/>
            <ac:spMk id="423" creationId="{4B9AFFF3-5245-E32A-AA87-CD665894B202}"/>
          </ac:spMkLst>
        </pc:spChg>
        <pc:spChg chg="mod">
          <ac:chgData name="Heiko Klare" userId="d7b0efbd-a5a6-4d7d-acbc-3da3b9cc1b4b" providerId="ADAL" clId="{42BB5D34-7A67-42A0-868D-31A53ECA7E37}" dt="2024-05-14T12:04:53.546" v="11990"/>
          <ac:spMkLst>
            <pc:docMk/>
            <pc:sldMk cId="975458850" sldId="448"/>
            <ac:spMk id="424" creationId="{514428AE-C19A-B171-3874-72E1586DEFCF}"/>
          </ac:spMkLst>
        </pc:spChg>
        <pc:spChg chg="mod">
          <ac:chgData name="Heiko Klare" userId="d7b0efbd-a5a6-4d7d-acbc-3da3b9cc1b4b" providerId="ADAL" clId="{42BB5D34-7A67-42A0-868D-31A53ECA7E37}" dt="2024-05-14T12:04:53.546" v="11990"/>
          <ac:spMkLst>
            <pc:docMk/>
            <pc:sldMk cId="975458850" sldId="448"/>
            <ac:spMk id="425" creationId="{27F15E59-D1D2-2E44-A95A-9B688928A4B0}"/>
          </ac:spMkLst>
        </pc:spChg>
        <pc:spChg chg="mod">
          <ac:chgData name="Heiko Klare" userId="d7b0efbd-a5a6-4d7d-acbc-3da3b9cc1b4b" providerId="ADAL" clId="{42BB5D34-7A67-42A0-868D-31A53ECA7E37}" dt="2024-05-14T12:04:53.546" v="11990"/>
          <ac:spMkLst>
            <pc:docMk/>
            <pc:sldMk cId="975458850" sldId="448"/>
            <ac:spMk id="426" creationId="{866C7E33-EDD0-89CA-B34D-14A0D25D91D5}"/>
          </ac:spMkLst>
        </pc:spChg>
        <pc:spChg chg="mod">
          <ac:chgData name="Heiko Klare" userId="d7b0efbd-a5a6-4d7d-acbc-3da3b9cc1b4b" providerId="ADAL" clId="{42BB5D34-7A67-42A0-868D-31A53ECA7E37}" dt="2024-05-14T12:04:53.546" v="11990"/>
          <ac:spMkLst>
            <pc:docMk/>
            <pc:sldMk cId="975458850" sldId="448"/>
            <ac:spMk id="427" creationId="{ECDE16A9-810C-FB32-7526-3238F8552C34}"/>
          </ac:spMkLst>
        </pc:spChg>
        <pc:spChg chg="mod">
          <ac:chgData name="Heiko Klare" userId="d7b0efbd-a5a6-4d7d-acbc-3da3b9cc1b4b" providerId="ADAL" clId="{42BB5D34-7A67-42A0-868D-31A53ECA7E37}" dt="2024-05-14T12:04:53.546" v="11990"/>
          <ac:spMkLst>
            <pc:docMk/>
            <pc:sldMk cId="975458850" sldId="448"/>
            <ac:spMk id="428" creationId="{0DA32D83-648D-6056-E53E-90A1C7E7D95B}"/>
          </ac:spMkLst>
        </pc:spChg>
        <pc:spChg chg="mod">
          <ac:chgData name="Heiko Klare" userId="d7b0efbd-a5a6-4d7d-acbc-3da3b9cc1b4b" providerId="ADAL" clId="{42BB5D34-7A67-42A0-868D-31A53ECA7E37}" dt="2024-05-14T12:04:53.546" v="11990"/>
          <ac:spMkLst>
            <pc:docMk/>
            <pc:sldMk cId="975458850" sldId="448"/>
            <ac:spMk id="429" creationId="{623DF524-972B-FE83-7B52-4263AA7BA144}"/>
          </ac:spMkLst>
        </pc:spChg>
        <pc:spChg chg="mod">
          <ac:chgData name="Heiko Klare" userId="d7b0efbd-a5a6-4d7d-acbc-3da3b9cc1b4b" providerId="ADAL" clId="{42BB5D34-7A67-42A0-868D-31A53ECA7E37}" dt="2024-05-14T12:04:53.546" v="11990"/>
          <ac:spMkLst>
            <pc:docMk/>
            <pc:sldMk cId="975458850" sldId="448"/>
            <ac:spMk id="430" creationId="{8CDD6A6A-3A44-7078-9ED8-7D7A4A1877FE}"/>
          </ac:spMkLst>
        </pc:spChg>
        <pc:spChg chg="mod">
          <ac:chgData name="Heiko Klare" userId="d7b0efbd-a5a6-4d7d-acbc-3da3b9cc1b4b" providerId="ADAL" clId="{42BB5D34-7A67-42A0-868D-31A53ECA7E37}" dt="2024-05-14T12:04:53.546" v="11990"/>
          <ac:spMkLst>
            <pc:docMk/>
            <pc:sldMk cId="975458850" sldId="448"/>
            <ac:spMk id="431" creationId="{FDAE598A-C220-0B15-84F8-F5BC4AE5E2F9}"/>
          </ac:spMkLst>
        </pc:spChg>
        <pc:spChg chg="mod">
          <ac:chgData name="Heiko Klare" userId="d7b0efbd-a5a6-4d7d-acbc-3da3b9cc1b4b" providerId="ADAL" clId="{42BB5D34-7A67-42A0-868D-31A53ECA7E37}" dt="2024-05-14T12:04:53.546" v="11990"/>
          <ac:spMkLst>
            <pc:docMk/>
            <pc:sldMk cId="975458850" sldId="448"/>
            <ac:spMk id="432" creationId="{DE6D5BA3-794C-5CFA-B948-0F98EE79F3AD}"/>
          </ac:spMkLst>
        </pc:spChg>
        <pc:spChg chg="mod">
          <ac:chgData name="Heiko Klare" userId="d7b0efbd-a5a6-4d7d-acbc-3da3b9cc1b4b" providerId="ADAL" clId="{42BB5D34-7A67-42A0-868D-31A53ECA7E37}" dt="2024-05-14T12:04:53.546" v="11990"/>
          <ac:spMkLst>
            <pc:docMk/>
            <pc:sldMk cId="975458850" sldId="448"/>
            <ac:spMk id="433" creationId="{63D22A48-F6E9-2D77-9FBC-9FACD40F6981}"/>
          </ac:spMkLst>
        </pc:spChg>
        <pc:spChg chg="mod">
          <ac:chgData name="Heiko Klare" userId="d7b0efbd-a5a6-4d7d-acbc-3da3b9cc1b4b" providerId="ADAL" clId="{42BB5D34-7A67-42A0-868D-31A53ECA7E37}" dt="2024-05-14T12:04:53.546" v="11990"/>
          <ac:spMkLst>
            <pc:docMk/>
            <pc:sldMk cId="975458850" sldId="448"/>
            <ac:spMk id="434" creationId="{5F695997-C70E-D3FF-9FB7-2996362FC930}"/>
          </ac:spMkLst>
        </pc:spChg>
        <pc:spChg chg="mod">
          <ac:chgData name="Heiko Klare" userId="d7b0efbd-a5a6-4d7d-acbc-3da3b9cc1b4b" providerId="ADAL" clId="{42BB5D34-7A67-42A0-868D-31A53ECA7E37}" dt="2024-05-14T12:04:53.546" v="11990"/>
          <ac:spMkLst>
            <pc:docMk/>
            <pc:sldMk cId="975458850" sldId="448"/>
            <ac:spMk id="435" creationId="{E4D4D555-5D0C-C723-8756-631D1E012EFA}"/>
          </ac:spMkLst>
        </pc:spChg>
        <pc:spChg chg="mod">
          <ac:chgData name="Heiko Klare" userId="d7b0efbd-a5a6-4d7d-acbc-3da3b9cc1b4b" providerId="ADAL" clId="{42BB5D34-7A67-42A0-868D-31A53ECA7E37}" dt="2024-05-14T12:04:53.546" v="11990"/>
          <ac:spMkLst>
            <pc:docMk/>
            <pc:sldMk cId="975458850" sldId="448"/>
            <ac:spMk id="436" creationId="{F474107D-A5CB-5B85-1E52-16890BF77ABF}"/>
          </ac:spMkLst>
        </pc:spChg>
        <pc:spChg chg="mod">
          <ac:chgData name="Heiko Klare" userId="d7b0efbd-a5a6-4d7d-acbc-3da3b9cc1b4b" providerId="ADAL" clId="{42BB5D34-7A67-42A0-868D-31A53ECA7E37}" dt="2024-05-14T12:04:53.546" v="11990"/>
          <ac:spMkLst>
            <pc:docMk/>
            <pc:sldMk cId="975458850" sldId="448"/>
            <ac:spMk id="437" creationId="{5051C70B-7F98-99F4-D485-6441D2D375B8}"/>
          </ac:spMkLst>
        </pc:spChg>
        <pc:spChg chg="mod">
          <ac:chgData name="Heiko Klare" userId="d7b0efbd-a5a6-4d7d-acbc-3da3b9cc1b4b" providerId="ADAL" clId="{42BB5D34-7A67-42A0-868D-31A53ECA7E37}" dt="2024-05-14T12:04:53.546" v="11990"/>
          <ac:spMkLst>
            <pc:docMk/>
            <pc:sldMk cId="975458850" sldId="448"/>
            <ac:spMk id="438" creationId="{4B262987-1575-1D72-D271-833A51B4A3EE}"/>
          </ac:spMkLst>
        </pc:spChg>
        <pc:spChg chg="mod">
          <ac:chgData name="Heiko Klare" userId="d7b0efbd-a5a6-4d7d-acbc-3da3b9cc1b4b" providerId="ADAL" clId="{42BB5D34-7A67-42A0-868D-31A53ECA7E37}" dt="2024-05-14T12:04:53.546" v="11990"/>
          <ac:spMkLst>
            <pc:docMk/>
            <pc:sldMk cId="975458850" sldId="448"/>
            <ac:spMk id="439" creationId="{7A083E4D-4823-0BF9-D7DD-0F6F0D24226D}"/>
          </ac:spMkLst>
        </pc:spChg>
        <pc:spChg chg="mod">
          <ac:chgData name="Heiko Klare" userId="d7b0efbd-a5a6-4d7d-acbc-3da3b9cc1b4b" providerId="ADAL" clId="{42BB5D34-7A67-42A0-868D-31A53ECA7E37}" dt="2024-05-14T12:04:53.546" v="11990"/>
          <ac:spMkLst>
            <pc:docMk/>
            <pc:sldMk cId="975458850" sldId="448"/>
            <ac:spMk id="440" creationId="{13889C0C-412B-9F3D-37B1-FE12B5B1F517}"/>
          </ac:spMkLst>
        </pc:spChg>
        <pc:spChg chg="mod">
          <ac:chgData name="Heiko Klare" userId="d7b0efbd-a5a6-4d7d-acbc-3da3b9cc1b4b" providerId="ADAL" clId="{42BB5D34-7A67-42A0-868D-31A53ECA7E37}" dt="2024-05-14T12:04:53.546" v="11990"/>
          <ac:spMkLst>
            <pc:docMk/>
            <pc:sldMk cId="975458850" sldId="448"/>
            <ac:spMk id="441" creationId="{184FE5B4-D2B4-F374-3FF7-DD24E55091C3}"/>
          </ac:spMkLst>
        </pc:spChg>
        <pc:spChg chg="mod">
          <ac:chgData name="Heiko Klare" userId="d7b0efbd-a5a6-4d7d-acbc-3da3b9cc1b4b" providerId="ADAL" clId="{42BB5D34-7A67-42A0-868D-31A53ECA7E37}" dt="2024-05-14T12:04:53.546" v="11990"/>
          <ac:spMkLst>
            <pc:docMk/>
            <pc:sldMk cId="975458850" sldId="448"/>
            <ac:spMk id="442" creationId="{135492B9-305C-381E-34DA-7F938B004031}"/>
          </ac:spMkLst>
        </pc:spChg>
        <pc:spChg chg="mod">
          <ac:chgData name="Heiko Klare" userId="d7b0efbd-a5a6-4d7d-acbc-3da3b9cc1b4b" providerId="ADAL" clId="{42BB5D34-7A67-42A0-868D-31A53ECA7E37}" dt="2024-05-14T12:04:53.546" v="11990"/>
          <ac:spMkLst>
            <pc:docMk/>
            <pc:sldMk cId="975458850" sldId="448"/>
            <ac:spMk id="443" creationId="{8EC79D12-F66A-0DAC-6ABF-211A03640542}"/>
          </ac:spMkLst>
        </pc:spChg>
        <pc:spChg chg="mod">
          <ac:chgData name="Heiko Klare" userId="d7b0efbd-a5a6-4d7d-acbc-3da3b9cc1b4b" providerId="ADAL" clId="{42BB5D34-7A67-42A0-868D-31A53ECA7E37}" dt="2024-05-14T12:04:53.546" v="11990"/>
          <ac:spMkLst>
            <pc:docMk/>
            <pc:sldMk cId="975458850" sldId="448"/>
            <ac:spMk id="444" creationId="{43EC3739-786B-7CD2-8372-1A0AA75A873D}"/>
          </ac:spMkLst>
        </pc:spChg>
        <pc:spChg chg="mod">
          <ac:chgData name="Heiko Klare" userId="d7b0efbd-a5a6-4d7d-acbc-3da3b9cc1b4b" providerId="ADAL" clId="{42BB5D34-7A67-42A0-868D-31A53ECA7E37}" dt="2024-05-14T12:04:53.546" v="11990"/>
          <ac:spMkLst>
            <pc:docMk/>
            <pc:sldMk cId="975458850" sldId="448"/>
            <ac:spMk id="445" creationId="{532DC1A6-72E2-EE03-F92F-2F562E886905}"/>
          </ac:spMkLst>
        </pc:spChg>
        <pc:spChg chg="mod">
          <ac:chgData name="Heiko Klare" userId="d7b0efbd-a5a6-4d7d-acbc-3da3b9cc1b4b" providerId="ADAL" clId="{42BB5D34-7A67-42A0-868D-31A53ECA7E37}" dt="2024-05-14T12:04:53.546" v="11990"/>
          <ac:spMkLst>
            <pc:docMk/>
            <pc:sldMk cId="975458850" sldId="448"/>
            <ac:spMk id="446" creationId="{5DF6A1EA-90E5-E6B3-05A0-64E37B8CA01F}"/>
          </ac:spMkLst>
        </pc:spChg>
        <pc:spChg chg="mod">
          <ac:chgData name="Heiko Klare" userId="d7b0efbd-a5a6-4d7d-acbc-3da3b9cc1b4b" providerId="ADAL" clId="{42BB5D34-7A67-42A0-868D-31A53ECA7E37}" dt="2024-05-14T12:04:53.546" v="11990"/>
          <ac:spMkLst>
            <pc:docMk/>
            <pc:sldMk cId="975458850" sldId="448"/>
            <ac:spMk id="447" creationId="{E0391524-07F1-C8A0-97F4-06A7F3D16058}"/>
          </ac:spMkLst>
        </pc:spChg>
        <pc:spChg chg="mod">
          <ac:chgData name="Heiko Klare" userId="d7b0efbd-a5a6-4d7d-acbc-3da3b9cc1b4b" providerId="ADAL" clId="{42BB5D34-7A67-42A0-868D-31A53ECA7E37}" dt="2024-05-14T12:04:53.546" v="11990"/>
          <ac:spMkLst>
            <pc:docMk/>
            <pc:sldMk cId="975458850" sldId="448"/>
            <ac:spMk id="448" creationId="{EA26BB86-EA44-7B09-BAB0-F5A1E1635EE7}"/>
          </ac:spMkLst>
        </pc:spChg>
        <pc:spChg chg="mod">
          <ac:chgData name="Heiko Klare" userId="d7b0efbd-a5a6-4d7d-acbc-3da3b9cc1b4b" providerId="ADAL" clId="{42BB5D34-7A67-42A0-868D-31A53ECA7E37}" dt="2024-05-14T12:04:53.546" v="11990"/>
          <ac:spMkLst>
            <pc:docMk/>
            <pc:sldMk cId="975458850" sldId="448"/>
            <ac:spMk id="449" creationId="{467939D3-5CB5-FBEE-D82A-514F89AC6111}"/>
          </ac:spMkLst>
        </pc:spChg>
        <pc:spChg chg="mod">
          <ac:chgData name="Heiko Klare" userId="d7b0efbd-a5a6-4d7d-acbc-3da3b9cc1b4b" providerId="ADAL" clId="{42BB5D34-7A67-42A0-868D-31A53ECA7E37}" dt="2024-05-14T12:04:53.546" v="11990"/>
          <ac:spMkLst>
            <pc:docMk/>
            <pc:sldMk cId="975458850" sldId="448"/>
            <ac:spMk id="450" creationId="{68BF410F-8651-9818-E008-EA87C0FB98A5}"/>
          </ac:spMkLst>
        </pc:spChg>
        <pc:spChg chg="mod">
          <ac:chgData name="Heiko Klare" userId="d7b0efbd-a5a6-4d7d-acbc-3da3b9cc1b4b" providerId="ADAL" clId="{42BB5D34-7A67-42A0-868D-31A53ECA7E37}" dt="2024-05-14T12:04:53.546" v="11990"/>
          <ac:spMkLst>
            <pc:docMk/>
            <pc:sldMk cId="975458850" sldId="448"/>
            <ac:spMk id="451" creationId="{ACB42201-E4D1-7F71-CF7D-58862AE9D716}"/>
          </ac:spMkLst>
        </pc:spChg>
        <pc:spChg chg="mod">
          <ac:chgData name="Heiko Klare" userId="d7b0efbd-a5a6-4d7d-acbc-3da3b9cc1b4b" providerId="ADAL" clId="{42BB5D34-7A67-42A0-868D-31A53ECA7E37}" dt="2024-05-14T12:04:53.546" v="11990"/>
          <ac:spMkLst>
            <pc:docMk/>
            <pc:sldMk cId="975458850" sldId="448"/>
            <ac:spMk id="452" creationId="{32C69E1D-D217-0637-8981-211F6CEF20C8}"/>
          </ac:spMkLst>
        </pc:spChg>
        <pc:spChg chg="mod">
          <ac:chgData name="Heiko Klare" userId="d7b0efbd-a5a6-4d7d-acbc-3da3b9cc1b4b" providerId="ADAL" clId="{42BB5D34-7A67-42A0-868D-31A53ECA7E37}" dt="2024-05-14T12:04:53.546" v="11990"/>
          <ac:spMkLst>
            <pc:docMk/>
            <pc:sldMk cId="975458850" sldId="448"/>
            <ac:spMk id="453" creationId="{5823170F-A3B8-EC63-DC04-38115D5C4146}"/>
          </ac:spMkLst>
        </pc:spChg>
        <pc:spChg chg="mod">
          <ac:chgData name="Heiko Klare" userId="d7b0efbd-a5a6-4d7d-acbc-3da3b9cc1b4b" providerId="ADAL" clId="{42BB5D34-7A67-42A0-868D-31A53ECA7E37}" dt="2024-05-14T12:04:53.546" v="11990"/>
          <ac:spMkLst>
            <pc:docMk/>
            <pc:sldMk cId="975458850" sldId="448"/>
            <ac:spMk id="454" creationId="{00362C8B-734D-BF6E-8580-CB9961C87DB6}"/>
          </ac:spMkLst>
        </pc:spChg>
        <pc:spChg chg="mod">
          <ac:chgData name="Heiko Klare" userId="d7b0efbd-a5a6-4d7d-acbc-3da3b9cc1b4b" providerId="ADAL" clId="{42BB5D34-7A67-42A0-868D-31A53ECA7E37}" dt="2024-05-14T12:04:53.546" v="11990"/>
          <ac:spMkLst>
            <pc:docMk/>
            <pc:sldMk cId="975458850" sldId="448"/>
            <ac:spMk id="455" creationId="{67D09904-443B-FA84-BC76-E987A9B6B182}"/>
          </ac:spMkLst>
        </pc:spChg>
        <pc:spChg chg="mod">
          <ac:chgData name="Heiko Klare" userId="d7b0efbd-a5a6-4d7d-acbc-3da3b9cc1b4b" providerId="ADAL" clId="{42BB5D34-7A67-42A0-868D-31A53ECA7E37}" dt="2024-05-14T12:04:53.546" v="11990"/>
          <ac:spMkLst>
            <pc:docMk/>
            <pc:sldMk cId="975458850" sldId="448"/>
            <ac:spMk id="456" creationId="{44D3BFB7-30E9-06D1-98CE-EBEE2EE37126}"/>
          </ac:spMkLst>
        </pc:spChg>
        <pc:spChg chg="mod">
          <ac:chgData name="Heiko Klare" userId="d7b0efbd-a5a6-4d7d-acbc-3da3b9cc1b4b" providerId="ADAL" clId="{42BB5D34-7A67-42A0-868D-31A53ECA7E37}" dt="2024-05-14T12:04:53.546" v="11990"/>
          <ac:spMkLst>
            <pc:docMk/>
            <pc:sldMk cId="975458850" sldId="448"/>
            <ac:spMk id="457" creationId="{23941085-2C1A-5399-0177-039A7EB88395}"/>
          </ac:spMkLst>
        </pc:spChg>
        <pc:spChg chg="mod">
          <ac:chgData name="Heiko Klare" userId="d7b0efbd-a5a6-4d7d-acbc-3da3b9cc1b4b" providerId="ADAL" clId="{42BB5D34-7A67-42A0-868D-31A53ECA7E37}" dt="2024-05-14T12:04:53.546" v="11990"/>
          <ac:spMkLst>
            <pc:docMk/>
            <pc:sldMk cId="975458850" sldId="448"/>
            <ac:spMk id="458" creationId="{F6FD4AAA-D053-332E-5ACF-B3984CC39351}"/>
          </ac:spMkLst>
        </pc:spChg>
        <pc:spChg chg="mod">
          <ac:chgData name="Heiko Klare" userId="d7b0efbd-a5a6-4d7d-acbc-3da3b9cc1b4b" providerId="ADAL" clId="{42BB5D34-7A67-42A0-868D-31A53ECA7E37}" dt="2024-05-14T12:04:53.546" v="11990"/>
          <ac:spMkLst>
            <pc:docMk/>
            <pc:sldMk cId="975458850" sldId="448"/>
            <ac:spMk id="459" creationId="{0F34881A-720C-421A-6E6B-A5E216D0E0DB}"/>
          </ac:spMkLst>
        </pc:spChg>
        <pc:spChg chg="mod">
          <ac:chgData name="Heiko Klare" userId="d7b0efbd-a5a6-4d7d-acbc-3da3b9cc1b4b" providerId="ADAL" clId="{42BB5D34-7A67-42A0-868D-31A53ECA7E37}" dt="2024-05-14T12:04:53.546" v="11990"/>
          <ac:spMkLst>
            <pc:docMk/>
            <pc:sldMk cId="975458850" sldId="448"/>
            <ac:spMk id="460" creationId="{5C7A2217-074E-1BD1-57B9-EC1EA0E899B1}"/>
          </ac:spMkLst>
        </pc:spChg>
        <pc:spChg chg="mod">
          <ac:chgData name="Heiko Klare" userId="d7b0efbd-a5a6-4d7d-acbc-3da3b9cc1b4b" providerId="ADAL" clId="{42BB5D34-7A67-42A0-868D-31A53ECA7E37}" dt="2024-05-14T12:04:53.546" v="11990"/>
          <ac:spMkLst>
            <pc:docMk/>
            <pc:sldMk cId="975458850" sldId="448"/>
            <ac:spMk id="461" creationId="{E52A91F3-F899-77B9-1D3A-8C1B04335A85}"/>
          </ac:spMkLst>
        </pc:spChg>
        <pc:spChg chg="mod">
          <ac:chgData name="Heiko Klare" userId="d7b0efbd-a5a6-4d7d-acbc-3da3b9cc1b4b" providerId="ADAL" clId="{42BB5D34-7A67-42A0-868D-31A53ECA7E37}" dt="2024-05-14T12:04:53.546" v="11990"/>
          <ac:spMkLst>
            <pc:docMk/>
            <pc:sldMk cId="975458850" sldId="448"/>
            <ac:spMk id="462" creationId="{061E1036-04E6-24DA-3DCA-DD281FCA2928}"/>
          </ac:spMkLst>
        </pc:spChg>
        <pc:spChg chg="mod">
          <ac:chgData name="Heiko Klare" userId="d7b0efbd-a5a6-4d7d-acbc-3da3b9cc1b4b" providerId="ADAL" clId="{42BB5D34-7A67-42A0-868D-31A53ECA7E37}" dt="2024-05-14T12:04:53.546" v="11990"/>
          <ac:spMkLst>
            <pc:docMk/>
            <pc:sldMk cId="975458850" sldId="448"/>
            <ac:spMk id="463" creationId="{2D6C3C10-E82F-18E6-484E-0EA3FB9CEA78}"/>
          </ac:spMkLst>
        </pc:spChg>
        <pc:spChg chg="mod">
          <ac:chgData name="Heiko Klare" userId="d7b0efbd-a5a6-4d7d-acbc-3da3b9cc1b4b" providerId="ADAL" clId="{42BB5D34-7A67-42A0-868D-31A53ECA7E37}" dt="2024-05-14T12:04:53.546" v="11990"/>
          <ac:spMkLst>
            <pc:docMk/>
            <pc:sldMk cId="975458850" sldId="448"/>
            <ac:spMk id="464" creationId="{AA64CE51-D1AF-CE65-AD0B-645ED78FAFB9}"/>
          </ac:spMkLst>
        </pc:spChg>
        <pc:spChg chg="mod">
          <ac:chgData name="Heiko Klare" userId="d7b0efbd-a5a6-4d7d-acbc-3da3b9cc1b4b" providerId="ADAL" clId="{42BB5D34-7A67-42A0-868D-31A53ECA7E37}" dt="2024-05-14T12:04:53.546" v="11990"/>
          <ac:spMkLst>
            <pc:docMk/>
            <pc:sldMk cId="975458850" sldId="448"/>
            <ac:spMk id="465" creationId="{4DE4B815-D0BF-3D5F-8621-C349A4898861}"/>
          </ac:spMkLst>
        </pc:spChg>
        <pc:spChg chg="mod">
          <ac:chgData name="Heiko Klare" userId="d7b0efbd-a5a6-4d7d-acbc-3da3b9cc1b4b" providerId="ADAL" clId="{42BB5D34-7A67-42A0-868D-31A53ECA7E37}" dt="2024-05-14T12:04:53.546" v="11990"/>
          <ac:spMkLst>
            <pc:docMk/>
            <pc:sldMk cId="975458850" sldId="448"/>
            <ac:spMk id="466" creationId="{C18A137B-5B81-13A6-7738-C3997251FB9F}"/>
          </ac:spMkLst>
        </pc:spChg>
        <pc:spChg chg="mod">
          <ac:chgData name="Heiko Klare" userId="d7b0efbd-a5a6-4d7d-acbc-3da3b9cc1b4b" providerId="ADAL" clId="{42BB5D34-7A67-42A0-868D-31A53ECA7E37}" dt="2024-05-14T12:04:53.546" v="11990"/>
          <ac:spMkLst>
            <pc:docMk/>
            <pc:sldMk cId="975458850" sldId="448"/>
            <ac:spMk id="467" creationId="{F6A0C6E2-8635-0880-9568-496AAC6DDB97}"/>
          </ac:spMkLst>
        </pc:spChg>
        <pc:spChg chg="mod">
          <ac:chgData name="Heiko Klare" userId="d7b0efbd-a5a6-4d7d-acbc-3da3b9cc1b4b" providerId="ADAL" clId="{42BB5D34-7A67-42A0-868D-31A53ECA7E37}" dt="2024-05-14T12:04:53.546" v="11990"/>
          <ac:spMkLst>
            <pc:docMk/>
            <pc:sldMk cId="975458850" sldId="448"/>
            <ac:spMk id="468" creationId="{DC7E6D3E-4E73-BCBB-95E1-B7FDA69971AA}"/>
          </ac:spMkLst>
        </pc:spChg>
        <pc:spChg chg="mod">
          <ac:chgData name="Heiko Klare" userId="d7b0efbd-a5a6-4d7d-acbc-3da3b9cc1b4b" providerId="ADAL" clId="{42BB5D34-7A67-42A0-868D-31A53ECA7E37}" dt="2024-05-14T12:04:53.546" v="11990"/>
          <ac:spMkLst>
            <pc:docMk/>
            <pc:sldMk cId="975458850" sldId="448"/>
            <ac:spMk id="469" creationId="{F3C22252-84AD-DEF4-A1CF-B8F8D5DBCF6D}"/>
          </ac:spMkLst>
        </pc:spChg>
        <pc:spChg chg="mod">
          <ac:chgData name="Heiko Klare" userId="d7b0efbd-a5a6-4d7d-acbc-3da3b9cc1b4b" providerId="ADAL" clId="{42BB5D34-7A67-42A0-868D-31A53ECA7E37}" dt="2024-05-14T12:04:53.546" v="11990"/>
          <ac:spMkLst>
            <pc:docMk/>
            <pc:sldMk cId="975458850" sldId="448"/>
            <ac:spMk id="470" creationId="{119F4F10-E869-1018-BFB8-8DABF94B7FF4}"/>
          </ac:spMkLst>
        </pc:spChg>
        <pc:spChg chg="mod">
          <ac:chgData name="Heiko Klare" userId="d7b0efbd-a5a6-4d7d-acbc-3da3b9cc1b4b" providerId="ADAL" clId="{42BB5D34-7A67-42A0-868D-31A53ECA7E37}" dt="2024-05-14T12:04:53.546" v="11990"/>
          <ac:spMkLst>
            <pc:docMk/>
            <pc:sldMk cId="975458850" sldId="448"/>
            <ac:spMk id="471" creationId="{FE44F12E-AA1F-4433-90BD-EEACFCC59CA6}"/>
          </ac:spMkLst>
        </pc:spChg>
        <pc:spChg chg="mod">
          <ac:chgData name="Heiko Klare" userId="d7b0efbd-a5a6-4d7d-acbc-3da3b9cc1b4b" providerId="ADAL" clId="{42BB5D34-7A67-42A0-868D-31A53ECA7E37}" dt="2024-05-14T12:04:53.546" v="11990"/>
          <ac:spMkLst>
            <pc:docMk/>
            <pc:sldMk cId="975458850" sldId="448"/>
            <ac:spMk id="472" creationId="{D9454090-6783-3C7B-A8AD-7C77B332A22C}"/>
          </ac:spMkLst>
        </pc:spChg>
        <pc:spChg chg="mod">
          <ac:chgData name="Heiko Klare" userId="d7b0efbd-a5a6-4d7d-acbc-3da3b9cc1b4b" providerId="ADAL" clId="{42BB5D34-7A67-42A0-868D-31A53ECA7E37}" dt="2024-05-14T12:04:53.546" v="11990"/>
          <ac:spMkLst>
            <pc:docMk/>
            <pc:sldMk cId="975458850" sldId="448"/>
            <ac:spMk id="473" creationId="{4599F1B3-A184-1EF2-00E2-38137C6BFF8E}"/>
          </ac:spMkLst>
        </pc:spChg>
        <pc:spChg chg="mod">
          <ac:chgData name="Heiko Klare" userId="d7b0efbd-a5a6-4d7d-acbc-3da3b9cc1b4b" providerId="ADAL" clId="{42BB5D34-7A67-42A0-868D-31A53ECA7E37}" dt="2024-05-14T12:04:53.546" v="11990"/>
          <ac:spMkLst>
            <pc:docMk/>
            <pc:sldMk cId="975458850" sldId="448"/>
            <ac:spMk id="474" creationId="{8D222966-16D8-EC5C-F602-7A55A01C4984}"/>
          </ac:spMkLst>
        </pc:spChg>
        <pc:spChg chg="mod">
          <ac:chgData name="Heiko Klare" userId="d7b0efbd-a5a6-4d7d-acbc-3da3b9cc1b4b" providerId="ADAL" clId="{42BB5D34-7A67-42A0-868D-31A53ECA7E37}" dt="2024-05-14T12:04:53.546" v="11990"/>
          <ac:spMkLst>
            <pc:docMk/>
            <pc:sldMk cId="975458850" sldId="448"/>
            <ac:spMk id="475" creationId="{4FC5C3FB-02AF-5AB6-09F6-8682DE2C2409}"/>
          </ac:spMkLst>
        </pc:spChg>
        <pc:spChg chg="mod">
          <ac:chgData name="Heiko Klare" userId="d7b0efbd-a5a6-4d7d-acbc-3da3b9cc1b4b" providerId="ADAL" clId="{42BB5D34-7A67-42A0-868D-31A53ECA7E37}" dt="2024-05-14T12:04:53.546" v="11990"/>
          <ac:spMkLst>
            <pc:docMk/>
            <pc:sldMk cId="975458850" sldId="448"/>
            <ac:spMk id="476" creationId="{A296902C-1ABF-D47A-58C3-7A2E6A5A95CA}"/>
          </ac:spMkLst>
        </pc:spChg>
        <pc:spChg chg="mod">
          <ac:chgData name="Heiko Klare" userId="d7b0efbd-a5a6-4d7d-acbc-3da3b9cc1b4b" providerId="ADAL" clId="{42BB5D34-7A67-42A0-868D-31A53ECA7E37}" dt="2024-05-14T12:04:53.546" v="11990"/>
          <ac:spMkLst>
            <pc:docMk/>
            <pc:sldMk cId="975458850" sldId="448"/>
            <ac:spMk id="477" creationId="{FD219FBC-5BA0-1B9B-5917-BAFD01042B7F}"/>
          </ac:spMkLst>
        </pc:spChg>
        <pc:spChg chg="mod">
          <ac:chgData name="Heiko Klare" userId="d7b0efbd-a5a6-4d7d-acbc-3da3b9cc1b4b" providerId="ADAL" clId="{42BB5D34-7A67-42A0-868D-31A53ECA7E37}" dt="2024-05-14T12:04:53.546" v="11990"/>
          <ac:spMkLst>
            <pc:docMk/>
            <pc:sldMk cId="975458850" sldId="448"/>
            <ac:spMk id="478" creationId="{EC9E3FCA-4DB5-9D62-A37F-0D4EE0EC98A5}"/>
          </ac:spMkLst>
        </pc:spChg>
        <pc:spChg chg="mod">
          <ac:chgData name="Heiko Klare" userId="d7b0efbd-a5a6-4d7d-acbc-3da3b9cc1b4b" providerId="ADAL" clId="{42BB5D34-7A67-42A0-868D-31A53ECA7E37}" dt="2024-05-14T12:04:53.546" v="11990"/>
          <ac:spMkLst>
            <pc:docMk/>
            <pc:sldMk cId="975458850" sldId="448"/>
            <ac:spMk id="479" creationId="{D9B16CA0-12D2-66D6-BDF0-B35E8B5F5FF6}"/>
          </ac:spMkLst>
        </pc:spChg>
        <pc:spChg chg="mod">
          <ac:chgData name="Heiko Klare" userId="d7b0efbd-a5a6-4d7d-acbc-3da3b9cc1b4b" providerId="ADAL" clId="{42BB5D34-7A67-42A0-868D-31A53ECA7E37}" dt="2024-05-14T12:04:53.546" v="11990"/>
          <ac:spMkLst>
            <pc:docMk/>
            <pc:sldMk cId="975458850" sldId="448"/>
            <ac:spMk id="480" creationId="{8F81E8CA-4D14-660F-FE1B-673865F37DE0}"/>
          </ac:spMkLst>
        </pc:spChg>
        <pc:spChg chg="mod">
          <ac:chgData name="Heiko Klare" userId="d7b0efbd-a5a6-4d7d-acbc-3da3b9cc1b4b" providerId="ADAL" clId="{42BB5D34-7A67-42A0-868D-31A53ECA7E37}" dt="2024-05-14T12:04:53.546" v="11990"/>
          <ac:spMkLst>
            <pc:docMk/>
            <pc:sldMk cId="975458850" sldId="448"/>
            <ac:spMk id="481" creationId="{654ACBCA-EA42-4843-3A5A-71D4E04D043A}"/>
          </ac:spMkLst>
        </pc:spChg>
        <pc:spChg chg="mod">
          <ac:chgData name="Heiko Klare" userId="d7b0efbd-a5a6-4d7d-acbc-3da3b9cc1b4b" providerId="ADAL" clId="{42BB5D34-7A67-42A0-868D-31A53ECA7E37}" dt="2024-05-14T12:04:53.546" v="11990"/>
          <ac:spMkLst>
            <pc:docMk/>
            <pc:sldMk cId="975458850" sldId="448"/>
            <ac:spMk id="482" creationId="{D9396F45-C6A1-5788-5194-81B97AB12804}"/>
          </ac:spMkLst>
        </pc:spChg>
        <pc:spChg chg="mod">
          <ac:chgData name="Heiko Klare" userId="d7b0efbd-a5a6-4d7d-acbc-3da3b9cc1b4b" providerId="ADAL" clId="{42BB5D34-7A67-42A0-868D-31A53ECA7E37}" dt="2024-05-14T12:04:53.546" v="11990"/>
          <ac:spMkLst>
            <pc:docMk/>
            <pc:sldMk cId="975458850" sldId="448"/>
            <ac:spMk id="483" creationId="{C7F9C33E-AE79-57CB-2243-9D2B6EDD88F4}"/>
          </ac:spMkLst>
        </pc:spChg>
        <pc:spChg chg="mod">
          <ac:chgData name="Heiko Klare" userId="d7b0efbd-a5a6-4d7d-acbc-3da3b9cc1b4b" providerId="ADAL" clId="{42BB5D34-7A67-42A0-868D-31A53ECA7E37}" dt="2024-05-14T12:04:53.546" v="11990"/>
          <ac:spMkLst>
            <pc:docMk/>
            <pc:sldMk cId="975458850" sldId="448"/>
            <ac:spMk id="484" creationId="{ACA0B6A5-C9C2-77DD-22EC-25F8C54D7A02}"/>
          </ac:spMkLst>
        </pc:spChg>
        <pc:spChg chg="mod">
          <ac:chgData name="Heiko Klare" userId="d7b0efbd-a5a6-4d7d-acbc-3da3b9cc1b4b" providerId="ADAL" clId="{42BB5D34-7A67-42A0-868D-31A53ECA7E37}" dt="2024-05-14T12:04:53.546" v="11990"/>
          <ac:spMkLst>
            <pc:docMk/>
            <pc:sldMk cId="975458850" sldId="448"/>
            <ac:spMk id="485" creationId="{496F77AA-0A19-7F9E-CC4C-A7EDDA1ECC63}"/>
          </ac:spMkLst>
        </pc:spChg>
        <pc:spChg chg="mod">
          <ac:chgData name="Heiko Klare" userId="d7b0efbd-a5a6-4d7d-acbc-3da3b9cc1b4b" providerId="ADAL" clId="{42BB5D34-7A67-42A0-868D-31A53ECA7E37}" dt="2024-05-14T12:04:53.546" v="11990"/>
          <ac:spMkLst>
            <pc:docMk/>
            <pc:sldMk cId="975458850" sldId="448"/>
            <ac:spMk id="486" creationId="{A138F6DC-3908-BAB7-B64A-06E8E66308F4}"/>
          </ac:spMkLst>
        </pc:spChg>
        <pc:spChg chg="mod">
          <ac:chgData name="Heiko Klare" userId="d7b0efbd-a5a6-4d7d-acbc-3da3b9cc1b4b" providerId="ADAL" clId="{42BB5D34-7A67-42A0-868D-31A53ECA7E37}" dt="2024-05-14T12:04:53.546" v="11990"/>
          <ac:spMkLst>
            <pc:docMk/>
            <pc:sldMk cId="975458850" sldId="448"/>
            <ac:spMk id="487" creationId="{6959655A-45DF-54E5-DE39-3BBD705AAD73}"/>
          </ac:spMkLst>
        </pc:spChg>
        <pc:spChg chg="mod">
          <ac:chgData name="Heiko Klare" userId="d7b0efbd-a5a6-4d7d-acbc-3da3b9cc1b4b" providerId="ADAL" clId="{42BB5D34-7A67-42A0-868D-31A53ECA7E37}" dt="2024-05-14T12:04:53.546" v="11990"/>
          <ac:spMkLst>
            <pc:docMk/>
            <pc:sldMk cId="975458850" sldId="448"/>
            <ac:spMk id="488" creationId="{81335B4E-DD31-71E0-C4F9-200BA8466210}"/>
          </ac:spMkLst>
        </pc:spChg>
        <pc:spChg chg="mod">
          <ac:chgData name="Heiko Klare" userId="d7b0efbd-a5a6-4d7d-acbc-3da3b9cc1b4b" providerId="ADAL" clId="{42BB5D34-7A67-42A0-868D-31A53ECA7E37}" dt="2024-05-14T12:04:53.546" v="11990"/>
          <ac:spMkLst>
            <pc:docMk/>
            <pc:sldMk cId="975458850" sldId="448"/>
            <ac:spMk id="489" creationId="{3103FFF1-06B5-CAA0-2737-8A7AB3961082}"/>
          </ac:spMkLst>
        </pc:spChg>
        <pc:spChg chg="mod">
          <ac:chgData name="Heiko Klare" userId="d7b0efbd-a5a6-4d7d-acbc-3da3b9cc1b4b" providerId="ADAL" clId="{42BB5D34-7A67-42A0-868D-31A53ECA7E37}" dt="2024-05-14T12:04:53.546" v="11990"/>
          <ac:spMkLst>
            <pc:docMk/>
            <pc:sldMk cId="975458850" sldId="448"/>
            <ac:spMk id="490" creationId="{E3200629-5DD3-217A-86F6-36F37D815B53}"/>
          </ac:spMkLst>
        </pc:spChg>
        <pc:spChg chg="mod">
          <ac:chgData name="Heiko Klare" userId="d7b0efbd-a5a6-4d7d-acbc-3da3b9cc1b4b" providerId="ADAL" clId="{42BB5D34-7A67-42A0-868D-31A53ECA7E37}" dt="2024-05-14T12:04:53.546" v="11990"/>
          <ac:spMkLst>
            <pc:docMk/>
            <pc:sldMk cId="975458850" sldId="448"/>
            <ac:spMk id="491" creationId="{11103636-A3C2-0CC5-D69C-E7B84EDEC4DE}"/>
          </ac:spMkLst>
        </pc:spChg>
        <pc:spChg chg="mod">
          <ac:chgData name="Heiko Klare" userId="d7b0efbd-a5a6-4d7d-acbc-3da3b9cc1b4b" providerId="ADAL" clId="{42BB5D34-7A67-42A0-868D-31A53ECA7E37}" dt="2024-05-14T12:04:53.546" v="11990"/>
          <ac:spMkLst>
            <pc:docMk/>
            <pc:sldMk cId="975458850" sldId="448"/>
            <ac:spMk id="492" creationId="{5E6851EE-41FD-A6D7-A663-D3689793ED91}"/>
          </ac:spMkLst>
        </pc:spChg>
        <pc:spChg chg="mod">
          <ac:chgData name="Heiko Klare" userId="d7b0efbd-a5a6-4d7d-acbc-3da3b9cc1b4b" providerId="ADAL" clId="{42BB5D34-7A67-42A0-868D-31A53ECA7E37}" dt="2024-05-14T12:04:53.546" v="11990"/>
          <ac:spMkLst>
            <pc:docMk/>
            <pc:sldMk cId="975458850" sldId="448"/>
            <ac:spMk id="493" creationId="{D1054BE3-F28C-59DD-8ABC-8629B8F59345}"/>
          </ac:spMkLst>
        </pc:spChg>
        <pc:spChg chg="mod">
          <ac:chgData name="Heiko Klare" userId="d7b0efbd-a5a6-4d7d-acbc-3da3b9cc1b4b" providerId="ADAL" clId="{42BB5D34-7A67-42A0-868D-31A53ECA7E37}" dt="2024-05-14T12:04:53.546" v="11990"/>
          <ac:spMkLst>
            <pc:docMk/>
            <pc:sldMk cId="975458850" sldId="448"/>
            <ac:spMk id="494" creationId="{31D21D74-2E46-A61C-CA0B-B45F8B825292}"/>
          </ac:spMkLst>
        </pc:spChg>
        <pc:spChg chg="mod">
          <ac:chgData name="Heiko Klare" userId="d7b0efbd-a5a6-4d7d-acbc-3da3b9cc1b4b" providerId="ADAL" clId="{42BB5D34-7A67-42A0-868D-31A53ECA7E37}" dt="2024-05-14T12:04:53.546" v="11990"/>
          <ac:spMkLst>
            <pc:docMk/>
            <pc:sldMk cId="975458850" sldId="448"/>
            <ac:spMk id="495" creationId="{9DFE8B3D-93F9-B4FA-28D7-20CF871359AD}"/>
          </ac:spMkLst>
        </pc:spChg>
        <pc:spChg chg="mod">
          <ac:chgData name="Heiko Klare" userId="d7b0efbd-a5a6-4d7d-acbc-3da3b9cc1b4b" providerId="ADAL" clId="{42BB5D34-7A67-42A0-868D-31A53ECA7E37}" dt="2024-05-14T12:04:53.546" v="11990"/>
          <ac:spMkLst>
            <pc:docMk/>
            <pc:sldMk cId="975458850" sldId="448"/>
            <ac:spMk id="496" creationId="{8A5BDD49-7F56-5628-866D-E5F6F7DA8C65}"/>
          </ac:spMkLst>
        </pc:spChg>
        <pc:spChg chg="mod">
          <ac:chgData name="Heiko Klare" userId="d7b0efbd-a5a6-4d7d-acbc-3da3b9cc1b4b" providerId="ADAL" clId="{42BB5D34-7A67-42A0-868D-31A53ECA7E37}" dt="2024-05-14T12:04:53.546" v="11990"/>
          <ac:spMkLst>
            <pc:docMk/>
            <pc:sldMk cId="975458850" sldId="448"/>
            <ac:spMk id="497" creationId="{6C9E12F0-A874-F69B-0B05-535B33194169}"/>
          </ac:spMkLst>
        </pc:spChg>
        <pc:spChg chg="mod">
          <ac:chgData name="Heiko Klare" userId="d7b0efbd-a5a6-4d7d-acbc-3da3b9cc1b4b" providerId="ADAL" clId="{42BB5D34-7A67-42A0-868D-31A53ECA7E37}" dt="2024-05-14T12:04:53.546" v="11990"/>
          <ac:spMkLst>
            <pc:docMk/>
            <pc:sldMk cId="975458850" sldId="448"/>
            <ac:spMk id="498" creationId="{49CECA18-FE02-F9A7-96E9-B01C5D116ED0}"/>
          </ac:spMkLst>
        </pc:spChg>
        <pc:spChg chg="mod">
          <ac:chgData name="Heiko Klare" userId="d7b0efbd-a5a6-4d7d-acbc-3da3b9cc1b4b" providerId="ADAL" clId="{42BB5D34-7A67-42A0-868D-31A53ECA7E37}" dt="2024-05-14T12:04:53.546" v="11990"/>
          <ac:spMkLst>
            <pc:docMk/>
            <pc:sldMk cId="975458850" sldId="448"/>
            <ac:spMk id="499" creationId="{704046C9-56D4-1A51-4614-7F19B4D52F7D}"/>
          </ac:spMkLst>
        </pc:spChg>
        <pc:spChg chg="mod">
          <ac:chgData name="Heiko Klare" userId="d7b0efbd-a5a6-4d7d-acbc-3da3b9cc1b4b" providerId="ADAL" clId="{42BB5D34-7A67-42A0-868D-31A53ECA7E37}" dt="2024-05-14T12:04:53.546" v="11990"/>
          <ac:spMkLst>
            <pc:docMk/>
            <pc:sldMk cId="975458850" sldId="448"/>
            <ac:spMk id="500" creationId="{DC13FDAA-344C-F031-F342-E6CDE1C172BF}"/>
          </ac:spMkLst>
        </pc:spChg>
        <pc:spChg chg="mod">
          <ac:chgData name="Heiko Klare" userId="d7b0efbd-a5a6-4d7d-acbc-3da3b9cc1b4b" providerId="ADAL" clId="{42BB5D34-7A67-42A0-868D-31A53ECA7E37}" dt="2024-05-14T12:04:53.546" v="11990"/>
          <ac:spMkLst>
            <pc:docMk/>
            <pc:sldMk cId="975458850" sldId="448"/>
            <ac:spMk id="501" creationId="{63F6B1B7-B504-9DF3-CFF9-0202940BE987}"/>
          </ac:spMkLst>
        </pc:spChg>
        <pc:spChg chg="mod">
          <ac:chgData name="Heiko Klare" userId="d7b0efbd-a5a6-4d7d-acbc-3da3b9cc1b4b" providerId="ADAL" clId="{42BB5D34-7A67-42A0-868D-31A53ECA7E37}" dt="2024-05-14T12:04:53.546" v="11990"/>
          <ac:spMkLst>
            <pc:docMk/>
            <pc:sldMk cId="975458850" sldId="448"/>
            <ac:spMk id="502" creationId="{4B2D1CE4-6166-F07D-245A-0F78C1057C82}"/>
          </ac:spMkLst>
        </pc:spChg>
        <pc:spChg chg="mod">
          <ac:chgData name="Heiko Klare" userId="d7b0efbd-a5a6-4d7d-acbc-3da3b9cc1b4b" providerId="ADAL" clId="{42BB5D34-7A67-42A0-868D-31A53ECA7E37}" dt="2024-05-14T12:04:53.546" v="11990"/>
          <ac:spMkLst>
            <pc:docMk/>
            <pc:sldMk cId="975458850" sldId="448"/>
            <ac:spMk id="503" creationId="{AF97C9EC-1B07-3EE6-9DC4-97160F725382}"/>
          </ac:spMkLst>
        </pc:spChg>
        <pc:spChg chg="mod">
          <ac:chgData name="Heiko Klare" userId="d7b0efbd-a5a6-4d7d-acbc-3da3b9cc1b4b" providerId="ADAL" clId="{42BB5D34-7A67-42A0-868D-31A53ECA7E37}" dt="2024-05-14T12:04:53.546" v="11990"/>
          <ac:spMkLst>
            <pc:docMk/>
            <pc:sldMk cId="975458850" sldId="448"/>
            <ac:spMk id="504" creationId="{A1844255-50D8-2493-F2D1-51F7E1391352}"/>
          </ac:spMkLst>
        </pc:spChg>
        <pc:spChg chg="mod">
          <ac:chgData name="Heiko Klare" userId="d7b0efbd-a5a6-4d7d-acbc-3da3b9cc1b4b" providerId="ADAL" clId="{42BB5D34-7A67-42A0-868D-31A53ECA7E37}" dt="2024-05-14T12:04:53.546" v="11990"/>
          <ac:spMkLst>
            <pc:docMk/>
            <pc:sldMk cId="975458850" sldId="448"/>
            <ac:spMk id="505" creationId="{5932CD57-C80F-EEDC-8D28-7D0DDC366B7F}"/>
          </ac:spMkLst>
        </pc:spChg>
        <pc:spChg chg="mod">
          <ac:chgData name="Heiko Klare" userId="d7b0efbd-a5a6-4d7d-acbc-3da3b9cc1b4b" providerId="ADAL" clId="{42BB5D34-7A67-42A0-868D-31A53ECA7E37}" dt="2024-05-14T12:04:53.546" v="11990"/>
          <ac:spMkLst>
            <pc:docMk/>
            <pc:sldMk cId="975458850" sldId="448"/>
            <ac:spMk id="506" creationId="{EA8006D7-051F-8A4C-59E8-0FCE2CFB0A02}"/>
          </ac:spMkLst>
        </pc:spChg>
        <pc:spChg chg="mod">
          <ac:chgData name="Heiko Klare" userId="d7b0efbd-a5a6-4d7d-acbc-3da3b9cc1b4b" providerId="ADAL" clId="{42BB5D34-7A67-42A0-868D-31A53ECA7E37}" dt="2024-05-14T12:04:53.546" v="11990"/>
          <ac:spMkLst>
            <pc:docMk/>
            <pc:sldMk cId="975458850" sldId="448"/>
            <ac:spMk id="507" creationId="{DC886EFB-52B9-C745-E147-B45292A50AFF}"/>
          </ac:spMkLst>
        </pc:spChg>
        <pc:spChg chg="mod">
          <ac:chgData name="Heiko Klare" userId="d7b0efbd-a5a6-4d7d-acbc-3da3b9cc1b4b" providerId="ADAL" clId="{42BB5D34-7A67-42A0-868D-31A53ECA7E37}" dt="2024-05-14T12:04:53.546" v="11990"/>
          <ac:spMkLst>
            <pc:docMk/>
            <pc:sldMk cId="975458850" sldId="448"/>
            <ac:spMk id="508" creationId="{2FE00357-307B-9A56-3F53-2079924A70D8}"/>
          </ac:spMkLst>
        </pc:spChg>
        <pc:spChg chg="mod">
          <ac:chgData name="Heiko Klare" userId="d7b0efbd-a5a6-4d7d-acbc-3da3b9cc1b4b" providerId="ADAL" clId="{42BB5D34-7A67-42A0-868D-31A53ECA7E37}" dt="2024-05-14T12:04:53.546" v="11990"/>
          <ac:spMkLst>
            <pc:docMk/>
            <pc:sldMk cId="975458850" sldId="448"/>
            <ac:spMk id="509" creationId="{44A94D5E-C498-AFA0-C876-995AAD8320A7}"/>
          </ac:spMkLst>
        </pc:spChg>
        <pc:spChg chg="mod">
          <ac:chgData name="Heiko Klare" userId="d7b0efbd-a5a6-4d7d-acbc-3da3b9cc1b4b" providerId="ADAL" clId="{42BB5D34-7A67-42A0-868D-31A53ECA7E37}" dt="2024-05-14T12:04:53.546" v="11990"/>
          <ac:spMkLst>
            <pc:docMk/>
            <pc:sldMk cId="975458850" sldId="448"/>
            <ac:spMk id="510" creationId="{1E78A768-466B-CCC4-3448-4685E1EC3AED}"/>
          </ac:spMkLst>
        </pc:spChg>
        <pc:spChg chg="mod">
          <ac:chgData name="Heiko Klare" userId="d7b0efbd-a5a6-4d7d-acbc-3da3b9cc1b4b" providerId="ADAL" clId="{42BB5D34-7A67-42A0-868D-31A53ECA7E37}" dt="2024-05-14T12:04:53.546" v="11990"/>
          <ac:spMkLst>
            <pc:docMk/>
            <pc:sldMk cId="975458850" sldId="448"/>
            <ac:spMk id="511" creationId="{18DEC3B6-C61D-7F55-B00E-99CE95284821}"/>
          </ac:spMkLst>
        </pc:spChg>
        <pc:spChg chg="mod">
          <ac:chgData name="Heiko Klare" userId="d7b0efbd-a5a6-4d7d-acbc-3da3b9cc1b4b" providerId="ADAL" clId="{42BB5D34-7A67-42A0-868D-31A53ECA7E37}" dt="2024-05-14T12:04:53.546" v="11990"/>
          <ac:spMkLst>
            <pc:docMk/>
            <pc:sldMk cId="975458850" sldId="448"/>
            <ac:spMk id="512" creationId="{5B77533B-7080-DDC7-93AC-64DC0EED7F15}"/>
          </ac:spMkLst>
        </pc:spChg>
        <pc:spChg chg="mod">
          <ac:chgData name="Heiko Klare" userId="d7b0efbd-a5a6-4d7d-acbc-3da3b9cc1b4b" providerId="ADAL" clId="{42BB5D34-7A67-42A0-868D-31A53ECA7E37}" dt="2024-05-14T12:04:53.546" v="11990"/>
          <ac:spMkLst>
            <pc:docMk/>
            <pc:sldMk cId="975458850" sldId="448"/>
            <ac:spMk id="513" creationId="{3F58CEAE-398A-FD03-6468-F9D7A9161F89}"/>
          </ac:spMkLst>
        </pc:spChg>
        <pc:spChg chg="mod">
          <ac:chgData name="Heiko Klare" userId="d7b0efbd-a5a6-4d7d-acbc-3da3b9cc1b4b" providerId="ADAL" clId="{42BB5D34-7A67-42A0-868D-31A53ECA7E37}" dt="2024-05-14T12:04:53.546" v="11990"/>
          <ac:spMkLst>
            <pc:docMk/>
            <pc:sldMk cId="975458850" sldId="448"/>
            <ac:spMk id="514" creationId="{1ADAEF09-E160-6274-9A3C-A9859A48969A}"/>
          </ac:spMkLst>
        </pc:spChg>
        <pc:spChg chg="mod">
          <ac:chgData name="Heiko Klare" userId="d7b0efbd-a5a6-4d7d-acbc-3da3b9cc1b4b" providerId="ADAL" clId="{42BB5D34-7A67-42A0-868D-31A53ECA7E37}" dt="2024-05-14T12:04:53.546" v="11990"/>
          <ac:spMkLst>
            <pc:docMk/>
            <pc:sldMk cId="975458850" sldId="448"/>
            <ac:spMk id="515" creationId="{BBA01161-F7B9-FC31-2080-CD69E509440A}"/>
          </ac:spMkLst>
        </pc:spChg>
        <pc:spChg chg="mod">
          <ac:chgData name="Heiko Klare" userId="d7b0efbd-a5a6-4d7d-acbc-3da3b9cc1b4b" providerId="ADAL" clId="{42BB5D34-7A67-42A0-868D-31A53ECA7E37}" dt="2024-05-14T12:04:53.546" v="11990"/>
          <ac:spMkLst>
            <pc:docMk/>
            <pc:sldMk cId="975458850" sldId="448"/>
            <ac:spMk id="516" creationId="{B7EE53F2-7943-0B6C-B0E6-ACCF796A7694}"/>
          </ac:spMkLst>
        </pc:spChg>
        <pc:spChg chg="mod">
          <ac:chgData name="Heiko Klare" userId="d7b0efbd-a5a6-4d7d-acbc-3da3b9cc1b4b" providerId="ADAL" clId="{42BB5D34-7A67-42A0-868D-31A53ECA7E37}" dt="2024-05-14T12:04:53.546" v="11990"/>
          <ac:spMkLst>
            <pc:docMk/>
            <pc:sldMk cId="975458850" sldId="448"/>
            <ac:spMk id="517" creationId="{03676A06-CE51-E052-568F-81D19CA30FEC}"/>
          </ac:spMkLst>
        </pc:spChg>
        <pc:spChg chg="mod">
          <ac:chgData name="Heiko Klare" userId="d7b0efbd-a5a6-4d7d-acbc-3da3b9cc1b4b" providerId="ADAL" clId="{42BB5D34-7A67-42A0-868D-31A53ECA7E37}" dt="2024-05-14T12:04:53.546" v="11990"/>
          <ac:spMkLst>
            <pc:docMk/>
            <pc:sldMk cId="975458850" sldId="448"/>
            <ac:spMk id="518" creationId="{7F56A6EA-2A37-5291-9260-E2B84FBB0D8B}"/>
          </ac:spMkLst>
        </pc:spChg>
        <pc:spChg chg="mod">
          <ac:chgData name="Heiko Klare" userId="d7b0efbd-a5a6-4d7d-acbc-3da3b9cc1b4b" providerId="ADAL" clId="{42BB5D34-7A67-42A0-868D-31A53ECA7E37}" dt="2024-05-14T12:04:53.546" v="11990"/>
          <ac:spMkLst>
            <pc:docMk/>
            <pc:sldMk cId="975458850" sldId="448"/>
            <ac:spMk id="519" creationId="{43F1748E-E09C-79E3-C9DC-5416CCFB412F}"/>
          </ac:spMkLst>
        </pc:spChg>
        <pc:spChg chg="mod">
          <ac:chgData name="Heiko Klare" userId="d7b0efbd-a5a6-4d7d-acbc-3da3b9cc1b4b" providerId="ADAL" clId="{42BB5D34-7A67-42A0-868D-31A53ECA7E37}" dt="2024-05-14T12:04:53.546" v="11990"/>
          <ac:spMkLst>
            <pc:docMk/>
            <pc:sldMk cId="975458850" sldId="448"/>
            <ac:spMk id="520" creationId="{499DB20F-8F9E-B395-EB35-85B3ECA55F37}"/>
          </ac:spMkLst>
        </pc:spChg>
        <pc:spChg chg="mod">
          <ac:chgData name="Heiko Klare" userId="d7b0efbd-a5a6-4d7d-acbc-3da3b9cc1b4b" providerId="ADAL" clId="{42BB5D34-7A67-42A0-868D-31A53ECA7E37}" dt="2024-05-14T12:04:53.546" v="11990"/>
          <ac:spMkLst>
            <pc:docMk/>
            <pc:sldMk cId="975458850" sldId="448"/>
            <ac:spMk id="521" creationId="{6051778E-B2A1-F3C9-AF24-76F845EFA182}"/>
          </ac:spMkLst>
        </pc:spChg>
        <pc:spChg chg="mod">
          <ac:chgData name="Heiko Klare" userId="d7b0efbd-a5a6-4d7d-acbc-3da3b9cc1b4b" providerId="ADAL" clId="{42BB5D34-7A67-42A0-868D-31A53ECA7E37}" dt="2024-05-14T12:04:53.546" v="11990"/>
          <ac:spMkLst>
            <pc:docMk/>
            <pc:sldMk cId="975458850" sldId="448"/>
            <ac:spMk id="522" creationId="{C64E81C4-D83C-652E-B564-EE10587B0944}"/>
          </ac:spMkLst>
        </pc:spChg>
        <pc:spChg chg="mod">
          <ac:chgData name="Heiko Klare" userId="d7b0efbd-a5a6-4d7d-acbc-3da3b9cc1b4b" providerId="ADAL" clId="{42BB5D34-7A67-42A0-868D-31A53ECA7E37}" dt="2024-05-14T12:04:53.546" v="11990"/>
          <ac:spMkLst>
            <pc:docMk/>
            <pc:sldMk cId="975458850" sldId="448"/>
            <ac:spMk id="523" creationId="{407015E4-FABF-5E7C-FFEE-6CDA151A9D57}"/>
          </ac:spMkLst>
        </pc:spChg>
        <pc:spChg chg="mod">
          <ac:chgData name="Heiko Klare" userId="d7b0efbd-a5a6-4d7d-acbc-3da3b9cc1b4b" providerId="ADAL" clId="{42BB5D34-7A67-42A0-868D-31A53ECA7E37}" dt="2024-05-14T12:04:53.546" v="11990"/>
          <ac:spMkLst>
            <pc:docMk/>
            <pc:sldMk cId="975458850" sldId="448"/>
            <ac:spMk id="524" creationId="{A0529710-3F8A-632F-6B43-23FC91726063}"/>
          </ac:spMkLst>
        </pc:spChg>
        <pc:spChg chg="mod">
          <ac:chgData name="Heiko Klare" userId="d7b0efbd-a5a6-4d7d-acbc-3da3b9cc1b4b" providerId="ADAL" clId="{42BB5D34-7A67-42A0-868D-31A53ECA7E37}" dt="2024-05-14T12:04:53.546" v="11990"/>
          <ac:spMkLst>
            <pc:docMk/>
            <pc:sldMk cId="975458850" sldId="448"/>
            <ac:spMk id="525" creationId="{53DD8D08-FDE7-CD77-B408-5977BE7E86E6}"/>
          </ac:spMkLst>
        </pc:spChg>
        <pc:spChg chg="mod">
          <ac:chgData name="Heiko Klare" userId="d7b0efbd-a5a6-4d7d-acbc-3da3b9cc1b4b" providerId="ADAL" clId="{42BB5D34-7A67-42A0-868D-31A53ECA7E37}" dt="2024-05-14T12:04:53.546" v="11990"/>
          <ac:spMkLst>
            <pc:docMk/>
            <pc:sldMk cId="975458850" sldId="448"/>
            <ac:spMk id="526" creationId="{BF526F32-2056-526F-847C-56DD467CDD68}"/>
          </ac:spMkLst>
        </pc:spChg>
        <pc:spChg chg="mod">
          <ac:chgData name="Heiko Klare" userId="d7b0efbd-a5a6-4d7d-acbc-3da3b9cc1b4b" providerId="ADAL" clId="{42BB5D34-7A67-42A0-868D-31A53ECA7E37}" dt="2024-05-14T12:04:53.546" v="11990"/>
          <ac:spMkLst>
            <pc:docMk/>
            <pc:sldMk cId="975458850" sldId="448"/>
            <ac:spMk id="527" creationId="{86439AAF-F7AF-A260-8AE3-37501B904A74}"/>
          </ac:spMkLst>
        </pc:spChg>
        <pc:spChg chg="mod">
          <ac:chgData name="Heiko Klare" userId="d7b0efbd-a5a6-4d7d-acbc-3da3b9cc1b4b" providerId="ADAL" clId="{42BB5D34-7A67-42A0-868D-31A53ECA7E37}" dt="2024-05-14T12:04:53.546" v="11990"/>
          <ac:spMkLst>
            <pc:docMk/>
            <pc:sldMk cId="975458850" sldId="448"/>
            <ac:spMk id="528" creationId="{1FD15043-825D-CA41-5F12-9ED741896328}"/>
          </ac:spMkLst>
        </pc:spChg>
        <pc:spChg chg="mod">
          <ac:chgData name="Heiko Klare" userId="d7b0efbd-a5a6-4d7d-acbc-3da3b9cc1b4b" providerId="ADAL" clId="{42BB5D34-7A67-42A0-868D-31A53ECA7E37}" dt="2024-05-14T12:04:53.546" v="11990"/>
          <ac:spMkLst>
            <pc:docMk/>
            <pc:sldMk cId="975458850" sldId="448"/>
            <ac:spMk id="529" creationId="{53184E20-3878-FD2A-12AE-5C518CB20784}"/>
          </ac:spMkLst>
        </pc:spChg>
        <pc:spChg chg="mod">
          <ac:chgData name="Heiko Klare" userId="d7b0efbd-a5a6-4d7d-acbc-3da3b9cc1b4b" providerId="ADAL" clId="{42BB5D34-7A67-42A0-868D-31A53ECA7E37}" dt="2024-05-14T12:04:53.546" v="11990"/>
          <ac:spMkLst>
            <pc:docMk/>
            <pc:sldMk cId="975458850" sldId="448"/>
            <ac:spMk id="530" creationId="{5B955737-C369-C1A1-D2B9-E1C00D623B7D}"/>
          </ac:spMkLst>
        </pc:spChg>
        <pc:spChg chg="mod">
          <ac:chgData name="Heiko Klare" userId="d7b0efbd-a5a6-4d7d-acbc-3da3b9cc1b4b" providerId="ADAL" clId="{42BB5D34-7A67-42A0-868D-31A53ECA7E37}" dt="2024-05-14T12:04:53.546" v="11990"/>
          <ac:spMkLst>
            <pc:docMk/>
            <pc:sldMk cId="975458850" sldId="448"/>
            <ac:spMk id="531" creationId="{FC954E3E-2934-EE24-70CA-B89161379F15}"/>
          </ac:spMkLst>
        </pc:spChg>
        <pc:spChg chg="mod">
          <ac:chgData name="Heiko Klare" userId="d7b0efbd-a5a6-4d7d-acbc-3da3b9cc1b4b" providerId="ADAL" clId="{42BB5D34-7A67-42A0-868D-31A53ECA7E37}" dt="2024-05-14T12:04:53.546" v="11990"/>
          <ac:spMkLst>
            <pc:docMk/>
            <pc:sldMk cId="975458850" sldId="448"/>
            <ac:spMk id="532" creationId="{8343EA3A-2446-3BFD-9777-73CBEE41CBB0}"/>
          </ac:spMkLst>
        </pc:spChg>
        <pc:spChg chg="mod">
          <ac:chgData name="Heiko Klare" userId="d7b0efbd-a5a6-4d7d-acbc-3da3b9cc1b4b" providerId="ADAL" clId="{42BB5D34-7A67-42A0-868D-31A53ECA7E37}" dt="2024-05-14T12:04:53.546" v="11990"/>
          <ac:spMkLst>
            <pc:docMk/>
            <pc:sldMk cId="975458850" sldId="448"/>
            <ac:spMk id="533" creationId="{2A90C18B-0809-6E4C-4E53-9969964003CD}"/>
          </ac:spMkLst>
        </pc:spChg>
        <pc:spChg chg="mod">
          <ac:chgData name="Heiko Klare" userId="d7b0efbd-a5a6-4d7d-acbc-3da3b9cc1b4b" providerId="ADAL" clId="{42BB5D34-7A67-42A0-868D-31A53ECA7E37}" dt="2024-05-14T12:04:53.546" v="11990"/>
          <ac:spMkLst>
            <pc:docMk/>
            <pc:sldMk cId="975458850" sldId="448"/>
            <ac:spMk id="534" creationId="{EE48C0D6-4DC7-6D00-9561-E93DC88349D6}"/>
          </ac:spMkLst>
        </pc:spChg>
        <pc:spChg chg="mod">
          <ac:chgData name="Heiko Klare" userId="d7b0efbd-a5a6-4d7d-acbc-3da3b9cc1b4b" providerId="ADAL" clId="{42BB5D34-7A67-42A0-868D-31A53ECA7E37}" dt="2024-05-14T12:04:53.546" v="11990"/>
          <ac:spMkLst>
            <pc:docMk/>
            <pc:sldMk cId="975458850" sldId="448"/>
            <ac:spMk id="535" creationId="{65D3EF3E-01E3-4CB2-7821-364E81D89B31}"/>
          </ac:spMkLst>
        </pc:spChg>
        <pc:spChg chg="mod">
          <ac:chgData name="Heiko Klare" userId="d7b0efbd-a5a6-4d7d-acbc-3da3b9cc1b4b" providerId="ADAL" clId="{42BB5D34-7A67-42A0-868D-31A53ECA7E37}" dt="2024-05-14T12:04:53.546" v="11990"/>
          <ac:spMkLst>
            <pc:docMk/>
            <pc:sldMk cId="975458850" sldId="448"/>
            <ac:spMk id="536" creationId="{17A27BCB-495F-E3D5-BAA3-6AC944CB7E3F}"/>
          </ac:spMkLst>
        </pc:spChg>
        <pc:spChg chg="mod">
          <ac:chgData name="Heiko Klare" userId="d7b0efbd-a5a6-4d7d-acbc-3da3b9cc1b4b" providerId="ADAL" clId="{42BB5D34-7A67-42A0-868D-31A53ECA7E37}" dt="2024-05-14T12:04:53.546" v="11990"/>
          <ac:spMkLst>
            <pc:docMk/>
            <pc:sldMk cId="975458850" sldId="448"/>
            <ac:spMk id="537" creationId="{4E0C71C1-AD3E-9866-E63C-C0275DF66226}"/>
          </ac:spMkLst>
        </pc:spChg>
        <pc:spChg chg="mod">
          <ac:chgData name="Heiko Klare" userId="d7b0efbd-a5a6-4d7d-acbc-3da3b9cc1b4b" providerId="ADAL" clId="{42BB5D34-7A67-42A0-868D-31A53ECA7E37}" dt="2024-05-14T12:04:53.546" v="11990"/>
          <ac:spMkLst>
            <pc:docMk/>
            <pc:sldMk cId="975458850" sldId="448"/>
            <ac:spMk id="538" creationId="{11C20C0A-7044-715E-4DB0-CFBC1A3E0CF4}"/>
          </ac:spMkLst>
        </pc:spChg>
        <pc:spChg chg="mod">
          <ac:chgData name="Heiko Klare" userId="d7b0efbd-a5a6-4d7d-acbc-3da3b9cc1b4b" providerId="ADAL" clId="{42BB5D34-7A67-42A0-868D-31A53ECA7E37}" dt="2024-05-14T12:04:53.546" v="11990"/>
          <ac:spMkLst>
            <pc:docMk/>
            <pc:sldMk cId="975458850" sldId="448"/>
            <ac:spMk id="539" creationId="{8A556D4C-9BE5-FE96-709C-9E6CEECD9DA8}"/>
          </ac:spMkLst>
        </pc:spChg>
        <pc:spChg chg="mod">
          <ac:chgData name="Heiko Klare" userId="d7b0efbd-a5a6-4d7d-acbc-3da3b9cc1b4b" providerId="ADAL" clId="{42BB5D34-7A67-42A0-868D-31A53ECA7E37}" dt="2024-05-14T12:04:53.546" v="11990"/>
          <ac:spMkLst>
            <pc:docMk/>
            <pc:sldMk cId="975458850" sldId="448"/>
            <ac:spMk id="540" creationId="{00283B84-4E85-D7AE-55CA-E97D8F6E0AAA}"/>
          </ac:spMkLst>
        </pc:spChg>
        <pc:spChg chg="mod">
          <ac:chgData name="Heiko Klare" userId="d7b0efbd-a5a6-4d7d-acbc-3da3b9cc1b4b" providerId="ADAL" clId="{42BB5D34-7A67-42A0-868D-31A53ECA7E37}" dt="2024-05-14T12:04:53.546" v="11990"/>
          <ac:spMkLst>
            <pc:docMk/>
            <pc:sldMk cId="975458850" sldId="448"/>
            <ac:spMk id="541" creationId="{0ABDD70B-EEE3-443B-1EED-112D33210BF2}"/>
          </ac:spMkLst>
        </pc:spChg>
        <pc:spChg chg="mod">
          <ac:chgData name="Heiko Klare" userId="d7b0efbd-a5a6-4d7d-acbc-3da3b9cc1b4b" providerId="ADAL" clId="{42BB5D34-7A67-42A0-868D-31A53ECA7E37}" dt="2024-05-14T12:04:53.546" v="11990"/>
          <ac:spMkLst>
            <pc:docMk/>
            <pc:sldMk cId="975458850" sldId="448"/>
            <ac:spMk id="542" creationId="{EAD081D2-5D70-7EEA-B543-F68208D4CCE6}"/>
          </ac:spMkLst>
        </pc:spChg>
        <pc:spChg chg="mod">
          <ac:chgData name="Heiko Klare" userId="d7b0efbd-a5a6-4d7d-acbc-3da3b9cc1b4b" providerId="ADAL" clId="{42BB5D34-7A67-42A0-868D-31A53ECA7E37}" dt="2024-05-14T12:04:53.546" v="11990"/>
          <ac:spMkLst>
            <pc:docMk/>
            <pc:sldMk cId="975458850" sldId="448"/>
            <ac:spMk id="543" creationId="{EC0BEA2A-3259-027A-A6EF-299A91167FDC}"/>
          </ac:spMkLst>
        </pc:spChg>
        <pc:spChg chg="mod">
          <ac:chgData name="Heiko Klare" userId="d7b0efbd-a5a6-4d7d-acbc-3da3b9cc1b4b" providerId="ADAL" clId="{42BB5D34-7A67-42A0-868D-31A53ECA7E37}" dt="2024-05-14T12:04:53.546" v="11990"/>
          <ac:spMkLst>
            <pc:docMk/>
            <pc:sldMk cId="975458850" sldId="448"/>
            <ac:spMk id="544" creationId="{9DFF7347-15FB-DDA3-6401-558BE26F9FEE}"/>
          </ac:spMkLst>
        </pc:spChg>
        <pc:spChg chg="mod">
          <ac:chgData name="Heiko Klare" userId="d7b0efbd-a5a6-4d7d-acbc-3da3b9cc1b4b" providerId="ADAL" clId="{42BB5D34-7A67-42A0-868D-31A53ECA7E37}" dt="2024-05-14T12:04:53.546" v="11990"/>
          <ac:spMkLst>
            <pc:docMk/>
            <pc:sldMk cId="975458850" sldId="448"/>
            <ac:spMk id="545" creationId="{B9751A2E-3A7D-B22D-8D63-0960400314E0}"/>
          </ac:spMkLst>
        </pc:spChg>
        <pc:spChg chg="mod">
          <ac:chgData name="Heiko Klare" userId="d7b0efbd-a5a6-4d7d-acbc-3da3b9cc1b4b" providerId="ADAL" clId="{42BB5D34-7A67-42A0-868D-31A53ECA7E37}" dt="2024-05-14T12:04:53.546" v="11990"/>
          <ac:spMkLst>
            <pc:docMk/>
            <pc:sldMk cId="975458850" sldId="448"/>
            <ac:spMk id="546" creationId="{A410AEFE-C97E-FFAE-87E6-9AA36DA7E8B6}"/>
          </ac:spMkLst>
        </pc:spChg>
        <pc:spChg chg="mod">
          <ac:chgData name="Heiko Klare" userId="d7b0efbd-a5a6-4d7d-acbc-3da3b9cc1b4b" providerId="ADAL" clId="{42BB5D34-7A67-42A0-868D-31A53ECA7E37}" dt="2024-05-14T12:04:53.546" v="11990"/>
          <ac:spMkLst>
            <pc:docMk/>
            <pc:sldMk cId="975458850" sldId="448"/>
            <ac:spMk id="547" creationId="{31E00173-3999-BE3B-920F-732524C2D587}"/>
          </ac:spMkLst>
        </pc:spChg>
        <pc:spChg chg="mod">
          <ac:chgData name="Heiko Klare" userId="d7b0efbd-a5a6-4d7d-acbc-3da3b9cc1b4b" providerId="ADAL" clId="{42BB5D34-7A67-42A0-868D-31A53ECA7E37}" dt="2024-05-14T12:04:53.546" v="11990"/>
          <ac:spMkLst>
            <pc:docMk/>
            <pc:sldMk cId="975458850" sldId="448"/>
            <ac:spMk id="548" creationId="{EF0700D8-D806-78BD-98AC-AC682B488EC8}"/>
          </ac:spMkLst>
        </pc:spChg>
        <pc:spChg chg="mod">
          <ac:chgData name="Heiko Klare" userId="d7b0efbd-a5a6-4d7d-acbc-3da3b9cc1b4b" providerId="ADAL" clId="{42BB5D34-7A67-42A0-868D-31A53ECA7E37}" dt="2024-05-14T12:04:53.546" v="11990"/>
          <ac:spMkLst>
            <pc:docMk/>
            <pc:sldMk cId="975458850" sldId="448"/>
            <ac:spMk id="549" creationId="{FFBC8810-5526-822B-A545-CEB1EABCD9BB}"/>
          </ac:spMkLst>
        </pc:spChg>
        <pc:spChg chg="mod">
          <ac:chgData name="Heiko Klare" userId="d7b0efbd-a5a6-4d7d-acbc-3da3b9cc1b4b" providerId="ADAL" clId="{42BB5D34-7A67-42A0-868D-31A53ECA7E37}" dt="2024-05-14T12:04:53.546" v="11990"/>
          <ac:spMkLst>
            <pc:docMk/>
            <pc:sldMk cId="975458850" sldId="448"/>
            <ac:spMk id="550" creationId="{63DD3227-E0E4-4F68-59AF-0548736DCE9B}"/>
          </ac:spMkLst>
        </pc:spChg>
        <pc:spChg chg="mod">
          <ac:chgData name="Heiko Klare" userId="d7b0efbd-a5a6-4d7d-acbc-3da3b9cc1b4b" providerId="ADAL" clId="{42BB5D34-7A67-42A0-868D-31A53ECA7E37}" dt="2024-05-14T12:04:53.546" v="11990"/>
          <ac:spMkLst>
            <pc:docMk/>
            <pc:sldMk cId="975458850" sldId="448"/>
            <ac:spMk id="551" creationId="{52118F35-65E7-99AD-5F60-A8EFE9438306}"/>
          </ac:spMkLst>
        </pc:spChg>
        <pc:spChg chg="mod">
          <ac:chgData name="Heiko Klare" userId="d7b0efbd-a5a6-4d7d-acbc-3da3b9cc1b4b" providerId="ADAL" clId="{42BB5D34-7A67-42A0-868D-31A53ECA7E37}" dt="2024-05-14T12:04:53.546" v="11990"/>
          <ac:spMkLst>
            <pc:docMk/>
            <pc:sldMk cId="975458850" sldId="448"/>
            <ac:spMk id="552" creationId="{617BCFC2-11C2-D990-E526-4170CDBAD13E}"/>
          </ac:spMkLst>
        </pc:spChg>
        <pc:spChg chg="mod">
          <ac:chgData name="Heiko Klare" userId="d7b0efbd-a5a6-4d7d-acbc-3da3b9cc1b4b" providerId="ADAL" clId="{42BB5D34-7A67-42A0-868D-31A53ECA7E37}" dt="2024-05-14T12:04:53.546" v="11990"/>
          <ac:spMkLst>
            <pc:docMk/>
            <pc:sldMk cId="975458850" sldId="448"/>
            <ac:spMk id="553" creationId="{C7C24374-74FB-9B64-80D6-EBDC8712F69C}"/>
          </ac:spMkLst>
        </pc:spChg>
        <pc:spChg chg="mod">
          <ac:chgData name="Heiko Klare" userId="d7b0efbd-a5a6-4d7d-acbc-3da3b9cc1b4b" providerId="ADAL" clId="{42BB5D34-7A67-42A0-868D-31A53ECA7E37}" dt="2024-05-14T12:04:53.546" v="11990"/>
          <ac:spMkLst>
            <pc:docMk/>
            <pc:sldMk cId="975458850" sldId="448"/>
            <ac:spMk id="554" creationId="{6A92F5B2-2EE7-D659-6354-A134D6C1DF8B}"/>
          </ac:spMkLst>
        </pc:spChg>
        <pc:spChg chg="mod">
          <ac:chgData name="Heiko Klare" userId="d7b0efbd-a5a6-4d7d-acbc-3da3b9cc1b4b" providerId="ADAL" clId="{42BB5D34-7A67-42A0-868D-31A53ECA7E37}" dt="2024-05-14T12:04:53.546" v="11990"/>
          <ac:spMkLst>
            <pc:docMk/>
            <pc:sldMk cId="975458850" sldId="448"/>
            <ac:spMk id="555" creationId="{AC2E0F35-7FDA-A20E-2426-3E4B336BE38A}"/>
          </ac:spMkLst>
        </pc:spChg>
        <pc:spChg chg="mod">
          <ac:chgData name="Heiko Klare" userId="d7b0efbd-a5a6-4d7d-acbc-3da3b9cc1b4b" providerId="ADAL" clId="{42BB5D34-7A67-42A0-868D-31A53ECA7E37}" dt="2024-05-14T12:04:53.546" v="11990"/>
          <ac:spMkLst>
            <pc:docMk/>
            <pc:sldMk cId="975458850" sldId="448"/>
            <ac:spMk id="556" creationId="{C3D90C0E-A7AF-F6DA-D180-18AF68CF3FA3}"/>
          </ac:spMkLst>
        </pc:spChg>
        <pc:spChg chg="mod">
          <ac:chgData name="Heiko Klare" userId="d7b0efbd-a5a6-4d7d-acbc-3da3b9cc1b4b" providerId="ADAL" clId="{42BB5D34-7A67-42A0-868D-31A53ECA7E37}" dt="2024-05-14T12:04:53.546" v="11990"/>
          <ac:spMkLst>
            <pc:docMk/>
            <pc:sldMk cId="975458850" sldId="448"/>
            <ac:spMk id="557" creationId="{26DDB31C-4EAF-EE10-B968-713437F43DF6}"/>
          </ac:spMkLst>
        </pc:spChg>
        <pc:spChg chg="mod">
          <ac:chgData name="Heiko Klare" userId="d7b0efbd-a5a6-4d7d-acbc-3da3b9cc1b4b" providerId="ADAL" clId="{42BB5D34-7A67-42A0-868D-31A53ECA7E37}" dt="2024-05-14T12:04:53.546" v="11990"/>
          <ac:spMkLst>
            <pc:docMk/>
            <pc:sldMk cId="975458850" sldId="448"/>
            <ac:spMk id="558" creationId="{525CC83A-E191-0FD9-4FD2-328C5A45A24A}"/>
          </ac:spMkLst>
        </pc:spChg>
        <pc:spChg chg="mod">
          <ac:chgData name="Heiko Klare" userId="d7b0efbd-a5a6-4d7d-acbc-3da3b9cc1b4b" providerId="ADAL" clId="{42BB5D34-7A67-42A0-868D-31A53ECA7E37}" dt="2024-05-14T12:04:53.546" v="11990"/>
          <ac:spMkLst>
            <pc:docMk/>
            <pc:sldMk cId="975458850" sldId="448"/>
            <ac:spMk id="559" creationId="{E68ED2EE-9061-AE13-8AB1-D2F782972742}"/>
          </ac:spMkLst>
        </pc:spChg>
        <pc:spChg chg="mod">
          <ac:chgData name="Heiko Klare" userId="d7b0efbd-a5a6-4d7d-acbc-3da3b9cc1b4b" providerId="ADAL" clId="{42BB5D34-7A67-42A0-868D-31A53ECA7E37}" dt="2024-05-14T12:04:53.546" v="11990"/>
          <ac:spMkLst>
            <pc:docMk/>
            <pc:sldMk cId="975458850" sldId="448"/>
            <ac:spMk id="560" creationId="{4B267DE8-2C20-B186-F408-182EB3238D44}"/>
          </ac:spMkLst>
        </pc:spChg>
        <pc:spChg chg="mod">
          <ac:chgData name="Heiko Klare" userId="d7b0efbd-a5a6-4d7d-acbc-3da3b9cc1b4b" providerId="ADAL" clId="{42BB5D34-7A67-42A0-868D-31A53ECA7E37}" dt="2024-05-14T12:04:53.546" v="11990"/>
          <ac:spMkLst>
            <pc:docMk/>
            <pc:sldMk cId="975458850" sldId="448"/>
            <ac:spMk id="561" creationId="{A1368355-5638-C063-0280-04069E5CD3F9}"/>
          </ac:spMkLst>
        </pc:spChg>
        <pc:spChg chg="mod">
          <ac:chgData name="Heiko Klare" userId="d7b0efbd-a5a6-4d7d-acbc-3da3b9cc1b4b" providerId="ADAL" clId="{42BB5D34-7A67-42A0-868D-31A53ECA7E37}" dt="2024-05-14T12:04:53.546" v="11990"/>
          <ac:spMkLst>
            <pc:docMk/>
            <pc:sldMk cId="975458850" sldId="448"/>
            <ac:spMk id="562" creationId="{55206569-6B57-52C3-35E4-0592F04D7E2D}"/>
          </ac:spMkLst>
        </pc:spChg>
        <pc:spChg chg="mod">
          <ac:chgData name="Heiko Klare" userId="d7b0efbd-a5a6-4d7d-acbc-3da3b9cc1b4b" providerId="ADAL" clId="{42BB5D34-7A67-42A0-868D-31A53ECA7E37}" dt="2024-05-14T12:04:53.546" v="11990"/>
          <ac:spMkLst>
            <pc:docMk/>
            <pc:sldMk cId="975458850" sldId="448"/>
            <ac:spMk id="563" creationId="{1FE0BCA6-6500-F969-649F-2CFA4CC7961D}"/>
          </ac:spMkLst>
        </pc:spChg>
        <pc:spChg chg="mod">
          <ac:chgData name="Heiko Klare" userId="d7b0efbd-a5a6-4d7d-acbc-3da3b9cc1b4b" providerId="ADAL" clId="{42BB5D34-7A67-42A0-868D-31A53ECA7E37}" dt="2024-05-14T12:04:53.546" v="11990"/>
          <ac:spMkLst>
            <pc:docMk/>
            <pc:sldMk cId="975458850" sldId="448"/>
            <ac:spMk id="564" creationId="{C14E6C95-B1F9-C6FA-2CEF-6A5F9EDCFA68}"/>
          </ac:spMkLst>
        </pc:spChg>
        <pc:spChg chg="mod">
          <ac:chgData name="Heiko Klare" userId="d7b0efbd-a5a6-4d7d-acbc-3da3b9cc1b4b" providerId="ADAL" clId="{42BB5D34-7A67-42A0-868D-31A53ECA7E37}" dt="2024-05-14T12:04:53.546" v="11990"/>
          <ac:spMkLst>
            <pc:docMk/>
            <pc:sldMk cId="975458850" sldId="448"/>
            <ac:spMk id="565" creationId="{886929F5-0999-E234-EA11-122AB3F02A3B}"/>
          </ac:spMkLst>
        </pc:spChg>
        <pc:spChg chg="mod">
          <ac:chgData name="Heiko Klare" userId="d7b0efbd-a5a6-4d7d-acbc-3da3b9cc1b4b" providerId="ADAL" clId="{42BB5D34-7A67-42A0-868D-31A53ECA7E37}" dt="2024-05-14T12:04:53.546" v="11990"/>
          <ac:spMkLst>
            <pc:docMk/>
            <pc:sldMk cId="975458850" sldId="448"/>
            <ac:spMk id="566" creationId="{15C93F2E-866B-CB8A-9063-5125604818BA}"/>
          </ac:spMkLst>
        </pc:spChg>
        <pc:spChg chg="mod">
          <ac:chgData name="Heiko Klare" userId="d7b0efbd-a5a6-4d7d-acbc-3da3b9cc1b4b" providerId="ADAL" clId="{42BB5D34-7A67-42A0-868D-31A53ECA7E37}" dt="2024-05-14T12:04:53.546" v="11990"/>
          <ac:spMkLst>
            <pc:docMk/>
            <pc:sldMk cId="975458850" sldId="448"/>
            <ac:spMk id="567" creationId="{7EB4E009-DE62-1DFD-A0A5-59A285FDF6F7}"/>
          </ac:spMkLst>
        </pc:spChg>
        <pc:spChg chg="mod">
          <ac:chgData name="Heiko Klare" userId="d7b0efbd-a5a6-4d7d-acbc-3da3b9cc1b4b" providerId="ADAL" clId="{42BB5D34-7A67-42A0-868D-31A53ECA7E37}" dt="2024-05-14T12:04:53.546" v="11990"/>
          <ac:spMkLst>
            <pc:docMk/>
            <pc:sldMk cId="975458850" sldId="448"/>
            <ac:spMk id="568" creationId="{574F9837-A320-62F9-5BD8-19D0A1D0163E}"/>
          </ac:spMkLst>
        </pc:spChg>
        <pc:spChg chg="mod">
          <ac:chgData name="Heiko Klare" userId="d7b0efbd-a5a6-4d7d-acbc-3da3b9cc1b4b" providerId="ADAL" clId="{42BB5D34-7A67-42A0-868D-31A53ECA7E37}" dt="2024-05-14T12:04:53.546" v="11990"/>
          <ac:spMkLst>
            <pc:docMk/>
            <pc:sldMk cId="975458850" sldId="448"/>
            <ac:spMk id="569" creationId="{7359BBBE-D6E2-8545-B7D5-DB46CFA826E1}"/>
          </ac:spMkLst>
        </pc:spChg>
        <pc:spChg chg="mod">
          <ac:chgData name="Heiko Klare" userId="d7b0efbd-a5a6-4d7d-acbc-3da3b9cc1b4b" providerId="ADAL" clId="{42BB5D34-7A67-42A0-868D-31A53ECA7E37}" dt="2024-05-14T12:04:53.546" v="11990"/>
          <ac:spMkLst>
            <pc:docMk/>
            <pc:sldMk cId="975458850" sldId="448"/>
            <ac:spMk id="570" creationId="{62E1B850-A245-04FB-C2F0-CCF565DCE780}"/>
          </ac:spMkLst>
        </pc:spChg>
        <pc:spChg chg="mod">
          <ac:chgData name="Heiko Klare" userId="d7b0efbd-a5a6-4d7d-acbc-3da3b9cc1b4b" providerId="ADAL" clId="{42BB5D34-7A67-42A0-868D-31A53ECA7E37}" dt="2024-05-14T12:04:53.546" v="11990"/>
          <ac:spMkLst>
            <pc:docMk/>
            <pc:sldMk cId="975458850" sldId="448"/>
            <ac:spMk id="571" creationId="{69A78392-EC8F-26B0-879B-61EC1E4A6838}"/>
          </ac:spMkLst>
        </pc:spChg>
        <pc:spChg chg="mod">
          <ac:chgData name="Heiko Klare" userId="d7b0efbd-a5a6-4d7d-acbc-3da3b9cc1b4b" providerId="ADAL" clId="{42BB5D34-7A67-42A0-868D-31A53ECA7E37}" dt="2024-05-14T12:04:53.546" v="11990"/>
          <ac:spMkLst>
            <pc:docMk/>
            <pc:sldMk cId="975458850" sldId="448"/>
            <ac:spMk id="572" creationId="{8838A389-1817-39AA-FF01-E44126D2F4E7}"/>
          </ac:spMkLst>
        </pc:spChg>
        <pc:spChg chg="mod">
          <ac:chgData name="Heiko Klare" userId="d7b0efbd-a5a6-4d7d-acbc-3da3b9cc1b4b" providerId="ADAL" clId="{42BB5D34-7A67-42A0-868D-31A53ECA7E37}" dt="2024-05-14T12:04:53.546" v="11990"/>
          <ac:spMkLst>
            <pc:docMk/>
            <pc:sldMk cId="975458850" sldId="448"/>
            <ac:spMk id="573" creationId="{2A323E8C-6051-A9B5-67AB-BE19CE2EA88A}"/>
          </ac:spMkLst>
        </pc:spChg>
        <pc:spChg chg="mod">
          <ac:chgData name="Heiko Klare" userId="d7b0efbd-a5a6-4d7d-acbc-3da3b9cc1b4b" providerId="ADAL" clId="{42BB5D34-7A67-42A0-868D-31A53ECA7E37}" dt="2024-05-14T12:04:53.546" v="11990"/>
          <ac:spMkLst>
            <pc:docMk/>
            <pc:sldMk cId="975458850" sldId="448"/>
            <ac:spMk id="574" creationId="{80A72006-3065-32BE-2643-C491F6B2413B}"/>
          </ac:spMkLst>
        </pc:spChg>
        <pc:spChg chg="mod">
          <ac:chgData name="Heiko Klare" userId="d7b0efbd-a5a6-4d7d-acbc-3da3b9cc1b4b" providerId="ADAL" clId="{42BB5D34-7A67-42A0-868D-31A53ECA7E37}" dt="2024-05-14T12:04:53.546" v="11990"/>
          <ac:spMkLst>
            <pc:docMk/>
            <pc:sldMk cId="975458850" sldId="448"/>
            <ac:spMk id="575" creationId="{D323F92A-C7BA-A93B-830A-8D49A86623DC}"/>
          </ac:spMkLst>
        </pc:spChg>
        <pc:spChg chg="mod">
          <ac:chgData name="Heiko Klare" userId="d7b0efbd-a5a6-4d7d-acbc-3da3b9cc1b4b" providerId="ADAL" clId="{42BB5D34-7A67-42A0-868D-31A53ECA7E37}" dt="2024-05-14T12:04:53.546" v="11990"/>
          <ac:spMkLst>
            <pc:docMk/>
            <pc:sldMk cId="975458850" sldId="448"/>
            <ac:spMk id="576" creationId="{622905F7-747D-F657-1791-EAE85DE03AB7}"/>
          </ac:spMkLst>
        </pc:spChg>
        <pc:spChg chg="mod">
          <ac:chgData name="Heiko Klare" userId="d7b0efbd-a5a6-4d7d-acbc-3da3b9cc1b4b" providerId="ADAL" clId="{42BB5D34-7A67-42A0-868D-31A53ECA7E37}" dt="2024-05-14T12:04:53.546" v="11990"/>
          <ac:spMkLst>
            <pc:docMk/>
            <pc:sldMk cId="975458850" sldId="448"/>
            <ac:spMk id="577" creationId="{701074A1-22E2-62BF-797A-26541E46ECCE}"/>
          </ac:spMkLst>
        </pc:spChg>
        <pc:spChg chg="mod">
          <ac:chgData name="Heiko Klare" userId="d7b0efbd-a5a6-4d7d-acbc-3da3b9cc1b4b" providerId="ADAL" clId="{42BB5D34-7A67-42A0-868D-31A53ECA7E37}" dt="2024-05-14T12:04:53.546" v="11990"/>
          <ac:spMkLst>
            <pc:docMk/>
            <pc:sldMk cId="975458850" sldId="448"/>
            <ac:spMk id="578" creationId="{D4C9FF9B-FE1C-1419-7243-ED82E9BA9EA1}"/>
          </ac:spMkLst>
        </pc:spChg>
        <pc:spChg chg="mod">
          <ac:chgData name="Heiko Klare" userId="d7b0efbd-a5a6-4d7d-acbc-3da3b9cc1b4b" providerId="ADAL" clId="{42BB5D34-7A67-42A0-868D-31A53ECA7E37}" dt="2024-05-14T12:04:53.546" v="11990"/>
          <ac:spMkLst>
            <pc:docMk/>
            <pc:sldMk cId="975458850" sldId="448"/>
            <ac:spMk id="579" creationId="{D625E763-77E1-FE13-7C58-AC5B7269E949}"/>
          </ac:spMkLst>
        </pc:spChg>
        <pc:spChg chg="mod">
          <ac:chgData name="Heiko Klare" userId="d7b0efbd-a5a6-4d7d-acbc-3da3b9cc1b4b" providerId="ADAL" clId="{42BB5D34-7A67-42A0-868D-31A53ECA7E37}" dt="2024-05-14T12:04:53.546" v="11990"/>
          <ac:spMkLst>
            <pc:docMk/>
            <pc:sldMk cId="975458850" sldId="448"/>
            <ac:spMk id="580" creationId="{EA91D05B-B14E-E897-8CC5-6C4FFABF8D7D}"/>
          </ac:spMkLst>
        </pc:spChg>
        <pc:spChg chg="mod">
          <ac:chgData name="Heiko Klare" userId="d7b0efbd-a5a6-4d7d-acbc-3da3b9cc1b4b" providerId="ADAL" clId="{42BB5D34-7A67-42A0-868D-31A53ECA7E37}" dt="2024-05-14T12:04:53.546" v="11990"/>
          <ac:spMkLst>
            <pc:docMk/>
            <pc:sldMk cId="975458850" sldId="448"/>
            <ac:spMk id="581" creationId="{0C32B54E-163C-5219-C30A-0D37742CB70C}"/>
          </ac:spMkLst>
        </pc:spChg>
        <pc:spChg chg="mod">
          <ac:chgData name="Heiko Klare" userId="d7b0efbd-a5a6-4d7d-acbc-3da3b9cc1b4b" providerId="ADAL" clId="{42BB5D34-7A67-42A0-868D-31A53ECA7E37}" dt="2024-05-14T12:04:53.546" v="11990"/>
          <ac:spMkLst>
            <pc:docMk/>
            <pc:sldMk cId="975458850" sldId="448"/>
            <ac:spMk id="582" creationId="{979CD699-A7BD-895D-9D71-BE61637665C1}"/>
          </ac:spMkLst>
        </pc:spChg>
        <pc:spChg chg="mod">
          <ac:chgData name="Heiko Klare" userId="d7b0efbd-a5a6-4d7d-acbc-3da3b9cc1b4b" providerId="ADAL" clId="{42BB5D34-7A67-42A0-868D-31A53ECA7E37}" dt="2024-05-14T12:04:53.546" v="11990"/>
          <ac:spMkLst>
            <pc:docMk/>
            <pc:sldMk cId="975458850" sldId="448"/>
            <ac:spMk id="583" creationId="{A6E4BEFE-F379-87B1-4690-13C0694EACB7}"/>
          </ac:spMkLst>
        </pc:spChg>
        <pc:spChg chg="mod">
          <ac:chgData name="Heiko Klare" userId="d7b0efbd-a5a6-4d7d-acbc-3da3b9cc1b4b" providerId="ADAL" clId="{42BB5D34-7A67-42A0-868D-31A53ECA7E37}" dt="2024-05-14T12:04:53.546" v="11990"/>
          <ac:spMkLst>
            <pc:docMk/>
            <pc:sldMk cId="975458850" sldId="448"/>
            <ac:spMk id="584" creationId="{F4D16AEF-55ED-45C0-7107-57006CA2C020}"/>
          </ac:spMkLst>
        </pc:spChg>
        <pc:spChg chg="mod">
          <ac:chgData name="Heiko Klare" userId="d7b0efbd-a5a6-4d7d-acbc-3da3b9cc1b4b" providerId="ADAL" clId="{42BB5D34-7A67-42A0-868D-31A53ECA7E37}" dt="2024-05-14T12:04:53.546" v="11990"/>
          <ac:spMkLst>
            <pc:docMk/>
            <pc:sldMk cId="975458850" sldId="448"/>
            <ac:spMk id="585" creationId="{FC75D9AE-095C-A742-7C2F-E1A13CF31404}"/>
          </ac:spMkLst>
        </pc:spChg>
        <pc:spChg chg="mod">
          <ac:chgData name="Heiko Klare" userId="d7b0efbd-a5a6-4d7d-acbc-3da3b9cc1b4b" providerId="ADAL" clId="{42BB5D34-7A67-42A0-868D-31A53ECA7E37}" dt="2024-05-14T12:04:53.546" v="11990"/>
          <ac:spMkLst>
            <pc:docMk/>
            <pc:sldMk cId="975458850" sldId="448"/>
            <ac:spMk id="586" creationId="{F5EF180C-EAD5-C3CC-6472-4090E448B2B3}"/>
          </ac:spMkLst>
        </pc:spChg>
        <pc:spChg chg="mod">
          <ac:chgData name="Heiko Klare" userId="d7b0efbd-a5a6-4d7d-acbc-3da3b9cc1b4b" providerId="ADAL" clId="{42BB5D34-7A67-42A0-868D-31A53ECA7E37}" dt="2024-05-14T12:04:53.546" v="11990"/>
          <ac:spMkLst>
            <pc:docMk/>
            <pc:sldMk cId="975458850" sldId="448"/>
            <ac:spMk id="587" creationId="{D564C985-DB50-30FA-BBE5-CFE146587FCB}"/>
          </ac:spMkLst>
        </pc:spChg>
        <pc:spChg chg="mod">
          <ac:chgData name="Heiko Klare" userId="d7b0efbd-a5a6-4d7d-acbc-3da3b9cc1b4b" providerId="ADAL" clId="{42BB5D34-7A67-42A0-868D-31A53ECA7E37}" dt="2024-05-14T12:04:53.546" v="11990"/>
          <ac:spMkLst>
            <pc:docMk/>
            <pc:sldMk cId="975458850" sldId="448"/>
            <ac:spMk id="588" creationId="{BA96449F-8A56-1D06-913A-E3E4CF578859}"/>
          </ac:spMkLst>
        </pc:spChg>
        <pc:spChg chg="mod">
          <ac:chgData name="Heiko Klare" userId="d7b0efbd-a5a6-4d7d-acbc-3da3b9cc1b4b" providerId="ADAL" clId="{42BB5D34-7A67-42A0-868D-31A53ECA7E37}" dt="2024-05-14T12:04:53.546" v="11990"/>
          <ac:spMkLst>
            <pc:docMk/>
            <pc:sldMk cId="975458850" sldId="448"/>
            <ac:spMk id="589" creationId="{130BCF92-6094-3D94-FBB1-3E60B9BFBB94}"/>
          </ac:spMkLst>
        </pc:spChg>
        <pc:spChg chg="mod">
          <ac:chgData name="Heiko Klare" userId="d7b0efbd-a5a6-4d7d-acbc-3da3b9cc1b4b" providerId="ADAL" clId="{42BB5D34-7A67-42A0-868D-31A53ECA7E37}" dt="2024-05-14T12:04:53.546" v="11990"/>
          <ac:spMkLst>
            <pc:docMk/>
            <pc:sldMk cId="975458850" sldId="448"/>
            <ac:spMk id="590" creationId="{54546E36-C314-05B8-5A7C-FAF6D0A20769}"/>
          </ac:spMkLst>
        </pc:spChg>
        <pc:spChg chg="mod">
          <ac:chgData name="Heiko Klare" userId="d7b0efbd-a5a6-4d7d-acbc-3da3b9cc1b4b" providerId="ADAL" clId="{42BB5D34-7A67-42A0-868D-31A53ECA7E37}" dt="2024-05-14T12:04:53.546" v="11990"/>
          <ac:spMkLst>
            <pc:docMk/>
            <pc:sldMk cId="975458850" sldId="448"/>
            <ac:spMk id="591" creationId="{B5457AD1-2CDA-5471-C30F-DC749CE41EF8}"/>
          </ac:spMkLst>
        </pc:spChg>
        <pc:spChg chg="mod">
          <ac:chgData name="Heiko Klare" userId="d7b0efbd-a5a6-4d7d-acbc-3da3b9cc1b4b" providerId="ADAL" clId="{42BB5D34-7A67-42A0-868D-31A53ECA7E37}" dt="2024-05-14T12:04:53.546" v="11990"/>
          <ac:spMkLst>
            <pc:docMk/>
            <pc:sldMk cId="975458850" sldId="448"/>
            <ac:spMk id="592" creationId="{D27C5A2D-EB62-5355-F085-B8ED1C5E0A3F}"/>
          </ac:spMkLst>
        </pc:spChg>
        <pc:spChg chg="mod">
          <ac:chgData name="Heiko Klare" userId="d7b0efbd-a5a6-4d7d-acbc-3da3b9cc1b4b" providerId="ADAL" clId="{42BB5D34-7A67-42A0-868D-31A53ECA7E37}" dt="2024-05-14T12:04:53.546" v="11990"/>
          <ac:spMkLst>
            <pc:docMk/>
            <pc:sldMk cId="975458850" sldId="448"/>
            <ac:spMk id="593" creationId="{47CBB044-CC8F-2312-99B0-257E9C3F1C2E}"/>
          </ac:spMkLst>
        </pc:spChg>
        <pc:spChg chg="mod">
          <ac:chgData name="Heiko Klare" userId="d7b0efbd-a5a6-4d7d-acbc-3da3b9cc1b4b" providerId="ADAL" clId="{42BB5D34-7A67-42A0-868D-31A53ECA7E37}" dt="2024-05-14T12:04:53.546" v="11990"/>
          <ac:spMkLst>
            <pc:docMk/>
            <pc:sldMk cId="975458850" sldId="448"/>
            <ac:spMk id="594" creationId="{8DCBD02F-E200-8376-AAB8-0D1C0636297A}"/>
          </ac:spMkLst>
        </pc:spChg>
        <pc:spChg chg="mod">
          <ac:chgData name="Heiko Klare" userId="d7b0efbd-a5a6-4d7d-acbc-3da3b9cc1b4b" providerId="ADAL" clId="{42BB5D34-7A67-42A0-868D-31A53ECA7E37}" dt="2024-05-14T12:04:53.546" v="11990"/>
          <ac:spMkLst>
            <pc:docMk/>
            <pc:sldMk cId="975458850" sldId="448"/>
            <ac:spMk id="595" creationId="{4C81E5F3-EE6D-4097-B225-2006A68CCE6C}"/>
          </ac:spMkLst>
        </pc:spChg>
        <pc:spChg chg="mod">
          <ac:chgData name="Heiko Klare" userId="d7b0efbd-a5a6-4d7d-acbc-3da3b9cc1b4b" providerId="ADAL" clId="{42BB5D34-7A67-42A0-868D-31A53ECA7E37}" dt="2024-05-14T12:04:53.546" v="11990"/>
          <ac:spMkLst>
            <pc:docMk/>
            <pc:sldMk cId="975458850" sldId="448"/>
            <ac:spMk id="596" creationId="{F42CEFC0-6D61-176A-8DA4-C05087C94ED8}"/>
          </ac:spMkLst>
        </pc:spChg>
        <pc:spChg chg="mod">
          <ac:chgData name="Heiko Klare" userId="d7b0efbd-a5a6-4d7d-acbc-3da3b9cc1b4b" providerId="ADAL" clId="{42BB5D34-7A67-42A0-868D-31A53ECA7E37}" dt="2024-05-14T12:04:53.546" v="11990"/>
          <ac:spMkLst>
            <pc:docMk/>
            <pc:sldMk cId="975458850" sldId="448"/>
            <ac:spMk id="597" creationId="{031C40AC-FB2C-AC90-9C12-C25C78EBDFDF}"/>
          </ac:spMkLst>
        </pc:spChg>
        <pc:spChg chg="mod">
          <ac:chgData name="Heiko Klare" userId="d7b0efbd-a5a6-4d7d-acbc-3da3b9cc1b4b" providerId="ADAL" clId="{42BB5D34-7A67-42A0-868D-31A53ECA7E37}" dt="2024-05-14T12:04:53.546" v="11990"/>
          <ac:spMkLst>
            <pc:docMk/>
            <pc:sldMk cId="975458850" sldId="448"/>
            <ac:spMk id="598" creationId="{D6836BCD-021F-432A-8A2F-5CB73363CB8C}"/>
          </ac:spMkLst>
        </pc:spChg>
        <pc:spChg chg="mod">
          <ac:chgData name="Heiko Klare" userId="d7b0efbd-a5a6-4d7d-acbc-3da3b9cc1b4b" providerId="ADAL" clId="{42BB5D34-7A67-42A0-868D-31A53ECA7E37}" dt="2024-05-14T12:04:53.546" v="11990"/>
          <ac:spMkLst>
            <pc:docMk/>
            <pc:sldMk cId="975458850" sldId="448"/>
            <ac:spMk id="599" creationId="{AD7B4233-53ED-DD1F-CE38-8237BA4EEFD5}"/>
          </ac:spMkLst>
        </pc:spChg>
        <pc:spChg chg="mod">
          <ac:chgData name="Heiko Klare" userId="d7b0efbd-a5a6-4d7d-acbc-3da3b9cc1b4b" providerId="ADAL" clId="{42BB5D34-7A67-42A0-868D-31A53ECA7E37}" dt="2024-05-14T12:04:53.546" v="11990"/>
          <ac:spMkLst>
            <pc:docMk/>
            <pc:sldMk cId="975458850" sldId="448"/>
            <ac:spMk id="600" creationId="{10EA87D3-4476-06DA-4664-43389036FF7E}"/>
          </ac:spMkLst>
        </pc:spChg>
        <pc:spChg chg="mod">
          <ac:chgData name="Heiko Klare" userId="d7b0efbd-a5a6-4d7d-acbc-3da3b9cc1b4b" providerId="ADAL" clId="{42BB5D34-7A67-42A0-868D-31A53ECA7E37}" dt="2024-05-14T12:04:53.546" v="11990"/>
          <ac:spMkLst>
            <pc:docMk/>
            <pc:sldMk cId="975458850" sldId="448"/>
            <ac:spMk id="601" creationId="{B34297F0-85AF-9543-0927-9DD0A197C5BD}"/>
          </ac:spMkLst>
        </pc:spChg>
        <pc:spChg chg="mod">
          <ac:chgData name="Heiko Klare" userId="d7b0efbd-a5a6-4d7d-acbc-3da3b9cc1b4b" providerId="ADAL" clId="{42BB5D34-7A67-42A0-868D-31A53ECA7E37}" dt="2024-05-14T12:04:53.546" v="11990"/>
          <ac:spMkLst>
            <pc:docMk/>
            <pc:sldMk cId="975458850" sldId="448"/>
            <ac:spMk id="602" creationId="{0F6C7452-D643-E40F-F411-85589EB74D2B}"/>
          </ac:spMkLst>
        </pc:spChg>
        <pc:spChg chg="mod">
          <ac:chgData name="Heiko Klare" userId="d7b0efbd-a5a6-4d7d-acbc-3da3b9cc1b4b" providerId="ADAL" clId="{42BB5D34-7A67-42A0-868D-31A53ECA7E37}" dt="2024-05-14T12:04:53.546" v="11990"/>
          <ac:spMkLst>
            <pc:docMk/>
            <pc:sldMk cId="975458850" sldId="448"/>
            <ac:spMk id="603" creationId="{978873CD-67C1-FE09-9BBB-CF64E13EDAB3}"/>
          </ac:spMkLst>
        </pc:spChg>
        <pc:spChg chg="mod">
          <ac:chgData name="Heiko Klare" userId="d7b0efbd-a5a6-4d7d-acbc-3da3b9cc1b4b" providerId="ADAL" clId="{42BB5D34-7A67-42A0-868D-31A53ECA7E37}" dt="2024-05-14T12:04:53.546" v="11990"/>
          <ac:spMkLst>
            <pc:docMk/>
            <pc:sldMk cId="975458850" sldId="448"/>
            <ac:spMk id="604" creationId="{36C98761-A4B4-FEAB-166E-078D94217FAF}"/>
          </ac:spMkLst>
        </pc:spChg>
        <pc:spChg chg="mod">
          <ac:chgData name="Heiko Klare" userId="d7b0efbd-a5a6-4d7d-acbc-3da3b9cc1b4b" providerId="ADAL" clId="{42BB5D34-7A67-42A0-868D-31A53ECA7E37}" dt="2024-05-14T12:04:53.546" v="11990"/>
          <ac:spMkLst>
            <pc:docMk/>
            <pc:sldMk cId="975458850" sldId="448"/>
            <ac:spMk id="605" creationId="{3A953EE1-2882-74FD-B8DD-3F0D1F2477AC}"/>
          </ac:spMkLst>
        </pc:spChg>
        <pc:spChg chg="mod">
          <ac:chgData name="Heiko Klare" userId="d7b0efbd-a5a6-4d7d-acbc-3da3b9cc1b4b" providerId="ADAL" clId="{42BB5D34-7A67-42A0-868D-31A53ECA7E37}" dt="2024-05-14T12:04:53.546" v="11990"/>
          <ac:spMkLst>
            <pc:docMk/>
            <pc:sldMk cId="975458850" sldId="448"/>
            <ac:spMk id="606" creationId="{24F9DDDE-F571-BEC3-5B72-EAB8B37576C9}"/>
          </ac:spMkLst>
        </pc:spChg>
        <pc:spChg chg="mod">
          <ac:chgData name="Heiko Klare" userId="d7b0efbd-a5a6-4d7d-acbc-3da3b9cc1b4b" providerId="ADAL" clId="{42BB5D34-7A67-42A0-868D-31A53ECA7E37}" dt="2024-05-14T12:04:53.546" v="11990"/>
          <ac:spMkLst>
            <pc:docMk/>
            <pc:sldMk cId="975458850" sldId="448"/>
            <ac:spMk id="607" creationId="{5DD7433F-0BBA-1BE2-7A0A-A3011F554F68}"/>
          </ac:spMkLst>
        </pc:spChg>
        <pc:spChg chg="mod">
          <ac:chgData name="Heiko Klare" userId="d7b0efbd-a5a6-4d7d-acbc-3da3b9cc1b4b" providerId="ADAL" clId="{42BB5D34-7A67-42A0-868D-31A53ECA7E37}" dt="2024-05-14T12:04:53.546" v="11990"/>
          <ac:spMkLst>
            <pc:docMk/>
            <pc:sldMk cId="975458850" sldId="448"/>
            <ac:spMk id="608" creationId="{CAAD4CDE-8A12-86D9-CDC6-CF9CE58CE26E}"/>
          </ac:spMkLst>
        </pc:spChg>
        <pc:spChg chg="mod">
          <ac:chgData name="Heiko Klare" userId="d7b0efbd-a5a6-4d7d-acbc-3da3b9cc1b4b" providerId="ADAL" clId="{42BB5D34-7A67-42A0-868D-31A53ECA7E37}" dt="2024-05-14T12:04:53.546" v="11990"/>
          <ac:spMkLst>
            <pc:docMk/>
            <pc:sldMk cId="975458850" sldId="448"/>
            <ac:spMk id="609" creationId="{CE4CEB43-92E6-1600-EDE3-88314BC45A58}"/>
          </ac:spMkLst>
        </pc:spChg>
        <pc:spChg chg="mod">
          <ac:chgData name="Heiko Klare" userId="d7b0efbd-a5a6-4d7d-acbc-3da3b9cc1b4b" providerId="ADAL" clId="{42BB5D34-7A67-42A0-868D-31A53ECA7E37}" dt="2024-05-14T12:04:53.546" v="11990"/>
          <ac:spMkLst>
            <pc:docMk/>
            <pc:sldMk cId="975458850" sldId="448"/>
            <ac:spMk id="610" creationId="{F16094AB-6D9D-138D-DD64-AFAA9E490471}"/>
          </ac:spMkLst>
        </pc:spChg>
        <pc:spChg chg="mod">
          <ac:chgData name="Heiko Klare" userId="d7b0efbd-a5a6-4d7d-acbc-3da3b9cc1b4b" providerId="ADAL" clId="{42BB5D34-7A67-42A0-868D-31A53ECA7E37}" dt="2024-05-14T12:04:53.546" v="11990"/>
          <ac:spMkLst>
            <pc:docMk/>
            <pc:sldMk cId="975458850" sldId="448"/>
            <ac:spMk id="611" creationId="{74A5A0C7-5F6D-E144-CE44-D16BDAD74C63}"/>
          </ac:spMkLst>
        </pc:spChg>
        <pc:spChg chg="mod">
          <ac:chgData name="Heiko Klare" userId="d7b0efbd-a5a6-4d7d-acbc-3da3b9cc1b4b" providerId="ADAL" clId="{42BB5D34-7A67-42A0-868D-31A53ECA7E37}" dt="2024-05-14T12:04:53.546" v="11990"/>
          <ac:spMkLst>
            <pc:docMk/>
            <pc:sldMk cId="975458850" sldId="448"/>
            <ac:spMk id="612" creationId="{2787EA8E-4233-3669-4003-1FE6CADE72A3}"/>
          </ac:spMkLst>
        </pc:spChg>
        <pc:spChg chg="mod">
          <ac:chgData name="Heiko Klare" userId="d7b0efbd-a5a6-4d7d-acbc-3da3b9cc1b4b" providerId="ADAL" clId="{42BB5D34-7A67-42A0-868D-31A53ECA7E37}" dt="2024-05-14T12:04:53.546" v="11990"/>
          <ac:spMkLst>
            <pc:docMk/>
            <pc:sldMk cId="975458850" sldId="448"/>
            <ac:spMk id="613" creationId="{B02143AB-A000-015D-F863-7616DD622F2F}"/>
          </ac:spMkLst>
        </pc:spChg>
        <pc:spChg chg="mod">
          <ac:chgData name="Heiko Klare" userId="d7b0efbd-a5a6-4d7d-acbc-3da3b9cc1b4b" providerId="ADAL" clId="{42BB5D34-7A67-42A0-868D-31A53ECA7E37}" dt="2024-05-14T12:04:53.546" v="11990"/>
          <ac:spMkLst>
            <pc:docMk/>
            <pc:sldMk cId="975458850" sldId="448"/>
            <ac:spMk id="614" creationId="{D991B129-0C30-314D-5374-77DA049BA447}"/>
          </ac:spMkLst>
        </pc:spChg>
        <pc:spChg chg="mod">
          <ac:chgData name="Heiko Klare" userId="d7b0efbd-a5a6-4d7d-acbc-3da3b9cc1b4b" providerId="ADAL" clId="{42BB5D34-7A67-42A0-868D-31A53ECA7E37}" dt="2024-05-14T12:04:53.546" v="11990"/>
          <ac:spMkLst>
            <pc:docMk/>
            <pc:sldMk cId="975458850" sldId="448"/>
            <ac:spMk id="615" creationId="{92B4ACF8-8254-0953-DCA6-81A36ADF893C}"/>
          </ac:spMkLst>
        </pc:spChg>
        <pc:spChg chg="mod">
          <ac:chgData name="Heiko Klare" userId="d7b0efbd-a5a6-4d7d-acbc-3da3b9cc1b4b" providerId="ADAL" clId="{42BB5D34-7A67-42A0-868D-31A53ECA7E37}" dt="2024-05-14T12:04:53.546" v="11990"/>
          <ac:spMkLst>
            <pc:docMk/>
            <pc:sldMk cId="975458850" sldId="448"/>
            <ac:spMk id="616" creationId="{60736B83-B07F-2381-7DDB-9C1D1941351F}"/>
          </ac:spMkLst>
        </pc:spChg>
        <pc:spChg chg="mod">
          <ac:chgData name="Heiko Klare" userId="d7b0efbd-a5a6-4d7d-acbc-3da3b9cc1b4b" providerId="ADAL" clId="{42BB5D34-7A67-42A0-868D-31A53ECA7E37}" dt="2024-05-14T12:04:53.546" v="11990"/>
          <ac:spMkLst>
            <pc:docMk/>
            <pc:sldMk cId="975458850" sldId="448"/>
            <ac:spMk id="617" creationId="{C6B8B893-3A39-E8D2-F100-042B8B9E96F3}"/>
          </ac:spMkLst>
        </pc:spChg>
        <pc:spChg chg="mod">
          <ac:chgData name="Heiko Klare" userId="d7b0efbd-a5a6-4d7d-acbc-3da3b9cc1b4b" providerId="ADAL" clId="{42BB5D34-7A67-42A0-868D-31A53ECA7E37}" dt="2024-05-14T12:04:53.546" v="11990"/>
          <ac:spMkLst>
            <pc:docMk/>
            <pc:sldMk cId="975458850" sldId="448"/>
            <ac:spMk id="618" creationId="{D4EA2ECC-DCA4-6B40-52F7-40E321BC54F3}"/>
          </ac:spMkLst>
        </pc:spChg>
        <pc:spChg chg="mod">
          <ac:chgData name="Heiko Klare" userId="d7b0efbd-a5a6-4d7d-acbc-3da3b9cc1b4b" providerId="ADAL" clId="{42BB5D34-7A67-42A0-868D-31A53ECA7E37}" dt="2024-05-14T12:04:53.546" v="11990"/>
          <ac:spMkLst>
            <pc:docMk/>
            <pc:sldMk cId="975458850" sldId="448"/>
            <ac:spMk id="619" creationId="{7A0AE7DE-79C3-1BAB-E2BF-91426B594280}"/>
          </ac:spMkLst>
        </pc:spChg>
        <pc:spChg chg="mod">
          <ac:chgData name="Heiko Klare" userId="d7b0efbd-a5a6-4d7d-acbc-3da3b9cc1b4b" providerId="ADAL" clId="{42BB5D34-7A67-42A0-868D-31A53ECA7E37}" dt="2024-05-14T12:04:53.546" v="11990"/>
          <ac:spMkLst>
            <pc:docMk/>
            <pc:sldMk cId="975458850" sldId="448"/>
            <ac:spMk id="620" creationId="{9E96A754-DBB6-02DE-4611-F1031E2F2067}"/>
          </ac:spMkLst>
        </pc:spChg>
        <pc:spChg chg="mod">
          <ac:chgData name="Heiko Klare" userId="d7b0efbd-a5a6-4d7d-acbc-3da3b9cc1b4b" providerId="ADAL" clId="{42BB5D34-7A67-42A0-868D-31A53ECA7E37}" dt="2024-05-14T12:04:53.546" v="11990"/>
          <ac:spMkLst>
            <pc:docMk/>
            <pc:sldMk cId="975458850" sldId="448"/>
            <ac:spMk id="621" creationId="{4B8FEFBC-772C-EB02-E75D-D4FDC139A509}"/>
          </ac:spMkLst>
        </pc:spChg>
        <pc:spChg chg="mod">
          <ac:chgData name="Heiko Klare" userId="d7b0efbd-a5a6-4d7d-acbc-3da3b9cc1b4b" providerId="ADAL" clId="{42BB5D34-7A67-42A0-868D-31A53ECA7E37}" dt="2024-05-14T12:04:53.546" v="11990"/>
          <ac:spMkLst>
            <pc:docMk/>
            <pc:sldMk cId="975458850" sldId="448"/>
            <ac:spMk id="622" creationId="{5295A0B9-D5B9-E9F0-6D76-B6933885C83C}"/>
          </ac:spMkLst>
        </pc:spChg>
        <pc:spChg chg="mod">
          <ac:chgData name="Heiko Klare" userId="d7b0efbd-a5a6-4d7d-acbc-3da3b9cc1b4b" providerId="ADAL" clId="{42BB5D34-7A67-42A0-868D-31A53ECA7E37}" dt="2024-05-14T12:04:53.546" v="11990"/>
          <ac:spMkLst>
            <pc:docMk/>
            <pc:sldMk cId="975458850" sldId="448"/>
            <ac:spMk id="623" creationId="{10BD35ED-D351-526F-2477-0928E13240A9}"/>
          </ac:spMkLst>
        </pc:spChg>
        <pc:spChg chg="mod">
          <ac:chgData name="Heiko Klare" userId="d7b0efbd-a5a6-4d7d-acbc-3da3b9cc1b4b" providerId="ADAL" clId="{42BB5D34-7A67-42A0-868D-31A53ECA7E37}" dt="2024-05-14T12:04:53.546" v="11990"/>
          <ac:spMkLst>
            <pc:docMk/>
            <pc:sldMk cId="975458850" sldId="448"/>
            <ac:spMk id="624" creationId="{0EEE9EE1-296D-1C0D-3D79-D8BF1934846F}"/>
          </ac:spMkLst>
        </pc:spChg>
        <pc:spChg chg="mod">
          <ac:chgData name="Heiko Klare" userId="d7b0efbd-a5a6-4d7d-acbc-3da3b9cc1b4b" providerId="ADAL" clId="{42BB5D34-7A67-42A0-868D-31A53ECA7E37}" dt="2024-05-14T12:04:53.546" v="11990"/>
          <ac:spMkLst>
            <pc:docMk/>
            <pc:sldMk cId="975458850" sldId="448"/>
            <ac:spMk id="625" creationId="{821D84D1-F7F3-4550-2C28-3E72F7119D6B}"/>
          </ac:spMkLst>
        </pc:spChg>
        <pc:spChg chg="mod">
          <ac:chgData name="Heiko Klare" userId="d7b0efbd-a5a6-4d7d-acbc-3da3b9cc1b4b" providerId="ADAL" clId="{42BB5D34-7A67-42A0-868D-31A53ECA7E37}" dt="2024-05-14T12:04:53.546" v="11990"/>
          <ac:spMkLst>
            <pc:docMk/>
            <pc:sldMk cId="975458850" sldId="448"/>
            <ac:spMk id="626" creationId="{A89A44DD-878C-6B44-C985-6BA52669E442}"/>
          </ac:spMkLst>
        </pc:spChg>
        <pc:spChg chg="mod">
          <ac:chgData name="Heiko Klare" userId="d7b0efbd-a5a6-4d7d-acbc-3da3b9cc1b4b" providerId="ADAL" clId="{42BB5D34-7A67-42A0-868D-31A53ECA7E37}" dt="2024-05-14T12:04:53.546" v="11990"/>
          <ac:spMkLst>
            <pc:docMk/>
            <pc:sldMk cId="975458850" sldId="448"/>
            <ac:spMk id="627" creationId="{2952D9EF-E3F1-4FF4-1758-82CA593A443A}"/>
          </ac:spMkLst>
        </pc:spChg>
        <pc:spChg chg="mod">
          <ac:chgData name="Heiko Klare" userId="d7b0efbd-a5a6-4d7d-acbc-3da3b9cc1b4b" providerId="ADAL" clId="{42BB5D34-7A67-42A0-868D-31A53ECA7E37}" dt="2024-05-14T12:04:53.546" v="11990"/>
          <ac:spMkLst>
            <pc:docMk/>
            <pc:sldMk cId="975458850" sldId="448"/>
            <ac:spMk id="628" creationId="{4E41E5E4-31C9-2734-5F1C-F538E807E1DD}"/>
          </ac:spMkLst>
        </pc:spChg>
        <pc:spChg chg="mod">
          <ac:chgData name="Heiko Klare" userId="d7b0efbd-a5a6-4d7d-acbc-3da3b9cc1b4b" providerId="ADAL" clId="{42BB5D34-7A67-42A0-868D-31A53ECA7E37}" dt="2024-05-14T12:04:53.546" v="11990"/>
          <ac:spMkLst>
            <pc:docMk/>
            <pc:sldMk cId="975458850" sldId="448"/>
            <ac:spMk id="629" creationId="{3E6131F2-6EF9-6478-98EE-BC456D3BB8B3}"/>
          </ac:spMkLst>
        </pc:spChg>
        <pc:spChg chg="mod">
          <ac:chgData name="Heiko Klare" userId="d7b0efbd-a5a6-4d7d-acbc-3da3b9cc1b4b" providerId="ADAL" clId="{42BB5D34-7A67-42A0-868D-31A53ECA7E37}" dt="2024-05-14T12:04:53.546" v="11990"/>
          <ac:spMkLst>
            <pc:docMk/>
            <pc:sldMk cId="975458850" sldId="448"/>
            <ac:spMk id="630" creationId="{36B29FB2-93BB-78B9-0C7F-65D10030C03B}"/>
          </ac:spMkLst>
        </pc:spChg>
        <pc:spChg chg="mod">
          <ac:chgData name="Heiko Klare" userId="d7b0efbd-a5a6-4d7d-acbc-3da3b9cc1b4b" providerId="ADAL" clId="{42BB5D34-7A67-42A0-868D-31A53ECA7E37}" dt="2024-05-14T12:04:53.546" v="11990"/>
          <ac:spMkLst>
            <pc:docMk/>
            <pc:sldMk cId="975458850" sldId="448"/>
            <ac:spMk id="631" creationId="{AE2D9490-D4A4-318F-690D-7F23E9949938}"/>
          </ac:spMkLst>
        </pc:spChg>
        <pc:spChg chg="mod">
          <ac:chgData name="Heiko Klare" userId="d7b0efbd-a5a6-4d7d-acbc-3da3b9cc1b4b" providerId="ADAL" clId="{42BB5D34-7A67-42A0-868D-31A53ECA7E37}" dt="2024-05-14T12:04:53.546" v="11990"/>
          <ac:spMkLst>
            <pc:docMk/>
            <pc:sldMk cId="975458850" sldId="448"/>
            <ac:spMk id="632" creationId="{2F8977CA-D166-8FB9-FF37-B66801CF17DA}"/>
          </ac:spMkLst>
        </pc:spChg>
        <pc:spChg chg="mod">
          <ac:chgData name="Heiko Klare" userId="d7b0efbd-a5a6-4d7d-acbc-3da3b9cc1b4b" providerId="ADAL" clId="{42BB5D34-7A67-42A0-868D-31A53ECA7E37}" dt="2024-05-14T12:04:53.546" v="11990"/>
          <ac:spMkLst>
            <pc:docMk/>
            <pc:sldMk cId="975458850" sldId="448"/>
            <ac:spMk id="633" creationId="{8FD42FE9-E9C4-5E1E-11DB-911F4C8D9323}"/>
          </ac:spMkLst>
        </pc:spChg>
        <pc:spChg chg="mod">
          <ac:chgData name="Heiko Klare" userId="d7b0efbd-a5a6-4d7d-acbc-3da3b9cc1b4b" providerId="ADAL" clId="{42BB5D34-7A67-42A0-868D-31A53ECA7E37}" dt="2024-05-14T12:04:53.546" v="11990"/>
          <ac:spMkLst>
            <pc:docMk/>
            <pc:sldMk cId="975458850" sldId="448"/>
            <ac:spMk id="634" creationId="{A18F3E31-D240-28AA-5933-E553131D22BA}"/>
          </ac:spMkLst>
        </pc:spChg>
        <pc:spChg chg="mod">
          <ac:chgData name="Heiko Klare" userId="d7b0efbd-a5a6-4d7d-acbc-3da3b9cc1b4b" providerId="ADAL" clId="{42BB5D34-7A67-42A0-868D-31A53ECA7E37}" dt="2024-05-14T12:04:53.546" v="11990"/>
          <ac:spMkLst>
            <pc:docMk/>
            <pc:sldMk cId="975458850" sldId="448"/>
            <ac:spMk id="635" creationId="{9BD7F564-B869-D239-4664-19855EFA8EA5}"/>
          </ac:spMkLst>
        </pc:spChg>
        <pc:spChg chg="mod">
          <ac:chgData name="Heiko Klare" userId="d7b0efbd-a5a6-4d7d-acbc-3da3b9cc1b4b" providerId="ADAL" clId="{42BB5D34-7A67-42A0-868D-31A53ECA7E37}" dt="2024-05-14T12:04:53.546" v="11990"/>
          <ac:spMkLst>
            <pc:docMk/>
            <pc:sldMk cId="975458850" sldId="448"/>
            <ac:spMk id="636" creationId="{7A1DBAFC-4298-D2D7-C161-6A36F3ACDBE2}"/>
          </ac:spMkLst>
        </pc:spChg>
        <pc:spChg chg="mod">
          <ac:chgData name="Heiko Klare" userId="d7b0efbd-a5a6-4d7d-acbc-3da3b9cc1b4b" providerId="ADAL" clId="{42BB5D34-7A67-42A0-868D-31A53ECA7E37}" dt="2024-05-14T12:04:53.546" v="11990"/>
          <ac:spMkLst>
            <pc:docMk/>
            <pc:sldMk cId="975458850" sldId="448"/>
            <ac:spMk id="637" creationId="{E5680579-4C42-DC4C-4773-897DE27FFBFA}"/>
          </ac:spMkLst>
        </pc:spChg>
        <pc:spChg chg="mod">
          <ac:chgData name="Heiko Klare" userId="d7b0efbd-a5a6-4d7d-acbc-3da3b9cc1b4b" providerId="ADAL" clId="{42BB5D34-7A67-42A0-868D-31A53ECA7E37}" dt="2024-05-14T12:04:53.546" v="11990"/>
          <ac:spMkLst>
            <pc:docMk/>
            <pc:sldMk cId="975458850" sldId="448"/>
            <ac:spMk id="638" creationId="{0408FC71-0389-A32E-FFE7-7AB2F860D9EF}"/>
          </ac:spMkLst>
        </pc:spChg>
        <pc:spChg chg="mod">
          <ac:chgData name="Heiko Klare" userId="d7b0efbd-a5a6-4d7d-acbc-3da3b9cc1b4b" providerId="ADAL" clId="{42BB5D34-7A67-42A0-868D-31A53ECA7E37}" dt="2024-05-14T12:04:53.546" v="11990"/>
          <ac:spMkLst>
            <pc:docMk/>
            <pc:sldMk cId="975458850" sldId="448"/>
            <ac:spMk id="639" creationId="{954C426D-6524-0102-B2D2-DA5E1CCCD4B3}"/>
          </ac:spMkLst>
        </pc:spChg>
        <pc:spChg chg="mod">
          <ac:chgData name="Heiko Klare" userId="d7b0efbd-a5a6-4d7d-acbc-3da3b9cc1b4b" providerId="ADAL" clId="{42BB5D34-7A67-42A0-868D-31A53ECA7E37}" dt="2024-05-14T12:04:53.546" v="11990"/>
          <ac:spMkLst>
            <pc:docMk/>
            <pc:sldMk cId="975458850" sldId="448"/>
            <ac:spMk id="640" creationId="{9CE31754-050B-88B7-3B12-55795B8A09F7}"/>
          </ac:spMkLst>
        </pc:spChg>
        <pc:spChg chg="mod">
          <ac:chgData name="Heiko Klare" userId="d7b0efbd-a5a6-4d7d-acbc-3da3b9cc1b4b" providerId="ADAL" clId="{42BB5D34-7A67-42A0-868D-31A53ECA7E37}" dt="2024-05-14T12:04:53.546" v="11990"/>
          <ac:spMkLst>
            <pc:docMk/>
            <pc:sldMk cId="975458850" sldId="448"/>
            <ac:spMk id="641" creationId="{5641630C-20C0-1DF0-9ECE-0C8E91DD63BE}"/>
          </ac:spMkLst>
        </pc:spChg>
        <pc:spChg chg="mod">
          <ac:chgData name="Heiko Klare" userId="d7b0efbd-a5a6-4d7d-acbc-3da3b9cc1b4b" providerId="ADAL" clId="{42BB5D34-7A67-42A0-868D-31A53ECA7E37}" dt="2024-05-14T12:04:53.546" v="11990"/>
          <ac:spMkLst>
            <pc:docMk/>
            <pc:sldMk cId="975458850" sldId="448"/>
            <ac:spMk id="642" creationId="{9EA60C09-1EF2-1EDA-23B8-E3AB1AD037DE}"/>
          </ac:spMkLst>
        </pc:spChg>
        <pc:spChg chg="mod">
          <ac:chgData name="Heiko Klare" userId="d7b0efbd-a5a6-4d7d-acbc-3da3b9cc1b4b" providerId="ADAL" clId="{42BB5D34-7A67-42A0-868D-31A53ECA7E37}" dt="2024-05-14T12:04:53.546" v="11990"/>
          <ac:spMkLst>
            <pc:docMk/>
            <pc:sldMk cId="975458850" sldId="448"/>
            <ac:spMk id="643" creationId="{B67F0290-B281-ABA0-8CA0-1EFB5959E505}"/>
          </ac:spMkLst>
        </pc:spChg>
        <pc:spChg chg="mod">
          <ac:chgData name="Heiko Klare" userId="d7b0efbd-a5a6-4d7d-acbc-3da3b9cc1b4b" providerId="ADAL" clId="{42BB5D34-7A67-42A0-868D-31A53ECA7E37}" dt="2024-05-14T12:04:53.546" v="11990"/>
          <ac:spMkLst>
            <pc:docMk/>
            <pc:sldMk cId="975458850" sldId="448"/>
            <ac:spMk id="644" creationId="{4C4C7798-7FE0-28F7-21B0-183443AC65FE}"/>
          </ac:spMkLst>
        </pc:spChg>
        <pc:spChg chg="mod">
          <ac:chgData name="Heiko Klare" userId="d7b0efbd-a5a6-4d7d-acbc-3da3b9cc1b4b" providerId="ADAL" clId="{42BB5D34-7A67-42A0-868D-31A53ECA7E37}" dt="2024-05-14T12:04:53.546" v="11990"/>
          <ac:spMkLst>
            <pc:docMk/>
            <pc:sldMk cId="975458850" sldId="448"/>
            <ac:spMk id="645" creationId="{F415B71A-6CE8-8F85-1AF6-3A22FC915205}"/>
          </ac:spMkLst>
        </pc:spChg>
        <pc:spChg chg="mod">
          <ac:chgData name="Heiko Klare" userId="d7b0efbd-a5a6-4d7d-acbc-3da3b9cc1b4b" providerId="ADAL" clId="{42BB5D34-7A67-42A0-868D-31A53ECA7E37}" dt="2024-05-14T12:04:53.546" v="11990"/>
          <ac:spMkLst>
            <pc:docMk/>
            <pc:sldMk cId="975458850" sldId="448"/>
            <ac:spMk id="646" creationId="{3EB34FFE-7E0D-A12A-04B3-6F7217640AEA}"/>
          </ac:spMkLst>
        </pc:spChg>
        <pc:spChg chg="mod">
          <ac:chgData name="Heiko Klare" userId="d7b0efbd-a5a6-4d7d-acbc-3da3b9cc1b4b" providerId="ADAL" clId="{42BB5D34-7A67-42A0-868D-31A53ECA7E37}" dt="2024-05-14T12:04:53.546" v="11990"/>
          <ac:spMkLst>
            <pc:docMk/>
            <pc:sldMk cId="975458850" sldId="448"/>
            <ac:spMk id="647" creationId="{2A1F392C-6539-C7AA-8B9E-BC190E9739A3}"/>
          </ac:spMkLst>
        </pc:spChg>
        <pc:spChg chg="mod">
          <ac:chgData name="Heiko Klare" userId="d7b0efbd-a5a6-4d7d-acbc-3da3b9cc1b4b" providerId="ADAL" clId="{42BB5D34-7A67-42A0-868D-31A53ECA7E37}" dt="2024-05-14T12:04:53.546" v="11990"/>
          <ac:spMkLst>
            <pc:docMk/>
            <pc:sldMk cId="975458850" sldId="448"/>
            <ac:spMk id="648" creationId="{AE2EAC89-1599-3259-E377-6CD85DE0CD8E}"/>
          </ac:spMkLst>
        </pc:spChg>
        <pc:spChg chg="mod">
          <ac:chgData name="Heiko Klare" userId="d7b0efbd-a5a6-4d7d-acbc-3da3b9cc1b4b" providerId="ADAL" clId="{42BB5D34-7A67-42A0-868D-31A53ECA7E37}" dt="2024-05-14T12:04:53.546" v="11990"/>
          <ac:spMkLst>
            <pc:docMk/>
            <pc:sldMk cId="975458850" sldId="448"/>
            <ac:spMk id="649" creationId="{5D86F7D6-F28C-B443-E1F7-5960C77421EC}"/>
          </ac:spMkLst>
        </pc:spChg>
        <pc:spChg chg="mod">
          <ac:chgData name="Heiko Klare" userId="d7b0efbd-a5a6-4d7d-acbc-3da3b9cc1b4b" providerId="ADAL" clId="{42BB5D34-7A67-42A0-868D-31A53ECA7E37}" dt="2024-05-14T12:04:53.546" v="11990"/>
          <ac:spMkLst>
            <pc:docMk/>
            <pc:sldMk cId="975458850" sldId="448"/>
            <ac:spMk id="650" creationId="{93F320A8-C316-CDD7-4E1A-063F88094AB9}"/>
          </ac:spMkLst>
        </pc:spChg>
        <pc:spChg chg="mod">
          <ac:chgData name="Heiko Klare" userId="d7b0efbd-a5a6-4d7d-acbc-3da3b9cc1b4b" providerId="ADAL" clId="{42BB5D34-7A67-42A0-868D-31A53ECA7E37}" dt="2024-05-14T12:04:53.546" v="11990"/>
          <ac:spMkLst>
            <pc:docMk/>
            <pc:sldMk cId="975458850" sldId="448"/>
            <ac:spMk id="651" creationId="{517D125D-4515-F274-AEFB-8A121B3DB5A5}"/>
          </ac:spMkLst>
        </pc:spChg>
        <pc:spChg chg="mod">
          <ac:chgData name="Heiko Klare" userId="d7b0efbd-a5a6-4d7d-acbc-3da3b9cc1b4b" providerId="ADAL" clId="{42BB5D34-7A67-42A0-868D-31A53ECA7E37}" dt="2024-05-14T12:04:53.546" v="11990"/>
          <ac:spMkLst>
            <pc:docMk/>
            <pc:sldMk cId="975458850" sldId="448"/>
            <ac:spMk id="652" creationId="{BB9A4FFD-9F82-794A-05A1-0B615BD179B4}"/>
          </ac:spMkLst>
        </pc:spChg>
        <pc:spChg chg="mod">
          <ac:chgData name="Heiko Klare" userId="d7b0efbd-a5a6-4d7d-acbc-3da3b9cc1b4b" providerId="ADAL" clId="{42BB5D34-7A67-42A0-868D-31A53ECA7E37}" dt="2024-05-14T12:04:53.546" v="11990"/>
          <ac:spMkLst>
            <pc:docMk/>
            <pc:sldMk cId="975458850" sldId="448"/>
            <ac:spMk id="653" creationId="{E26D2935-CC4F-A466-3994-FD0CCD0E8442}"/>
          </ac:spMkLst>
        </pc:spChg>
        <pc:spChg chg="mod">
          <ac:chgData name="Heiko Klare" userId="d7b0efbd-a5a6-4d7d-acbc-3da3b9cc1b4b" providerId="ADAL" clId="{42BB5D34-7A67-42A0-868D-31A53ECA7E37}" dt="2024-05-14T12:04:53.546" v="11990"/>
          <ac:spMkLst>
            <pc:docMk/>
            <pc:sldMk cId="975458850" sldId="448"/>
            <ac:spMk id="654" creationId="{2AA60554-B3AE-70C6-90B4-573AA19BEECA}"/>
          </ac:spMkLst>
        </pc:spChg>
        <pc:spChg chg="mod">
          <ac:chgData name="Heiko Klare" userId="d7b0efbd-a5a6-4d7d-acbc-3da3b9cc1b4b" providerId="ADAL" clId="{42BB5D34-7A67-42A0-868D-31A53ECA7E37}" dt="2024-05-14T12:04:53.546" v="11990"/>
          <ac:spMkLst>
            <pc:docMk/>
            <pc:sldMk cId="975458850" sldId="448"/>
            <ac:spMk id="655" creationId="{1C734FBE-FC6B-0434-6684-9FE9212B38EF}"/>
          </ac:spMkLst>
        </pc:spChg>
        <pc:spChg chg="mod">
          <ac:chgData name="Heiko Klare" userId="d7b0efbd-a5a6-4d7d-acbc-3da3b9cc1b4b" providerId="ADAL" clId="{42BB5D34-7A67-42A0-868D-31A53ECA7E37}" dt="2024-05-14T12:04:53.546" v="11990"/>
          <ac:spMkLst>
            <pc:docMk/>
            <pc:sldMk cId="975458850" sldId="448"/>
            <ac:spMk id="656" creationId="{05F46F5F-B38D-92B9-C06E-20D5CFAAE129}"/>
          </ac:spMkLst>
        </pc:spChg>
        <pc:spChg chg="mod">
          <ac:chgData name="Heiko Klare" userId="d7b0efbd-a5a6-4d7d-acbc-3da3b9cc1b4b" providerId="ADAL" clId="{42BB5D34-7A67-42A0-868D-31A53ECA7E37}" dt="2024-05-14T12:04:53.546" v="11990"/>
          <ac:spMkLst>
            <pc:docMk/>
            <pc:sldMk cId="975458850" sldId="448"/>
            <ac:spMk id="657" creationId="{1402430E-100D-9D54-771B-64F15BD35537}"/>
          </ac:spMkLst>
        </pc:spChg>
        <pc:spChg chg="mod">
          <ac:chgData name="Heiko Klare" userId="d7b0efbd-a5a6-4d7d-acbc-3da3b9cc1b4b" providerId="ADAL" clId="{42BB5D34-7A67-42A0-868D-31A53ECA7E37}" dt="2024-05-14T12:04:53.546" v="11990"/>
          <ac:spMkLst>
            <pc:docMk/>
            <pc:sldMk cId="975458850" sldId="448"/>
            <ac:spMk id="658" creationId="{19CEC4BC-97AF-245B-6DAD-17B4E70B5DD5}"/>
          </ac:spMkLst>
        </pc:spChg>
        <pc:spChg chg="mod">
          <ac:chgData name="Heiko Klare" userId="d7b0efbd-a5a6-4d7d-acbc-3da3b9cc1b4b" providerId="ADAL" clId="{42BB5D34-7A67-42A0-868D-31A53ECA7E37}" dt="2024-05-14T12:04:53.546" v="11990"/>
          <ac:spMkLst>
            <pc:docMk/>
            <pc:sldMk cId="975458850" sldId="448"/>
            <ac:spMk id="659" creationId="{2E0F4092-FB4E-C4FD-4DC7-0D60895AD35A}"/>
          </ac:spMkLst>
        </pc:spChg>
        <pc:spChg chg="mod">
          <ac:chgData name="Heiko Klare" userId="d7b0efbd-a5a6-4d7d-acbc-3da3b9cc1b4b" providerId="ADAL" clId="{42BB5D34-7A67-42A0-868D-31A53ECA7E37}" dt="2024-05-14T12:04:53.546" v="11990"/>
          <ac:spMkLst>
            <pc:docMk/>
            <pc:sldMk cId="975458850" sldId="448"/>
            <ac:spMk id="660" creationId="{2E00A7D3-FC77-DEED-0115-37966BAB85A2}"/>
          </ac:spMkLst>
        </pc:spChg>
        <pc:spChg chg="mod">
          <ac:chgData name="Heiko Klare" userId="d7b0efbd-a5a6-4d7d-acbc-3da3b9cc1b4b" providerId="ADAL" clId="{42BB5D34-7A67-42A0-868D-31A53ECA7E37}" dt="2024-05-14T12:04:53.546" v="11990"/>
          <ac:spMkLst>
            <pc:docMk/>
            <pc:sldMk cId="975458850" sldId="448"/>
            <ac:spMk id="661" creationId="{45B2E13E-8DF7-0B7E-99C3-38EE8DE057AD}"/>
          </ac:spMkLst>
        </pc:spChg>
        <pc:spChg chg="mod">
          <ac:chgData name="Heiko Klare" userId="d7b0efbd-a5a6-4d7d-acbc-3da3b9cc1b4b" providerId="ADAL" clId="{42BB5D34-7A67-42A0-868D-31A53ECA7E37}" dt="2024-05-14T12:04:53.546" v="11990"/>
          <ac:spMkLst>
            <pc:docMk/>
            <pc:sldMk cId="975458850" sldId="448"/>
            <ac:spMk id="662" creationId="{2D514E19-0C9E-FCAD-177A-62158CE05857}"/>
          </ac:spMkLst>
        </pc:spChg>
        <pc:spChg chg="mod">
          <ac:chgData name="Heiko Klare" userId="d7b0efbd-a5a6-4d7d-acbc-3da3b9cc1b4b" providerId="ADAL" clId="{42BB5D34-7A67-42A0-868D-31A53ECA7E37}" dt="2024-05-14T12:04:53.546" v="11990"/>
          <ac:spMkLst>
            <pc:docMk/>
            <pc:sldMk cId="975458850" sldId="448"/>
            <ac:spMk id="663" creationId="{D6565185-A00F-EFBF-60E5-B1B37D164B59}"/>
          </ac:spMkLst>
        </pc:spChg>
        <pc:spChg chg="mod">
          <ac:chgData name="Heiko Klare" userId="d7b0efbd-a5a6-4d7d-acbc-3da3b9cc1b4b" providerId="ADAL" clId="{42BB5D34-7A67-42A0-868D-31A53ECA7E37}" dt="2024-05-14T12:04:53.546" v="11990"/>
          <ac:spMkLst>
            <pc:docMk/>
            <pc:sldMk cId="975458850" sldId="448"/>
            <ac:spMk id="664" creationId="{6EE938BC-8CA4-1974-7819-A5AC084AD79F}"/>
          </ac:spMkLst>
        </pc:spChg>
        <pc:spChg chg="mod">
          <ac:chgData name="Heiko Klare" userId="d7b0efbd-a5a6-4d7d-acbc-3da3b9cc1b4b" providerId="ADAL" clId="{42BB5D34-7A67-42A0-868D-31A53ECA7E37}" dt="2024-05-14T12:04:53.546" v="11990"/>
          <ac:spMkLst>
            <pc:docMk/>
            <pc:sldMk cId="975458850" sldId="448"/>
            <ac:spMk id="665" creationId="{1F62F681-2E55-9997-0C6B-BBD7BD9637CE}"/>
          </ac:spMkLst>
        </pc:spChg>
        <pc:spChg chg="mod">
          <ac:chgData name="Heiko Klare" userId="d7b0efbd-a5a6-4d7d-acbc-3da3b9cc1b4b" providerId="ADAL" clId="{42BB5D34-7A67-42A0-868D-31A53ECA7E37}" dt="2024-05-14T12:04:53.546" v="11990"/>
          <ac:spMkLst>
            <pc:docMk/>
            <pc:sldMk cId="975458850" sldId="448"/>
            <ac:spMk id="666" creationId="{0DC21D3D-71EF-AD30-0443-E61D957688CF}"/>
          </ac:spMkLst>
        </pc:spChg>
        <pc:spChg chg="mod">
          <ac:chgData name="Heiko Klare" userId="d7b0efbd-a5a6-4d7d-acbc-3da3b9cc1b4b" providerId="ADAL" clId="{42BB5D34-7A67-42A0-868D-31A53ECA7E37}" dt="2024-05-14T12:04:53.546" v="11990"/>
          <ac:spMkLst>
            <pc:docMk/>
            <pc:sldMk cId="975458850" sldId="448"/>
            <ac:spMk id="667" creationId="{D99D37F0-9374-27E8-8AD0-9FC476D9CA88}"/>
          </ac:spMkLst>
        </pc:spChg>
        <pc:spChg chg="mod">
          <ac:chgData name="Heiko Klare" userId="d7b0efbd-a5a6-4d7d-acbc-3da3b9cc1b4b" providerId="ADAL" clId="{42BB5D34-7A67-42A0-868D-31A53ECA7E37}" dt="2024-05-14T12:04:53.546" v="11990"/>
          <ac:spMkLst>
            <pc:docMk/>
            <pc:sldMk cId="975458850" sldId="448"/>
            <ac:spMk id="668" creationId="{3BBA7355-6254-93A3-7D0E-1601A8FA6F84}"/>
          </ac:spMkLst>
        </pc:spChg>
        <pc:spChg chg="mod">
          <ac:chgData name="Heiko Klare" userId="d7b0efbd-a5a6-4d7d-acbc-3da3b9cc1b4b" providerId="ADAL" clId="{42BB5D34-7A67-42A0-868D-31A53ECA7E37}" dt="2024-05-14T12:04:53.546" v="11990"/>
          <ac:spMkLst>
            <pc:docMk/>
            <pc:sldMk cId="975458850" sldId="448"/>
            <ac:spMk id="669" creationId="{0FA921D9-F4A8-B037-433A-4EB081934251}"/>
          </ac:spMkLst>
        </pc:spChg>
        <pc:spChg chg="mod">
          <ac:chgData name="Heiko Klare" userId="d7b0efbd-a5a6-4d7d-acbc-3da3b9cc1b4b" providerId="ADAL" clId="{42BB5D34-7A67-42A0-868D-31A53ECA7E37}" dt="2024-05-14T12:04:53.546" v="11990"/>
          <ac:spMkLst>
            <pc:docMk/>
            <pc:sldMk cId="975458850" sldId="448"/>
            <ac:spMk id="670" creationId="{373EDB33-1DC5-0694-EB05-8F68293F5011}"/>
          </ac:spMkLst>
        </pc:spChg>
        <pc:spChg chg="mod">
          <ac:chgData name="Heiko Klare" userId="d7b0efbd-a5a6-4d7d-acbc-3da3b9cc1b4b" providerId="ADAL" clId="{42BB5D34-7A67-42A0-868D-31A53ECA7E37}" dt="2024-05-14T12:04:53.546" v="11990"/>
          <ac:spMkLst>
            <pc:docMk/>
            <pc:sldMk cId="975458850" sldId="448"/>
            <ac:spMk id="671" creationId="{EDBDCB2B-AE55-FB7B-0A21-FFC34DD8A2BF}"/>
          </ac:spMkLst>
        </pc:spChg>
        <pc:spChg chg="mod">
          <ac:chgData name="Heiko Klare" userId="d7b0efbd-a5a6-4d7d-acbc-3da3b9cc1b4b" providerId="ADAL" clId="{42BB5D34-7A67-42A0-868D-31A53ECA7E37}" dt="2024-05-14T12:04:53.546" v="11990"/>
          <ac:spMkLst>
            <pc:docMk/>
            <pc:sldMk cId="975458850" sldId="448"/>
            <ac:spMk id="672" creationId="{B5D4F6C9-4A78-DFD3-7FFF-C1E9778B131F}"/>
          </ac:spMkLst>
        </pc:spChg>
        <pc:spChg chg="mod">
          <ac:chgData name="Heiko Klare" userId="d7b0efbd-a5a6-4d7d-acbc-3da3b9cc1b4b" providerId="ADAL" clId="{42BB5D34-7A67-42A0-868D-31A53ECA7E37}" dt="2024-05-14T12:04:53.546" v="11990"/>
          <ac:spMkLst>
            <pc:docMk/>
            <pc:sldMk cId="975458850" sldId="448"/>
            <ac:spMk id="673" creationId="{48C7D43F-475E-D5C6-4BAB-89992AD613E8}"/>
          </ac:spMkLst>
        </pc:spChg>
        <pc:spChg chg="mod">
          <ac:chgData name="Heiko Klare" userId="d7b0efbd-a5a6-4d7d-acbc-3da3b9cc1b4b" providerId="ADAL" clId="{42BB5D34-7A67-42A0-868D-31A53ECA7E37}" dt="2024-05-14T12:04:53.546" v="11990"/>
          <ac:spMkLst>
            <pc:docMk/>
            <pc:sldMk cId="975458850" sldId="448"/>
            <ac:spMk id="674" creationId="{981E7827-83B3-7308-6AF4-1B7CCB85DC54}"/>
          </ac:spMkLst>
        </pc:spChg>
        <pc:spChg chg="mod">
          <ac:chgData name="Heiko Klare" userId="d7b0efbd-a5a6-4d7d-acbc-3da3b9cc1b4b" providerId="ADAL" clId="{42BB5D34-7A67-42A0-868D-31A53ECA7E37}" dt="2024-05-14T12:04:53.546" v="11990"/>
          <ac:spMkLst>
            <pc:docMk/>
            <pc:sldMk cId="975458850" sldId="448"/>
            <ac:spMk id="675" creationId="{B53EB3FF-04B9-93D8-B727-BFFF842C10D6}"/>
          </ac:spMkLst>
        </pc:spChg>
        <pc:spChg chg="mod">
          <ac:chgData name="Heiko Klare" userId="d7b0efbd-a5a6-4d7d-acbc-3da3b9cc1b4b" providerId="ADAL" clId="{42BB5D34-7A67-42A0-868D-31A53ECA7E37}" dt="2024-05-14T12:04:53.546" v="11990"/>
          <ac:spMkLst>
            <pc:docMk/>
            <pc:sldMk cId="975458850" sldId="448"/>
            <ac:spMk id="676" creationId="{B4657EB2-BF1B-42B1-C673-87FCBA444D78}"/>
          </ac:spMkLst>
        </pc:spChg>
        <pc:spChg chg="mod">
          <ac:chgData name="Heiko Klare" userId="d7b0efbd-a5a6-4d7d-acbc-3da3b9cc1b4b" providerId="ADAL" clId="{42BB5D34-7A67-42A0-868D-31A53ECA7E37}" dt="2024-05-14T12:04:53.546" v="11990"/>
          <ac:spMkLst>
            <pc:docMk/>
            <pc:sldMk cId="975458850" sldId="448"/>
            <ac:spMk id="677" creationId="{6E1EA70C-45FE-F224-01C6-D84117B4C034}"/>
          </ac:spMkLst>
        </pc:spChg>
        <pc:spChg chg="mod">
          <ac:chgData name="Heiko Klare" userId="d7b0efbd-a5a6-4d7d-acbc-3da3b9cc1b4b" providerId="ADAL" clId="{42BB5D34-7A67-42A0-868D-31A53ECA7E37}" dt="2024-05-14T12:04:53.546" v="11990"/>
          <ac:spMkLst>
            <pc:docMk/>
            <pc:sldMk cId="975458850" sldId="448"/>
            <ac:spMk id="678" creationId="{CCFACB08-579B-F0F6-E9D3-AF5D6107F094}"/>
          </ac:spMkLst>
        </pc:spChg>
        <pc:spChg chg="mod">
          <ac:chgData name="Heiko Klare" userId="d7b0efbd-a5a6-4d7d-acbc-3da3b9cc1b4b" providerId="ADAL" clId="{42BB5D34-7A67-42A0-868D-31A53ECA7E37}" dt="2024-05-14T12:04:53.546" v="11990"/>
          <ac:spMkLst>
            <pc:docMk/>
            <pc:sldMk cId="975458850" sldId="448"/>
            <ac:spMk id="679" creationId="{63E8DBDA-FACF-5D4B-CC0F-E69125E31F5E}"/>
          </ac:spMkLst>
        </pc:spChg>
        <pc:spChg chg="mod">
          <ac:chgData name="Heiko Klare" userId="d7b0efbd-a5a6-4d7d-acbc-3da3b9cc1b4b" providerId="ADAL" clId="{42BB5D34-7A67-42A0-868D-31A53ECA7E37}" dt="2024-05-14T12:04:53.546" v="11990"/>
          <ac:spMkLst>
            <pc:docMk/>
            <pc:sldMk cId="975458850" sldId="448"/>
            <ac:spMk id="680" creationId="{C06E4AAB-537D-BA95-E13D-F91EBF593268}"/>
          </ac:spMkLst>
        </pc:spChg>
        <pc:spChg chg="mod">
          <ac:chgData name="Heiko Klare" userId="d7b0efbd-a5a6-4d7d-acbc-3da3b9cc1b4b" providerId="ADAL" clId="{42BB5D34-7A67-42A0-868D-31A53ECA7E37}" dt="2024-05-14T12:04:53.546" v="11990"/>
          <ac:spMkLst>
            <pc:docMk/>
            <pc:sldMk cId="975458850" sldId="448"/>
            <ac:spMk id="681" creationId="{97602F42-39AF-73F7-50D7-271ADFEC7123}"/>
          </ac:spMkLst>
        </pc:spChg>
        <pc:spChg chg="mod">
          <ac:chgData name="Heiko Klare" userId="d7b0efbd-a5a6-4d7d-acbc-3da3b9cc1b4b" providerId="ADAL" clId="{42BB5D34-7A67-42A0-868D-31A53ECA7E37}" dt="2024-05-14T12:04:53.546" v="11990"/>
          <ac:spMkLst>
            <pc:docMk/>
            <pc:sldMk cId="975458850" sldId="448"/>
            <ac:spMk id="682" creationId="{5E8CE027-EE0F-53A8-BBA6-174245E1F28F}"/>
          </ac:spMkLst>
        </pc:spChg>
        <pc:spChg chg="mod">
          <ac:chgData name="Heiko Klare" userId="d7b0efbd-a5a6-4d7d-acbc-3da3b9cc1b4b" providerId="ADAL" clId="{42BB5D34-7A67-42A0-868D-31A53ECA7E37}" dt="2024-05-14T12:04:53.546" v="11990"/>
          <ac:spMkLst>
            <pc:docMk/>
            <pc:sldMk cId="975458850" sldId="448"/>
            <ac:spMk id="683" creationId="{C16F64F7-4199-2AAA-CAB1-1E749CEA4056}"/>
          </ac:spMkLst>
        </pc:spChg>
        <pc:spChg chg="mod">
          <ac:chgData name="Heiko Klare" userId="d7b0efbd-a5a6-4d7d-acbc-3da3b9cc1b4b" providerId="ADAL" clId="{42BB5D34-7A67-42A0-868D-31A53ECA7E37}" dt="2024-05-14T12:04:53.546" v="11990"/>
          <ac:spMkLst>
            <pc:docMk/>
            <pc:sldMk cId="975458850" sldId="448"/>
            <ac:spMk id="684" creationId="{C9A86E7E-ADF8-F2C3-2DC1-5FC9665CF724}"/>
          </ac:spMkLst>
        </pc:spChg>
        <pc:spChg chg="mod">
          <ac:chgData name="Heiko Klare" userId="d7b0efbd-a5a6-4d7d-acbc-3da3b9cc1b4b" providerId="ADAL" clId="{42BB5D34-7A67-42A0-868D-31A53ECA7E37}" dt="2024-05-14T12:04:53.546" v="11990"/>
          <ac:spMkLst>
            <pc:docMk/>
            <pc:sldMk cId="975458850" sldId="448"/>
            <ac:spMk id="685" creationId="{A5A704F9-9081-DBE4-CB28-63BF4FCB3409}"/>
          </ac:spMkLst>
        </pc:spChg>
        <pc:spChg chg="mod">
          <ac:chgData name="Heiko Klare" userId="d7b0efbd-a5a6-4d7d-acbc-3da3b9cc1b4b" providerId="ADAL" clId="{42BB5D34-7A67-42A0-868D-31A53ECA7E37}" dt="2024-05-14T12:04:53.546" v="11990"/>
          <ac:spMkLst>
            <pc:docMk/>
            <pc:sldMk cId="975458850" sldId="448"/>
            <ac:spMk id="686" creationId="{0AB10ABE-6064-761B-1D92-EA092C866274}"/>
          </ac:spMkLst>
        </pc:spChg>
        <pc:spChg chg="mod">
          <ac:chgData name="Heiko Klare" userId="d7b0efbd-a5a6-4d7d-acbc-3da3b9cc1b4b" providerId="ADAL" clId="{42BB5D34-7A67-42A0-868D-31A53ECA7E37}" dt="2024-05-14T12:04:53.546" v="11990"/>
          <ac:spMkLst>
            <pc:docMk/>
            <pc:sldMk cId="975458850" sldId="448"/>
            <ac:spMk id="687" creationId="{57EC82E7-09DD-70D1-1678-FA5EE23155BA}"/>
          </ac:spMkLst>
        </pc:spChg>
        <pc:spChg chg="mod">
          <ac:chgData name="Heiko Klare" userId="d7b0efbd-a5a6-4d7d-acbc-3da3b9cc1b4b" providerId="ADAL" clId="{42BB5D34-7A67-42A0-868D-31A53ECA7E37}" dt="2024-05-14T12:04:53.546" v="11990"/>
          <ac:spMkLst>
            <pc:docMk/>
            <pc:sldMk cId="975458850" sldId="448"/>
            <ac:spMk id="688" creationId="{DBE75ED1-13F9-9BCC-D227-05F5C52F5123}"/>
          </ac:spMkLst>
        </pc:spChg>
        <pc:spChg chg="mod">
          <ac:chgData name="Heiko Klare" userId="d7b0efbd-a5a6-4d7d-acbc-3da3b9cc1b4b" providerId="ADAL" clId="{42BB5D34-7A67-42A0-868D-31A53ECA7E37}" dt="2024-05-14T12:04:53.546" v="11990"/>
          <ac:spMkLst>
            <pc:docMk/>
            <pc:sldMk cId="975458850" sldId="448"/>
            <ac:spMk id="689" creationId="{EA392A5F-BFCB-C4A6-2D94-9B4DBACBFF88}"/>
          </ac:spMkLst>
        </pc:spChg>
        <pc:spChg chg="mod">
          <ac:chgData name="Heiko Klare" userId="d7b0efbd-a5a6-4d7d-acbc-3da3b9cc1b4b" providerId="ADAL" clId="{42BB5D34-7A67-42A0-868D-31A53ECA7E37}" dt="2024-05-14T12:04:53.546" v="11990"/>
          <ac:spMkLst>
            <pc:docMk/>
            <pc:sldMk cId="975458850" sldId="448"/>
            <ac:spMk id="690" creationId="{3A0EDB58-46CA-6419-6C9F-64FDBDF7C37B}"/>
          </ac:spMkLst>
        </pc:spChg>
        <pc:spChg chg="mod">
          <ac:chgData name="Heiko Klare" userId="d7b0efbd-a5a6-4d7d-acbc-3da3b9cc1b4b" providerId="ADAL" clId="{42BB5D34-7A67-42A0-868D-31A53ECA7E37}" dt="2024-05-14T12:04:53.546" v="11990"/>
          <ac:spMkLst>
            <pc:docMk/>
            <pc:sldMk cId="975458850" sldId="448"/>
            <ac:spMk id="691" creationId="{4E22F238-D50F-5BC3-2647-BB273A18AA2C}"/>
          </ac:spMkLst>
        </pc:spChg>
        <pc:spChg chg="mod">
          <ac:chgData name="Heiko Klare" userId="d7b0efbd-a5a6-4d7d-acbc-3da3b9cc1b4b" providerId="ADAL" clId="{42BB5D34-7A67-42A0-868D-31A53ECA7E37}" dt="2024-05-14T12:04:53.546" v="11990"/>
          <ac:spMkLst>
            <pc:docMk/>
            <pc:sldMk cId="975458850" sldId="448"/>
            <ac:spMk id="692" creationId="{4E0299F3-6F1C-B9E4-1E03-A7B5C1E26046}"/>
          </ac:spMkLst>
        </pc:spChg>
        <pc:spChg chg="mod">
          <ac:chgData name="Heiko Klare" userId="d7b0efbd-a5a6-4d7d-acbc-3da3b9cc1b4b" providerId="ADAL" clId="{42BB5D34-7A67-42A0-868D-31A53ECA7E37}" dt="2024-05-14T12:04:53.546" v="11990"/>
          <ac:spMkLst>
            <pc:docMk/>
            <pc:sldMk cId="975458850" sldId="448"/>
            <ac:spMk id="693" creationId="{1B37D0AC-34FD-7DC9-9785-1F79B42FD864}"/>
          </ac:spMkLst>
        </pc:spChg>
        <pc:spChg chg="mod">
          <ac:chgData name="Heiko Klare" userId="d7b0efbd-a5a6-4d7d-acbc-3da3b9cc1b4b" providerId="ADAL" clId="{42BB5D34-7A67-42A0-868D-31A53ECA7E37}" dt="2024-05-14T12:04:53.546" v="11990"/>
          <ac:spMkLst>
            <pc:docMk/>
            <pc:sldMk cId="975458850" sldId="448"/>
            <ac:spMk id="694" creationId="{343EE6BD-A405-8130-B3E1-625A9696D459}"/>
          </ac:spMkLst>
        </pc:spChg>
        <pc:spChg chg="mod">
          <ac:chgData name="Heiko Klare" userId="d7b0efbd-a5a6-4d7d-acbc-3da3b9cc1b4b" providerId="ADAL" clId="{42BB5D34-7A67-42A0-868D-31A53ECA7E37}" dt="2024-05-14T12:04:53.546" v="11990"/>
          <ac:spMkLst>
            <pc:docMk/>
            <pc:sldMk cId="975458850" sldId="448"/>
            <ac:spMk id="695" creationId="{BDB0C386-20B7-983D-5EC1-0314127C1178}"/>
          </ac:spMkLst>
        </pc:spChg>
        <pc:spChg chg="mod">
          <ac:chgData name="Heiko Klare" userId="d7b0efbd-a5a6-4d7d-acbc-3da3b9cc1b4b" providerId="ADAL" clId="{42BB5D34-7A67-42A0-868D-31A53ECA7E37}" dt="2024-05-14T12:04:53.546" v="11990"/>
          <ac:spMkLst>
            <pc:docMk/>
            <pc:sldMk cId="975458850" sldId="448"/>
            <ac:spMk id="696" creationId="{A2E1C16E-271E-210B-DF2E-B576FA68E69D}"/>
          </ac:spMkLst>
        </pc:spChg>
        <pc:spChg chg="mod">
          <ac:chgData name="Heiko Klare" userId="d7b0efbd-a5a6-4d7d-acbc-3da3b9cc1b4b" providerId="ADAL" clId="{42BB5D34-7A67-42A0-868D-31A53ECA7E37}" dt="2024-05-14T12:04:53.546" v="11990"/>
          <ac:spMkLst>
            <pc:docMk/>
            <pc:sldMk cId="975458850" sldId="448"/>
            <ac:spMk id="697" creationId="{D08978C4-521A-410E-01CF-3B1D79BEF5B4}"/>
          </ac:spMkLst>
        </pc:spChg>
        <pc:spChg chg="mod">
          <ac:chgData name="Heiko Klare" userId="d7b0efbd-a5a6-4d7d-acbc-3da3b9cc1b4b" providerId="ADAL" clId="{42BB5D34-7A67-42A0-868D-31A53ECA7E37}" dt="2024-05-14T12:04:53.546" v="11990"/>
          <ac:spMkLst>
            <pc:docMk/>
            <pc:sldMk cId="975458850" sldId="448"/>
            <ac:spMk id="698" creationId="{6D7D8D2D-3EA1-C66E-8CA9-B9332BF43DF9}"/>
          </ac:spMkLst>
        </pc:spChg>
        <pc:spChg chg="mod">
          <ac:chgData name="Heiko Klare" userId="d7b0efbd-a5a6-4d7d-acbc-3da3b9cc1b4b" providerId="ADAL" clId="{42BB5D34-7A67-42A0-868D-31A53ECA7E37}" dt="2024-05-14T12:04:53.546" v="11990"/>
          <ac:spMkLst>
            <pc:docMk/>
            <pc:sldMk cId="975458850" sldId="448"/>
            <ac:spMk id="699" creationId="{B4FE0236-E026-A002-983F-9D35CA677D79}"/>
          </ac:spMkLst>
        </pc:spChg>
        <pc:spChg chg="mod">
          <ac:chgData name="Heiko Klare" userId="d7b0efbd-a5a6-4d7d-acbc-3da3b9cc1b4b" providerId="ADAL" clId="{42BB5D34-7A67-42A0-868D-31A53ECA7E37}" dt="2024-05-14T12:04:53.546" v="11990"/>
          <ac:spMkLst>
            <pc:docMk/>
            <pc:sldMk cId="975458850" sldId="448"/>
            <ac:spMk id="700" creationId="{652358F3-7A0C-5B11-986C-88B20197BC8D}"/>
          </ac:spMkLst>
        </pc:spChg>
        <pc:spChg chg="mod">
          <ac:chgData name="Heiko Klare" userId="d7b0efbd-a5a6-4d7d-acbc-3da3b9cc1b4b" providerId="ADAL" clId="{42BB5D34-7A67-42A0-868D-31A53ECA7E37}" dt="2024-05-14T12:04:53.546" v="11990"/>
          <ac:spMkLst>
            <pc:docMk/>
            <pc:sldMk cId="975458850" sldId="448"/>
            <ac:spMk id="701" creationId="{74EBDC90-2597-94A3-C57C-08D7435A8DBF}"/>
          </ac:spMkLst>
        </pc:spChg>
        <pc:spChg chg="mod">
          <ac:chgData name="Heiko Klare" userId="d7b0efbd-a5a6-4d7d-acbc-3da3b9cc1b4b" providerId="ADAL" clId="{42BB5D34-7A67-42A0-868D-31A53ECA7E37}" dt="2024-05-14T12:04:53.546" v="11990"/>
          <ac:spMkLst>
            <pc:docMk/>
            <pc:sldMk cId="975458850" sldId="448"/>
            <ac:spMk id="702" creationId="{6FFC6182-534D-7D99-C91E-A2687772FE3F}"/>
          </ac:spMkLst>
        </pc:spChg>
        <pc:spChg chg="mod">
          <ac:chgData name="Heiko Klare" userId="d7b0efbd-a5a6-4d7d-acbc-3da3b9cc1b4b" providerId="ADAL" clId="{42BB5D34-7A67-42A0-868D-31A53ECA7E37}" dt="2024-05-14T12:04:53.546" v="11990"/>
          <ac:spMkLst>
            <pc:docMk/>
            <pc:sldMk cId="975458850" sldId="448"/>
            <ac:spMk id="703" creationId="{0C5EC61B-C30B-10B0-FE39-AA4017485931}"/>
          </ac:spMkLst>
        </pc:spChg>
        <pc:spChg chg="mod">
          <ac:chgData name="Heiko Klare" userId="d7b0efbd-a5a6-4d7d-acbc-3da3b9cc1b4b" providerId="ADAL" clId="{42BB5D34-7A67-42A0-868D-31A53ECA7E37}" dt="2024-05-14T12:04:53.546" v="11990"/>
          <ac:spMkLst>
            <pc:docMk/>
            <pc:sldMk cId="975458850" sldId="448"/>
            <ac:spMk id="704" creationId="{0E58E7AF-7E4A-3613-F249-D80A36896B30}"/>
          </ac:spMkLst>
        </pc:spChg>
        <pc:spChg chg="mod">
          <ac:chgData name="Heiko Klare" userId="d7b0efbd-a5a6-4d7d-acbc-3da3b9cc1b4b" providerId="ADAL" clId="{42BB5D34-7A67-42A0-868D-31A53ECA7E37}" dt="2024-05-14T12:04:53.546" v="11990"/>
          <ac:spMkLst>
            <pc:docMk/>
            <pc:sldMk cId="975458850" sldId="448"/>
            <ac:spMk id="705" creationId="{7AC7A6BD-7188-928A-6A67-475A3B805907}"/>
          </ac:spMkLst>
        </pc:spChg>
        <pc:spChg chg="mod">
          <ac:chgData name="Heiko Klare" userId="d7b0efbd-a5a6-4d7d-acbc-3da3b9cc1b4b" providerId="ADAL" clId="{42BB5D34-7A67-42A0-868D-31A53ECA7E37}" dt="2024-05-14T12:04:53.546" v="11990"/>
          <ac:spMkLst>
            <pc:docMk/>
            <pc:sldMk cId="975458850" sldId="448"/>
            <ac:spMk id="706" creationId="{82CDFF4C-1D4B-B424-5A30-C24D5424142A}"/>
          </ac:spMkLst>
        </pc:spChg>
        <pc:spChg chg="mod">
          <ac:chgData name="Heiko Klare" userId="d7b0efbd-a5a6-4d7d-acbc-3da3b9cc1b4b" providerId="ADAL" clId="{42BB5D34-7A67-42A0-868D-31A53ECA7E37}" dt="2024-05-14T12:04:53.546" v="11990"/>
          <ac:spMkLst>
            <pc:docMk/>
            <pc:sldMk cId="975458850" sldId="448"/>
            <ac:spMk id="707" creationId="{C2110742-E05A-2157-D639-410B9514D56C}"/>
          </ac:spMkLst>
        </pc:spChg>
        <pc:spChg chg="mod">
          <ac:chgData name="Heiko Klare" userId="d7b0efbd-a5a6-4d7d-acbc-3da3b9cc1b4b" providerId="ADAL" clId="{42BB5D34-7A67-42A0-868D-31A53ECA7E37}" dt="2024-05-14T12:04:53.546" v="11990"/>
          <ac:spMkLst>
            <pc:docMk/>
            <pc:sldMk cId="975458850" sldId="448"/>
            <ac:spMk id="708" creationId="{2323556F-BBE7-8632-9C1C-F4B0C8E1BA07}"/>
          </ac:spMkLst>
        </pc:spChg>
        <pc:spChg chg="mod">
          <ac:chgData name="Heiko Klare" userId="d7b0efbd-a5a6-4d7d-acbc-3da3b9cc1b4b" providerId="ADAL" clId="{42BB5D34-7A67-42A0-868D-31A53ECA7E37}" dt="2024-05-14T12:04:53.546" v="11990"/>
          <ac:spMkLst>
            <pc:docMk/>
            <pc:sldMk cId="975458850" sldId="448"/>
            <ac:spMk id="709" creationId="{7A617ECC-853E-E6C0-E561-6D08CF37899D}"/>
          </ac:spMkLst>
        </pc:spChg>
        <pc:spChg chg="mod">
          <ac:chgData name="Heiko Klare" userId="d7b0efbd-a5a6-4d7d-acbc-3da3b9cc1b4b" providerId="ADAL" clId="{42BB5D34-7A67-42A0-868D-31A53ECA7E37}" dt="2024-05-14T12:04:53.546" v="11990"/>
          <ac:spMkLst>
            <pc:docMk/>
            <pc:sldMk cId="975458850" sldId="448"/>
            <ac:spMk id="710" creationId="{60836201-13F3-509D-47FD-D07474BDB774}"/>
          </ac:spMkLst>
        </pc:spChg>
        <pc:spChg chg="mod">
          <ac:chgData name="Heiko Klare" userId="d7b0efbd-a5a6-4d7d-acbc-3da3b9cc1b4b" providerId="ADAL" clId="{42BB5D34-7A67-42A0-868D-31A53ECA7E37}" dt="2024-05-14T12:04:53.546" v="11990"/>
          <ac:spMkLst>
            <pc:docMk/>
            <pc:sldMk cId="975458850" sldId="448"/>
            <ac:spMk id="711" creationId="{0718485E-ECA0-48DB-9A2D-4D5A3B78A602}"/>
          </ac:spMkLst>
        </pc:spChg>
        <pc:spChg chg="mod">
          <ac:chgData name="Heiko Klare" userId="d7b0efbd-a5a6-4d7d-acbc-3da3b9cc1b4b" providerId="ADAL" clId="{42BB5D34-7A67-42A0-868D-31A53ECA7E37}" dt="2024-05-14T12:04:53.546" v="11990"/>
          <ac:spMkLst>
            <pc:docMk/>
            <pc:sldMk cId="975458850" sldId="448"/>
            <ac:spMk id="712" creationId="{BA045EB2-CF04-E902-72C3-4C81D4775FBC}"/>
          </ac:spMkLst>
        </pc:spChg>
        <pc:spChg chg="mod">
          <ac:chgData name="Heiko Klare" userId="d7b0efbd-a5a6-4d7d-acbc-3da3b9cc1b4b" providerId="ADAL" clId="{42BB5D34-7A67-42A0-868D-31A53ECA7E37}" dt="2024-05-14T12:04:53.546" v="11990"/>
          <ac:spMkLst>
            <pc:docMk/>
            <pc:sldMk cId="975458850" sldId="448"/>
            <ac:spMk id="713" creationId="{1B25D372-9D5A-7061-C5EE-20A80371A74F}"/>
          </ac:spMkLst>
        </pc:spChg>
        <pc:spChg chg="mod">
          <ac:chgData name="Heiko Klare" userId="d7b0efbd-a5a6-4d7d-acbc-3da3b9cc1b4b" providerId="ADAL" clId="{42BB5D34-7A67-42A0-868D-31A53ECA7E37}" dt="2024-05-14T12:04:53.546" v="11990"/>
          <ac:spMkLst>
            <pc:docMk/>
            <pc:sldMk cId="975458850" sldId="448"/>
            <ac:spMk id="714" creationId="{EA849A5F-5A8E-4067-78C5-7D7DA5BBE03E}"/>
          </ac:spMkLst>
        </pc:spChg>
        <pc:spChg chg="mod">
          <ac:chgData name="Heiko Klare" userId="d7b0efbd-a5a6-4d7d-acbc-3da3b9cc1b4b" providerId="ADAL" clId="{42BB5D34-7A67-42A0-868D-31A53ECA7E37}" dt="2024-05-14T12:04:53.546" v="11990"/>
          <ac:spMkLst>
            <pc:docMk/>
            <pc:sldMk cId="975458850" sldId="448"/>
            <ac:spMk id="715" creationId="{9A6FD0BD-9DFC-C295-D09E-D936EB005F67}"/>
          </ac:spMkLst>
        </pc:spChg>
        <pc:spChg chg="mod">
          <ac:chgData name="Heiko Klare" userId="d7b0efbd-a5a6-4d7d-acbc-3da3b9cc1b4b" providerId="ADAL" clId="{42BB5D34-7A67-42A0-868D-31A53ECA7E37}" dt="2024-05-14T12:04:53.546" v="11990"/>
          <ac:spMkLst>
            <pc:docMk/>
            <pc:sldMk cId="975458850" sldId="448"/>
            <ac:spMk id="716" creationId="{13530C5A-D6BC-2CE4-8FA5-11D9AA821B40}"/>
          </ac:spMkLst>
        </pc:spChg>
        <pc:spChg chg="mod">
          <ac:chgData name="Heiko Klare" userId="d7b0efbd-a5a6-4d7d-acbc-3da3b9cc1b4b" providerId="ADAL" clId="{42BB5D34-7A67-42A0-868D-31A53ECA7E37}" dt="2024-05-14T12:04:53.546" v="11990"/>
          <ac:spMkLst>
            <pc:docMk/>
            <pc:sldMk cId="975458850" sldId="448"/>
            <ac:spMk id="717" creationId="{3C99BE45-E100-4A89-6E36-00F5A8AC4E92}"/>
          </ac:spMkLst>
        </pc:spChg>
        <pc:spChg chg="mod">
          <ac:chgData name="Heiko Klare" userId="d7b0efbd-a5a6-4d7d-acbc-3da3b9cc1b4b" providerId="ADAL" clId="{42BB5D34-7A67-42A0-868D-31A53ECA7E37}" dt="2024-05-14T12:04:53.546" v="11990"/>
          <ac:spMkLst>
            <pc:docMk/>
            <pc:sldMk cId="975458850" sldId="448"/>
            <ac:spMk id="718" creationId="{20ACDDF9-EE12-1710-71DA-B75ED5881C42}"/>
          </ac:spMkLst>
        </pc:spChg>
        <pc:spChg chg="mod">
          <ac:chgData name="Heiko Klare" userId="d7b0efbd-a5a6-4d7d-acbc-3da3b9cc1b4b" providerId="ADAL" clId="{42BB5D34-7A67-42A0-868D-31A53ECA7E37}" dt="2024-05-14T12:04:53.546" v="11990"/>
          <ac:spMkLst>
            <pc:docMk/>
            <pc:sldMk cId="975458850" sldId="448"/>
            <ac:spMk id="719" creationId="{BE643CEB-B558-08D7-C428-49FCE4605A42}"/>
          </ac:spMkLst>
        </pc:spChg>
        <pc:spChg chg="mod">
          <ac:chgData name="Heiko Klare" userId="d7b0efbd-a5a6-4d7d-acbc-3da3b9cc1b4b" providerId="ADAL" clId="{42BB5D34-7A67-42A0-868D-31A53ECA7E37}" dt="2024-05-14T12:04:53.546" v="11990"/>
          <ac:spMkLst>
            <pc:docMk/>
            <pc:sldMk cId="975458850" sldId="448"/>
            <ac:spMk id="720" creationId="{4EC3B7D9-28A6-BDAB-F4D0-D4642DFFEC0A}"/>
          </ac:spMkLst>
        </pc:spChg>
        <pc:spChg chg="mod">
          <ac:chgData name="Heiko Klare" userId="d7b0efbd-a5a6-4d7d-acbc-3da3b9cc1b4b" providerId="ADAL" clId="{42BB5D34-7A67-42A0-868D-31A53ECA7E37}" dt="2024-05-14T12:04:53.546" v="11990"/>
          <ac:spMkLst>
            <pc:docMk/>
            <pc:sldMk cId="975458850" sldId="448"/>
            <ac:spMk id="721" creationId="{479DE0F6-DD97-02CC-0AA0-A641DEEE2833}"/>
          </ac:spMkLst>
        </pc:spChg>
        <pc:spChg chg="mod">
          <ac:chgData name="Heiko Klare" userId="d7b0efbd-a5a6-4d7d-acbc-3da3b9cc1b4b" providerId="ADAL" clId="{42BB5D34-7A67-42A0-868D-31A53ECA7E37}" dt="2024-05-14T12:04:53.546" v="11990"/>
          <ac:spMkLst>
            <pc:docMk/>
            <pc:sldMk cId="975458850" sldId="448"/>
            <ac:spMk id="722" creationId="{E6759196-3E8F-1E68-D4C9-455BC86C3B1A}"/>
          </ac:spMkLst>
        </pc:spChg>
        <pc:spChg chg="mod">
          <ac:chgData name="Heiko Klare" userId="d7b0efbd-a5a6-4d7d-acbc-3da3b9cc1b4b" providerId="ADAL" clId="{42BB5D34-7A67-42A0-868D-31A53ECA7E37}" dt="2024-05-14T12:04:53.546" v="11990"/>
          <ac:spMkLst>
            <pc:docMk/>
            <pc:sldMk cId="975458850" sldId="448"/>
            <ac:spMk id="723" creationId="{9B1AD4EE-CF87-9DB4-A72C-BAEF2DCEDEF3}"/>
          </ac:spMkLst>
        </pc:spChg>
        <pc:spChg chg="mod">
          <ac:chgData name="Heiko Klare" userId="d7b0efbd-a5a6-4d7d-acbc-3da3b9cc1b4b" providerId="ADAL" clId="{42BB5D34-7A67-42A0-868D-31A53ECA7E37}" dt="2024-05-14T12:04:53.546" v="11990"/>
          <ac:spMkLst>
            <pc:docMk/>
            <pc:sldMk cId="975458850" sldId="448"/>
            <ac:spMk id="724" creationId="{DA49BE9B-2448-A6D3-2F9C-928AB058D510}"/>
          </ac:spMkLst>
        </pc:spChg>
        <pc:spChg chg="mod">
          <ac:chgData name="Heiko Klare" userId="d7b0efbd-a5a6-4d7d-acbc-3da3b9cc1b4b" providerId="ADAL" clId="{42BB5D34-7A67-42A0-868D-31A53ECA7E37}" dt="2024-05-14T12:04:53.546" v="11990"/>
          <ac:spMkLst>
            <pc:docMk/>
            <pc:sldMk cId="975458850" sldId="448"/>
            <ac:spMk id="725" creationId="{540D42B1-879E-07CA-C29E-C3028F4A1661}"/>
          </ac:spMkLst>
        </pc:spChg>
        <pc:spChg chg="mod">
          <ac:chgData name="Heiko Klare" userId="d7b0efbd-a5a6-4d7d-acbc-3da3b9cc1b4b" providerId="ADAL" clId="{42BB5D34-7A67-42A0-868D-31A53ECA7E37}" dt="2024-05-14T12:04:53.546" v="11990"/>
          <ac:spMkLst>
            <pc:docMk/>
            <pc:sldMk cId="975458850" sldId="448"/>
            <ac:spMk id="726" creationId="{6A503402-ED00-7648-B388-A11D8305F2AA}"/>
          </ac:spMkLst>
        </pc:spChg>
        <pc:spChg chg="mod">
          <ac:chgData name="Heiko Klare" userId="d7b0efbd-a5a6-4d7d-acbc-3da3b9cc1b4b" providerId="ADAL" clId="{42BB5D34-7A67-42A0-868D-31A53ECA7E37}" dt="2024-05-14T12:04:53.546" v="11990"/>
          <ac:spMkLst>
            <pc:docMk/>
            <pc:sldMk cId="975458850" sldId="448"/>
            <ac:spMk id="727" creationId="{A7482D69-619C-6378-E32B-114E052EC15B}"/>
          </ac:spMkLst>
        </pc:spChg>
        <pc:spChg chg="mod">
          <ac:chgData name="Heiko Klare" userId="d7b0efbd-a5a6-4d7d-acbc-3da3b9cc1b4b" providerId="ADAL" clId="{42BB5D34-7A67-42A0-868D-31A53ECA7E37}" dt="2024-05-14T12:04:53.546" v="11990"/>
          <ac:spMkLst>
            <pc:docMk/>
            <pc:sldMk cId="975458850" sldId="448"/>
            <ac:spMk id="728" creationId="{EB418A76-1FE6-9F11-5A30-5D4B38DE5980}"/>
          </ac:spMkLst>
        </pc:spChg>
        <pc:spChg chg="mod">
          <ac:chgData name="Heiko Klare" userId="d7b0efbd-a5a6-4d7d-acbc-3da3b9cc1b4b" providerId="ADAL" clId="{42BB5D34-7A67-42A0-868D-31A53ECA7E37}" dt="2024-05-14T12:04:53.546" v="11990"/>
          <ac:spMkLst>
            <pc:docMk/>
            <pc:sldMk cId="975458850" sldId="448"/>
            <ac:spMk id="729" creationId="{8C376B49-32F9-3E58-2808-72090FF468D4}"/>
          </ac:spMkLst>
        </pc:spChg>
        <pc:spChg chg="mod">
          <ac:chgData name="Heiko Klare" userId="d7b0efbd-a5a6-4d7d-acbc-3da3b9cc1b4b" providerId="ADAL" clId="{42BB5D34-7A67-42A0-868D-31A53ECA7E37}" dt="2024-05-14T12:04:53.546" v="11990"/>
          <ac:spMkLst>
            <pc:docMk/>
            <pc:sldMk cId="975458850" sldId="448"/>
            <ac:spMk id="730" creationId="{F045B945-DF18-BC9C-AD43-D79F19BA29D7}"/>
          </ac:spMkLst>
        </pc:spChg>
        <pc:spChg chg="mod">
          <ac:chgData name="Heiko Klare" userId="d7b0efbd-a5a6-4d7d-acbc-3da3b9cc1b4b" providerId="ADAL" clId="{42BB5D34-7A67-42A0-868D-31A53ECA7E37}" dt="2024-05-14T12:04:53.546" v="11990"/>
          <ac:spMkLst>
            <pc:docMk/>
            <pc:sldMk cId="975458850" sldId="448"/>
            <ac:spMk id="731" creationId="{58E6915A-3E59-CCD5-39AB-AE719A18A830}"/>
          </ac:spMkLst>
        </pc:spChg>
        <pc:spChg chg="mod">
          <ac:chgData name="Heiko Klare" userId="d7b0efbd-a5a6-4d7d-acbc-3da3b9cc1b4b" providerId="ADAL" clId="{42BB5D34-7A67-42A0-868D-31A53ECA7E37}" dt="2024-05-14T12:04:53.546" v="11990"/>
          <ac:spMkLst>
            <pc:docMk/>
            <pc:sldMk cId="975458850" sldId="448"/>
            <ac:spMk id="732" creationId="{47760654-C784-AAA9-A38C-8809186E1100}"/>
          </ac:spMkLst>
        </pc:spChg>
        <pc:spChg chg="mod">
          <ac:chgData name="Heiko Klare" userId="d7b0efbd-a5a6-4d7d-acbc-3da3b9cc1b4b" providerId="ADAL" clId="{42BB5D34-7A67-42A0-868D-31A53ECA7E37}" dt="2024-05-14T12:04:53.546" v="11990"/>
          <ac:spMkLst>
            <pc:docMk/>
            <pc:sldMk cId="975458850" sldId="448"/>
            <ac:spMk id="733" creationId="{DB0535E2-B674-5A1C-47E6-A19C4952F511}"/>
          </ac:spMkLst>
        </pc:spChg>
        <pc:spChg chg="mod">
          <ac:chgData name="Heiko Klare" userId="d7b0efbd-a5a6-4d7d-acbc-3da3b9cc1b4b" providerId="ADAL" clId="{42BB5D34-7A67-42A0-868D-31A53ECA7E37}" dt="2024-05-14T12:04:53.546" v="11990"/>
          <ac:spMkLst>
            <pc:docMk/>
            <pc:sldMk cId="975458850" sldId="448"/>
            <ac:spMk id="734" creationId="{574E8817-1645-C61A-6845-6B775CE76F22}"/>
          </ac:spMkLst>
        </pc:spChg>
        <pc:spChg chg="mod">
          <ac:chgData name="Heiko Klare" userId="d7b0efbd-a5a6-4d7d-acbc-3da3b9cc1b4b" providerId="ADAL" clId="{42BB5D34-7A67-42A0-868D-31A53ECA7E37}" dt="2024-05-14T12:04:53.546" v="11990"/>
          <ac:spMkLst>
            <pc:docMk/>
            <pc:sldMk cId="975458850" sldId="448"/>
            <ac:spMk id="735" creationId="{7B468F92-89AB-CB68-C0CB-34578E685158}"/>
          </ac:spMkLst>
        </pc:spChg>
        <pc:spChg chg="mod">
          <ac:chgData name="Heiko Klare" userId="d7b0efbd-a5a6-4d7d-acbc-3da3b9cc1b4b" providerId="ADAL" clId="{42BB5D34-7A67-42A0-868D-31A53ECA7E37}" dt="2024-05-14T12:04:53.546" v="11990"/>
          <ac:spMkLst>
            <pc:docMk/>
            <pc:sldMk cId="975458850" sldId="448"/>
            <ac:spMk id="736" creationId="{CE4A054E-FCD3-4FDE-A699-F40076B936A6}"/>
          </ac:spMkLst>
        </pc:spChg>
        <pc:spChg chg="mod">
          <ac:chgData name="Heiko Klare" userId="d7b0efbd-a5a6-4d7d-acbc-3da3b9cc1b4b" providerId="ADAL" clId="{42BB5D34-7A67-42A0-868D-31A53ECA7E37}" dt="2024-05-14T12:04:53.546" v="11990"/>
          <ac:spMkLst>
            <pc:docMk/>
            <pc:sldMk cId="975458850" sldId="448"/>
            <ac:spMk id="737" creationId="{05095144-7C0C-0B98-7C7E-051AC70E385D}"/>
          </ac:spMkLst>
        </pc:spChg>
        <pc:spChg chg="mod">
          <ac:chgData name="Heiko Klare" userId="d7b0efbd-a5a6-4d7d-acbc-3da3b9cc1b4b" providerId="ADAL" clId="{42BB5D34-7A67-42A0-868D-31A53ECA7E37}" dt="2024-05-14T12:04:53.546" v="11990"/>
          <ac:spMkLst>
            <pc:docMk/>
            <pc:sldMk cId="975458850" sldId="448"/>
            <ac:spMk id="738" creationId="{AE3F27D8-41A6-C9BD-89FB-148A2709D70D}"/>
          </ac:spMkLst>
        </pc:spChg>
        <pc:spChg chg="mod">
          <ac:chgData name="Heiko Klare" userId="d7b0efbd-a5a6-4d7d-acbc-3da3b9cc1b4b" providerId="ADAL" clId="{42BB5D34-7A67-42A0-868D-31A53ECA7E37}" dt="2024-05-14T12:04:53.546" v="11990"/>
          <ac:spMkLst>
            <pc:docMk/>
            <pc:sldMk cId="975458850" sldId="448"/>
            <ac:spMk id="739" creationId="{0239F367-7771-8F3E-9521-1DA01B6741C0}"/>
          </ac:spMkLst>
        </pc:spChg>
        <pc:spChg chg="mod">
          <ac:chgData name="Heiko Klare" userId="d7b0efbd-a5a6-4d7d-acbc-3da3b9cc1b4b" providerId="ADAL" clId="{42BB5D34-7A67-42A0-868D-31A53ECA7E37}" dt="2024-05-14T12:04:53.546" v="11990"/>
          <ac:spMkLst>
            <pc:docMk/>
            <pc:sldMk cId="975458850" sldId="448"/>
            <ac:spMk id="740" creationId="{E42C52CF-2921-52B0-BBD5-A51FD0888A99}"/>
          </ac:spMkLst>
        </pc:spChg>
        <pc:spChg chg="mod">
          <ac:chgData name="Heiko Klare" userId="d7b0efbd-a5a6-4d7d-acbc-3da3b9cc1b4b" providerId="ADAL" clId="{42BB5D34-7A67-42A0-868D-31A53ECA7E37}" dt="2024-05-14T12:04:53.546" v="11990"/>
          <ac:spMkLst>
            <pc:docMk/>
            <pc:sldMk cId="975458850" sldId="448"/>
            <ac:spMk id="741" creationId="{0F335500-28AB-7786-DA5F-E60A2A6FA387}"/>
          </ac:spMkLst>
        </pc:spChg>
        <pc:spChg chg="mod">
          <ac:chgData name="Heiko Klare" userId="d7b0efbd-a5a6-4d7d-acbc-3da3b9cc1b4b" providerId="ADAL" clId="{42BB5D34-7A67-42A0-868D-31A53ECA7E37}" dt="2024-05-14T12:04:53.546" v="11990"/>
          <ac:spMkLst>
            <pc:docMk/>
            <pc:sldMk cId="975458850" sldId="448"/>
            <ac:spMk id="742" creationId="{B807F81D-AD85-81F9-647C-421E760C07FF}"/>
          </ac:spMkLst>
        </pc:spChg>
        <pc:spChg chg="mod">
          <ac:chgData name="Heiko Klare" userId="d7b0efbd-a5a6-4d7d-acbc-3da3b9cc1b4b" providerId="ADAL" clId="{42BB5D34-7A67-42A0-868D-31A53ECA7E37}" dt="2024-05-14T12:04:53.546" v="11990"/>
          <ac:spMkLst>
            <pc:docMk/>
            <pc:sldMk cId="975458850" sldId="448"/>
            <ac:spMk id="743" creationId="{43263831-AA5B-4E28-FBB3-43A88D72C966}"/>
          </ac:spMkLst>
        </pc:spChg>
        <pc:spChg chg="mod">
          <ac:chgData name="Heiko Klare" userId="d7b0efbd-a5a6-4d7d-acbc-3da3b9cc1b4b" providerId="ADAL" clId="{42BB5D34-7A67-42A0-868D-31A53ECA7E37}" dt="2024-05-14T12:04:53.546" v="11990"/>
          <ac:spMkLst>
            <pc:docMk/>
            <pc:sldMk cId="975458850" sldId="448"/>
            <ac:spMk id="744" creationId="{D806C86A-E50A-69CC-C1AE-B288B9A45DC8}"/>
          </ac:spMkLst>
        </pc:spChg>
        <pc:spChg chg="mod">
          <ac:chgData name="Heiko Klare" userId="d7b0efbd-a5a6-4d7d-acbc-3da3b9cc1b4b" providerId="ADAL" clId="{42BB5D34-7A67-42A0-868D-31A53ECA7E37}" dt="2024-05-14T12:04:53.546" v="11990"/>
          <ac:spMkLst>
            <pc:docMk/>
            <pc:sldMk cId="975458850" sldId="448"/>
            <ac:spMk id="745" creationId="{4F7C9604-A623-97F8-B80D-5DB242F3C0CA}"/>
          </ac:spMkLst>
        </pc:spChg>
        <pc:spChg chg="mod">
          <ac:chgData name="Heiko Klare" userId="d7b0efbd-a5a6-4d7d-acbc-3da3b9cc1b4b" providerId="ADAL" clId="{42BB5D34-7A67-42A0-868D-31A53ECA7E37}" dt="2024-05-14T12:04:53.546" v="11990"/>
          <ac:spMkLst>
            <pc:docMk/>
            <pc:sldMk cId="975458850" sldId="448"/>
            <ac:spMk id="746" creationId="{AB77D62A-1DCB-ACA5-33AE-39D544F2D6DF}"/>
          </ac:spMkLst>
        </pc:spChg>
        <pc:spChg chg="mod">
          <ac:chgData name="Heiko Klare" userId="d7b0efbd-a5a6-4d7d-acbc-3da3b9cc1b4b" providerId="ADAL" clId="{42BB5D34-7A67-42A0-868D-31A53ECA7E37}" dt="2024-05-14T12:04:53.546" v="11990"/>
          <ac:spMkLst>
            <pc:docMk/>
            <pc:sldMk cId="975458850" sldId="448"/>
            <ac:spMk id="747" creationId="{5FB7A992-0134-C647-F535-1A039AA78D35}"/>
          </ac:spMkLst>
        </pc:spChg>
        <pc:spChg chg="mod">
          <ac:chgData name="Heiko Klare" userId="d7b0efbd-a5a6-4d7d-acbc-3da3b9cc1b4b" providerId="ADAL" clId="{42BB5D34-7A67-42A0-868D-31A53ECA7E37}" dt="2024-05-14T12:04:53.546" v="11990"/>
          <ac:spMkLst>
            <pc:docMk/>
            <pc:sldMk cId="975458850" sldId="448"/>
            <ac:spMk id="748" creationId="{5C7F7DE0-453E-725F-C3D3-7A2D229D552E}"/>
          </ac:spMkLst>
        </pc:spChg>
        <pc:spChg chg="mod">
          <ac:chgData name="Heiko Klare" userId="d7b0efbd-a5a6-4d7d-acbc-3da3b9cc1b4b" providerId="ADAL" clId="{42BB5D34-7A67-42A0-868D-31A53ECA7E37}" dt="2024-05-14T12:04:53.546" v="11990"/>
          <ac:spMkLst>
            <pc:docMk/>
            <pc:sldMk cId="975458850" sldId="448"/>
            <ac:spMk id="749" creationId="{71413421-7FD0-ECA9-5548-C0ADF5AAE92F}"/>
          </ac:spMkLst>
        </pc:spChg>
        <pc:spChg chg="mod">
          <ac:chgData name="Heiko Klare" userId="d7b0efbd-a5a6-4d7d-acbc-3da3b9cc1b4b" providerId="ADAL" clId="{42BB5D34-7A67-42A0-868D-31A53ECA7E37}" dt="2024-05-14T12:04:53.546" v="11990"/>
          <ac:spMkLst>
            <pc:docMk/>
            <pc:sldMk cId="975458850" sldId="448"/>
            <ac:spMk id="750" creationId="{AF83EEE0-3E0A-0501-3829-F47D7F70B380}"/>
          </ac:spMkLst>
        </pc:spChg>
        <pc:spChg chg="mod">
          <ac:chgData name="Heiko Klare" userId="d7b0efbd-a5a6-4d7d-acbc-3da3b9cc1b4b" providerId="ADAL" clId="{42BB5D34-7A67-42A0-868D-31A53ECA7E37}" dt="2024-05-14T12:04:53.546" v="11990"/>
          <ac:spMkLst>
            <pc:docMk/>
            <pc:sldMk cId="975458850" sldId="448"/>
            <ac:spMk id="751" creationId="{B01DF48B-914E-C5AA-0B96-2805EFBC6B3B}"/>
          </ac:spMkLst>
        </pc:spChg>
        <pc:spChg chg="mod">
          <ac:chgData name="Heiko Klare" userId="d7b0efbd-a5a6-4d7d-acbc-3da3b9cc1b4b" providerId="ADAL" clId="{42BB5D34-7A67-42A0-868D-31A53ECA7E37}" dt="2024-05-14T12:04:53.546" v="11990"/>
          <ac:spMkLst>
            <pc:docMk/>
            <pc:sldMk cId="975458850" sldId="448"/>
            <ac:spMk id="752" creationId="{CB75945B-CD31-9F91-26B9-5A02F1D5A678}"/>
          </ac:spMkLst>
        </pc:spChg>
        <pc:spChg chg="mod">
          <ac:chgData name="Heiko Klare" userId="d7b0efbd-a5a6-4d7d-acbc-3da3b9cc1b4b" providerId="ADAL" clId="{42BB5D34-7A67-42A0-868D-31A53ECA7E37}" dt="2024-05-14T12:04:53.546" v="11990"/>
          <ac:spMkLst>
            <pc:docMk/>
            <pc:sldMk cId="975458850" sldId="448"/>
            <ac:spMk id="753" creationId="{AD5DF330-675A-042E-EE8B-4B7B28FD54EE}"/>
          </ac:spMkLst>
        </pc:spChg>
        <pc:spChg chg="mod">
          <ac:chgData name="Heiko Klare" userId="d7b0efbd-a5a6-4d7d-acbc-3da3b9cc1b4b" providerId="ADAL" clId="{42BB5D34-7A67-42A0-868D-31A53ECA7E37}" dt="2024-05-14T12:04:53.546" v="11990"/>
          <ac:spMkLst>
            <pc:docMk/>
            <pc:sldMk cId="975458850" sldId="448"/>
            <ac:spMk id="754" creationId="{4C112CB2-AAAB-3CEC-EA13-0A9CCDFA817B}"/>
          </ac:spMkLst>
        </pc:spChg>
        <pc:spChg chg="mod">
          <ac:chgData name="Heiko Klare" userId="d7b0efbd-a5a6-4d7d-acbc-3da3b9cc1b4b" providerId="ADAL" clId="{42BB5D34-7A67-42A0-868D-31A53ECA7E37}" dt="2024-05-14T12:04:53.546" v="11990"/>
          <ac:spMkLst>
            <pc:docMk/>
            <pc:sldMk cId="975458850" sldId="448"/>
            <ac:spMk id="755" creationId="{8309B7D9-12D3-5C3C-8A8B-6BE784BCBE77}"/>
          </ac:spMkLst>
        </pc:spChg>
        <pc:spChg chg="mod">
          <ac:chgData name="Heiko Klare" userId="d7b0efbd-a5a6-4d7d-acbc-3da3b9cc1b4b" providerId="ADAL" clId="{42BB5D34-7A67-42A0-868D-31A53ECA7E37}" dt="2024-05-14T12:04:53.546" v="11990"/>
          <ac:spMkLst>
            <pc:docMk/>
            <pc:sldMk cId="975458850" sldId="448"/>
            <ac:spMk id="756" creationId="{4BC44C9E-E16B-00C2-00C0-6EFB70D15131}"/>
          </ac:spMkLst>
        </pc:spChg>
        <pc:spChg chg="mod">
          <ac:chgData name="Heiko Klare" userId="d7b0efbd-a5a6-4d7d-acbc-3da3b9cc1b4b" providerId="ADAL" clId="{42BB5D34-7A67-42A0-868D-31A53ECA7E37}" dt="2024-05-14T12:04:53.546" v="11990"/>
          <ac:spMkLst>
            <pc:docMk/>
            <pc:sldMk cId="975458850" sldId="448"/>
            <ac:spMk id="757" creationId="{F9CE110B-EEC0-DEDF-116A-481265DF810C}"/>
          </ac:spMkLst>
        </pc:spChg>
        <pc:spChg chg="mod">
          <ac:chgData name="Heiko Klare" userId="d7b0efbd-a5a6-4d7d-acbc-3da3b9cc1b4b" providerId="ADAL" clId="{42BB5D34-7A67-42A0-868D-31A53ECA7E37}" dt="2024-05-14T12:04:53.546" v="11990"/>
          <ac:spMkLst>
            <pc:docMk/>
            <pc:sldMk cId="975458850" sldId="448"/>
            <ac:spMk id="758" creationId="{22CEB223-AD0E-010C-FE4F-12A5D71B85A6}"/>
          </ac:spMkLst>
        </pc:spChg>
        <pc:spChg chg="mod">
          <ac:chgData name="Heiko Klare" userId="d7b0efbd-a5a6-4d7d-acbc-3da3b9cc1b4b" providerId="ADAL" clId="{42BB5D34-7A67-42A0-868D-31A53ECA7E37}" dt="2024-05-14T12:04:53.546" v="11990"/>
          <ac:spMkLst>
            <pc:docMk/>
            <pc:sldMk cId="975458850" sldId="448"/>
            <ac:spMk id="759" creationId="{5E3E8843-2387-DE7F-6D08-8DD4AD6BA8B7}"/>
          </ac:spMkLst>
        </pc:spChg>
        <pc:spChg chg="mod">
          <ac:chgData name="Heiko Klare" userId="d7b0efbd-a5a6-4d7d-acbc-3da3b9cc1b4b" providerId="ADAL" clId="{42BB5D34-7A67-42A0-868D-31A53ECA7E37}" dt="2024-05-14T12:04:53.546" v="11990"/>
          <ac:spMkLst>
            <pc:docMk/>
            <pc:sldMk cId="975458850" sldId="448"/>
            <ac:spMk id="760" creationId="{E4DEEF6F-8758-4352-4151-D621CE22FA5D}"/>
          </ac:spMkLst>
        </pc:spChg>
        <pc:spChg chg="mod">
          <ac:chgData name="Heiko Klare" userId="d7b0efbd-a5a6-4d7d-acbc-3da3b9cc1b4b" providerId="ADAL" clId="{42BB5D34-7A67-42A0-868D-31A53ECA7E37}" dt="2024-05-14T12:04:53.546" v="11990"/>
          <ac:spMkLst>
            <pc:docMk/>
            <pc:sldMk cId="975458850" sldId="448"/>
            <ac:spMk id="761" creationId="{04B9B53B-DFCC-A616-6B7F-571F35F95DEA}"/>
          </ac:spMkLst>
        </pc:spChg>
        <pc:spChg chg="mod">
          <ac:chgData name="Heiko Klare" userId="d7b0efbd-a5a6-4d7d-acbc-3da3b9cc1b4b" providerId="ADAL" clId="{42BB5D34-7A67-42A0-868D-31A53ECA7E37}" dt="2024-05-14T12:04:53.546" v="11990"/>
          <ac:spMkLst>
            <pc:docMk/>
            <pc:sldMk cId="975458850" sldId="448"/>
            <ac:spMk id="762" creationId="{60C424F8-C898-BDA9-DC99-71BF856A87C5}"/>
          </ac:spMkLst>
        </pc:spChg>
        <pc:spChg chg="mod">
          <ac:chgData name="Heiko Klare" userId="d7b0efbd-a5a6-4d7d-acbc-3da3b9cc1b4b" providerId="ADAL" clId="{42BB5D34-7A67-42A0-868D-31A53ECA7E37}" dt="2024-05-14T12:04:53.546" v="11990"/>
          <ac:spMkLst>
            <pc:docMk/>
            <pc:sldMk cId="975458850" sldId="448"/>
            <ac:spMk id="763" creationId="{E5838BE5-9B80-75C4-E55F-CE0067EC0FEE}"/>
          </ac:spMkLst>
        </pc:spChg>
        <pc:spChg chg="mod">
          <ac:chgData name="Heiko Klare" userId="d7b0efbd-a5a6-4d7d-acbc-3da3b9cc1b4b" providerId="ADAL" clId="{42BB5D34-7A67-42A0-868D-31A53ECA7E37}" dt="2024-05-14T12:04:53.546" v="11990"/>
          <ac:spMkLst>
            <pc:docMk/>
            <pc:sldMk cId="975458850" sldId="448"/>
            <ac:spMk id="764" creationId="{60BA65BD-6204-FA85-F4F7-6B0775B069C1}"/>
          </ac:spMkLst>
        </pc:spChg>
        <pc:spChg chg="mod">
          <ac:chgData name="Heiko Klare" userId="d7b0efbd-a5a6-4d7d-acbc-3da3b9cc1b4b" providerId="ADAL" clId="{42BB5D34-7A67-42A0-868D-31A53ECA7E37}" dt="2024-05-14T12:04:53.546" v="11990"/>
          <ac:spMkLst>
            <pc:docMk/>
            <pc:sldMk cId="975458850" sldId="448"/>
            <ac:spMk id="765" creationId="{80F00764-A15E-9DDB-59D4-5E5836C7F0D9}"/>
          </ac:spMkLst>
        </pc:spChg>
        <pc:spChg chg="mod">
          <ac:chgData name="Heiko Klare" userId="d7b0efbd-a5a6-4d7d-acbc-3da3b9cc1b4b" providerId="ADAL" clId="{42BB5D34-7A67-42A0-868D-31A53ECA7E37}" dt="2024-05-14T12:04:53.546" v="11990"/>
          <ac:spMkLst>
            <pc:docMk/>
            <pc:sldMk cId="975458850" sldId="448"/>
            <ac:spMk id="766" creationId="{69E0D0E9-5D41-0473-33F3-594C84413428}"/>
          </ac:spMkLst>
        </pc:spChg>
        <pc:spChg chg="mod">
          <ac:chgData name="Heiko Klare" userId="d7b0efbd-a5a6-4d7d-acbc-3da3b9cc1b4b" providerId="ADAL" clId="{42BB5D34-7A67-42A0-868D-31A53ECA7E37}" dt="2024-05-14T12:04:53.546" v="11990"/>
          <ac:spMkLst>
            <pc:docMk/>
            <pc:sldMk cId="975458850" sldId="448"/>
            <ac:spMk id="767" creationId="{C897A823-06D2-B66C-9D89-07D90199A51E}"/>
          </ac:spMkLst>
        </pc:spChg>
        <pc:spChg chg="mod">
          <ac:chgData name="Heiko Klare" userId="d7b0efbd-a5a6-4d7d-acbc-3da3b9cc1b4b" providerId="ADAL" clId="{42BB5D34-7A67-42A0-868D-31A53ECA7E37}" dt="2024-05-14T12:04:53.546" v="11990"/>
          <ac:spMkLst>
            <pc:docMk/>
            <pc:sldMk cId="975458850" sldId="448"/>
            <ac:spMk id="768" creationId="{0729C046-69FE-0214-9B2D-20758625ABAC}"/>
          </ac:spMkLst>
        </pc:spChg>
        <pc:spChg chg="mod">
          <ac:chgData name="Heiko Klare" userId="d7b0efbd-a5a6-4d7d-acbc-3da3b9cc1b4b" providerId="ADAL" clId="{42BB5D34-7A67-42A0-868D-31A53ECA7E37}" dt="2024-05-14T12:04:53.546" v="11990"/>
          <ac:spMkLst>
            <pc:docMk/>
            <pc:sldMk cId="975458850" sldId="448"/>
            <ac:spMk id="769" creationId="{BD7FFD73-303C-AC30-9A44-0B9A2166E30A}"/>
          </ac:spMkLst>
        </pc:spChg>
        <pc:spChg chg="mod">
          <ac:chgData name="Heiko Klare" userId="d7b0efbd-a5a6-4d7d-acbc-3da3b9cc1b4b" providerId="ADAL" clId="{42BB5D34-7A67-42A0-868D-31A53ECA7E37}" dt="2024-05-14T12:04:53.546" v="11990"/>
          <ac:spMkLst>
            <pc:docMk/>
            <pc:sldMk cId="975458850" sldId="448"/>
            <ac:spMk id="770" creationId="{7EE75BA2-722C-64EE-C87A-4F57E3CD6DD6}"/>
          </ac:spMkLst>
        </pc:spChg>
        <pc:spChg chg="mod">
          <ac:chgData name="Heiko Klare" userId="d7b0efbd-a5a6-4d7d-acbc-3da3b9cc1b4b" providerId="ADAL" clId="{42BB5D34-7A67-42A0-868D-31A53ECA7E37}" dt="2024-05-14T12:04:53.546" v="11990"/>
          <ac:spMkLst>
            <pc:docMk/>
            <pc:sldMk cId="975458850" sldId="448"/>
            <ac:spMk id="771" creationId="{306EC41B-BAAD-92EF-2AAF-6CE97BB6D422}"/>
          </ac:spMkLst>
        </pc:spChg>
        <pc:spChg chg="mod">
          <ac:chgData name="Heiko Klare" userId="d7b0efbd-a5a6-4d7d-acbc-3da3b9cc1b4b" providerId="ADAL" clId="{42BB5D34-7A67-42A0-868D-31A53ECA7E37}" dt="2024-05-14T12:04:53.546" v="11990"/>
          <ac:spMkLst>
            <pc:docMk/>
            <pc:sldMk cId="975458850" sldId="448"/>
            <ac:spMk id="772" creationId="{C1F28FD1-2DE1-26D6-44DF-6961BB913A2C}"/>
          </ac:spMkLst>
        </pc:spChg>
        <pc:spChg chg="mod">
          <ac:chgData name="Heiko Klare" userId="d7b0efbd-a5a6-4d7d-acbc-3da3b9cc1b4b" providerId="ADAL" clId="{42BB5D34-7A67-42A0-868D-31A53ECA7E37}" dt="2024-05-14T12:04:53.546" v="11990"/>
          <ac:spMkLst>
            <pc:docMk/>
            <pc:sldMk cId="975458850" sldId="448"/>
            <ac:spMk id="773" creationId="{374C4682-D7F3-3E79-E9C9-AEE445CBA734}"/>
          </ac:spMkLst>
        </pc:spChg>
        <pc:spChg chg="mod">
          <ac:chgData name="Heiko Klare" userId="d7b0efbd-a5a6-4d7d-acbc-3da3b9cc1b4b" providerId="ADAL" clId="{42BB5D34-7A67-42A0-868D-31A53ECA7E37}" dt="2024-05-14T12:04:53.546" v="11990"/>
          <ac:spMkLst>
            <pc:docMk/>
            <pc:sldMk cId="975458850" sldId="448"/>
            <ac:spMk id="774" creationId="{63CDB6BD-2CFD-98D3-8A00-CB09DE26C43D}"/>
          </ac:spMkLst>
        </pc:spChg>
        <pc:spChg chg="mod">
          <ac:chgData name="Heiko Klare" userId="d7b0efbd-a5a6-4d7d-acbc-3da3b9cc1b4b" providerId="ADAL" clId="{42BB5D34-7A67-42A0-868D-31A53ECA7E37}" dt="2024-05-14T12:04:53.546" v="11990"/>
          <ac:spMkLst>
            <pc:docMk/>
            <pc:sldMk cId="975458850" sldId="448"/>
            <ac:spMk id="775" creationId="{2D8B373A-775A-6E8F-56EB-D912A4A8321A}"/>
          </ac:spMkLst>
        </pc:spChg>
        <pc:spChg chg="mod">
          <ac:chgData name="Heiko Klare" userId="d7b0efbd-a5a6-4d7d-acbc-3da3b9cc1b4b" providerId="ADAL" clId="{42BB5D34-7A67-42A0-868D-31A53ECA7E37}" dt="2024-05-14T12:04:53.546" v="11990"/>
          <ac:spMkLst>
            <pc:docMk/>
            <pc:sldMk cId="975458850" sldId="448"/>
            <ac:spMk id="776" creationId="{08BEE371-1E8E-5EC4-BE17-CBFEF9CA0101}"/>
          </ac:spMkLst>
        </pc:spChg>
        <pc:spChg chg="mod">
          <ac:chgData name="Heiko Klare" userId="d7b0efbd-a5a6-4d7d-acbc-3da3b9cc1b4b" providerId="ADAL" clId="{42BB5D34-7A67-42A0-868D-31A53ECA7E37}" dt="2024-05-14T12:04:53.546" v="11990"/>
          <ac:spMkLst>
            <pc:docMk/>
            <pc:sldMk cId="975458850" sldId="448"/>
            <ac:spMk id="777" creationId="{66B35ED6-84EA-EEA5-84AD-6D96611B64AA}"/>
          </ac:spMkLst>
        </pc:spChg>
        <pc:spChg chg="mod">
          <ac:chgData name="Heiko Klare" userId="d7b0efbd-a5a6-4d7d-acbc-3da3b9cc1b4b" providerId="ADAL" clId="{42BB5D34-7A67-42A0-868D-31A53ECA7E37}" dt="2024-05-14T12:04:53.546" v="11990"/>
          <ac:spMkLst>
            <pc:docMk/>
            <pc:sldMk cId="975458850" sldId="448"/>
            <ac:spMk id="778" creationId="{E31177A5-BF02-B302-C37C-EB0262FF0FA5}"/>
          </ac:spMkLst>
        </pc:spChg>
        <pc:spChg chg="mod">
          <ac:chgData name="Heiko Klare" userId="d7b0efbd-a5a6-4d7d-acbc-3da3b9cc1b4b" providerId="ADAL" clId="{42BB5D34-7A67-42A0-868D-31A53ECA7E37}" dt="2024-05-14T12:04:53.546" v="11990"/>
          <ac:spMkLst>
            <pc:docMk/>
            <pc:sldMk cId="975458850" sldId="448"/>
            <ac:spMk id="779" creationId="{73B8DB18-D5CE-300E-81E5-E9D97AB83910}"/>
          </ac:spMkLst>
        </pc:spChg>
        <pc:spChg chg="mod">
          <ac:chgData name="Heiko Klare" userId="d7b0efbd-a5a6-4d7d-acbc-3da3b9cc1b4b" providerId="ADAL" clId="{42BB5D34-7A67-42A0-868D-31A53ECA7E37}" dt="2024-05-14T12:04:53.546" v="11990"/>
          <ac:spMkLst>
            <pc:docMk/>
            <pc:sldMk cId="975458850" sldId="448"/>
            <ac:spMk id="780" creationId="{0C105CB4-C325-CB38-5D72-A94D6E09F800}"/>
          </ac:spMkLst>
        </pc:spChg>
        <pc:spChg chg="mod">
          <ac:chgData name="Heiko Klare" userId="d7b0efbd-a5a6-4d7d-acbc-3da3b9cc1b4b" providerId="ADAL" clId="{42BB5D34-7A67-42A0-868D-31A53ECA7E37}" dt="2024-05-14T12:04:53.546" v="11990"/>
          <ac:spMkLst>
            <pc:docMk/>
            <pc:sldMk cId="975458850" sldId="448"/>
            <ac:spMk id="781" creationId="{9907ED47-BDDE-5D29-4CAB-2E97C4B8F509}"/>
          </ac:spMkLst>
        </pc:spChg>
        <pc:spChg chg="mod">
          <ac:chgData name="Heiko Klare" userId="d7b0efbd-a5a6-4d7d-acbc-3da3b9cc1b4b" providerId="ADAL" clId="{42BB5D34-7A67-42A0-868D-31A53ECA7E37}" dt="2024-05-14T12:04:53.546" v="11990"/>
          <ac:spMkLst>
            <pc:docMk/>
            <pc:sldMk cId="975458850" sldId="448"/>
            <ac:spMk id="782" creationId="{B94510F3-0679-1961-EDEC-ACC8EDD118E7}"/>
          </ac:spMkLst>
        </pc:spChg>
        <pc:spChg chg="mod">
          <ac:chgData name="Heiko Klare" userId="d7b0efbd-a5a6-4d7d-acbc-3da3b9cc1b4b" providerId="ADAL" clId="{42BB5D34-7A67-42A0-868D-31A53ECA7E37}" dt="2024-05-14T12:04:53.546" v="11990"/>
          <ac:spMkLst>
            <pc:docMk/>
            <pc:sldMk cId="975458850" sldId="448"/>
            <ac:spMk id="783" creationId="{B33D0A31-5D2E-78A7-AA0F-769DDAA0EAF9}"/>
          </ac:spMkLst>
        </pc:spChg>
        <pc:spChg chg="mod">
          <ac:chgData name="Heiko Klare" userId="d7b0efbd-a5a6-4d7d-acbc-3da3b9cc1b4b" providerId="ADAL" clId="{42BB5D34-7A67-42A0-868D-31A53ECA7E37}" dt="2024-05-14T12:04:53.546" v="11990"/>
          <ac:spMkLst>
            <pc:docMk/>
            <pc:sldMk cId="975458850" sldId="448"/>
            <ac:spMk id="784" creationId="{0787CDB4-F4B4-2D41-FEA1-93ECC10387AC}"/>
          </ac:spMkLst>
        </pc:spChg>
        <pc:spChg chg="mod">
          <ac:chgData name="Heiko Klare" userId="d7b0efbd-a5a6-4d7d-acbc-3da3b9cc1b4b" providerId="ADAL" clId="{42BB5D34-7A67-42A0-868D-31A53ECA7E37}" dt="2024-05-14T12:04:53.546" v="11990"/>
          <ac:spMkLst>
            <pc:docMk/>
            <pc:sldMk cId="975458850" sldId="448"/>
            <ac:spMk id="785" creationId="{04ACD9F7-C626-A2C9-6042-B368B44C4582}"/>
          </ac:spMkLst>
        </pc:spChg>
        <pc:spChg chg="mod">
          <ac:chgData name="Heiko Klare" userId="d7b0efbd-a5a6-4d7d-acbc-3da3b9cc1b4b" providerId="ADAL" clId="{42BB5D34-7A67-42A0-868D-31A53ECA7E37}" dt="2024-05-14T12:04:53.546" v="11990"/>
          <ac:spMkLst>
            <pc:docMk/>
            <pc:sldMk cId="975458850" sldId="448"/>
            <ac:spMk id="786" creationId="{83DEFB38-8CFA-4CC0-AABC-5C15F9FA9EBF}"/>
          </ac:spMkLst>
        </pc:spChg>
        <pc:spChg chg="mod">
          <ac:chgData name="Heiko Klare" userId="d7b0efbd-a5a6-4d7d-acbc-3da3b9cc1b4b" providerId="ADAL" clId="{42BB5D34-7A67-42A0-868D-31A53ECA7E37}" dt="2024-05-14T12:04:53.546" v="11990"/>
          <ac:spMkLst>
            <pc:docMk/>
            <pc:sldMk cId="975458850" sldId="448"/>
            <ac:spMk id="787" creationId="{A7CE4C2C-0C94-B67B-2430-E1330372FACC}"/>
          </ac:spMkLst>
        </pc:spChg>
        <pc:spChg chg="mod">
          <ac:chgData name="Heiko Klare" userId="d7b0efbd-a5a6-4d7d-acbc-3da3b9cc1b4b" providerId="ADAL" clId="{42BB5D34-7A67-42A0-868D-31A53ECA7E37}" dt="2024-05-14T12:04:53.546" v="11990"/>
          <ac:spMkLst>
            <pc:docMk/>
            <pc:sldMk cId="975458850" sldId="448"/>
            <ac:spMk id="788" creationId="{09C1D5A0-4AF9-A004-6481-6F0B1F0F035D}"/>
          </ac:spMkLst>
        </pc:spChg>
        <pc:spChg chg="mod">
          <ac:chgData name="Heiko Klare" userId="d7b0efbd-a5a6-4d7d-acbc-3da3b9cc1b4b" providerId="ADAL" clId="{42BB5D34-7A67-42A0-868D-31A53ECA7E37}" dt="2024-05-14T12:04:53.546" v="11990"/>
          <ac:spMkLst>
            <pc:docMk/>
            <pc:sldMk cId="975458850" sldId="448"/>
            <ac:spMk id="789" creationId="{3D7DD05A-04FB-93BF-EAB4-E3DE843744B1}"/>
          </ac:spMkLst>
        </pc:spChg>
        <pc:spChg chg="mod">
          <ac:chgData name="Heiko Klare" userId="d7b0efbd-a5a6-4d7d-acbc-3da3b9cc1b4b" providerId="ADAL" clId="{42BB5D34-7A67-42A0-868D-31A53ECA7E37}" dt="2024-05-14T12:04:53.546" v="11990"/>
          <ac:spMkLst>
            <pc:docMk/>
            <pc:sldMk cId="975458850" sldId="448"/>
            <ac:spMk id="790" creationId="{A5F3AC08-4CF9-C083-213A-D5C38FF98EE1}"/>
          </ac:spMkLst>
        </pc:spChg>
        <pc:spChg chg="mod">
          <ac:chgData name="Heiko Klare" userId="d7b0efbd-a5a6-4d7d-acbc-3da3b9cc1b4b" providerId="ADAL" clId="{42BB5D34-7A67-42A0-868D-31A53ECA7E37}" dt="2024-05-14T12:04:53.546" v="11990"/>
          <ac:spMkLst>
            <pc:docMk/>
            <pc:sldMk cId="975458850" sldId="448"/>
            <ac:spMk id="791" creationId="{3C5EE7AB-4977-4A71-787D-72C23A52CEA3}"/>
          </ac:spMkLst>
        </pc:spChg>
        <pc:spChg chg="mod">
          <ac:chgData name="Heiko Klare" userId="d7b0efbd-a5a6-4d7d-acbc-3da3b9cc1b4b" providerId="ADAL" clId="{42BB5D34-7A67-42A0-868D-31A53ECA7E37}" dt="2024-05-14T12:04:53.546" v="11990"/>
          <ac:spMkLst>
            <pc:docMk/>
            <pc:sldMk cId="975458850" sldId="448"/>
            <ac:spMk id="792" creationId="{B05D3DD2-DD58-3845-A49C-03030810F7ED}"/>
          </ac:spMkLst>
        </pc:spChg>
        <pc:spChg chg="mod">
          <ac:chgData name="Heiko Klare" userId="d7b0efbd-a5a6-4d7d-acbc-3da3b9cc1b4b" providerId="ADAL" clId="{42BB5D34-7A67-42A0-868D-31A53ECA7E37}" dt="2024-05-14T12:04:53.546" v="11990"/>
          <ac:spMkLst>
            <pc:docMk/>
            <pc:sldMk cId="975458850" sldId="448"/>
            <ac:spMk id="793" creationId="{ED5820DC-CE50-E04E-6A8A-96073F95FC5F}"/>
          </ac:spMkLst>
        </pc:spChg>
        <pc:spChg chg="mod">
          <ac:chgData name="Heiko Klare" userId="d7b0efbd-a5a6-4d7d-acbc-3da3b9cc1b4b" providerId="ADAL" clId="{42BB5D34-7A67-42A0-868D-31A53ECA7E37}" dt="2024-05-14T12:04:53.546" v="11990"/>
          <ac:spMkLst>
            <pc:docMk/>
            <pc:sldMk cId="975458850" sldId="448"/>
            <ac:spMk id="794" creationId="{7D7B24F8-1D26-088E-3F49-D9C391FD389F}"/>
          </ac:spMkLst>
        </pc:spChg>
        <pc:spChg chg="mod">
          <ac:chgData name="Heiko Klare" userId="d7b0efbd-a5a6-4d7d-acbc-3da3b9cc1b4b" providerId="ADAL" clId="{42BB5D34-7A67-42A0-868D-31A53ECA7E37}" dt="2024-05-14T12:04:53.546" v="11990"/>
          <ac:spMkLst>
            <pc:docMk/>
            <pc:sldMk cId="975458850" sldId="448"/>
            <ac:spMk id="795" creationId="{1ADCEF2A-5C11-90BA-B218-49C1153E3276}"/>
          </ac:spMkLst>
        </pc:spChg>
        <pc:spChg chg="mod">
          <ac:chgData name="Heiko Klare" userId="d7b0efbd-a5a6-4d7d-acbc-3da3b9cc1b4b" providerId="ADAL" clId="{42BB5D34-7A67-42A0-868D-31A53ECA7E37}" dt="2024-05-14T12:04:53.546" v="11990"/>
          <ac:spMkLst>
            <pc:docMk/>
            <pc:sldMk cId="975458850" sldId="448"/>
            <ac:spMk id="796" creationId="{EF6FC9F1-8605-25B2-A6DF-6F21BB11E51C}"/>
          </ac:spMkLst>
        </pc:spChg>
        <pc:spChg chg="mod">
          <ac:chgData name="Heiko Klare" userId="d7b0efbd-a5a6-4d7d-acbc-3da3b9cc1b4b" providerId="ADAL" clId="{42BB5D34-7A67-42A0-868D-31A53ECA7E37}" dt="2024-05-14T12:04:53.546" v="11990"/>
          <ac:spMkLst>
            <pc:docMk/>
            <pc:sldMk cId="975458850" sldId="448"/>
            <ac:spMk id="797" creationId="{FD94CCFC-DD0E-22C5-F747-E094AC698C90}"/>
          </ac:spMkLst>
        </pc:spChg>
        <pc:spChg chg="mod">
          <ac:chgData name="Heiko Klare" userId="d7b0efbd-a5a6-4d7d-acbc-3da3b9cc1b4b" providerId="ADAL" clId="{42BB5D34-7A67-42A0-868D-31A53ECA7E37}" dt="2024-05-14T12:04:53.546" v="11990"/>
          <ac:spMkLst>
            <pc:docMk/>
            <pc:sldMk cId="975458850" sldId="448"/>
            <ac:spMk id="798" creationId="{CD8E004C-934D-9D9D-429B-73731D8554E8}"/>
          </ac:spMkLst>
        </pc:spChg>
        <pc:spChg chg="mod">
          <ac:chgData name="Heiko Klare" userId="d7b0efbd-a5a6-4d7d-acbc-3da3b9cc1b4b" providerId="ADAL" clId="{42BB5D34-7A67-42A0-868D-31A53ECA7E37}" dt="2024-05-14T12:04:53.546" v="11990"/>
          <ac:spMkLst>
            <pc:docMk/>
            <pc:sldMk cId="975458850" sldId="448"/>
            <ac:spMk id="799" creationId="{9A769F3F-5367-4EA1-6B96-35D4121B9498}"/>
          </ac:spMkLst>
        </pc:spChg>
        <pc:spChg chg="mod">
          <ac:chgData name="Heiko Klare" userId="d7b0efbd-a5a6-4d7d-acbc-3da3b9cc1b4b" providerId="ADAL" clId="{42BB5D34-7A67-42A0-868D-31A53ECA7E37}" dt="2024-05-14T12:04:53.546" v="11990"/>
          <ac:spMkLst>
            <pc:docMk/>
            <pc:sldMk cId="975458850" sldId="448"/>
            <ac:spMk id="800" creationId="{84EFC62B-3013-FA11-6040-EC20F07F4BB9}"/>
          </ac:spMkLst>
        </pc:spChg>
        <pc:spChg chg="mod">
          <ac:chgData name="Heiko Klare" userId="d7b0efbd-a5a6-4d7d-acbc-3da3b9cc1b4b" providerId="ADAL" clId="{42BB5D34-7A67-42A0-868D-31A53ECA7E37}" dt="2024-05-14T12:04:53.546" v="11990"/>
          <ac:spMkLst>
            <pc:docMk/>
            <pc:sldMk cId="975458850" sldId="448"/>
            <ac:spMk id="801" creationId="{E050148E-8A8C-7712-9C1E-735AEEE9C1DD}"/>
          </ac:spMkLst>
        </pc:spChg>
        <pc:spChg chg="mod">
          <ac:chgData name="Heiko Klare" userId="d7b0efbd-a5a6-4d7d-acbc-3da3b9cc1b4b" providerId="ADAL" clId="{42BB5D34-7A67-42A0-868D-31A53ECA7E37}" dt="2024-05-14T12:04:53.546" v="11990"/>
          <ac:spMkLst>
            <pc:docMk/>
            <pc:sldMk cId="975458850" sldId="448"/>
            <ac:spMk id="802" creationId="{19C5F7E9-C926-B532-494B-CBD220360CD4}"/>
          </ac:spMkLst>
        </pc:spChg>
        <pc:spChg chg="mod">
          <ac:chgData name="Heiko Klare" userId="d7b0efbd-a5a6-4d7d-acbc-3da3b9cc1b4b" providerId="ADAL" clId="{42BB5D34-7A67-42A0-868D-31A53ECA7E37}" dt="2024-05-14T12:04:53.546" v="11990"/>
          <ac:spMkLst>
            <pc:docMk/>
            <pc:sldMk cId="975458850" sldId="448"/>
            <ac:spMk id="803" creationId="{BF03AAE2-6290-93FC-75CD-05FBD94C1BA5}"/>
          </ac:spMkLst>
        </pc:spChg>
        <pc:spChg chg="mod">
          <ac:chgData name="Heiko Klare" userId="d7b0efbd-a5a6-4d7d-acbc-3da3b9cc1b4b" providerId="ADAL" clId="{42BB5D34-7A67-42A0-868D-31A53ECA7E37}" dt="2024-05-14T12:04:53.546" v="11990"/>
          <ac:spMkLst>
            <pc:docMk/>
            <pc:sldMk cId="975458850" sldId="448"/>
            <ac:spMk id="804" creationId="{BAD96166-B983-0D80-0346-FCB07CAFBE62}"/>
          </ac:spMkLst>
        </pc:spChg>
        <pc:spChg chg="mod">
          <ac:chgData name="Heiko Klare" userId="d7b0efbd-a5a6-4d7d-acbc-3da3b9cc1b4b" providerId="ADAL" clId="{42BB5D34-7A67-42A0-868D-31A53ECA7E37}" dt="2024-05-14T12:04:53.546" v="11990"/>
          <ac:spMkLst>
            <pc:docMk/>
            <pc:sldMk cId="975458850" sldId="448"/>
            <ac:spMk id="805" creationId="{20AED948-8870-0653-F36A-E509730A3C34}"/>
          </ac:spMkLst>
        </pc:spChg>
        <pc:spChg chg="mod">
          <ac:chgData name="Heiko Klare" userId="d7b0efbd-a5a6-4d7d-acbc-3da3b9cc1b4b" providerId="ADAL" clId="{42BB5D34-7A67-42A0-868D-31A53ECA7E37}" dt="2024-05-14T12:04:53.546" v="11990"/>
          <ac:spMkLst>
            <pc:docMk/>
            <pc:sldMk cId="975458850" sldId="448"/>
            <ac:spMk id="806" creationId="{81B2601B-021E-7F07-5BA3-615FEC6E7570}"/>
          </ac:spMkLst>
        </pc:spChg>
        <pc:spChg chg="mod">
          <ac:chgData name="Heiko Klare" userId="d7b0efbd-a5a6-4d7d-acbc-3da3b9cc1b4b" providerId="ADAL" clId="{42BB5D34-7A67-42A0-868D-31A53ECA7E37}" dt="2024-05-14T12:04:53.546" v="11990"/>
          <ac:spMkLst>
            <pc:docMk/>
            <pc:sldMk cId="975458850" sldId="448"/>
            <ac:spMk id="807" creationId="{3111ED2B-6EE6-AC33-24E3-A7C9C29DAA32}"/>
          </ac:spMkLst>
        </pc:spChg>
        <pc:spChg chg="mod">
          <ac:chgData name="Heiko Klare" userId="d7b0efbd-a5a6-4d7d-acbc-3da3b9cc1b4b" providerId="ADAL" clId="{42BB5D34-7A67-42A0-868D-31A53ECA7E37}" dt="2024-05-14T12:04:53.546" v="11990"/>
          <ac:spMkLst>
            <pc:docMk/>
            <pc:sldMk cId="975458850" sldId="448"/>
            <ac:spMk id="808" creationId="{82A12F5B-F942-61C2-7EB2-783467E31216}"/>
          </ac:spMkLst>
        </pc:spChg>
        <pc:spChg chg="mod">
          <ac:chgData name="Heiko Klare" userId="d7b0efbd-a5a6-4d7d-acbc-3da3b9cc1b4b" providerId="ADAL" clId="{42BB5D34-7A67-42A0-868D-31A53ECA7E37}" dt="2024-05-14T12:04:53.546" v="11990"/>
          <ac:spMkLst>
            <pc:docMk/>
            <pc:sldMk cId="975458850" sldId="448"/>
            <ac:spMk id="809" creationId="{BC7A0069-2AED-DDC6-1E8A-1E793DD6C258}"/>
          </ac:spMkLst>
        </pc:spChg>
        <pc:spChg chg="mod">
          <ac:chgData name="Heiko Klare" userId="d7b0efbd-a5a6-4d7d-acbc-3da3b9cc1b4b" providerId="ADAL" clId="{42BB5D34-7A67-42A0-868D-31A53ECA7E37}" dt="2024-05-14T12:04:53.546" v="11990"/>
          <ac:spMkLst>
            <pc:docMk/>
            <pc:sldMk cId="975458850" sldId="448"/>
            <ac:spMk id="810" creationId="{FF1E79B0-A210-AD28-7772-2A2D8E221072}"/>
          </ac:spMkLst>
        </pc:spChg>
        <pc:spChg chg="mod">
          <ac:chgData name="Heiko Klare" userId="d7b0efbd-a5a6-4d7d-acbc-3da3b9cc1b4b" providerId="ADAL" clId="{42BB5D34-7A67-42A0-868D-31A53ECA7E37}" dt="2024-05-14T12:04:53.546" v="11990"/>
          <ac:spMkLst>
            <pc:docMk/>
            <pc:sldMk cId="975458850" sldId="448"/>
            <ac:spMk id="811" creationId="{C368F4F5-EF25-58B7-2293-26341A76DC85}"/>
          </ac:spMkLst>
        </pc:spChg>
        <pc:spChg chg="mod">
          <ac:chgData name="Heiko Klare" userId="d7b0efbd-a5a6-4d7d-acbc-3da3b9cc1b4b" providerId="ADAL" clId="{42BB5D34-7A67-42A0-868D-31A53ECA7E37}" dt="2024-05-14T12:04:53.546" v="11990"/>
          <ac:spMkLst>
            <pc:docMk/>
            <pc:sldMk cId="975458850" sldId="448"/>
            <ac:spMk id="812" creationId="{6842E2E6-0CB3-B282-B707-8E127B518F3C}"/>
          </ac:spMkLst>
        </pc:spChg>
        <pc:spChg chg="mod">
          <ac:chgData name="Heiko Klare" userId="d7b0efbd-a5a6-4d7d-acbc-3da3b9cc1b4b" providerId="ADAL" clId="{42BB5D34-7A67-42A0-868D-31A53ECA7E37}" dt="2024-05-14T12:04:53.546" v="11990"/>
          <ac:spMkLst>
            <pc:docMk/>
            <pc:sldMk cId="975458850" sldId="448"/>
            <ac:spMk id="813" creationId="{72EE8D1B-CE57-1F39-FC6E-926DF34973B5}"/>
          </ac:spMkLst>
        </pc:spChg>
        <pc:spChg chg="mod">
          <ac:chgData name="Heiko Klare" userId="d7b0efbd-a5a6-4d7d-acbc-3da3b9cc1b4b" providerId="ADAL" clId="{42BB5D34-7A67-42A0-868D-31A53ECA7E37}" dt="2024-05-14T12:04:53.546" v="11990"/>
          <ac:spMkLst>
            <pc:docMk/>
            <pc:sldMk cId="975458850" sldId="448"/>
            <ac:spMk id="814" creationId="{0188FFC4-2316-C60A-B830-23F7AD2D8B8A}"/>
          </ac:spMkLst>
        </pc:spChg>
        <pc:spChg chg="mod">
          <ac:chgData name="Heiko Klare" userId="d7b0efbd-a5a6-4d7d-acbc-3da3b9cc1b4b" providerId="ADAL" clId="{42BB5D34-7A67-42A0-868D-31A53ECA7E37}" dt="2024-05-14T12:04:53.546" v="11990"/>
          <ac:spMkLst>
            <pc:docMk/>
            <pc:sldMk cId="975458850" sldId="448"/>
            <ac:spMk id="815" creationId="{0F56FAF2-D1E4-E7D7-6CB1-8F1252B08977}"/>
          </ac:spMkLst>
        </pc:spChg>
        <pc:spChg chg="mod">
          <ac:chgData name="Heiko Klare" userId="d7b0efbd-a5a6-4d7d-acbc-3da3b9cc1b4b" providerId="ADAL" clId="{42BB5D34-7A67-42A0-868D-31A53ECA7E37}" dt="2024-05-14T12:04:53.546" v="11990"/>
          <ac:spMkLst>
            <pc:docMk/>
            <pc:sldMk cId="975458850" sldId="448"/>
            <ac:spMk id="816" creationId="{7D845CA5-02EF-00E8-8818-0076734EA760}"/>
          </ac:spMkLst>
        </pc:spChg>
        <pc:spChg chg="mod">
          <ac:chgData name="Heiko Klare" userId="d7b0efbd-a5a6-4d7d-acbc-3da3b9cc1b4b" providerId="ADAL" clId="{42BB5D34-7A67-42A0-868D-31A53ECA7E37}" dt="2024-05-14T12:04:53.546" v="11990"/>
          <ac:spMkLst>
            <pc:docMk/>
            <pc:sldMk cId="975458850" sldId="448"/>
            <ac:spMk id="817" creationId="{61C0DB78-9FD8-810B-E3A8-131608FBBA8B}"/>
          </ac:spMkLst>
        </pc:spChg>
        <pc:spChg chg="mod">
          <ac:chgData name="Heiko Klare" userId="d7b0efbd-a5a6-4d7d-acbc-3da3b9cc1b4b" providerId="ADAL" clId="{42BB5D34-7A67-42A0-868D-31A53ECA7E37}" dt="2024-05-14T12:04:53.546" v="11990"/>
          <ac:spMkLst>
            <pc:docMk/>
            <pc:sldMk cId="975458850" sldId="448"/>
            <ac:spMk id="818" creationId="{B1092830-6E03-A33C-0726-7714213CB4F0}"/>
          </ac:spMkLst>
        </pc:spChg>
        <pc:spChg chg="mod">
          <ac:chgData name="Heiko Klare" userId="d7b0efbd-a5a6-4d7d-acbc-3da3b9cc1b4b" providerId="ADAL" clId="{42BB5D34-7A67-42A0-868D-31A53ECA7E37}" dt="2024-05-14T12:04:53.546" v="11990"/>
          <ac:spMkLst>
            <pc:docMk/>
            <pc:sldMk cId="975458850" sldId="448"/>
            <ac:spMk id="819" creationId="{6AC80E34-99E4-D274-6F87-0A6608EA66E7}"/>
          </ac:spMkLst>
        </pc:spChg>
        <pc:spChg chg="mod">
          <ac:chgData name="Heiko Klare" userId="d7b0efbd-a5a6-4d7d-acbc-3da3b9cc1b4b" providerId="ADAL" clId="{42BB5D34-7A67-42A0-868D-31A53ECA7E37}" dt="2024-05-14T12:04:53.546" v="11990"/>
          <ac:spMkLst>
            <pc:docMk/>
            <pc:sldMk cId="975458850" sldId="448"/>
            <ac:spMk id="820" creationId="{41EFCA30-6DB8-AD4C-3CD8-DCDC8A11CC6D}"/>
          </ac:spMkLst>
        </pc:spChg>
        <pc:spChg chg="mod">
          <ac:chgData name="Heiko Klare" userId="d7b0efbd-a5a6-4d7d-acbc-3da3b9cc1b4b" providerId="ADAL" clId="{42BB5D34-7A67-42A0-868D-31A53ECA7E37}" dt="2024-05-14T12:04:53.546" v="11990"/>
          <ac:spMkLst>
            <pc:docMk/>
            <pc:sldMk cId="975458850" sldId="448"/>
            <ac:spMk id="821" creationId="{98EC7B83-609C-AC92-A628-AB03EB2F31DC}"/>
          </ac:spMkLst>
        </pc:spChg>
        <pc:spChg chg="mod">
          <ac:chgData name="Heiko Klare" userId="d7b0efbd-a5a6-4d7d-acbc-3da3b9cc1b4b" providerId="ADAL" clId="{42BB5D34-7A67-42A0-868D-31A53ECA7E37}" dt="2024-05-14T12:04:53.546" v="11990"/>
          <ac:spMkLst>
            <pc:docMk/>
            <pc:sldMk cId="975458850" sldId="448"/>
            <ac:spMk id="822" creationId="{9735F2CD-56FA-BB02-4300-F4F0E4BB8F19}"/>
          </ac:spMkLst>
        </pc:spChg>
        <pc:spChg chg="mod">
          <ac:chgData name="Heiko Klare" userId="d7b0efbd-a5a6-4d7d-acbc-3da3b9cc1b4b" providerId="ADAL" clId="{42BB5D34-7A67-42A0-868D-31A53ECA7E37}" dt="2024-05-14T12:04:53.546" v="11990"/>
          <ac:spMkLst>
            <pc:docMk/>
            <pc:sldMk cId="975458850" sldId="448"/>
            <ac:spMk id="823" creationId="{4853BEAB-84E5-E149-A352-64028E116E7B}"/>
          </ac:spMkLst>
        </pc:spChg>
        <pc:spChg chg="mod">
          <ac:chgData name="Heiko Klare" userId="d7b0efbd-a5a6-4d7d-acbc-3da3b9cc1b4b" providerId="ADAL" clId="{42BB5D34-7A67-42A0-868D-31A53ECA7E37}" dt="2024-05-14T12:04:53.546" v="11990"/>
          <ac:spMkLst>
            <pc:docMk/>
            <pc:sldMk cId="975458850" sldId="448"/>
            <ac:spMk id="824" creationId="{601B89F1-BE6D-A837-0241-16F5E20B9D86}"/>
          </ac:spMkLst>
        </pc:spChg>
        <pc:spChg chg="mod">
          <ac:chgData name="Heiko Klare" userId="d7b0efbd-a5a6-4d7d-acbc-3da3b9cc1b4b" providerId="ADAL" clId="{42BB5D34-7A67-42A0-868D-31A53ECA7E37}" dt="2024-05-14T12:04:53.546" v="11990"/>
          <ac:spMkLst>
            <pc:docMk/>
            <pc:sldMk cId="975458850" sldId="448"/>
            <ac:spMk id="825" creationId="{EFC4B9A0-92D6-CAA7-FEC9-586A54B7099E}"/>
          </ac:spMkLst>
        </pc:spChg>
        <pc:spChg chg="mod">
          <ac:chgData name="Heiko Klare" userId="d7b0efbd-a5a6-4d7d-acbc-3da3b9cc1b4b" providerId="ADAL" clId="{42BB5D34-7A67-42A0-868D-31A53ECA7E37}" dt="2024-05-14T12:04:53.546" v="11990"/>
          <ac:spMkLst>
            <pc:docMk/>
            <pc:sldMk cId="975458850" sldId="448"/>
            <ac:spMk id="826" creationId="{18FA04C3-AAB8-BE4D-15B7-A63EE0D3A69B}"/>
          </ac:spMkLst>
        </pc:spChg>
        <pc:spChg chg="mod">
          <ac:chgData name="Heiko Klare" userId="d7b0efbd-a5a6-4d7d-acbc-3da3b9cc1b4b" providerId="ADAL" clId="{42BB5D34-7A67-42A0-868D-31A53ECA7E37}" dt="2024-05-14T12:04:53.546" v="11990"/>
          <ac:spMkLst>
            <pc:docMk/>
            <pc:sldMk cId="975458850" sldId="448"/>
            <ac:spMk id="827" creationId="{071D3EC1-7386-73E4-466B-33D1027063DE}"/>
          </ac:spMkLst>
        </pc:spChg>
        <pc:spChg chg="mod">
          <ac:chgData name="Heiko Klare" userId="d7b0efbd-a5a6-4d7d-acbc-3da3b9cc1b4b" providerId="ADAL" clId="{42BB5D34-7A67-42A0-868D-31A53ECA7E37}" dt="2024-05-14T12:04:53.546" v="11990"/>
          <ac:spMkLst>
            <pc:docMk/>
            <pc:sldMk cId="975458850" sldId="448"/>
            <ac:spMk id="828" creationId="{63EC35C5-1D0C-9A32-ADFE-2FF3C4EA7082}"/>
          </ac:spMkLst>
        </pc:spChg>
        <pc:spChg chg="mod">
          <ac:chgData name="Heiko Klare" userId="d7b0efbd-a5a6-4d7d-acbc-3da3b9cc1b4b" providerId="ADAL" clId="{42BB5D34-7A67-42A0-868D-31A53ECA7E37}" dt="2024-05-14T12:04:53.546" v="11990"/>
          <ac:spMkLst>
            <pc:docMk/>
            <pc:sldMk cId="975458850" sldId="448"/>
            <ac:spMk id="829" creationId="{2340058F-A260-3578-C013-35F3300B7E2E}"/>
          </ac:spMkLst>
        </pc:spChg>
        <pc:spChg chg="mod">
          <ac:chgData name="Heiko Klare" userId="d7b0efbd-a5a6-4d7d-acbc-3da3b9cc1b4b" providerId="ADAL" clId="{42BB5D34-7A67-42A0-868D-31A53ECA7E37}" dt="2024-05-14T12:04:53.546" v="11990"/>
          <ac:spMkLst>
            <pc:docMk/>
            <pc:sldMk cId="975458850" sldId="448"/>
            <ac:spMk id="830" creationId="{34264B65-704B-97C7-35F4-672343FE4D98}"/>
          </ac:spMkLst>
        </pc:spChg>
        <pc:spChg chg="mod">
          <ac:chgData name="Heiko Klare" userId="d7b0efbd-a5a6-4d7d-acbc-3da3b9cc1b4b" providerId="ADAL" clId="{42BB5D34-7A67-42A0-868D-31A53ECA7E37}" dt="2024-05-14T12:04:53.546" v="11990"/>
          <ac:spMkLst>
            <pc:docMk/>
            <pc:sldMk cId="975458850" sldId="448"/>
            <ac:spMk id="831" creationId="{18EE992E-D706-5EBD-19A8-4281494A342D}"/>
          </ac:spMkLst>
        </pc:spChg>
        <pc:spChg chg="mod">
          <ac:chgData name="Heiko Klare" userId="d7b0efbd-a5a6-4d7d-acbc-3da3b9cc1b4b" providerId="ADAL" clId="{42BB5D34-7A67-42A0-868D-31A53ECA7E37}" dt="2024-05-14T12:04:53.546" v="11990"/>
          <ac:spMkLst>
            <pc:docMk/>
            <pc:sldMk cId="975458850" sldId="448"/>
            <ac:spMk id="832" creationId="{66D14F11-C6E7-94E7-4495-08F79651C0DB}"/>
          </ac:spMkLst>
        </pc:spChg>
        <pc:spChg chg="mod">
          <ac:chgData name="Heiko Klare" userId="d7b0efbd-a5a6-4d7d-acbc-3da3b9cc1b4b" providerId="ADAL" clId="{42BB5D34-7A67-42A0-868D-31A53ECA7E37}" dt="2024-05-14T12:04:53.546" v="11990"/>
          <ac:spMkLst>
            <pc:docMk/>
            <pc:sldMk cId="975458850" sldId="448"/>
            <ac:spMk id="833" creationId="{E10DF010-F708-29AC-FE12-334E9F405B37}"/>
          </ac:spMkLst>
        </pc:spChg>
        <pc:spChg chg="mod">
          <ac:chgData name="Heiko Klare" userId="d7b0efbd-a5a6-4d7d-acbc-3da3b9cc1b4b" providerId="ADAL" clId="{42BB5D34-7A67-42A0-868D-31A53ECA7E37}" dt="2024-05-14T12:04:53.546" v="11990"/>
          <ac:spMkLst>
            <pc:docMk/>
            <pc:sldMk cId="975458850" sldId="448"/>
            <ac:spMk id="834" creationId="{EBFD3A0F-7AD5-5928-A760-228E9AC70521}"/>
          </ac:spMkLst>
        </pc:spChg>
        <pc:spChg chg="mod">
          <ac:chgData name="Heiko Klare" userId="d7b0efbd-a5a6-4d7d-acbc-3da3b9cc1b4b" providerId="ADAL" clId="{42BB5D34-7A67-42A0-868D-31A53ECA7E37}" dt="2024-05-14T12:04:53.546" v="11990"/>
          <ac:spMkLst>
            <pc:docMk/>
            <pc:sldMk cId="975458850" sldId="448"/>
            <ac:spMk id="835" creationId="{F052669D-007E-AE92-6BD5-34FD0C88A674}"/>
          </ac:spMkLst>
        </pc:spChg>
        <pc:spChg chg="mod">
          <ac:chgData name="Heiko Klare" userId="d7b0efbd-a5a6-4d7d-acbc-3da3b9cc1b4b" providerId="ADAL" clId="{42BB5D34-7A67-42A0-868D-31A53ECA7E37}" dt="2024-05-14T12:04:53.546" v="11990"/>
          <ac:spMkLst>
            <pc:docMk/>
            <pc:sldMk cId="975458850" sldId="448"/>
            <ac:spMk id="836" creationId="{A333EF84-BCD5-3D7F-12DB-6D9003E4AC23}"/>
          </ac:spMkLst>
        </pc:spChg>
        <pc:spChg chg="mod">
          <ac:chgData name="Heiko Klare" userId="d7b0efbd-a5a6-4d7d-acbc-3da3b9cc1b4b" providerId="ADAL" clId="{42BB5D34-7A67-42A0-868D-31A53ECA7E37}" dt="2024-05-14T12:04:53.546" v="11990"/>
          <ac:spMkLst>
            <pc:docMk/>
            <pc:sldMk cId="975458850" sldId="448"/>
            <ac:spMk id="837" creationId="{B952D700-EA3C-4BE8-507C-A3308C5820ED}"/>
          </ac:spMkLst>
        </pc:spChg>
        <pc:spChg chg="mod">
          <ac:chgData name="Heiko Klare" userId="d7b0efbd-a5a6-4d7d-acbc-3da3b9cc1b4b" providerId="ADAL" clId="{42BB5D34-7A67-42A0-868D-31A53ECA7E37}" dt="2024-05-14T12:04:53.546" v="11990"/>
          <ac:spMkLst>
            <pc:docMk/>
            <pc:sldMk cId="975458850" sldId="448"/>
            <ac:spMk id="838" creationId="{6B0B0347-7775-1E92-7B1A-E0C4BFF780CF}"/>
          </ac:spMkLst>
        </pc:spChg>
        <pc:spChg chg="mod">
          <ac:chgData name="Heiko Klare" userId="d7b0efbd-a5a6-4d7d-acbc-3da3b9cc1b4b" providerId="ADAL" clId="{42BB5D34-7A67-42A0-868D-31A53ECA7E37}" dt="2024-05-14T12:04:53.546" v="11990"/>
          <ac:spMkLst>
            <pc:docMk/>
            <pc:sldMk cId="975458850" sldId="448"/>
            <ac:spMk id="839" creationId="{1D888943-7C32-4A18-9A12-FD4CDB6872BE}"/>
          </ac:spMkLst>
        </pc:spChg>
        <pc:spChg chg="mod">
          <ac:chgData name="Heiko Klare" userId="d7b0efbd-a5a6-4d7d-acbc-3da3b9cc1b4b" providerId="ADAL" clId="{42BB5D34-7A67-42A0-868D-31A53ECA7E37}" dt="2024-05-14T12:04:53.546" v="11990"/>
          <ac:spMkLst>
            <pc:docMk/>
            <pc:sldMk cId="975458850" sldId="448"/>
            <ac:spMk id="840" creationId="{589C9F4A-7B87-5FEC-8096-522172193A2D}"/>
          </ac:spMkLst>
        </pc:spChg>
        <pc:spChg chg="mod">
          <ac:chgData name="Heiko Klare" userId="d7b0efbd-a5a6-4d7d-acbc-3da3b9cc1b4b" providerId="ADAL" clId="{42BB5D34-7A67-42A0-868D-31A53ECA7E37}" dt="2024-05-14T12:04:53.546" v="11990"/>
          <ac:spMkLst>
            <pc:docMk/>
            <pc:sldMk cId="975458850" sldId="448"/>
            <ac:spMk id="841" creationId="{6B42D7E3-68C2-E1AC-A60D-B77E12E1387C}"/>
          </ac:spMkLst>
        </pc:spChg>
        <pc:spChg chg="mod">
          <ac:chgData name="Heiko Klare" userId="d7b0efbd-a5a6-4d7d-acbc-3da3b9cc1b4b" providerId="ADAL" clId="{42BB5D34-7A67-42A0-868D-31A53ECA7E37}" dt="2024-05-14T12:04:53.546" v="11990"/>
          <ac:spMkLst>
            <pc:docMk/>
            <pc:sldMk cId="975458850" sldId="448"/>
            <ac:spMk id="842" creationId="{C1C350E5-CB7E-8544-9F1F-CA7FB104713F}"/>
          </ac:spMkLst>
        </pc:spChg>
        <pc:spChg chg="mod">
          <ac:chgData name="Heiko Klare" userId="d7b0efbd-a5a6-4d7d-acbc-3da3b9cc1b4b" providerId="ADAL" clId="{42BB5D34-7A67-42A0-868D-31A53ECA7E37}" dt="2024-05-14T12:04:53.546" v="11990"/>
          <ac:spMkLst>
            <pc:docMk/>
            <pc:sldMk cId="975458850" sldId="448"/>
            <ac:spMk id="843" creationId="{558D36C1-E680-61D0-AA1B-C60DCE97B0CE}"/>
          </ac:spMkLst>
        </pc:spChg>
        <pc:spChg chg="mod">
          <ac:chgData name="Heiko Klare" userId="d7b0efbd-a5a6-4d7d-acbc-3da3b9cc1b4b" providerId="ADAL" clId="{42BB5D34-7A67-42A0-868D-31A53ECA7E37}" dt="2024-05-14T12:04:53.546" v="11990"/>
          <ac:spMkLst>
            <pc:docMk/>
            <pc:sldMk cId="975458850" sldId="448"/>
            <ac:spMk id="844" creationId="{71D2359F-A706-9CBE-904A-F13245DEC171}"/>
          </ac:spMkLst>
        </pc:spChg>
        <pc:spChg chg="mod">
          <ac:chgData name="Heiko Klare" userId="d7b0efbd-a5a6-4d7d-acbc-3da3b9cc1b4b" providerId="ADAL" clId="{42BB5D34-7A67-42A0-868D-31A53ECA7E37}" dt="2024-05-14T12:04:53.546" v="11990"/>
          <ac:spMkLst>
            <pc:docMk/>
            <pc:sldMk cId="975458850" sldId="448"/>
            <ac:spMk id="845" creationId="{302E07DF-67B2-B4EA-67AF-3C330F7C6FF9}"/>
          </ac:spMkLst>
        </pc:spChg>
        <pc:spChg chg="mod">
          <ac:chgData name="Heiko Klare" userId="d7b0efbd-a5a6-4d7d-acbc-3da3b9cc1b4b" providerId="ADAL" clId="{42BB5D34-7A67-42A0-868D-31A53ECA7E37}" dt="2024-05-14T12:04:53.546" v="11990"/>
          <ac:spMkLst>
            <pc:docMk/>
            <pc:sldMk cId="975458850" sldId="448"/>
            <ac:spMk id="846" creationId="{20D6B90C-65AF-104E-C277-4D295829A0B3}"/>
          </ac:spMkLst>
        </pc:spChg>
        <pc:spChg chg="mod">
          <ac:chgData name="Heiko Klare" userId="d7b0efbd-a5a6-4d7d-acbc-3da3b9cc1b4b" providerId="ADAL" clId="{42BB5D34-7A67-42A0-868D-31A53ECA7E37}" dt="2024-05-14T12:04:53.546" v="11990"/>
          <ac:spMkLst>
            <pc:docMk/>
            <pc:sldMk cId="975458850" sldId="448"/>
            <ac:spMk id="847" creationId="{F7B79A5A-4C58-7C49-A7B2-FBB92F2B5974}"/>
          </ac:spMkLst>
        </pc:spChg>
        <pc:spChg chg="mod">
          <ac:chgData name="Heiko Klare" userId="d7b0efbd-a5a6-4d7d-acbc-3da3b9cc1b4b" providerId="ADAL" clId="{42BB5D34-7A67-42A0-868D-31A53ECA7E37}" dt="2024-05-14T12:04:53.546" v="11990"/>
          <ac:spMkLst>
            <pc:docMk/>
            <pc:sldMk cId="975458850" sldId="448"/>
            <ac:spMk id="848" creationId="{AC452B59-E358-B410-88EE-687524590770}"/>
          </ac:spMkLst>
        </pc:spChg>
        <pc:spChg chg="mod">
          <ac:chgData name="Heiko Klare" userId="d7b0efbd-a5a6-4d7d-acbc-3da3b9cc1b4b" providerId="ADAL" clId="{42BB5D34-7A67-42A0-868D-31A53ECA7E37}" dt="2024-05-14T12:04:53.546" v="11990"/>
          <ac:spMkLst>
            <pc:docMk/>
            <pc:sldMk cId="975458850" sldId="448"/>
            <ac:spMk id="849" creationId="{348D525F-8742-1791-8BF0-132D599336A1}"/>
          </ac:spMkLst>
        </pc:spChg>
        <pc:spChg chg="mod">
          <ac:chgData name="Heiko Klare" userId="d7b0efbd-a5a6-4d7d-acbc-3da3b9cc1b4b" providerId="ADAL" clId="{42BB5D34-7A67-42A0-868D-31A53ECA7E37}" dt="2024-05-14T12:04:53.546" v="11990"/>
          <ac:spMkLst>
            <pc:docMk/>
            <pc:sldMk cId="975458850" sldId="448"/>
            <ac:spMk id="850" creationId="{1DB5B535-F9C5-1908-A51A-0ED266008905}"/>
          </ac:spMkLst>
        </pc:spChg>
        <pc:spChg chg="mod">
          <ac:chgData name="Heiko Klare" userId="d7b0efbd-a5a6-4d7d-acbc-3da3b9cc1b4b" providerId="ADAL" clId="{42BB5D34-7A67-42A0-868D-31A53ECA7E37}" dt="2024-05-14T12:04:53.546" v="11990"/>
          <ac:spMkLst>
            <pc:docMk/>
            <pc:sldMk cId="975458850" sldId="448"/>
            <ac:spMk id="851" creationId="{3E4BBF92-24EA-375A-0DD0-F5A8E53597FF}"/>
          </ac:spMkLst>
        </pc:spChg>
        <pc:spChg chg="mod">
          <ac:chgData name="Heiko Klare" userId="d7b0efbd-a5a6-4d7d-acbc-3da3b9cc1b4b" providerId="ADAL" clId="{42BB5D34-7A67-42A0-868D-31A53ECA7E37}" dt="2024-05-14T12:04:53.546" v="11990"/>
          <ac:spMkLst>
            <pc:docMk/>
            <pc:sldMk cId="975458850" sldId="448"/>
            <ac:spMk id="852" creationId="{6AA4B1D5-CD97-E23F-7FFB-3EF914A75DDD}"/>
          </ac:spMkLst>
        </pc:spChg>
        <pc:spChg chg="mod">
          <ac:chgData name="Heiko Klare" userId="d7b0efbd-a5a6-4d7d-acbc-3da3b9cc1b4b" providerId="ADAL" clId="{42BB5D34-7A67-42A0-868D-31A53ECA7E37}" dt="2024-05-14T12:04:53.546" v="11990"/>
          <ac:spMkLst>
            <pc:docMk/>
            <pc:sldMk cId="975458850" sldId="448"/>
            <ac:spMk id="853" creationId="{9EB2D514-2EDD-ADEF-423E-C0B3341DA7C0}"/>
          </ac:spMkLst>
        </pc:spChg>
        <pc:spChg chg="mod">
          <ac:chgData name="Heiko Klare" userId="d7b0efbd-a5a6-4d7d-acbc-3da3b9cc1b4b" providerId="ADAL" clId="{42BB5D34-7A67-42A0-868D-31A53ECA7E37}" dt="2024-05-14T12:04:53.546" v="11990"/>
          <ac:spMkLst>
            <pc:docMk/>
            <pc:sldMk cId="975458850" sldId="448"/>
            <ac:spMk id="854" creationId="{B928D1E8-ACE7-5951-E210-39673CC5E6E3}"/>
          </ac:spMkLst>
        </pc:spChg>
        <pc:spChg chg="mod">
          <ac:chgData name="Heiko Klare" userId="d7b0efbd-a5a6-4d7d-acbc-3da3b9cc1b4b" providerId="ADAL" clId="{42BB5D34-7A67-42A0-868D-31A53ECA7E37}" dt="2024-05-14T12:04:53.546" v="11990"/>
          <ac:spMkLst>
            <pc:docMk/>
            <pc:sldMk cId="975458850" sldId="448"/>
            <ac:spMk id="855" creationId="{8DDBD90E-422C-F5BC-111F-9D809301E7EF}"/>
          </ac:spMkLst>
        </pc:spChg>
        <pc:spChg chg="mod">
          <ac:chgData name="Heiko Klare" userId="d7b0efbd-a5a6-4d7d-acbc-3da3b9cc1b4b" providerId="ADAL" clId="{42BB5D34-7A67-42A0-868D-31A53ECA7E37}" dt="2024-05-14T12:04:53.546" v="11990"/>
          <ac:spMkLst>
            <pc:docMk/>
            <pc:sldMk cId="975458850" sldId="448"/>
            <ac:spMk id="856" creationId="{737E2F03-7F9A-CE88-CFC4-5C4B79FC100F}"/>
          </ac:spMkLst>
        </pc:spChg>
        <pc:spChg chg="mod">
          <ac:chgData name="Heiko Klare" userId="d7b0efbd-a5a6-4d7d-acbc-3da3b9cc1b4b" providerId="ADAL" clId="{42BB5D34-7A67-42A0-868D-31A53ECA7E37}" dt="2024-05-14T12:04:53.546" v="11990"/>
          <ac:spMkLst>
            <pc:docMk/>
            <pc:sldMk cId="975458850" sldId="448"/>
            <ac:spMk id="857" creationId="{3693F86F-2AAB-2676-59E0-6CC73101CDED}"/>
          </ac:spMkLst>
        </pc:spChg>
        <pc:spChg chg="mod">
          <ac:chgData name="Heiko Klare" userId="d7b0efbd-a5a6-4d7d-acbc-3da3b9cc1b4b" providerId="ADAL" clId="{42BB5D34-7A67-42A0-868D-31A53ECA7E37}" dt="2024-05-14T12:04:53.546" v="11990"/>
          <ac:spMkLst>
            <pc:docMk/>
            <pc:sldMk cId="975458850" sldId="448"/>
            <ac:spMk id="858" creationId="{D7D3FA02-9129-BD48-200C-568843BE5280}"/>
          </ac:spMkLst>
        </pc:spChg>
        <pc:spChg chg="mod">
          <ac:chgData name="Heiko Klare" userId="d7b0efbd-a5a6-4d7d-acbc-3da3b9cc1b4b" providerId="ADAL" clId="{42BB5D34-7A67-42A0-868D-31A53ECA7E37}" dt="2024-05-14T12:04:53.546" v="11990"/>
          <ac:spMkLst>
            <pc:docMk/>
            <pc:sldMk cId="975458850" sldId="448"/>
            <ac:spMk id="859" creationId="{DC32A6A7-5D1C-438A-9157-2AEC47FE9B78}"/>
          </ac:spMkLst>
        </pc:spChg>
        <pc:spChg chg="mod">
          <ac:chgData name="Heiko Klare" userId="d7b0efbd-a5a6-4d7d-acbc-3da3b9cc1b4b" providerId="ADAL" clId="{42BB5D34-7A67-42A0-868D-31A53ECA7E37}" dt="2024-05-14T12:04:53.546" v="11990"/>
          <ac:spMkLst>
            <pc:docMk/>
            <pc:sldMk cId="975458850" sldId="448"/>
            <ac:spMk id="860" creationId="{A7D204BF-BE7F-D15D-35A5-80B412D08B39}"/>
          </ac:spMkLst>
        </pc:spChg>
        <pc:spChg chg="mod">
          <ac:chgData name="Heiko Klare" userId="d7b0efbd-a5a6-4d7d-acbc-3da3b9cc1b4b" providerId="ADAL" clId="{42BB5D34-7A67-42A0-868D-31A53ECA7E37}" dt="2024-05-14T12:04:53.546" v="11990"/>
          <ac:spMkLst>
            <pc:docMk/>
            <pc:sldMk cId="975458850" sldId="448"/>
            <ac:spMk id="861" creationId="{1371D30F-1476-1031-1844-9EEE4ED17AF3}"/>
          </ac:spMkLst>
        </pc:spChg>
        <pc:spChg chg="mod">
          <ac:chgData name="Heiko Klare" userId="d7b0efbd-a5a6-4d7d-acbc-3da3b9cc1b4b" providerId="ADAL" clId="{42BB5D34-7A67-42A0-868D-31A53ECA7E37}" dt="2024-05-14T12:04:53.546" v="11990"/>
          <ac:spMkLst>
            <pc:docMk/>
            <pc:sldMk cId="975458850" sldId="448"/>
            <ac:spMk id="862" creationId="{4D1693F5-4B28-1196-8FBD-1245D33C9A4F}"/>
          </ac:spMkLst>
        </pc:spChg>
        <pc:spChg chg="mod">
          <ac:chgData name="Heiko Klare" userId="d7b0efbd-a5a6-4d7d-acbc-3da3b9cc1b4b" providerId="ADAL" clId="{42BB5D34-7A67-42A0-868D-31A53ECA7E37}" dt="2024-05-14T12:04:53.546" v="11990"/>
          <ac:spMkLst>
            <pc:docMk/>
            <pc:sldMk cId="975458850" sldId="448"/>
            <ac:spMk id="863" creationId="{5FA3A4BA-2394-D220-A9DB-B6E09CF53293}"/>
          </ac:spMkLst>
        </pc:spChg>
        <pc:spChg chg="mod">
          <ac:chgData name="Heiko Klare" userId="d7b0efbd-a5a6-4d7d-acbc-3da3b9cc1b4b" providerId="ADAL" clId="{42BB5D34-7A67-42A0-868D-31A53ECA7E37}" dt="2024-05-14T12:04:53.546" v="11990"/>
          <ac:spMkLst>
            <pc:docMk/>
            <pc:sldMk cId="975458850" sldId="448"/>
            <ac:spMk id="864" creationId="{CDED46D1-806F-4F37-4BFE-66AAD3B9C274}"/>
          </ac:spMkLst>
        </pc:spChg>
        <pc:spChg chg="mod">
          <ac:chgData name="Heiko Klare" userId="d7b0efbd-a5a6-4d7d-acbc-3da3b9cc1b4b" providerId="ADAL" clId="{42BB5D34-7A67-42A0-868D-31A53ECA7E37}" dt="2024-05-14T12:04:53.546" v="11990"/>
          <ac:spMkLst>
            <pc:docMk/>
            <pc:sldMk cId="975458850" sldId="448"/>
            <ac:spMk id="865" creationId="{48F04927-7303-1093-A8D4-4F6BDA0EDA11}"/>
          </ac:spMkLst>
        </pc:spChg>
        <pc:spChg chg="mod">
          <ac:chgData name="Heiko Klare" userId="d7b0efbd-a5a6-4d7d-acbc-3da3b9cc1b4b" providerId="ADAL" clId="{42BB5D34-7A67-42A0-868D-31A53ECA7E37}" dt="2024-05-14T12:04:53.546" v="11990"/>
          <ac:spMkLst>
            <pc:docMk/>
            <pc:sldMk cId="975458850" sldId="448"/>
            <ac:spMk id="866" creationId="{508E1739-8837-8F49-086C-05E428FA00BC}"/>
          </ac:spMkLst>
        </pc:spChg>
        <pc:spChg chg="mod">
          <ac:chgData name="Heiko Klare" userId="d7b0efbd-a5a6-4d7d-acbc-3da3b9cc1b4b" providerId="ADAL" clId="{42BB5D34-7A67-42A0-868D-31A53ECA7E37}" dt="2024-05-14T12:04:53.546" v="11990"/>
          <ac:spMkLst>
            <pc:docMk/>
            <pc:sldMk cId="975458850" sldId="448"/>
            <ac:spMk id="867" creationId="{892C53DB-3244-E64C-E77B-5B8625091B33}"/>
          </ac:spMkLst>
        </pc:spChg>
        <pc:spChg chg="mod">
          <ac:chgData name="Heiko Klare" userId="d7b0efbd-a5a6-4d7d-acbc-3da3b9cc1b4b" providerId="ADAL" clId="{42BB5D34-7A67-42A0-868D-31A53ECA7E37}" dt="2024-05-14T12:04:53.546" v="11990"/>
          <ac:spMkLst>
            <pc:docMk/>
            <pc:sldMk cId="975458850" sldId="448"/>
            <ac:spMk id="868" creationId="{0826E811-330E-5B74-46A9-0039D5223883}"/>
          </ac:spMkLst>
        </pc:spChg>
        <pc:spChg chg="mod">
          <ac:chgData name="Heiko Klare" userId="d7b0efbd-a5a6-4d7d-acbc-3da3b9cc1b4b" providerId="ADAL" clId="{42BB5D34-7A67-42A0-868D-31A53ECA7E37}" dt="2024-05-14T12:04:53.546" v="11990"/>
          <ac:spMkLst>
            <pc:docMk/>
            <pc:sldMk cId="975458850" sldId="448"/>
            <ac:spMk id="869" creationId="{49F11CCB-F6B1-BA72-E1E2-CEE366334179}"/>
          </ac:spMkLst>
        </pc:spChg>
        <pc:spChg chg="mod">
          <ac:chgData name="Heiko Klare" userId="d7b0efbd-a5a6-4d7d-acbc-3da3b9cc1b4b" providerId="ADAL" clId="{42BB5D34-7A67-42A0-868D-31A53ECA7E37}" dt="2024-05-14T12:04:53.546" v="11990"/>
          <ac:spMkLst>
            <pc:docMk/>
            <pc:sldMk cId="975458850" sldId="448"/>
            <ac:spMk id="870" creationId="{7496BF92-8365-9453-AFC2-A9EAE2D9FA14}"/>
          </ac:spMkLst>
        </pc:spChg>
        <pc:spChg chg="mod">
          <ac:chgData name="Heiko Klare" userId="d7b0efbd-a5a6-4d7d-acbc-3da3b9cc1b4b" providerId="ADAL" clId="{42BB5D34-7A67-42A0-868D-31A53ECA7E37}" dt="2024-05-14T12:04:53.546" v="11990"/>
          <ac:spMkLst>
            <pc:docMk/>
            <pc:sldMk cId="975458850" sldId="448"/>
            <ac:spMk id="871" creationId="{945D0449-555F-872B-B599-BFA63E340A51}"/>
          </ac:spMkLst>
        </pc:spChg>
        <pc:spChg chg="mod">
          <ac:chgData name="Heiko Klare" userId="d7b0efbd-a5a6-4d7d-acbc-3da3b9cc1b4b" providerId="ADAL" clId="{42BB5D34-7A67-42A0-868D-31A53ECA7E37}" dt="2024-05-14T12:04:53.546" v="11990"/>
          <ac:spMkLst>
            <pc:docMk/>
            <pc:sldMk cId="975458850" sldId="448"/>
            <ac:spMk id="872" creationId="{496D80BA-F5BF-0745-FEF7-7DE6E5F25942}"/>
          </ac:spMkLst>
        </pc:spChg>
        <pc:spChg chg="mod">
          <ac:chgData name="Heiko Klare" userId="d7b0efbd-a5a6-4d7d-acbc-3da3b9cc1b4b" providerId="ADAL" clId="{42BB5D34-7A67-42A0-868D-31A53ECA7E37}" dt="2024-05-14T12:04:53.546" v="11990"/>
          <ac:spMkLst>
            <pc:docMk/>
            <pc:sldMk cId="975458850" sldId="448"/>
            <ac:spMk id="873" creationId="{9A18E6AA-B5CF-8081-F821-DF53E78C67E8}"/>
          </ac:spMkLst>
        </pc:spChg>
        <pc:spChg chg="mod">
          <ac:chgData name="Heiko Klare" userId="d7b0efbd-a5a6-4d7d-acbc-3da3b9cc1b4b" providerId="ADAL" clId="{42BB5D34-7A67-42A0-868D-31A53ECA7E37}" dt="2024-05-14T12:04:53.546" v="11990"/>
          <ac:spMkLst>
            <pc:docMk/>
            <pc:sldMk cId="975458850" sldId="448"/>
            <ac:spMk id="874" creationId="{A9398BA9-D193-6DCB-366F-D4FB9745CDB9}"/>
          </ac:spMkLst>
        </pc:spChg>
        <pc:spChg chg="mod">
          <ac:chgData name="Heiko Klare" userId="d7b0efbd-a5a6-4d7d-acbc-3da3b9cc1b4b" providerId="ADAL" clId="{42BB5D34-7A67-42A0-868D-31A53ECA7E37}" dt="2024-05-14T12:04:53.546" v="11990"/>
          <ac:spMkLst>
            <pc:docMk/>
            <pc:sldMk cId="975458850" sldId="448"/>
            <ac:spMk id="875" creationId="{C73EBB8D-7353-BC4C-2B56-D905F0FD6DA4}"/>
          </ac:spMkLst>
        </pc:spChg>
        <pc:spChg chg="mod">
          <ac:chgData name="Heiko Klare" userId="d7b0efbd-a5a6-4d7d-acbc-3da3b9cc1b4b" providerId="ADAL" clId="{42BB5D34-7A67-42A0-868D-31A53ECA7E37}" dt="2024-05-14T12:04:53.546" v="11990"/>
          <ac:spMkLst>
            <pc:docMk/>
            <pc:sldMk cId="975458850" sldId="448"/>
            <ac:spMk id="876" creationId="{E8F1AFCE-90BB-9528-B5A4-450F04E1ECAB}"/>
          </ac:spMkLst>
        </pc:spChg>
        <pc:spChg chg="mod">
          <ac:chgData name="Heiko Klare" userId="d7b0efbd-a5a6-4d7d-acbc-3da3b9cc1b4b" providerId="ADAL" clId="{42BB5D34-7A67-42A0-868D-31A53ECA7E37}" dt="2024-05-14T12:04:53.546" v="11990"/>
          <ac:spMkLst>
            <pc:docMk/>
            <pc:sldMk cId="975458850" sldId="448"/>
            <ac:spMk id="877" creationId="{1AE8142D-2CDB-9196-91A4-FB663C43262C}"/>
          </ac:spMkLst>
        </pc:spChg>
        <pc:spChg chg="mod">
          <ac:chgData name="Heiko Klare" userId="d7b0efbd-a5a6-4d7d-acbc-3da3b9cc1b4b" providerId="ADAL" clId="{42BB5D34-7A67-42A0-868D-31A53ECA7E37}" dt="2024-05-14T12:04:53.546" v="11990"/>
          <ac:spMkLst>
            <pc:docMk/>
            <pc:sldMk cId="975458850" sldId="448"/>
            <ac:spMk id="878" creationId="{A1DD6CCE-FB9B-2640-5F6B-F7DE94BDF82B}"/>
          </ac:spMkLst>
        </pc:spChg>
        <pc:spChg chg="mod">
          <ac:chgData name="Heiko Klare" userId="d7b0efbd-a5a6-4d7d-acbc-3da3b9cc1b4b" providerId="ADAL" clId="{42BB5D34-7A67-42A0-868D-31A53ECA7E37}" dt="2024-05-14T12:04:53.546" v="11990"/>
          <ac:spMkLst>
            <pc:docMk/>
            <pc:sldMk cId="975458850" sldId="448"/>
            <ac:spMk id="879" creationId="{963AC51A-5C04-84CE-BE72-E430CCD6DDC6}"/>
          </ac:spMkLst>
        </pc:spChg>
        <pc:spChg chg="mod">
          <ac:chgData name="Heiko Klare" userId="d7b0efbd-a5a6-4d7d-acbc-3da3b9cc1b4b" providerId="ADAL" clId="{42BB5D34-7A67-42A0-868D-31A53ECA7E37}" dt="2024-05-14T12:04:53.546" v="11990"/>
          <ac:spMkLst>
            <pc:docMk/>
            <pc:sldMk cId="975458850" sldId="448"/>
            <ac:spMk id="880" creationId="{7B719482-4F60-3FEB-0207-6CDD642007A0}"/>
          </ac:spMkLst>
        </pc:spChg>
        <pc:spChg chg="mod">
          <ac:chgData name="Heiko Klare" userId="d7b0efbd-a5a6-4d7d-acbc-3da3b9cc1b4b" providerId="ADAL" clId="{42BB5D34-7A67-42A0-868D-31A53ECA7E37}" dt="2024-05-14T12:04:53.546" v="11990"/>
          <ac:spMkLst>
            <pc:docMk/>
            <pc:sldMk cId="975458850" sldId="448"/>
            <ac:spMk id="881" creationId="{915C3ED0-424B-9970-040E-CAC1897036CD}"/>
          </ac:spMkLst>
        </pc:spChg>
        <pc:spChg chg="mod">
          <ac:chgData name="Heiko Klare" userId="d7b0efbd-a5a6-4d7d-acbc-3da3b9cc1b4b" providerId="ADAL" clId="{42BB5D34-7A67-42A0-868D-31A53ECA7E37}" dt="2024-05-14T12:04:53.546" v="11990"/>
          <ac:spMkLst>
            <pc:docMk/>
            <pc:sldMk cId="975458850" sldId="448"/>
            <ac:spMk id="882" creationId="{5F7DEC1E-A296-00BD-3C1D-8474AD242216}"/>
          </ac:spMkLst>
        </pc:spChg>
        <pc:spChg chg="mod">
          <ac:chgData name="Heiko Klare" userId="d7b0efbd-a5a6-4d7d-acbc-3da3b9cc1b4b" providerId="ADAL" clId="{42BB5D34-7A67-42A0-868D-31A53ECA7E37}" dt="2024-05-14T12:04:53.546" v="11990"/>
          <ac:spMkLst>
            <pc:docMk/>
            <pc:sldMk cId="975458850" sldId="448"/>
            <ac:spMk id="883" creationId="{8900D0E6-8598-B89E-B6F6-5E2AEEAC7264}"/>
          </ac:spMkLst>
        </pc:spChg>
        <pc:spChg chg="mod">
          <ac:chgData name="Heiko Klare" userId="d7b0efbd-a5a6-4d7d-acbc-3da3b9cc1b4b" providerId="ADAL" clId="{42BB5D34-7A67-42A0-868D-31A53ECA7E37}" dt="2024-05-14T12:04:53.546" v="11990"/>
          <ac:spMkLst>
            <pc:docMk/>
            <pc:sldMk cId="975458850" sldId="448"/>
            <ac:spMk id="884" creationId="{B5E2348D-4B06-207F-7CA3-58093740A6A1}"/>
          </ac:spMkLst>
        </pc:spChg>
        <pc:spChg chg="mod">
          <ac:chgData name="Heiko Klare" userId="d7b0efbd-a5a6-4d7d-acbc-3da3b9cc1b4b" providerId="ADAL" clId="{42BB5D34-7A67-42A0-868D-31A53ECA7E37}" dt="2024-05-14T12:04:53.546" v="11990"/>
          <ac:spMkLst>
            <pc:docMk/>
            <pc:sldMk cId="975458850" sldId="448"/>
            <ac:spMk id="885" creationId="{27A76468-C770-3CDE-21FD-5CB2EF223F76}"/>
          </ac:spMkLst>
        </pc:spChg>
        <pc:spChg chg="mod">
          <ac:chgData name="Heiko Klare" userId="d7b0efbd-a5a6-4d7d-acbc-3da3b9cc1b4b" providerId="ADAL" clId="{42BB5D34-7A67-42A0-868D-31A53ECA7E37}" dt="2024-05-14T12:04:53.546" v="11990"/>
          <ac:spMkLst>
            <pc:docMk/>
            <pc:sldMk cId="975458850" sldId="448"/>
            <ac:spMk id="886" creationId="{24524938-D4BF-8B3B-E012-18F545E5D12B}"/>
          </ac:spMkLst>
        </pc:spChg>
        <pc:spChg chg="mod">
          <ac:chgData name="Heiko Klare" userId="d7b0efbd-a5a6-4d7d-acbc-3da3b9cc1b4b" providerId="ADAL" clId="{42BB5D34-7A67-42A0-868D-31A53ECA7E37}" dt="2024-05-14T12:04:53.546" v="11990"/>
          <ac:spMkLst>
            <pc:docMk/>
            <pc:sldMk cId="975458850" sldId="448"/>
            <ac:spMk id="887" creationId="{C0B3AB5F-1B89-6D99-4A8F-909F7822CAFD}"/>
          </ac:spMkLst>
        </pc:spChg>
        <pc:spChg chg="mod">
          <ac:chgData name="Heiko Klare" userId="d7b0efbd-a5a6-4d7d-acbc-3da3b9cc1b4b" providerId="ADAL" clId="{42BB5D34-7A67-42A0-868D-31A53ECA7E37}" dt="2024-05-14T12:04:53.546" v="11990"/>
          <ac:spMkLst>
            <pc:docMk/>
            <pc:sldMk cId="975458850" sldId="448"/>
            <ac:spMk id="888" creationId="{914F7FBC-7824-CA3E-F21B-C1AB478B66DC}"/>
          </ac:spMkLst>
        </pc:spChg>
        <pc:spChg chg="mod">
          <ac:chgData name="Heiko Klare" userId="d7b0efbd-a5a6-4d7d-acbc-3da3b9cc1b4b" providerId="ADAL" clId="{42BB5D34-7A67-42A0-868D-31A53ECA7E37}" dt="2024-05-14T12:04:53.546" v="11990"/>
          <ac:spMkLst>
            <pc:docMk/>
            <pc:sldMk cId="975458850" sldId="448"/>
            <ac:spMk id="889" creationId="{4A3BF113-1A85-8A49-1F6B-3C46DAEAE019}"/>
          </ac:spMkLst>
        </pc:spChg>
        <pc:spChg chg="mod">
          <ac:chgData name="Heiko Klare" userId="d7b0efbd-a5a6-4d7d-acbc-3da3b9cc1b4b" providerId="ADAL" clId="{42BB5D34-7A67-42A0-868D-31A53ECA7E37}" dt="2024-05-14T12:04:53.546" v="11990"/>
          <ac:spMkLst>
            <pc:docMk/>
            <pc:sldMk cId="975458850" sldId="448"/>
            <ac:spMk id="890" creationId="{71121D7F-1467-482E-FB79-DED3D59720EA}"/>
          </ac:spMkLst>
        </pc:spChg>
        <pc:spChg chg="mod">
          <ac:chgData name="Heiko Klare" userId="d7b0efbd-a5a6-4d7d-acbc-3da3b9cc1b4b" providerId="ADAL" clId="{42BB5D34-7A67-42A0-868D-31A53ECA7E37}" dt="2024-05-14T12:04:53.546" v="11990"/>
          <ac:spMkLst>
            <pc:docMk/>
            <pc:sldMk cId="975458850" sldId="448"/>
            <ac:spMk id="891" creationId="{93E40058-E7B7-A546-9CAB-2EE7DBFA66DE}"/>
          </ac:spMkLst>
        </pc:spChg>
        <pc:spChg chg="mod">
          <ac:chgData name="Heiko Klare" userId="d7b0efbd-a5a6-4d7d-acbc-3da3b9cc1b4b" providerId="ADAL" clId="{42BB5D34-7A67-42A0-868D-31A53ECA7E37}" dt="2024-05-14T12:04:53.546" v="11990"/>
          <ac:spMkLst>
            <pc:docMk/>
            <pc:sldMk cId="975458850" sldId="448"/>
            <ac:spMk id="892" creationId="{B2D91496-CC51-7CB7-0E7F-C97E866A7194}"/>
          </ac:spMkLst>
        </pc:spChg>
        <pc:spChg chg="mod">
          <ac:chgData name="Heiko Klare" userId="d7b0efbd-a5a6-4d7d-acbc-3da3b9cc1b4b" providerId="ADAL" clId="{42BB5D34-7A67-42A0-868D-31A53ECA7E37}" dt="2024-05-14T12:04:53.546" v="11990"/>
          <ac:spMkLst>
            <pc:docMk/>
            <pc:sldMk cId="975458850" sldId="448"/>
            <ac:spMk id="893" creationId="{5E300EAF-F435-765C-8F4F-5C061A5361D5}"/>
          </ac:spMkLst>
        </pc:spChg>
        <pc:spChg chg="mod">
          <ac:chgData name="Heiko Klare" userId="d7b0efbd-a5a6-4d7d-acbc-3da3b9cc1b4b" providerId="ADAL" clId="{42BB5D34-7A67-42A0-868D-31A53ECA7E37}" dt="2024-05-14T12:04:53.546" v="11990"/>
          <ac:spMkLst>
            <pc:docMk/>
            <pc:sldMk cId="975458850" sldId="448"/>
            <ac:spMk id="894" creationId="{8F107C5D-C654-433B-4220-EF7B440179A2}"/>
          </ac:spMkLst>
        </pc:spChg>
        <pc:spChg chg="mod">
          <ac:chgData name="Heiko Klare" userId="d7b0efbd-a5a6-4d7d-acbc-3da3b9cc1b4b" providerId="ADAL" clId="{42BB5D34-7A67-42A0-868D-31A53ECA7E37}" dt="2024-05-14T12:04:53.546" v="11990"/>
          <ac:spMkLst>
            <pc:docMk/>
            <pc:sldMk cId="975458850" sldId="448"/>
            <ac:spMk id="895" creationId="{9EF39949-27D1-21B8-BBA1-59714E18B42D}"/>
          </ac:spMkLst>
        </pc:spChg>
        <pc:spChg chg="mod">
          <ac:chgData name="Heiko Klare" userId="d7b0efbd-a5a6-4d7d-acbc-3da3b9cc1b4b" providerId="ADAL" clId="{42BB5D34-7A67-42A0-868D-31A53ECA7E37}" dt="2024-05-14T12:04:53.546" v="11990"/>
          <ac:spMkLst>
            <pc:docMk/>
            <pc:sldMk cId="975458850" sldId="448"/>
            <ac:spMk id="896" creationId="{C5994529-B409-E604-6E21-152CCC97A627}"/>
          </ac:spMkLst>
        </pc:spChg>
        <pc:spChg chg="mod">
          <ac:chgData name="Heiko Klare" userId="d7b0efbd-a5a6-4d7d-acbc-3da3b9cc1b4b" providerId="ADAL" clId="{42BB5D34-7A67-42A0-868D-31A53ECA7E37}" dt="2024-05-14T12:04:53.546" v="11990"/>
          <ac:spMkLst>
            <pc:docMk/>
            <pc:sldMk cId="975458850" sldId="448"/>
            <ac:spMk id="897" creationId="{023CB229-0D6B-3445-7224-C2866AF8B227}"/>
          </ac:spMkLst>
        </pc:spChg>
        <pc:spChg chg="mod">
          <ac:chgData name="Heiko Klare" userId="d7b0efbd-a5a6-4d7d-acbc-3da3b9cc1b4b" providerId="ADAL" clId="{42BB5D34-7A67-42A0-868D-31A53ECA7E37}" dt="2024-05-14T12:04:53.546" v="11990"/>
          <ac:spMkLst>
            <pc:docMk/>
            <pc:sldMk cId="975458850" sldId="448"/>
            <ac:spMk id="898" creationId="{FABF7B95-A107-2CF9-45B8-42351C1494CA}"/>
          </ac:spMkLst>
        </pc:spChg>
        <pc:spChg chg="mod">
          <ac:chgData name="Heiko Klare" userId="d7b0efbd-a5a6-4d7d-acbc-3da3b9cc1b4b" providerId="ADAL" clId="{42BB5D34-7A67-42A0-868D-31A53ECA7E37}" dt="2024-05-14T12:04:53.546" v="11990"/>
          <ac:spMkLst>
            <pc:docMk/>
            <pc:sldMk cId="975458850" sldId="448"/>
            <ac:spMk id="899" creationId="{DF993612-B64E-0037-1FB4-36210E752FFF}"/>
          </ac:spMkLst>
        </pc:spChg>
        <pc:spChg chg="mod">
          <ac:chgData name="Heiko Klare" userId="d7b0efbd-a5a6-4d7d-acbc-3da3b9cc1b4b" providerId="ADAL" clId="{42BB5D34-7A67-42A0-868D-31A53ECA7E37}" dt="2024-05-14T12:04:53.546" v="11990"/>
          <ac:spMkLst>
            <pc:docMk/>
            <pc:sldMk cId="975458850" sldId="448"/>
            <ac:spMk id="900" creationId="{9DB4D2B7-F7E6-2362-209B-46790E72754E}"/>
          </ac:spMkLst>
        </pc:spChg>
        <pc:spChg chg="mod">
          <ac:chgData name="Heiko Klare" userId="d7b0efbd-a5a6-4d7d-acbc-3da3b9cc1b4b" providerId="ADAL" clId="{42BB5D34-7A67-42A0-868D-31A53ECA7E37}" dt="2024-05-14T12:04:53.546" v="11990"/>
          <ac:spMkLst>
            <pc:docMk/>
            <pc:sldMk cId="975458850" sldId="448"/>
            <ac:spMk id="901" creationId="{5FACC4E1-B705-8531-245F-39BFE14E0501}"/>
          </ac:spMkLst>
        </pc:spChg>
        <pc:spChg chg="mod">
          <ac:chgData name="Heiko Klare" userId="d7b0efbd-a5a6-4d7d-acbc-3da3b9cc1b4b" providerId="ADAL" clId="{42BB5D34-7A67-42A0-868D-31A53ECA7E37}" dt="2024-05-14T12:04:53.546" v="11990"/>
          <ac:spMkLst>
            <pc:docMk/>
            <pc:sldMk cId="975458850" sldId="448"/>
            <ac:spMk id="902" creationId="{50E181CE-5DC8-5F6A-044F-272F1CCDB777}"/>
          </ac:spMkLst>
        </pc:spChg>
        <pc:spChg chg="mod">
          <ac:chgData name="Heiko Klare" userId="d7b0efbd-a5a6-4d7d-acbc-3da3b9cc1b4b" providerId="ADAL" clId="{42BB5D34-7A67-42A0-868D-31A53ECA7E37}" dt="2024-05-14T12:04:53.546" v="11990"/>
          <ac:spMkLst>
            <pc:docMk/>
            <pc:sldMk cId="975458850" sldId="448"/>
            <ac:spMk id="903" creationId="{79F3AC6D-314E-06FB-7A03-21EA0D87E56D}"/>
          </ac:spMkLst>
        </pc:spChg>
        <pc:spChg chg="mod">
          <ac:chgData name="Heiko Klare" userId="d7b0efbd-a5a6-4d7d-acbc-3da3b9cc1b4b" providerId="ADAL" clId="{42BB5D34-7A67-42A0-868D-31A53ECA7E37}" dt="2024-05-14T12:04:53.546" v="11990"/>
          <ac:spMkLst>
            <pc:docMk/>
            <pc:sldMk cId="975458850" sldId="448"/>
            <ac:spMk id="904" creationId="{8DE8EBD3-4923-82AB-D6EE-25E9709A3C86}"/>
          </ac:spMkLst>
        </pc:spChg>
        <pc:spChg chg="mod">
          <ac:chgData name="Heiko Klare" userId="d7b0efbd-a5a6-4d7d-acbc-3da3b9cc1b4b" providerId="ADAL" clId="{42BB5D34-7A67-42A0-868D-31A53ECA7E37}" dt="2024-05-14T12:04:53.546" v="11990"/>
          <ac:spMkLst>
            <pc:docMk/>
            <pc:sldMk cId="975458850" sldId="448"/>
            <ac:spMk id="905" creationId="{46A2B989-35CE-A883-C2D8-4B05FF31A4CE}"/>
          </ac:spMkLst>
        </pc:spChg>
        <pc:spChg chg="mod">
          <ac:chgData name="Heiko Klare" userId="d7b0efbd-a5a6-4d7d-acbc-3da3b9cc1b4b" providerId="ADAL" clId="{42BB5D34-7A67-42A0-868D-31A53ECA7E37}" dt="2024-05-14T12:04:53.546" v="11990"/>
          <ac:spMkLst>
            <pc:docMk/>
            <pc:sldMk cId="975458850" sldId="448"/>
            <ac:spMk id="906" creationId="{00249A5C-C405-A205-EC39-5AFCEAB80BC4}"/>
          </ac:spMkLst>
        </pc:spChg>
        <pc:spChg chg="mod">
          <ac:chgData name="Heiko Klare" userId="d7b0efbd-a5a6-4d7d-acbc-3da3b9cc1b4b" providerId="ADAL" clId="{42BB5D34-7A67-42A0-868D-31A53ECA7E37}" dt="2024-05-14T12:04:53.546" v="11990"/>
          <ac:spMkLst>
            <pc:docMk/>
            <pc:sldMk cId="975458850" sldId="448"/>
            <ac:spMk id="907" creationId="{2F6059BD-CD29-A04C-A289-ECA6568FAB62}"/>
          </ac:spMkLst>
        </pc:spChg>
        <pc:spChg chg="mod">
          <ac:chgData name="Heiko Klare" userId="d7b0efbd-a5a6-4d7d-acbc-3da3b9cc1b4b" providerId="ADAL" clId="{42BB5D34-7A67-42A0-868D-31A53ECA7E37}" dt="2024-05-14T12:04:53.546" v="11990"/>
          <ac:spMkLst>
            <pc:docMk/>
            <pc:sldMk cId="975458850" sldId="448"/>
            <ac:spMk id="908" creationId="{B3BC1810-354C-AF6B-74CF-343A6FDD7D15}"/>
          </ac:spMkLst>
        </pc:spChg>
        <pc:spChg chg="mod">
          <ac:chgData name="Heiko Klare" userId="d7b0efbd-a5a6-4d7d-acbc-3da3b9cc1b4b" providerId="ADAL" clId="{42BB5D34-7A67-42A0-868D-31A53ECA7E37}" dt="2024-05-14T12:04:53.546" v="11990"/>
          <ac:spMkLst>
            <pc:docMk/>
            <pc:sldMk cId="975458850" sldId="448"/>
            <ac:spMk id="909" creationId="{D3CDD987-314E-04B5-9131-D83E9A976BA3}"/>
          </ac:spMkLst>
        </pc:spChg>
        <pc:spChg chg="mod">
          <ac:chgData name="Heiko Klare" userId="d7b0efbd-a5a6-4d7d-acbc-3da3b9cc1b4b" providerId="ADAL" clId="{42BB5D34-7A67-42A0-868D-31A53ECA7E37}" dt="2024-05-14T12:04:53.546" v="11990"/>
          <ac:spMkLst>
            <pc:docMk/>
            <pc:sldMk cId="975458850" sldId="448"/>
            <ac:spMk id="910" creationId="{C83E9E73-F7C9-006C-91FE-10DE763D51CD}"/>
          </ac:spMkLst>
        </pc:spChg>
        <pc:spChg chg="mod">
          <ac:chgData name="Heiko Klare" userId="d7b0efbd-a5a6-4d7d-acbc-3da3b9cc1b4b" providerId="ADAL" clId="{42BB5D34-7A67-42A0-868D-31A53ECA7E37}" dt="2024-05-14T12:04:53.546" v="11990"/>
          <ac:spMkLst>
            <pc:docMk/>
            <pc:sldMk cId="975458850" sldId="448"/>
            <ac:spMk id="911" creationId="{4A871887-7141-153E-A69D-CE7AA675B07A}"/>
          </ac:spMkLst>
        </pc:spChg>
        <pc:spChg chg="mod">
          <ac:chgData name="Heiko Klare" userId="d7b0efbd-a5a6-4d7d-acbc-3da3b9cc1b4b" providerId="ADAL" clId="{42BB5D34-7A67-42A0-868D-31A53ECA7E37}" dt="2024-05-14T12:04:53.546" v="11990"/>
          <ac:spMkLst>
            <pc:docMk/>
            <pc:sldMk cId="975458850" sldId="448"/>
            <ac:spMk id="912" creationId="{23C044DF-D3F0-A6F9-9C31-4526190F5996}"/>
          </ac:spMkLst>
        </pc:spChg>
        <pc:spChg chg="mod">
          <ac:chgData name="Heiko Klare" userId="d7b0efbd-a5a6-4d7d-acbc-3da3b9cc1b4b" providerId="ADAL" clId="{42BB5D34-7A67-42A0-868D-31A53ECA7E37}" dt="2024-05-14T12:04:53.546" v="11990"/>
          <ac:spMkLst>
            <pc:docMk/>
            <pc:sldMk cId="975458850" sldId="448"/>
            <ac:spMk id="913" creationId="{96D08E8F-C6BB-DAB5-7252-2C2618AB3DE7}"/>
          </ac:spMkLst>
        </pc:spChg>
        <pc:spChg chg="mod">
          <ac:chgData name="Heiko Klare" userId="d7b0efbd-a5a6-4d7d-acbc-3da3b9cc1b4b" providerId="ADAL" clId="{42BB5D34-7A67-42A0-868D-31A53ECA7E37}" dt="2024-05-14T12:04:53.546" v="11990"/>
          <ac:spMkLst>
            <pc:docMk/>
            <pc:sldMk cId="975458850" sldId="448"/>
            <ac:spMk id="914" creationId="{2217800B-55EB-25BB-7B63-FC551C0ABE24}"/>
          </ac:spMkLst>
        </pc:spChg>
        <pc:spChg chg="mod">
          <ac:chgData name="Heiko Klare" userId="d7b0efbd-a5a6-4d7d-acbc-3da3b9cc1b4b" providerId="ADAL" clId="{42BB5D34-7A67-42A0-868D-31A53ECA7E37}" dt="2024-05-14T12:04:53.546" v="11990"/>
          <ac:spMkLst>
            <pc:docMk/>
            <pc:sldMk cId="975458850" sldId="448"/>
            <ac:spMk id="915" creationId="{EB598D45-D158-AC7A-311C-FBE595A1C0B9}"/>
          </ac:spMkLst>
        </pc:spChg>
        <pc:spChg chg="mod">
          <ac:chgData name="Heiko Klare" userId="d7b0efbd-a5a6-4d7d-acbc-3da3b9cc1b4b" providerId="ADAL" clId="{42BB5D34-7A67-42A0-868D-31A53ECA7E37}" dt="2024-05-14T12:04:53.546" v="11990"/>
          <ac:spMkLst>
            <pc:docMk/>
            <pc:sldMk cId="975458850" sldId="448"/>
            <ac:spMk id="916" creationId="{4895748F-365C-1069-720B-4AA6113EE25F}"/>
          </ac:spMkLst>
        </pc:spChg>
        <pc:spChg chg="mod">
          <ac:chgData name="Heiko Klare" userId="d7b0efbd-a5a6-4d7d-acbc-3da3b9cc1b4b" providerId="ADAL" clId="{42BB5D34-7A67-42A0-868D-31A53ECA7E37}" dt="2024-05-14T12:04:53.546" v="11990"/>
          <ac:spMkLst>
            <pc:docMk/>
            <pc:sldMk cId="975458850" sldId="448"/>
            <ac:spMk id="917" creationId="{822DF3B5-18CD-01DE-2483-695D7F0918CC}"/>
          </ac:spMkLst>
        </pc:spChg>
        <pc:spChg chg="mod">
          <ac:chgData name="Heiko Klare" userId="d7b0efbd-a5a6-4d7d-acbc-3da3b9cc1b4b" providerId="ADAL" clId="{42BB5D34-7A67-42A0-868D-31A53ECA7E37}" dt="2024-05-14T12:04:53.546" v="11990"/>
          <ac:spMkLst>
            <pc:docMk/>
            <pc:sldMk cId="975458850" sldId="448"/>
            <ac:spMk id="918" creationId="{E8EB9555-E373-4068-7D48-E7775C16EAB4}"/>
          </ac:spMkLst>
        </pc:spChg>
        <pc:spChg chg="mod">
          <ac:chgData name="Heiko Klare" userId="d7b0efbd-a5a6-4d7d-acbc-3da3b9cc1b4b" providerId="ADAL" clId="{42BB5D34-7A67-42A0-868D-31A53ECA7E37}" dt="2024-05-14T12:04:53.546" v="11990"/>
          <ac:spMkLst>
            <pc:docMk/>
            <pc:sldMk cId="975458850" sldId="448"/>
            <ac:spMk id="919" creationId="{81ABD4D4-C812-354B-C80B-3A20B6D870BB}"/>
          </ac:spMkLst>
        </pc:spChg>
        <pc:spChg chg="mod">
          <ac:chgData name="Heiko Klare" userId="d7b0efbd-a5a6-4d7d-acbc-3da3b9cc1b4b" providerId="ADAL" clId="{42BB5D34-7A67-42A0-868D-31A53ECA7E37}" dt="2024-05-14T12:04:53.546" v="11990"/>
          <ac:spMkLst>
            <pc:docMk/>
            <pc:sldMk cId="975458850" sldId="448"/>
            <ac:spMk id="920" creationId="{E95E9275-33C0-37B7-F729-9CC8837B43E3}"/>
          </ac:spMkLst>
        </pc:spChg>
        <pc:spChg chg="mod">
          <ac:chgData name="Heiko Klare" userId="d7b0efbd-a5a6-4d7d-acbc-3da3b9cc1b4b" providerId="ADAL" clId="{42BB5D34-7A67-42A0-868D-31A53ECA7E37}" dt="2024-05-14T12:04:53.546" v="11990"/>
          <ac:spMkLst>
            <pc:docMk/>
            <pc:sldMk cId="975458850" sldId="448"/>
            <ac:spMk id="921" creationId="{3E8662B8-8635-810E-B894-D370C1A82B31}"/>
          </ac:spMkLst>
        </pc:spChg>
        <pc:spChg chg="mod">
          <ac:chgData name="Heiko Klare" userId="d7b0efbd-a5a6-4d7d-acbc-3da3b9cc1b4b" providerId="ADAL" clId="{42BB5D34-7A67-42A0-868D-31A53ECA7E37}" dt="2024-05-14T12:04:53.546" v="11990"/>
          <ac:spMkLst>
            <pc:docMk/>
            <pc:sldMk cId="975458850" sldId="448"/>
            <ac:spMk id="922" creationId="{EA112585-0A59-05A8-7B0D-F545B934D4AF}"/>
          </ac:spMkLst>
        </pc:spChg>
        <pc:spChg chg="mod">
          <ac:chgData name="Heiko Klare" userId="d7b0efbd-a5a6-4d7d-acbc-3da3b9cc1b4b" providerId="ADAL" clId="{42BB5D34-7A67-42A0-868D-31A53ECA7E37}" dt="2024-05-14T12:04:53.546" v="11990"/>
          <ac:spMkLst>
            <pc:docMk/>
            <pc:sldMk cId="975458850" sldId="448"/>
            <ac:spMk id="923" creationId="{97B66C28-483F-6B04-1783-4F95BDC14A5E}"/>
          </ac:spMkLst>
        </pc:spChg>
        <pc:spChg chg="mod">
          <ac:chgData name="Heiko Klare" userId="d7b0efbd-a5a6-4d7d-acbc-3da3b9cc1b4b" providerId="ADAL" clId="{42BB5D34-7A67-42A0-868D-31A53ECA7E37}" dt="2024-05-14T12:04:53.546" v="11990"/>
          <ac:spMkLst>
            <pc:docMk/>
            <pc:sldMk cId="975458850" sldId="448"/>
            <ac:spMk id="924" creationId="{1241EE93-961F-66F3-0AB5-6A27B3CC2DFA}"/>
          </ac:spMkLst>
        </pc:spChg>
        <pc:spChg chg="mod">
          <ac:chgData name="Heiko Klare" userId="d7b0efbd-a5a6-4d7d-acbc-3da3b9cc1b4b" providerId="ADAL" clId="{42BB5D34-7A67-42A0-868D-31A53ECA7E37}" dt="2024-05-14T12:04:53.546" v="11990"/>
          <ac:spMkLst>
            <pc:docMk/>
            <pc:sldMk cId="975458850" sldId="448"/>
            <ac:spMk id="925" creationId="{B86E4FA6-3B24-DFFE-B157-CEFBFEF6D9A6}"/>
          </ac:spMkLst>
        </pc:spChg>
        <pc:spChg chg="mod">
          <ac:chgData name="Heiko Klare" userId="d7b0efbd-a5a6-4d7d-acbc-3da3b9cc1b4b" providerId="ADAL" clId="{42BB5D34-7A67-42A0-868D-31A53ECA7E37}" dt="2024-05-14T12:04:53.546" v="11990"/>
          <ac:spMkLst>
            <pc:docMk/>
            <pc:sldMk cId="975458850" sldId="448"/>
            <ac:spMk id="926" creationId="{BC024F40-F284-F7B8-2A19-708EBAB70B58}"/>
          </ac:spMkLst>
        </pc:spChg>
        <pc:spChg chg="mod">
          <ac:chgData name="Heiko Klare" userId="d7b0efbd-a5a6-4d7d-acbc-3da3b9cc1b4b" providerId="ADAL" clId="{42BB5D34-7A67-42A0-868D-31A53ECA7E37}" dt="2024-05-14T12:04:53.546" v="11990"/>
          <ac:spMkLst>
            <pc:docMk/>
            <pc:sldMk cId="975458850" sldId="448"/>
            <ac:spMk id="927" creationId="{E22C3420-7346-B154-B6EC-5425965348A4}"/>
          </ac:spMkLst>
        </pc:spChg>
        <pc:spChg chg="mod">
          <ac:chgData name="Heiko Klare" userId="d7b0efbd-a5a6-4d7d-acbc-3da3b9cc1b4b" providerId="ADAL" clId="{42BB5D34-7A67-42A0-868D-31A53ECA7E37}" dt="2024-05-14T12:04:53.546" v="11990"/>
          <ac:spMkLst>
            <pc:docMk/>
            <pc:sldMk cId="975458850" sldId="448"/>
            <ac:spMk id="928" creationId="{7D872499-1433-CF03-0729-258C309ED006}"/>
          </ac:spMkLst>
        </pc:spChg>
        <pc:spChg chg="mod">
          <ac:chgData name="Heiko Klare" userId="d7b0efbd-a5a6-4d7d-acbc-3da3b9cc1b4b" providerId="ADAL" clId="{42BB5D34-7A67-42A0-868D-31A53ECA7E37}" dt="2024-05-14T12:04:53.546" v="11990"/>
          <ac:spMkLst>
            <pc:docMk/>
            <pc:sldMk cId="975458850" sldId="448"/>
            <ac:spMk id="929" creationId="{C28B0832-85AD-C1DB-AD7E-425718545CC3}"/>
          </ac:spMkLst>
        </pc:spChg>
        <pc:spChg chg="mod">
          <ac:chgData name="Heiko Klare" userId="d7b0efbd-a5a6-4d7d-acbc-3da3b9cc1b4b" providerId="ADAL" clId="{42BB5D34-7A67-42A0-868D-31A53ECA7E37}" dt="2024-05-14T12:04:53.546" v="11990"/>
          <ac:spMkLst>
            <pc:docMk/>
            <pc:sldMk cId="975458850" sldId="448"/>
            <ac:spMk id="930" creationId="{9602FFDE-5DC1-A245-FBE0-A5329523C143}"/>
          </ac:spMkLst>
        </pc:spChg>
        <pc:spChg chg="mod">
          <ac:chgData name="Heiko Klare" userId="d7b0efbd-a5a6-4d7d-acbc-3da3b9cc1b4b" providerId="ADAL" clId="{42BB5D34-7A67-42A0-868D-31A53ECA7E37}" dt="2024-05-14T12:04:53.546" v="11990"/>
          <ac:spMkLst>
            <pc:docMk/>
            <pc:sldMk cId="975458850" sldId="448"/>
            <ac:spMk id="931" creationId="{46D4CCC9-9F21-18F0-0CC0-D345588427E3}"/>
          </ac:spMkLst>
        </pc:spChg>
        <pc:spChg chg="mod">
          <ac:chgData name="Heiko Klare" userId="d7b0efbd-a5a6-4d7d-acbc-3da3b9cc1b4b" providerId="ADAL" clId="{42BB5D34-7A67-42A0-868D-31A53ECA7E37}" dt="2024-05-14T12:04:53.546" v="11990"/>
          <ac:spMkLst>
            <pc:docMk/>
            <pc:sldMk cId="975458850" sldId="448"/>
            <ac:spMk id="932" creationId="{C1296BD3-A3FB-7688-164F-30830D409BB6}"/>
          </ac:spMkLst>
        </pc:spChg>
        <pc:spChg chg="mod">
          <ac:chgData name="Heiko Klare" userId="d7b0efbd-a5a6-4d7d-acbc-3da3b9cc1b4b" providerId="ADAL" clId="{42BB5D34-7A67-42A0-868D-31A53ECA7E37}" dt="2024-05-14T12:04:53.546" v="11990"/>
          <ac:spMkLst>
            <pc:docMk/>
            <pc:sldMk cId="975458850" sldId="448"/>
            <ac:spMk id="933" creationId="{D25AB773-8915-1607-6F75-58451922514C}"/>
          </ac:spMkLst>
        </pc:spChg>
        <pc:spChg chg="mod">
          <ac:chgData name="Heiko Klare" userId="d7b0efbd-a5a6-4d7d-acbc-3da3b9cc1b4b" providerId="ADAL" clId="{42BB5D34-7A67-42A0-868D-31A53ECA7E37}" dt="2024-05-14T12:04:53.546" v="11990"/>
          <ac:spMkLst>
            <pc:docMk/>
            <pc:sldMk cId="975458850" sldId="448"/>
            <ac:spMk id="934" creationId="{D1D6A780-E079-708A-4B38-F38AB0BCBFDC}"/>
          </ac:spMkLst>
        </pc:spChg>
        <pc:spChg chg="mod">
          <ac:chgData name="Heiko Klare" userId="d7b0efbd-a5a6-4d7d-acbc-3da3b9cc1b4b" providerId="ADAL" clId="{42BB5D34-7A67-42A0-868D-31A53ECA7E37}" dt="2024-05-14T12:04:53.546" v="11990"/>
          <ac:spMkLst>
            <pc:docMk/>
            <pc:sldMk cId="975458850" sldId="448"/>
            <ac:spMk id="935" creationId="{A2BFE247-209D-4EB3-B834-F8410BCAEE64}"/>
          </ac:spMkLst>
        </pc:spChg>
        <pc:spChg chg="mod">
          <ac:chgData name="Heiko Klare" userId="d7b0efbd-a5a6-4d7d-acbc-3da3b9cc1b4b" providerId="ADAL" clId="{42BB5D34-7A67-42A0-868D-31A53ECA7E37}" dt="2024-05-14T12:04:53.546" v="11990"/>
          <ac:spMkLst>
            <pc:docMk/>
            <pc:sldMk cId="975458850" sldId="448"/>
            <ac:spMk id="936" creationId="{E3B8D118-70E4-F21D-48FD-F1F1F8F7612D}"/>
          </ac:spMkLst>
        </pc:spChg>
        <pc:spChg chg="mod">
          <ac:chgData name="Heiko Klare" userId="d7b0efbd-a5a6-4d7d-acbc-3da3b9cc1b4b" providerId="ADAL" clId="{42BB5D34-7A67-42A0-868D-31A53ECA7E37}" dt="2024-05-14T12:04:53.546" v="11990"/>
          <ac:spMkLst>
            <pc:docMk/>
            <pc:sldMk cId="975458850" sldId="448"/>
            <ac:spMk id="937" creationId="{4E00188D-1295-4DC4-3200-6A7DC4C25D14}"/>
          </ac:spMkLst>
        </pc:spChg>
        <pc:spChg chg="mod">
          <ac:chgData name="Heiko Klare" userId="d7b0efbd-a5a6-4d7d-acbc-3da3b9cc1b4b" providerId="ADAL" clId="{42BB5D34-7A67-42A0-868D-31A53ECA7E37}" dt="2024-05-14T12:04:53.546" v="11990"/>
          <ac:spMkLst>
            <pc:docMk/>
            <pc:sldMk cId="975458850" sldId="448"/>
            <ac:spMk id="938" creationId="{EAE22C53-A327-4CC6-12F3-47F35EBB199B}"/>
          </ac:spMkLst>
        </pc:spChg>
        <pc:spChg chg="mod">
          <ac:chgData name="Heiko Klare" userId="d7b0efbd-a5a6-4d7d-acbc-3da3b9cc1b4b" providerId="ADAL" clId="{42BB5D34-7A67-42A0-868D-31A53ECA7E37}" dt="2024-05-14T12:04:53.546" v="11990"/>
          <ac:spMkLst>
            <pc:docMk/>
            <pc:sldMk cId="975458850" sldId="448"/>
            <ac:spMk id="939" creationId="{8383CB53-A2F7-6186-63F7-D7AD45A6D815}"/>
          </ac:spMkLst>
        </pc:spChg>
        <pc:spChg chg="mod">
          <ac:chgData name="Heiko Klare" userId="d7b0efbd-a5a6-4d7d-acbc-3da3b9cc1b4b" providerId="ADAL" clId="{42BB5D34-7A67-42A0-868D-31A53ECA7E37}" dt="2024-05-14T12:04:53.546" v="11990"/>
          <ac:spMkLst>
            <pc:docMk/>
            <pc:sldMk cId="975458850" sldId="448"/>
            <ac:spMk id="940" creationId="{DB066C6F-8CD8-82B7-B076-68CB6D6E395B}"/>
          </ac:spMkLst>
        </pc:spChg>
        <pc:spChg chg="mod">
          <ac:chgData name="Heiko Klare" userId="d7b0efbd-a5a6-4d7d-acbc-3da3b9cc1b4b" providerId="ADAL" clId="{42BB5D34-7A67-42A0-868D-31A53ECA7E37}" dt="2024-05-14T12:04:53.546" v="11990"/>
          <ac:spMkLst>
            <pc:docMk/>
            <pc:sldMk cId="975458850" sldId="448"/>
            <ac:spMk id="941" creationId="{38305D72-DF71-92E9-FB8B-877F3B1D3BBE}"/>
          </ac:spMkLst>
        </pc:spChg>
        <pc:spChg chg="mod">
          <ac:chgData name="Heiko Klare" userId="d7b0efbd-a5a6-4d7d-acbc-3da3b9cc1b4b" providerId="ADAL" clId="{42BB5D34-7A67-42A0-868D-31A53ECA7E37}" dt="2024-05-14T12:04:53.546" v="11990"/>
          <ac:spMkLst>
            <pc:docMk/>
            <pc:sldMk cId="975458850" sldId="448"/>
            <ac:spMk id="942" creationId="{265053EC-ED08-C3CB-B7BC-D34C4D305435}"/>
          </ac:spMkLst>
        </pc:spChg>
        <pc:spChg chg="mod">
          <ac:chgData name="Heiko Klare" userId="d7b0efbd-a5a6-4d7d-acbc-3da3b9cc1b4b" providerId="ADAL" clId="{42BB5D34-7A67-42A0-868D-31A53ECA7E37}" dt="2024-05-14T12:04:53.546" v="11990"/>
          <ac:spMkLst>
            <pc:docMk/>
            <pc:sldMk cId="975458850" sldId="448"/>
            <ac:spMk id="943" creationId="{6E53365C-FE61-7E85-4C8A-2FC6F22021BE}"/>
          </ac:spMkLst>
        </pc:spChg>
        <pc:spChg chg="mod">
          <ac:chgData name="Heiko Klare" userId="d7b0efbd-a5a6-4d7d-acbc-3da3b9cc1b4b" providerId="ADAL" clId="{42BB5D34-7A67-42A0-868D-31A53ECA7E37}" dt="2024-05-14T12:04:53.546" v="11990"/>
          <ac:spMkLst>
            <pc:docMk/>
            <pc:sldMk cId="975458850" sldId="448"/>
            <ac:spMk id="944" creationId="{A74DB691-C866-82B3-A22D-BFDDA1094B2C}"/>
          </ac:spMkLst>
        </pc:spChg>
        <pc:spChg chg="mod">
          <ac:chgData name="Heiko Klare" userId="d7b0efbd-a5a6-4d7d-acbc-3da3b9cc1b4b" providerId="ADAL" clId="{42BB5D34-7A67-42A0-868D-31A53ECA7E37}" dt="2024-05-14T12:04:53.546" v="11990"/>
          <ac:spMkLst>
            <pc:docMk/>
            <pc:sldMk cId="975458850" sldId="448"/>
            <ac:spMk id="945" creationId="{7D04F9F0-54F5-7E3D-1346-632CA303D620}"/>
          </ac:spMkLst>
        </pc:spChg>
        <pc:spChg chg="mod">
          <ac:chgData name="Heiko Klare" userId="d7b0efbd-a5a6-4d7d-acbc-3da3b9cc1b4b" providerId="ADAL" clId="{42BB5D34-7A67-42A0-868D-31A53ECA7E37}" dt="2024-05-14T12:04:53.546" v="11990"/>
          <ac:spMkLst>
            <pc:docMk/>
            <pc:sldMk cId="975458850" sldId="448"/>
            <ac:spMk id="946" creationId="{D055AD98-157B-5C08-FF27-AF8D994CC815}"/>
          </ac:spMkLst>
        </pc:spChg>
        <pc:spChg chg="mod">
          <ac:chgData name="Heiko Klare" userId="d7b0efbd-a5a6-4d7d-acbc-3da3b9cc1b4b" providerId="ADAL" clId="{42BB5D34-7A67-42A0-868D-31A53ECA7E37}" dt="2024-05-14T12:04:53.546" v="11990"/>
          <ac:spMkLst>
            <pc:docMk/>
            <pc:sldMk cId="975458850" sldId="448"/>
            <ac:spMk id="947" creationId="{36C17BEF-7659-005C-7DD6-65D04E45393B}"/>
          </ac:spMkLst>
        </pc:spChg>
        <pc:spChg chg="mod">
          <ac:chgData name="Heiko Klare" userId="d7b0efbd-a5a6-4d7d-acbc-3da3b9cc1b4b" providerId="ADAL" clId="{42BB5D34-7A67-42A0-868D-31A53ECA7E37}" dt="2024-05-14T12:04:53.546" v="11990"/>
          <ac:spMkLst>
            <pc:docMk/>
            <pc:sldMk cId="975458850" sldId="448"/>
            <ac:spMk id="948" creationId="{649293C1-D662-0046-A882-C642708ADB60}"/>
          </ac:spMkLst>
        </pc:spChg>
        <pc:spChg chg="mod">
          <ac:chgData name="Heiko Klare" userId="d7b0efbd-a5a6-4d7d-acbc-3da3b9cc1b4b" providerId="ADAL" clId="{42BB5D34-7A67-42A0-868D-31A53ECA7E37}" dt="2024-05-14T12:04:53.546" v="11990"/>
          <ac:spMkLst>
            <pc:docMk/>
            <pc:sldMk cId="975458850" sldId="448"/>
            <ac:spMk id="949" creationId="{C62E6D00-DEA7-CFD5-2979-59A83266A3C0}"/>
          </ac:spMkLst>
        </pc:spChg>
        <pc:spChg chg="mod">
          <ac:chgData name="Heiko Klare" userId="d7b0efbd-a5a6-4d7d-acbc-3da3b9cc1b4b" providerId="ADAL" clId="{42BB5D34-7A67-42A0-868D-31A53ECA7E37}" dt="2024-05-14T12:04:53.546" v="11990"/>
          <ac:spMkLst>
            <pc:docMk/>
            <pc:sldMk cId="975458850" sldId="448"/>
            <ac:spMk id="950" creationId="{9460AA05-4A13-60D2-11A3-518E9D0C78B2}"/>
          </ac:spMkLst>
        </pc:spChg>
        <pc:spChg chg="mod">
          <ac:chgData name="Heiko Klare" userId="d7b0efbd-a5a6-4d7d-acbc-3da3b9cc1b4b" providerId="ADAL" clId="{42BB5D34-7A67-42A0-868D-31A53ECA7E37}" dt="2024-05-14T12:04:53.546" v="11990"/>
          <ac:spMkLst>
            <pc:docMk/>
            <pc:sldMk cId="975458850" sldId="448"/>
            <ac:spMk id="951" creationId="{6281128E-CAA4-657E-2FAC-C72F0967671A}"/>
          </ac:spMkLst>
        </pc:spChg>
        <pc:spChg chg="mod">
          <ac:chgData name="Heiko Klare" userId="d7b0efbd-a5a6-4d7d-acbc-3da3b9cc1b4b" providerId="ADAL" clId="{42BB5D34-7A67-42A0-868D-31A53ECA7E37}" dt="2024-05-14T12:04:53.546" v="11990"/>
          <ac:spMkLst>
            <pc:docMk/>
            <pc:sldMk cId="975458850" sldId="448"/>
            <ac:spMk id="952" creationId="{D2CB8958-0195-0452-56BE-B6D89D6C0DF9}"/>
          </ac:spMkLst>
        </pc:spChg>
        <pc:spChg chg="mod">
          <ac:chgData name="Heiko Klare" userId="d7b0efbd-a5a6-4d7d-acbc-3da3b9cc1b4b" providerId="ADAL" clId="{42BB5D34-7A67-42A0-868D-31A53ECA7E37}" dt="2024-05-14T12:04:53.546" v="11990"/>
          <ac:spMkLst>
            <pc:docMk/>
            <pc:sldMk cId="975458850" sldId="448"/>
            <ac:spMk id="953" creationId="{2BFA772C-1F68-E80E-6934-75A1A4D0E451}"/>
          </ac:spMkLst>
        </pc:spChg>
        <pc:spChg chg="mod">
          <ac:chgData name="Heiko Klare" userId="d7b0efbd-a5a6-4d7d-acbc-3da3b9cc1b4b" providerId="ADAL" clId="{42BB5D34-7A67-42A0-868D-31A53ECA7E37}" dt="2024-05-14T12:04:53.546" v="11990"/>
          <ac:spMkLst>
            <pc:docMk/>
            <pc:sldMk cId="975458850" sldId="448"/>
            <ac:spMk id="954" creationId="{2E2AA4C1-5B8D-C3EA-EE68-D9EBC735C8D3}"/>
          </ac:spMkLst>
        </pc:spChg>
        <pc:spChg chg="mod">
          <ac:chgData name="Heiko Klare" userId="d7b0efbd-a5a6-4d7d-acbc-3da3b9cc1b4b" providerId="ADAL" clId="{42BB5D34-7A67-42A0-868D-31A53ECA7E37}" dt="2024-05-14T12:04:53.546" v="11990"/>
          <ac:spMkLst>
            <pc:docMk/>
            <pc:sldMk cId="975458850" sldId="448"/>
            <ac:spMk id="955" creationId="{6E9BBAB6-F2FE-FFB4-2B04-1DB5D53D50E2}"/>
          </ac:spMkLst>
        </pc:spChg>
        <pc:spChg chg="mod">
          <ac:chgData name="Heiko Klare" userId="d7b0efbd-a5a6-4d7d-acbc-3da3b9cc1b4b" providerId="ADAL" clId="{42BB5D34-7A67-42A0-868D-31A53ECA7E37}" dt="2024-05-14T12:04:53.546" v="11990"/>
          <ac:spMkLst>
            <pc:docMk/>
            <pc:sldMk cId="975458850" sldId="448"/>
            <ac:spMk id="956" creationId="{6D50CF1A-AE51-8C9F-596A-272C0BEDB250}"/>
          </ac:spMkLst>
        </pc:spChg>
        <pc:spChg chg="mod">
          <ac:chgData name="Heiko Klare" userId="d7b0efbd-a5a6-4d7d-acbc-3da3b9cc1b4b" providerId="ADAL" clId="{42BB5D34-7A67-42A0-868D-31A53ECA7E37}" dt="2024-05-14T12:04:53.546" v="11990"/>
          <ac:spMkLst>
            <pc:docMk/>
            <pc:sldMk cId="975458850" sldId="448"/>
            <ac:spMk id="957" creationId="{2E3F4814-7BA7-D51D-B552-60359E69A1D8}"/>
          </ac:spMkLst>
        </pc:spChg>
        <pc:spChg chg="mod">
          <ac:chgData name="Heiko Klare" userId="d7b0efbd-a5a6-4d7d-acbc-3da3b9cc1b4b" providerId="ADAL" clId="{42BB5D34-7A67-42A0-868D-31A53ECA7E37}" dt="2024-05-14T12:04:53.546" v="11990"/>
          <ac:spMkLst>
            <pc:docMk/>
            <pc:sldMk cId="975458850" sldId="448"/>
            <ac:spMk id="958" creationId="{0D56DC61-85F7-E5C6-8BC2-057C3F2DDA31}"/>
          </ac:spMkLst>
        </pc:spChg>
        <pc:spChg chg="mod">
          <ac:chgData name="Heiko Klare" userId="d7b0efbd-a5a6-4d7d-acbc-3da3b9cc1b4b" providerId="ADAL" clId="{42BB5D34-7A67-42A0-868D-31A53ECA7E37}" dt="2024-05-14T12:04:53.546" v="11990"/>
          <ac:spMkLst>
            <pc:docMk/>
            <pc:sldMk cId="975458850" sldId="448"/>
            <ac:spMk id="959" creationId="{9C560A61-BBEA-CCC5-BC14-C03DBCFB6043}"/>
          </ac:spMkLst>
        </pc:spChg>
        <pc:spChg chg="mod">
          <ac:chgData name="Heiko Klare" userId="d7b0efbd-a5a6-4d7d-acbc-3da3b9cc1b4b" providerId="ADAL" clId="{42BB5D34-7A67-42A0-868D-31A53ECA7E37}" dt="2024-05-14T12:04:53.546" v="11990"/>
          <ac:spMkLst>
            <pc:docMk/>
            <pc:sldMk cId="975458850" sldId="448"/>
            <ac:spMk id="960" creationId="{A80E1FA3-E5FB-E813-8059-6F1CC61C1732}"/>
          </ac:spMkLst>
        </pc:spChg>
        <pc:spChg chg="mod">
          <ac:chgData name="Heiko Klare" userId="d7b0efbd-a5a6-4d7d-acbc-3da3b9cc1b4b" providerId="ADAL" clId="{42BB5D34-7A67-42A0-868D-31A53ECA7E37}" dt="2024-05-14T12:04:53.546" v="11990"/>
          <ac:spMkLst>
            <pc:docMk/>
            <pc:sldMk cId="975458850" sldId="448"/>
            <ac:spMk id="961" creationId="{5B25B7F5-639C-3DEE-BA9F-16223E8FB460}"/>
          </ac:spMkLst>
        </pc:spChg>
        <pc:spChg chg="mod">
          <ac:chgData name="Heiko Klare" userId="d7b0efbd-a5a6-4d7d-acbc-3da3b9cc1b4b" providerId="ADAL" clId="{42BB5D34-7A67-42A0-868D-31A53ECA7E37}" dt="2024-05-14T12:04:53.546" v="11990"/>
          <ac:spMkLst>
            <pc:docMk/>
            <pc:sldMk cId="975458850" sldId="448"/>
            <ac:spMk id="962" creationId="{D3CF1925-B734-2B80-A0A3-EA239EFB2CBF}"/>
          </ac:spMkLst>
        </pc:spChg>
        <pc:spChg chg="mod">
          <ac:chgData name="Heiko Klare" userId="d7b0efbd-a5a6-4d7d-acbc-3da3b9cc1b4b" providerId="ADAL" clId="{42BB5D34-7A67-42A0-868D-31A53ECA7E37}" dt="2024-05-14T12:04:53.546" v="11990"/>
          <ac:spMkLst>
            <pc:docMk/>
            <pc:sldMk cId="975458850" sldId="448"/>
            <ac:spMk id="963" creationId="{7BE7E243-7429-7E59-F47E-22843A6E056A}"/>
          </ac:spMkLst>
        </pc:spChg>
        <pc:spChg chg="mod">
          <ac:chgData name="Heiko Klare" userId="d7b0efbd-a5a6-4d7d-acbc-3da3b9cc1b4b" providerId="ADAL" clId="{42BB5D34-7A67-42A0-868D-31A53ECA7E37}" dt="2024-05-14T12:04:53.546" v="11990"/>
          <ac:spMkLst>
            <pc:docMk/>
            <pc:sldMk cId="975458850" sldId="448"/>
            <ac:spMk id="964" creationId="{CF3E0FDE-D334-6654-4A54-51A08B0C8454}"/>
          </ac:spMkLst>
        </pc:spChg>
        <pc:spChg chg="mod">
          <ac:chgData name="Heiko Klare" userId="d7b0efbd-a5a6-4d7d-acbc-3da3b9cc1b4b" providerId="ADAL" clId="{42BB5D34-7A67-42A0-868D-31A53ECA7E37}" dt="2024-05-14T12:04:53.546" v="11990"/>
          <ac:spMkLst>
            <pc:docMk/>
            <pc:sldMk cId="975458850" sldId="448"/>
            <ac:spMk id="965" creationId="{5145FAF3-77D6-2D84-E485-02C423C8CC62}"/>
          </ac:spMkLst>
        </pc:spChg>
        <pc:spChg chg="mod">
          <ac:chgData name="Heiko Klare" userId="d7b0efbd-a5a6-4d7d-acbc-3da3b9cc1b4b" providerId="ADAL" clId="{42BB5D34-7A67-42A0-868D-31A53ECA7E37}" dt="2024-05-14T12:04:53.546" v="11990"/>
          <ac:spMkLst>
            <pc:docMk/>
            <pc:sldMk cId="975458850" sldId="448"/>
            <ac:spMk id="966" creationId="{9B20778F-9FA9-60D0-7715-2BB7DE60B179}"/>
          </ac:spMkLst>
        </pc:spChg>
        <pc:spChg chg="mod">
          <ac:chgData name="Heiko Klare" userId="d7b0efbd-a5a6-4d7d-acbc-3da3b9cc1b4b" providerId="ADAL" clId="{42BB5D34-7A67-42A0-868D-31A53ECA7E37}" dt="2024-05-14T12:04:53.546" v="11990"/>
          <ac:spMkLst>
            <pc:docMk/>
            <pc:sldMk cId="975458850" sldId="448"/>
            <ac:spMk id="967" creationId="{637E213C-FAC3-5260-61C1-6B4117C5A18B}"/>
          </ac:spMkLst>
        </pc:spChg>
        <pc:spChg chg="mod">
          <ac:chgData name="Heiko Klare" userId="d7b0efbd-a5a6-4d7d-acbc-3da3b9cc1b4b" providerId="ADAL" clId="{42BB5D34-7A67-42A0-868D-31A53ECA7E37}" dt="2024-05-14T12:04:53.546" v="11990"/>
          <ac:spMkLst>
            <pc:docMk/>
            <pc:sldMk cId="975458850" sldId="448"/>
            <ac:spMk id="968" creationId="{D0C4CB2D-94D7-A354-6FFF-47B7167AB9F7}"/>
          </ac:spMkLst>
        </pc:spChg>
        <pc:spChg chg="mod">
          <ac:chgData name="Heiko Klare" userId="d7b0efbd-a5a6-4d7d-acbc-3da3b9cc1b4b" providerId="ADAL" clId="{42BB5D34-7A67-42A0-868D-31A53ECA7E37}" dt="2024-05-14T12:04:53.546" v="11990"/>
          <ac:spMkLst>
            <pc:docMk/>
            <pc:sldMk cId="975458850" sldId="448"/>
            <ac:spMk id="969" creationId="{8D5FF5BD-C2E1-B4C6-6B89-C766CAC7A589}"/>
          </ac:spMkLst>
        </pc:spChg>
        <pc:spChg chg="mod">
          <ac:chgData name="Heiko Klare" userId="d7b0efbd-a5a6-4d7d-acbc-3da3b9cc1b4b" providerId="ADAL" clId="{42BB5D34-7A67-42A0-868D-31A53ECA7E37}" dt="2024-05-14T12:04:53.546" v="11990"/>
          <ac:spMkLst>
            <pc:docMk/>
            <pc:sldMk cId="975458850" sldId="448"/>
            <ac:spMk id="970" creationId="{43CF7A78-D26F-A688-6304-D16D83C9F7AF}"/>
          </ac:spMkLst>
        </pc:spChg>
        <pc:spChg chg="mod">
          <ac:chgData name="Heiko Klare" userId="d7b0efbd-a5a6-4d7d-acbc-3da3b9cc1b4b" providerId="ADAL" clId="{42BB5D34-7A67-42A0-868D-31A53ECA7E37}" dt="2024-05-14T12:04:53.546" v="11990"/>
          <ac:spMkLst>
            <pc:docMk/>
            <pc:sldMk cId="975458850" sldId="448"/>
            <ac:spMk id="971" creationId="{F31C5993-C535-916F-B2B7-2C85091D175A}"/>
          </ac:spMkLst>
        </pc:spChg>
        <pc:spChg chg="mod">
          <ac:chgData name="Heiko Klare" userId="d7b0efbd-a5a6-4d7d-acbc-3da3b9cc1b4b" providerId="ADAL" clId="{42BB5D34-7A67-42A0-868D-31A53ECA7E37}" dt="2024-05-14T12:04:53.546" v="11990"/>
          <ac:spMkLst>
            <pc:docMk/>
            <pc:sldMk cId="975458850" sldId="448"/>
            <ac:spMk id="972" creationId="{E9C33BFF-1448-435A-4B48-196876747444}"/>
          </ac:spMkLst>
        </pc:spChg>
        <pc:spChg chg="mod">
          <ac:chgData name="Heiko Klare" userId="d7b0efbd-a5a6-4d7d-acbc-3da3b9cc1b4b" providerId="ADAL" clId="{42BB5D34-7A67-42A0-868D-31A53ECA7E37}" dt="2024-05-14T12:04:53.546" v="11990"/>
          <ac:spMkLst>
            <pc:docMk/>
            <pc:sldMk cId="975458850" sldId="448"/>
            <ac:spMk id="973" creationId="{B5C2A4A8-6C0A-1813-598F-62A278D6E52C}"/>
          </ac:spMkLst>
        </pc:spChg>
        <pc:spChg chg="mod">
          <ac:chgData name="Heiko Klare" userId="d7b0efbd-a5a6-4d7d-acbc-3da3b9cc1b4b" providerId="ADAL" clId="{42BB5D34-7A67-42A0-868D-31A53ECA7E37}" dt="2024-05-14T12:04:53.546" v="11990"/>
          <ac:spMkLst>
            <pc:docMk/>
            <pc:sldMk cId="975458850" sldId="448"/>
            <ac:spMk id="974" creationId="{A2C7FEB1-E514-CA19-F8AC-1360F4963C34}"/>
          </ac:spMkLst>
        </pc:spChg>
        <pc:spChg chg="mod">
          <ac:chgData name="Heiko Klare" userId="d7b0efbd-a5a6-4d7d-acbc-3da3b9cc1b4b" providerId="ADAL" clId="{42BB5D34-7A67-42A0-868D-31A53ECA7E37}" dt="2024-05-14T12:04:53.546" v="11990"/>
          <ac:spMkLst>
            <pc:docMk/>
            <pc:sldMk cId="975458850" sldId="448"/>
            <ac:spMk id="975" creationId="{C56A2CC6-4F69-42B5-4F89-F3F388247953}"/>
          </ac:spMkLst>
        </pc:spChg>
        <pc:spChg chg="mod">
          <ac:chgData name="Heiko Klare" userId="d7b0efbd-a5a6-4d7d-acbc-3da3b9cc1b4b" providerId="ADAL" clId="{42BB5D34-7A67-42A0-868D-31A53ECA7E37}" dt="2024-05-14T12:04:53.546" v="11990"/>
          <ac:spMkLst>
            <pc:docMk/>
            <pc:sldMk cId="975458850" sldId="448"/>
            <ac:spMk id="976" creationId="{62AF20BB-F4E8-5A44-8CE5-75A2C3529FBA}"/>
          </ac:spMkLst>
        </pc:spChg>
        <pc:spChg chg="mod">
          <ac:chgData name="Heiko Klare" userId="d7b0efbd-a5a6-4d7d-acbc-3da3b9cc1b4b" providerId="ADAL" clId="{42BB5D34-7A67-42A0-868D-31A53ECA7E37}" dt="2024-05-14T12:04:53.546" v="11990"/>
          <ac:spMkLst>
            <pc:docMk/>
            <pc:sldMk cId="975458850" sldId="448"/>
            <ac:spMk id="977" creationId="{9528F4C5-5DCA-9269-684E-0286E4025F06}"/>
          </ac:spMkLst>
        </pc:spChg>
        <pc:spChg chg="mod">
          <ac:chgData name="Heiko Klare" userId="d7b0efbd-a5a6-4d7d-acbc-3da3b9cc1b4b" providerId="ADAL" clId="{42BB5D34-7A67-42A0-868D-31A53ECA7E37}" dt="2024-05-14T12:04:53.546" v="11990"/>
          <ac:spMkLst>
            <pc:docMk/>
            <pc:sldMk cId="975458850" sldId="448"/>
            <ac:spMk id="978" creationId="{B10D6705-AA09-D550-0411-A4244CFD31AA}"/>
          </ac:spMkLst>
        </pc:spChg>
        <pc:spChg chg="mod">
          <ac:chgData name="Heiko Klare" userId="d7b0efbd-a5a6-4d7d-acbc-3da3b9cc1b4b" providerId="ADAL" clId="{42BB5D34-7A67-42A0-868D-31A53ECA7E37}" dt="2024-05-14T12:04:53.546" v="11990"/>
          <ac:spMkLst>
            <pc:docMk/>
            <pc:sldMk cId="975458850" sldId="448"/>
            <ac:spMk id="979" creationId="{9C63FA25-06EC-1612-9805-5F3EE31C2784}"/>
          </ac:spMkLst>
        </pc:spChg>
        <pc:spChg chg="mod">
          <ac:chgData name="Heiko Klare" userId="d7b0efbd-a5a6-4d7d-acbc-3da3b9cc1b4b" providerId="ADAL" clId="{42BB5D34-7A67-42A0-868D-31A53ECA7E37}" dt="2024-05-14T12:04:53.546" v="11990"/>
          <ac:spMkLst>
            <pc:docMk/>
            <pc:sldMk cId="975458850" sldId="448"/>
            <ac:spMk id="980" creationId="{B65B6DFC-A16A-6069-DC3C-249351A21D3E}"/>
          </ac:spMkLst>
        </pc:spChg>
        <pc:spChg chg="mod">
          <ac:chgData name="Heiko Klare" userId="d7b0efbd-a5a6-4d7d-acbc-3da3b9cc1b4b" providerId="ADAL" clId="{42BB5D34-7A67-42A0-868D-31A53ECA7E37}" dt="2024-05-14T12:04:53.546" v="11990"/>
          <ac:spMkLst>
            <pc:docMk/>
            <pc:sldMk cId="975458850" sldId="448"/>
            <ac:spMk id="981" creationId="{EAB5AF1D-B204-7561-AB94-5B35D045FBF3}"/>
          </ac:spMkLst>
        </pc:spChg>
        <pc:spChg chg="mod">
          <ac:chgData name="Heiko Klare" userId="d7b0efbd-a5a6-4d7d-acbc-3da3b9cc1b4b" providerId="ADAL" clId="{42BB5D34-7A67-42A0-868D-31A53ECA7E37}" dt="2024-05-14T12:04:53.546" v="11990"/>
          <ac:spMkLst>
            <pc:docMk/>
            <pc:sldMk cId="975458850" sldId="448"/>
            <ac:spMk id="982" creationId="{DC4F3276-E261-1050-4A2A-5BCDB937B0C3}"/>
          </ac:spMkLst>
        </pc:spChg>
        <pc:spChg chg="mod">
          <ac:chgData name="Heiko Klare" userId="d7b0efbd-a5a6-4d7d-acbc-3da3b9cc1b4b" providerId="ADAL" clId="{42BB5D34-7A67-42A0-868D-31A53ECA7E37}" dt="2024-05-14T12:04:53.546" v="11990"/>
          <ac:spMkLst>
            <pc:docMk/>
            <pc:sldMk cId="975458850" sldId="448"/>
            <ac:spMk id="983" creationId="{CB351D91-1457-1412-222F-FFC88CF9ACE6}"/>
          </ac:spMkLst>
        </pc:spChg>
        <pc:spChg chg="mod">
          <ac:chgData name="Heiko Klare" userId="d7b0efbd-a5a6-4d7d-acbc-3da3b9cc1b4b" providerId="ADAL" clId="{42BB5D34-7A67-42A0-868D-31A53ECA7E37}" dt="2024-05-14T12:04:53.546" v="11990"/>
          <ac:spMkLst>
            <pc:docMk/>
            <pc:sldMk cId="975458850" sldId="448"/>
            <ac:spMk id="984" creationId="{2F124055-7648-A6FD-05FA-B02C4DD4382F}"/>
          </ac:spMkLst>
        </pc:spChg>
        <pc:spChg chg="mod">
          <ac:chgData name="Heiko Klare" userId="d7b0efbd-a5a6-4d7d-acbc-3da3b9cc1b4b" providerId="ADAL" clId="{42BB5D34-7A67-42A0-868D-31A53ECA7E37}" dt="2024-05-14T12:04:53.546" v="11990"/>
          <ac:spMkLst>
            <pc:docMk/>
            <pc:sldMk cId="975458850" sldId="448"/>
            <ac:spMk id="985" creationId="{544CD681-1223-A6A2-41D0-F43667453AD8}"/>
          </ac:spMkLst>
        </pc:spChg>
        <pc:spChg chg="mod">
          <ac:chgData name="Heiko Klare" userId="d7b0efbd-a5a6-4d7d-acbc-3da3b9cc1b4b" providerId="ADAL" clId="{42BB5D34-7A67-42A0-868D-31A53ECA7E37}" dt="2024-05-14T12:04:53.546" v="11990"/>
          <ac:spMkLst>
            <pc:docMk/>
            <pc:sldMk cId="975458850" sldId="448"/>
            <ac:spMk id="986" creationId="{E16F65E2-FD99-3B81-0093-83E179A51F6E}"/>
          </ac:spMkLst>
        </pc:spChg>
        <pc:spChg chg="mod">
          <ac:chgData name="Heiko Klare" userId="d7b0efbd-a5a6-4d7d-acbc-3da3b9cc1b4b" providerId="ADAL" clId="{42BB5D34-7A67-42A0-868D-31A53ECA7E37}" dt="2024-05-14T12:04:53.546" v="11990"/>
          <ac:spMkLst>
            <pc:docMk/>
            <pc:sldMk cId="975458850" sldId="448"/>
            <ac:spMk id="987" creationId="{259ADE47-2F33-695B-4033-FF9D0C1378BD}"/>
          </ac:spMkLst>
        </pc:spChg>
        <pc:spChg chg="mod">
          <ac:chgData name="Heiko Klare" userId="d7b0efbd-a5a6-4d7d-acbc-3da3b9cc1b4b" providerId="ADAL" clId="{42BB5D34-7A67-42A0-868D-31A53ECA7E37}" dt="2024-05-14T12:04:53.546" v="11990"/>
          <ac:spMkLst>
            <pc:docMk/>
            <pc:sldMk cId="975458850" sldId="448"/>
            <ac:spMk id="988" creationId="{5DF2BDCD-D4DF-79E2-D095-955D00994020}"/>
          </ac:spMkLst>
        </pc:spChg>
        <pc:spChg chg="mod">
          <ac:chgData name="Heiko Klare" userId="d7b0efbd-a5a6-4d7d-acbc-3da3b9cc1b4b" providerId="ADAL" clId="{42BB5D34-7A67-42A0-868D-31A53ECA7E37}" dt="2024-05-14T12:04:53.546" v="11990"/>
          <ac:spMkLst>
            <pc:docMk/>
            <pc:sldMk cId="975458850" sldId="448"/>
            <ac:spMk id="989" creationId="{95DFA628-E39F-9065-D9C3-B66B8168AB2E}"/>
          </ac:spMkLst>
        </pc:spChg>
        <pc:spChg chg="mod">
          <ac:chgData name="Heiko Klare" userId="d7b0efbd-a5a6-4d7d-acbc-3da3b9cc1b4b" providerId="ADAL" clId="{42BB5D34-7A67-42A0-868D-31A53ECA7E37}" dt="2024-05-14T12:04:53.546" v="11990"/>
          <ac:spMkLst>
            <pc:docMk/>
            <pc:sldMk cId="975458850" sldId="448"/>
            <ac:spMk id="990" creationId="{6C038522-F287-1F2C-4A60-E2F2C9B96165}"/>
          </ac:spMkLst>
        </pc:spChg>
        <pc:spChg chg="mod">
          <ac:chgData name="Heiko Klare" userId="d7b0efbd-a5a6-4d7d-acbc-3da3b9cc1b4b" providerId="ADAL" clId="{42BB5D34-7A67-42A0-868D-31A53ECA7E37}" dt="2024-05-14T12:04:53.546" v="11990"/>
          <ac:spMkLst>
            <pc:docMk/>
            <pc:sldMk cId="975458850" sldId="448"/>
            <ac:spMk id="991" creationId="{1C5862AA-8E28-5F6C-5072-77CF3373550C}"/>
          </ac:spMkLst>
        </pc:spChg>
        <pc:spChg chg="mod">
          <ac:chgData name="Heiko Klare" userId="d7b0efbd-a5a6-4d7d-acbc-3da3b9cc1b4b" providerId="ADAL" clId="{42BB5D34-7A67-42A0-868D-31A53ECA7E37}" dt="2024-05-14T12:04:53.546" v="11990"/>
          <ac:spMkLst>
            <pc:docMk/>
            <pc:sldMk cId="975458850" sldId="448"/>
            <ac:spMk id="992" creationId="{EE473955-FF66-7386-33F5-68065E415E23}"/>
          </ac:spMkLst>
        </pc:spChg>
        <pc:spChg chg="mod">
          <ac:chgData name="Heiko Klare" userId="d7b0efbd-a5a6-4d7d-acbc-3da3b9cc1b4b" providerId="ADAL" clId="{42BB5D34-7A67-42A0-868D-31A53ECA7E37}" dt="2024-05-14T12:04:53.546" v="11990"/>
          <ac:spMkLst>
            <pc:docMk/>
            <pc:sldMk cId="975458850" sldId="448"/>
            <ac:spMk id="993" creationId="{7CB80D7C-0060-47B3-EC87-81D62978C223}"/>
          </ac:spMkLst>
        </pc:spChg>
        <pc:spChg chg="mod">
          <ac:chgData name="Heiko Klare" userId="d7b0efbd-a5a6-4d7d-acbc-3da3b9cc1b4b" providerId="ADAL" clId="{42BB5D34-7A67-42A0-868D-31A53ECA7E37}" dt="2024-05-14T12:04:53.546" v="11990"/>
          <ac:spMkLst>
            <pc:docMk/>
            <pc:sldMk cId="975458850" sldId="448"/>
            <ac:spMk id="994" creationId="{D57F8C38-9654-3E31-A089-C1FCC58B9B37}"/>
          </ac:spMkLst>
        </pc:spChg>
        <pc:spChg chg="mod">
          <ac:chgData name="Heiko Klare" userId="d7b0efbd-a5a6-4d7d-acbc-3da3b9cc1b4b" providerId="ADAL" clId="{42BB5D34-7A67-42A0-868D-31A53ECA7E37}" dt="2024-05-14T12:04:53.546" v="11990"/>
          <ac:spMkLst>
            <pc:docMk/>
            <pc:sldMk cId="975458850" sldId="448"/>
            <ac:spMk id="995" creationId="{B0E0F440-D24F-7242-80D5-5E5CFF3A2480}"/>
          </ac:spMkLst>
        </pc:spChg>
        <pc:spChg chg="mod">
          <ac:chgData name="Heiko Klare" userId="d7b0efbd-a5a6-4d7d-acbc-3da3b9cc1b4b" providerId="ADAL" clId="{42BB5D34-7A67-42A0-868D-31A53ECA7E37}" dt="2024-05-14T12:04:53.546" v="11990"/>
          <ac:spMkLst>
            <pc:docMk/>
            <pc:sldMk cId="975458850" sldId="448"/>
            <ac:spMk id="996" creationId="{3F695FD4-5BF6-E0EE-4679-EBB0A91B16B8}"/>
          </ac:spMkLst>
        </pc:spChg>
        <pc:spChg chg="mod">
          <ac:chgData name="Heiko Klare" userId="d7b0efbd-a5a6-4d7d-acbc-3da3b9cc1b4b" providerId="ADAL" clId="{42BB5D34-7A67-42A0-868D-31A53ECA7E37}" dt="2024-05-14T12:04:53.546" v="11990"/>
          <ac:spMkLst>
            <pc:docMk/>
            <pc:sldMk cId="975458850" sldId="448"/>
            <ac:spMk id="997" creationId="{7978489E-CC83-EA31-2619-A22D1FD38FAA}"/>
          </ac:spMkLst>
        </pc:spChg>
        <pc:spChg chg="mod">
          <ac:chgData name="Heiko Klare" userId="d7b0efbd-a5a6-4d7d-acbc-3da3b9cc1b4b" providerId="ADAL" clId="{42BB5D34-7A67-42A0-868D-31A53ECA7E37}" dt="2024-05-14T12:04:53.546" v="11990"/>
          <ac:spMkLst>
            <pc:docMk/>
            <pc:sldMk cId="975458850" sldId="448"/>
            <ac:spMk id="998" creationId="{5032451C-3FB8-71F7-2A0F-490EC019FE2C}"/>
          </ac:spMkLst>
        </pc:spChg>
        <pc:spChg chg="mod">
          <ac:chgData name="Heiko Klare" userId="d7b0efbd-a5a6-4d7d-acbc-3da3b9cc1b4b" providerId="ADAL" clId="{42BB5D34-7A67-42A0-868D-31A53ECA7E37}" dt="2024-05-14T12:04:53.546" v="11990"/>
          <ac:spMkLst>
            <pc:docMk/>
            <pc:sldMk cId="975458850" sldId="448"/>
            <ac:spMk id="999" creationId="{16A31AB7-4457-D63A-8E59-CD2F43F5EDB4}"/>
          </ac:spMkLst>
        </pc:spChg>
        <pc:spChg chg="mod">
          <ac:chgData name="Heiko Klare" userId="d7b0efbd-a5a6-4d7d-acbc-3da3b9cc1b4b" providerId="ADAL" clId="{42BB5D34-7A67-42A0-868D-31A53ECA7E37}" dt="2024-05-14T12:04:53.546" v="11990"/>
          <ac:spMkLst>
            <pc:docMk/>
            <pc:sldMk cId="975458850" sldId="448"/>
            <ac:spMk id="1000" creationId="{6CC425C2-FDA3-3D52-AD74-9B9DFC2BD98D}"/>
          </ac:spMkLst>
        </pc:spChg>
        <pc:spChg chg="mod">
          <ac:chgData name="Heiko Klare" userId="d7b0efbd-a5a6-4d7d-acbc-3da3b9cc1b4b" providerId="ADAL" clId="{42BB5D34-7A67-42A0-868D-31A53ECA7E37}" dt="2024-05-14T12:04:53.546" v="11990"/>
          <ac:spMkLst>
            <pc:docMk/>
            <pc:sldMk cId="975458850" sldId="448"/>
            <ac:spMk id="1001" creationId="{22FD1995-7E9F-7386-8FE9-D4B1BFC168B9}"/>
          </ac:spMkLst>
        </pc:spChg>
        <pc:spChg chg="mod">
          <ac:chgData name="Heiko Klare" userId="d7b0efbd-a5a6-4d7d-acbc-3da3b9cc1b4b" providerId="ADAL" clId="{42BB5D34-7A67-42A0-868D-31A53ECA7E37}" dt="2024-05-14T12:04:53.546" v="11990"/>
          <ac:spMkLst>
            <pc:docMk/>
            <pc:sldMk cId="975458850" sldId="448"/>
            <ac:spMk id="1002" creationId="{4A05733F-8B49-E5C9-C7D9-8C76A4FC451D}"/>
          </ac:spMkLst>
        </pc:spChg>
        <pc:spChg chg="mod">
          <ac:chgData name="Heiko Klare" userId="d7b0efbd-a5a6-4d7d-acbc-3da3b9cc1b4b" providerId="ADAL" clId="{42BB5D34-7A67-42A0-868D-31A53ECA7E37}" dt="2024-05-14T12:04:53.546" v="11990"/>
          <ac:spMkLst>
            <pc:docMk/>
            <pc:sldMk cId="975458850" sldId="448"/>
            <ac:spMk id="1003" creationId="{2E585E83-4838-C43F-2C3A-72746A80152D}"/>
          </ac:spMkLst>
        </pc:spChg>
        <pc:spChg chg="mod">
          <ac:chgData name="Heiko Klare" userId="d7b0efbd-a5a6-4d7d-acbc-3da3b9cc1b4b" providerId="ADAL" clId="{42BB5D34-7A67-42A0-868D-31A53ECA7E37}" dt="2024-05-14T12:04:53.546" v="11990"/>
          <ac:spMkLst>
            <pc:docMk/>
            <pc:sldMk cId="975458850" sldId="448"/>
            <ac:spMk id="1004" creationId="{C4B63CF5-1BD7-2ACC-E41D-560570E4E088}"/>
          </ac:spMkLst>
        </pc:spChg>
        <pc:spChg chg="mod">
          <ac:chgData name="Heiko Klare" userId="d7b0efbd-a5a6-4d7d-acbc-3da3b9cc1b4b" providerId="ADAL" clId="{42BB5D34-7A67-42A0-868D-31A53ECA7E37}" dt="2024-05-14T12:04:53.546" v="11990"/>
          <ac:spMkLst>
            <pc:docMk/>
            <pc:sldMk cId="975458850" sldId="448"/>
            <ac:spMk id="1005" creationId="{FBC7C810-FB2A-5243-652C-284A4949792A}"/>
          </ac:spMkLst>
        </pc:spChg>
        <pc:spChg chg="mod">
          <ac:chgData name="Heiko Klare" userId="d7b0efbd-a5a6-4d7d-acbc-3da3b9cc1b4b" providerId="ADAL" clId="{42BB5D34-7A67-42A0-868D-31A53ECA7E37}" dt="2024-05-14T12:04:53.546" v="11990"/>
          <ac:spMkLst>
            <pc:docMk/>
            <pc:sldMk cId="975458850" sldId="448"/>
            <ac:spMk id="1006" creationId="{F193C926-C076-D0BE-177A-34497B9B2CFD}"/>
          </ac:spMkLst>
        </pc:spChg>
        <pc:spChg chg="mod">
          <ac:chgData name="Heiko Klare" userId="d7b0efbd-a5a6-4d7d-acbc-3da3b9cc1b4b" providerId="ADAL" clId="{42BB5D34-7A67-42A0-868D-31A53ECA7E37}" dt="2024-05-14T12:04:53.546" v="11990"/>
          <ac:spMkLst>
            <pc:docMk/>
            <pc:sldMk cId="975458850" sldId="448"/>
            <ac:spMk id="1007" creationId="{A81AC54E-70E7-C91A-D3B1-B12D691AB433}"/>
          </ac:spMkLst>
        </pc:spChg>
        <pc:spChg chg="mod">
          <ac:chgData name="Heiko Klare" userId="d7b0efbd-a5a6-4d7d-acbc-3da3b9cc1b4b" providerId="ADAL" clId="{42BB5D34-7A67-42A0-868D-31A53ECA7E37}" dt="2024-05-14T12:04:53.546" v="11990"/>
          <ac:spMkLst>
            <pc:docMk/>
            <pc:sldMk cId="975458850" sldId="448"/>
            <ac:spMk id="1008" creationId="{52F7F987-A09F-E387-F193-06AA8B05FF21}"/>
          </ac:spMkLst>
        </pc:spChg>
        <pc:spChg chg="mod">
          <ac:chgData name="Heiko Klare" userId="d7b0efbd-a5a6-4d7d-acbc-3da3b9cc1b4b" providerId="ADAL" clId="{42BB5D34-7A67-42A0-868D-31A53ECA7E37}" dt="2024-05-14T12:04:53.546" v="11990"/>
          <ac:spMkLst>
            <pc:docMk/>
            <pc:sldMk cId="975458850" sldId="448"/>
            <ac:spMk id="1009" creationId="{C119C16A-5509-6F43-4B27-707A9FB8DDB5}"/>
          </ac:spMkLst>
        </pc:spChg>
        <pc:spChg chg="mod">
          <ac:chgData name="Heiko Klare" userId="d7b0efbd-a5a6-4d7d-acbc-3da3b9cc1b4b" providerId="ADAL" clId="{42BB5D34-7A67-42A0-868D-31A53ECA7E37}" dt="2024-05-14T12:04:53.546" v="11990"/>
          <ac:spMkLst>
            <pc:docMk/>
            <pc:sldMk cId="975458850" sldId="448"/>
            <ac:spMk id="1010" creationId="{561A914E-959A-51A7-EBE7-D78D7976A64C}"/>
          </ac:spMkLst>
        </pc:spChg>
        <pc:spChg chg="mod">
          <ac:chgData name="Heiko Klare" userId="d7b0efbd-a5a6-4d7d-acbc-3da3b9cc1b4b" providerId="ADAL" clId="{42BB5D34-7A67-42A0-868D-31A53ECA7E37}" dt="2024-05-14T12:04:53.546" v="11990"/>
          <ac:spMkLst>
            <pc:docMk/>
            <pc:sldMk cId="975458850" sldId="448"/>
            <ac:spMk id="1011" creationId="{ED51F6EA-5A93-112C-7512-B2D4CF70E635}"/>
          </ac:spMkLst>
        </pc:spChg>
        <pc:spChg chg="mod">
          <ac:chgData name="Heiko Klare" userId="d7b0efbd-a5a6-4d7d-acbc-3da3b9cc1b4b" providerId="ADAL" clId="{42BB5D34-7A67-42A0-868D-31A53ECA7E37}" dt="2024-05-14T12:04:53.546" v="11990"/>
          <ac:spMkLst>
            <pc:docMk/>
            <pc:sldMk cId="975458850" sldId="448"/>
            <ac:spMk id="1012" creationId="{2442EEF1-1F50-39C1-B14D-75DCC9680A2E}"/>
          </ac:spMkLst>
        </pc:spChg>
        <pc:spChg chg="mod">
          <ac:chgData name="Heiko Klare" userId="d7b0efbd-a5a6-4d7d-acbc-3da3b9cc1b4b" providerId="ADAL" clId="{42BB5D34-7A67-42A0-868D-31A53ECA7E37}" dt="2024-05-14T12:04:53.546" v="11990"/>
          <ac:spMkLst>
            <pc:docMk/>
            <pc:sldMk cId="975458850" sldId="448"/>
            <ac:spMk id="1013" creationId="{D3F42D21-7492-594E-F182-6A5717B5C425}"/>
          </ac:spMkLst>
        </pc:spChg>
        <pc:spChg chg="mod">
          <ac:chgData name="Heiko Klare" userId="d7b0efbd-a5a6-4d7d-acbc-3da3b9cc1b4b" providerId="ADAL" clId="{42BB5D34-7A67-42A0-868D-31A53ECA7E37}" dt="2024-05-14T12:04:53.546" v="11990"/>
          <ac:spMkLst>
            <pc:docMk/>
            <pc:sldMk cId="975458850" sldId="448"/>
            <ac:spMk id="1014" creationId="{467324D1-7329-0B28-736A-EBEB399306B9}"/>
          </ac:spMkLst>
        </pc:spChg>
        <pc:spChg chg="mod">
          <ac:chgData name="Heiko Klare" userId="d7b0efbd-a5a6-4d7d-acbc-3da3b9cc1b4b" providerId="ADAL" clId="{42BB5D34-7A67-42A0-868D-31A53ECA7E37}" dt="2024-05-14T12:04:53.546" v="11990"/>
          <ac:spMkLst>
            <pc:docMk/>
            <pc:sldMk cId="975458850" sldId="448"/>
            <ac:spMk id="1015" creationId="{1003066B-061A-8B63-2E7F-DE9F98EA4A1B}"/>
          </ac:spMkLst>
        </pc:spChg>
        <pc:spChg chg="mod">
          <ac:chgData name="Heiko Klare" userId="d7b0efbd-a5a6-4d7d-acbc-3da3b9cc1b4b" providerId="ADAL" clId="{42BB5D34-7A67-42A0-868D-31A53ECA7E37}" dt="2024-05-14T12:04:53.546" v="11990"/>
          <ac:spMkLst>
            <pc:docMk/>
            <pc:sldMk cId="975458850" sldId="448"/>
            <ac:spMk id="1016" creationId="{23B733C7-2483-6A2B-9AB5-EFBA2D0C17D2}"/>
          </ac:spMkLst>
        </pc:spChg>
        <pc:spChg chg="mod">
          <ac:chgData name="Heiko Klare" userId="d7b0efbd-a5a6-4d7d-acbc-3da3b9cc1b4b" providerId="ADAL" clId="{42BB5D34-7A67-42A0-868D-31A53ECA7E37}" dt="2024-05-14T12:04:53.546" v="11990"/>
          <ac:spMkLst>
            <pc:docMk/>
            <pc:sldMk cId="975458850" sldId="448"/>
            <ac:spMk id="1017" creationId="{82DF646C-9A75-A777-D52A-4142A34A59D1}"/>
          </ac:spMkLst>
        </pc:spChg>
        <pc:spChg chg="mod">
          <ac:chgData name="Heiko Klare" userId="d7b0efbd-a5a6-4d7d-acbc-3da3b9cc1b4b" providerId="ADAL" clId="{42BB5D34-7A67-42A0-868D-31A53ECA7E37}" dt="2024-05-14T12:04:53.546" v="11990"/>
          <ac:spMkLst>
            <pc:docMk/>
            <pc:sldMk cId="975458850" sldId="448"/>
            <ac:spMk id="1018" creationId="{3254C263-43B2-72C0-EAF0-E4308939FBDD}"/>
          </ac:spMkLst>
        </pc:spChg>
        <pc:spChg chg="mod">
          <ac:chgData name="Heiko Klare" userId="d7b0efbd-a5a6-4d7d-acbc-3da3b9cc1b4b" providerId="ADAL" clId="{42BB5D34-7A67-42A0-868D-31A53ECA7E37}" dt="2024-05-14T12:04:53.546" v="11990"/>
          <ac:spMkLst>
            <pc:docMk/>
            <pc:sldMk cId="975458850" sldId="448"/>
            <ac:spMk id="1019" creationId="{7A0AE906-D36C-7F8F-9F42-58C39CD54299}"/>
          </ac:spMkLst>
        </pc:spChg>
        <pc:spChg chg="mod">
          <ac:chgData name="Heiko Klare" userId="d7b0efbd-a5a6-4d7d-acbc-3da3b9cc1b4b" providerId="ADAL" clId="{42BB5D34-7A67-42A0-868D-31A53ECA7E37}" dt="2024-05-14T12:04:53.546" v="11990"/>
          <ac:spMkLst>
            <pc:docMk/>
            <pc:sldMk cId="975458850" sldId="448"/>
            <ac:spMk id="1020" creationId="{EC27ED44-2D79-8220-B976-4067C4BFC6EC}"/>
          </ac:spMkLst>
        </pc:spChg>
        <pc:spChg chg="mod">
          <ac:chgData name="Heiko Klare" userId="d7b0efbd-a5a6-4d7d-acbc-3da3b9cc1b4b" providerId="ADAL" clId="{42BB5D34-7A67-42A0-868D-31A53ECA7E37}" dt="2024-05-14T12:04:53.546" v="11990"/>
          <ac:spMkLst>
            <pc:docMk/>
            <pc:sldMk cId="975458850" sldId="448"/>
            <ac:spMk id="1021" creationId="{B7CF3DF8-955C-7F6D-70D7-1681200E2CB6}"/>
          </ac:spMkLst>
        </pc:spChg>
        <pc:spChg chg="mod">
          <ac:chgData name="Heiko Klare" userId="d7b0efbd-a5a6-4d7d-acbc-3da3b9cc1b4b" providerId="ADAL" clId="{42BB5D34-7A67-42A0-868D-31A53ECA7E37}" dt="2024-05-14T12:04:53.546" v="11990"/>
          <ac:spMkLst>
            <pc:docMk/>
            <pc:sldMk cId="975458850" sldId="448"/>
            <ac:spMk id="1022" creationId="{F9E21602-D8D2-1561-BF10-EF91D3A1B946}"/>
          </ac:spMkLst>
        </pc:spChg>
        <pc:spChg chg="mod">
          <ac:chgData name="Heiko Klare" userId="d7b0efbd-a5a6-4d7d-acbc-3da3b9cc1b4b" providerId="ADAL" clId="{42BB5D34-7A67-42A0-868D-31A53ECA7E37}" dt="2024-05-14T12:04:53.546" v="11990"/>
          <ac:spMkLst>
            <pc:docMk/>
            <pc:sldMk cId="975458850" sldId="448"/>
            <ac:spMk id="1023" creationId="{752C08E6-609E-23E9-E813-9ED21BB89FC6}"/>
          </ac:spMkLst>
        </pc:spChg>
        <pc:spChg chg="mod">
          <ac:chgData name="Heiko Klare" userId="d7b0efbd-a5a6-4d7d-acbc-3da3b9cc1b4b" providerId="ADAL" clId="{42BB5D34-7A67-42A0-868D-31A53ECA7E37}" dt="2024-05-14T12:04:53.546" v="11990"/>
          <ac:spMkLst>
            <pc:docMk/>
            <pc:sldMk cId="975458850" sldId="448"/>
            <ac:spMk id="1024" creationId="{20D3A047-753E-3503-B9DE-C1B5DBD22FF9}"/>
          </ac:spMkLst>
        </pc:spChg>
        <pc:spChg chg="mod">
          <ac:chgData name="Heiko Klare" userId="d7b0efbd-a5a6-4d7d-acbc-3da3b9cc1b4b" providerId="ADAL" clId="{42BB5D34-7A67-42A0-868D-31A53ECA7E37}" dt="2024-05-14T12:04:53.546" v="11990"/>
          <ac:spMkLst>
            <pc:docMk/>
            <pc:sldMk cId="975458850" sldId="448"/>
            <ac:spMk id="1025" creationId="{FA0B7213-7C64-BB25-D133-A4A897E7EAE3}"/>
          </ac:spMkLst>
        </pc:spChg>
        <pc:spChg chg="mod">
          <ac:chgData name="Heiko Klare" userId="d7b0efbd-a5a6-4d7d-acbc-3da3b9cc1b4b" providerId="ADAL" clId="{42BB5D34-7A67-42A0-868D-31A53ECA7E37}" dt="2024-05-14T12:04:53.546" v="11990"/>
          <ac:spMkLst>
            <pc:docMk/>
            <pc:sldMk cId="975458850" sldId="448"/>
            <ac:spMk id="1026" creationId="{F9C03042-83E2-CB8E-F0E5-114C2FE24F31}"/>
          </ac:spMkLst>
        </pc:spChg>
        <pc:spChg chg="mod">
          <ac:chgData name="Heiko Klare" userId="d7b0efbd-a5a6-4d7d-acbc-3da3b9cc1b4b" providerId="ADAL" clId="{42BB5D34-7A67-42A0-868D-31A53ECA7E37}" dt="2024-05-14T12:04:53.546" v="11990"/>
          <ac:spMkLst>
            <pc:docMk/>
            <pc:sldMk cId="975458850" sldId="448"/>
            <ac:spMk id="1027" creationId="{A28B4EC5-60A8-1169-8D90-BE398E96DF24}"/>
          </ac:spMkLst>
        </pc:spChg>
        <pc:spChg chg="mod">
          <ac:chgData name="Heiko Klare" userId="d7b0efbd-a5a6-4d7d-acbc-3da3b9cc1b4b" providerId="ADAL" clId="{42BB5D34-7A67-42A0-868D-31A53ECA7E37}" dt="2024-05-14T12:04:53.546" v="11990"/>
          <ac:spMkLst>
            <pc:docMk/>
            <pc:sldMk cId="975458850" sldId="448"/>
            <ac:spMk id="1028" creationId="{CE0E0C10-46DF-FED7-1313-C842D6DB95DB}"/>
          </ac:spMkLst>
        </pc:spChg>
        <pc:spChg chg="mod">
          <ac:chgData name="Heiko Klare" userId="d7b0efbd-a5a6-4d7d-acbc-3da3b9cc1b4b" providerId="ADAL" clId="{42BB5D34-7A67-42A0-868D-31A53ECA7E37}" dt="2024-05-14T12:04:53.546" v="11990"/>
          <ac:spMkLst>
            <pc:docMk/>
            <pc:sldMk cId="975458850" sldId="448"/>
            <ac:spMk id="1029" creationId="{D669874A-C58B-D351-6A66-289D78D9BEC6}"/>
          </ac:spMkLst>
        </pc:spChg>
        <pc:spChg chg="mod">
          <ac:chgData name="Heiko Klare" userId="d7b0efbd-a5a6-4d7d-acbc-3da3b9cc1b4b" providerId="ADAL" clId="{42BB5D34-7A67-42A0-868D-31A53ECA7E37}" dt="2024-05-14T12:04:53.546" v="11990"/>
          <ac:spMkLst>
            <pc:docMk/>
            <pc:sldMk cId="975458850" sldId="448"/>
            <ac:spMk id="1030" creationId="{B8B8BDA2-7F61-2464-D3C9-87E7972380B6}"/>
          </ac:spMkLst>
        </pc:spChg>
        <pc:spChg chg="mod">
          <ac:chgData name="Heiko Klare" userId="d7b0efbd-a5a6-4d7d-acbc-3da3b9cc1b4b" providerId="ADAL" clId="{42BB5D34-7A67-42A0-868D-31A53ECA7E37}" dt="2024-05-14T12:04:53.546" v="11990"/>
          <ac:spMkLst>
            <pc:docMk/>
            <pc:sldMk cId="975458850" sldId="448"/>
            <ac:spMk id="1031" creationId="{F9ED4164-DB52-8FD5-9CC5-E2D953169381}"/>
          </ac:spMkLst>
        </pc:spChg>
        <pc:spChg chg="mod">
          <ac:chgData name="Heiko Klare" userId="d7b0efbd-a5a6-4d7d-acbc-3da3b9cc1b4b" providerId="ADAL" clId="{42BB5D34-7A67-42A0-868D-31A53ECA7E37}" dt="2024-05-14T12:04:53.546" v="11990"/>
          <ac:spMkLst>
            <pc:docMk/>
            <pc:sldMk cId="975458850" sldId="448"/>
            <ac:spMk id="1032" creationId="{A484F4BE-8160-DCA4-73E3-64219219A3D9}"/>
          </ac:spMkLst>
        </pc:spChg>
        <pc:spChg chg="mod">
          <ac:chgData name="Heiko Klare" userId="d7b0efbd-a5a6-4d7d-acbc-3da3b9cc1b4b" providerId="ADAL" clId="{42BB5D34-7A67-42A0-868D-31A53ECA7E37}" dt="2024-05-14T12:04:53.546" v="11990"/>
          <ac:spMkLst>
            <pc:docMk/>
            <pc:sldMk cId="975458850" sldId="448"/>
            <ac:spMk id="1033" creationId="{A1D85E0E-7F55-C8D2-1E29-D51EA0F031F6}"/>
          </ac:spMkLst>
        </pc:spChg>
        <pc:spChg chg="mod">
          <ac:chgData name="Heiko Klare" userId="d7b0efbd-a5a6-4d7d-acbc-3da3b9cc1b4b" providerId="ADAL" clId="{42BB5D34-7A67-42A0-868D-31A53ECA7E37}" dt="2024-05-14T12:04:53.546" v="11990"/>
          <ac:spMkLst>
            <pc:docMk/>
            <pc:sldMk cId="975458850" sldId="448"/>
            <ac:spMk id="1034" creationId="{7A0129C9-5EFE-7071-B814-AA57BB2F0148}"/>
          </ac:spMkLst>
        </pc:spChg>
        <pc:spChg chg="mod">
          <ac:chgData name="Heiko Klare" userId="d7b0efbd-a5a6-4d7d-acbc-3da3b9cc1b4b" providerId="ADAL" clId="{42BB5D34-7A67-42A0-868D-31A53ECA7E37}" dt="2024-05-14T12:04:53.546" v="11990"/>
          <ac:spMkLst>
            <pc:docMk/>
            <pc:sldMk cId="975458850" sldId="448"/>
            <ac:spMk id="1035" creationId="{1A493FD5-0995-B97F-AE7C-2AEDB567F9B4}"/>
          </ac:spMkLst>
        </pc:spChg>
        <pc:spChg chg="mod">
          <ac:chgData name="Heiko Klare" userId="d7b0efbd-a5a6-4d7d-acbc-3da3b9cc1b4b" providerId="ADAL" clId="{42BB5D34-7A67-42A0-868D-31A53ECA7E37}" dt="2024-05-14T12:04:53.546" v="11990"/>
          <ac:spMkLst>
            <pc:docMk/>
            <pc:sldMk cId="975458850" sldId="448"/>
            <ac:spMk id="1036" creationId="{4DE27295-4533-99E3-BF22-6DC98898066F}"/>
          </ac:spMkLst>
        </pc:spChg>
        <pc:spChg chg="mod">
          <ac:chgData name="Heiko Klare" userId="d7b0efbd-a5a6-4d7d-acbc-3da3b9cc1b4b" providerId="ADAL" clId="{42BB5D34-7A67-42A0-868D-31A53ECA7E37}" dt="2024-05-14T12:04:53.546" v="11990"/>
          <ac:spMkLst>
            <pc:docMk/>
            <pc:sldMk cId="975458850" sldId="448"/>
            <ac:spMk id="1037" creationId="{42ACC2F4-321E-AF4A-C653-96736A94566A}"/>
          </ac:spMkLst>
        </pc:spChg>
        <pc:spChg chg="mod">
          <ac:chgData name="Heiko Klare" userId="d7b0efbd-a5a6-4d7d-acbc-3da3b9cc1b4b" providerId="ADAL" clId="{42BB5D34-7A67-42A0-868D-31A53ECA7E37}" dt="2024-05-14T12:04:53.546" v="11990"/>
          <ac:spMkLst>
            <pc:docMk/>
            <pc:sldMk cId="975458850" sldId="448"/>
            <ac:spMk id="1038" creationId="{DC57E128-5BA1-2439-D176-58AC29D57B2A}"/>
          </ac:spMkLst>
        </pc:spChg>
        <pc:spChg chg="mod">
          <ac:chgData name="Heiko Klare" userId="d7b0efbd-a5a6-4d7d-acbc-3da3b9cc1b4b" providerId="ADAL" clId="{42BB5D34-7A67-42A0-868D-31A53ECA7E37}" dt="2024-05-14T12:04:53.546" v="11990"/>
          <ac:spMkLst>
            <pc:docMk/>
            <pc:sldMk cId="975458850" sldId="448"/>
            <ac:spMk id="1039" creationId="{C8F35FD5-03AC-99DC-6247-077ADA095A4C}"/>
          </ac:spMkLst>
        </pc:spChg>
        <pc:spChg chg="mod">
          <ac:chgData name="Heiko Klare" userId="d7b0efbd-a5a6-4d7d-acbc-3da3b9cc1b4b" providerId="ADAL" clId="{42BB5D34-7A67-42A0-868D-31A53ECA7E37}" dt="2024-05-14T12:04:53.546" v="11990"/>
          <ac:spMkLst>
            <pc:docMk/>
            <pc:sldMk cId="975458850" sldId="448"/>
            <ac:spMk id="1040" creationId="{F2D9FED2-76C6-16C2-A857-3CB2CDA48611}"/>
          </ac:spMkLst>
        </pc:spChg>
        <pc:spChg chg="mod">
          <ac:chgData name="Heiko Klare" userId="d7b0efbd-a5a6-4d7d-acbc-3da3b9cc1b4b" providerId="ADAL" clId="{42BB5D34-7A67-42A0-868D-31A53ECA7E37}" dt="2024-05-14T12:04:53.546" v="11990"/>
          <ac:spMkLst>
            <pc:docMk/>
            <pc:sldMk cId="975458850" sldId="448"/>
            <ac:spMk id="1041" creationId="{3E6BA0CE-B4D3-126C-13C1-BBCFFEBE0D2B}"/>
          </ac:spMkLst>
        </pc:spChg>
        <pc:spChg chg="mod">
          <ac:chgData name="Heiko Klare" userId="d7b0efbd-a5a6-4d7d-acbc-3da3b9cc1b4b" providerId="ADAL" clId="{42BB5D34-7A67-42A0-868D-31A53ECA7E37}" dt="2024-05-14T12:04:53.546" v="11990"/>
          <ac:spMkLst>
            <pc:docMk/>
            <pc:sldMk cId="975458850" sldId="448"/>
            <ac:spMk id="1042" creationId="{64B72D1A-AD4E-ACDE-60A4-C62B1D498F0A}"/>
          </ac:spMkLst>
        </pc:spChg>
        <pc:spChg chg="mod">
          <ac:chgData name="Heiko Klare" userId="d7b0efbd-a5a6-4d7d-acbc-3da3b9cc1b4b" providerId="ADAL" clId="{42BB5D34-7A67-42A0-868D-31A53ECA7E37}" dt="2024-05-14T12:04:53.546" v="11990"/>
          <ac:spMkLst>
            <pc:docMk/>
            <pc:sldMk cId="975458850" sldId="448"/>
            <ac:spMk id="1043" creationId="{58BE3ED2-798F-04D7-4EFE-F4034D400F16}"/>
          </ac:spMkLst>
        </pc:spChg>
        <pc:spChg chg="mod">
          <ac:chgData name="Heiko Klare" userId="d7b0efbd-a5a6-4d7d-acbc-3da3b9cc1b4b" providerId="ADAL" clId="{42BB5D34-7A67-42A0-868D-31A53ECA7E37}" dt="2024-05-14T12:04:53.546" v="11990"/>
          <ac:spMkLst>
            <pc:docMk/>
            <pc:sldMk cId="975458850" sldId="448"/>
            <ac:spMk id="1044" creationId="{22AF5C3A-219E-F977-E5AA-DA48FEA7C677}"/>
          </ac:spMkLst>
        </pc:spChg>
        <pc:spChg chg="mod">
          <ac:chgData name="Heiko Klare" userId="d7b0efbd-a5a6-4d7d-acbc-3da3b9cc1b4b" providerId="ADAL" clId="{42BB5D34-7A67-42A0-868D-31A53ECA7E37}" dt="2024-05-14T12:04:53.546" v="11990"/>
          <ac:spMkLst>
            <pc:docMk/>
            <pc:sldMk cId="975458850" sldId="448"/>
            <ac:spMk id="1045" creationId="{C09DFF59-63BE-2127-81AA-63275FA3E5B1}"/>
          </ac:spMkLst>
        </pc:spChg>
        <pc:spChg chg="mod">
          <ac:chgData name="Heiko Klare" userId="d7b0efbd-a5a6-4d7d-acbc-3da3b9cc1b4b" providerId="ADAL" clId="{42BB5D34-7A67-42A0-868D-31A53ECA7E37}" dt="2024-05-14T12:04:53.546" v="11990"/>
          <ac:spMkLst>
            <pc:docMk/>
            <pc:sldMk cId="975458850" sldId="448"/>
            <ac:spMk id="1046" creationId="{DB32D36D-0864-7924-F5FB-24BE6995A413}"/>
          </ac:spMkLst>
        </pc:spChg>
        <pc:spChg chg="mod">
          <ac:chgData name="Heiko Klare" userId="d7b0efbd-a5a6-4d7d-acbc-3da3b9cc1b4b" providerId="ADAL" clId="{42BB5D34-7A67-42A0-868D-31A53ECA7E37}" dt="2024-05-14T12:04:53.546" v="11990"/>
          <ac:spMkLst>
            <pc:docMk/>
            <pc:sldMk cId="975458850" sldId="448"/>
            <ac:spMk id="1047" creationId="{849E2B71-F21C-CFDB-E85C-289EBD21C168}"/>
          </ac:spMkLst>
        </pc:spChg>
        <pc:spChg chg="mod">
          <ac:chgData name="Heiko Klare" userId="d7b0efbd-a5a6-4d7d-acbc-3da3b9cc1b4b" providerId="ADAL" clId="{42BB5D34-7A67-42A0-868D-31A53ECA7E37}" dt="2024-05-14T12:04:53.546" v="11990"/>
          <ac:spMkLst>
            <pc:docMk/>
            <pc:sldMk cId="975458850" sldId="448"/>
            <ac:spMk id="1048" creationId="{346100BE-E2E5-5AA9-1D36-26B3A4F37C72}"/>
          </ac:spMkLst>
        </pc:spChg>
        <pc:spChg chg="mod">
          <ac:chgData name="Heiko Klare" userId="d7b0efbd-a5a6-4d7d-acbc-3da3b9cc1b4b" providerId="ADAL" clId="{42BB5D34-7A67-42A0-868D-31A53ECA7E37}" dt="2024-05-14T12:04:53.546" v="11990"/>
          <ac:spMkLst>
            <pc:docMk/>
            <pc:sldMk cId="975458850" sldId="448"/>
            <ac:spMk id="1049" creationId="{1C18EFD9-C74C-1D75-3D3E-94CFCE2F7024}"/>
          </ac:spMkLst>
        </pc:spChg>
        <pc:spChg chg="mod">
          <ac:chgData name="Heiko Klare" userId="d7b0efbd-a5a6-4d7d-acbc-3da3b9cc1b4b" providerId="ADAL" clId="{42BB5D34-7A67-42A0-868D-31A53ECA7E37}" dt="2024-05-14T12:04:53.546" v="11990"/>
          <ac:spMkLst>
            <pc:docMk/>
            <pc:sldMk cId="975458850" sldId="448"/>
            <ac:spMk id="1050" creationId="{446AB23F-C602-75A4-5CB5-7896122D6A50}"/>
          </ac:spMkLst>
        </pc:spChg>
        <pc:spChg chg="mod">
          <ac:chgData name="Heiko Klare" userId="d7b0efbd-a5a6-4d7d-acbc-3da3b9cc1b4b" providerId="ADAL" clId="{42BB5D34-7A67-42A0-868D-31A53ECA7E37}" dt="2024-05-14T12:04:53.546" v="11990"/>
          <ac:spMkLst>
            <pc:docMk/>
            <pc:sldMk cId="975458850" sldId="448"/>
            <ac:spMk id="1051" creationId="{6A7B522C-C34F-0694-608A-F21D70A8EDF0}"/>
          </ac:spMkLst>
        </pc:spChg>
        <pc:spChg chg="mod">
          <ac:chgData name="Heiko Klare" userId="d7b0efbd-a5a6-4d7d-acbc-3da3b9cc1b4b" providerId="ADAL" clId="{42BB5D34-7A67-42A0-868D-31A53ECA7E37}" dt="2024-05-14T12:04:53.546" v="11990"/>
          <ac:spMkLst>
            <pc:docMk/>
            <pc:sldMk cId="975458850" sldId="448"/>
            <ac:spMk id="1052" creationId="{D8144D37-02A2-B076-A0A3-6268EA6A1C8C}"/>
          </ac:spMkLst>
        </pc:spChg>
        <pc:spChg chg="mod">
          <ac:chgData name="Heiko Klare" userId="d7b0efbd-a5a6-4d7d-acbc-3da3b9cc1b4b" providerId="ADAL" clId="{42BB5D34-7A67-42A0-868D-31A53ECA7E37}" dt="2024-05-14T12:04:53.546" v="11990"/>
          <ac:spMkLst>
            <pc:docMk/>
            <pc:sldMk cId="975458850" sldId="448"/>
            <ac:spMk id="1053" creationId="{3BAB0051-0752-2070-FA80-F1DD90D1AAD1}"/>
          </ac:spMkLst>
        </pc:spChg>
        <pc:spChg chg="mod">
          <ac:chgData name="Heiko Klare" userId="d7b0efbd-a5a6-4d7d-acbc-3da3b9cc1b4b" providerId="ADAL" clId="{42BB5D34-7A67-42A0-868D-31A53ECA7E37}" dt="2024-05-14T12:04:53.546" v="11990"/>
          <ac:spMkLst>
            <pc:docMk/>
            <pc:sldMk cId="975458850" sldId="448"/>
            <ac:spMk id="1054" creationId="{06E59FC1-75B7-11C9-4E0F-D9496435C678}"/>
          </ac:spMkLst>
        </pc:spChg>
        <pc:spChg chg="mod">
          <ac:chgData name="Heiko Klare" userId="d7b0efbd-a5a6-4d7d-acbc-3da3b9cc1b4b" providerId="ADAL" clId="{42BB5D34-7A67-42A0-868D-31A53ECA7E37}" dt="2024-05-14T12:04:53.546" v="11990"/>
          <ac:spMkLst>
            <pc:docMk/>
            <pc:sldMk cId="975458850" sldId="448"/>
            <ac:spMk id="1055" creationId="{D74B9A52-F163-A071-A24D-D14ED673EE57}"/>
          </ac:spMkLst>
        </pc:spChg>
        <pc:spChg chg="mod">
          <ac:chgData name="Heiko Klare" userId="d7b0efbd-a5a6-4d7d-acbc-3da3b9cc1b4b" providerId="ADAL" clId="{42BB5D34-7A67-42A0-868D-31A53ECA7E37}" dt="2024-05-14T12:04:53.546" v="11990"/>
          <ac:spMkLst>
            <pc:docMk/>
            <pc:sldMk cId="975458850" sldId="448"/>
            <ac:spMk id="1056" creationId="{02194BCE-E647-17A6-A7E0-95484880A3D9}"/>
          </ac:spMkLst>
        </pc:spChg>
        <pc:spChg chg="mod">
          <ac:chgData name="Heiko Klare" userId="d7b0efbd-a5a6-4d7d-acbc-3da3b9cc1b4b" providerId="ADAL" clId="{42BB5D34-7A67-42A0-868D-31A53ECA7E37}" dt="2024-05-14T12:04:53.546" v="11990"/>
          <ac:spMkLst>
            <pc:docMk/>
            <pc:sldMk cId="975458850" sldId="448"/>
            <ac:spMk id="1057" creationId="{A0908712-3244-7FB6-B471-E7E1F25B7C0F}"/>
          </ac:spMkLst>
        </pc:spChg>
        <pc:spChg chg="mod">
          <ac:chgData name="Heiko Klare" userId="d7b0efbd-a5a6-4d7d-acbc-3da3b9cc1b4b" providerId="ADAL" clId="{42BB5D34-7A67-42A0-868D-31A53ECA7E37}" dt="2024-05-14T12:04:53.546" v="11990"/>
          <ac:spMkLst>
            <pc:docMk/>
            <pc:sldMk cId="975458850" sldId="448"/>
            <ac:spMk id="1058" creationId="{30516E86-0B20-8B66-CE7B-2EEF355D7790}"/>
          </ac:spMkLst>
        </pc:spChg>
        <pc:spChg chg="mod">
          <ac:chgData name="Heiko Klare" userId="d7b0efbd-a5a6-4d7d-acbc-3da3b9cc1b4b" providerId="ADAL" clId="{42BB5D34-7A67-42A0-868D-31A53ECA7E37}" dt="2024-05-14T12:04:53.546" v="11990"/>
          <ac:spMkLst>
            <pc:docMk/>
            <pc:sldMk cId="975458850" sldId="448"/>
            <ac:spMk id="1059" creationId="{A08DB982-F29C-7DA3-4D4F-662B92B2EF40}"/>
          </ac:spMkLst>
        </pc:spChg>
        <pc:spChg chg="mod">
          <ac:chgData name="Heiko Klare" userId="d7b0efbd-a5a6-4d7d-acbc-3da3b9cc1b4b" providerId="ADAL" clId="{42BB5D34-7A67-42A0-868D-31A53ECA7E37}" dt="2024-05-14T12:04:53.546" v="11990"/>
          <ac:spMkLst>
            <pc:docMk/>
            <pc:sldMk cId="975458850" sldId="448"/>
            <ac:spMk id="1060" creationId="{9F1ADF16-9F9A-CB67-5D0F-08EC4A181A55}"/>
          </ac:spMkLst>
        </pc:spChg>
        <pc:spChg chg="mod">
          <ac:chgData name="Heiko Klare" userId="d7b0efbd-a5a6-4d7d-acbc-3da3b9cc1b4b" providerId="ADAL" clId="{42BB5D34-7A67-42A0-868D-31A53ECA7E37}" dt="2024-05-14T12:04:53.546" v="11990"/>
          <ac:spMkLst>
            <pc:docMk/>
            <pc:sldMk cId="975458850" sldId="448"/>
            <ac:spMk id="1061" creationId="{B609B591-B3A2-BB4F-7214-EB5B0959BFCA}"/>
          </ac:spMkLst>
        </pc:spChg>
        <pc:spChg chg="mod">
          <ac:chgData name="Heiko Klare" userId="d7b0efbd-a5a6-4d7d-acbc-3da3b9cc1b4b" providerId="ADAL" clId="{42BB5D34-7A67-42A0-868D-31A53ECA7E37}" dt="2024-05-14T12:04:53.546" v="11990"/>
          <ac:spMkLst>
            <pc:docMk/>
            <pc:sldMk cId="975458850" sldId="448"/>
            <ac:spMk id="1062" creationId="{86E37259-38BF-5927-91D0-7C4B41BD4D7E}"/>
          </ac:spMkLst>
        </pc:spChg>
        <pc:spChg chg="mod">
          <ac:chgData name="Heiko Klare" userId="d7b0efbd-a5a6-4d7d-acbc-3da3b9cc1b4b" providerId="ADAL" clId="{42BB5D34-7A67-42A0-868D-31A53ECA7E37}" dt="2024-05-14T12:04:53.546" v="11990"/>
          <ac:spMkLst>
            <pc:docMk/>
            <pc:sldMk cId="975458850" sldId="448"/>
            <ac:spMk id="1063" creationId="{3A3203CC-23CC-5A9D-824D-DCEFC3B289F1}"/>
          </ac:spMkLst>
        </pc:spChg>
        <pc:spChg chg="mod">
          <ac:chgData name="Heiko Klare" userId="d7b0efbd-a5a6-4d7d-acbc-3da3b9cc1b4b" providerId="ADAL" clId="{42BB5D34-7A67-42A0-868D-31A53ECA7E37}" dt="2024-05-14T12:04:53.546" v="11990"/>
          <ac:spMkLst>
            <pc:docMk/>
            <pc:sldMk cId="975458850" sldId="448"/>
            <ac:spMk id="1064" creationId="{313A0E74-86FF-BEF9-3AE5-5582063C5FE2}"/>
          </ac:spMkLst>
        </pc:spChg>
        <pc:spChg chg="mod">
          <ac:chgData name="Heiko Klare" userId="d7b0efbd-a5a6-4d7d-acbc-3da3b9cc1b4b" providerId="ADAL" clId="{42BB5D34-7A67-42A0-868D-31A53ECA7E37}" dt="2024-05-14T12:04:53.546" v="11990"/>
          <ac:spMkLst>
            <pc:docMk/>
            <pc:sldMk cId="975458850" sldId="448"/>
            <ac:spMk id="1065" creationId="{9F3AB0AF-59D1-4A0A-CEF0-8FD20E35AEB9}"/>
          </ac:spMkLst>
        </pc:spChg>
        <pc:spChg chg="mod">
          <ac:chgData name="Heiko Klare" userId="d7b0efbd-a5a6-4d7d-acbc-3da3b9cc1b4b" providerId="ADAL" clId="{42BB5D34-7A67-42A0-868D-31A53ECA7E37}" dt="2024-05-14T12:04:53.546" v="11990"/>
          <ac:spMkLst>
            <pc:docMk/>
            <pc:sldMk cId="975458850" sldId="448"/>
            <ac:spMk id="1066" creationId="{8E42B1B1-8523-8279-2B3D-A7811E73A181}"/>
          </ac:spMkLst>
        </pc:spChg>
        <pc:spChg chg="mod">
          <ac:chgData name="Heiko Klare" userId="d7b0efbd-a5a6-4d7d-acbc-3da3b9cc1b4b" providerId="ADAL" clId="{42BB5D34-7A67-42A0-868D-31A53ECA7E37}" dt="2024-05-14T12:04:53.546" v="11990"/>
          <ac:spMkLst>
            <pc:docMk/>
            <pc:sldMk cId="975458850" sldId="448"/>
            <ac:spMk id="1067" creationId="{15A08172-4C9B-B220-1202-95F8063A8496}"/>
          </ac:spMkLst>
        </pc:spChg>
        <pc:spChg chg="mod">
          <ac:chgData name="Heiko Klare" userId="d7b0efbd-a5a6-4d7d-acbc-3da3b9cc1b4b" providerId="ADAL" clId="{42BB5D34-7A67-42A0-868D-31A53ECA7E37}" dt="2024-05-14T12:04:53.546" v="11990"/>
          <ac:spMkLst>
            <pc:docMk/>
            <pc:sldMk cId="975458850" sldId="448"/>
            <ac:spMk id="1068" creationId="{DAA430F9-FD9C-BF0F-C041-B5693A3717A9}"/>
          </ac:spMkLst>
        </pc:spChg>
        <pc:spChg chg="mod">
          <ac:chgData name="Heiko Klare" userId="d7b0efbd-a5a6-4d7d-acbc-3da3b9cc1b4b" providerId="ADAL" clId="{42BB5D34-7A67-42A0-868D-31A53ECA7E37}" dt="2024-05-14T12:04:53.546" v="11990"/>
          <ac:spMkLst>
            <pc:docMk/>
            <pc:sldMk cId="975458850" sldId="448"/>
            <ac:spMk id="1069" creationId="{BEAAEE79-AF96-6197-24AD-0F0E95D1DC13}"/>
          </ac:spMkLst>
        </pc:spChg>
        <pc:spChg chg="mod">
          <ac:chgData name="Heiko Klare" userId="d7b0efbd-a5a6-4d7d-acbc-3da3b9cc1b4b" providerId="ADAL" clId="{42BB5D34-7A67-42A0-868D-31A53ECA7E37}" dt="2024-05-14T12:04:53.546" v="11990"/>
          <ac:spMkLst>
            <pc:docMk/>
            <pc:sldMk cId="975458850" sldId="448"/>
            <ac:spMk id="1070" creationId="{2E90A97E-AEA7-C020-D42D-B7A1A7CE30A5}"/>
          </ac:spMkLst>
        </pc:spChg>
        <pc:spChg chg="mod">
          <ac:chgData name="Heiko Klare" userId="d7b0efbd-a5a6-4d7d-acbc-3da3b9cc1b4b" providerId="ADAL" clId="{42BB5D34-7A67-42A0-868D-31A53ECA7E37}" dt="2024-05-14T12:04:53.546" v="11990"/>
          <ac:spMkLst>
            <pc:docMk/>
            <pc:sldMk cId="975458850" sldId="448"/>
            <ac:spMk id="1071" creationId="{63F803F1-1A9A-87AF-77E2-EDD42179BBE2}"/>
          </ac:spMkLst>
        </pc:spChg>
        <pc:spChg chg="mod">
          <ac:chgData name="Heiko Klare" userId="d7b0efbd-a5a6-4d7d-acbc-3da3b9cc1b4b" providerId="ADAL" clId="{42BB5D34-7A67-42A0-868D-31A53ECA7E37}" dt="2024-05-14T12:04:53.546" v="11990"/>
          <ac:spMkLst>
            <pc:docMk/>
            <pc:sldMk cId="975458850" sldId="448"/>
            <ac:spMk id="1072" creationId="{F5F247B0-B56C-506B-AFC3-5202D814BBE9}"/>
          </ac:spMkLst>
        </pc:spChg>
        <pc:spChg chg="mod">
          <ac:chgData name="Heiko Klare" userId="d7b0efbd-a5a6-4d7d-acbc-3da3b9cc1b4b" providerId="ADAL" clId="{42BB5D34-7A67-42A0-868D-31A53ECA7E37}" dt="2024-05-14T12:04:53.546" v="11990"/>
          <ac:spMkLst>
            <pc:docMk/>
            <pc:sldMk cId="975458850" sldId="448"/>
            <ac:spMk id="1073" creationId="{294AD747-8034-F79C-FA18-C31CCA28102F}"/>
          </ac:spMkLst>
        </pc:spChg>
        <pc:spChg chg="mod">
          <ac:chgData name="Heiko Klare" userId="d7b0efbd-a5a6-4d7d-acbc-3da3b9cc1b4b" providerId="ADAL" clId="{42BB5D34-7A67-42A0-868D-31A53ECA7E37}" dt="2024-05-14T12:04:53.546" v="11990"/>
          <ac:spMkLst>
            <pc:docMk/>
            <pc:sldMk cId="975458850" sldId="448"/>
            <ac:spMk id="1074" creationId="{20663494-58DF-039B-F469-50D273C3EF28}"/>
          </ac:spMkLst>
        </pc:spChg>
        <pc:spChg chg="mod">
          <ac:chgData name="Heiko Klare" userId="d7b0efbd-a5a6-4d7d-acbc-3da3b9cc1b4b" providerId="ADAL" clId="{42BB5D34-7A67-42A0-868D-31A53ECA7E37}" dt="2024-05-14T12:04:53.546" v="11990"/>
          <ac:spMkLst>
            <pc:docMk/>
            <pc:sldMk cId="975458850" sldId="448"/>
            <ac:spMk id="1075" creationId="{51CF2C2F-6E2A-0BE6-7C78-67AAC89D0D02}"/>
          </ac:spMkLst>
        </pc:spChg>
        <pc:spChg chg="mod">
          <ac:chgData name="Heiko Klare" userId="d7b0efbd-a5a6-4d7d-acbc-3da3b9cc1b4b" providerId="ADAL" clId="{42BB5D34-7A67-42A0-868D-31A53ECA7E37}" dt="2024-05-14T12:04:53.546" v="11990"/>
          <ac:spMkLst>
            <pc:docMk/>
            <pc:sldMk cId="975458850" sldId="448"/>
            <ac:spMk id="1076" creationId="{FD5D4DCE-9485-04EE-C53F-DB79CE014545}"/>
          </ac:spMkLst>
        </pc:spChg>
        <pc:spChg chg="mod">
          <ac:chgData name="Heiko Klare" userId="d7b0efbd-a5a6-4d7d-acbc-3da3b9cc1b4b" providerId="ADAL" clId="{42BB5D34-7A67-42A0-868D-31A53ECA7E37}" dt="2024-05-14T12:04:53.546" v="11990"/>
          <ac:spMkLst>
            <pc:docMk/>
            <pc:sldMk cId="975458850" sldId="448"/>
            <ac:spMk id="1077" creationId="{0450FDB6-9036-2DD2-5D7F-592A47153C86}"/>
          </ac:spMkLst>
        </pc:spChg>
        <pc:spChg chg="mod">
          <ac:chgData name="Heiko Klare" userId="d7b0efbd-a5a6-4d7d-acbc-3da3b9cc1b4b" providerId="ADAL" clId="{42BB5D34-7A67-42A0-868D-31A53ECA7E37}" dt="2024-05-14T12:04:53.546" v="11990"/>
          <ac:spMkLst>
            <pc:docMk/>
            <pc:sldMk cId="975458850" sldId="448"/>
            <ac:spMk id="1078" creationId="{69284580-9CB3-20CB-5EC3-2830D717E5D5}"/>
          </ac:spMkLst>
        </pc:spChg>
        <pc:spChg chg="mod">
          <ac:chgData name="Heiko Klare" userId="d7b0efbd-a5a6-4d7d-acbc-3da3b9cc1b4b" providerId="ADAL" clId="{42BB5D34-7A67-42A0-868D-31A53ECA7E37}" dt="2024-05-14T12:04:53.546" v="11990"/>
          <ac:spMkLst>
            <pc:docMk/>
            <pc:sldMk cId="975458850" sldId="448"/>
            <ac:spMk id="1079" creationId="{D8DD799F-95BA-D104-B602-FDB2D85141F0}"/>
          </ac:spMkLst>
        </pc:spChg>
        <pc:spChg chg="mod">
          <ac:chgData name="Heiko Klare" userId="d7b0efbd-a5a6-4d7d-acbc-3da3b9cc1b4b" providerId="ADAL" clId="{42BB5D34-7A67-42A0-868D-31A53ECA7E37}" dt="2024-05-14T12:04:53.546" v="11990"/>
          <ac:spMkLst>
            <pc:docMk/>
            <pc:sldMk cId="975458850" sldId="448"/>
            <ac:spMk id="1080" creationId="{1ADE205F-65AD-5566-82DE-5F01A9616D81}"/>
          </ac:spMkLst>
        </pc:spChg>
        <pc:spChg chg="mod">
          <ac:chgData name="Heiko Klare" userId="d7b0efbd-a5a6-4d7d-acbc-3da3b9cc1b4b" providerId="ADAL" clId="{42BB5D34-7A67-42A0-868D-31A53ECA7E37}" dt="2024-05-14T12:04:53.546" v="11990"/>
          <ac:spMkLst>
            <pc:docMk/>
            <pc:sldMk cId="975458850" sldId="448"/>
            <ac:spMk id="1081" creationId="{585798E9-09DB-B4D6-A479-46799A50553F}"/>
          </ac:spMkLst>
        </pc:spChg>
        <pc:spChg chg="mod">
          <ac:chgData name="Heiko Klare" userId="d7b0efbd-a5a6-4d7d-acbc-3da3b9cc1b4b" providerId="ADAL" clId="{42BB5D34-7A67-42A0-868D-31A53ECA7E37}" dt="2024-05-14T12:04:53.546" v="11990"/>
          <ac:spMkLst>
            <pc:docMk/>
            <pc:sldMk cId="975458850" sldId="448"/>
            <ac:spMk id="1082" creationId="{91EB4A05-4579-B52A-A4AE-39B0A9B8860E}"/>
          </ac:spMkLst>
        </pc:spChg>
        <pc:spChg chg="mod">
          <ac:chgData name="Heiko Klare" userId="d7b0efbd-a5a6-4d7d-acbc-3da3b9cc1b4b" providerId="ADAL" clId="{42BB5D34-7A67-42A0-868D-31A53ECA7E37}" dt="2024-05-14T12:04:53.546" v="11990"/>
          <ac:spMkLst>
            <pc:docMk/>
            <pc:sldMk cId="975458850" sldId="448"/>
            <ac:spMk id="1083" creationId="{31FE8891-9E80-83FC-7C8A-F1D9D60D2F2A}"/>
          </ac:spMkLst>
        </pc:spChg>
        <pc:spChg chg="mod">
          <ac:chgData name="Heiko Klare" userId="d7b0efbd-a5a6-4d7d-acbc-3da3b9cc1b4b" providerId="ADAL" clId="{42BB5D34-7A67-42A0-868D-31A53ECA7E37}" dt="2024-05-14T12:04:53.546" v="11990"/>
          <ac:spMkLst>
            <pc:docMk/>
            <pc:sldMk cId="975458850" sldId="448"/>
            <ac:spMk id="1084" creationId="{B09D70A9-AAB8-25EA-DC00-12394BB068E5}"/>
          </ac:spMkLst>
        </pc:spChg>
        <pc:spChg chg="mod">
          <ac:chgData name="Heiko Klare" userId="d7b0efbd-a5a6-4d7d-acbc-3da3b9cc1b4b" providerId="ADAL" clId="{42BB5D34-7A67-42A0-868D-31A53ECA7E37}" dt="2024-05-14T12:04:53.546" v="11990"/>
          <ac:spMkLst>
            <pc:docMk/>
            <pc:sldMk cId="975458850" sldId="448"/>
            <ac:spMk id="1085" creationId="{353C04BA-5B40-ADD0-0E0B-96F4DE5CCD53}"/>
          </ac:spMkLst>
        </pc:spChg>
        <pc:spChg chg="mod">
          <ac:chgData name="Heiko Klare" userId="d7b0efbd-a5a6-4d7d-acbc-3da3b9cc1b4b" providerId="ADAL" clId="{42BB5D34-7A67-42A0-868D-31A53ECA7E37}" dt="2024-05-14T12:04:53.546" v="11990"/>
          <ac:spMkLst>
            <pc:docMk/>
            <pc:sldMk cId="975458850" sldId="448"/>
            <ac:spMk id="1086" creationId="{5069CE48-82D9-A767-D7DD-F89AF8126668}"/>
          </ac:spMkLst>
        </pc:spChg>
        <pc:spChg chg="mod">
          <ac:chgData name="Heiko Klare" userId="d7b0efbd-a5a6-4d7d-acbc-3da3b9cc1b4b" providerId="ADAL" clId="{42BB5D34-7A67-42A0-868D-31A53ECA7E37}" dt="2024-05-14T12:04:53.546" v="11990"/>
          <ac:spMkLst>
            <pc:docMk/>
            <pc:sldMk cId="975458850" sldId="448"/>
            <ac:spMk id="1087" creationId="{77758DB0-F6DB-AB2B-6B92-471F4F4121F2}"/>
          </ac:spMkLst>
        </pc:spChg>
        <pc:spChg chg="mod">
          <ac:chgData name="Heiko Klare" userId="d7b0efbd-a5a6-4d7d-acbc-3da3b9cc1b4b" providerId="ADAL" clId="{42BB5D34-7A67-42A0-868D-31A53ECA7E37}" dt="2024-05-14T12:04:53.546" v="11990"/>
          <ac:spMkLst>
            <pc:docMk/>
            <pc:sldMk cId="975458850" sldId="448"/>
            <ac:spMk id="1088" creationId="{81E841F5-4095-61D8-8602-5B431102AEA6}"/>
          </ac:spMkLst>
        </pc:spChg>
        <pc:spChg chg="mod">
          <ac:chgData name="Heiko Klare" userId="d7b0efbd-a5a6-4d7d-acbc-3da3b9cc1b4b" providerId="ADAL" clId="{42BB5D34-7A67-42A0-868D-31A53ECA7E37}" dt="2024-05-14T12:04:53.546" v="11990"/>
          <ac:spMkLst>
            <pc:docMk/>
            <pc:sldMk cId="975458850" sldId="448"/>
            <ac:spMk id="1089" creationId="{1BE3123F-AC04-91E1-6188-AA40B7DC0DBD}"/>
          </ac:spMkLst>
        </pc:spChg>
        <pc:spChg chg="mod">
          <ac:chgData name="Heiko Klare" userId="d7b0efbd-a5a6-4d7d-acbc-3da3b9cc1b4b" providerId="ADAL" clId="{42BB5D34-7A67-42A0-868D-31A53ECA7E37}" dt="2024-05-14T12:04:53.546" v="11990"/>
          <ac:spMkLst>
            <pc:docMk/>
            <pc:sldMk cId="975458850" sldId="448"/>
            <ac:spMk id="1090" creationId="{428E5DB2-3280-0969-00A4-575A20141189}"/>
          </ac:spMkLst>
        </pc:spChg>
        <pc:spChg chg="mod">
          <ac:chgData name="Heiko Klare" userId="d7b0efbd-a5a6-4d7d-acbc-3da3b9cc1b4b" providerId="ADAL" clId="{42BB5D34-7A67-42A0-868D-31A53ECA7E37}" dt="2024-05-14T12:04:53.546" v="11990"/>
          <ac:spMkLst>
            <pc:docMk/>
            <pc:sldMk cId="975458850" sldId="448"/>
            <ac:spMk id="1091" creationId="{67BBFD39-8AB1-8D88-2E30-239F2185295D}"/>
          </ac:spMkLst>
        </pc:spChg>
        <pc:spChg chg="mod">
          <ac:chgData name="Heiko Klare" userId="d7b0efbd-a5a6-4d7d-acbc-3da3b9cc1b4b" providerId="ADAL" clId="{42BB5D34-7A67-42A0-868D-31A53ECA7E37}" dt="2024-05-14T12:04:53.546" v="11990"/>
          <ac:spMkLst>
            <pc:docMk/>
            <pc:sldMk cId="975458850" sldId="448"/>
            <ac:spMk id="1092" creationId="{8B649025-655E-45E9-E025-F680AD6181D3}"/>
          </ac:spMkLst>
        </pc:spChg>
        <pc:spChg chg="mod">
          <ac:chgData name="Heiko Klare" userId="d7b0efbd-a5a6-4d7d-acbc-3da3b9cc1b4b" providerId="ADAL" clId="{42BB5D34-7A67-42A0-868D-31A53ECA7E37}" dt="2024-05-14T12:04:53.546" v="11990"/>
          <ac:spMkLst>
            <pc:docMk/>
            <pc:sldMk cId="975458850" sldId="448"/>
            <ac:spMk id="1093" creationId="{0FFE82F7-1655-A8EA-D54C-49B18DA7560B}"/>
          </ac:spMkLst>
        </pc:spChg>
        <pc:spChg chg="mod">
          <ac:chgData name="Heiko Klare" userId="d7b0efbd-a5a6-4d7d-acbc-3da3b9cc1b4b" providerId="ADAL" clId="{42BB5D34-7A67-42A0-868D-31A53ECA7E37}" dt="2024-05-14T12:04:53.546" v="11990"/>
          <ac:spMkLst>
            <pc:docMk/>
            <pc:sldMk cId="975458850" sldId="448"/>
            <ac:spMk id="1094" creationId="{309EF3BB-5F98-07BF-8654-A02DD1EA4400}"/>
          </ac:spMkLst>
        </pc:spChg>
        <pc:spChg chg="mod">
          <ac:chgData name="Heiko Klare" userId="d7b0efbd-a5a6-4d7d-acbc-3da3b9cc1b4b" providerId="ADAL" clId="{42BB5D34-7A67-42A0-868D-31A53ECA7E37}" dt="2024-05-14T12:04:53.546" v="11990"/>
          <ac:spMkLst>
            <pc:docMk/>
            <pc:sldMk cId="975458850" sldId="448"/>
            <ac:spMk id="1095" creationId="{17A4BBA1-0919-85FF-259F-75CEFEA33FB5}"/>
          </ac:spMkLst>
        </pc:spChg>
        <pc:spChg chg="mod">
          <ac:chgData name="Heiko Klare" userId="d7b0efbd-a5a6-4d7d-acbc-3da3b9cc1b4b" providerId="ADAL" clId="{42BB5D34-7A67-42A0-868D-31A53ECA7E37}" dt="2024-05-14T12:04:53.546" v="11990"/>
          <ac:spMkLst>
            <pc:docMk/>
            <pc:sldMk cId="975458850" sldId="448"/>
            <ac:spMk id="1096" creationId="{783B38D6-887D-4B93-9E19-0618258CF483}"/>
          </ac:spMkLst>
        </pc:spChg>
        <pc:spChg chg="mod">
          <ac:chgData name="Heiko Klare" userId="d7b0efbd-a5a6-4d7d-acbc-3da3b9cc1b4b" providerId="ADAL" clId="{42BB5D34-7A67-42A0-868D-31A53ECA7E37}" dt="2024-05-14T12:04:53.546" v="11990"/>
          <ac:spMkLst>
            <pc:docMk/>
            <pc:sldMk cId="975458850" sldId="448"/>
            <ac:spMk id="1097" creationId="{A3DA168F-86A0-2E7E-69DF-E1AA72F0FB47}"/>
          </ac:spMkLst>
        </pc:spChg>
        <pc:spChg chg="mod">
          <ac:chgData name="Heiko Klare" userId="d7b0efbd-a5a6-4d7d-acbc-3da3b9cc1b4b" providerId="ADAL" clId="{42BB5D34-7A67-42A0-868D-31A53ECA7E37}" dt="2024-05-14T12:04:53.546" v="11990"/>
          <ac:spMkLst>
            <pc:docMk/>
            <pc:sldMk cId="975458850" sldId="448"/>
            <ac:spMk id="1098" creationId="{9A230FBB-C4AD-9611-15CF-BAB15E30445B}"/>
          </ac:spMkLst>
        </pc:spChg>
        <pc:spChg chg="mod">
          <ac:chgData name="Heiko Klare" userId="d7b0efbd-a5a6-4d7d-acbc-3da3b9cc1b4b" providerId="ADAL" clId="{42BB5D34-7A67-42A0-868D-31A53ECA7E37}" dt="2024-05-14T12:04:53.546" v="11990"/>
          <ac:spMkLst>
            <pc:docMk/>
            <pc:sldMk cId="975458850" sldId="448"/>
            <ac:spMk id="1099" creationId="{328B1478-6343-6F96-BCF8-9C471ADEAB75}"/>
          </ac:spMkLst>
        </pc:spChg>
        <pc:spChg chg="mod">
          <ac:chgData name="Heiko Klare" userId="d7b0efbd-a5a6-4d7d-acbc-3da3b9cc1b4b" providerId="ADAL" clId="{42BB5D34-7A67-42A0-868D-31A53ECA7E37}" dt="2024-05-14T12:04:53.546" v="11990"/>
          <ac:spMkLst>
            <pc:docMk/>
            <pc:sldMk cId="975458850" sldId="448"/>
            <ac:spMk id="1100" creationId="{F75B7736-435F-257A-F400-37473A112423}"/>
          </ac:spMkLst>
        </pc:spChg>
        <pc:spChg chg="mod">
          <ac:chgData name="Heiko Klare" userId="d7b0efbd-a5a6-4d7d-acbc-3da3b9cc1b4b" providerId="ADAL" clId="{42BB5D34-7A67-42A0-868D-31A53ECA7E37}" dt="2024-05-14T12:04:53.546" v="11990"/>
          <ac:spMkLst>
            <pc:docMk/>
            <pc:sldMk cId="975458850" sldId="448"/>
            <ac:spMk id="1101" creationId="{6399DC20-2E2C-24ED-D187-FA970DF6370B}"/>
          </ac:spMkLst>
        </pc:spChg>
        <pc:spChg chg="mod">
          <ac:chgData name="Heiko Klare" userId="d7b0efbd-a5a6-4d7d-acbc-3da3b9cc1b4b" providerId="ADAL" clId="{42BB5D34-7A67-42A0-868D-31A53ECA7E37}" dt="2024-05-14T12:04:53.546" v="11990"/>
          <ac:spMkLst>
            <pc:docMk/>
            <pc:sldMk cId="975458850" sldId="448"/>
            <ac:spMk id="1102" creationId="{3E556ABB-6C7E-26B9-53FB-5C3979FD8E7A}"/>
          </ac:spMkLst>
        </pc:spChg>
        <pc:spChg chg="mod">
          <ac:chgData name="Heiko Klare" userId="d7b0efbd-a5a6-4d7d-acbc-3da3b9cc1b4b" providerId="ADAL" clId="{42BB5D34-7A67-42A0-868D-31A53ECA7E37}" dt="2024-05-14T12:04:53.546" v="11990"/>
          <ac:spMkLst>
            <pc:docMk/>
            <pc:sldMk cId="975458850" sldId="448"/>
            <ac:spMk id="1103" creationId="{DD037BEA-8E93-1C4A-81A3-74CF33637AFB}"/>
          </ac:spMkLst>
        </pc:spChg>
        <pc:spChg chg="mod">
          <ac:chgData name="Heiko Klare" userId="d7b0efbd-a5a6-4d7d-acbc-3da3b9cc1b4b" providerId="ADAL" clId="{42BB5D34-7A67-42A0-868D-31A53ECA7E37}" dt="2024-05-14T12:04:53.546" v="11990"/>
          <ac:spMkLst>
            <pc:docMk/>
            <pc:sldMk cId="975458850" sldId="448"/>
            <ac:spMk id="1104" creationId="{4DE3D9CD-CE6B-83EE-9AA6-4F74AAA3F488}"/>
          </ac:spMkLst>
        </pc:spChg>
        <pc:spChg chg="mod">
          <ac:chgData name="Heiko Klare" userId="d7b0efbd-a5a6-4d7d-acbc-3da3b9cc1b4b" providerId="ADAL" clId="{42BB5D34-7A67-42A0-868D-31A53ECA7E37}" dt="2024-05-14T12:04:53.546" v="11990"/>
          <ac:spMkLst>
            <pc:docMk/>
            <pc:sldMk cId="975458850" sldId="448"/>
            <ac:spMk id="1105" creationId="{60144473-5319-2969-489C-1842DB545C14}"/>
          </ac:spMkLst>
        </pc:spChg>
        <pc:spChg chg="mod">
          <ac:chgData name="Heiko Klare" userId="d7b0efbd-a5a6-4d7d-acbc-3da3b9cc1b4b" providerId="ADAL" clId="{42BB5D34-7A67-42A0-868D-31A53ECA7E37}" dt="2024-05-14T12:04:53.546" v="11990"/>
          <ac:spMkLst>
            <pc:docMk/>
            <pc:sldMk cId="975458850" sldId="448"/>
            <ac:spMk id="1106" creationId="{4892C9E1-DEC7-D590-BFE4-42E58146D8AD}"/>
          </ac:spMkLst>
        </pc:spChg>
        <pc:spChg chg="mod">
          <ac:chgData name="Heiko Klare" userId="d7b0efbd-a5a6-4d7d-acbc-3da3b9cc1b4b" providerId="ADAL" clId="{42BB5D34-7A67-42A0-868D-31A53ECA7E37}" dt="2024-05-14T12:04:53.546" v="11990"/>
          <ac:spMkLst>
            <pc:docMk/>
            <pc:sldMk cId="975458850" sldId="448"/>
            <ac:spMk id="1107" creationId="{59B4BA22-A0C8-9F69-7614-9E42F0DA1C24}"/>
          </ac:spMkLst>
        </pc:spChg>
        <pc:spChg chg="mod">
          <ac:chgData name="Heiko Klare" userId="d7b0efbd-a5a6-4d7d-acbc-3da3b9cc1b4b" providerId="ADAL" clId="{42BB5D34-7A67-42A0-868D-31A53ECA7E37}" dt="2024-05-14T12:04:53.546" v="11990"/>
          <ac:spMkLst>
            <pc:docMk/>
            <pc:sldMk cId="975458850" sldId="448"/>
            <ac:spMk id="1108" creationId="{E3350C9F-80C9-776F-2DAE-F3AF8D7F1177}"/>
          </ac:spMkLst>
        </pc:spChg>
        <pc:spChg chg="mod">
          <ac:chgData name="Heiko Klare" userId="d7b0efbd-a5a6-4d7d-acbc-3da3b9cc1b4b" providerId="ADAL" clId="{42BB5D34-7A67-42A0-868D-31A53ECA7E37}" dt="2024-05-14T12:04:53.546" v="11990"/>
          <ac:spMkLst>
            <pc:docMk/>
            <pc:sldMk cId="975458850" sldId="448"/>
            <ac:spMk id="1109" creationId="{F34C799B-165D-DF08-A950-B016522AC91F}"/>
          </ac:spMkLst>
        </pc:spChg>
        <pc:spChg chg="mod">
          <ac:chgData name="Heiko Klare" userId="d7b0efbd-a5a6-4d7d-acbc-3da3b9cc1b4b" providerId="ADAL" clId="{42BB5D34-7A67-42A0-868D-31A53ECA7E37}" dt="2024-05-14T12:04:53.546" v="11990"/>
          <ac:spMkLst>
            <pc:docMk/>
            <pc:sldMk cId="975458850" sldId="448"/>
            <ac:spMk id="1110" creationId="{F25BFCF7-906C-199D-58F1-480ECE45402E}"/>
          </ac:spMkLst>
        </pc:spChg>
        <pc:spChg chg="mod">
          <ac:chgData name="Heiko Klare" userId="d7b0efbd-a5a6-4d7d-acbc-3da3b9cc1b4b" providerId="ADAL" clId="{42BB5D34-7A67-42A0-868D-31A53ECA7E37}" dt="2024-05-14T12:04:53.546" v="11990"/>
          <ac:spMkLst>
            <pc:docMk/>
            <pc:sldMk cId="975458850" sldId="448"/>
            <ac:spMk id="1111" creationId="{F3EFCF0B-CE7D-B159-E96A-B83D8CE2F896}"/>
          </ac:spMkLst>
        </pc:spChg>
        <pc:spChg chg="mod">
          <ac:chgData name="Heiko Klare" userId="d7b0efbd-a5a6-4d7d-acbc-3da3b9cc1b4b" providerId="ADAL" clId="{42BB5D34-7A67-42A0-868D-31A53ECA7E37}" dt="2024-05-14T12:04:53.546" v="11990"/>
          <ac:spMkLst>
            <pc:docMk/>
            <pc:sldMk cId="975458850" sldId="448"/>
            <ac:spMk id="1112" creationId="{94C28CDD-82CC-5FA4-413A-2DCAFC7E44D9}"/>
          </ac:spMkLst>
        </pc:spChg>
        <pc:spChg chg="mod">
          <ac:chgData name="Heiko Klare" userId="d7b0efbd-a5a6-4d7d-acbc-3da3b9cc1b4b" providerId="ADAL" clId="{42BB5D34-7A67-42A0-868D-31A53ECA7E37}" dt="2024-05-14T12:04:53.546" v="11990"/>
          <ac:spMkLst>
            <pc:docMk/>
            <pc:sldMk cId="975458850" sldId="448"/>
            <ac:spMk id="1113" creationId="{6BA4FDAE-8B71-67AD-2D3D-7E8CC66EBDB2}"/>
          </ac:spMkLst>
        </pc:spChg>
        <pc:spChg chg="mod">
          <ac:chgData name="Heiko Klare" userId="d7b0efbd-a5a6-4d7d-acbc-3da3b9cc1b4b" providerId="ADAL" clId="{42BB5D34-7A67-42A0-868D-31A53ECA7E37}" dt="2024-05-14T12:04:53.546" v="11990"/>
          <ac:spMkLst>
            <pc:docMk/>
            <pc:sldMk cId="975458850" sldId="448"/>
            <ac:spMk id="1114" creationId="{887B0FFA-2EC1-52AB-D127-0E6FA6CF3654}"/>
          </ac:spMkLst>
        </pc:spChg>
        <pc:spChg chg="mod">
          <ac:chgData name="Heiko Klare" userId="d7b0efbd-a5a6-4d7d-acbc-3da3b9cc1b4b" providerId="ADAL" clId="{42BB5D34-7A67-42A0-868D-31A53ECA7E37}" dt="2024-05-14T12:04:53.546" v="11990"/>
          <ac:spMkLst>
            <pc:docMk/>
            <pc:sldMk cId="975458850" sldId="448"/>
            <ac:spMk id="1115" creationId="{B5DA54B6-F35B-D46A-7228-7AE81B3601BD}"/>
          </ac:spMkLst>
        </pc:spChg>
        <pc:spChg chg="mod">
          <ac:chgData name="Heiko Klare" userId="d7b0efbd-a5a6-4d7d-acbc-3da3b9cc1b4b" providerId="ADAL" clId="{42BB5D34-7A67-42A0-868D-31A53ECA7E37}" dt="2024-05-14T12:04:53.546" v="11990"/>
          <ac:spMkLst>
            <pc:docMk/>
            <pc:sldMk cId="975458850" sldId="448"/>
            <ac:spMk id="1116" creationId="{D3C8A682-F9FC-886B-FC56-0B330088CF2A}"/>
          </ac:spMkLst>
        </pc:spChg>
        <pc:spChg chg="mod">
          <ac:chgData name="Heiko Klare" userId="d7b0efbd-a5a6-4d7d-acbc-3da3b9cc1b4b" providerId="ADAL" clId="{42BB5D34-7A67-42A0-868D-31A53ECA7E37}" dt="2024-05-14T12:04:53.546" v="11990"/>
          <ac:spMkLst>
            <pc:docMk/>
            <pc:sldMk cId="975458850" sldId="448"/>
            <ac:spMk id="1117" creationId="{08666BFE-FBD0-EC3E-C87F-E6283504FA20}"/>
          </ac:spMkLst>
        </pc:spChg>
        <pc:spChg chg="mod">
          <ac:chgData name="Heiko Klare" userId="d7b0efbd-a5a6-4d7d-acbc-3da3b9cc1b4b" providerId="ADAL" clId="{42BB5D34-7A67-42A0-868D-31A53ECA7E37}" dt="2024-05-14T12:04:53.546" v="11990"/>
          <ac:spMkLst>
            <pc:docMk/>
            <pc:sldMk cId="975458850" sldId="448"/>
            <ac:spMk id="1118" creationId="{0DCF1A99-7A06-49D9-D092-982C2AC462F4}"/>
          </ac:spMkLst>
        </pc:spChg>
        <pc:spChg chg="mod">
          <ac:chgData name="Heiko Klare" userId="d7b0efbd-a5a6-4d7d-acbc-3da3b9cc1b4b" providerId="ADAL" clId="{42BB5D34-7A67-42A0-868D-31A53ECA7E37}" dt="2024-05-14T12:04:53.546" v="11990"/>
          <ac:spMkLst>
            <pc:docMk/>
            <pc:sldMk cId="975458850" sldId="448"/>
            <ac:spMk id="1119" creationId="{371070B2-C413-1751-C84A-D8F1E628EFEC}"/>
          </ac:spMkLst>
        </pc:spChg>
        <pc:spChg chg="mod">
          <ac:chgData name="Heiko Klare" userId="d7b0efbd-a5a6-4d7d-acbc-3da3b9cc1b4b" providerId="ADAL" clId="{42BB5D34-7A67-42A0-868D-31A53ECA7E37}" dt="2024-05-14T12:04:53.546" v="11990"/>
          <ac:spMkLst>
            <pc:docMk/>
            <pc:sldMk cId="975458850" sldId="448"/>
            <ac:spMk id="1120" creationId="{6EEF125C-369F-FC70-888A-E5D260C25137}"/>
          </ac:spMkLst>
        </pc:spChg>
        <pc:spChg chg="mod">
          <ac:chgData name="Heiko Klare" userId="d7b0efbd-a5a6-4d7d-acbc-3da3b9cc1b4b" providerId="ADAL" clId="{42BB5D34-7A67-42A0-868D-31A53ECA7E37}" dt="2024-05-14T12:04:53.546" v="11990"/>
          <ac:spMkLst>
            <pc:docMk/>
            <pc:sldMk cId="975458850" sldId="448"/>
            <ac:spMk id="1121" creationId="{1A0E7FB5-5F77-C0AF-04C0-029406B2839D}"/>
          </ac:spMkLst>
        </pc:spChg>
        <pc:spChg chg="mod">
          <ac:chgData name="Heiko Klare" userId="d7b0efbd-a5a6-4d7d-acbc-3da3b9cc1b4b" providerId="ADAL" clId="{42BB5D34-7A67-42A0-868D-31A53ECA7E37}" dt="2024-05-14T12:04:53.546" v="11990"/>
          <ac:spMkLst>
            <pc:docMk/>
            <pc:sldMk cId="975458850" sldId="448"/>
            <ac:spMk id="1122" creationId="{CCA8A407-7530-3B67-BD81-81FF8023D8FD}"/>
          </ac:spMkLst>
        </pc:spChg>
        <pc:spChg chg="mod">
          <ac:chgData name="Heiko Klare" userId="d7b0efbd-a5a6-4d7d-acbc-3da3b9cc1b4b" providerId="ADAL" clId="{42BB5D34-7A67-42A0-868D-31A53ECA7E37}" dt="2024-05-14T12:04:53.546" v="11990"/>
          <ac:spMkLst>
            <pc:docMk/>
            <pc:sldMk cId="975458850" sldId="448"/>
            <ac:spMk id="1123" creationId="{EC8A24C1-5E73-31D0-0C7C-ABA0E6EF406B}"/>
          </ac:spMkLst>
        </pc:spChg>
        <pc:spChg chg="mod">
          <ac:chgData name="Heiko Klare" userId="d7b0efbd-a5a6-4d7d-acbc-3da3b9cc1b4b" providerId="ADAL" clId="{42BB5D34-7A67-42A0-868D-31A53ECA7E37}" dt="2024-05-14T12:04:53.546" v="11990"/>
          <ac:spMkLst>
            <pc:docMk/>
            <pc:sldMk cId="975458850" sldId="448"/>
            <ac:spMk id="1124" creationId="{D6B65F6F-0B4D-E05B-12F6-482370D2E69A}"/>
          </ac:spMkLst>
        </pc:spChg>
        <pc:spChg chg="mod">
          <ac:chgData name="Heiko Klare" userId="d7b0efbd-a5a6-4d7d-acbc-3da3b9cc1b4b" providerId="ADAL" clId="{42BB5D34-7A67-42A0-868D-31A53ECA7E37}" dt="2024-05-14T12:04:53.546" v="11990"/>
          <ac:spMkLst>
            <pc:docMk/>
            <pc:sldMk cId="975458850" sldId="448"/>
            <ac:spMk id="1125" creationId="{08FE23FD-A830-F15B-A977-7572826770E6}"/>
          </ac:spMkLst>
        </pc:spChg>
        <pc:spChg chg="mod">
          <ac:chgData name="Heiko Klare" userId="d7b0efbd-a5a6-4d7d-acbc-3da3b9cc1b4b" providerId="ADAL" clId="{42BB5D34-7A67-42A0-868D-31A53ECA7E37}" dt="2024-05-14T12:04:53.546" v="11990"/>
          <ac:spMkLst>
            <pc:docMk/>
            <pc:sldMk cId="975458850" sldId="448"/>
            <ac:spMk id="1126" creationId="{D827E6BE-797F-62F1-A9F6-17C549FA6739}"/>
          </ac:spMkLst>
        </pc:spChg>
        <pc:spChg chg="mod">
          <ac:chgData name="Heiko Klare" userId="d7b0efbd-a5a6-4d7d-acbc-3da3b9cc1b4b" providerId="ADAL" clId="{42BB5D34-7A67-42A0-868D-31A53ECA7E37}" dt="2024-05-14T12:04:53.546" v="11990"/>
          <ac:spMkLst>
            <pc:docMk/>
            <pc:sldMk cId="975458850" sldId="448"/>
            <ac:spMk id="1127" creationId="{2A0032AC-18A1-E208-C5EF-1460881213C2}"/>
          </ac:spMkLst>
        </pc:spChg>
        <pc:spChg chg="mod">
          <ac:chgData name="Heiko Klare" userId="d7b0efbd-a5a6-4d7d-acbc-3da3b9cc1b4b" providerId="ADAL" clId="{42BB5D34-7A67-42A0-868D-31A53ECA7E37}" dt="2024-05-14T12:04:53.546" v="11990"/>
          <ac:spMkLst>
            <pc:docMk/>
            <pc:sldMk cId="975458850" sldId="448"/>
            <ac:spMk id="1128" creationId="{4CF26CAA-F9A0-8E80-03AB-BD19041F9E44}"/>
          </ac:spMkLst>
        </pc:spChg>
        <pc:spChg chg="mod">
          <ac:chgData name="Heiko Klare" userId="d7b0efbd-a5a6-4d7d-acbc-3da3b9cc1b4b" providerId="ADAL" clId="{42BB5D34-7A67-42A0-868D-31A53ECA7E37}" dt="2024-05-14T12:04:53.546" v="11990"/>
          <ac:spMkLst>
            <pc:docMk/>
            <pc:sldMk cId="975458850" sldId="448"/>
            <ac:spMk id="1129" creationId="{CBD4F927-8364-F01F-AB8A-4D8462C8A0FB}"/>
          </ac:spMkLst>
        </pc:spChg>
        <pc:spChg chg="mod">
          <ac:chgData name="Heiko Klare" userId="d7b0efbd-a5a6-4d7d-acbc-3da3b9cc1b4b" providerId="ADAL" clId="{42BB5D34-7A67-42A0-868D-31A53ECA7E37}" dt="2024-05-14T12:04:53.546" v="11990"/>
          <ac:spMkLst>
            <pc:docMk/>
            <pc:sldMk cId="975458850" sldId="448"/>
            <ac:spMk id="1130" creationId="{40749AB5-92E8-ED2E-30EF-80768E13475F}"/>
          </ac:spMkLst>
        </pc:spChg>
        <pc:spChg chg="mod">
          <ac:chgData name="Heiko Klare" userId="d7b0efbd-a5a6-4d7d-acbc-3da3b9cc1b4b" providerId="ADAL" clId="{42BB5D34-7A67-42A0-868D-31A53ECA7E37}" dt="2024-05-14T12:04:53.546" v="11990"/>
          <ac:spMkLst>
            <pc:docMk/>
            <pc:sldMk cId="975458850" sldId="448"/>
            <ac:spMk id="1131" creationId="{99FAC95C-68C7-F36D-E71E-410A6E11E5C0}"/>
          </ac:spMkLst>
        </pc:spChg>
        <pc:spChg chg="mod">
          <ac:chgData name="Heiko Klare" userId="d7b0efbd-a5a6-4d7d-acbc-3da3b9cc1b4b" providerId="ADAL" clId="{42BB5D34-7A67-42A0-868D-31A53ECA7E37}" dt="2024-05-14T12:04:53.546" v="11990"/>
          <ac:spMkLst>
            <pc:docMk/>
            <pc:sldMk cId="975458850" sldId="448"/>
            <ac:spMk id="1132" creationId="{E0BAA849-FE5F-5EA8-477F-289EDC8B321D}"/>
          </ac:spMkLst>
        </pc:spChg>
        <pc:spChg chg="mod">
          <ac:chgData name="Heiko Klare" userId="d7b0efbd-a5a6-4d7d-acbc-3da3b9cc1b4b" providerId="ADAL" clId="{42BB5D34-7A67-42A0-868D-31A53ECA7E37}" dt="2024-05-14T12:04:53.546" v="11990"/>
          <ac:spMkLst>
            <pc:docMk/>
            <pc:sldMk cId="975458850" sldId="448"/>
            <ac:spMk id="1133" creationId="{B0117A5C-8A21-A3C3-1369-1CAF40BBC3DD}"/>
          </ac:spMkLst>
        </pc:spChg>
        <pc:spChg chg="mod">
          <ac:chgData name="Heiko Klare" userId="d7b0efbd-a5a6-4d7d-acbc-3da3b9cc1b4b" providerId="ADAL" clId="{42BB5D34-7A67-42A0-868D-31A53ECA7E37}" dt="2024-05-14T12:04:53.546" v="11990"/>
          <ac:spMkLst>
            <pc:docMk/>
            <pc:sldMk cId="975458850" sldId="448"/>
            <ac:spMk id="1134" creationId="{ED4A6300-4F03-E275-C8F6-B24BAE3B4413}"/>
          </ac:spMkLst>
        </pc:spChg>
        <pc:spChg chg="mod">
          <ac:chgData name="Heiko Klare" userId="d7b0efbd-a5a6-4d7d-acbc-3da3b9cc1b4b" providerId="ADAL" clId="{42BB5D34-7A67-42A0-868D-31A53ECA7E37}" dt="2024-05-14T12:04:53.546" v="11990"/>
          <ac:spMkLst>
            <pc:docMk/>
            <pc:sldMk cId="975458850" sldId="448"/>
            <ac:spMk id="1135" creationId="{76D9B656-88F7-4F77-12C5-3EF3EE15A5A5}"/>
          </ac:spMkLst>
        </pc:spChg>
        <pc:spChg chg="mod">
          <ac:chgData name="Heiko Klare" userId="d7b0efbd-a5a6-4d7d-acbc-3da3b9cc1b4b" providerId="ADAL" clId="{42BB5D34-7A67-42A0-868D-31A53ECA7E37}" dt="2024-05-14T12:04:53.546" v="11990"/>
          <ac:spMkLst>
            <pc:docMk/>
            <pc:sldMk cId="975458850" sldId="448"/>
            <ac:spMk id="1136" creationId="{DBA49E4F-D5B4-6954-8D3D-E977F257BDC3}"/>
          </ac:spMkLst>
        </pc:spChg>
        <pc:spChg chg="mod">
          <ac:chgData name="Heiko Klare" userId="d7b0efbd-a5a6-4d7d-acbc-3da3b9cc1b4b" providerId="ADAL" clId="{42BB5D34-7A67-42A0-868D-31A53ECA7E37}" dt="2024-05-14T12:04:53.546" v="11990"/>
          <ac:spMkLst>
            <pc:docMk/>
            <pc:sldMk cId="975458850" sldId="448"/>
            <ac:spMk id="1137" creationId="{6EAA39A3-D2CA-17B7-3294-B446BA683F63}"/>
          </ac:spMkLst>
        </pc:spChg>
        <pc:spChg chg="mod">
          <ac:chgData name="Heiko Klare" userId="d7b0efbd-a5a6-4d7d-acbc-3da3b9cc1b4b" providerId="ADAL" clId="{42BB5D34-7A67-42A0-868D-31A53ECA7E37}" dt="2024-05-14T12:04:53.546" v="11990"/>
          <ac:spMkLst>
            <pc:docMk/>
            <pc:sldMk cId="975458850" sldId="448"/>
            <ac:spMk id="1138" creationId="{D499074E-0AFB-7AB2-91D7-DE3177CA2888}"/>
          </ac:spMkLst>
        </pc:spChg>
        <pc:spChg chg="mod">
          <ac:chgData name="Heiko Klare" userId="d7b0efbd-a5a6-4d7d-acbc-3da3b9cc1b4b" providerId="ADAL" clId="{42BB5D34-7A67-42A0-868D-31A53ECA7E37}" dt="2024-05-14T12:04:53.546" v="11990"/>
          <ac:spMkLst>
            <pc:docMk/>
            <pc:sldMk cId="975458850" sldId="448"/>
            <ac:spMk id="1139" creationId="{D94610E8-D7C2-99EE-A528-E127463E43EA}"/>
          </ac:spMkLst>
        </pc:spChg>
        <pc:spChg chg="mod">
          <ac:chgData name="Heiko Klare" userId="d7b0efbd-a5a6-4d7d-acbc-3da3b9cc1b4b" providerId="ADAL" clId="{42BB5D34-7A67-42A0-868D-31A53ECA7E37}" dt="2024-05-14T12:04:53.546" v="11990"/>
          <ac:spMkLst>
            <pc:docMk/>
            <pc:sldMk cId="975458850" sldId="448"/>
            <ac:spMk id="1140" creationId="{32E479D4-86A2-7DF5-AED6-1D951D8B6E29}"/>
          </ac:spMkLst>
        </pc:spChg>
        <pc:spChg chg="mod">
          <ac:chgData name="Heiko Klare" userId="d7b0efbd-a5a6-4d7d-acbc-3da3b9cc1b4b" providerId="ADAL" clId="{42BB5D34-7A67-42A0-868D-31A53ECA7E37}" dt="2024-05-14T12:04:53.546" v="11990"/>
          <ac:spMkLst>
            <pc:docMk/>
            <pc:sldMk cId="975458850" sldId="448"/>
            <ac:spMk id="1141" creationId="{EF72263D-29B3-C592-260E-DD8AC851C56B}"/>
          </ac:spMkLst>
        </pc:spChg>
        <pc:spChg chg="mod">
          <ac:chgData name="Heiko Klare" userId="d7b0efbd-a5a6-4d7d-acbc-3da3b9cc1b4b" providerId="ADAL" clId="{42BB5D34-7A67-42A0-868D-31A53ECA7E37}" dt="2024-05-14T12:04:53.546" v="11990"/>
          <ac:spMkLst>
            <pc:docMk/>
            <pc:sldMk cId="975458850" sldId="448"/>
            <ac:spMk id="1142" creationId="{1D045177-9121-BEE5-A2D3-C30D6BE11DEB}"/>
          </ac:spMkLst>
        </pc:spChg>
        <pc:spChg chg="mod">
          <ac:chgData name="Heiko Klare" userId="d7b0efbd-a5a6-4d7d-acbc-3da3b9cc1b4b" providerId="ADAL" clId="{42BB5D34-7A67-42A0-868D-31A53ECA7E37}" dt="2024-05-14T12:04:53.546" v="11990"/>
          <ac:spMkLst>
            <pc:docMk/>
            <pc:sldMk cId="975458850" sldId="448"/>
            <ac:spMk id="1143" creationId="{E0282BE6-7F5D-ECBF-33C6-61BC4F5715F1}"/>
          </ac:spMkLst>
        </pc:spChg>
        <pc:spChg chg="mod">
          <ac:chgData name="Heiko Klare" userId="d7b0efbd-a5a6-4d7d-acbc-3da3b9cc1b4b" providerId="ADAL" clId="{42BB5D34-7A67-42A0-868D-31A53ECA7E37}" dt="2024-05-14T12:04:53.546" v="11990"/>
          <ac:spMkLst>
            <pc:docMk/>
            <pc:sldMk cId="975458850" sldId="448"/>
            <ac:spMk id="1144" creationId="{3F3B7A00-3C10-23F9-916E-C04F2E68DAD8}"/>
          </ac:spMkLst>
        </pc:spChg>
        <pc:spChg chg="mod">
          <ac:chgData name="Heiko Klare" userId="d7b0efbd-a5a6-4d7d-acbc-3da3b9cc1b4b" providerId="ADAL" clId="{42BB5D34-7A67-42A0-868D-31A53ECA7E37}" dt="2024-05-14T12:04:53.546" v="11990"/>
          <ac:spMkLst>
            <pc:docMk/>
            <pc:sldMk cId="975458850" sldId="448"/>
            <ac:spMk id="1145" creationId="{A92FF758-9388-0D42-D7E5-4E8D3FB19146}"/>
          </ac:spMkLst>
        </pc:spChg>
        <pc:spChg chg="mod">
          <ac:chgData name="Heiko Klare" userId="d7b0efbd-a5a6-4d7d-acbc-3da3b9cc1b4b" providerId="ADAL" clId="{42BB5D34-7A67-42A0-868D-31A53ECA7E37}" dt="2024-05-14T12:04:53.546" v="11990"/>
          <ac:spMkLst>
            <pc:docMk/>
            <pc:sldMk cId="975458850" sldId="448"/>
            <ac:spMk id="1146" creationId="{656CDB87-98C1-5686-AC1F-CC630EE08CD5}"/>
          </ac:spMkLst>
        </pc:spChg>
        <pc:spChg chg="mod">
          <ac:chgData name="Heiko Klare" userId="d7b0efbd-a5a6-4d7d-acbc-3da3b9cc1b4b" providerId="ADAL" clId="{42BB5D34-7A67-42A0-868D-31A53ECA7E37}" dt="2024-05-14T12:04:53.546" v="11990"/>
          <ac:spMkLst>
            <pc:docMk/>
            <pc:sldMk cId="975458850" sldId="448"/>
            <ac:spMk id="1147" creationId="{FBFBDD43-6EB4-C3CD-9472-E75AC86896EB}"/>
          </ac:spMkLst>
        </pc:spChg>
        <pc:spChg chg="mod">
          <ac:chgData name="Heiko Klare" userId="d7b0efbd-a5a6-4d7d-acbc-3da3b9cc1b4b" providerId="ADAL" clId="{42BB5D34-7A67-42A0-868D-31A53ECA7E37}" dt="2024-05-14T12:04:53.546" v="11990"/>
          <ac:spMkLst>
            <pc:docMk/>
            <pc:sldMk cId="975458850" sldId="448"/>
            <ac:spMk id="1148" creationId="{01423364-9D40-94C8-E885-B2BADA5612FB}"/>
          </ac:spMkLst>
        </pc:spChg>
        <pc:spChg chg="mod">
          <ac:chgData name="Heiko Klare" userId="d7b0efbd-a5a6-4d7d-acbc-3da3b9cc1b4b" providerId="ADAL" clId="{42BB5D34-7A67-42A0-868D-31A53ECA7E37}" dt="2024-05-14T12:04:53.546" v="11990"/>
          <ac:spMkLst>
            <pc:docMk/>
            <pc:sldMk cId="975458850" sldId="448"/>
            <ac:spMk id="1149" creationId="{6764055E-E306-4AB9-2C8D-6F5B2962378E}"/>
          </ac:spMkLst>
        </pc:spChg>
        <pc:spChg chg="mod">
          <ac:chgData name="Heiko Klare" userId="d7b0efbd-a5a6-4d7d-acbc-3da3b9cc1b4b" providerId="ADAL" clId="{42BB5D34-7A67-42A0-868D-31A53ECA7E37}" dt="2024-05-14T12:04:53.546" v="11990"/>
          <ac:spMkLst>
            <pc:docMk/>
            <pc:sldMk cId="975458850" sldId="448"/>
            <ac:spMk id="1150" creationId="{80B003EC-D105-0756-A43C-F61D065BA9ED}"/>
          </ac:spMkLst>
        </pc:spChg>
        <pc:spChg chg="mod">
          <ac:chgData name="Heiko Klare" userId="d7b0efbd-a5a6-4d7d-acbc-3da3b9cc1b4b" providerId="ADAL" clId="{42BB5D34-7A67-42A0-868D-31A53ECA7E37}" dt="2024-05-14T12:04:53.546" v="11990"/>
          <ac:spMkLst>
            <pc:docMk/>
            <pc:sldMk cId="975458850" sldId="448"/>
            <ac:spMk id="1151" creationId="{10511651-D163-4C5E-88D2-DA98840F408A}"/>
          </ac:spMkLst>
        </pc:spChg>
        <pc:spChg chg="mod">
          <ac:chgData name="Heiko Klare" userId="d7b0efbd-a5a6-4d7d-acbc-3da3b9cc1b4b" providerId="ADAL" clId="{42BB5D34-7A67-42A0-868D-31A53ECA7E37}" dt="2024-05-14T12:04:53.546" v="11990"/>
          <ac:spMkLst>
            <pc:docMk/>
            <pc:sldMk cId="975458850" sldId="448"/>
            <ac:spMk id="1152" creationId="{9B9C8F72-CBE5-E9AA-9330-7E9541F0B25A}"/>
          </ac:spMkLst>
        </pc:spChg>
        <pc:spChg chg="mod">
          <ac:chgData name="Heiko Klare" userId="d7b0efbd-a5a6-4d7d-acbc-3da3b9cc1b4b" providerId="ADAL" clId="{42BB5D34-7A67-42A0-868D-31A53ECA7E37}" dt="2024-05-14T12:04:53.546" v="11990"/>
          <ac:spMkLst>
            <pc:docMk/>
            <pc:sldMk cId="975458850" sldId="448"/>
            <ac:spMk id="1153" creationId="{D62F6D86-E9C2-F9F9-AFEF-9A75E44B5D26}"/>
          </ac:spMkLst>
        </pc:spChg>
        <pc:spChg chg="mod">
          <ac:chgData name="Heiko Klare" userId="d7b0efbd-a5a6-4d7d-acbc-3da3b9cc1b4b" providerId="ADAL" clId="{42BB5D34-7A67-42A0-868D-31A53ECA7E37}" dt="2024-05-14T12:04:53.546" v="11990"/>
          <ac:spMkLst>
            <pc:docMk/>
            <pc:sldMk cId="975458850" sldId="448"/>
            <ac:spMk id="1154" creationId="{6C7F4909-7434-FCB4-9695-C63A11DA50EC}"/>
          </ac:spMkLst>
        </pc:spChg>
        <pc:spChg chg="mod">
          <ac:chgData name="Heiko Klare" userId="d7b0efbd-a5a6-4d7d-acbc-3da3b9cc1b4b" providerId="ADAL" clId="{42BB5D34-7A67-42A0-868D-31A53ECA7E37}" dt="2024-05-14T12:04:53.546" v="11990"/>
          <ac:spMkLst>
            <pc:docMk/>
            <pc:sldMk cId="975458850" sldId="448"/>
            <ac:spMk id="1155" creationId="{D6B1D017-397C-8613-D981-89FC796A8A4C}"/>
          </ac:spMkLst>
        </pc:spChg>
        <pc:spChg chg="mod">
          <ac:chgData name="Heiko Klare" userId="d7b0efbd-a5a6-4d7d-acbc-3da3b9cc1b4b" providerId="ADAL" clId="{42BB5D34-7A67-42A0-868D-31A53ECA7E37}" dt="2024-05-14T12:04:53.546" v="11990"/>
          <ac:spMkLst>
            <pc:docMk/>
            <pc:sldMk cId="975458850" sldId="448"/>
            <ac:spMk id="1156" creationId="{54281FE3-EAB4-C6E0-448F-AED42D6F6019}"/>
          </ac:spMkLst>
        </pc:spChg>
        <pc:spChg chg="mod">
          <ac:chgData name="Heiko Klare" userId="d7b0efbd-a5a6-4d7d-acbc-3da3b9cc1b4b" providerId="ADAL" clId="{42BB5D34-7A67-42A0-868D-31A53ECA7E37}" dt="2024-05-14T12:04:53.546" v="11990"/>
          <ac:spMkLst>
            <pc:docMk/>
            <pc:sldMk cId="975458850" sldId="448"/>
            <ac:spMk id="1157" creationId="{4761021E-D38A-3FFD-E5BB-65183B0D5C4E}"/>
          </ac:spMkLst>
        </pc:spChg>
        <pc:spChg chg="mod">
          <ac:chgData name="Heiko Klare" userId="d7b0efbd-a5a6-4d7d-acbc-3da3b9cc1b4b" providerId="ADAL" clId="{42BB5D34-7A67-42A0-868D-31A53ECA7E37}" dt="2024-05-14T12:04:53.546" v="11990"/>
          <ac:spMkLst>
            <pc:docMk/>
            <pc:sldMk cId="975458850" sldId="448"/>
            <ac:spMk id="1158" creationId="{86B28C1E-6B83-713A-F9B0-4A38F3921CE1}"/>
          </ac:spMkLst>
        </pc:spChg>
        <pc:spChg chg="mod">
          <ac:chgData name="Heiko Klare" userId="d7b0efbd-a5a6-4d7d-acbc-3da3b9cc1b4b" providerId="ADAL" clId="{42BB5D34-7A67-42A0-868D-31A53ECA7E37}" dt="2024-05-14T12:04:53.546" v="11990"/>
          <ac:spMkLst>
            <pc:docMk/>
            <pc:sldMk cId="975458850" sldId="448"/>
            <ac:spMk id="1159" creationId="{862CD401-223F-4FB1-7C15-A0C62FD14B57}"/>
          </ac:spMkLst>
        </pc:spChg>
        <pc:spChg chg="mod">
          <ac:chgData name="Heiko Klare" userId="d7b0efbd-a5a6-4d7d-acbc-3da3b9cc1b4b" providerId="ADAL" clId="{42BB5D34-7A67-42A0-868D-31A53ECA7E37}" dt="2024-05-14T12:04:53.546" v="11990"/>
          <ac:spMkLst>
            <pc:docMk/>
            <pc:sldMk cId="975458850" sldId="448"/>
            <ac:spMk id="1160" creationId="{0F304EAF-F18E-5167-0361-0AEF3CFD38F1}"/>
          </ac:spMkLst>
        </pc:spChg>
        <pc:spChg chg="mod">
          <ac:chgData name="Heiko Klare" userId="d7b0efbd-a5a6-4d7d-acbc-3da3b9cc1b4b" providerId="ADAL" clId="{42BB5D34-7A67-42A0-868D-31A53ECA7E37}" dt="2024-05-14T12:04:53.546" v="11990"/>
          <ac:spMkLst>
            <pc:docMk/>
            <pc:sldMk cId="975458850" sldId="448"/>
            <ac:spMk id="1161" creationId="{0F33F0F5-ADC8-6796-14C9-B045198D0F4F}"/>
          </ac:spMkLst>
        </pc:spChg>
        <pc:spChg chg="mod">
          <ac:chgData name="Heiko Klare" userId="d7b0efbd-a5a6-4d7d-acbc-3da3b9cc1b4b" providerId="ADAL" clId="{42BB5D34-7A67-42A0-868D-31A53ECA7E37}" dt="2024-05-14T12:04:53.546" v="11990"/>
          <ac:spMkLst>
            <pc:docMk/>
            <pc:sldMk cId="975458850" sldId="448"/>
            <ac:spMk id="1162" creationId="{ECD4B43E-ED29-0226-A7AE-72204C78C8FF}"/>
          </ac:spMkLst>
        </pc:spChg>
        <pc:spChg chg="mod">
          <ac:chgData name="Heiko Klare" userId="d7b0efbd-a5a6-4d7d-acbc-3da3b9cc1b4b" providerId="ADAL" clId="{42BB5D34-7A67-42A0-868D-31A53ECA7E37}" dt="2024-05-14T12:04:53.546" v="11990"/>
          <ac:spMkLst>
            <pc:docMk/>
            <pc:sldMk cId="975458850" sldId="448"/>
            <ac:spMk id="1163" creationId="{89282348-A32F-1BBE-E3F2-492525A32072}"/>
          </ac:spMkLst>
        </pc:spChg>
        <pc:spChg chg="mod">
          <ac:chgData name="Heiko Klare" userId="d7b0efbd-a5a6-4d7d-acbc-3da3b9cc1b4b" providerId="ADAL" clId="{42BB5D34-7A67-42A0-868D-31A53ECA7E37}" dt="2024-05-14T12:04:53.546" v="11990"/>
          <ac:spMkLst>
            <pc:docMk/>
            <pc:sldMk cId="975458850" sldId="448"/>
            <ac:spMk id="1164" creationId="{B62355AD-FCB0-5038-CFD8-D79814522237}"/>
          </ac:spMkLst>
        </pc:spChg>
        <pc:spChg chg="mod">
          <ac:chgData name="Heiko Klare" userId="d7b0efbd-a5a6-4d7d-acbc-3da3b9cc1b4b" providerId="ADAL" clId="{42BB5D34-7A67-42A0-868D-31A53ECA7E37}" dt="2024-05-14T12:04:53.546" v="11990"/>
          <ac:spMkLst>
            <pc:docMk/>
            <pc:sldMk cId="975458850" sldId="448"/>
            <ac:spMk id="1165" creationId="{F54EDBED-BCED-D1A4-33F7-9C880A2D79A4}"/>
          </ac:spMkLst>
        </pc:spChg>
        <pc:grpChg chg="mod">
          <ac:chgData name="Heiko Klare" userId="d7b0efbd-a5a6-4d7d-acbc-3da3b9cc1b4b" providerId="ADAL" clId="{42BB5D34-7A67-42A0-868D-31A53ECA7E37}" dt="2024-05-14T12:04:53.546" v="11990"/>
          <ac:grpSpMkLst>
            <pc:docMk/>
            <pc:sldMk cId="975458850" sldId="448"/>
            <ac:grpSpMk id="1" creationId="{00000000-0000-0000-0000-000000000000}"/>
          </ac:grpSpMkLst>
        </pc:grpChg>
        <pc:grpChg chg="add mod">
          <ac:chgData name="Heiko Klare" userId="d7b0efbd-a5a6-4d7d-acbc-3da3b9cc1b4b" providerId="ADAL" clId="{42BB5D34-7A67-42A0-868D-31A53ECA7E37}" dt="2024-05-14T12:04:53.546" v="11990"/>
          <ac:grpSpMkLst>
            <pc:docMk/>
            <pc:sldMk cId="975458850" sldId="448"/>
            <ac:grpSpMk id="7" creationId="{8ADC29A6-C998-B69B-2A32-DFAAB0B1F839}"/>
          </ac:grpSpMkLst>
        </pc:grpChg>
      </pc:sldChg>
      <pc:sldChg chg="addSp delSp modSp new mod chgLayout">
        <pc:chgData name="Heiko Klare" userId="d7b0efbd-a5a6-4d7d-acbc-3da3b9cc1b4b" providerId="ADAL" clId="{42BB5D34-7A67-42A0-868D-31A53ECA7E37}" dt="2024-05-14T13:26:35.376" v="15023" actId="1035"/>
        <pc:sldMkLst>
          <pc:docMk/>
          <pc:sldMk cId="145644249" sldId="449"/>
        </pc:sldMkLst>
        <pc:spChg chg="mod ord">
          <ac:chgData name="Heiko Klare" userId="d7b0efbd-a5a6-4d7d-acbc-3da3b9cc1b4b" providerId="ADAL" clId="{42BB5D34-7A67-42A0-868D-31A53ECA7E37}" dt="2024-05-14T13:25:56.551" v="14908" actId="6264"/>
          <ac:spMkLst>
            <pc:docMk/>
            <pc:sldMk cId="145644249" sldId="449"/>
            <ac:spMk id="2" creationId="{C1184797-4EFF-6A45-34E8-2708FF7DA40A}"/>
          </ac:spMkLst>
        </pc:spChg>
        <pc:spChg chg="del mod">
          <ac:chgData name="Heiko Klare" userId="d7b0efbd-a5a6-4d7d-acbc-3da3b9cc1b4b" providerId="ADAL" clId="{42BB5D34-7A67-42A0-868D-31A53ECA7E37}" dt="2024-05-14T13:01:07.458" v="14313"/>
          <ac:spMkLst>
            <pc:docMk/>
            <pc:sldMk cId="145644249" sldId="449"/>
            <ac:spMk id="3" creationId="{CF770CFC-B58C-BE52-BCDA-DE43DC755AE7}"/>
          </ac:spMkLst>
        </pc:spChg>
        <pc:spChg chg="mod ord">
          <ac:chgData name="Heiko Klare" userId="d7b0efbd-a5a6-4d7d-acbc-3da3b9cc1b4b" providerId="ADAL" clId="{42BB5D34-7A67-42A0-868D-31A53ECA7E37}" dt="2024-05-14T13:25:56.551" v="14908" actId="6264"/>
          <ac:spMkLst>
            <pc:docMk/>
            <pc:sldMk cId="145644249" sldId="449"/>
            <ac:spMk id="4" creationId="{34661A11-FDBB-9C18-0613-F7BD30958BF3}"/>
          </ac:spMkLst>
        </pc:spChg>
        <pc:spChg chg="mod ord">
          <ac:chgData name="Heiko Klare" userId="d7b0efbd-a5a6-4d7d-acbc-3da3b9cc1b4b" providerId="ADAL" clId="{42BB5D34-7A67-42A0-868D-31A53ECA7E37}" dt="2024-05-14T13:25:56.551" v="14908" actId="6264"/>
          <ac:spMkLst>
            <pc:docMk/>
            <pc:sldMk cId="145644249" sldId="449"/>
            <ac:spMk id="5" creationId="{9CC02EFA-AA60-C84E-2CBD-B6DDD17BD161}"/>
          </ac:spMkLst>
        </pc:spChg>
        <pc:spChg chg="mod ord">
          <ac:chgData name="Heiko Klare" userId="d7b0efbd-a5a6-4d7d-acbc-3da3b9cc1b4b" providerId="ADAL" clId="{42BB5D34-7A67-42A0-868D-31A53ECA7E37}" dt="2024-05-14T13:25:56.551" v="14908" actId="6264"/>
          <ac:spMkLst>
            <pc:docMk/>
            <pc:sldMk cId="145644249" sldId="449"/>
            <ac:spMk id="6" creationId="{F0FB065F-4279-FFE8-AE15-6CB37005C5A7}"/>
          </ac:spMkLst>
        </pc:spChg>
        <pc:spChg chg="add mod">
          <ac:chgData name="Heiko Klare" userId="d7b0efbd-a5a6-4d7d-acbc-3da3b9cc1b4b" providerId="ADAL" clId="{42BB5D34-7A67-42A0-868D-31A53ECA7E37}" dt="2024-05-14T12:05:58.883" v="12351"/>
          <ac:spMkLst>
            <pc:docMk/>
            <pc:sldMk cId="145644249" sldId="449"/>
            <ac:spMk id="7" creationId="{F29AE98D-AFA2-D725-4C32-1B45D41DBEAF}"/>
          </ac:spMkLst>
        </pc:spChg>
        <pc:spChg chg="add mod">
          <ac:chgData name="Heiko Klare" userId="d7b0efbd-a5a6-4d7d-acbc-3da3b9cc1b4b" providerId="ADAL" clId="{42BB5D34-7A67-42A0-868D-31A53ECA7E37}" dt="2024-05-14T12:05:58.883" v="12351"/>
          <ac:spMkLst>
            <pc:docMk/>
            <pc:sldMk cId="145644249" sldId="449"/>
            <ac:spMk id="8" creationId="{9F6C9E72-E369-07DF-E656-83756E9E34E5}"/>
          </ac:spMkLst>
        </pc:spChg>
        <pc:spChg chg="add mod">
          <ac:chgData name="Heiko Klare" userId="d7b0efbd-a5a6-4d7d-acbc-3da3b9cc1b4b" providerId="ADAL" clId="{42BB5D34-7A67-42A0-868D-31A53ECA7E37}" dt="2024-05-14T12:05:58.883" v="12351"/>
          <ac:spMkLst>
            <pc:docMk/>
            <pc:sldMk cId="145644249" sldId="449"/>
            <ac:spMk id="9" creationId="{30BCE614-5CA5-B662-FB2A-A90AC64CB49C}"/>
          </ac:spMkLst>
        </pc:spChg>
        <pc:spChg chg="add mod">
          <ac:chgData name="Heiko Klare" userId="d7b0efbd-a5a6-4d7d-acbc-3da3b9cc1b4b" providerId="ADAL" clId="{42BB5D34-7A67-42A0-868D-31A53ECA7E37}" dt="2024-05-14T12:05:58.883" v="12351"/>
          <ac:spMkLst>
            <pc:docMk/>
            <pc:sldMk cId="145644249" sldId="449"/>
            <ac:spMk id="10" creationId="{E20548FC-671C-62DF-32D6-96BD2ACAED90}"/>
          </ac:spMkLst>
        </pc:spChg>
        <pc:spChg chg="add mod">
          <ac:chgData name="Heiko Klare" userId="d7b0efbd-a5a6-4d7d-acbc-3da3b9cc1b4b" providerId="ADAL" clId="{42BB5D34-7A67-42A0-868D-31A53ECA7E37}" dt="2024-05-14T12:05:58.883" v="12351"/>
          <ac:spMkLst>
            <pc:docMk/>
            <pc:sldMk cId="145644249" sldId="449"/>
            <ac:spMk id="11" creationId="{ECDC71E7-30A3-AE3B-1D44-0E14E7BB215A}"/>
          </ac:spMkLst>
        </pc:spChg>
        <pc:spChg chg="add mod">
          <ac:chgData name="Heiko Klare" userId="d7b0efbd-a5a6-4d7d-acbc-3da3b9cc1b4b" providerId="ADAL" clId="{42BB5D34-7A67-42A0-868D-31A53ECA7E37}" dt="2024-05-14T12:05:58.883" v="12351"/>
          <ac:spMkLst>
            <pc:docMk/>
            <pc:sldMk cId="145644249" sldId="449"/>
            <ac:spMk id="13" creationId="{0EC3180C-D40C-0620-8E03-0666B172DB9D}"/>
          </ac:spMkLst>
        </pc:spChg>
        <pc:spChg chg="add mod">
          <ac:chgData name="Heiko Klare" userId="d7b0efbd-a5a6-4d7d-acbc-3da3b9cc1b4b" providerId="ADAL" clId="{42BB5D34-7A67-42A0-868D-31A53ECA7E37}" dt="2024-05-14T12:05:58.883" v="12351"/>
          <ac:spMkLst>
            <pc:docMk/>
            <pc:sldMk cId="145644249" sldId="449"/>
            <ac:spMk id="15" creationId="{20F11449-9C4B-72CF-B55C-D6CCA9D2557E}"/>
          </ac:spMkLst>
        </pc:spChg>
        <pc:spChg chg="add mod">
          <ac:chgData name="Heiko Klare" userId="d7b0efbd-a5a6-4d7d-acbc-3da3b9cc1b4b" providerId="ADAL" clId="{42BB5D34-7A67-42A0-868D-31A53ECA7E37}" dt="2024-05-14T12:05:58.883" v="12351"/>
          <ac:spMkLst>
            <pc:docMk/>
            <pc:sldMk cId="145644249" sldId="449"/>
            <ac:spMk id="17" creationId="{1683E49C-E0B5-B609-5734-4AD187965AEF}"/>
          </ac:spMkLst>
        </pc:spChg>
        <pc:spChg chg="add mod">
          <ac:chgData name="Heiko Klare" userId="d7b0efbd-a5a6-4d7d-acbc-3da3b9cc1b4b" providerId="ADAL" clId="{42BB5D34-7A67-42A0-868D-31A53ECA7E37}" dt="2024-05-14T12:05:58.883" v="12351"/>
          <ac:spMkLst>
            <pc:docMk/>
            <pc:sldMk cId="145644249" sldId="449"/>
            <ac:spMk id="19" creationId="{A10B3BB2-BC6E-2206-2B1F-6F599987AF25}"/>
          </ac:spMkLst>
        </pc:spChg>
        <pc:spChg chg="add mod">
          <ac:chgData name="Heiko Klare" userId="d7b0efbd-a5a6-4d7d-acbc-3da3b9cc1b4b" providerId="ADAL" clId="{42BB5D34-7A67-42A0-868D-31A53ECA7E37}" dt="2024-05-14T12:05:58.883" v="12351"/>
          <ac:spMkLst>
            <pc:docMk/>
            <pc:sldMk cId="145644249" sldId="449"/>
            <ac:spMk id="21" creationId="{DACFC50D-DDA1-0C99-5994-8CCE7BAE9BAC}"/>
          </ac:spMkLst>
        </pc:spChg>
        <pc:spChg chg="add mod">
          <ac:chgData name="Heiko Klare" userId="d7b0efbd-a5a6-4d7d-acbc-3da3b9cc1b4b" providerId="ADAL" clId="{42BB5D34-7A67-42A0-868D-31A53ECA7E37}" dt="2024-05-14T12:05:58.883" v="12351"/>
          <ac:spMkLst>
            <pc:docMk/>
            <pc:sldMk cId="145644249" sldId="449"/>
            <ac:spMk id="23" creationId="{C6DD6302-DA1A-313C-94BE-F77F840278C3}"/>
          </ac:spMkLst>
        </pc:spChg>
        <pc:spChg chg="add mod">
          <ac:chgData name="Heiko Klare" userId="d7b0efbd-a5a6-4d7d-acbc-3da3b9cc1b4b" providerId="ADAL" clId="{42BB5D34-7A67-42A0-868D-31A53ECA7E37}" dt="2024-05-14T12:05:58.883" v="12351"/>
          <ac:spMkLst>
            <pc:docMk/>
            <pc:sldMk cId="145644249" sldId="449"/>
            <ac:spMk id="25" creationId="{3C8E44CF-90A6-9028-5BD5-D0F01F93E0D8}"/>
          </ac:spMkLst>
        </pc:spChg>
        <pc:spChg chg="add mod">
          <ac:chgData name="Heiko Klare" userId="d7b0efbd-a5a6-4d7d-acbc-3da3b9cc1b4b" providerId="ADAL" clId="{42BB5D34-7A67-42A0-868D-31A53ECA7E37}" dt="2024-05-14T12:05:58.883" v="12351"/>
          <ac:spMkLst>
            <pc:docMk/>
            <pc:sldMk cId="145644249" sldId="449"/>
            <ac:spMk id="27" creationId="{31D2761C-A17F-3206-77CC-79DF6FA3D516}"/>
          </ac:spMkLst>
        </pc:spChg>
        <pc:spChg chg="add mod">
          <ac:chgData name="Heiko Klare" userId="d7b0efbd-a5a6-4d7d-acbc-3da3b9cc1b4b" providerId="ADAL" clId="{42BB5D34-7A67-42A0-868D-31A53ECA7E37}" dt="2024-05-14T12:05:58.883" v="12351"/>
          <ac:spMkLst>
            <pc:docMk/>
            <pc:sldMk cId="145644249" sldId="449"/>
            <ac:spMk id="29" creationId="{117A82B3-6029-D1C5-BF3A-997E21602669}"/>
          </ac:spMkLst>
        </pc:spChg>
        <pc:spChg chg="add mod">
          <ac:chgData name="Heiko Klare" userId="d7b0efbd-a5a6-4d7d-acbc-3da3b9cc1b4b" providerId="ADAL" clId="{42BB5D34-7A67-42A0-868D-31A53ECA7E37}" dt="2024-05-14T12:05:58.883" v="12351"/>
          <ac:spMkLst>
            <pc:docMk/>
            <pc:sldMk cId="145644249" sldId="449"/>
            <ac:spMk id="31" creationId="{762709E9-F038-B9AC-05DE-D8686248B388}"/>
          </ac:spMkLst>
        </pc:spChg>
        <pc:spChg chg="add mod">
          <ac:chgData name="Heiko Klare" userId="d7b0efbd-a5a6-4d7d-acbc-3da3b9cc1b4b" providerId="ADAL" clId="{42BB5D34-7A67-42A0-868D-31A53ECA7E37}" dt="2024-05-14T12:05:58.883" v="12351"/>
          <ac:spMkLst>
            <pc:docMk/>
            <pc:sldMk cId="145644249" sldId="449"/>
            <ac:spMk id="33" creationId="{CB1E0D95-08FE-9D05-79BF-685A581B0CCB}"/>
          </ac:spMkLst>
        </pc:spChg>
        <pc:spChg chg="add mod">
          <ac:chgData name="Heiko Klare" userId="d7b0efbd-a5a6-4d7d-acbc-3da3b9cc1b4b" providerId="ADAL" clId="{42BB5D34-7A67-42A0-868D-31A53ECA7E37}" dt="2024-05-14T12:05:58.883" v="12351"/>
          <ac:spMkLst>
            <pc:docMk/>
            <pc:sldMk cId="145644249" sldId="449"/>
            <ac:spMk id="35" creationId="{7EE023B3-B0F8-58F5-80E5-766C96A7032C}"/>
          </ac:spMkLst>
        </pc:spChg>
        <pc:spChg chg="add mod">
          <ac:chgData name="Heiko Klare" userId="d7b0efbd-a5a6-4d7d-acbc-3da3b9cc1b4b" providerId="ADAL" clId="{42BB5D34-7A67-42A0-868D-31A53ECA7E37}" dt="2024-05-14T12:05:58.883" v="12351"/>
          <ac:spMkLst>
            <pc:docMk/>
            <pc:sldMk cId="145644249" sldId="449"/>
            <ac:spMk id="37" creationId="{F296AB28-1E00-52FD-67B0-7DE2B7B5C8DD}"/>
          </ac:spMkLst>
        </pc:spChg>
        <pc:spChg chg="add mod">
          <ac:chgData name="Heiko Klare" userId="d7b0efbd-a5a6-4d7d-acbc-3da3b9cc1b4b" providerId="ADAL" clId="{42BB5D34-7A67-42A0-868D-31A53ECA7E37}" dt="2024-05-14T12:05:58.883" v="12351"/>
          <ac:spMkLst>
            <pc:docMk/>
            <pc:sldMk cId="145644249" sldId="449"/>
            <ac:spMk id="39" creationId="{FF5F26B6-2121-E394-8DED-732F11EBCC9A}"/>
          </ac:spMkLst>
        </pc:spChg>
        <pc:spChg chg="add mod">
          <ac:chgData name="Heiko Klare" userId="d7b0efbd-a5a6-4d7d-acbc-3da3b9cc1b4b" providerId="ADAL" clId="{42BB5D34-7A67-42A0-868D-31A53ECA7E37}" dt="2024-05-14T12:05:58.883" v="12351"/>
          <ac:spMkLst>
            <pc:docMk/>
            <pc:sldMk cId="145644249" sldId="449"/>
            <ac:spMk id="41" creationId="{1E4FC607-2024-DD5F-CAD9-238ED9F85C5A}"/>
          </ac:spMkLst>
        </pc:spChg>
        <pc:spChg chg="add mod">
          <ac:chgData name="Heiko Klare" userId="d7b0efbd-a5a6-4d7d-acbc-3da3b9cc1b4b" providerId="ADAL" clId="{42BB5D34-7A67-42A0-868D-31A53ECA7E37}" dt="2024-05-14T12:05:58.883" v="12351"/>
          <ac:spMkLst>
            <pc:docMk/>
            <pc:sldMk cId="145644249" sldId="449"/>
            <ac:spMk id="43" creationId="{1F7DCDAA-93F4-2690-5BE9-B1831D1A3A98}"/>
          </ac:spMkLst>
        </pc:spChg>
        <pc:spChg chg="add mod">
          <ac:chgData name="Heiko Klare" userId="d7b0efbd-a5a6-4d7d-acbc-3da3b9cc1b4b" providerId="ADAL" clId="{42BB5D34-7A67-42A0-868D-31A53ECA7E37}" dt="2024-05-14T12:05:58.883" v="12351"/>
          <ac:spMkLst>
            <pc:docMk/>
            <pc:sldMk cId="145644249" sldId="449"/>
            <ac:spMk id="45" creationId="{D5C58C85-C087-CA12-828F-5C3E3F2A2D22}"/>
          </ac:spMkLst>
        </pc:spChg>
        <pc:spChg chg="add mod">
          <ac:chgData name="Heiko Klare" userId="d7b0efbd-a5a6-4d7d-acbc-3da3b9cc1b4b" providerId="ADAL" clId="{42BB5D34-7A67-42A0-868D-31A53ECA7E37}" dt="2024-05-14T12:05:58.883" v="12351"/>
          <ac:spMkLst>
            <pc:docMk/>
            <pc:sldMk cId="145644249" sldId="449"/>
            <ac:spMk id="47" creationId="{DE6D78A9-F856-3A90-5ED0-FBA46F68E1D1}"/>
          </ac:spMkLst>
        </pc:spChg>
        <pc:spChg chg="add mod">
          <ac:chgData name="Heiko Klare" userId="d7b0efbd-a5a6-4d7d-acbc-3da3b9cc1b4b" providerId="ADAL" clId="{42BB5D34-7A67-42A0-868D-31A53ECA7E37}" dt="2024-05-14T12:05:58.883" v="12351"/>
          <ac:spMkLst>
            <pc:docMk/>
            <pc:sldMk cId="145644249" sldId="449"/>
            <ac:spMk id="49" creationId="{F777937E-E3EC-44EB-6B2C-052F79D07E80}"/>
          </ac:spMkLst>
        </pc:spChg>
        <pc:spChg chg="add mod">
          <ac:chgData name="Heiko Klare" userId="d7b0efbd-a5a6-4d7d-acbc-3da3b9cc1b4b" providerId="ADAL" clId="{42BB5D34-7A67-42A0-868D-31A53ECA7E37}" dt="2024-05-14T12:05:58.883" v="12351"/>
          <ac:spMkLst>
            <pc:docMk/>
            <pc:sldMk cId="145644249" sldId="449"/>
            <ac:spMk id="51" creationId="{775FB03F-F768-3646-9B79-66F3058AA66E}"/>
          </ac:spMkLst>
        </pc:spChg>
        <pc:spChg chg="add mod">
          <ac:chgData name="Heiko Klare" userId="d7b0efbd-a5a6-4d7d-acbc-3da3b9cc1b4b" providerId="ADAL" clId="{42BB5D34-7A67-42A0-868D-31A53ECA7E37}" dt="2024-05-14T12:05:58.883" v="12351"/>
          <ac:spMkLst>
            <pc:docMk/>
            <pc:sldMk cId="145644249" sldId="449"/>
            <ac:spMk id="53" creationId="{3B2C2C8A-7BBA-61EF-8C28-D60881D54498}"/>
          </ac:spMkLst>
        </pc:spChg>
        <pc:spChg chg="add mod">
          <ac:chgData name="Heiko Klare" userId="d7b0efbd-a5a6-4d7d-acbc-3da3b9cc1b4b" providerId="ADAL" clId="{42BB5D34-7A67-42A0-868D-31A53ECA7E37}" dt="2024-05-14T12:05:58.883" v="12351"/>
          <ac:spMkLst>
            <pc:docMk/>
            <pc:sldMk cId="145644249" sldId="449"/>
            <ac:spMk id="55" creationId="{7C2113E2-E9FC-3835-CABA-54F8B28E8B6A}"/>
          </ac:spMkLst>
        </pc:spChg>
        <pc:spChg chg="add mod">
          <ac:chgData name="Heiko Klare" userId="d7b0efbd-a5a6-4d7d-acbc-3da3b9cc1b4b" providerId="ADAL" clId="{42BB5D34-7A67-42A0-868D-31A53ECA7E37}" dt="2024-05-14T12:05:58.883" v="12351"/>
          <ac:spMkLst>
            <pc:docMk/>
            <pc:sldMk cId="145644249" sldId="449"/>
            <ac:spMk id="57" creationId="{F96CD8C4-6014-6E6E-D0C9-D1A2B472D1D6}"/>
          </ac:spMkLst>
        </pc:spChg>
        <pc:spChg chg="add mod">
          <ac:chgData name="Heiko Klare" userId="d7b0efbd-a5a6-4d7d-acbc-3da3b9cc1b4b" providerId="ADAL" clId="{42BB5D34-7A67-42A0-868D-31A53ECA7E37}" dt="2024-05-14T12:05:58.883" v="12351"/>
          <ac:spMkLst>
            <pc:docMk/>
            <pc:sldMk cId="145644249" sldId="449"/>
            <ac:spMk id="59" creationId="{7D672C06-21CE-8926-C7F7-D5081FEABF3B}"/>
          </ac:spMkLst>
        </pc:spChg>
        <pc:spChg chg="add mod">
          <ac:chgData name="Heiko Klare" userId="d7b0efbd-a5a6-4d7d-acbc-3da3b9cc1b4b" providerId="ADAL" clId="{42BB5D34-7A67-42A0-868D-31A53ECA7E37}" dt="2024-05-14T12:05:58.883" v="12351"/>
          <ac:spMkLst>
            <pc:docMk/>
            <pc:sldMk cId="145644249" sldId="449"/>
            <ac:spMk id="61" creationId="{22710B66-6096-1024-2F26-6277147843DD}"/>
          </ac:spMkLst>
        </pc:spChg>
        <pc:spChg chg="add mod">
          <ac:chgData name="Heiko Klare" userId="d7b0efbd-a5a6-4d7d-acbc-3da3b9cc1b4b" providerId="ADAL" clId="{42BB5D34-7A67-42A0-868D-31A53ECA7E37}" dt="2024-05-14T12:05:58.883" v="12351"/>
          <ac:spMkLst>
            <pc:docMk/>
            <pc:sldMk cId="145644249" sldId="449"/>
            <ac:spMk id="63" creationId="{12C46458-E317-11E8-0311-F058D3BBBEB4}"/>
          </ac:spMkLst>
        </pc:spChg>
        <pc:spChg chg="add mod">
          <ac:chgData name="Heiko Klare" userId="d7b0efbd-a5a6-4d7d-acbc-3da3b9cc1b4b" providerId="ADAL" clId="{42BB5D34-7A67-42A0-868D-31A53ECA7E37}" dt="2024-05-14T12:05:58.883" v="12351"/>
          <ac:spMkLst>
            <pc:docMk/>
            <pc:sldMk cId="145644249" sldId="449"/>
            <ac:spMk id="65" creationId="{92A61DAF-FFCE-2816-ADC9-2890D9E56609}"/>
          </ac:spMkLst>
        </pc:spChg>
        <pc:spChg chg="add mod">
          <ac:chgData name="Heiko Klare" userId="d7b0efbd-a5a6-4d7d-acbc-3da3b9cc1b4b" providerId="ADAL" clId="{42BB5D34-7A67-42A0-868D-31A53ECA7E37}" dt="2024-05-14T12:05:58.883" v="12351"/>
          <ac:spMkLst>
            <pc:docMk/>
            <pc:sldMk cId="145644249" sldId="449"/>
            <ac:spMk id="67" creationId="{68AD936F-E232-28BC-20C4-2AB1D96F4338}"/>
          </ac:spMkLst>
        </pc:spChg>
        <pc:spChg chg="add mod">
          <ac:chgData name="Heiko Klare" userId="d7b0efbd-a5a6-4d7d-acbc-3da3b9cc1b4b" providerId="ADAL" clId="{42BB5D34-7A67-42A0-868D-31A53ECA7E37}" dt="2024-05-14T12:05:58.883" v="12351"/>
          <ac:spMkLst>
            <pc:docMk/>
            <pc:sldMk cId="145644249" sldId="449"/>
            <ac:spMk id="69" creationId="{07EAFAA6-2BCB-FB1E-C6EF-363EA141DDC4}"/>
          </ac:spMkLst>
        </pc:spChg>
        <pc:spChg chg="add mod">
          <ac:chgData name="Heiko Klare" userId="d7b0efbd-a5a6-4d7d-acbc-3da3b9cc1b4b" providerId="ADAL" clId="{42BB5D34-7A67-42A0-868D-31A53ECA7E37}" dt="2024-05-14T12:05:58.883" v="12351"/>
          <ac:spMkLst>
            <pc:docMk/>
            <pc:sldMk cId="145644249" sldId="449"/>
            <ac:spMk id="71" creationId="{3240B3DE-B2A9-6CC3-C10C-143EEBF1B01C}"/>
          </ac:spMkLst>
        </pc:spChg>
        <pc:spChg chg="add mod">
          <ac:chgData name="Heiko Klare" userId="d7b0efbd-a5a6-4d7d-acbc-3da3b9cc1b4b" providerId="ADAL" clId="{42BB5D34-7A67-42A0-868D-31A53ECA7E37}" dt="2024-05-14T12:05:58.883" v="12351"/>
          <ac:spMkLst>
            <pc:docMk/>
            <pc:sldMk cId="145644249" sldId="449"/>
            <ac:spMk id="73" creationId="{D05B323F-4A4A-FEFD-62C8-A18D6C4CDF07}"/>
          </ac:spMkLst>
        </pc:spChg>
        <pc:spChg chg="add mod">
          <ac:chgData name="Heiko Klare" userId="d7b0efbd-a5a6-4d7d-acbc-3da3b9cc1b4b" providerId="ADAL" clId="{42BB5D34-7A67-42A0-868D-31A53ECA7E37}" dt="2024-05-14T12:05:58.883" v="12351"/>
          <ac:spMkLst>
            <pc:docMk/>
            <pc:sldMk cId="145644249" sldId="449"/>
            <ac:spMk id="75" creationId="{17D2708F-D366-2D67-80AC-976F5AACF790}"/>
          </ac:spMkLst>
        </pc:spChg>
        <pc:spChg chg="add mod">
          <ac:chgData name="Heiko Klare" userId="d7b0efbd-a5a6-4d7d-acbc-3da3b9cc1b4b" providerId="ADAL" clId="{42BB5D34-7A67-42A0-868D-31A53ECA7E37}" dt="2024-05-14T12:05:58.883" v="12351"/>
          <ac:spMkLst>
            <pc:docMk/>
            <pc:sldMk cId="145644249" sldId="449"/>
            <ac:spMk id="76" creationId="{E24774C1-66F4-883E-D20A-C74B8C33B0DB}"/>
          </ac:spMkLst>
        </pc:spChg>
        <pc:spChg chg="add mod">
          <ac:chgData name="Heiko Klare" userId="d7b0efbd-a5a6-4d7d-acbc-3da3b9cc1b4b" providerId="ADAL" clId="{42BB5D34-7A67-42A0-868D-31A53ECA7E37}" dt="2024-05-14T12:05:58.883" v="12351"/>
          <ac:spMkLst>
            <pc:docMk/>
            <pc:sldMk cId="145644249" sldId="449"/>
            <ac:spMk id="77" creationId="{D064C5ED-B904-686B-A870-DCA83D44C235}"/>
          </ac:spMkLst>
        </pc:spChg>
        <pc:spChg chg="add mod">
          <ac:chgData name="Heiko Klare" userId="d7b0efbd-a5a6-4d7d-acbc-3da3b9cc1b4b" providerId="ADAL" clId="{42BB5D34-7A67-42A0-868D-31A53ECA7E37}" dt="2024-05-14T12:05:58.883" v="12351"/>
          <ac:spMkLst>
            <pc:docMk/>
            <pc:sldMk cId="145644249" sldId="449"/>
            <ac:spMk id="78" creationId="{B24457CA-49CE-B9E6-8C89-7FB3239CD810}"/>
          </ac:spMkLst>
        </pc:spChg>
        <pc:spChg chg="add mod">
          <ac:chgData name="Heiko Klare" userId="d7b0efbd-a5a6-4d7d-acbc-3da3b9cc1b4b" providerId="ADAL" clId="{42BB5D34-7A67-42A0-868D-31A53ECA7E37}" dt="2024-05-14T12:05:58.883" v="12351"/>
          <ac:spMkLst>
            <pc:docMk/>
            <pc:sldMk cId="145644249" sldId="449"/>
            <ac:spMk id="79" creationId="{E8F5E0E1-8A64-AB23-D721-B3BA3204DE47}"/>
          </ac:spMkLst>
        </pc:spChg>
        <pc:spChg chg="add mod">
          <ac:chgData name="Heiko Klare" userId="d7b0efbd-a5a6-4d7d-acbc-3da3b9cc1b4b" providerId="ADAL" clId="{42BB5D34-7A67-42A0-868D-31A53ECA7E37}" dt="2024-05-14T12:05:58.883" v="12351"/>
          <ac:spMkLst>
            <pc:docMk/>
            <pc:sldMk cId="145644249" sldId="449"/>
            <ac:spMk id="80" creationId="{64BC9035-FCC7-7D17-5FB8-3D4599D2125B}"/>
          </ac:spMkLst>
        </pc:spChg>
        <pc:spChg chg="add mod">
          <ac:chgData name="Heiko Klare" userId="d7b0efbd-a5a6-4d7d-acbc-3da3b9cc1b4b" providerId="ADAL" clId="{42BB5D34-7A67-42A0-868D-31A53ECA7E37}" dt="2024-05-14T12:05:58.883" v="12351"/>
          <ac:spMkLst>
            <pc:docMk/>
            <pc:sldMk cId="145644249" sldId="449"/>
            <ac:spMk id="81" creationId="{68D6F045-102F-F9A5-A997-7C57663B7BF8}"/>
          </ac:spMkLst>
        </pc:spChg>
        <pc:spChg chg="add mod">
          <ac:chgData name="Heiko Klare" userId="d7b0efbd-a5a6-4d7d-acbc-3da3b9cc1b4b" providerId="ADAL" clId="{42BB5D34-7A67-42A0-868D-31A53ECA7E37}" dt="2024-05-14T12:05:58.883" v="12351"/>
          <ac:spMkLst>
            <pc:docMk/>
            <pc:sldMk cId="145644249" sldId="449"/>
            <ac:spMk id="82" creationId="{BD60B39E-351A-F6B7-FF40-BB74F0DFE7BD}"/>
          </ac:spMkLst>
        </pc:spChg>
        <pc:spChg chg="add mod">
          <ac:chgData name="Heiko Klare" userId="d7b0efbd-a5a6-4d7d-acbc-3da3b9cc1b4b" providerId="ADAL" clId="{42BB5D34-7A67-42A0-868D-31A53ECA7E37}" dt="2024-05-14T12:05:58.883" v="12351"/>
          <ac:spMkLst>
            <pc:docMk/>
            <pc:sldMk cId="145644249" sldId="449"/>
            <ac:spMk id="83" creationId="{A56203E3-B305-25AA-78B0-E17FAEE15B78}"/>
          </ac:spMkLst>
        </pc:spChg>
        <pc:spChg chg="add mod">
          <ac:chgData name="Heiko Klare" userId="d7b0efbd-a5a6-4d7d-acbc-3da3b9cc1b4b" providerId="ADAL" clId="{42BB5D34-7A67-42A0-868D-31A53ECA7E37}" dt="2024-05-14T12:05:58.883" v="12351"/>
          <ac:spMkLst>
            <pc:docMk/>
            <pc:sldMk cId="145644249" sldId="449"/>
            <ac:spMk id="84" creationId="{B2CF4681-A921-C20B-D61C-D51A110ED73C}"/>
          </ac:spMkLst>
        </pc:spChg>
        <pc:spChg chg="add mod">
          <ac:chgData name="Heiko Klare" userId="d7b0efbd-a5a6-4d7d-acbc-3da3b9cc1b4b" providerId="ADAL" clId="{42BB5D34-7A67-42A0-868D-31A53ECA7E37}" dt="2024-05-14T12:05:58.883" v="12351"/>
          <ac:spMkLst>
            <pc:docMk/>
            <pc:sldMk cId="145644249" sldId="449"/>
            <ac:spMk id="85" creationId="{C6E7FEA5-2F2E-2D72-E682-16DF62E1C374}"/>
          </ac:spMkLst>
        </pc:spChg>
        <pc:spChg chg="add mod">
          <ac:chgData name="Heiko Klare" userId="d7b0efbd-a5a6-4d7d-acbc-3da3b9cc1b4b" providerId="ADAL" clId="{42BB5D34-7A67-42A0-868D-31A53ECA7E37}" dt="2024-05-14T12:05:58.883" v="12351"/>
          <ac:spMkLst>
            <pc:docMk/>
            <pc:sldMk cId="145644249" sldId="449"/>
            <ac:spMk id="86" creationId="{73D8C993-55D7-31F5-C01B-BAAF361B4F6D}"/>
          </ac:spMkLst>
        </pc:spChg>
        <pc:spChg chg="add mod">
          <ac:chgData name="Heiko Klare" userId="d7b0efbd-a5a6-4d7d-acbc-3da3b9cc1b4b" providerId="ADAL" clId="{42BB5D34-7A67-42A0-868D-31A53ECA7E37}" dt="2024-05-14T12:05:58.883" v="12351"/>
          <ac:spMkLst>
            <pc:docMk/>
            <pc:sldMk cId="145644249" sldId="449"/>
            <ac:spMk id="87" creationId="{D524830D-D7AD-FAD8-411C-C5170E673C28}"/>
          </ac:spMkLst>
        </pc:spChg>
        <pc:spChg chg="add mod">
          <ac:chgData name="Heiko Klare" userId="d7b0efbd-a5a6-4d7d-acbc-3da3b9cc1b4b" providerId="ADAL" clId="{42BB5D34-7A67-42A0-868D-31A53ECA7E37}" dt="2024-05-14T12:05:58.883" v="12351"/>
          <ac:spMkLst>
            <pc:docMk/>
            <pc:sldMk cId="145644249" sldId="449"/>
            <ac:spMk id="88" creationId="{A88611F0-BA99-12D1-1FCD-39C8343B818A}"/>
          </ac:spMkLst>
        </pc:spChg>
        <pc:spChg chg="add mod">
          <ac:chgData name="Heiko Klare" userId="d7b0efbd-a5a6-4d7d-acbc-3da3b9cc1b4b" providerId="ADAL" clId="{42BB5D34-7A67-42A0-868D-31A53ECA7E37}" dt="2024-05-14T12:05:58.883" v="12351"/>
          <ac:spMkLst>
            <pc:docMk/>
            <pc:sldMk cId="145644249" sldId="449"/>
            <ac:spMk id="89" creationId="{7909DB92-A9B9-1A0E-ED09-23D8C137C431}"/>
          </ac:spMkLst>
        </pc:spChg>
        <pc:spChg chg="add mod">
          <ac:chgData name="Heiko Klare" userId="d7b0efbd-a5a6-4d7d-acbc-3da3b9cc1b4b" providerId="ADAL" clId="{42BB5D34-7A67-42A0-868D-31A53ECA7E37}" dt="2024-05-14T12:05:58.883" v="12351"/>
          <ac:spMkLst>
            <pc:docMk/>
            <pc:sldMk cId="145644249" sldId="449"/>
            <ac:spMk id="90" creationId="{4DAABC04-8211-1507-6EEA-B67F37B2FD00}"/>
          </ac:spMkLst>
        </pc:spChg>
        <pc:spChg chg="add mod">
          <ac:chgData name="Heiko Klare" userId="d7b0efbd-a5a6-4d7d-acbc-3da3b9cc1b4b" providerId="ADAL" clId="{42BB5D34-7A67-42A0-868D-31A53ECA7E37}" dt="2024-05-14T12:05:58.883" v="12351"/>
          <ac:spMkLst>
            <pc:docMk/>
            <pc:sldMk cId="145644249" sldId="449"/>
            <ac:spMk id="91" creationId="{FB39BB87-1A1A-85FB-02F5-FE8BBACFDAB8}"/>
          </ac:spMkLst>
        </pc:spChg>
        <pc:spChg chg="add mod">
          <ac:chgData name="Heiko Klare" userId="d7b0efbd-a5a6-4d7d-acbc-3da3b9cc1b4b" providerId="ADAL" clId="{42BB5D34-7A67-42A0-868D-31A53ECA7E37}" dt="2024-05-14T12:05:58.883" v="12351"/>
          <ac:spMkLst>
            <pc:docMk/>
            <pc:sldMk cId="145644249" sldId="449"/>
            <ac:spMk id="92" creationId="{7329A101-4182-CE3E-005C-2BF8B2CC0361}"/>
          </ac:spMkLst>
        </pc:spChg>
        <pc:spChg chg="add mod">
          <ac:chgData name="Heiko Klare" userId="d7b0efbd-a5a6-4d7d-acbc-3da3b9cc1b4b" providerId="ADAL" clId="{42BB5D34-7A67-42A0-868D-31A53ECA7E37}" dt="2024-05-14T12:05:58.883" v="12351"/>
          <ac:spMkLst>
            <pc:docMk/>
            <pc:sldMk cId="145644249" sldId="449"/>
            <ac:spMk id="93" creationId="{C9DAE41B-A67C-0EF9-5242-DCBF3D37511F}"/>
          </ac:spMkLst>
        </pc:spChg>
        <pc:spChg chg="add mod">
          <ac:chgData name="Heiko Klare" userId="d7b0efbd-a5a6-4d7d-acbc-3da3b9cc1b4b" providerId="ADAL" clId="{42BB5D34-7A67-42A0-868D-31A53ECA7E37}" dt="2024-05-14T12:05:58.883" v="12351"/>
          <ac:spMkLst>
            <pc:docMk/>
            <pc:sldMk cId="145644249" sldId="449"/>
            <ac:spMk id="94" creationId="{08126261-4A61-15EE-1727-40F4E9C31D19}"/>
          </ac:spMkLst>
        </pc:spChg>
        <pc:spChg chg="add mod">
          <ac:chgData name="Heiko Klare" userId="d7b0efbd-a5a6-4d7d-acbc-3da3b9cc1b4b" providerId="ADAL" clId="{42BB5D34-7A67-42A0-868D-31A53ECA7E37}" dt="2024-05-14T12:05:58.883" v="12351"/>
          <ac:spMkLst>
            <pc:docMk/>
            <pc:sldMk cId="145644249" sldId="449"/>
            <ac:spMk id="95" creationId="{C30C975A-A88C-0126-3477-C59639B69DA0}"/>
          </ac:spMkLst>
        </pc:spChg>
        <pc:spChg chg="add mod">
          <ac:chgData name="Heiko Klare" userId="d7b0efbd-a5a6-4d7d-acbc-3da3b9cc1b4b" providerId="ADAL" clId="{42BB5D34-7A67-42A0-868D-31A53ECA7E37}" dt="2024-05-14T12:05:58.883" v="12351"/>
          <ac:spMkLst>
            <pc:docMk/>
            <pc:sldMk cId="145644249" sldId="449"/>
            <ac:spMk id="96" creationId="{844AE01C-72DA-7392-5677-3C6873B054F7}"/>
          </ac:spMkLst>
        </pc:spChg>
        <pc:spChg chg="add mod">
          <ac:chgData name="Heiko Klare" userId="d7b0efbd-a5a6-4d7d-acbc-3da3b9cc1b4b" providerId="ADAL" clId="{42BB5D34-7A67-42A0-868D-31A53ECA7E37}" dt="2024-05-14T12:05:58.883" v="12351"/>
          <ac:spMkLst>
            <pc:docMk/>
            <pc:sldMk cId="145644249" sldId="449"/>
            <ac:spMk id="97" creationId="{09655F6B-5856-3E68-75CE-D2A675BDBA4E}"/>
          </ac:spMkLst>
        </pc:spChg>
        <pc:spChg chg="add mod">
          <ac:chgData name="Heiko Klare" userId="d7b0efbd-a5a6-4d7d-acbc-3da3b9cc1b4b" providerId="ADAL" clId="{42BB5D34-7A67-42A0-868D-31A53ECA7E37}" dt="2024-05-14T12:05:58.883" v="12351"/>
          <ac:spMkLst>
            <pc:docMk/>
            <pc:sldMk cId="145644249" sldId="449"/>
            <ac:spMk id="99" creationId="{7F1A44DC-2A5A-890A-89FF-1B5ED3E92A47}"/>
          </ac:spMkLst>
        </pc:spChg>
        <pc:spChg chg="add mod">
          <ac:chgData name="Heiko Klare" userId="d7b0efbd-a5a6-4d7d-acbc-3da3b9cc1b4b" providerId="ADAL" clId="{42BB5D34-7A67-42A0-868D-31A53ECA7E37}" dt="2024-05-14T12:05:58.883" v="12351"/>
          <ac:spMkLst>
            <pc:docMk/>
            <pc:sldMk cId="145644249" sldId="449"/>
            <ac:spMk id="101" creationId="{5858DD59-FAC0-7493-CC4C-8EC75A89C092}"/>
          </ac:spMkLst>
        </pc:spChg>
        <pc:spChg chg="add mod">
          <ac:chgData name="Heiko Klare" userId="d7b0efbd-a5a6-4d7d-acbc-3da3b9cc1b4b" providerId="ADAL" clId="{42BB5D34-7A67-42A0-868D-31A53ECA7E37}" dt="2024-05-14T12:05:58.883" v="12351"/>
          <ac:spMkLst>
            <pc:docMk/>
            <pc:sldMk cId="145644249" sldId="449"/>
            <ac:spMk id="103" creationId="{9C355F5E-91F9-B3A8-1FBD-73235153108A}"/>
          </ac:spMkLst>
        </pc:spChg>
        <pc:spChg chg="add mod">
          <ac:chgData name="Heiko Klare" userId="d7b0efbd-a5a6-4d7d-acbc-3da3b9cc1b4b" providerId="ADAL" clId="{42BB5D34-7A67-42A0-868D-31A53ECA7E37}" dt="2024-05-14T12:05:58.883" v="12351"/>
          <ac:spMkLst>
            <pc:docMk/>
            <pc:sldMk cId="145644249" sldId="449"/>
            <ac:spMk id="105" creationId="{696B586B-9F7C-4917-32E4-DF59120DE2B0}"/>
          </ac:spMkLst>
        </pc:spChg>
        <pc:spChg chg="add mod">
          <ac:chgData name="Heiko Klare" userId="d7b0efbd-a5a6-4d7d-acbc-3da3b9cc1b4b" providerId="ADAL" clId="{42BB5D34-7A67-42A0-868D-31A53ECA7E37}" dt="2024-05-14T12:05:58.883" v="12351"/>
          <ac:spMkLst>
            <pc:docMk/>
            <pc:sldMk cId="145644249" sldId="449"/>
            <ac:spMk id="107" creationId="{8C2C7C4E-2869-B50C-8424-A0CEB13C7E1D}"/>
          </ac:spMkLst>
        </pc:spChg>
        <pc:spChg chg="add mod">
          <ac:chgData name="Heiko Klare" userId="d7b0efbd-a5a6-4d7d-acbc-3da3b9cc1b4b" providerId="ADAL" clId="{42BB5D34-7A67-42A0-868D-31A53ECA7E37}" dt="2024-05-14T12:05:58.883" v="12351"/>
          <ac:spMkLst>
            <pc:docMk/>
            <pc:sldMk cId="145644249" sldId="449"/>
            <ac:spMk id="109" creationId="{32A60995-AF3A-9894-7CAC-0A7411BB6AB7}"/>
          </ac:spMkLst>
        </pc:spChg>
        <pc:spChg chg="add mod">
          <ac:chgData name="Heiko Klare" userId="d7b0efbd-a5a6-4d7d-acbc-3da3b9cc1b4b" providerId="ADAL" clId="{42BB5D34-7A67-42A0-868D-31A53ECA7E37}" dt="2024-05-14T12:05:58.883" v="12351"/>
          <ac:spMkLst>
            <pc:docMk/>
            <pc:sldMk cId="145644249" sldId="449"/>
            <ac:spMk id="111" creationId="{DECC4446-1A15-B36D-E563-0DBBE31288AA}"/>
          </ac:spMkLst>
        </pc:spChg>
        <pc:spChg chg="add mod">
          <ac:chgData name="Heiko Klare" userId="d7b0efbd-a5a6-4d7d-acbc-3da3b9cc1b4b" providerId="ADAL" clId="{42BB5D34-7A67-42A0-868D-31A53ECA7E37}" dt="2024-05-14T12:05:58.883" v="12351"/>
          <ac:spMkLst>
            <pc:docMk/>
            <pc:sldMk cId="145644249" sldId="449"/>
            <ac:spMk id="113" creationId="{2BC38F0F-6860-9AD4-C5B8-7F64AC415D2C}"/>
          </ac:spMkLst>
        </pc:spChg>
        <pc:spChg chg="add mod">
          <ac:chgData name="Heiko Klare" userId="d7b0efbd-a5a6-4d7d-acbc-3da3b9cc1b4b" providerId="ADAL" clId="{42BB5D34-7A67-42A0-868D-31A53ECA7E37}" dt="2024-05-14T12:05:58.883" v="12351"/>
          <ac:spMkLst>
            <pc:docMk/>
            <pc:sldMk cId="145644249" sldId="449"/>
            <ac:spMk id="115" creationId="{B8B1458D-1B65-214F-757D-06C9C41251D1}"/>
          </ac:spMkLst>
        </pc:spChg>
        <pc:spChg chg="add mod">
          <ac:chgData name="Heiko Klare" userId="d7b0efbd-a5a6-4d7d-acbc-3da3b9cc1b4b" providerId="ADAL" clId="{42BB5D34-7A67-42A0-868D-31A53ECA7E37}" dt="2024-05-14T12:05:58.883" v="12351"/>
          <ac:spMkLst>
            <pc:docMk/>
            <pc:sldMk cId="145644249" sldId="449"/>
            <ac:spMk id="117" creationId="{A534BF35-F50C-2B4F-3665-2009C20F49C4}"/>
          </ac:spMkLst>
        </pc:spChg>
        <pc:spChg chg="add mod">
          <ac:chgData name="Heiko Klare" userId="d7b0efbd-a5a6-4d7d-acbc-3da3b9cc1b4b" providerId="ADAL" clId="{42BB5D34-7A67-42A0-868D-31A53ECA7E37}" dt="2024-05-14T12:05:58.883" v="12351"/>
          <ac:spMkLst>
            <pc:docMk/>
            <pc:sldMk cId="145644249" sldId="449"/>
            <ac:spMk id="119" creationId="{64B092F4-3BED-3EBB-AECD-2B839A929061}"/>
          </ac:spMkLst>
        </pc:spChg>
        <pc:spChg chg="add mod">
          <ac:chgData name="Heiko Klare" userId="d7b0efbd-a5a6-4d7d-acbc-3da3b9cc1b4b" providerId="ADAL" clId="{42BB5D34-7A67-42A0-868D-31A53ECA7E37}" dt="2024-05-14T12:05:58.883" v="12351"/>
          <ac:spMkLst>
            <pc:docMk/>
            <pc:sldMk cId="145644249" sldId="449"/>
            <ac:spMk id="121" creationId="{D94402D9-08A9-A5DD-D01A-561DDE0791B3}"/>
          </ac:spMkLst>
        </pc:spChg>
        <pc:spChg chg="add mod">
          <ac:chgData name="Heiko Klare" userId="d7b0efbd-a5a6-4d7d-acbc-3da3b9cc1b4b" providerId="ADAL" clId="{42BB5D34-7A67-42A0-868D-31A53ECA7E37}" dt="2024-05-14T12:05:58.883" v="12351"/>
          <ac:spMkLst>
            <pc:docMk/>
            <pc:sldMk cId="145644249" sldId="449"/>
            <ac:spMk id="123" creationId="{7D5BF1D1-06A4-2F6E-2D05-04ABA71E25AE}"/>
          </ac:spMkLst>
        </pc:spChg>
        <pc:spChg chg="add mod">
          <ac:chgData name="Heiko Klare" userId="d7b0efbd-a5a6-4d7d-acbc-3da3b9cc1b4b" providerId="ADAL" clId="{42BB5D34-7A67-42A0-868D-31A53ECA7E37}" dt="2024-05-14T12:05:58.883" v="12351"/>
          <ac:spMkLst>
            <pc:docMk/>
            <pc:sldMk cId="145644249" sldId="449"/>
            <ac:spMk id="125" creationId="{ABBAB2A1-8125-2DD6-9FB5-1D0C3E482A8D}"/>
          </ac:spMkLst>
        </pc:spChg>
        <pc:spChg chg="add mod">
          <ac:chgData name="Heiko Klare" userId="d7b0efbd-a5a6-4d7d-acbc-3da3b9cc1b4b" providerId="ADAL" clId="{42BB5D34-7A67-42A0-868D-31A53ECA7E37}" dt="2024-05-14T12:05:58.883" v="12351"/>
          <ac:spMkLst>
            <pc:docMk/>
            <pc:sldMk cId="145644249" sldId="449"/>
            <ac:spMk id="127" creationId="{359EBDCB-91A9-16AB-DE11-18CB89C8ED25}"/>
          </ac:spMkLst>
        </pc:spChg>
        <pc:spChg chg="add mod">
          <ac:chgData name="Heiko Klare" userId="d7b0efbd-a5a6-4d7d-acbc-3da3b9cc1b4b" providerId="ADAL" clId="{42BB5D34-7A67-42A0-868D-31A53ECA7E37}" dt="2024-05-14T12:05:58.883" v="12351"/>
          <ac:spMkLst>
            <pc:docMk/>
            <pc:sldMk cId="145644249" sldId="449"/>
            <ac:spMk id="129" creationId="{90195B26-C46D-A3CE-0AFE-0AA135C52C15}"/>
          </ac:spMkLst>
        </pc:spChg>
        <pc:spChg chg="add mod">
          <ac:chgData name="Heiko Klare" userId="d7b0efbd-a5a6-4d7d-acbc-3da3b9cc1b4b" providerId="ADAL" clId="{42BB5D34-7A67-42A0-868D-31A53ECA7E37}" dt="2024-05-14T12:05:58.883" v="12351"/>
          <ac:spMkLst>
            <pc:docMk/>
            <pc:sldMk cId="145644249" sldId="449"/>
            <ac:spMk id="131" creationId="{1820BB21-0837-6AAF-47BD-30E997BB09B6}"/>
          </ac:spMkLst>
        </pc:spChg>
        <pc:spChg chg="add mod">
          <ac:chgData name="Heiko Klare" userId="d7b0efbd-a5a6-4d7d-acbc-3da3b9cc1b4b" providerId="ADAL" clId="{42BB5D34-7A67-42A0-868D-31A53ECA7E37}" dt="2024-05-14T12:05:58.883" v="12351"/>
          <ac:spMkLst>
            <pc:docMk/>
            <pc:sldMk cId="145644249" sldId="449"/>
            <ac:spMk id="133" creationId="{F5E3B65D-0E9E-4F92-18DE-4D4DFD498E1A}"/>
          </ac:spMkLst>
        </pc:spChg>
        <pc:spChg chg="add mod">
          <ac:chgData name="Heiko Klare" userId="d7b0efbd-a5a6-4d7d-acbc-3da3b9cc1b4b" providerId="ADAL" clId="{42BB5D34-7A67-42A0-868D-31A53ECA7E37}" dt="2024-05-14T12:05:58.883" v="12351"/>
          <ac:spMkLst>
            <pc:docMk/>
            <pc:sldMk cId="145644249" sldId="449"/>
            <ac:spMk id="135" creationId="{E3BC69C4-E752-6DD5-4BEB-6A1FEFF0C058}"/>
          </ac:spMkLst>
        </pc:spChg>
        <pc:spChg chg="add mod">
          <ac:chgData name="Heiko Klare" userId="d7b0efbd-a5a6-4d7d-acbc-3da3b9cc1b4b" providerId="ADAL" clId="{42BB5D34-7A67-42A0-868D-31A53ECA7E37}" dt="2024-05-14T12:05:58.883" v="12351"/>
          <ac:spMkLst>
            <pc:docMk/>
            <pc:sldMk cId="145644249" sldId="449"/>
            <ac:spMk id="137" creationId="{284AE4E4-7C5F-CC89-002F-25CC28F2544C}"/>
          </ac:spMkLst>
        </pc:spChg>
        <pc:spChg chg="add mod">
          <ac:chgData name="Heiko Klare" userId="d7b0efbd-a5a6-4d7d-acbc-3da3b9cc1b4b" providerId="ADAL" clId="{42BB5D34-7A67-42A0-868D-31A53ECA7E37}" dt="2024-05-14T12:05:58.883" v="12351"/>
          <ac:spMkLst>
            <pc:docMk/>
            <pc:sldMk cId="145644249" sldId="449"/>
            <ac:spMk id="139" creationId="{19FDA53D-BEA2-90D5-6056-BF5BF06CAC05}"/>
          </ac:spMkLst>
        </pc:spChg>
        <pc:spChg chg="add mod">
          <ac:chgData name="Heiko Klare" userId="d7b0efbd-a5a6-4d7d-acbc-3da3b9cc1b4b" providerId="ADAL" clId="{42BB5D34-7A67-42A0-868D-31A53ECA7E37}" dt="2024-05-14T12:05:58.883" v="12351"/>
          <ac:spMkLst>
            <pc:docMk/>
            <pc:sldMk cId="145644249" sldId="449"/>
            <ac:spMk id="141" creationId="{CAA147C6-9CD8-2D7D-F3FD-453F34CBE022}"/>
          </ac:spMkLst>
        </pc:spChg>
        <pc:spChg chg="add mod">
          <ac:chgData name="Heiko Klare" userId="d7b0efbd-a5a6-4d7d-acbc-3da3b9cc1b4b" providerId="ADAL" clId="{42BB5D34-7A67-42A0-868D-31A53ECA7E37}" dt="2024-05-14T12:05:58.883" v="12351"/>
          <ac:spMkLst>
            <pc:docMk/>
            <pc:sldMk cId="145644249" sldId="449"/>
            <ac:spMk id="143" creationId="{CD19BD7E-C3F6-9976-C171-7B003213B188}"/>
          </ac:spMkLst>
        </pc:spChg>
        <pc:spChg chg="add mod">
          <ac:chgData name="Heiko Klare" userId="d7b0efbd-a5a6-4d7d-acbc-3da3b9cc1b4b" providerId="ADAL" clId="{42BB5D34-7A67-42A0-868D-31A53ECA7E37}" dt="2024-05-14T12:05:58.883" v="12351"/>
          <ac:spMkLst>
            <pc:docMk/>
            <pc:sldMk cId="145644249" sldId="449"/>
            <ac:spMk id="145" creationId="{409F8DD7-7B50-8DFF-9775-92591B642B8F}"/>
          </ac:spMkLst>
        </pc:spChg>
        <pc:spChg chg="add mod">
          <ac:chgData name="Heiko Klare" userId="d7b0efbd-a5a6-4d7d-acbc-3da3b9cc1b4b" providerId="ADAL" clId="{42BB5D34-7A67-42A0-868D-31A53ECA7E37}" dt="2024-05-14T12:05:58.883" v="12351"/>
          <ac:spMkLst>
            <pc:docMk/>
            <pc:sldMk cId="145644249" sldId="449"/>
            <ac:spMk id="147" creationId="{FFBAB91B-CB06-1881-4F8F-30AD3BF5C8AD}"/>
          </ac:spMkLst>
        </pc:spChg>
        <pc:spChg chg="add mod">
          <ac:chgData name="Heiko Klare" userId="d7b0efbd-a5a6-4d7d-acbc-3da3b9cc1b4b" providerId="ADAL" clId="{42BB5D34-7A67-42A0-868D-31A53ECA7E37}" dt="2024-05-14T12:05:58.883" v="12351"/>
          <ac:spMkLst>
            <pc:docMk/>
            <pc:sldMk cId="145644249" sldId="449"/>
            <ac:spMk id="149" creationId="{EDB3DD9B-EF8D-D433-F0C3-4A32B7DA0108}"/>
          </ac:spMkLst>
        </pc:spChg>
        <pc:spChg chg="add mod">
          <ac:chgData name="Heiko Klare" userId="d7b0efbd-a5a6-4d7d-acbc-3da3b9cc1b4b" providerId="ADAL" clId="{42BB5D34-7A67-42A0-868D-31A53ECA7E37}" dt="2024-05-14T12:05:58.883" v="12351"/>
          <ac:spMkLst>
            <pc:docMk/>
            <pc:sldMk cId="145644249" sldId="449"/>
            <ac:spMk id="151" creationId="{60A9697A-66BC-296E-C722-C7836C3C9638}"/>
          </ac:spMkLst>
        </pc:spChg>
        <pc:spChg chg="add mod">
          <ac:chgData name="Heiko Klare" userId="d7b0efbd-a5a6-4d7d-acbc-3da3b9cc1b4b" providerId="ADAL" clId="{42BB5D34-7A67-42A0-868D-31A53ECA7E37}" dt="2024-05-14T12:05:58.883" v="12351"/>
          <ac:spMkLst>
            <pc:docMk/>
            <pc:sldMk cId="145644249" sldId="449"/>
            <ac:spMk id="153" creationId="{D611BAFA-6AF5-B5ED-09F6-FA8AF599B1A3}"/>
          </ac:spMkLst>
        </pc:spChg>
        <pc:spChg chg="add mod">
          <ac:chgData name="Heiko Klare" userId="d7b0efbd-a5a6-4d7d-acbc-3da3b9cc1b4b" providerId="ADAL" clId="{42BB5D34-7A67-42A0-868D-31A53ECA7E37}" dt="2024-05-14T12:05:58.883" v="12351"/>
          <ac:spMkLst>
            <pc:docMk/>
            <pc:sldMk cId="145644249" sldId="449"/>
            <ac:spMk id="155" creationId="{D919C034-72BE-85F4-A8C8-2F3765AC5A8D}"/>
          </ac:spMkLst>
        </pc:spChg>
        <pc:spChg chg="add mod">
          <ac:chgData name="Heiko Klare" userId="d7b0efbd-a5a6-4d7d-acbc-3da3b9cc1b4b" providerId="ADAL" clId="{42BB5D34-7A67-42A0-868D-31A53ECA7E37}" dt="2024-05-14T12:05:58.883" v="12351"/>
          <ac:spMkLst>
            <pc:docMk/>
            <pc:sldMk cId="145644249" sldId="449"/>
            <ac:spMk id="157" creationId="{5166C63D-5FAF-A0AA-CB07-695DB653D082}"/>
          </ac:spMkLst>
        </pc:spChg>
        <pc:spChg chg="add mod">
          <ac:chgData name="Heiko Klare" userId="d7b0efbd-a5a6-4d7d-acbc-3da3b9cc1b4b" providerId="ADAL" clId="{42BB5D34-7A67-42A0-868D-31A53ECA7E37}" dt="2024-05-14T12:05:58.883" v="12351"/>
          <ac:spMkLst>
            <pc:docMk/>
            <pc:sldMk cId="145644249" sldId="449"/>
            <ac:spMk id="159" creationId="{CFE9198E-1428-CDDD-7DC1-BBD395BE322E}"/>
          </ac:spMkLst>
        </pc:spChg>
        <pc:spChg chg="add mod">
          <ac:chgData name="Heiko Klare" userId="d7b0efbd-a5a6-4d7d-acbc-3da3b9cc1b4b" providerId="ADAL" clId="{42BB5D34-7A67-42A0-868D-31A53ECA7E37}" dt="2024-05-14T12:05:58.883" v="12351"/>
          <ac:spMkLst>
            <pc:docMk/>
            <pc:sldMk cId="145644249" sldId="449"/>
            <ac:spMk id="161" creationId="{610B7E18-34AC-2FC1-632E-FB5AB44A576B}"/>
          </ac:spMkLst>
        </pc:spChg>
        <pc:spChg chg="add mod">
          <ac:chgData name="Heiko Klare" userId="d7b0efbd-a5a6-4d7d-acbc-3da3b9cc1b4b" providerId="ADAL" clId="{42BB5D34-7A67-42A0-868D-31A53ECA7E37}" dt="2024-05-14T12:05:58.883" v="12351"/>
          <ac:spMkLst>
            <pc:docMk/>
            <pc:sldMk cId="145644249" sldId="449"/>
            <ac:spMk id="162" creationId="{71C3DE23-A02A-B244-1F14-11EEFD98D882}"/>
          </ac:spMkLst>
        </pc:spChg>
        <pc:spChg chg="add mod">
          <ac:chgData name="Heiko Klare" userId="d7b0efbd-a5a6-4d7d-acbc-3da3b9cc1b4b" providerId="ADAL" clId="{42BB5D34-7A67-42A0-868D-31A53ECA7E37}" dt="2024-05-14T12:05:58.883" v="12351"/>
          <ac:spMkLst>
            <pc:docMk/>
            <pc:sldMk cId="145644249" sldId="449"/>
            <ac:spMk id="163" creationId="{0020FAEC-5DCD-E0CC-2B1B-D70720A4A23B}"/>
          </ac:spMkLst>
        </pc:spChg>
        <pc:spChg chg="add mod">
          <ac:chgData name="Heiko Klare" userId="d7b0efbd-a5a6-4d7d-acbc-3da3b9cc1b4b" providerId="ADAL" clId="{42BB5D34-7A67-42A0-868D-31A53ECA7E37}" dt="2024-05-14T12:05:58.883" v="12351"/>
          <ac:spMkLst>
            <pc:docMk/>
            <pc:sldMk cId="145644249" sldId="449"/>
            <ac:spMk id="164" creationId="{AB6763C4-73B7-D22C-32EA-52D767CAC636}"/>
          </ac:spMkLst>
        </pc:spChg>
        <pc:spChg chg="add mod">
          <ac:chgData name="Heiko Klare" userId="d7b0efbd-a5a6-4d7d-acbc-3da3b9cc1b4b" providerId="ADAL" clId="{42BB5D34-7A67-42A0-868D-31A53ECA7E37}" dt="2024-05-14T12:05:58.883" v="12351"/>
          <ac:spMkLst>
            <pc:docMk/>
            <pc:sldMk cId="145644249" sldId="449"/>
            <ac:spMk id="165" creationId="{18B77CE5-4CCF-7DEC-4588-1DABA0A88E81}"/>
          </ac:spMkLst>
        </pc:spChg>
        <pc:spChg chg="add mod">
          <ac:chgData name="Heiko Klare" userId="d7b0efbd-a5a6-4d7d-acbc-3da3b9cc1b4b" providerId="ADAL" clId="{42BB5D34-7A67-42A0-868D-31A53ECA7E37}" dt="2024-05-14T12:05:58.883" v="12351"/>
          <ac:spMkLst>
            <pc:docMk/>
            <pc:sldMk cId="145644249" sldId="449"/>
            <ac:spMk id="166" creationId="{C3724FAB-7834-1BE9-C66F-F355A51D9BBA}"/>
          </ac:spMkLst>
        </pc:spChg>
        <pc:spChg chg="add mod">
          <ac:chgData name="Heiko Klare" userId="d7b0efbd-a5a6-4d7d-acbc-3da3b9cc1b4b" providerId="ADAL" clId="{42BB5D34-7A67-42A0-868D-31A53ECA7E37}" dt="2024-05-14T12:05:58.883" v="12351"/>
          <ac:spMkLst>
            <pc:docMk/>
            <pc:sldMk cId="145644249" sldId="449"/>
            <ac:spMk id="167" creationId="{0BFD0109-A33B-9BDE-55B1-EF25EF27FD60}"/>
          </ac:spMkLst>
        </pc:spChg>
        <pc:spChg chg="add mod">
          <ac:chgData name="Heiko Klare" userId="d7b0efbd-a5a6-4d7d-acbc-3da3b9cc1b4b" providerId="ADAL" clId="{42BB5D34-7A67-42A0-868D-31A53ECA7E37}" dt="2024-05-14T12:05:58.883" v="12351"/>
          <ac:spMkLst>
            <pc:docMk/>
            <pc:sldMk cId="145644249" sldId="449"/>
            <ac:spMk id="168" creationId="{3A5071A7-5CA9-AA0E-A41F-539BF7C5190D}"/>
          </ac:spMkLst>
        </pc:spChg>
        <pc:spChg chg="add mod">
          <ac:chgData name="Heiko Klare" userId="d7b0efbd-a5a6-4d7d-acbc-3da3b9cc1b4b" providerId="ADAL" clId="{42BB5D34-7A67-42A0-868D-31A53ECA7E37}" dt="2024-05-14T12:05:58.883" v="12351"/>
          <ac:spMkLst>
            <pc:docMk/>
            <pc:sldMk cId="145644249" sldId="449"/>
            <ac:spMk id="169" creationId="{A51F13CE-C65C-B505-6FE9-D08999FB51D3}"/>
          </ac:spMkLst>
        </pc:spChg>
        <pc:spChg chg="add mod">
          <ac:chgData name="Heiko Klare" userId="d7b0efbd-a5a6-4d7d-acbc-3da3b9cc1b4b" providerId="ADAL" clId="{42BB5D34-7A67-42A0-868D-31A53ECA7E37}" dt="2024-05-14T12:05:58.883" v="12351"/>
          <ac:spMkLst>
            <pc:docMk/>
            <pc:sldMk cId="145644249" sldId="449"/>
            <ac:spMk id="170" creationId="{7A891AA0-541A-67CE-CBBD-5324705E3BED}"/>
          </ac:spMkLst>
        </pc:spChg>
        <pc:spChg chg="add mod">
          <ac:chgData name="Heiko Klare" userId="d7b0efbd-a5a6-4d7d-acbc-3da3b9cc1b4b" providerId="ADAL" clId="{42BB5D34-7A67-42A0-868D-31A53ECA7E37}" dt="2024-05-14T12:05:58.883" v="12351"/>
          <ac:spMkLst>
            <pc:docMk/>
            <pc:sldMk cId="145644249" sldId="449"/>
            <ac:spMk id="171" creationId="{B827A70C-9546-83AE-935C-94FFD9B11C4F}"/>
          </ac:spMkLst>
        </pc:spChg>
        <pc:spChg chg="add mod">
          <ac:chgData name="Heiko Klare" userId="d7b0efbd-a5a6-4d7d-acbc-3da3b9cc1b4b" providerId="ADAL" clId="{42BB5D34-7A67-42A0-868D-31A53ECA7E37}" dt="2024-05-14T12:05:58.883" v="12351"/>
          <ac:spMkLst>
            <pc:docMk/>
            <pc:sldMk cId="145644249" sldId="449"/>
            <ac:spMk id="172" creationId="{B6ADF2BA-C134-2728-CB36-0D5C2D536B61}"/>
          </ac:spMkLst>
        </pc:spChg>
        <pc:spChg chg="add mod">
          <ac:chgData name="Heiko Klare" userId="d7b0efbd-a5a6-4d7d-acbc-3da3b9cc1b4b" providerId="ADAL" clId="{42BB5D34-7A67-42A0-868D-31A53ECA7E37}" dt="2024-05-14T12:05:58.883" v="12351"/>
          <ac:spMkLst>
            <pc:docMk/>
            <pc:sldMk cId="145644249" sldId="449"/>
            <ac:spMk id="173" creationId="{E97D44A9-698F-B065-6C34-677BD718AB16}"/>
          </ac:spMkLst>
        </pc:spChg>
        <pc:spChg chg="add mod">
          <ac:chgData name="Heiko Klare" userId="d7b0efbd-a5a6-4d7d-acbc-3da3b9cc1b4b" providerId="ADAL" clId="{42BB5D34-7A67-42A0-868D-31A53ECA7E37}" dt="2024-05-14T12:05:58.883" v="12351"/>
          <ac:spMkLst>
            <pc:docMk/>
            <pc:sldMk cId="145644249" sldId="449"/>
            <ac:spMk id="174" creationId="{C66CED3C-A64F-1847-58F0-BBE5910217A4}"/>
          </ac:spMkLst>
        </pc:spChg>
        <pc:spChg chg="add mod">
          <ac:chgData name="Heiko Klare" userId="d7b0efbd-a5a6-4d7d-acbc-3da3b9cc1b4b" providerId="ADAL" clId="{42BB5D34-7A67-42A0-868D-31A53ECA7E37}" dt="2024-05-14T12:05:58.883" v="12351"/>
          <ac:spMkLst>
            <pc:docMk/>
            <pc:sldMk cId="145644249" sldId="449"/>
            <ac:spMk id="175" creationId="{C4C692A1-5216-96C5-5774-C17100B281E9}"/>
          </ac:spMkLst>
        </pc:spChg>
        <pc:spChg chg="add mod">
          <ac:chgData name="Heiko Klare" userId="d7b0efbd-a5a6-4d7d-acbc-3da3b9cc1b4b" providerId="ADAL" clId="{42BB5D34-7A67-42A0-868D-31A53ECA7E37}" dt="2024-05-14T12:05:58.883" v="12351"/>
          <ac:spMkLst>
            <pc:docMk/>
            <pc:sldMk cId="145644249" sldId="449"/>
            <ac:spMk id="176" creationId="{EC7E062E-B69A-3E61-C8B2-7E8EE1A5193A}"/>
          </ac:spMkLst>
        </pc:spChg>
        <pc:spChg chg="add mod">
          <ac:chgData name="Heiko Klare" userId="d7b0efbd-a5a6-4d7d-acbc-3da3b9cc1b4b" providerId="ADAL" clId="{42BB5D34-7A67-42A0-868D-31A53ECA7E37}" dt="2024-05-14T12:05:58.883" v="12351"/>
          <ac:spMkLst>
            <pc:docMk/>
            <pc:sldMk cId="145644249" sldId="449"/>
            <ac:spMk id="177" creationId="{FF564119-B2E9-FD1E-E229-71F3457F8B84}"/>
          </ac:spMkLst>
        </pc:spChg>
        <pc:spChg chg="add mod">
          <ac:chgData name="Heiko Klare" userId="d7b0efbd-a5a6-4d7d-acbc-3da3b9cc1b4b" providerId="ADAL" clId="{42BB5D34-7A67-42A0-868D-31A53ECA7E37}" dt="2024-05-14T12:05:58.883" v="12351"/>
          <ac:spMkLst>
            <pc:docMk/>
            <pc:sldMk cId="145644249" sldId="449"/>
            <ac:spMk id="178" creationId="{96048567-A982-A945-F20B-F990735A62F7}"/>
          </ac:spMkLst>
        </pc:spChg>
        <pc:spChg chg="add mod">
          <ac:chgData name="Heiko Klare" userId="d7b0efbd-a5a6-4d7d-acbc-3da3b9cc1b4b" providerId="ADAL" clId="{42BB5D34-7A67-42A0-868D-31A53ECA7E37}" dt="2024-05-14T12:05:58.883" v="12351"/>
          <ac:spMkLst>
            <pc:docMk/>
            <pc:sldMk cId="145644249" sldId="449"/>
            <ac:spMk id="179" creationId="{1D542BD2-ACAA-FC68-75F8-F7BBA728F139}"/>
          </ac:spMkLst>
        </pc:spChg>
        <pc:spChg chg="add mod">
          <ac:chgData name="Heiko Klare" userId="d7b0efbd-a5a6-4d7d-acbc-3da3b9cc1b4b" providerId="ADAL" clId="{42BB5D34-7A67-42A0-868D-31A53ECA7E37}" dt="2024-05-14T12:05:58.883" v="12351"/>
          <ac:spMkLst>
            <pc:docMk/>
            <pc:sldMk cId="145644249" sldId="449"/>
            <ac:spMk id="180" creationId="{2E6F46A6-288B-9627-B808-0CD42FF7FF98}"/>
          </ac:spMkLst>
        </pc:spChg>
        <pc:spChg chg="add mod">
          <ac:chgData name="Heiko Klare" userId="d7b0efbd-a5a6-4d7d-acbc-3da3b9cc1b4b" providerId="ADAL" clId="{42BB5D34-7A67-42A0-868D-31A53ECA7E37}" dt="2024-05-14T12:05:58.883" v="12351"/>
          <ac:spMkLst>
            <pc:docMk/>
            <pc:sldMk cId="145644249" sldId="449"/>
            <ac:spMk id="181" creationId="{8C99DEA1-7C34-0E53-D56C-85FE08A22150}"/>
          </ac:spMkLst>
        </pc:spChg>
        <pc:spChg chg="add mod">
          <ac:chgData name="Heiko Klare" userId="d7b0efbd-a5a6-4d7d-acbc-3da3b9cc1b4b" providerId="ADAL" clId="{42BB5D34-7A67-42A0-868D-31A53ECA7E37}" dt="2024-05-14T12:05:58.883" v="12351"/>
          <ac:spMkLst>
            <pc:docMk/>
            <pc:sldMk cId="145644249" sldId="449"/>
            <ac:spMk id="182" creationId="{651BD6E8-DE37-6254-80A2-D000FD1213EA}"/>
          </ac:spMkLst>
        </pc:spChg>
        <pc:spChg chg="add mod">
          <ac:chgData name="Heiko Klare" userId="d7b0efbd-a5a6-4d7d-acbc-3da3b9cc1b4b" providerId="ADAL" clId="{42BB5D34-7A67-42A0-868D-31A53ECA7E37}" dt="2024-05-14T12:05:58.883" v="12351"/>
          <ac:spMkLst>
            <pc:docMk/>
            <pc:sldMk cId="145644249" sldId="449"/>
            <ac:spMk id="183" creationId="{F02641D1-74BA-B7CE-6C87-F5627FF99A41}"/>
          </ac:spMkLst>
        </pc:spChg>
        <pc:spChg chg="add mod">
          <ac:chgData name="Heiko Klare" userId="d7b0efbd-a5a6-4d7d-acbc-3da3b9cc1b4b" providerId="ADAL" clId="{42BB5D34-7A67-42A0-868D-31A53ECA7E37}" dt="2024-05-14T12:05:58.883" v="12351"/>
          <ac:spMkLst>
            <pc:docMk/>
            <pc:sldMk cId="145644249" sldId="449"/>
            <ac:spMk id="185" creationId="{42999322-5E44-74F2-DE8C-97AD9AFF8902}"/>
          </ac:spMkLst>
        </pc:spChg>
        <pc:spChg chg="add mod">
          <ac:chgData name="Heiko Klare" userId="d7b0efbd-a5a6-4d7d-acbc-3da3b9cc1b4b" providerId="ADAL" clId="{42BB5D34-7A67-42A0-868D-31A53ECA7E37}" dt="2024-05-14T12:05:58.883" v="12351"/>
          <ac:spMkLst>
            <pc:docMk/>
            <pc:sldMk cId="145644249" sldId="449"/>
            <ac:spMk id="187" creationId="{56EB5E8B-81AD-2C01-1C36-FCB28022741C}"/>
          </ac:spMkLst>
        </pc:spChg>
        <pc:spChg chg="add mod">
          <ac:chgData name="Heiko Klare" userId="d7b0efbd-a5a6-4d7d-acbc-3da3b9cc1b4b" providerId="ADAL" clId="{42BB5D34-7A67-42A0-868D-31A53ECA7E37}" dt="2024-05-14T12:05:58.883" v="12351"/>
          <ac:spMkLst>
            <pc:docMk/>
            <pc:sldMk cId="145644249" sldId="449"/>
            <ac:spMk id="189" creationId="{B591BFDA-688B-1930-903E-57A5FA5F9537}"/>
          </ac:spMkLst>
        </pc:spChg>
        <pc:spChg chg="add mod">
          <ac:chgData name="Heiko Klare" userId="d7b0efbd-a5a6-4d7d-acbc-3da3b9cc1b4b" providerId="ADAL" clId="{42BB5D34-7A67-42A0-868D-31A53ECA7E37}" dt="2024-05-14T12:05:58.883" v="12351"/>
          <ac:spMkLst>
            <pc:docMk/>
            <pc:sldMk cId="145644249" sldId="449"/>
            <ac:spMk id="191" creationId="{9FAD1B69-79CE-03F4-F486-B15C1F515245}"/>
          </ac:spMkLst>
        </pc:spChg>
        <pc:spChg chg="add mod">
          <ac:chgData name="Heiko Klare" userId="d7b0efbd-a5a6-4d7d-acbc-3da3b9cc1b4b" providerId="ADAL" clId="{42BB5D34-7A67-42A0-868D-31A53ECA7E37}" dt="2024-05-14T12:05:58.883" v="12351"/>
          <ac:spMkLst>
            <pc:docMk/>
            <pc:sldMk cId="145644249" sldId="449"/>
            <ac:spMk id="193" creationId="{70058C64-BCF4-15F3-DD3C-D34ECF3C6E56}"/>
          </ac:spMkLst>
        </pc:spChg>
        <pc:spChg chg="add mod">
          <ac:chgData name="Heiko Klare" userId="d7b0efbd-a5a6-4d7d-acbc-3da3b9cc1b4b" providerId="ADAL" clId="{42BB5D34-7A67-42A0-868D-31A53ECA7E37}" dt="2024-05-14T12:05:58.883" v="12351"/>
          <ac:spMkLst>
            <pc:docMk/>
            <pc:sldMk cId="145644249" sldId="449"/>
            <ac:spMk id="195" creationId="{C4485AD8-9AF7-97CD-683B-C333CD5F6549}"/>
          </ac:spMkLst>
        </pc:spChg>
        <pc:spChg chg="add mod">
          <ac:chgData name="Heiko Klare" userId="d7b0efbd-a5a6-4d7d-acbc-3da3b9cc1b4b" providerId="ADAL" clId="{42BB5D34-7A67-42A0-868D-31A53ECA7E37}" dt="2024-05-14T12:05:58.883" v="12351"/>
          <ac:spMkLst>
            <pc:docMk/>
            <pc:sldMk cId="145644249" sldId="449"/>
            <ac:spMk id="197" creationId="{8C6BCF40-72F4-323A-761E-316170CF49D8}"/>
          </ac:spMkLst>
        </pc:spChg>
        <pc:spChg chg="add mod">
          <ac:chgData name="Heiko Klare" userId="d7b0efbd-a5a6-4d7d-acbc-3da3b9cc1b4b" providerId="ADAL" clId="{42BB5D34-7A67-42A0-868D-31A53ECA7E37}" dt="2024-05-14T12:05:58.883" v="12351"/>
          <ac:spMkLst>
            <pc:docMk/>
            <pc:sldMk cId="145644249" sldId="449"/>
            <ac:spMk id="199" creationId="{E60C7E8A-1DD5-60B4-4638-D01E9602A2CC}"/>
          </ac:spMkLst>
        </pc:spChg>
        <pc:spChg chg="add mod">
          <ac:chgData name="Heiko Klare" userId="d7b0efbd-a5a6-4d7d-acbc-3da3b9cc1b4b" providerId="ADAL" clId="{42BB5D34-7A67-42A0-868D-31A53ECA7E37}" dt="2024-05-14T12:05:58.883" v="12351"/>
          <ac:spMkLst>
            <pc:docMk/>
            <pc:sldMk cId="145644249" sldId="449"/>
            <ac:spMk id="201" creationId="{C7E11D25-B5B0-91C2-9C52-977E83689A5C}"/>
          </ac:spMkLst>
        </pc:spChg>
        <pc:spChg chg="add mod">
          <ac:chgData name="Heiko Klare" userId="d7b0efbd-a5a6-4d7d-acbc-3da3b9cc1b4b" providerId="ADAL" clId="{42BB5D34-7A67-42A0-868D-31A53ECA7E37}" dt="2024-05-14T12:05:58.883" v="12351"/>
          <ac:spMkLst>
            <pc:docMk/>
            <pc:sldMk cId="145644249" sldId="449"/>
            <ac:spMk id="203" creationId="{41E7FF80-7C89-44BC-546C-72499CFCEAE7}"/>
          </ac:spMkLst>
        </pc:spChg>
        <pc:spChg chg="add mod">
          <ac:chgData name="Heiko Klare" userId="d7b0efbd-a5a6-4d7d-acbc-3da3b9cc1b4b" providerId="ADAL" clId="{42BB5D34-7A67-42A0-868D-31A53ECA7E37}" dt="2024-05-14T12:05:58.883" v="12351"/>
          <ac:spMkLst>
            <pc:docMk/>
            <pc:sldMk cId="145644249" sldId="449"/>
            <ac:spMk id="205" creationId="{47A12FAE-A0F2-C04F-F23C-E03AB69321A3}"/>
          </ac:spMkLst>
        </pc:spChg>
        <pc:spChg chg="add mod">
          <ac:chgData name="Heiko Klare" userId="d7b0efbd-a5a6-4d7d-acbc-3da3b9cc1b4b" providerId="ADAL" clId="{42BB5D34-7A67-42A0-868D-31A53ECA7E37}" dt="2024-05-14T12:05:58.883" v="12351"/>
          <ac:spMkLst>
            <pc:docMk/>
            <pc:sldMk cId="145644249" sldId="449"/>
            <ac:spMk id="207" creationId="{5FD83C5C-9442-AA2F-98A7-84012C0DD5A5}"/>
          </ac:spMkLst>
        </pc:spChg>
        <pc:spChg chg="add mod">
          <ac:chgData name="Heiko Klare" userId="d7b0efbd-a5a6-4d7d-acbc-3da3b9cc1b4b" providerId="ADAL" clId="{42BB5D34-7A67-42A0-868D-31A53ECA7E37}" dt="2024-05-14T12:05:58.883" v="12351"/>
          <ac:spMkLst>
            <pc:docMk/>
            <pc:sldMk cId="145644249" sldId="449"/>
            <ac:spMk id="209" creationId="{D4E2F8B2-0BBA-8E4D-8A18-1B370582D0AB}"/>
          </ac:spMkLst>
        </pc:spChg>
        <pc:spChg chg="add mod">
          <ac:chgData name="Heiko Klare" userId="d7b0efbd-a5a6-4d7d-acbc-3da3b9cc1b4b" providerId="ADAL" clId="{42BB5D34-7A67-42A0-868D-31A53ECA7E37}" dt="2024-05-14T12:05:58.883" v="12351"/>
          <ac:spMkLst>
            <pc:docMk/>
            <pc:sldMk cId="145644249" sldId="449"/>
            <ac:spMk id="211" creationId="{ECCC0C76-B4B8-704E-58A7-173261A1DCDC}"/>
          </ac:spMkLst>
        </pc:spChg>
        <pc:spChg chg="add mod">
          <ac:chgData name="Heiko Klare" userId="d7b0efbd-a5a6-4d7d-acbc-3da3b9cc1b4b" providerId="ADAL" clId="{42BB5D34-7A67-42A0-868D-31A53ECA7E37}" dt="2024-05-14T12:05:58.883" v="12351"/>
          <ac:spMkLst>
            <pc:docMk/>
            <pc:sldMk cId="145644249" sldId="449"/>
            <ac:spMk id="213" creationId="{F53E66FB-1ABE-E93E-24E5-28649329C0D0}"/>
          </ac:spMkLst>
        </pc:spChg>
        <pc:spChg chg="add mod">
          <ac:chgData name="Heiko Klare" userId="d7b0efbd-a5a6-4d7d-acbc-3da3b9cc1b4b" providerId="ADAL" clId="{42BB5D34-7A67-42A0-868D-31A53ECA7E37}" dt="2024-05-14T12:05:58.883" v="12351"/>
          <ac:spMkLst>
            <pc:docMk/>
            <pc:sldMk cId="145644249" sldId="449"/>
            <ac:spMk id="215" creationId="{5BE84025-EB21-486A-A21D-E920C857921A}"/>
          </ac:spMkLst>
        </pc:spChg>
        <pc:spChg chg="add mod">
          <ac:chgData name="Heiko Klare" userId="d7b0efbd-a5a6-4d7d-acbc-3da3b9cc1b4b" providerId="ADAL" clId="{42BB5D34-7A67-42A0-868D-31A53ECA7E37}" dt="2024-05-14T12:05:58.883" v="12351"/>
          <ac:spMkLst>
            <pc:docMk/>
            <pc:sldMk cId="145644249" sldId="449"/>
            <ac:spMk id="217" creationId="{0926A789-4756-0CC2-103F-700758395150}"/>
          </ac:spMkLst>
        </pc:spChg>
        <pc:spChg chg="add mod">
          <ac:chgData name="Heiko Klare" userId="d7b0efbd-a5a6-4d7d-acbc-3da3b9cc1b4b" providerId="ADAL" clId="{42BB5D34-7A67-42A0-868D-31A53ECA7E37}" dt="2024-05-14T12:05:58.883" v="12351"/>
          <ac:spMkLst>
            <pc:docMk/>
            <pc:sldMk cId="145644249" sldId="449"/>
            <ac:spMk id="219" creationId="{4468B1E2-C1AC-FF42-A866-BC18825FB238}"/>
          </ac:spMkLst>
        </pc:spChg>
        <pc:spChg chg="add mod">
          <ac:chgData name="Heiko Klare" userId="d7b0efbd-a5a6-4d7d-acbc-3da3b9cc1b4b" providerId="ADAL" clId="{42BB5D34-7A67-42A0-868D-31A53ECA7E37}" dt="2024-05-14T12:05:58.883" v="12351"/>
          <ac:spMkLst>
            <pc:docMk/>
            <pc:sldMk cId="145644249" sldId="449"/>
            <ac:spMk id="221" creationId="{C57C5B57-1CC5-E7AE-F7E9-A525C30F1690}"/>
          </ac:spMkLst>
        </pc:spChg>
        <pc:spChg chg="add mod">
          <ac:chgData name="Heiko Klare" userId="d7b0efbd-a5a6-4d7d-acbc-3da3b9cc1b4b" providerId="ADAL" clId="{42BB5D34-7A67-42A0-868D-31A53ECA7E37}" dt="2024-05-14T12:05:58.883" v="12351"/>
          <ac:spMkLst>
            <pc:docMk/>
            <pc:sldMk cId="145644249" sldId="449"/>
            <ac:spMk id="223" creationId="{1EA363D4-BAB1-DFAE-14D1-96EFADA18B12}"/>
          </ac:spMkLst>
        </pc:spChg>
        <pc:spChg chg="add mod">
          <ac:chgData name="Heiko Klare" userId="d7b0efbd-a5a6-4d7d-acbc-3da3b9cc1b4b" providerId="ADAL" clId="{42BB5D34-7A67-42A0-868D-31A53ECA7E37}" dt="2024-05-14T12:05:58.883" v="12351"/>
          <ac:spMkLst>
            <pc:docMk/>
            <pc:sldMk cId="145644249" sldId="449"/>
            <ac:spMk id="225" creationId="{8A943C7C-87D1-0603-59F9-8A87A50BE51F}"/>
          </ac:spMkLst>
        </pc:spChg>
        <pc:spChg chg="add mod">
          <ac:chgData name="Heiko Klare" userId="d7b0efbd-a5a6-4d7d-acbc-3da3b9cc1b4b" providerId="ADAL" clId="{42BB5D34-7A67-42A0-868D-31A53ECA7E37}" dt="2024-05-14T12:05:58.883" v="12351"/>
          <ac:spMkLst>
            <pc:docMk/>
            <pc:sldMk cId="145644249" sldId="449"/>
            <ac:spMk id="227" creationId="{5BA2305A-7EDE-5CF8-83E5-8B4EAF0C3C69}"/>
          </ac:spMkLst>
        </pc:spChg>
        <pc:spChg chg="add mod">
          <ac:chgData name="Heiko Klare" userId="d7b0efbd-a5a6-4d7d-acbc-3da3b9cc1b4b" providerId="ADAL" clId="{42BB5D34-7A67-42A0-868D-31A53ECA7E37}" dt="2024-05-14T12:05:58.883" v="12351"/>
          <ac:spMkLst>
            <pc:docMk/>
            <pc:sldMk cId="145644249" sldId="449"/>
            <ac:spMk id="229" creationId="{F5B56967-445B-91D9-2C7A-E5153CC5A970}"/>
          </ac:spMkLst>
        </pc:spChg>
        <pc:spChg chg="add mod">
          <ac:chgData name="Heiko Klare" userId="d7b0efbd-a5a6-4d7d-acbc-3da3b9cc1b4b" providerId="ADAL" clId="{42BB5D34-7A67-42A0-868D-31A53ECA7E37}" dt="2024-05-14T12:05:58.883" v="12351"/>
          <ac:spMkLst>
            <pc:docMk/>
            <pc:sldMk cId="145644249" sldId="449"/>
            <ac:spMk id="231" creationId="{C6E65593-ABBD-BC19-512C-307421EF79E9}"/>
          </ac:spMkLst>
        </pc:spChg>
        <pc:spChg chg="add mod">
          <ac:chgData name="Heiko Klare" userId="d7b0efbd-a5a6-4d7d-acbc-3da3b9cc1b4b" providerId="ADAL" clId="{42BB5D34-7A67-42A0-868D-31A53ECA7E37}" dt="2024-05-14T12:05:58.883" v="12351"/>
          <ac:spMkLst>
            <pc:docMk/>
            <pc:sldMk cId="145644249" sldId="449"/>
            <ac:spMk id="233" creationId="{06B4F38F-7713-44C9-F3F4-FED4C2CF8864}"/>
          </ac:spMkLst>
        </pc:spChg>
        <pc:spChg chg="add mod">
          <ac:chgData name="Heiko Klare" userId="d7b0efbd-a5a6-4d7d-acbc-3da3b9cc1b4b" providerId="ADAL" clId="{42BB5D34-7A67-42A0-868D-31A53ECA7E37}" dt="2024-05-14T12:05:58.883" v="12351"/>
          <ac:spMkLst>
            <pc:docMk/>
            <pc:sldMk cId="145644249" sldId="449"/>
            <ac:spMk id="235" creationId="{7F5E0B38-40A7-AEBF-C9F2-B35C2EA489AA}"/>
          </ac:spMkLst>
        </pc:spChg>
        <pc:spChg chg="add mod">
          <ac:chgData name="Heiko Klare" userId="d7b0efbd-a5a6-4d7d-acbc-3da3b9cc1b4b" providerId="ADAL" clId="{42BB5D34-7A67-42A0-868D-31A53ECA7E37}" dt="2024-05-14T12:05:58.883" v="12351"/>
          <ac:spMkLst>
            <pc:docMk/>
            <pc:sldMk cId="145644249" sldId="449"/>
            <ac:spMk id="237" creationId="{17DCE8E6-41C9-33D9-2B91-338742AF6AA0}"/>
          </ac:spMkLst>
        </pc:spChg>
        <pc:spChg chg="add mod">
          <ac:chgData name="Heiko Klare" userId="d7b0efbd-a5a6-4d7d-acbc-3da3b9cc1b4b" providerId="ADAL" clId="{42BB5D34-7A67-42A0-868D-31A53ECA7E37}" dt="2024-05-14T12:05:58.883" v="12351"/>
          <ac:spMkLst>
            <pc:docMk/>
            <pc:sldMk cId="145644249" sldId="449"/>
            <ac:spMk id="239" creationId="{8FA97D88-887A-8DFD-98DE-0EC421A9325E}"/>
          </ac:spMkLst>
        </pc:spChg>
        <pc:spChg chg="add mod">
          <ac:chgData name="Heiko Klare" userId="d7b0efbd-a5a6-4d7d-acbc-3da3b9cc1b4b" providerId="ADAL" clId="{42BB5D34-7A67-42A0-868D-31A53ECA7E37}" dt="2024-05-14T12:05:58.883" v="12351"/>
          <ac:spMkLst>
            <pc:docMk/>
            <pc:sldMk cId="145644249" sldId="449"/>
            <ac:spMk id="241" creationId="{3A555760-067F-0071-C85D-70D53A913677}"/>
          </ac:spMkLst>
        </pc:spChg>
        <pc:spChg chg="add mod">
          <ac:chgData name="Heiko Klare" userId="d7b0efbd-a5a6-4d7d-acbc-3da3b9cc1b4b" providerId="ADAL" clId="{42BB5D34-7A67-42A0-868D-31A53ECA7E37}" dt="2024-05-14T12:05:58.883" v="12351"/>
          <ac:spMkLst>
            <pc:docMk/>
            <pc:sldMk cId="145644249" sldId="449"/>
            <ac:spMk id="243" creationId="{8A14E278-31D7-B7B7-044C-D63671A676BA}"/>
          </ac:spMkLst>
        </pc:spChg>
        <pc:spChg chg="add mod">
          <ac:chgData name="Heiko Klare" userId="d7b0efbd-a5a6-4d7d-acbc-3da3b9cc1b4b" providerId="ADAL" clId="{42BB5D34-7A67-42A0-868D-31A53ECA7E37}" dt="2024-05-14T12:05:58.883" v="12351"/>
          <ac:spMkLst>
            <pc:docMk/>
            <pc:sldMk cId="145644249" sldId="449"/>
            <ac:spMk id="245" creationId="{81F45540-E6E1-A62E-93C5-A033E0BEAF6D}"/>
          </ac:spMkLst>
        </pc:spChg>
        <pc:spChg chg="add mod">
          <ac:chgData name="Heiko Klare" userId="d7b0efbd-a5a6-4d7d-acbc-3da3b9cc1b4b" providerId="ADAL" clId="{42BB5D34-7A67-42A0-868D-31A53ECA7E37}" dt="2024-05-14T12:05:58.883" v="12351"/>
          <ac:spMkLst>
            <pc:docMk/>
            <pc:sldMk cId="145644249" sldId="449"/>
            <ac:spMk id="247" creationId="{7159864B-3D2A-94A0-33F5-48D8DA8EB882}"/>
          </ac:spMkLst>
        </pc:spChg>
        <pc:spChg chg="add mod">
          <ac:chgData name="Heiko Klare" userId="d7b0efbd-a5a6-4d7d-acbc-3da3b9cc1b4b" providerId="ADAL" clId="{42BB5D34-7A67-42A0-868D-31A53ECA7E37}" dt="2024-05-14T12:05:58.883" v="12351"/>
          <ac:spMkLst>
            <pc:docMk/>
            <pc:sldMk cId="145644249" sldId="449"/>
            <ac:spMk id="248" creationId="{2DF45F0C-1814-C557-77B7-F526B9A805AB}"/>
          </ac:spMkLst>
        </pc:spChg>
        <pc:spChg chg="add mod">
          <ac:chgData name="Heiko Klare" userId="d7b0efbd-a5a6-4d7d-acbc-3da3b9cc1b4b" providerId="ADAL" clId="{42BB5D34-7A67-42A0-868D-31A53ECA7E37}" dt="2024-05-14T12:05:58.883" v="12351"/>
          <ac:spMkLst>
            <pc:docMk/>
            <pc:sldMk cId="145644249" sldId="449"/>
            <ac:spMk id="249" creationId="{A89FDDE1-E96C-F426-03F6-F8426C657FE4}"/>
          </ac:spMkLst>
        </pc:spChg>
        <pc:spChg chg="add mod">
          <ac:chgData name="Heiko Klare" userId="d7b0efbd-a5a6-4d7d-acbc-3da3b9cc1b4b" providerId="ADAL" clId="{42BB5D34-7A67-42A0-868D-31A53ECA7E37}" dt="2024-05-14T12:05:58.883" v="12351"/>
          <ac:spMkLst>
            <pc:docMk/>
            <pc:sldMk cId="145644249" sldId="449"/>
            <ac:spMk id="250" creationId="{21D11764-5C18-458C-0314-EC97D7812F45}"/>
          </ac:spMkLst>
        </pc:spChg>
        <pc:spChg chg="add mod">
          <ac:chgData name="Heiko Klare" userId="d7b0efbd-a5a6-4d7d-acbc-3da3b9cc1b4b" providerId="ADAL" clId="{42BB5D34-7A67-42A0-868D-31A53ECA7E37}" dt="2024-05-14T12:05:58.883" v="12351"/>
          <ac:spMkLst>
            <pc:docMk/>
            <pc:sldMk cId="145644249" sldId="449"/>
            <ac:spMk id="251" creationId="{4DAFD5D8-C2B7-37B7-F137-FA5DDFC32511}"/>
          </ac:spMkLst>
        </pc:spChg>
        <pc:spChg chg="add mod">
          <ac:chgData name="Heiko Klare" userId="d7b0efbd-a5a6-4d7d-acbc-3da3b9cc1b4b" providerId="ADAL" clId="{42BB5D34-7A67-42A0-868D-31A53ECA7E37}" dt="2024-05-14T12:05:58.883" v="12351"/>
          <ac:spMkLst>
            <pc:docMk/>
            <pc:sldMk cId="145644249" sldId="449"/>
            <ac:spMk id="252" creationId="{BC503088-721C-7843-254A-0BEC9F86007C}"/>
          </ac:spMkLst>
        </pc:spChg>
        <pc:spChg chg="add mod">
          <ac:chgData name="Heiko Klare" userId="d7b0efbd-a5a6-4d7d-acbc-3da3b9cc1b4b" providerId="ADAL" clId="{42BB5D34-7A67-42A0-868D-31A53ECA7E37}" dt="2024-05-14T12:05:58.883" v="12351"/>
          <ac:spMkLst>
            <pc:docMk/>
            <pc:sldMk cId="145644249" sldId="449"/>
            <ac:spMk id="253" creationId="{50664EEF-0425-7F14-BDA8-EBFE3E0AA001}"/>
          </ac:spMkLst>
        </pc:spChg>
        <pc:spChg chg="add mod">
          <ac:chgData name="Heiko Klare" userId="d7b0efbd-a5a6-4d7d-acbc-3da3b9cc1b4b" providerId="ADAL" clId="{42BB5D34-7A67-42A0-868D-31A53ECA7E37}" dt="2024-05-14T12:05:58.883" v="12351"/>
          <ac:spMkLst>
            <pc:docMk/>
            <pc:sldMk cId="145644249" sldId="449"/>
            <ac:spMk id="254" creationId="{82E1D06F-A324-D5FC-60CA-77331D06315B}"/>
          </ac:spMkLst>
        </pc:spChg>
        <pc:spChg chg="add mod">
          <ac:chgData name="Heiko Klare" userId="d7b0efbd-a5a6-4d7d-acbc-3da3b9cc1b4b" providerId="ADAL" clId="{42BB5D34-7A67-42A0-868D-31A53ECA7E37}" dt="2024-05-14T12:05:58.883" v="12351"/>
          <ac:spMkLst>
            <pc:docMk/>
            <pc:sldMk cId="145644249" sldId="449"/>
            <ac:spMk id="255" creationId="{BBC6B5A1-1E21-74D6-56B7-62B4E63DFC60}"/>
          </ac:spMkLst>
        </pc:spChg>
        <pc:spChg chg="add mod">
          <ac:chgData name="Heiko Klare" userId="d7b0efbd-a5a6-4d7d-acbc-3da3b9cc1b4b" providerId="ADAL" clId="{42BB5D34-7A67-42A0-868D-31A53ECA7E37}" dt="2024-05-14T12:05:58.883" v="12351"/>
          <ac:spMkLst>
            <pc:docMk/>
            <pc:sldMk cId="145644249" sldId="449"/>
            <ac:spMk id="256" creationId="{08BEAAAC-6A5E-C3F3-784C-AAA91640ED6D}"/>
          </ac:spMkLst>
        </pc:spChg>
        <pc:spChg chg="add mod">
          <ac:chgData name="Heiko Klare" userId="d7b0efbd-a5a6-4d7d-acbc-3da3b9cc1b4b" providerId="ADAL" clId="{42BB5D34-7A67-42A0-868D-31A53ECA7E37}" dt="2024-05-14T12:05:58.883" v="12351"/>
          <ac:spMkLst>
            <pc:docMk/>
            <pc:sldMk cId="145644249" sldId="449"/>
            <ac:spMk id="257" creationId="{C674E717-9A43-DD8E-C26B-15B73A3400DF}"/>
          </ac:spMkLst>
        </pc:spChg>
        <pc:spChg chg="add mod">
          <ac:chgData name="Heiko Klare" userId="d7b0efbd-a5a6-4d7d-acbc-3da3b9cc1b4b" providerId="ADAL" clId="{42BB5D34-7A67-42A0-868D-31A53ECA7E37}" dt="2024-05-14T12:05:58.883" v="12351"/>
          <ac:spMkLst>
            <pc:docMk/>
            <pc:sldMk cId="145644249" sldId="449"/>
            <ac:spMk id="258" creationId="{60243CB3-F418-38CC-5451-E444B89393B1}"/>
          </ac:spMkLst>
        </pc:spChg>
        <pc:spChg chg="add mod">
          <ac:chgData name="Heiko Klare" userId="d7b0efbd-a5a6-4d7d-acbc-3da3b9cc1b4b" providerId="ADAL" clId="{42BB5D34-7A67-42A0-868D-31A53ECA7E37}" dt="2024-05-14T12:05:58.883" v="12351"/>
          <ac:spMkLst>
            <pc:docMk/>
            <pc:sldMk cId="145644249" sldId="449"/>
            <ac:spMk id="259" creationId="{3EDB04F9-E416-B12C-E86C-A383D21E3E12}"/>
          </ac:spMkLst>
        </pc:spChg>
        <pc:spChg chg="add mod">
          <ac:chgData name="Heiko Klare" userId="d7b0efbd-a5a6-4d7d-acbc-3da3b9cc1b4b" providerId="ADAL" clId="{42BB5D34-7A67-42A0-868D-31A53ECA7E37}" dt="2024-05-14T12:05:58.883" v="12351"/>
          <ac:spMkLst>
            <pc:docMk/>
            <pc:sldMk cId="145644249" sldId="449"/>
            <ac:spMk id="260" creationId="{45A7DA48-686B-907D-33C9-74CF6AEBB2D9}"/>
          </ac:spMkLst>
        </pc:spChg>
        <pc:spChg chg="add mod">
          <ac:chgData name="Heiko Klare" userId="d7b0efbd-a5a6-4d7d-acbc-3da3b9cc1b4b" providerId="ADAL" clId="{42BB5D34-7A67-42A0-868D-31A53ECA7E37}" dt="2024-05-14T12:05:58.883" v="12351"/>
          <ac:spMkLst>
            <pc:docMk/>
            <pc:sldMk cId="145644249" sldId="449"/>
            <ac:spMk id="261" creationId="{D3E67420-2D8F-5E0D-83CA-16E15960A95D}"/>
          </ac:spMkLst>
        </pc:spChg>
        <pc:spChg chg="add mod">
          <ac:chgData name="Heiko Klare" userId="d7b0efbd-a5a6-4d7d-acbc-3da3b9cc1b4b" providerId="ADAL" clId="{42BB5D34-7A67-42A0-868D-31A53ECA7E37}" dt="2024-05-14T12:05:58.883" v="12351"/>
          <ac:spMkLst>
            <pc:docMk/>
            <pc:sldMk cId="145644249" sldId="449"/>
            <ac:spMk id="262" creationId="{F2C2DDBB-B814-10B6-3292-6A5F0924D76D}"/>
          </ac:spMkLst>
        </pc:spChg>
        <pc:spChg chg="add mod">
          <ac:chgData name="Heiko Klare" userId="d7b0efbd-a5a6-4d7d-acbc-3da3b9cc1b4b" providerId="ADAL" clId="{42BB5D34-7A67-42A0-868D-31A53ECA7E37}" dt="2024-05-14T12:05:58.883" v="12351"/>
          <ac:spMkLst>
            <pc:docMk/>
            <pc:sldMk cId="145644249" sldId="449"/>
            <ac:spMk id="263" creationId="{4E2F71CC-9544-B937-2DC9-BBAC5BCA4A1F}"/>
          </ac:spMkLst>
        </pc:spChg>
        <pc:spChg chg="add mod">
          <ac:chgData name="Heiko Klare" userId="d7b0efbd-a5a6-4d7d-acbc-3da3b9cc1b4b" providerId="ADAL" clId="{42BB5D34-7A67-42A0-868D-31A53ECA7E37}" dt="2024-05-14T12:05:58.883" v="12351"/>
          <ac:spMkLst>
            <pc:docMk/>
            <pc:sldMk cId="145644249" sldId="449"/>
            <ac:spMk id="264" creationId="{F6BDD5BE-54BC-BAB5-2881-BE7599E0771C}"/>
          </ac:spMkLst>
        </pc:spChg>
        <pc:spChg chg="add mod">
          <ac:chgData name="Heiko Klare" userId="d7b0efbd-a5a6-4d7d-acbc-3da3b9cc1b4b" providerId="ADAL" clId="{42BB5D34-7A67-42A0-868D-31A53ECA7E37}" dt="2024-05-14T12:05:58.883" v="12351"/>
          <ac:spMkLst>
            <pc:docMk/>
            <pc:sldMk cId="145644249" sldId="449"/>
            <ac:spMk id="265" creationId="{3CC0D3F7-9BAA-FDDC-F9C4-AF6450CA3E39}"/>
          </ac:spMkLst>
        </pc:spChg>
        <pc:spChg chg="add mod">
          <ac:chgData name="Heiko Klare" userId="d7b0efbd-a5a6-4d7d-acbc-3da3b9cc1b4b" providerId="ADAL" clId="{42BB5D34-7A67-42A0-868D-31A53ECA7E37}" dt="2024-05-14T12:05:58.883" v="12351"/>
          <ac:spMkLst>
            <pc:docMk/>
            <pc:sldMk cId="145644249" sldId="449"/>
            <ac:spMk id="266" creationId="{4AFDE049-58F8-ECBE-C558-82B945EDA8C8}"/>
          </ac:spMkLst>
        </pc:spChg>
        <pc:spChg chg="add mod">
          <ac:chgData name="Heiko Klare" userId="d7b0efbd-a5a6-4d7d-acbc-3da3b9cc1b4b" providerId="ADAL" clId="{42BB5D34-7A67-42A0-868D-31A53ECA7E37}" dt="2024-05-14T12:05:58.883" v="12351"/>
          <ac:spMkLst>
            <pc:docMk/>
            <pc:sldMk cId="145644249" sldId="449"/>
            <ac:spMk id="267" creationId="{6FFB8E2F-F89A-5762-B725-3FCBC5FB6F46}"/>
          </ac:spMkLst>
        </pc:spChg>
        <pc:spChg chg="add mod">
          <ac:chgData name="Heiko Klare" userId="d7b0efbd-a5a6-4d7d-acbc-3da3b9cc1b4b" providerId="ADAL" clId="{42BB5D34-7A67-42A0-868D-31A53ECA7E37}" dt="2024-05-14T12:05:58.883" v="12351"/>
          <ac:spMkLst>
            <pc:docMk/>
            <pc:sldMk cId="145644249" sldId="449"/>
            <ac:spMk id="268" creationId="{60F182FC-0BB1-E3C6-DFF7-BB6ACB483350}"/>
          </ac:spMkLst>
        </pc:spChg>
        <pc:spChg chg="add mod">
          <ac:chgData name="Heiko Klare" userId="d7b0efbd-a5a6-4d7d-acbc-3da3b9cc1b4b" providerId="ADAL" clId="{42BB5D34-7A67-42A0-868D-31A53ECA7E37}" dt="2024-05-14T12:05:58.883" v="12351"/>
          <ac:spMkLst>
            <pc:docMk/>
            <pc:sldMk cId="145644249" sldId="449"/>
            <ac:spMk id="269" creationId="{BB8615F4-34B4-9D7A-2836-C9A13206088A}"/>
          </ac:spMkLst>
        </pc:spChg>
        <pc:spChg chg="add mod">
          <ac:chgData name="Heiko Klare" userId="d7b0efbd-a5a6-4d7d-acbc-3da3b9cc1b4b" providerId="ADAL" clId="{42BB5D34-7A67-42A0-868D-31A53ECA7E37}" dt="2024-05-14T12:05:58.883" v="12351"/>
          <ac:spMkLst>
            <pc:docMk/>
            <pc:sldMk cId="145644249" sldId="449"/>
            <ac:spMk id="271" creationId="{429904A7-0D78-FF84-35A4-95548A1FB57E}"/>
          </ac:spMkLst>
        </pc:spChg>
        <pc:spChg chg="add mod">
          <ac:chgData name="Heiko Klare" userId="d7b0efbd-a5a6-4d7d-acbc-3da3b9cc1b4b" providerId="ADAL" clId="{42BB5D34-7A67-42A0-868D-31A53ECA7E37}" dt="2024-05-14T12:05:58.883" v="12351"/>
          <ac:spMkLst>
            <pc:docMk/>
            <pc:sldMk cId="145644249" sldId="449"/>
            <ac:spMk id="273" creationId="{A064FB84-8D8B-8434-D1B5-A6FF2B3A750F}"/>
          </ac:spMkLst>
        </pc:spChg>
        <pc:spChg chg="add mod">
          <ac:chgData name="Heiko Klare" userId="d7b0efbd-a5a6-4d7d-acbc-3da3b9cc1b4b" providerId="ADAL" clId="{42BB5D34-7A67-42A0-868D-31A53ECA7E37}" dt="2024-05-14T12:05:58.883" v="12351"/>
          <ac:spMkLst>
            <pc:docMk/>
            <pc:sldMk cId="145644249" sldId="449"/>
            <ac:spMk id="275" creationId="{8295C975-4269-5109-A254-13F6520B6D03}"/>
          </ac:spMkLst>
        </pc:spChg>
        <pc:spChg chg="add mod">
          <ac:chgData name="Heiko Klare" userId="d7b0efbd-a5a6-4d7d-acbc-3da3b9cc1b4b" providerId="ADAL" clId="{42BB5D34-7A67-42A0-868D-31A53ECA7E37}" dt="2024-05-14T12:05:58.883" v="12351"/>
          <ac:spMkLst>
            <pc:docMk/>
            <pc:sldMk cId="145644249" sldId="449"/>
            <ac:spMk id="277" creationId="{E1F896EA-AAF3-796F-41C3-43C469DD6B2B}"/>
          </ac:spMkLst>
        </pc:spChg>
        <pc:spChg chg="add mod">
          <ac:chgData name="Heiko Klare" userId="d7b0efbd-a5a6-4d7d-acbc-3da3b9cc1b4b" providerId="ADAL" clId="{42BB5D34-7A67-42A0-868D-31A53ECA7E37}" dt="2024-05-14T12:05:58.883" v="12351"/>
          <ac:spMkLst>
            <pc:docMk/>
            <pc:sldMk cId="145644249" sldId="449"/>
            <ac:spMk id="279" creationId="{72647834-DE2F-8123-8C56-9537688D908D}"/>
          </ac:spMkLst>
        </pc:spChg>
        <pc:spChg chg="add mod">
          <ac:chgData name="Heiko Klare" userId="d7b0efbd-a5a6-4d7d-acbc-3da3b9cc1b4b" providerId="ADAL" clId="{42BB5D34-7A67-42A0-868D-31A53ECA7E37}" dt="2024-05-14T12:05:58.883" v="12351"/>
          <ac:spMkLst>
            <pc:docMk/>
            <pc:sldMk cId="145644249" sldId="449"/>
            <ac:spMk id="281" creationId="{5032122D-BA17-F7E8-13D0-6E61785930C3}"/>
          </ac:spMkLst>
        </pc:spChg>
        <pc:spChg chg="add mod">
          <ac:chgData name="Heiko Klare" userId="d7b0efbd-a5a6-4d7d-acbc-3da3b9cc1b4b" providerId="ADAL" clId="{42BB5D34-7A67-42A0-868D-31A53ECA7E37}" dt="2024-05-14T12:05:58.883" v="12351"/>
          <ac:spMkLst>
            <pc:docMk/>
            <pc:sldMk cId="145644249" sldId="449"/>
            <ac:spMk id="283" creationId="{3041343C-E707-A4DD-0F7A-2F2AC14BCF1B}"/>
          </ac:spMkLst>
        </pc:spChg>
        <pc:spChg chg="add mod">
          <ac:chgData name="Heiko Klare" userId="d7b0efbd-a5a6-4d7d-acbc-3da3b9cc1b4b" providerId="ADAL" clId="{42BB5D34-7A67-42A0-868D-31A53ECA7E37}" dt="2024-05-14T12:05:58.883" v="12351"/>
          <ac:spMkLst>
            <pc:docMk/>
            <pc:sldMk cId="145644249" sldId="449"/>
            <ac:spMk id="285" creationId="{4C60F4B3-4396-6064-E1D1-450D89879A2F}"/>
          </ac:spMkLst>
        </pc:spChg>
        <pc:spChg chg="add mod">
          <ac:chgData name="Heiko Klare" userId="d7b0efbd-a5a6-4d7d-acbc-3da3b9cc1b4b" providerId="ADAL" clId="{42BB5D34-7A67-42A0-868D-31A53ECA7E37}" dt="2024-05-14T12:05:58.883" v="12351"/>
          <ac:spMkLst>
            <pc:docMk/>
            <pc:sldMk cId="145644249" sldId="449"/>
            <ac:spMk id="287" creationId="{BF412A3C-2CAD-B78B-9136-D6EA926BF027}"/>
          </ac:spMkLst>
        </pc:spChg>
        <pc:spChg chg="add mod">
          <ac:chgData name="Heiko Klare" userId="d7b0efbd-a5a6-4d7d-acbc-3da3b9cc1b4b" providerId="ADAL" clId="{42BB5D34-7A67-42A0-868D-31A53ECA7E37}" dt="2024-05-14T12:05:58.883" v="12351"/>
          <ac:spMkLst>
            <pc:docMk/>
            <pc:sldMk cId="145644249" sldId="449"/>
            <ac:spMk id="289" creationId="{E358035B-FA86-FAD6-3666-7191E30F6BFB}"/>
          </ac:spMkLst>
        </pc:spChg>
        <pc:spChg chg="add mod">
          <ac:chgData name="Heiko Klare" userId="d7b0efbd-a5a6-4d7d-acbc-3da3b9cc1b4b" providerId="ADAL" clId="{42BB5D34-7A67-42A0-868D-31A53ECA7E37}" dt="2024-05-14T12:05:58.883" v="12351"/>
          <ac:spMkLst>
            <pc:docMk/>
            <pc:sldMk cId="145644249" sldId="449"/>
            <ac:spMk id="291" creationId="{E566AEB9-63AF-6810-7E79-A22259EBDF7D}"/>
          </ac:spMkLst>
        </pc:spChg>
        <pc:spChg chg="add mod">
          <ac:chgData name="Heiko Klare" userId="d7b0efbd-a5a6-4d7d-acbc-3da3b9cc1b4b" providerId="ADAL" clId="{42BB5D34-7A67-42A0-868D-31A53ECA7E37}" dt="2024-05-14T12:05:58.883" v="12351"/>
          <ac:spMkLst>
            <pc:docMk/>
            <pc:sldMk cId="145644249" sldId="449"/>
            <ac:spMk id="293" creationId="{7F21C67F-3DBF-17CB-FEE0-9756351A51FA}"/>
          </ac:spMkLst>
        </pc:spChg>
        <pc:spChg chg="add mod">
          <ac:chgData name="Heiko Klare" userId="d7b0efbd-a5a6-4d7d-acbc-3da3b9cc1b4b" providerId="ADAL" clId="{42BB5D34-7A67-42A0-868D-31A53ECA7E37}" dt="2024-05-14T12:05:58.883" v="12351"/>
          <ac:spMkLst>
            <pc:docMk/>
            <pc:sldMk cId="145644249" sldId="449"/>
            <ac:spMk id="295" creationId="{49E160DE-A555-55A0-9530-88F909BE3163}"/>
          </ac:spMkLst>
        </pc:spChg>
        <pc:spChg chg="add mod">
          <ac:chgData name="Heiko Klare" userId="d7b0efbd-a5a6-4d7d-acbc-3da3b9cc1b4b" providerId="ADAL" clId="{42BB5D34-7A67-42A0-868D-31A53ECA7E37}" dt="2024-05-14T12:05:58.883" v="12351"/>
          <ac:spMkLst>
            <pc:docMk/>
            <pc:sldMk cId="145644249" sldId="449"/>
            <ac:spMk id="297" creationId="{80CD0033-8DA3-7E94-8447-7316675F8A7A}"/>
          </ac:spMkLst>
        </pc:spChg>
        <pc:spChg chg="add mod">
          <ac:chgData name="Heiko Klare" userId="d7b0efbd-a5a6-4d7d-acbc-3da3b9cc1b4b" providerId="ADAL" clId="{42BB5D34-7A67-42A0-868D-31A53ECA7E37}" dt="2024-05-14T12:05:58.883" v="12351"/>
          <ac:spMkLst>
            <pc:docMk/>
            <pc:sldMk cId="145644249" sldId="449"/>
            <ac:spMk id="299" creationId="{7AE2716A-686C-D231-428E-19396E135C36}"/>
          </ac:spMkLst>
        </pc:spChg>
        <pc:spChg chg="add mod">
          <ac:chgData name="Heiko Klare" userId="d7b0efbd-a5a6-4d7d-acbc-3da3b9cc1b4b" providerId="ADAL" clId="{42BB5D34-7A67-42A0-868D-31A53ECA7E37}" dt="2024-05-14T12:05:58.883" v="12351"/>
          <ac:spMkLst>
            <pc:docMk/>
            <pc:sldMk cId="145644249" sldId="449"/>
            <ac:spMk id="301" creationId="{621DD729-A764-4D61-EC29-1707EADF4046}"/>
          </ac:spMkLst>
        </pc:spChg>
        <pc:spChg chg="add mod">
          <ac:chgData name="Heiko Klare" userId="d7b0efbd-a5a6-4d7d-acbc-3da3b9cc1b4b" providerId="ADAL" clId="{42BB5D34-7A67-42A0-868D-31A53ECA7E37}" dt="2024-05-14T12:05:58.883" v="12351"/>
          <ac:spMkLst>
            <pc:docMk/>
            <pc:sldMk cId="145644249" sldId="449"/>
            <ac:spMk id="303" creationId="{8B73B812-BE50-1E30-D7CE-CBDEB62C552E}"/>
          </ac:spMkLst>
        </pc:spChg>
        <pc:spChg chg="add mod">
          <ac:chgData name="Heiko Klare" userId="d7b0efbd-a5a6-4d7d-acbc-3da3b9cc1b4b" providerId="ADAL" clId="{42BB5D34-7A67-42A0-868D-31A53ECA7E37}" dt="2024-05-14T12:05:58.883" v="12351"/>
          <ac:spMkLst>
            <pc:docMk/>
            <pc:sldMk cId="145644249" sldId="449"/>
            <ac:spMk id="305" creationId="{D452DF99-55A9-F42E-101F-60698F353CDA}"/>
          </ac:spMkLst>
        </pc:spChg>
        <pc:spChg chg="add mod">
          <ac:chgData name="Heiko Klare" userId="d7b0efbd-a5a6-4d7d-acbc-3da3b9cc1b4b" providerId="ADAL" clId="{42BB5D34-7A67-42A0-868D-31A53ECA7E37}" dt="2024-05-14T12:05:58.883" v="12351"/>
          <ac:spMkLst>
            <pc:docMk/>
            <pc:sldMk cId="145644249" sldId="449"/>
            <ac:spMk id="307" creationId="{91A78511-895E-F264-F0F1-E24F0CD229BE}"/>
          </ac:spMkLst>
        </pc:spChg>
        <pc:spChg chg="add mod">
          <ac:chgData name="Heiko Klare" userId="d7b0efbd-a5a6-4d7d-acbc-3da3b9cc1b4b" providerId="ADAL" clId="{42BB5D34-7A67-42A0-868D-31A53ECA7E37}" dt="2024-05-14T12:05:58.883" v="12351"/>
          <ac:spMkLst>
            <pc:docMk/>
            <pc:sldMk cId="145644249" sldId="449"/>
            <ac:spMk id="309" creationId="{5FAC4145-47A6-5C1A-E9FE-EC0E36141D4B}"/>
          </ac:spMkLst>
        </pc:spChg>
        <pc:spChg chg="add mod">
          <ac:chgData name="Heiko Klare" userId="d7b0efbd-a5a6-4d7d-acbc-3da3b9cc1b4b" providerId="ADAL" clId="{42BB5D34-7A67-42A0-868D-31A53ECA7E37}" dt="2024-05-14T12:05:58.883" v="12351"/>
          <ac:spMkLst>
            <pc:docMk/>
            <pc:sldMk cId="145644249" sldId="449"/>
            <ac:spMk id="311" creationId="{E66085FA-CA7A-731D-8623-A11269FFCB49}"/>
          </ac:spMkLst>
        </pc:spChg>
        <pc:spChg chg="add mod">
          <ac:chgData name="Heiko Klare" userId="d7b0efbd-a5a6-4d7d-acbc-3da3b9cc1b4b" providerId="ADAL" clId="{42BB5D34-7A67-42A0-868D-31A53ECA7E37}" dt="2024-05-14T12:05:58.883" v="12351"/>
          <ac:spMkLst>
            <pc:docMk/>
            <pc:sldMk cId="145644249" sldId="449"/>
            <ac:spMk id="313" creationId="{ED71C500-E50A-46BC-79F0-9D1485C37F70}"/>
          </ac:spMkLst>
        </pc:spChg>
        <pc:spChg chg="add mod">
          <ac:chgData name="Heiko Klare" userId="d7b0efbd-a5a6-4d7d-acbc-3da3b9cc1b4b" providerId="ADAL" clId="{42BB5D34-7A67-42A0-868D-31A53ECA7E37}" dt="2024-05-14T12:05:58.883" v="12351"/>
          <ac:spMkLst>
            <pc:docMk/>
            <pc:sldMk cId="145644249" sldId="449"/>
            <ac:spMk id="315" creationId="{A6D565E8-7310-4F5F-D81D-A4076B6E1E36}"/>
          </ac:spMkLst>
        </pc:spChg>
        <pc:spChg chg="add mod">
          <ac:chgData name="Heiko Klare" userId="d7b0efbd-a5a6-4d7d-acbc-3da3b9cc1b4b" providerId="ADAL" clId="{42BB5D34-7A67-42A0-868D-31A53ECA7E37}" dt="2024-05-14T12:05:58.883" v="12351"/>
          <ac:spMkLst>
            <pc:docMk/>
            <pc:sldMk cId="145644249" sldId="449"/>
            <ac:spMk id="317" creationId="{67D57417-FE28-C830-682A-81B0EA3C25AA}"/>
          </ac:spMkLst>
        </pc:spChg>
        <pc:spChg chg="add mod">
          <ac:chgData name="Heiko Klare" userId="d7b0efbd-a5a6-4d7d-acbc-3da3b9cc1b4b" providerId="ADAL" clId="{42BB5D34-7A67-42A0-868D-31A53ECA7E37}" dt="2024-05-14T12:05:58.883" v="12351"/>
          <ac:spMkLst>
            <pc:docMk/>
            <pc:sldMk cId="145644249" sldId="449"/>
            <ac:spMk id="319" creationId="{FBFE96B3-C346-C423-A607-2DE7E305698D}"/>
          </ac:spMkLst>
        </pc:spChg>
        <pc:spChg chg="add mod">
          <ac:chgData name="Heiko Klare" userId="d7b0efbd-a5a6-4d7d-acbc-3da3b9cc1b4b" providerId="ADAL" clId="{42BB5D34-7A67-42A0-868D-31A53ECA7E37}" dt="2024-05-14T12:05:58.883" v="12351"/>
          <ac:spMkLst>
            <pc:docMk/>
            <pc:sldMk cId="145644249" sldId="449"/>
            <ac:spMk id="321" creationId="{65520275-A6A9-0B68-003B-EF277B956338}"/>
          </ac:spMkLst>
        </pc:spChg>
        <pc:spChg chg="add mod">
          <ac:chgData name="Heiko Klare" userId="d7b0efbd-a5a6-4d7d-acbc-3da3b9cc1b4b" providerId="ADAL" clId="{42BB5D34-7A67-42A0-868D-31A53ECA7E37}" dt="2024-05-14T12:05:58.883" v="12351"/>
          <ac:spMkLst>
            <pc:docMk/>
            <pc:sldMk cId="145644249" sldId="449"/>
            <ac:spMk id="323" creationId="{F249FCC0-77E2-7F7C-2C65-3358E70216FC}"/>
          </ac:spMkLst>
        </pc:spChg>
        <pc:spChg chg="add mod">
          <ac:chgData name="Heiko Klare" userId="d7b0efbd-a5a6-4d7d-acbc-3da3b9cc1b4b" providerId="ADAL" clId="{42BB5D34-7A67-42A0-868D-31A53ECA7E37}" dt="2024-05-14T12:05:58.883" v="12351"/>
          <ac:spMkLst>
            <pc:docMk/>
            <pc:sldMk cId="145644249" sldId="449"/>
            <ac:spMk id="325" creationId="{E4EA0049-F3D0-6670-A48D-E8F6506E3D01}"/>
          </ac:spMkLst>
        </pc:spChg>
        <pc:spChg chg="add mod">
          <ac:chgData name="Heiko Klare" userId="d7b0efbd-a5a6-4d7d-acbc-3da3b9cc1b4b" providerId="ADAL" clId="{42BB5D34-7A67-42A0-868D-31A53ECA7E37}" dt="2024-05-14T12:05:58.883" v="12351"/>
          <ac:spMkLst>
            <pc:docMk/>
            <pc:sldMk cId="145644249" sldId="449"/>
            <ac:spMk id="327" creationId="{97AEAC2F-5D16-8E03-5609-FC9A1A0BE985}"/>
          </ac:spMkLst>
        </pc:spChg>
        <pc:spChg chg="add mod">
          <ac:chgData name="Heiko Klare" userId="d7b0efbd-a5a6-4d7d-acbc-3da3b9cc1b4b" providerId="ADAL" clId="{42BB5D34-7A67-42A0-868D-31A53ECA7E37}" dt="2024-05-14T12:05:58.883" v="12351"/>
          <ac:spMkLst>
            <pc:docMk/>
            <pc:sldMk cId="145644249" sldId="449"/>
            <ac:spMk id="329" creationId="{8D338548-96ED-FF99-47D0-489CA626EABF}"/>
          </ac:spMkLst>
        </pc:spChg>
        <pc:spChg chg="add mod">
          <ac:chgData name="Heiko Klare" userId="d7b0efbd-a5a6-4d7d-acbc-3da3b9cc1b4b" providerId="ADAL" clId="{42BB5D34-7A67-42A0-868D-31A53ECA7E37}" dt="2024-05-14T12:05:58.883" v="12351"/>
          <ac:spMkLst>
            <pc:docMk/>
            <pc:sldMk cId="145644249" sldId="449"/>
            <ac:spMk id="331" creationId="{E12F1C58-EE3F-B284-D421-64EDA4BFE227}"/>
          </ac:spMkLst>
        </pc:spChg>
        <pc:spChg chg="add mod">
          <ac:chgData name="Heiko Klare" userId="d7b0efbd-a5a6-4d7d-acbc-3da3b9cc1b4b" providerId="ADAL" clId="{42BB5D34-7A67-42A0-868D-31A53ECA7E37}" dt="2024-05-14T12:05:58.883" v="12351"/>
          <ac:spMkLst>
            <pc:docMk/>
            <pc:sldMk cId="145644249" sldId="449"/>
            <ac:spMk id="333" creationId="{8591F723-4282-29E0-76A0-29D533E2E2F5}"/>
          </ac:spMkLst>
        </pc:spChg>
        <pc:spChg chg="add mod">
          <ac:chgData name="Heiko Klare" userId="d7b0efbd-a5a6-4d7d-acbc-3da3b9cc1b4b" providerId="ADAL" clId="{42BB5D34-7A67-42A0-868D-31A53ECA7E37}" dt="2024-05-14T12:05:58.883" v="12351"/>
          <ac:spMkLst>
            <pc:docMk/>
            <pc:sldMk cId="145644249" sldId="449"/>
            <ac:spMk id="334" creationId="{3C1CF180-920B-A994-5CA7-1ABD8B55AAF3}"/>
          </ac:spMkLst>
        </pc:spChg>
        <pc:spChg chg="add mod">
          <ac:chgData name="Heiko Klare" userId="d7b0efbd-a5a6-4d7d-acbc-3da3b9cc1b4b" providerId="ADAL" clId="{42BB5D34-7A67-42A0-868D-31A53ECA7E37}" dt="2024-05-14T12:05:58.883" v="12351"/>
          <ac:spMkLst>
            <pc:docMk/>
            <pc:sldMk cId="145644249" sldId="449"/>
            <ac:spMk id="335" creationId="{92BAA416-DE06-B812-A217-09E2E02108FD}"/>
          </ac:spMkLst>
        </pc:spChg>
        <pc:spChg chg="add mod">
          <ac:chgData name="Heiko Klare" userId="d7b0efbd-a5a6-4d7d-acbc-3da3b9cc1b4b" providerId="ADAL" clId="{42BB5D34-7A67-42A0-868D-31A53ECA7E37}" dt="2024-05-14T12:05:58.883" v="12351"/>
          <ac:spMkLst>
            <pc:docMk/>
            <pc:sldMk cId="145644249" sldId="449"/>
            <ac:spMk id="336" creationId="{5F5CB075-A7F3-4CAF-E0DC-A3A139A3C5DE}"/>
          </ac:spMkLst>
        </pc:spChg>
        <pc:spChg chg="add mod">
          <ac:chgData name="Heiko Klare" userId="d7b0efbd-a5a6-4d7d-acbc-3da3b9cc1b4b" providerId="ADAL" clId="{42BB5D34-7A67-42A0-868D-31A53ECA7E37}" dt="2024-05-14T12:05:58.883" v="12351"/>
          <ac:spMkLst>
            <pc:docMk/>
            <pc:sldMk cId="145644249" sldId="449"/>
            <ac:spMk id="337" creationId="{C277B031-4CEF-9D6E-A146-E1657AD9A1B4}"/>
          </ac:spMkLst>
        </pc:spChg>
        <pc:spChg chg="add mod">
          <ac:chgData name="Heiko Klare" userId="d7b0efbd-a5a6-4d7d-acbc-3da3b9cc1b4b" providerId="ADAL" clId="{42BB5D34-7A67-42A0-868D-31A53ECA7E37}" dt="2024-05-14T12:05:58.883" v="12351"/>
          <ac:spMkLst>
            <pc:docMk/>
            <pc:sldMk cId="145644249" sldId="449"/>
            <ac:spMk id="338" creationId="{39E5297C-D5A8-6794-96C0-0AE56946B676}"/>
          </ac:spMkLst>
        </pc:spChg>
        <pc:spChg chg="add mod">
          <ac:chgData name="Heiko Klare" userId="d7b0efbd-a5a6-4d7d-acbc-3da3b9cc1b4b" providerId="ADAL" clId="{42BB5D34-7A67-42A0-868D-31A53ECA7E37}" dt="2024-05-14T12:05:58.883" v="12351"/>
          <ac:spMkLst>
            <pc:docMk/>
            <pc:sldMk cId="145644249" sldId="449"/>
            <ac:spMk id="339" creationId="{B00B3E35-12CB-BA68-7462-410BADF789C0}"/>
          </ac:spMkLst>
        </pc:spChg>
        <pc:spChg chg="add mod">
          <ac:chgData name="Heiko Klare" userId="d7b0efbd-a5a6-4d7d-acbc-3da3b9cc1b4b" providerId="ADAL" clId="{42BB5D34-7A67-42A0-868D-31A53ECA7E37}" dt="2024-05-14T12:05:58.883" v="12351"/>
          <ac:spMkLst>
            <pc:docMk/>
            <pc:sldMk cId="145644249" sldId="449"/>
            <ac:spMk id="340" creationId="{2EF4CF65-9A47-C2BF-11A1-68F0D985E8B2}"/>
          </ac:spMkLst>
        </pc:spChg>
        <pc:spChg chg="add mod">
          <ac:chgData name="Heiko Klare" userId="d7b0efbd-a5a6-4d7d-acbc-3da3b9cc1b4b" providerId="ADAL" clId="{42BB5D34-7A67-42A0-868D-31A53ECA7E37}" dt="2024-05-14T12:05:58.883" v="12351"/>
          <ac:spMkLst>
            <pc:docMk/>
            <pc:sldMk cId="145644249" sldId="449"/>
            <ac:spMk id="341" creationId="{AA01AB27-0A76-0514-3041-6ADB89E46617}"/>
          </ac:spMkLst>
        </pc:spChg>
        <pc:spChg chg="add mod">
          <ac:chgData name="Heiko Klare" userId="d7b0efbd-a5a6-4d7d-acbc-3da3b9cc1b4b" providerId="ADAL" clId="{42BB5D34-7A67-42A0-868D-31A53ECA7E37}" dt="2024-05-14T12:05:58.883" v="12351"/>
          <ac:spMkLst>
            <pc:docMk/>
            <pc:sldMk cId="145644249" sldId="449"/>
            <ac:spMk id="342" creationId="{2A55AAC9-E85C-646F-F6BB-E1D9BF7792D4}"/>
          </ac:spMkLst>
        </pc:spChg>
        <pc:spChg chg="add mod">
          <ac:chgData name="Heiko Klare" userId="d7b0efbd-a5a6-4d7d-acbc-3da3b9cc1b4b" providerId="ADAL" clId="{42BB5D34-7A67-42A0-868D-31A53ECA7E37}" dt="2024-05-14T12:05:58.883" v="12351"/>
          <ac:spMkLst>
            <pc:docMk/>
            <pc:sldMk cId="145644249" sldId="449"/>
            <ac:spMk id="343" creationId="{DD8093E6-3794-52D1-315A-7BAF88FB7239}"/>
          </ac:spMkLst>
        </pc:spChg>
        <pc:spChg chg="add mod">
          <ac:chgData name="Heiko Klare" userId="d7b0efbd-a5a6-4d7d-acbc-3da3b9cc1b4b" providerId="ADAL" clId="{42BB5D34-7A67-42A0-868D-31A53ECA7E37}" dt="2024-05-14T12:05:58.883" v="12351"/>
          <ac:spMkLst>
            <pc:docMk/>
            <pc:sldMk cId="145644249" sldId="449"/>
            <ac:spMk id="344" creationId="{1306F87B-0F2D-453A-A610-61F75B22524F}"/>
          </ac:spMkLst>
        </pc:spChg>
        <pc:spChg chg="add mod">
          <ac:chgData name="Heiko Klare" userId="d7b0efbd-a5a6-4d7d-acbc-3da3b9cc1b4b" providerId="ADAL" clId="{42BB5D34-7A67-42A0-868D-31A53ECA7E37}" dt="2024-05-14T12:05:58.883" v="12351"/>
          <ac:spMkLst>
            <pc:docMk/>
            <pc:sldMk cId="145644249" sldId="449"/>
            <ac:spMk id="345" creationId="{DD3FC7AC-13D8-14BE-5F0C-CB5C0DFCF9AB}"/>
          </ac:spMkLst>
        </pc:spChg>
        <pc:spChg chg="add mod">
          <ac:chgData name="Heiko Klare" userId="d7b0efbd-a5a6-4d7d-acbc-3da3b9cc1b4b" providerId="ADAL" clId="{42BB5D34-7A67-42A0-868D-31A53ECA7E37}" dt="2024-05-14T12:05:58.883" v="12351"/>
          <ac:spMkLst>
            <pc:docMk/>
            <pc:sldMk cId="145644249" sldId="449"/>
            <ac:spMk id="346" creationId="{D31EC781-13F9-BC3D-20AA-1D60FD73B6F2}"/>
          </ac:spMkLst>
        </pc:spChg>
        <pc:spChg chg="add mod">
          <ac:chgData name="Heiko Klare" userId="d7b0efbd-a5a6-4d7d-acbc-3da3b9cc1b4b" providerId="ADAL" clId="{42BB5D34-7A67-42A0-868D-31A53ECA7E37}" dt="2024-05-14T12:05:58.883" v="12351"/>
          <ac:spMkLst>
            <pc:docMk/>
            <pc:sldMk cId="145644249" sldId="449"/>
            <ac:spMk id="347" creationId="{F1FA3412-A376-E3DF-7830-BAFFA5F577C4}"/>
          </ac:spMkLst>
        </pc:spChg>
        <pc:spChg chg="add mod">
          <ac:chgData name="Heiko Klare" userId="d7b0efbd-a5a6-4d7d-acbc-3da3b9cc1b4b" providerId="ADAL" clId="{42BB5D34-7A67-42A0-868D-31A53ECA7E37}" dt="2024-05-14T12:05:58.883" v="12351"/>
          <ac:spMkLst>
            <pc:docMk/>
            <pc:sldMk cId="145644249" sldId="449"/>
            <ac:spMk id="348" creationId="{45C14796-740E-7C74-E299-330DA2B4E973}"/>
          </ac:spMkLst>
        </pc:spChg>
        <pc:spChg chg="add mod">
          <ac:chgData name="Heiko Klare" userId="d7b0efbd-a5a6-4d7d-acbc-3da3b9cc1b4b" providerId="ADAL" clId="{42BB5D34-7A67-42A0-868D-31A53ECA7E37}" dt="2024-05-14T12:05:58.883" v="12351"/>
          <ac:spMkLst>
            <pc:docMk/>
            <pc:sldMk cId="145644249" sldId="449"/>
            <ac:spMk id="349" creationId="{A54D73CB-706E-4ED1-BD2A-6FD030D9892D}"/>
          </ac:spMkLst>
        </pc:spChg>
        <pc:spChg chg="add mod">
          <ac:chgData name="Heiko Klare" userId="d7b0efbd-a5a6-4d7d-acbc-3da3b9cc1b4b" providerId="ADAL" clId="{42BB5D34-7A67-42A0-868D-31A53ECA7E37}" dt="2024-05-14T12:05:58.883" v="12351"/>
          <ac:spMkLst>
            <pc:docMk/>
            <pc:sldMk cId="145644249" sldId="449"/>
            <ac:spMk id="350" creationId="{CB28662C-02FE-3D3D-780A-E36195193DFA}"/>
          </ac:spMkLst>
        </pc:spChg>
        <pc:spChg chg="add mod">
          <ac:chgData name="Heiko Klare" userId="d7b0efbd-a5a6-4d7d-acbc-3da3b9cc1b4b" providerId="ADAL" clId="{42BB5D34-7A67-42A0-868D-31A53ECA7E37}" dt="2024-05-14T12:05:58.883" v="12351"/>
          <ac:spMkLst>
            <pc:docMk/>
            <pc:sldMk cId="145644249" sldId="449"/>
            <ac:spMk id="351" creationId="{851874C3-F973-5C93-3F1C-4912561C13A6}"/>
          </ac:spMkLst>
        </pc:spChg>
        <pc:spChg chg="add mod">
          <ac:chgData name="Heiko Klare" userId="d7b0efbd-a5a6-4d7d-acbc-3da3b9cc1b4b" providerId="ADAL" clId="{42BB5D34-7A67-42A0-868D-31A53ECA7E37}" dt="2024-05-14T12:05:58.883" v="12351"/>
          <ac:spMkLst>
            <pc:docMk/>
            <pc:sldMk cId="145644249" sldId="449"/>
            <ac:spMk id="352" creationId="{1289348C-13CA-7EE7-2669-CFFDBA8EDAB2}"/>
          </ac:spMkLst>
        </pc:spChg>
        <pc:spChg chg="add mod">
          <ac:chgData name="Heiko Klare" userId="d7b0efbd-a5a6-4d7d-acbc-3da3b9cc1b4b" providerId="ADAL" clId="{42BB5D34-7A67-42A0-868D-31A53ECA7E37}" dt="2024-05-14T12:05:58.883" v="12351"/>
          <ac:spMkLst>
            <pc:docMk/>
            <pc:sldMk cId="145644249" sldId="449"/>
            <ac:spMk id="353" creationId="{0733CBEA-93FD-5ACE-10DF-985DFD3B591E}"/>
          </ac:spMkLst>
        </pc:spChg>
        <pc:spChg chg="add mod">
          <ac:chgData name="Heiko Klare" userId="d7b0efbd-a5a6-4d7d-acbc-3da3b9cc1b4b" providerId="ADAL" clId="{42BB5D34-7A67-42A0-868D-31A53ECA7E37}" dt="2024-05-14T12:05:58.883" v="12351"/>
          <ac:spMkLst>
            <pc:docMk/>
            <pc:sldMk cId="145644249" sldId="449"/>
            <ac:spMk id="354" creationId="{927E9BDB-7EAF-C85D-9521-F275EBA9C754}"/>
          </ac:spMkLst>
        </pc:spChg>
        <pc:spChg chg="add mod">
          <ac:chgData name="Heiko Klare" userId="d7b0efbd-a5a6-4d7d-acbc-3da3b9cc1b4b" providerId="ADAL" clId="{42BB5D34-7A67-42A0-868D-31A53ECA7E37}" dt="2024-05-14T12:05:58.883" v="12351"/>
          <ac:spMkLst>
            <pc:docMk/>
            <pc:sldMk cId="145644249" sldId="449"/>
            <ac:spMk id="355" creationId="{9A93BC10-CAEF-33DD-E68A-0D2A6E7A26D2}"/>
          </ac:spMkLst>
        </pc:spChg>
        <pc:spChg chg="add mod">
          <ac:chgData name="Heiko Klare" userId="d7b0efbd-a5a6-4d7d-acbc-3da3b9cc1b4b" providerId="ADAL" clId="{42BB5D34-7A67-42A0-868D-31A53ECA7E37}" dt="2024-05-14T12:05:58.883" v="12351"/>
          <ac:spMkLst>
            <pc:docMk/>
            <pc:sldMk cId="145644249" sldId="449"/>
            <ac:spMk id="356" creationId="{1950E7B8-0BD5-DEE1-5DE5-B2822943125B}"/>
          </ac:spMkLst>
        </pc:spChg>
        <pc:spChg chg="add mod">
          <ac:chgData name="Heiko Klare" userId="d7b0efbd-a5a6-4d7d-acbc-3da3b9cc1b4b" providerId="ADAL" clId="{42BB5D34-7A67-42A0-868D-31A53ECA7E37}" dt="2024-05-14T12:05:58.883" v="12351"/>
          <ac:spMkLst>
            <pc:docMk/>
            <pc:sldMk cId="145644249" sldId="449"/>
            <ac:spMk id="357" creationId="{C8E53C45-94F6-8560-64D0-C43807467E14}"/>
          </ac:spMkLst>
        </pc:spChg>
        <pc:spChg chg="add mod">
          <ac:chgData name="Heiko Klare" userId="d7b0efbd-a5a6-4d7d-acbc-3da3b9cc1b4b" providerId="ADAL" clId="{42BB5D34-7A67-42A0-868D-31A53ECA7E37}" dt="2024-05-14T12:05:58.883" v="12351"/>
          <ac:spMkLst>
            <pc:docMk/>
            <pc:sldMk cId="145644249" sldId="449"/>
            <ac:spMk id="358" creationId="{A76F873D-4BDA-4D22-910D-73A74953B2B2}"/>
          </ac:spMkLst>
        </pc:spChg>
        <pc:spChg chg="add mod">
          <ac:chgData name="Heiko Klare" userId="d7b0efbd-a5a6-4d7d-acbc-3da3b9cc1b4b" providerId="ADAL" clId="{42BB5D34-7A67-42A0-868D-31A53ECA7E37}" dt="2024-05-14T12:05:58.883" v="12351"/>
          <ac:spMkLst>
            <pc:docMk/>
            <pc:sldMk cId="145644249" sldId="449"/>
            <ac:spMk id="359" creationId="{FC72D864-3FEC-4F42-150E-00B3AFF991D5}"/>
          </ac:spMkLst>
        </pc:spChg>
        <pc:spChg chg="add mod">
          <ac:chgData name="Heiko Klare" userId="d7b0efbd-a5a6-4d7d-acbc-3da3b9cc1b4b" providerId="ADAL" clId="{42BB5D34-7A67-42A0-868D-31A53ECA7E37}" dt="2024-05-14T12:09:09.234" v="12370"/>
          <ac:spMkLst>
            <pc:docMk/>
            <pc:sldMk cId="145644249" sldId="449"/>
            <ac:spMk id="361" creationId="{0CDE6433-A8F4-B7E0-23EA-BE11E07D675F}"/>
          </ac:spMkLst>
        </pc:spChg>
        <pc:spChg chg="add mod">
          <ac:chgData name="Heiko Klare" userId="d7b0efbd-a5a6-4d7d-acbc-3da3b9cc1b4b" providerId="ADAL" clId="{42BB5D34-7A67-42A0-868D-31A53ECA7E37}" dt="2024-05-14T12:09:09.234" v="12370"/>
          <ac:spMkLst>
            <pc:docMk/>
            <pc:sldMk cId="145644249" sldId="449"/>
            <ac:spMk id="362" creationId="{D8EE1D28-B092-F8E2-6456-6EB3479802F4}"/>
          </ac:spMkLst>
        </pc:spChg>
        <pc:spChg chg="add mod">
          <ac:chgData name="Heiko Klare" userId="d7b0efbd-a5a6-4d7d-acbc-3da3b9cc1b4b" providerId="ADAL" clId="{42BB5D34-7A67-42A0-868D-31A53ECA7E37}" dt="2024-05-14T12:09:09.234" v="12370"/>
          <ac:spMkLst>
            <pc:docMk/>
            <pc:sldMk cId="145644249" sldId="449"/>
            <ac:spMk id="363" creationId="{1802D817-C741-96FD-7227-CF3101C9B766}"/>
          </ac:spMkLst>
        </pc:spChg>
        <pc:spChg chg="add mod">
          <ac:chgData name="Heiko Klare" userId="d7b0efbd-a5a6-4d7d-acbc-3da3b9cc1b4b" providerId="ADAL" clId="{42BB5D34-7A67-42A0-868D-31A53ECA7E37}" dt="2024-05-14T12:09:09.234" v="12370"/>
          <ac:spMkLst>
            <pc:docMk/>
            <pc:sldMk cId="145644249" sldId="449"/>
            <ac:spMk id="364" creationId="{1807581E-A7FB-ADB4-2CB7-3775F3F56032}"/>
          </ac:spMkLst>
        </pc:spChg>
        <pc:spChg chg="add mod">
          <ac:chgData name="Heiko Klare" userId="d7b0efbd-a5a6-4d7d-acbc-3da3b9cc1b4b" providerId="ADAL" clId="{42BB5D34-7A67-42A0-868D-31A53ECA7E37}" dt="2024-05-14T12:09:09.234" v="12370"/>
          <ac:spMkLst>
            <pc:docMk/>
            <pc:sldMk cId="145644249" sldId="449"/>
            <ac:spMk id="365" creationId="{447773F9-E2D7-21CA-9609-07DB7EDCF794}"/>
          </ac:spMkLst>
        </pc:spChg>
        <pc:spChg chg="add mod">
          <ac:chgData name="Heiko Klare" userId="d7b0efbd-a5a6-4d7d-acbc-3da3b9cc1b4b" providerId="ADAL" clId="{42BB5D34-7A67-42A0-868D-31A53ECA7E37}" dt="2024-05-14T12:09:09.234" v="12370"/>
          <ac:spMkLst>
            <pc:docMk/>
            <pc:sldMk cId="145644249" sldId="449"/>
            <ac:spMk id="367" creationId="{9B220075-B0DC-205B-0667-58916FC31566}"/>
          </ac:spMkLst>
        </pc:spChg>
        <pc:spChg chg="add mod">
          <ac:chgData name="Heiko Klare" userId="d7b0efbd-a5a6-4d7d-acbc-3da3b9cc1b4b" providerId="ADAL" clId="{42BB5D34-7A67-42A0-868D-31A53ECA7E37}" dt="2024-05-14T12:09:09.234" v="12370"/>
          <ac:spMkLst>
            <pc:docMk/>
            <pc:sldMk cId="145644249" sldId="449"/>
            <ac:spMk id="369" creationId="{821CFF4D-A9D5-6D1C-7154-D6A9207D8AAF}"/>
          </ac:spMkLst>
        </pc:spChg>
        <pc:spChg chg="add mod">
          <ac:chgData name="Heiko Klare" userId="d7b0efbd-a5a6-4d7d-acbc-3da3b9cc1b4b" providerId="ADAL" clId="{42BB5D34-7A67-42A0-868D-31A53ECA7E37}" dt="2024-05-14T12:09:09.234" v="12370"/>
          <ac:spMkLst>
            <pc:docMk/>
            <pc:sldMk cId="145644249" sldId="449"/>
            <ac:spMk id="371" creationId="{64D62BA3-EB40-EFD0-5323-8F1B729B2164}"/>
          </ac:spMkLst>
        </pc:spChg>
        <pc:spChg chg="add mod">
          <ac:chgData name="Heiko Klare" userId="d7b0efbd-a5a6-4d7d-acbc-3da3b9cc1b4b" providerId="ADAL" clId="{42BB5D34-7A67-42A0-868D-31A53ECA7E37}" dt="2024-05-14T12:09:09.234" v="12370"/>
          <ac:spMkLst>
            <pc:docMk/>
            <pc:sldMk cId="145644249" sldId="449"/>
            <ac:spMk id="373" creationId="{A7609244-ED53-E514-DB02-FB34E3888B6A}"/>
          </ac:spMkLst>
        </pc:spChg>
        <pc:spChg chg="add mod">
          <ac:chgData name="Heiko Klare" userId="d7b0efbd-a5a6-4d7d-acbc-3da3b9cc1b4b" providerId="ADAL" clId="{42BB5D34-7A67-42A0-868D-31A53ECA7E37}" dt="2024-05-14T12:09:09.234" v="12370"/>
          <ac:spMkLst>
            <pc:docMk/>
            <pc:sldMk cId="145644249" sldId="449"/>
            <ac:spMk id="375" creationId="{45DE38FA-E6EC-8616-23CD-B5C4F12982F1}"/>
          </ac:spMkLst>
        </pc:spChg>
        <pc:spChg chg="add mod">
          <ac:chgData name="Heiko Klare" userId="d7b0efbd-a5a6-4d7d-acbc-3da3b9cc1b4b" providerId="ADAL" clId="{42BB5D34-7A67-42A0-868D-31A53ECA7E37}" dt="2024-05-14T12:09:09.234" v="12370"/>
          <ac:spMkLst>
            <pc:docMk/>
            <pc:sldMk cId="145644249" sldId="449"/>
            <ac:spMk id="377" creationId="{12700830-5D10-D062-F6AF-C83F712BCBDF}"/>
          </ac:spMkLst>
        </pc:spChg>
        <pc:spChg chg="add mod">
          <ac:chgData name="Heiko Klare" userId="d7b0efbd-a5a6-4d7d-acbc-3da3b9cc1b4b" providerId="ADAL" clId="{42BB5D34-7A67-42A0-868D-31A53ECA7E37}" dt="2024-05-14T12:09:09.234" v="12370"/>
          <ac:spMkLst>
            <pc:docMk/>
            <pc:sldMk cId="145644249" sldId="449"/>
            <ac:spMk id="379" creationId="{EDD4DABF-B674-5E9C-A159-A31EA78CB75A}"/>
          </ac:spMkLst>
        </pc:spChg>
        <pc:spChg chg="add mod">
          <ac:chgData name="Heiko Klare" userId="d7b0efbd-a5a6-4d7d-acbc-3da3b9cc1b4b" providerId="ADAL" clId="{42BB5D34-7A67-42A0-868D-31A53ECA7E37}" dt="2024-05-14T12:09:09.234" v="12370"/>
          <ac:spMkLst>
            <pc:docMk/>
            <pc:sldMk cId="145644249" sldId="449"/>
            <ac:spMk id="381" creationId="{3BB8B8E6-D4DA-801A-6666-6DEC52EBD8C2}"/>
          </ac:spMkLst>
        </pc:spChg>
        <pc:spChg chg="add mod">
          <ac:chgData name="Heiko Klare" userId="d7b0efbd-a5a6-4d7d-acbc-3da3b9cc1b4b" providerId="ADAL" clId="{42BB5D34-7A67-42A0-868D-31A53ECA7E37}" dt="2024-05-14T12:09:09.234" v="12370"/>
          <ac:spMkLst>
            <pc:docMk/>
            <pc:sldMk cId="145644249" sldId="449"/>
            <ac:spMk id="383" creationId="{500351FB-1187-C40C-B0D7-27E516706300}"/>
          </ac:spMkLst>
        </pc:spChg>
        <pc:spChg chg="add mod">
          <ac:chgData name="Heiko Klare" userId="d7b0efbd-a5a6-4d7d-acbc-3da3b9cc1b4b" providerId="ADAL" clId="{42BB5D34-7A67-42A0-868D-31A53ECA7E37}" dt="2024-05-14T12:09:09.234" v="12370"/>
          <ac:spMkLst>
            <pc:docMk/>
            <pc:sldMk cId="145644249" sldId="449"/>
            <ac:spMk id="385" creationId="{67BDA6F6-0A0F-A510-D135-7DF0DBF93C46}"/>
          </ac:spMkLst>
        </pc:spChg>
        <pc:spChg chg="add mod">
          <ac:chgData name="Heiko Klare" userId="d7b0efbd-a5a6-4d7d-acbc-3da3b9cc1b4b" providerId="ADAL" clId="{42BB5D34-7A67-42A0-868D-31A53ECA7E37}" dt="2024-05-14T12:09:09.234" v="12370"/>
          <ac:spMkLst>
            <pc:docMk/>
            <pc:sldMk cId="145644249" sldId="449"/>
            <ac:spMk id="387" creationId="{40692BC3-83FD-3BE0-3B73-F656455ACBF1}"/>
          </ac:spMkLst>
        </pc:spChg>
        <pc:spChg chg="add mod">
          <ac:chgData name="Heiko Klare" userId="d7b0efbd-a5a6-4d7d-acbc-3da3b9cc1b4b" providerId="ADAL" clId="{42BB5D34-7A67-42A0-868D-31A53ECA7E37}" dt="2024-05-14T12:09:09.234" v="12370"/>
          <ac:spMkLst>
            <pc:docMk/>
            <pc:sldMk cId="145644249" sldId="449"/>
            <ac:spMk id="389" creationId="{1BFC88AC-DAE0-F8D9-B0AC-17F1EE134B82}"/>
          </ac:spMkLst>
        </pc:spChg>
        <pc:spChg chg="add mod">
          <ac:chgData name="Heiko Klare" userId="d7b0efbd-a5a6-4d7d-acbc-3da3b9cc1b4b" providerId="ADAL" clId="{42BB5D34-7A67-42A0-868D-31A53ECA7E37}" dt="2024-05-14T12:09:09.234" v="12370"/>
          <ac:spMkLst>
            <pc:docMk/>
            <pc:sldMk cId="145644249" sldId="449"/>
            <ac:spMk id="391" creationId="{A4A48040-C91B-301D-0084-59583F2CCF5E}"/>
          </ac:spMkLst>
        </pc:spChg>
        <pc:spChg chg="add mod">
          <ac:chgData name="Heiko Klare" userId="d7b0efbd-a5a6-4d7d-acbc-3da3b9cc1b4b" providerId="ADAL" clId="{42BB5D34-7A67-42A0-868D-31A53ECA7E37}" dt="2024-05-14T12:09:09.234" v="12370"/>
          <ac:spMkLst>
            <pc:docMk/>
            <pc:sldMk cId="145644249" sldId="449"/>
            <ac:spMk id="393" creationId="{4E8355E4-65A6-2E9B-1D8E-C6ED85D7591C}"/>
          </ac:spMkLst>
        </pc:spChg>
        <pc:spChg chg="add mod">
          <ac:chgData name="Heiko Klare" userId="d7b0efbd-a5a6-4d7d-acbc-3da3b9cc1b4b" providerId="ADAL" clId="{42BB5D34-7A67-42A0-868D-31A53ECA7E37}" dt="2024-05-14T12:09:09.234" v="12370"/>
          <ac:spMkLst>
            <pc:docMk/>
            <pc:sldMk cId="145644249" sldId="449"/>
            <ac:spMk id="395" creationId="{87C991C4-F386-02F2-E40E-BB84C3BEF293}"/>
          </ac:spMkLst>
        </pc:spChg>
        <pc:spChg chg="add mod">
          <ac:chgData name="Heiko Klare" userId="d7b0efbd-a5a6-4d7d-acbc-3da3b9cc1b4b" providerId="ADAL" clId="{42BB5D34-7A67-42A0-868D-31A53ECA7E37}" dt="2024-05-14T12:09:09.234" v="12370"/>
          <ac:spMkLst>
            <pc:docMk/>
            <pc:sldMk cId="145644249" sldId="449"/>
            <ac:spMk id="397" creationId="{A44314CD-D4AE-90DC-AE4F-02948FC527D5}"/>
          </ac:spMkLst>
        </pc:spChg>
        <pc:spChg chg="add mod">
          <ac:chgData name="Heiko Klare" userId="d7b0efbd-a5a6-4d7d-acbc-3da3b9cc1b4b" providerId="ADAL" clId="{42BB5D34-7A67-42A0-868D-31A53ECA7E37}" dt="2024-05-14T12:09:09.234" v="12370"/>
          <ac:spMkLst>
            <pc:docMk/>
            <pc:sldMk cId="145644249" sldId="449"/>
            <ac:spMk id="399" creationId="{6EEF74D5-172E-5925-BAF3-80384C8DF6BD}"/>
          </ac:spMkLst>
        </pc:spChg>
        <pc:spChg chg="add mod">
          <ac:chgData name="Heiko Klare" userId="d7b0efbd-a5a6-4d7d-acbc-3da3b9cc1b4b" providerId="ADAL" clId="{42BB5D34-7A67-42A0-868D-31A53ECA7E37}" dt="2024-05-14T12:09:09.234" v="12370"/>
          <ac:spMkLst>
            <pc:docMk/>
            <pc:sldMk cId="145644249" sldId="449"/>
            <ac:spMk id="401" creationId="{CC165F63-7834-330F-1B5D-CF9B68FE565A}"/>
          </ac:spMkLst>
        </pc:spChg>
        <pc:spChg chg="add mod">
          <ac:chgData name="Heiko Klare" userId="d7b0efbd-a5a6-4d7d-acbc-3da3b9cc1b4b" providerId="ADAL" clId="{42BB5D34-7A67-42A0-868D-31A53ECA7E37}" dt="2024-05-14T12:09:09.234" v="12370"/>
          <ac:spMkLst>
            <pc:docMk/>
            <pc:sldMk cId="145644249" sldId="449"/>
            <ac:spMk id="403" creationId="{4382282F-0839-3EBE-61FC-111730DBF937}"/>
          </ac:spMkLst>
        </pc:spChg>
        <pc:spChg chg="add mod">
          <ac:chgData name="Heiko Klare" userId="d7b0efbd-a5a6-4d7d-acbc-3da3b9cc1b4b" providerId="ADAL" clId="{42BB5D34-7A67-42A0-868D-31A53ECA7E37}" dt="2024-05-14T12:09:09.234" v="12370"/>
          <ac:spMkLst>
            <pc:docMk/>
            <pc:sldMk cId="145644249" sldId="449"/>
            <ac:spMk id="405" creationId="{FB66B06D-301E-6A7A-5210-3BA11D9DAEF8}"/>
          </ac:spMkLst>
        </pc:spChg>
        <pc:spChg chg="add mod">
          <ac:chgData name="Heiko Klare" userId="d7b0efbd-a5a6-4d7d-acbc-3da3b9cc1b4b" providerId="ADAL" clId="{42BB5D34-7A67-42A0-868D-31A53ECA7E37}" dt="2024-05-14T12:09:09.234" v="12370"/>
          <ac:spMkLst>
            <pc:docMk/>
            <pc:sldMk cId="145644249" sldId="449"/>
            <ac:spMk id="407" creationId="{B71C3506-4182-40CE-2499-349A1392F52B}"/>
          </ac:spMkLst>
        </pc:spChg>
        <pc:spChg chg="add mod">
          <ac:chgData name="Heiko Klare" userId="d7b0efbd-a5a6-4d7d-acbc-3da3b9cc1b4b" providerId="ADAL" clId="{42BB5D34-7A67-42A0-868D-31A53ECA7E37}" dt="2024-05-14T12:09:09.234" v="12370"/>
          <ac:spMkLst>
            <pc:docMk/>
            <pc:sldMk cId="145644249" sldId="449"/>
            <ac:spMk id="409" creationId="{D79D0650-BA7E-2323-CA92-214B493BC618}"/>
          </ac:spMkLst>
        </pc:spChg>
        <pc:spChg chg="add mod">
          <ac:chgData name="Heiko Klare" userId="d7b0efbd-a5a6-4d7d-acbc-3da3b9cc1b4b" providerId="ADAL" clId="{42BB5D34-7A67-42A0-868D-31A53ECA7E37}" dt="2024-05-14T12:09:09.234" v="12370"/>
          <ac:spMkLst>
            <pc:docMk/>
            <pc:sldMk cId="145644249" sldId="449"/>
            <ac:spMk id="411" creationId="{318D8A1D-FB90-97E2-2771-6A27CB515A7D}"/>
          </ac:spMkLst>
        </pc:spChg>
        <pc:spChg chg="add mod">
          <ac:chgData name="Heiko Klare" userId="d7b0efbd-a5a6-4d7d-acbc-3da3b9cc1b4b" providerId="ADAL" clId="{42BB5D34-7A67-42A0-868D-31A53ECA7E37}" dt="2024-05-14T12:09:09.234" v="12370"/>
          <ac:spMkLst>
            <pc:docMk/>
            <pc:sldMk cId="145644249" sldId="449"/>
            <ac:spMk id="413" creationId="{89784336-1FE5-71E4-A53D-D229EDD059B4}"/>
          </ac:spMkLst>
        </pc:spChg>
        <pc:spChg chg="add mod">
          <ac:chgData name="Heiko Klare" userId="d7b0efbd-a5a6-4d7d-acbc-3da3b9cc1b4b" providerId="ADAL" clId="{42BB5D34-7A67-42A0-868D-31A53ECA7E37}" dt="2024-05-14T12:09:09.234" v="12370"/>
          <ac:spMkLst>
            <pc:docMk/>
            <pc:sldMk cId="145644249" sldId="449"/>
            <ac:spMk id="415" creationId="{72BB9590-A79F-3EF5-5CD4-0C09089A5B74}"/>
          </ac:spMkLst>
        </pc:spChg>
        <pc:spChg chg="add mod">
          <ac:chgData name="Heiko Klare" userId="d7b0efbd-a5a6-4d7d-acbc-3da3b9cc1b4b" providerId="ADAL" clId="{42BB5D34-7A67-42A0-868D-31A53ECA7E37}" dt="2024-05-14T12:09:09.234" v="12370"/>
          <ac:spMkLst>
            <pc:docMk/>
            <pc:sldMk cId="145644249" sldId="449"/>
            <ac:spMk id="417" creationId="{6934D2C5-520B-DC49-07E6-1B566005C6A2}"/>
          </ac:spMkLst>
        </pc:spChg>
        <pc:spChg chg="add mod">
          <ac:chgData name="Heiko Klare" userId="d7b0efbd-a5a6-4d7d-acbc-3da3b9cc1b4b" providerId="ADAL" clId="{42BB5D34-7A67-42A0-868D-31A53ECA7E37}" dt="2024-05-14T12:09:09.234" v="12370"/>
          <ac:spMkLst>
            <pc:docMk/>
            <pc:sldMk cId="145644249" sldId="449"/>
            <ac:spMk id="419" creationId="{63C194FD-7450-60B6-F509-61A44DE2362E}"/>
          </ac:spMkLst>
        </pc:spChg>
        <pc:spChg chg="add mod">
          <ac:chgData name="Heiko Klare" userId="d7b0efbd-a5a6-4d7d-acbc-3da3b9cc1b4b" providerId="ADAL" clId="{42BB5D34-7A67-42A0-868D-31A53ECA7E37}" dt="2024-05-14T12:09:09.234" v="12370"/>
          <ac:spMkLst>
            <pc:docMk/>
            <pc:sldMk cId="145644249" sldId="449"/>
            <ac:spMk id="421" creationId="{8F956A15-5C0E-E8AD-7B39-768A69A5C8A2}"/>
          </ac:spMkLst>
        </pc:spChg>
        <pc:spChg chg="add mod">
          <ac:chgData name="Heiko Klare" userId="d7b0efbd-a5a6-4d7d-acbc-3da3b9cc1b4b" providerId="ADAL" clId="{42BB5D34-7A67-42A0-868D-31A53ECA7E37}" dt="2024-05-14T12:09:09.234" v="12370"/>
          <ac:spMkLst>
            <pc:docMk/>
            <pc:sldMk cId="145644249" sldId="449"/>
            <ac:spMk id="423" creationId="{AAD0334E-DFEA-9F57-99A4-60F5ED365E43}"/>
          </ac:spMkLst>
        </pc:spChg>
        <pc:spChg chg="add mod">
          <ac:chgData name="Heiko Klare" userId="d7b0efbd-a5a6-4d7d-acbc-3da3b9cc1b4b" providerId="ADAL" clId="{42BB5D34-7A67-42A0-868D-31A53ECA7E37}" dt="2024-05-14T12:09:09.234" v="12370"/>
          <ac:spMkLst>
            <pc:docMk/>
            <pc:sldMk cId="145644249" sldId="449"/>
            <ac:spMk id="425" creationId="{4E74E0B0-0018-0F8C-CC7D-57B18AFC818F}"/>
          </ac:spMkLst>
        </pc:spChg>
        <pc:spChg chg="add mod">
          <ac:chgData name="Heiko Klare" userId="d7b0efbd-a5a6-4d7d-acbc-3da3b9cc1b4b" providerId="ADAL" clId="{42BB5D34-7A67-42A0-868D-31A53ECA7E37}" dt="2024-05-14T12:09:09.234" v="12370"/>
          <ac:spMkLst>
            <pc:docMk/>
            <pc:sldMk cId="145644249" sldId="449"/>
            <ac:spMk id="427" creationId="{F58E3131-3CE9-6D99-0DEA-F4249565F05D}"/>
          </ac:spMkLst>
        </pc:spChg>
        <pc:spChg chg="add mod">
          <ac:chgData name="Heiko Klare" userId="d7b0efbd-a5a6-4d7d-acbc-3da3b9cc1b4b" providerId="ADAL" clId="{42BB5D34-7A67-42A0-868D-31A53ECA7E37}" dt="2024-05-14T12:09:09.234" v="12370"/>
          <ac:spMkLst>
            <pc:docMk/>
            <pc:sldMk cId="145644249" sldId="449"/>
            <ac:spMk id="429" creationId="{AF186F69-8335-9041-59E6-BECB145EA616}"/>
          </ac:spMkLst>
        </pc:spChg>
        <pc:spChg chg="add mod">
          <ac:chgData name="Heiko Klare" userId="d7b0efbd-a5a6-4d7d-acbc-3da3b9cc1b4b" providerId="ADAL" clId="{42BB5D34-7A67-42A0-868D-31A53ECA7E37}" dt="2024-05-14T12:09:09.234" v="12370"/>
          <ac:spMkLst>
            <pc:docMk/>
            <pc:sldMk cId="145644249" sldId="449"/>
            <ac:spMk id="430" creationId="{99D340EA-E8E4-B1F3-92C6-457CA699A6E0}"/>
          </ac:spMkLst>
        </pc:spChg>
        <pc:spChg chg="add mod">
          <ac:chgData name="Heiko Klare" userId="d7b0efbd-a5a6-4d7d-acbc-3da3b9cc1b4b" providerId="ADAL" clId="{42BB5D34-7A67-42A0-868D-31A53ECA7E37}" dt="2024-05-14T12:09:09.234" v="12370"/>
          <ac:spMkLst>
            <pc:docMk/>
            <pc:sldMk cId="145644249" sldId="449"/>
            <ac:spMk id="431" creationId="{7495819F-2759-357F-EE84-843FA0660C19}"/>
          </ac:spMkLst>
        </pc:spChg>
        <pc:spChg chg="add mod">
          <ac:chgData name="Heiko Klare" userId="d7b0efbd-a5a6-4d7d-acbc-3da3b9cc1b4b" providerId="ADAL" clId="{42BB5D34-7A67-42A0-868D-31A53ECA7E37}" dt="2024-05-14T12:09:09.234" v="12370"/>
          <ac:spMkLst>
            <pc:docMk/>
            <pc:sldMk cId="145644249" sldId="449"/>
            <ac:spMk id="432" creationId="{25783404-C12E-82C3-4319-EDDDA7094B3F}"/>
          </ac:spMkLst>
        </pc:spChg>
        <pc:spChg chg="add mod">
          <ac:chgData name="Heiko Klare" userId="d7b0efbd-a5a6-4d7d-acbc-3da3b9cc1b4b" providerId="ADAL" clId="{42BB5D34-7A67-42A0-868D-31A53ECA7E37}" dt="2024-05-14T12:09:09.234" v="12370"/>
          <ac:spMkLst>
            <pc:docMk/>
            <pc:sldMk cId="145644249" sldId="449"/>
            <ac:spMk id="433" creationId="{2A9B0EA5-5F9F-9854-43A3-F75E290F4F70}"/>
          </ac:spMkLst>
        </pc:spChg>
        <pc:spChg chg="add mod">
          <ac:chgData name="Heiko Klare" userId="d7b0efbd-a5a6-4d7d-acbc-3da3b9cc1b4b" providerId="ADAL" clId="{42BB5D34-7A67-42A0-868D-31A53ECA7E37}" dt="2024-05-14T12:09:09.234" v="12370"/>
          <ac:spMkLst>
            <pc:docMk/>
            <pc:sldMk cId="145644249" sldId="449"/>
            <ac:spMk id="434" creationId="{E81195C4-5A03-CDF9-6008-6A4E9512B4D8}"/>
          </ac:spMkLst>
        </pc:spChg>
        <pc:spChg chg="add mod">
          <ac:chgData name="Heiko Klare" userId="d7b0efbd-a5a6-4d7d-acbc-3da3b9cc1b4b" providerId="ADAL" clId="{42BB5D34-7A67-42A0-868D-31A53ECA7E37}" dt="2024-05-14T12:09:09.234" v="12370"/>
          <ac:spMkLst>
            <pc:docMk/>
            <pc:sldMk cId="145644249" sldId="449"/>
            <ac:spMk id="435" creationId="{016461EB-ABA4-E644-AC56-DAAC0E7314F0}"/>
          </ac:spMkLst>
        </pc:spChg>
        <pc:spChg chg="add mod">
          <ac:chgData name="Heiko Klare" userId="d7b0efbd-a5a6-4d7d-acbc-3da3b9cc1b4b" providerId="ADAL" clId="{42BB5D34-7A67-42A0-868D-31A53ECA7E37}" dt="2024-05-14T12:09:09.234" v="12370"/>
          <ac:spMkLst>
            <pc:docMk/>
            <pc:sldMk cId="145644249" sldId="449"/>
            <ac:spMk id="436" creationId="{BF93A860-F7A5-F890-6F83-9F876345A021}"/>
          </ac:spMkLst>
        </pc:spChg>
        <pc:spChg chg="add mod">
          <ac:chgData name="Heiko Klare" userId="d7b0efbd-a5a6-4d7d-acbc-3da3b9cc1b4b" providerId="ADAL" clId="{42BB5D34-7A67-42A0-868D-31A53ECA7E37}" dt="2024-05-14T12:09:09.234" v="12370"/>
          <ac:spMkLst>
            <pc:docMk/>
            <pc:sldMk cId="145644249" sldId="449"/>
            <ac:spMk id="437" creationId="{87B15EFE-078F-8180-5FA2-ED3C7F8BB002}"/>
          </ac:spMkLst>
        </pc:spChg>
        <pc:spChg chg="add mod">
          <ac:chgData name="Heiko Klare" userId="d7b0efbd-a5a6-4d7d-acbc-3da3b9cc1b4b" providerId="ADAL" clId="{42BB5D34-7A67-42A0-868D-31A53ECA7E37}" dt="2024-05-14T12:09:09.234" v="12370"/>
          <ac:spMkLst>
            <pc:docMk/>
            <pc:sldMk cId="145644249" sldId="449"/>
            <ac:spMk id="438" creationId="{5F17EAD0-9927-A335-2CA0-30F5B43A7A7E}"/>
          </ac:spMkLst>
        </pc:spChg>
        <pc:spChg chg="add mod">
          <ac:chgData name="Heiko Klare" userId="d7b0efbd-a5a6-4d7d-acbc-3da3b9cc1b4b" providerId="ADAL" clId="{42BB5D34-7A67-42A0-868D-31A53ECA7E37}" dt="2024-05-14T12:09:09.234" v="12370"/>
          <ac:spMkLst>
            <pc:docMk/>
            <pc:sldMk cId="145644249" sldId="449"/>
            <ac:spMk id="439" creationId="{5D6D3F8B-F55E-7BA6-A477-1DB4C3113348}"/>
          </ac:spMkLst>
        </pc:spChg>
        <pc:spChg chg="add mod">
          <ac:chgData name="Heiko Klare" userId="d7b0efbd-a5a6-4d7d-acbc-3da3b9cc1b4b" providerId="ADAL" clId="{42BB5D34-7A67-42A0-868D-31A53ECA7E37}" dt="2024-05-14T12:09:09.234" v="12370"/>
          <ac:spMkLst>
            <pc:docMk/>
            <pc:sldMk cId="145644249" sldId="449"/>
            <ac:spMk id="440" creationId="{0162DC1D-3324-349C-35DD-5937C26547B9}"/>
          </ac:spMkLst>
        </pc:spChg>
        <pc:spChg chg="add mod">
          <ac:chgData name="Heiko Klare" userId="d7b0efbd-a5a6-4d7d-acbc-3da3b9cc1b4b" providerId="ADAL" clId="{42BB5D34-7A67-42A0-868D-31A53ECA7E37}" dt="2024-05-14T12:09:09.234" v="12370"/>
          <ac:spMkLst>
            <pc:docMk/>
            <pc:sldMk cId="145644249" sldId="449"/>
            <ac:spMk id="441" creationId="{FF7CAB04-7590-7256-BB17-5F4ECA20189D}"/>
          </ac:spMkLst>
        </pc:spChg>
        <pc:spChg chg="add mod">
          <ac:chgData name="Heiko Klare" userId="d7b0efbd-a5a6-4d7d-acbc-3da3b9cc1b4b" providerId="ADAL" clId="{42BB5D34-7A67-42A0-868D-31A53ECA7E37}" dt="2024-05-14T12:09:09.234" v="12370"/>
          <ac:spMkLst>
            <pc:docMk/>
            <pc:sldMk cId="145644249" sldId="449"/>
            <ac:spMk id="442" creationId="{3B802AD2-0F9A-9253-645E-33D1BE89B7FF}"/>
          </ac:spMkLst>
        </pc:spChg>
        <pc:spChg chg="add mod">
          <ac:chgData name="Heiko Klare" userId="d7b0efbd-a5a6-4d7d-acbc-3da3b9cc1b4b" providerId="ADAL" clId="{42BB5D34-7A67-42A0-868D-31A53ECA7E37}" dt="2024-05-14T12:09:09.234" v="12370"/>
          <ac:spMkLst>
            <pc:docMk/>
            <pc:sldMk cId="145644249" sldId="449"/>
            <ac:spMk id="443" creationId="{3ADF190E-B8CB-05AF-DF98-AC77E67BD22D}"/>
          </ac:spMkLst>
        </pc:spChg>
        <pc:spChg chg="add mod">
          <ac:chgData name="Heiko Klare" userId="d7b0efbd-a5a6-4d7d-acbc-3da3b9cc1b4b" providerId="ADAL" clId="{42BB5D34-7A67-42A0-868D-31A53ECA7E37}" dt="2024-05-14T12:09:09.234" v="12370"/>
          <ac:spMkLst>
            <pc:docMk/>
            <pc:sldMk cId="145644249" sldId="449"/>
            <ac:spMk id="444" creationId="{0940003B-0A66-70EC-2FB3-B5DB8762500B}"/>
          </ac:spMkLst>
        </pc:spChg>
        <pc:spChg chg="add mod">
          <ac:chgData name="Heiko Klare" userId="d7b0efbd-a5a6-4d7d-acbc-3da3b9cc1b4b" providerId="ADAL" clId="{42BB5D34-7A67-42A0-868D-31A53ECA7E37}" dt="2024-05-14T12:09:09.234" v="12370"/>
          <ac:spMkLst>
            <pc:docMk/>
            <pc:sldMk cId="145644249" sldId="449"/>
            <ac:spMk id="445" creationId="{9F49BA09-C004-366B-BA58-890A1F8D3FE8}"/>
          </ac:spMkLst>
        </pc:spChg>
        <pc:spChg chg="add mod">
          <ac:chgData name="Heiko Klare" userId="d7b0efbd-a5a6-4d7d-acbc-3da3b9cc1b4b" providerId="ADAL" clId="{42BB5D34-7A67-42A0-868D-31A53ECA7E37}" dt="2024-05-14T12:09:09.234" v="12370"/>
          <ac:spMkLst>
            <pc:docMk/>
            <pc:sldMk cId="145644249" sldId="449"/>
            <ac:spMk id="446" creationId="{C6958E14-86CA-4D21-BE11-D8F49D29322B}"/>
          </ac:spMkLst>
        </pc:spChg>
        <pc:spChg chg="add mod">
          <ac:chgData name="Heiko Klare" userId="d7b0efbd-a5a6-4d7d-acbc-3da3b9cc1b4b" providerId="ADAL" clId="{42BB5D34-7A67-42A0-868D-31A53ECA7E37}" dt="2024-05-14T12:09:09.234" v="12370"/>
          <ac:spMkLst>
            <pc:docMk/>
            <pc:sldMk cId="145644249" sldId="449"/>
            <ac:spMk id="447" creationId="{CE539D13-C62F-E103-F844-F2B3238E7081}"/>
          </ac:spMkLst>
        </pc:spChg>
        <pc:spChg chg="add mod">
          <ac:chgData name="Heiko Klare" userId="d7b0efbd-a5a6-4d7d-acbc-3da3b9cc1b4b" providerId="ADAL" clId="{42BB5D34-7A67-42A0-868D-31A53ECA7E37}" dt="2024-05-14T12:09:09.234" v="12370"/>
          <ac:spMkLst>
            <pc:docMk/>
            <pc:sldMk cId="145644249" sldId="449"/>
            <ac:spMk id="448" creationId="{254BE40A-55E0-ABE5-4079-7A7B29E367E6}"/>
          </ac:spMkLst>
        </pc:spChg>
        <pc:spChg chg="add mod">
          <ac:chgData name="Heiko Klare" userId="d7b0efbd-a5a6-4d7d-acbc-3da3b9cc1b4b" providerId="ADAL" clId="{42BB5D34-7A67-42A0-868D-31A53ECA7E37}" dt="2024-05-14T12:09:09.234" v="12370"/>
          <ac:spMkLst>
            <pc:docMk/>
            <pc:sldMk cId="145644249" sldId="449"/>
            <ac:spMk id="449" creationId="{12D334D0-5EED-7799-D25A-F0FB7557B48A}"/>
          </ac:spMkLst>
        </pc:spChg>
        <pc:spChg chg="add mod">
          <ac:chgData name="Heiko Klare" userId="d7b0efbd-a5a6-4d7d-acbc-3da3b9cc1b4b" providerId="ADAL" clId="{42BB5D34-7A67-42A0-868D-31A53ECA7E37}" dt="2024-05-14T12:09:09.234" v="12370"/>
          <ac:spMkLst>
            <pc:docMk/>
            <pc:sldMk cId="145644249" sldId="449"/>
            <ac:spMk id="450" creationId="{973FD83A-FC8D-88F7-B76B-4E681487E16B}"/>
          </ac:spMkLst>
        </pc:spChg>
        <pc:spChg chg="add mod">
          <ac:chgData name="Heiko Klare" userId="d7b0efbd-a5a6-4d7d-acbc-3da3b9cc1b4b" providerId="ADAL" clId="{42BB5D34-7A67-42A0-868D-31A53ECA7E37}" dt="2024-05-14T12:09:09.234" v="12370"/>
          <ac:spMkLst>
            <pc:docMk/>
            <pc:sldMk cId="145644249" sldId="449"/>
            <ac:spMk id="451" creationId="{77188A65-9C40-7F9C-458A-AB3826A926C2}"/>
          </ac:spMkLst>
        </pc:spChg>
        <pc:spChg chg="add mod">
          <ac:chgData name="Heiko Klare" userId="d7b0efbd-a5a6-4d7d-acbc-3da3b9cc1b4b" providerId="ADAL" clId="{42BB5D34-7A67-42A0-868D-31A53ECA7E37}" dt="2024-05-14T12:09:09.234" v="12370"/>
          <ac:spMkLst>
            <pc:docMk/>
            <pc:sldMk cId="145644249" sldId="449"/>
            <ac:spMk id="453" creationId="{EE7010FB-4E6D-EF68-3A01-0A126C852426}"/>
          </ac:spMkLst>
        </pc:spChg>
        <pc:spChg chg="add mod">
          <ac:chgData name="Heiko Klare" userId="d7b0efbd-a5a6-4d7d-acbc-3da3b9cc1b4b" providerId="ADAL" clId="{42BB5D34-7A67-42A0-868D-31A53ECA7E37}" dt="2024-05-14T12:09:09.234" v="12370"/>
          <ac:spMkLst>
            <pc:docMk/>
            <pc:sldMk cId="145644249" sldId="449"/>
            <ac:spMk id="455" creationId="{F45C0CA3-CF2A-E7DD-1490-4DB6A3A976C4}"/>
          </ac:spMkLst>
        </pc:spChg>
        <pc:spChg chg="add mod">
          <ac:chgData name="Heiko Klare" userId="d7b0efbd-a5a6-4d7d-acbc-3da3b9cc1b4b" providerId="ADAL" clId="{42BB5D34-7A67-42A0-868D-31A53ECA7E37}" dt="2024-05-14T12:09:09.234" v="12370"/>
          <ac:spMkLst>
            <pc:docMk/>
            <pc:sldMk cId="145644249" sldId="449"/>
            <ac:spMk id="457" creationId="{EC3EFA62-8276-A136-9E61-D33F5F35FF32}"/>
          </ac:spMkLst>
        </pc:spChg>
        <pc:spChg chg="add mod">
          <ac:chgData name="Heiko Klare" userId="d7b0efbd-a5a6-4d7d-acbc-3da3b9cc1b4b" providerId="ADAL" clId="{42BB5D34-7A67-42A0-868D-31A53ECA7E37}" dt="2024-05-14T12:09:09.234" v="12370"/>
          <ac:spMkLst>
            <pc:docMk/>
            <pc:sldMk cId="145644249" sldId="449"/>
            <ac:spMk id="459" creationId="{0F54EE08-F97F-6D2F-B9A4-41CA35A9886A}"/>
          </ac:spMkLst>
        </pc:spChg>
        <pc:spChg chg="add mod">
          <ac:chgData name="Heiko Klare" userId="d7b0efbd-a5a6-4d7d-acbc-3da3b9cc1b4b" providerId="ADAL" clId="{42BB5D34-7A67-42A0-868D-31A53ECA7E37}" dt="2024-05-14T12:09:09.234" v="12370"/>
          <ac:spMkLst>
            <pc:docMk/>
            <pc:sldMk cId="145644249" sldId="449"/>
            <ac:spMk id="461" creationId="{A21CDFB5-D332-74AD-BB12-70E120BDAC4C}"/>
          </ac:spMkLst>
        </pc:spChg>
        <pc:spChg chg="add mod">
          <ac:chgData name="Heiko Klare" userId="d7b0efbd-a5a6-4d7d-acbc-3da3b9cc1b4b" providerId="ADAL" clId="{42BB5D34-7A67-42A0-868D-31A53ECA7E37}" dt="2024-05-14T12:09:09.234" v="12370"/>
          <ac:spMkLst>
            <pc:docMk/>
            <pc:sldMk cId="145644249" sldId="449"/>
            <ac:spMk id="463" creationId="{ADA91E4D-E434-BD76-621D-E7DE312E2FC6}"/>
          </ac:spMkLst>
        </pc:spChg>
        <pc:spChg chg="add mod">
          <ac:chgData name="Heiko Klare" userId="d7b0efbd-a5a6-4d7d-acbc-3da3b9cc1b4b" providerId="ADAL" clId="{42BB5D34-7A67-42A0-868D-31A53ECA7E37}" dt="2024-05-14T12:09:09.234" v="12370"/>
          <ac:spMkLst>
            <pc:docMk/>
            <pc:sldMk cId="145644249" sldId="449"/>
            <ac:spMk id="465" creationId="{9B6FCCF7-D66F-ADB5-AA55-C5B7CA641A4E}"/>
          </ac:spMkLst>
        </pc:spChg>
        <pc:spChg chg="add mod">
          <ac:chgData name="Heiko Klare" userId="d7b0efbd-a5a6-4d7d-acbc-3da3b9cc1b4b" providerId="ADAL" clId="{42BB5D34-7A67-42A0-868D-31A53ECA7E37}" dt="2024-05-14T12:09:09.234" v="12370"/>
          <ac:spMkLst>
            <pc:docMk/>
            <pc:sldMk cId="145644249" sldId="449"/>
            <ac:spMk id="467" creationId="{4AB38393-ABD4-22E0-2EAD-5FB6E1B44527}"/>
          </ac:spMkLst>
        </pc:spChg>
        <pc:spChg chg="add mod">
          <ac:chgData name="Heiko Klare" userId="d7b0efbd-a5a6-4d7d-acbc-3da3b9cc1b4b" providerId="ADAL" clId="{42BB5D34-7A67-42A0-868D-31A53ECA7E37}" dt="2024-05-14T12:09:09.234" v="12370"/>
          <ac:spMkLst>
            <pc:docMk/>
            <pc:sldMk cId="145644249" sldId="449"/>
            <ac:spMk id="469" creationId="{7165E42F-B978-EA98-E053-B98FC26E2647}"/>
          </ac:spMkLst>
        </pc:spChg>
        <pc:spChg chg="add mod">
          <ac:chgData name="Heiko Klare" userId="d7b0efbd-a5a6-4d7d-acbc-3da3b9cc1b4b" providerId="ADAL" clId="{42BB5D34-7A67-42A0-868D-31A53ECA7E37}" dt="2024-05-14T12:09:09.234" v="12370"/>
          <ac:spMkLst>
            <pc:docMk/>
            <pc:sldMk cId="145644249" sldId="449"/>
            <ac:spMk id="471" creationId="{A6E55645-DD89-ED88-10DE-1F4C59B2681F}"/>
          </ac:spMkLst>
        </pc:spChg>
        <pc:spChg chg="add mod">
          <ac:chgData name="Heiko Klare" userId="d7b0efbd-a5a6-4d7d-acbc-3da3b9cc1b4b" providerId="ADAL" clId="{42BB5D34-7A67-42A0-868D-31A53ECA7E37}" dt="2024-05-14T12:09:09.234" v="12370"/>
          <ac:spMkLst>
            <pc:docMk/>
            <pc:sldMk cId="145644249" sldId="449"/>
            <ac:spMk id="473" creationId="{EC884417-0F5D-D8C1-BEAA-7F439F7B6114}"/>
          </ac:spMkLst>
        </pc:spChg>
        <pc:spChg chg="add mod">
          <ac:chgData name="Heiko Klare" userId="d7b0efbd-a5a6-4d7d-acbc-3da3b9cc1b4b" providerId="ADAL" clId="{42BB5D34-7A67-42A0-868D-31A53ECA7E37}" dt="2024-05-14T12:09:09.234" v="12370"/>
          <ac:spMkLst>
            <pc:docMk/>
            <pc:sldMk cId="145644249" sldId="449"/>
            <ac:spMk id="475" creationId="{3F865C0B-78A2-9C97-EA88-2D124B1A1978}"/>
          </ac:spMkLst>
        </pc:spChg>
        <pc:spChg chg="add mod">
          <ac:chgData name="Heiko Klare" userId="d7b0efbd-a5a6-4d7d-acbc-3da3b9cc1b4b" providerId="ADAL" clId="{42BB5D34-7A67-42A0-868D-31A53ECA7E37}" dt="2024-05-14T12:09:09.234" v="12370"/>
          <ac:spMkLst>
            <pc:docMk/>
            <pc:sldMk cId="145644249" sldId="449"/>
            <ac:spMk id="477" creationId="{5FDC29D4-CB65-254A-E3F0-A5AC8EB5F928}"/>
          </ac:spMkLst>
        </pc:spChg>
        <pc:spChg chg="add mod">
          <ac:chgData name="Heiko Klare" userId="d7b0efbd-a5a6-4d7d-acbc-3da3b9cc1b4b" providerId="ADAL" clId="{42BB5D34-7A67-42A0-868D-31A53ECA7E37}" dt="2024-05-14T12:09:09.234" v="12370"/>
          <ac:spMkLst>
            <pc:docMk/>
            <pc:sldMk cId="145644249" sldId="449"/>
            <ac:spMk id="479" creationId="{F804C0D1-5E08-535B-23FE-2A28EFFC66EA}"/>
          </ac:spMkLst>
        </pc:spChg>
        <pc:spChg chg="add mod">
          <ac:chgData name="Heiko Klare" userId="d7b0efbd-a5a6-4d7d-acbc-3da3b9cc1b4b" providerId="ADAL" clId="{42BB5D34-7A67-42A0-868D-31A53ECA7E37}" dt="2024-05-14T12:09:09.234" v="12370"/>
          <ac:spMkLst>
            <pc:docMk/>
            <pc:sldMk cId="145644249" sldId="449"/>
            <ac:spMk id="481" creationId="{536D7CCC-1F28-84CF-575A-4E8F6AC63727}"/>
          </ac:spMkLst>
        </pc:spChg>
        <pc:spChg chg="add mod">
          <ac:chgData name="Heiko Klare" userId="d7b0efbd-a5a6-4d7d-acbc-3da3b9cc1b4b" providerId="ADAL" clId="{42BB5D34-7A67-42A0-868D-31A53ECA7E37}" dt="2024-05-14T12:09:09.234" v="12370"/>
          <ac:spMkLst>
            <pc:docMk/>
            <pc:sldMk cId="145644249" sldId="449"/>
            <ac:spMk id="483" creationId="{320085FA-B1B9-004C-D2B3-63439B8E5E76}"/>
          </ac:spMkLst>
        </pc:spChg>
        <pc:spChg chg="add mod">
          <ac:chgData name="Heiko Klare" userId="d7b0efbd-a5a6-4d7d-acbc-3da3b9cc1b4b" providerId="ADAL" clId="{42BB5D34-7A67-42A0-868D-31A53ECA7E37}" dt="2024-05-14T12:09:09.234" v="12370"/>
          <ac:spMkLst>
            <pc:docMk/>
            <pc:sldMk cId="145644249" sldId="449"/>
            <ac:spMk id="485" creationId="{B43583C4-D9DE-5D68-6F8B-5ECFE70A06C6}"/>
          </ac:spMkLst>
        </pc:spChg>
        <pc:spChg chg="add mod">
          <ac:chgData name="Heiko Klare" userId="d7b0efbd-a5a6-4d7d-acbc-3da3b9cc1b4b" providerId="ADAL" clId="{42BB5D34-7A67-42A0-868D-31A53ECA7E37}" dt="2024-05-14T12:09:09.234" v="12370"/>
          <ac:spMkLst>
            <pc:docMk/>
            <pc:sldMk cId="145644249" sldId="449"/>
            <ac:spMk id="487" creationId="{9094AFE8-F34B-9A4C-DF71-4CC46CF041B5}"/>
          </ac:spMkLst>
        </pc:spChg>
        <pc:spChg chg="add mod">
          <ac:chgData name="Heiko Klare" userId="d7b0efbd-a5a6-4d7d-acbc-3da3b9cc1b4b" providerId="ADAL" clId="{42BB5D34-7A67-42A0-868D-31A53ECA7E37}" dt="2024-05-14T12:09:09.234" v="12370"/>
          <ac:spMkLst>
            <pc:docMk/>
            <pc:sldMk cId="145644249" sldId="449"/>
            <ac:spMk id="489" creationId="{64067B0D-5D49-7C10-7354-9160B7227894}"/>
          </ac:spMkLst>
        </pc:spChg>
        <pc:spChg chg="add mod">
          <ac:chgData name="Heiko Klare" userId="d7b0efbd-a5a6-4d7d-acbc-3da3b9cc1b4b" providerId="ADAL" clId="{42BB5D34-7A67-42A0-868D-31A53ECA7E37}" dt="2024-05-14T12:09:09.234" v="12370"/>
          <ac:spMkLst>
            <pc:docMk/>
            <pc:sldMk cId="145644249" sldId="449"/>
            <ac:spMk id="491" creationId="{11FC7794-9181-53A0-322B-A4C39D0E5B37}"/>
          </ac:spMkLst>
        </pc:spChg>
        <pc:spChg chg="add mod">
          <ac:chgData name="Heiko Klare" userId="d7b0efbd-a5a6-4d7d-acbc-3da3b9cc1b4b" providerId="ADAL" clId="{42BB5D34-7A67-42A0-868D-31A53ECA7E37}" dt="2024-05-14T12:09:09.234" v="12370"/>
          <ac:spMkLst>
            <pc:docMk/>
            <pc:sldMk cId="145644249" sldId="449"/>
            <ac:spMk id="493" creationId="{E0B6D9E2-E5F0-E72B-45E2-8F2B60857CC3}"/>
          </ac:spMkLst>
        </pc:spChg>
        <pc:spChg chg="add mod">
          <ac:chgData name="Heiko Klare" userId="d7b0efbd-a5a6-4d7d-acbc-3da3b9cc1b4b" providerId="ADAL" clId="{42BB5D34-7A67-42A0-868D-31A53ECA7E37}" dt="2024-05-14T12:09:09.234" v="12370"/>
          <ac:spMkLst>
            <pc:docMk/>
            <pc:sldMk cId="145644249" sldId="449"/>
            <ac:spMk id="495" creationId="{A0BC919F-E841-72E4-388C-69CE15881BA6}"/>
          </ac:spMkLst>
        </pc:spChg>
        <pc:spChg chg="add mod">
          <ac:chgData name="Heiko Klare" userId="d7b0efbd-a5a6-4d7d-acbc-3da3b9cc1b4b" providerId="ADAL" clId="{42BB5D34-7A67-42A0-868D-31A53ECA7E37}" dt="2024-05-14T12:09:09.234" v="12370"/>
          <ac:spMkLst>
            <pc:docMk/>
            <pc:sldMk cId="145644249" sldId="449"/>
            <ac:spMk id="497" creationId="{ECEDC18C-A440-C2CF-C32F-E11790AA2706}"/>
          </ac:spMkLst>
        </pc:spChg>
        <pc:spChg chg="add mod">
          <ac:chgData name="Heiko Klare" userId="d7b0efbd-a5a6-4d7d-acbc-3da3b9cc1b4b" providerId="ADAL" clId="{42BB5D34-7A67-42A0-868D-31A53ECA7E37}" dt="2024-05-14T12:09:09.234" v="12370"/>
          <ac:spMkLst>
            <pc:docMk/>
            <pc:sldMk cId="145644249" sldId="449"/>
            <ac:spMk id="499" creationId="{FEDDBD0D-5ED9-F7BE-D856-466DDF6DCFCA}"/>
          </ac:spMkLst>
        </pc:spChg>
        <pc:spChg chg="add mod">
          <ac:chgData name="Heiko Klare" userId="d7b0efbd-a5a6-4d7d-acbc-3da3b9cc1b4b" providerId="ADAL" clId="{42BB5D34-7A67-42A0-868D-31A53ECA7E37}" dt="2024-05-14T12:09:09.234" v="12370"/>
          <ac:spMkLst>
            <pc:docMk/>
            <pc:sldMk cId="145644249" sldId="449"/>
            <ac:spMk id="501" creationId="{01D0C0A1-C8F3-5E97-9719-156E224C5D03}"/>
          </ac:spMkLst>
        </pc:spChg>
        <pc:spChg chg="add mod">
          <ac:chgData name="Heiko Klare" userId="d7b0efbd-a5a6-4d7d-acbc-3da3b9cc1b4b" providerId="ADAL" clId="{42BB5D34-7A67-42A0-868D-31A53ECA7E37}" dt="2024-05-14T12:09:09.234" v="12370"/>
          <ac:spMkLst>
            <pc:docMk/>
            <pc:sldMk cId="145644249" sldId="449"/>
            <ac:spMk id="503" creationId="{34FBC06F-4B30-022E-5F4F-BBD272904444}"/>
          </ac:spMkLst>
        </pc:spChg>
        <pc:spChg chg="add mod">
          <ac:chgData name="Heiko Klare" userId="d7b0efbd-a5a6-4d7d-acbc-3da3b9cc1b4b" providerId="ADAL" clId="{42BB5D34-7A67-42A0-868D-31A53ECA7E37}" dt="2024-05-14T12:09:09.234" v="12370"/>
          <ac:spMkLst>
            <pc:docMk/>
            <pc:sldMk cId="145644249" sldId="449"/>
            <ac:spMk id="505" creationId="{C388BB74-BF22-0F3B-C509-E4A67B888C2D}"/>
          </ac:spMkLst>
        </pc:spChg>
        <pc:spChg chg="add mod">
          <ac:chgData name="Heiko Klare" userId="d7b0efbd-a5a6-4d7d-acbc-3da3b9cc1b4b" providerId="ADAL" clId="{42BB5D34-7A67-42A0-868D-31A53ECA7E37}" dt="2024-05-14T12:09:09.234" v="12370"/>
          <ac:spMkLst>
            <pc:docMk/>
            <pc:sldMk cId="145644249" sldId="449"/>
            <ac:spMk id="507" creationId="{41E15517-C7AD-72CB-8320-5873A4A7944D}"/>
          </ac:spMkLst>
        </pc:spChg>
        <pc:spChg chg="add mod">
          <ac:chgData name="Heiko Klare" userId="d7b0efbd-a5a6-4d7d-acbc-3da3b9cc1b4b" providerId="ADAL" clId="{42BB5D34-7A67-42A0-868D-31A53ECA7E37}" dt="2024-05-14T12:09:09.234" v="12370"/>
          <ac:spMkLst>
            <pc:docMk/>
            <pc:sldMk cId="145644249" sldId="449"/>
            <ac:spMk id="509" creationId="{ABC00532-7F20-61FF-81F4-23D8B3910F0E}"/>
          </ac:spMkLst>
        </pc:spChg>
        <pc:spChg chg="add mod">
          <ac:chgData name="Heiko Klare" userId="d7b0efbd-a5a6-4d7d-acbc-3da3b9cc1b4b" providerId="ADAL" clId="{42BB5D34-7A67-42A0-868D-31A53ECA7E37}" dt="2024-05-14T12:09:09.234" v="12370"/>
          <ac:spMkLst>
            <pc:docMk/>
            <pc:sldMk cId="145644249" sldId="449"/>
            <ac:spMk id="511" creationId="{2F301741-F52A-2895-A31C-E4DFCF54184D}"/>
          </ac:spMkLst>
        </pc:spChg>
        <pc:spChg chg="add mod">
          <ac:chgData name="Heiko Klare" userId="d7b0efbd-a5a6-4d7d-acbc-3da3b9cc1b4b" providerId="ADAL" clId="{42BB5D34-7A67-42A0-868D-31A53ECA7E37}" dt="2024-05-14T12:09:09.234" v="12370"/>
          <ac:spMkLst>
            <pc:docMk/>
            <pc:sldMk cId="145644249" sldId="449"/>
            <ac:spMk id="513" creationId="{F514C1AC-D13E-7D68-B289-C593F4414A43}"/>
          </ac:spMkLst>
        </pc:spChg>
        <pc:spChg chg="add mod">
          <ac:chgData name="Heiko Klare" userId="d7b0efbd-a5a6-4d7d-acbc-3da3b9cc1b4b" providerId="ADAL" clId="{42BB5D34-7A67-42A0-868D-31A53ECA7E37}" dt="2024-05-14T12:09:09.234" v="12370"/>
          <ac:spMkLst>
            <pc:docMk/>
            <pc:sldMk cId="145644249" sldId="449"/>
            <ac:spMk id="515" creationId="{3C510A51-A126-92EF-B6A2-F145A21C861C}"/>
          </ac:spMkLst>
        </pc:spChg>
        <pc:spChg chg="add mod">
          <ac:chgData name="Heiko Klare" userId="d7b0efbd-a5a6-4d7d-acbc-3da3b9cc1b4b" providerId="ADAL" clId="{42BB5D34-7A67-42A0-868D-31A53ECA7E37}" dt="2024-05-14T12:09:09.234" v="12370"/>
          <ac:spMkLst>
            <pc:docMk/>
            <pc:sldMk cId="145644249" sldId="449"/>
            <ac:spMk id="516" creationId="{ACBC698C-455F-306E-16F9-A75F8A3DBEB9}"/>
          </ac:spMkLst>
        </pc:spChg>
        <pc:spChg chg="add mod">
          <ac:chgData name="Heiko Klare" userId="d7b0efbd-a5a6-4d7d-acbc-3da3b9cc1b4b" providerId="ADAL" clId="{42BB5D34-7A67-42A0-868D-31A53ECA7E37}" dt="2024-05-14T12:09:09.234" v="12370"/>
          <ac:spMkLst>
            <pc:docMk/>
            <pc:sldMk cId="145644249" sldId="449"/>
            <ac:spMk id="517" creationId="{0FA14565-3AF4-8093-D435-02D63306AA76}"/>
          </ac:spMkLst>
        </pc:spChg>
        <pc:spChg chg="add mod">
          <ac:chgData name="Heiko Klare" userId="d7b0efbd-a5a6-4d7d-acbc-3da3b9cc1b4b" providerId="ADAL" clId="{42BB5D34-7A67-42A0-868D-31A53ECA7E37}" dt="2024-05-14T12:09:09.234" v="12370"/>
          <ac:spMkLst>
            <pc:docMk/>
            <pc:sldMk cId="145644249" sldId="449"/>
            <ac:spMk id="518" creationId="{AA30DD55-3E21-9C4B-3B81-7BB9E541C59C}"/>
          </ac:spMkLst>
        </pc:spChg>
        <pc:spChg chg="add mod">
          <ac:chgData name="Heiko Klare" userId="d7b0efbd-a5a6-4d7d-acbc-3da3b9cc1b4b" providerId="ADAL" clId="{42BB5D34-7A67-42A0-868D-31A53ECA7E37}" dt="2024-05-14T12:09:09.234" v="12370"/>
          <ac:spMkLst>
            <pc:docMk/>
            <pc:sldMk cId="145644249" sldId="449"/>
            <ac:spMk id="519" creationId="{445F7A12-B13D-0EA1-4ABB-5D0E70A38FFC}"/>
          </ac:spMkLst>
        </pc:spChg>
        <pc:spChg chg="add mod">
          <ac:chgData name="Heiko Klare" userId="d7b0efbd-a5a6-4d7d-acbc-3da3b9cc1b4b" providerId="ADAL" clId="{42BB5D34-7A67-42A0-868D-31A53ECA7E37}" dt="2024-05-14T12:09:09.234" v="12370"/>
          <ac:spMkLst>
            <pc:docMk/>
            <pc:sldMk cId="145644249" sldId="449"/>
            <ac:spMk id="520" creationId="{DA6075AB-AAA4-4CEA-C631-D24E44475CBF}"/>
          </ac:spMkLst>
        </pc:spChg>
        <pc:spChg chg="add mod">
          <ac:chgData name="Heiko Klare" userId="d7b0efbd-a5a6-4d7d-acbc-3da3b9cc1b4b" providerId="ADAL" clId="{42BB5D34-7A67-42A0-868D-31A53ECA7E37}" dt="2024-05-14T12:09:09.234" v="12370"/>
          <ac:spMkLst>
            <pc:docMk/>
            <pc:sldMk cId="145644249" sldId="449"/>
            <ac:spMk id="521" creationId="{2584A456-DC5A-7B83-EFBD-4D831A0F1F64}"/>
          </ac:spMkLst>
        </pc:spChg>
        <pc:spChg chg="add mod">
          <ac:chgData name="Heiko Klare" userId="d7b0efbd-a5a6-4d7d-acbc-3da3b9cc1b4b" providerId="ADAL" clId="{42BB5D34-7A67-42A0-868D-31A53ECA7E37}" dt="2024-05-14T12:09:09.234" v="12370"/>
          <ac:spMkLst>
            <pc:docMk/>
            <pc:sldMk cId="145644249" sldId="449"/>
            <ac:spMk id="522" creationId="{E720043E-BC9D-E45C-4ABD-2F91D0182F7A}"/>
          </ac:spMkLst>
        </pc:spChg>
        <pc:spChg chg="add mod">
          <ac:chgData name="Heiko Klare" userId="d7b0efbd-a5a6-4d7d-acbc-3da3b9cc1b4b" providerId="ADAL" clId="{42BB5D34-7A67-42A0-868D-31A53ECA7E37}" dt="2024-05-14T12:09:09.234" v="12370"/>
          <ac:spMkLst>
            <pc:docMk/>
            <pc:sldMk cId="145644249" sldId="449"/>
            <ac:spMk id="523" creationId="{EA169E26-29A7-834A-D3EC-A79B3960C54C}"/>
          </ac:spMkLst>
        </pc:spChg>
        <pc:spChg chg="add mod">
          <ac:chgData name="Heiko Klare" userId="d7b0efbd-a5a6-4d7d-acbc-3da3b9cc1b4b" providerId="ADAL" clId="{42BB5D34-7A67-42A0-868D-31A53ECA7E37}" dt="2024-05-14T12:09:09.234" v="12370"/>
          <ac:spMkLst>
            <pc:docMk/>
            <pc:sldMk cId="145644249" sldId="449"/>
            <ac:spMk id="524" creationId="{FECF615C-EBAB-30C3-20CA-BC3C15AD21B4}"/>
          </ac:spMkLst>
        </pc:spChg>
        <pc:spChg chg="add mod">
          <ac:chgData name="Heiko Klare" userId="d7b0efbd-a5a6-4d7d-acbc-3da3b9cc1b4b" providerId="ADAL" clId="{42BB5D34-7A67-42A0-868D-31A53ECA7E37}" dt="2024-05-14T12:09:09.234" v="12370"/>
          <ac:spMkLst>
            <pc:docMk/>
            <pc:sldMk cId="145644249" sldId="449"/>
            <ac:spMk id="525" creationId="{0EED162D-A28A-5461-EFB3-1C2978187A32}"/>
          </ac:spMkLst>
        </pc:spChg>
        <pc:spChg chg="add mod">
          <ac:chgData name="Heiko Klare" userId="d7b0efbd-a5a6-4d7d-acbc-3da3b9cc1b4b" providerId="ADAL" clId="{42BB5D34-7A67-42A0-868D-31A53ECA7E37}" dt="2024-05-14T12:09:09.234" v="12370"/>
          <ac:spMkLst>
            <pc:docMk/>
            <pc:sldMk cId="145644249" sldId="449"/>
            <ac:spMk id="526" creationId="{2941F474-829A-3D61-BF4F-DAE70FDA2AF5}"/>
          </ac:spMkLst>
        </pc:spChg>
        <pc:spChg chg="add mod">
          <ac:chgData name="Heiko Klare" userId="d7b0efbd-a5a6-4d7d-acbc-3da3b9cc1b4b" providerId="ADAL" clId="{42BB5D34-7A67-42A0-868D-31A53ECA7E37}" dt="2024-05-14T12:09:09.234" v="12370"/>
          <ac:spMkLst>
            <pc:docMk/>
            <pc:sldMk cId="145644249" sldId="449"/>
            <ac:spMk id="527" creationId="{0D1E7E55-39DF-E044-A92D-63834DA617A2}"/>
          </ac:spMkLst>
        </pc:spChg>
        <pc:spChg chg="add mod">
          <ac:chgData name="Heiko Klare" userId="d7b0efbd-a5a6-4d7d-acbc-3da3b9cc1b4b" providerId="ADAL" clId="{42BB5D34-7A67-42A0-868D-31A53ECA7E37}" dt="2024-05-14T12:09:09.234" v="12370"/>
          <ac:spMkLst>
            <pc:docMk/>
            <pc:sldMk cId="145644249" sldId="449"/>
            <ac:spMk id="528" creationId="{B6178E50-4687-5C51-DA31-B1485A380D17}"/>
          </ac:spMkLst>
        </pc:spChg>
        <pc:spChg chg="add mod">
          <ac:chgData name="Heiko Klare" userId="d7b0efbd-a5a6-4d7d-acbc-3da3b9cc1b4b" providerId="ADAL" clId="{42BB5D34-7A67-42A0-868D-31A53ECA7E37}" dt="2024-05-14T12:09:09.234" v="12370"/>
          <ac:spMkLst>
            <pc:docMk/>
            <pc:sldMk cId="145644249" sldId="449"/>
            <ac:spMk id="529" creationId="{4F2A78B2-E14B-E551-71C1-B78D77998FD4}"/>
          </ac:spMkLst>
        </pc:spChg>
        <pc:spChg chg="add mod">
          <ac:chgData name="Heiko Klare" userId="d7b0efbd-a5a6-4d7d-acbc-3da3b9cc1b4b" providerId="ADAL" clId="{42BB5D34-7A67-42A0-868D-31A53ECA7E37}" dt="2024-05-14T12:09:09.234" v="12370"/>
          <ac:spMkLst>
            <pc:docMk/>
            <pc:sldMk cId="145644249" sldId="449"/>
            <ac:spMk id="530" creationId="{955C65E1-9D4B-DB49-F949-492BA47C5CFE}"/>
          </ac:spMkLst>
        </pc:spChg>
        <pc:spChg chg="add mod">
          <ac:chgData name="Heiko Klare" userId="d7b0efbd-a5a6-4d7d-acbc-3da3b9cc1b4b" providerId="ADAL" clId="{42BB5D34-7A67-42A0-868D-31A53ECA7E37}" dt="2024-05-14T12:09:09.234" v="12370"/>
          <ac:spMkLst>
            <pc:docMk/>
            <pc:sldMk cId="145644249" sldId="449"/>
            <ac:spMk id="531" creationId="{31470B18-9C94-2B4D-ECC3-57EA13344CD9}"/>
          </ac:spMkLst>
        </pc:spChg>
        <pc:spChg chg="add mod">
          <ac:chgData name="Heiko Klare" userId="d7b0efbd-a5a6-4d7d-acbc-3da3b9cc1b4b" providerId="ADAL" clId="{42BB5D34-7A67-42A0-868D-31A53ECA7E37}" dt="2024-05-14T12:09:09.234" v="12370"/>
          <ac:spMkLst>
            <pc:docMk/>
            <pc:sldMk cId="145644249" sldId="449"/>
            <ac:spMk id="532" creationId="{8878F4E3-9D81-CCA4-D9DA-0F5C70D632E2}"/>
          </ac:spMkLst>
        </pc:spChg>
        <pc:spChg chg="add mod">
          <ac:chgData name="Heiko Klare" userId="d7b0efbd-a5a6-4d7d-acbc-3da3b9cc1b4b" providerId="ADAL" clId="{42BB5D34-7A67-42A0-868D-31A53ECA7E37}" dt="2024-05-14T12:09:09.234" v="12370"/>
          <ac:spMkLst>
            <pc:docMk/>
            <pc:sldMk cId="145644249" sldId="449"/>
            <ac:spMk id="533" creationId="{2415265A-6681-1F55-C029-A5157FE637B4}"/>
          </ac:spMkLst>
        </pc:spChg>
        <pc:spChg chg="add mod">
          <ac:chgData name="Heiko Klare" userId="d7b0efbd-a5a6-4d7d-acbc-3da3b9cc1b4b" providerId="ADAL" clId="{42BB5D34-7A67-42A0-868D-31A53ECA7E37}" dt="2024-05-14T12:09:09.234" v="12370"/>
          <ac:spMkLst>
            <pc:docMk/>
            <pc:sldMk cId="145644249" sldId="449"/>
            <ac:spMk id="534" creationId="{C80A02C1-AA77-2D45-8189-72C296E06A27}"/>
          </ac:spMkLst>
        </pc:spChg>
        <pc:spChg chg="add mod">
          <ac:chgData name="Heiko Klare" userId="d7b0efbd-a5a6-4d7d-acbc-3da3b9cc1b4b" providerId="ADAL" clId="{42BB5D34-7A67-42A0-868D-31A53ECA7E37}" dt="2024-05-14T12:09:09.234" v="12370"/>
          <ac:spMkLst>
            <pc:docMk/>
            <pc:sldMk cId="145644249" sldId="449"/>
            <ac:spMk id="535" creationId="{61428164-5C43-7420-F2A4-B2B5772DBDC8}"/>
          </ac:spMkLst>
        </pc:spChg>
        <pc:spChg chg="add mod">
          <ac:chgData name="Heiko Klare" userId="d7b0efbd-a5a6-4d7d-acbc-3da3b9cc1b4b" providerId="ADAL" clId="{42BB5D34-7A67-42A0-868D-31A53ECA7E37}" dt="2024-05-14T12:09:09.234" v="12370"/>
          <ac:spMkLst>
            <pc:docMk/>
            <pc:sldMk cId="145644249" sldId="449"/>
            <ac:spMk id="536" creationId="{1E764676-1FA1-F9E5-B388-85C25060842F}"/>
          </ac:spMkLst>
        </pc:spChg>
        <pc:spChg chg="add mod">
          <ac:chgData name="Heiko Klare" userId="d7b0efbd-a5a6-4d7d-acbc-3da3b9cc1b4b" providerId="ADAL" clId="{42BB5D34-7A67-42A0-868D-31A53ECA7E37}" dt="2024-05-14T12:09:09.234" v="12370"/>
          <ac:spMkLst>
            <pc:docMk/>
            <pc:sldMk cId="145644249" sldId="449"/>
            <ac:spMk id="537" creationId="{6F721C88-A6AB-EB22-B58C-AE7DDD1F63B7}"/>
          </ac:spMkLst>
        </pc:spChg>
        <pc:spChg chg="add mod">
          <ac:chgData name="Heiko Klare" userId="d7b0efbd-a5a6-4d7d-acbc-3da3b9cc1b4b" providerId="ADAL" clId="{42BB5D34-7A67-42A0-868D-31A53ECA7E37}" dt="2024-05-14T12:09:09.234" v="12370"/>
          <ac:spMkLst>
            <pc:docMk/>
            <pc:sldMk cId="145644249" sldId="449"/>
            <ac:spMk id="539" creationId="{FE16F919-BBD7-A23A-F1DE-5A12E59E0C23}"/>
          </ac:spMkLst>
        </pc:spChg>
        <pc:spChg chg="add mod">
          <ac:chgData name="Heiko Klare" userId="d7b0efbd-a5a6-4d7d-acbc-3da3b9cc1b4b" providerId="ADAL" clId="{42BB5D34-7A67-42A0-868D-31A53ECA7E37}" dt="2024-05-14T12:09:09.234" v="12370"/>
          <ac:spMkLst>
            <pc:docMk/>
            <pc:sldMk cId="145644249" sldId="449"/>
            <ac:spMk id="541" creationId="{2170C509-A2C7-F61F-6C03-9459E0D1FAED}"/>
          </ac:spMkLst>
        </pc:spChg>
        <pc:spChg chg="add mod">
          <ac:chgData name="Heiko Klare" userId="d7b0efbd-a5a6-4d7d-acbc-3da3b9cc1b4b" providerId="ADAL" clId="{42BB5D34-7A67-42A0-868D-31A53ECA7E37}" dt="2024-05-14T12:09:09.234" v="12370"/>
          <ac:spMkLst>
            <pc:docMk/>
            <pc:sldMk cId="145644249" sldId="449"/>
            <ac:spMk id="543" creationId="{E9D707CC-323E-FCF9-224D-261CFBCDF51A}"/>
          </ac:spMkLst>
        </pc:spChg>
        <pc:spChg chg="add mod">
          <ac:chgData name="Heiko Klare" userId="d7b0efbd-a5a6-4d7d-acbc-3da3b9cc1b4b" providerId="ADAL" clId="{42BB5D34-7A67-42A0-868D-31A53ECA7E37}" dt="2024-05-14T12:09:09.234" v="12370"/>
          <ac:spMkLst>
            <pc:docMk/>
            <pc:sldMk cId="145644249" sldId="449"/>
            <ac:spMk id="545" creationId="{63E7B094-DCC9-54F1-693F-FBC0863FC36C}"/>
          </ac:spMkLst>
        </pc:spChg>
        <pc:spChg chg="add mod">
          <ac:chgData name="Heiko Klare" userId="d7b0efbd-a5a6-4d7d-acbc-3da3b9cc1b4b" providerId="ADAL" clId="{42BB5D34-7A67-42A0-868D-31A53ECA7E37}" dt="2024-05-14T12:09:09.234" v="12370"/>
          <ac:spMkLst>
            <pc:docMk/>
            <pc:sldMk cId="145644249" sldId="449"/>
            <ac:spMk id="547" creationId="{9386FF85-98C1-33B4-20BA-6AACDBE37859}"/>
          </ac:spMkLst>
        </pc:spChg>
        <pc:spChg chg="add mod">
          <ac:chgData name="Heiko Klare" userId="d7b0efbd-a5a6-4d7d-acbc-3da3b9cc1b4b" providerId="ADAL" clId="{42BB5D34-7A67-42A0-868D-31A53ECA7E37}" dt="2024-05-14T12:09:09.234" v="12370"/>
          <ac:spMkLst>
            <pc:docMk/>
            <pc:sldMk cId="145644249" sldId="449"/>
            <ac:spMk id="549" creationId="{D8766243-BF96-B3AC-9555-6D47593DB67E}"/>
          </ac:spMkLst>
        </pc:spChg>
        <pc:spChg chg="add mod">
          <ac:chgData name="Heiko Klare" userId="d7b0efbd-a5a6-4d7d-acbc-3da3b9cc1b4b" providerId="ADAL" clId="{42BB5D34-7A67-42A0-868D-31A53ECA7E37}" dt="2024-05-14T12:09:09.234" v="12370"/>
          <ac:spMkLst>
            <pc:docMk/>
            <pc:sldMk cId="145644249" sldId="449"/>
            <ac:spMk id="551" creationId="{5E59496E-0AE4-4BD0-F48A-60759E0D7194}"/>
          </ac:spMkLst>
        </pc:spChg>
        <pc:spChg chg="add mod">
          <ac:chgData name="Heiko Klare" userId="d7b0efbd-a5a6-4d7d-acbc-3da3b9cc1b4b" providerId="ADAL" clId="{42BB5D34-7A67-42A0-868D-31A53ECA7E37}" dt="2024-05-14T12:09:09.234" v="12370"/>
          <ac:spMkLst>
            <pc:docMk/>
            <pc:sldMk cId="145644249" sldId="449"/>
            <ac:spMk id="553" creationId="{E05AAB57-7E80-1285-A06C-9CA7D08CF16A}"/>
          </ac:spMkLst>
        </pc:spChg>
        <pc:spChg chg="add mod">
          <ac:chgData name="Heiko Klare" userId="d7b0efbd-a5a6-4d7d-acbc-3da3b9cc1b4b" providerId="ADAL" clId="{42BB5D34-7A67-42A0-868D-31A53ECA7E37}" dt="2024-05-14T12:09:09.234" v="12370"/>
          <ac:spMkLst>
            <pc:docMk/>
            <pc:sldMk cId="145644249" sldId="449"/>
            <ac:spMk id="555" creationId="{76928BEA-1714-7E1F-D3CC-A42402BD622E}"/>
          </ac:spMkLst>
        </pc:spChg>
        <pc:spChg chg="add mod">
          <ac:chgData name="Heiko Klare" userId="d7b0efbd-a5a6-4d7d-acbc-3da3b9cc1b4b" providerId="ADAL" clId="{42BB5D34-7A67-42A0-868D-31A53ECA7E37}" dt="2024-05-14T12:09:09.234" v="12370"/>
          <ac:spMkLst>
            <pc:docMk/>
            <pc:sldMk cId="145644249" sldId="449"/>
            <ac:spMk id="557" creationId="{D6EEBE1E-7274-C499-33A8-9438CE61D524}"/>
          </ac:spMkLst>
        </pc:spChg>
        <pc:spChg chg="add mod">
          <ac:chgData name="Heiko Klare" userId="d7b0efbd-a5a6-4d7d-acbc-3da3b9cc1b4b" providerId="ADAL" clId="{42BB5D34-7A67-42A0-868D-31A53ECA7E37}" dt="2024-05-14T12:09:09.234" v="12370"/>
          <ac:spMkLst>
            <pc:docMk/>
            <pc:sldMk cId="145644249" sldId="449"/>
            <ac:spMk id="559" creationId="{E62361A2-1C73-68C5-2776-8B65C884B084}"/>
          </ac:spMkLst>
        </pc:spChg>
        <pc:spChg chg="add mod">
          <ac:chgData name="Heiko Klare" userId="d7b0efbd-a5a6-4d7d-acbc-3da3b9cc1b4b" providerId="ADAL" clId="{42BB5D34-7A67-42A0-868D-31A53ECA7E37}" dt="2024-05-14T12:09:09.234" v="12370"/>
          <ac:spMkLst>
            <pc:docMk/>
            <pc:sldMk cId="145644249" sldId="449"/>
            <ac:spMk id="561" creationId="{8638ED92-5220-2A2C-0414-F7DCAAE2B6F5}"/>
          </ac:spMkLst>
        </pc:spChg>
        <pc:spChg chg="add mod">
          <ac:chgData name="Heiko Klare" userId="d7b0efbd-a5a6-4d7d-acbc-3da3b9cc1b4b" providerId="ADAL" clId="{42BB5D34-7A67-42A0-868D-31A53ECA7E37}" dt="2024-05-14T12:09:09.234" v="12370"/>
          <ac:spMkLst>
            <pc:docMk/>
            <pc:sldMk cId="145644249" sldId="449"/>
            <ac:spMk id="563" creationId="{D91E1A09-9045-03FE-575D-B552C1DD0FA7}"/>
          </ac:spMkLst>
        </pc:spChg>
        <pc:spChg chg="add mod">
          <ac:chgData name="Heiko Klare" userId="d7b0efbd-a5a6-4d7d-acbc-3da3b9cc1b4b" providerId="ADAL" clId="{42BB5D34-7A67-42A0-868D-31A53ECA7E37}" dt="2024-05-14T12:09:09.234" v="12370"/>
          <ac:spMkLst>
            <pc:docMk/>
            <pc:sldMk cId="145644249" sldId="449"/>
            <ac:spMk id="565" creationId="{51AE38BB-101C-FDB5-2FAA-7D3AE413F6E5}"/>
          </ac:spMkLst>
        </pc:spChg>
        <pc:spChg chg="add mod">
          <ac:chgData name="Heiko Klare" userId="d7b0efbd-a5a6-4d7d-acbc-3da3b9cc1b4b" providerId="ADAL" clId="{42BB5D34-7A67-42A0-868D-31A53ECA7E37}" dt="2024-05-14T12:09:09.234" v="12370"/>
          <ac:spMkLst>
            <pc:docMk/>
            <pc:sldMk cId="145644249" sldId="449"/>
            <ac:spMk id="567" creationId="{C3834438-E25F-59CA-2A28-026981A99089}"/>
          </ac:spMkLst>
        </pc:spChg>
        <pc:spChg chg="add mod">
          <ac:chgData name="Heiko Klare" userId="d7b0efbd-a5a6-4d7d-acbc-3da3b9cc1b4b" providerId="ADAL" clId="{42BB5D34-7A67-42A0-868D-31A53ECA7E37}" dt="2024-05-14T12:09:09.234" v="12370"/>
          <ac:spMkLst>
            <pc:docMk/>
            <pc:sldMk cId="145644249" sldId="449"/>
            <ac:spMk id="569" creationId="{9006E13D-6AA5-0077-8C6B-BDC269DAF8F1}"/>
          </ac:spMkLst>
        </pc:spChg>
        <pc:spChg chg="add mod">
          <ac:chgData name="Heiko Klare" userId="d7b0efbd-a5a6-4d7d-acbc-3da3b9cc1b4b" providerId="ADAL" clId="{42BB5D34-7A67-42A0-868D-31A53ECA7E37}" dt="2024-05-14T12:09:09.234" v="12370"/>
          <ac:spMkLst>
            <pc:docMk/>
            <pc:sldMk cId="145644249" sldId="449"/>
            <ac:spMk id="571" creationId="{6048B450-1616-7A81-9E83-BA3A04D3271B}"/>
          </ac:spMkLst>
        </pc:spChg>
        <pc:spChg chg="add mod">
          <ac:chgData name="Heiko Klare" userId="d7b0efbd-a5a6-4d7d-acbc-3da3b9cc1b4b" providerId="ADAL" clId="{42BB5D34-7A67-42A0-868D-31A53ECA7E37}" dt="2024-05-14T12:09:09.234" v="12370"/>
          <ac:spMkLst>
            <pc:docMk/>
            <pc:sldMk cId="145644249" sldId="449"/>
            <ac:spMk id="573" creationId="{B1107AD0-8C6B-6BF4-4378-E93795D5196B}"/>
          </ac:spMkLst>
        </pc:spChg>
        <pc:spChg chg="add mod">
          <ac:chgData name="Heiko Klare" userId="d7b0efbd-a5a6-4d7d-acbc-3da3b9cc1b4b" providerId="ADAL" clId="{42BB5D34-7A67-42A0-868D-31A53ECA7E37}" dt="2024-05-14T12:09:09.234" v="12370"/>
          <ac:spMkLst>
            <pc:docMk/>
            <pc:sldMk cId="145644249" sldId="449"/>
            <ac:spMk id="575" creationId="{7E17E044-EEE8-6FCF-7C90-D8FCC1441537}"/>
          </ac:spMkLst>
        </pc:spChg>
        <pc:spChg chg="add mod">
          <ac:chgData name="Heiko Klare" userId="d7b0efbd-a5a6-4d7d-acbc-3da3b9cc1b4b" providerId="ADAL" clId="{42BB5D34-7A67-42A0-868D-31A53ECA7E37}" dt="2024-05-14T12:09:09.234" v="12370"/>
          <ac:spMkLst>
            <pc:docMk/>
            <pc:sldMk cId="145644249" sldId="449"/>
            <ac:spMk id="577" creationId="{6565B0D6-947D-848D-B938-8519849363FA}"/>
          </ac:spMkLst>
        </pc:spChg>
        <pc:spChg chg="add mod">
          <ac:chgData name="Heiko Klare" userId="d7b0efbd-a5a6-4d7d-acbc-3da3b9cc1b4b" providerId="ADAL" clId="{42BB5D34-7A67-42A0-868D-31A53ECA7E37}" dt="2024-05-14T12:09:09.234" v="12370"/>
          <ac:spMkLst>
            <pc:docMk/>
            <pc:sldMk cId="145644249" sldId="449"/>
            <ac:spMk id="579" creationId="{F41E5FD0-7112-1D3F-6564-93689B9E0BFF}"/>
          </ac:spMkLst>
        </pc:spChg>
        <pc:spChg chg="add mod">
          <ac:chgData name="Heiko Klare" userId="d7b0efbd-a5a6-4d7d-acbc-3da3b9cc1b4b" providerId="ADAL" clId="{42BB5D34-7A67-42A0-868D-31A53ECA7E37}" dt="2024-05-14T12:09:09.234" v="12370"/>
          <ac:spMkLst>
            <pc:docMk/>
            <pc:sldMk cId="145644249" sldId="449"/>
            <ac:spMk id="581" creationId="{6684137B-E2EB-E782-BBC7-3324D20CAF9F}"/>
          </ac:spMkLst>
        </pc:spChg>
        <pc:spChg chg="add mod">
          <ac:chgData name="Heiko Klare" userId="d7b0efbd-a5a6-4d7d-acbc-3da3b9cc1b4b" providerId="ADAL" clId="{42BB5D34-7A67-42A0-868D-31A53ECA7E37}" dt="2024-05-14T12:09:09.234" v="12370"/>
          <ac:spMkLst>
            <pc:docMk/>
            <pc:sldMk cId="145644249" sldId="449"/>
            <ac:spMk id="583" creationId="{D53080C9-6941-EE0D-CA57-8A21F92C3167}"/>
          </ac:spMkLst>
        </pc:spChg>
        <pc:spChg chg="add mod">
          <ac:chgData name="Heiko Klare" userId="d7b0efbd-a5a6-4d7d-acbc-3da3b9cc1b4b" providerId="ADAL" clId="{42BB5D34-7A67-42A0-868D-31A53ECA7E37}" dt="2024-05-14T12:09:09.234" v="12370"/>
          <ac:spMkLst>
            <pc:docMk/>
            <pc:sldMk cId="145644249" sldId="449"/>
            <ac:spMk id="585" creationId="{6BC3BA87-3E63-CCB6-A152-CAE49A3FA779}"/>
          </ac:spMkLst>
        </pc:spChg>
        <pc:spChg chg="add mod">
          <ac:chgData name="Heiko Klare" userId="d7b0efbd-a5a6-4d7d-acbc-3da3b9cc1b4b" providerId="ADAL" clId="{42BB5D34-7A67-42A0-868D-31A53ECA7E37}" dt="2024-05-14T12:09:09.234" v="12370"/>
          <ac:spMkLst>
            <pc:docMk/>
            <pc:sldMk cId="145644249" sldId="449"/>
            <ac:spMk id="587" creationId="{AD5438FE-03E4-7AE9-91C1-10634B7D3D0A}"/>
          </ac:spMkLst>
        </pc:spChg>
        <pc:spChg chg="add mod">
          <ac:chgData name="Heiko Klare" userId="d7b0efbd-a5a6-4d7d-acbc-3da3b9cc1b4b" providerId="ADAL" clId="{42BB5D34-7A67-42A0-868D-31A53ECA7E37}" dt="2024-05-14T12:09:09.234" v="12370"/>
          <ac:spMkLst>
            <pc:docMk/>
            <pc:sldMk cId="145644249" sldId="449"/>
            <ac:spMk id="589" creationId="{3F35949B-003A-4CA4-445D-6EE152BB317C}"/>
          </ac:spMkLst>
        </pc:spChg>
        <pc:spChg chg="add mod">
          <ac:chgData name="Heiko Klare" userId="d7b0efbd-a5a6-4d7d-acbc-3da3b9cc1b4b" providerId="ADAL" clId="{42BB5D34-7A67-42A0-868D-31A53ECA7E37}" dt="2024-05-14T12:09:09.234" v="12370"/>
          <ac:spMkLst>
            <pc:docMk/>
            <pc:sldMk cId="145644249" sldId="449"/>
            <ac:spMk id="591" creationId="{B28A7087-E454-8396-8328-422F1ED6DF9B}"/>
          </ac:spMkLst>
        </pc:spChg>
        <pc:spChg chg="add mod">
          <ac:chgData name="Heiko Klare" userId="d7b0efbd-a5a6-4d7d-acbc-3da3b9cc1b4b" providerId="ADAL" clId="{42BB5D34-7A67-42A0-868D-31A53ECA7E37}" dt="2024-05-14T12:09:09.234" v="12370"/>
          <ac:spMkLst>
            <pc:docMk/>
            <pc:sldMk cId="145644249" sldId="449"/>
            <ac:spMk id="593" creationId="{5C14EB3F-BA97-BE6E-15F5-4D155E254A22}"/>
          </ac:spMkLst>
        </pc:spChg>
        <pc:spChg chg="add mod">
          <ac:chgData name="Heiko Klare" userId="d7b0efbd-a5a6-4d7d-acbc-3da3b9cc1b4b" providerId="ADAL" clId="{42BB5D34-7A67-42A0-868D-31A53ECA7E37}" dt="2024-05-14T12:09:09.234" v="12370"/>
          <ac:spMkLst>
            <pc:docMk/>
            <pc:sldMk cId="145644249" sldId="449"/>
            <ac:spMk id="595" creationId="{821216D6-9DEE-62A7-D5D3-E63F8F23A2B8}"/>
          </ac:spMkLst>
        </pc:spChg>
        <pc:spChg chg="add mod">
          <ac:chgData name="Heiko Klare" userId="d7b0efbd-a5a6-4d7d-acbc-3da3b9cc1b4b" providerId="ADAL" clId="{42BB5D34-7A67-42A0-868D-31A53ECA7E37}" dt="2024-05-14T12:09:09.234" v="12370"/>
          <ac:spMkLst>
            <pc:docMk/>
            <pc:sldMk cId="145644249" sldId="449"/>
            <ac:spMk id="597" creationId="{5C388AB3-B546-C7BB-9308-213F5DD8BC8D}"/>
          </ac:spMkLst>
        </pc:spChg>
        <pc:spChg chg="add mod">
          <ac:chgData name="Heiko Klare" userId="d7b0efbd-a5a6-4d7d-acbc-3da3b9cc1b4b" providerId="ADAL" clId="{42BB5D34-7A67-42A0-868D-31A53ECA7E37}" dt="2024-05-14T12:09:09.234" v="12370"/>
          <ac:spMkLst>
            <pc:docMk/>
            <pc:sldMk cId="145644249" sldId="449"/>
            <ac:spMk id="599" creationId="{4E432BB8-3984-C290-3779-E602233E6831}"/>
          </ac:spMkLst>
        </pc:spChg>
        <pc:spChg chg="add mod">
          <ac:chgData name="Heiko Klare" userId="d7b0efbd-a5a6-4d7d-acbc-3da3b9cc1b4b" providerId="ADAL" clId="{42BB5D34-7A67-42A0-868D-31A53ECA7E37}" dt="2024-05-14T12:09:09.234" v="12370"/>
          <ac:spMkLst>
            <pc:docMk/>
            <pc:sldMk cId="145644249" sldId="449"/>
            <ac:spMk id="601" creationId="{3D4C26D5-B9BA-2605-0746-CA32A0CF0B57}"/>
          </ac:spMkLst>
        </pc:spChg>
        <pc:spChg chg="add mod">
          <ac:chgData name="Heiko Klare" userId="d7b0efbd-a5a6-4d7d-acbc-3da3b9cc1b4b" providerId="ADAL" clId="{42BB5D34-7A67-42A0-868D-31A53ECA7E37}" dt="2024-05-14T12:09:09.234" v="12370"/>
          <ac:spMkLst>
            <pc:docMk/>
            <pc:sldMk cId="145644249" sldId="449"/>
            <ac:spMk id="602" creationId="{A9784DF4-356C-59A1-FD9F-ECF1819DFEFC}"/>
          </ac:spMkLst>
        </pc:spChg>
        <pc:spChg chg="add mod">
          <ac:chgData name="Heiko Klare" userId="d7b0efbd-a5a6-4d7d-acbc-3da3b9cc1b4b" providerId="ADAL" clId="{42BB5D34-7A67-42A0-868D-31A53ECA7E37}" dt="2024-05-14T12:09:09.234" v="12370"/>
          <ac:spMkLst>
            <pc:docMk/>
            <pc:sldMk cId="145644249" sldId="449"/>
            <ac:spMk id="603" creationId="{538CAAB7-1B42-0781-9E15-D437D705823C}"/>
          </ac:spMkLst>
        </pc:spChg>
        <pc:spChg chg="add mod">
          <ac:chgData name="Heiko Klare" userId="d7b0efbd-a5a6-4d7d-acbc-3da3b9cc1b4b" providerId="ADAL" clId="{42BB5D34-7A67-42A0-868D-31A53ECA7E37}" dt="2024-05-14T12:09:09.234" v="12370"/>
          <ac:spMkLst>
            <pc:docMk/>
            <pc:sldMk cId="145644249" sldId="449"/>
            <ac:spMk id="604" creationId="{81F7D3AF-78A0-CC60-A836-BF2240D3E7E4}"/>
          </ac:spMkLst>
        </pc:spChg>
        <pc:spChg chg="add mod">
          <ac:chgData name="Heiko Klare" userId="d7b0efbd-a5a6-4d7d-acbc-3da3b9cc1b4b" providerId="ADAL" clId="{42BB5D34-7A67-42A0-868D-31A53ECA7E37}" dt="2024-05-14T12:09:09.234" v="12370"/>
          <ac:spMkLst>
            <pc:docMk/>
            <pc:sldMk cId="145644249" sldId="449"/>
            <ac:spMk id="605" creationId="{E4549A08-E968-ECE8-F56E-AEE22DE002D8}"/>
          </ac:spMkLst>
        </pc:spChg>
        <pc:spChg chg="add mod">
          <ac:chgData name="Heiko Klare" userId="d7b0efbd-a5a6-4d7d-acbc-3da3b9cc1b4b" providerId="ADAL" clId="{42BB5D34-7A67-42A0-868D-31A53ECA7E37}" dt="2024-05-14T12:09:09.234" v="12370"/>
          <ac:spMkLst>
            <pc:docMk/>
            <pc:sldMk cId="145644249" sldId="449"/>
            <ac:spMk id="606" creationId="{AA64121E-5526-5BCC-B73C-A07F99FD4142}"/>
          </ac:spMkLst>
        </pc:spChg>
        <pc:spChg chg="add mod">
          <ac:chgData name="Heiko Klare" userId="d7b0efbd-a5a6-4d7d-acbc-3da3b9cc1b4b" providerId="ADAL" clId="{42BB5D34-7A67-42A0-868D-31A53ECA7E37}" dt="2024-05-14T12:09:09.234" v="12370"/>
          <ac:spMkLst>
            <pc:docMk/>
            <pc:sldMk cId="145644249" sldId="449"/>
            <ac:spMk id="607" creationId="{9C758EC3-C794-8756-15E6-17613F934E3E}"/>
          </ac:spMkLst>
        </pc:spChg>
        <pc:spChg chg="add mod">
          <ac:chgData name="Heiko Klare" userId="d7b0efbd-a5a6-4d7d-acbc-3da3b9cc1b4b" providerId="ADAL" clId="{42BB5D34-7A67-42A0-868D-31A53ECA7E37}" dt="2024-05-14T12:09:09.234" v="12370"/>
          <ac:spMkLst>
            <pc:docMk/>
            <pc:sldMk cId="145644249" sldId="449"/>
            <ac:spMk id="608" creationId="{4895F987-7C5B-4D00-3A3F-FAFD95C21429}"/>
          </ac:spMkLst>
        </pc:spChg>
        <pc:spChg chg="add mod">
          <ac:chgData name="Heiko Klare" userId="d7b0efbd-a5a6-4d7d-acbc-3da3b9cc1b4b" providerId="ADAL" clId="{42BB5D34-7A67-42A0-868D-31A53ECA7E37}" dt="2024-05-14T12:09:09.234" v="12370"/>
          <ac:spMkLst>
            <pc:docMk/>
            <pc:sldMk cId="145644249" sldId="449"/>
            <ac:spMk id="609" creationId="{E4C48425-78A8-7501-A983-BAD65510C52A}"/>
          </ac:spMkLst>
        </pc:spChg>
        <pc:spChg chg="add mod">
          <ac:chgData name="Heiko Klare" userId="d7b0efbd-a5a6-4d7d-acbc-3da3b9cc1b4b" providerId="ADAL" clId="{42BB5D34-7A67-42A0-868D-31A53ECA7E37}" dt="2024-05-14T12:09:09.234" v="12370"/>
          <ac:spMkLst>
            <pc:docMk/>
            <pc:sldMk cId="145644249" sldId="449"/>
            <ac:spMk id="610" creationId="{F288B13E-6026-773E-8C23-92C5CECCD363}"/>
          </ac:spMkLst>
        </pc:spChg>
        <pc:spChg chg="add mod">
          <ac:chgData name="Heiko Klare" userId="d7b0efbd-a5a6-4d7d-acbc-3da3b9cc1b4b" providerId="ADAL" clId="{42BB5D34-7A67-42A0-868D-31A53ECA7E37}" dt="2024-05-14T12:09:09.234" v="12370"/>
          <ac:spMkLst>
            <pc:docMk/>
            <pc:sldMk cId="145644249" sldId="449"/>
            <ac:spMk id="611" creationId="{4678BB5D-CCEF-395C-12EA-8D7F907D8DAC}"/>
          </ac:spMkLst>
        </pc:spChg>
        <pc:spChg chg="add mod">
          <ac:chgData name="Heiko Klare" userId="d7b0efbd-a5a6-4d7d-acbc-3da3b9cc1b4b" providerId="ADAL" clId="{42BB5D34-7A67-42A0-868D-31A53ECA7E37}" dt="2024-05-14T12:09:09.234" v="12370"/>
          <ac:spMkLst>
            <pc:docMk/>
            <pc:sldMk cId="145644249" sldId="449"/>
            <ac:spMk id="612" creationId="{2091AA1F-CF47-F2C6-3359-8A545F03EECC}"/>
          </ac:spMkLst>
        </pc:spChg>
        <pc:spChg chg="add mod">
          <ac:chgData name="Heiko Klare" userId="d7b0efbd-a5a6-4d7d-acbc-3da3b9cc1b4b" providerId="ADAL" clId="{42BB5D34-7A67-42A0-868D-31A53ECA7E37}" dt="2024-05-14T12:09:09.234" v="12370"/>
          <ac:spMkLst>
            <pc:docMk/>
            <pc:sldMk cId="145644249" sldId="449"/>
            <ac:spMk id="613" creationId="{43A2A5CD-8CCD-0AAC-E52D-D15B18F58641}"/>
          </ac:spMkLst>
        </pc:spChg>
        <pc:spChg chg="add mod">
          <ac:chgData name="Heiko Klare" userId="d7b0efbd-a5a6-4d7d-acbc-3da3b9cc1b4b" providerId="ADAL" clId="{42BB5D34-7A67-42A0-868D-31A53ECA7E37}" dt="2024-05-14T12:09:09.234" v="12370"/>
          <ac:spMkLst>
            <pc:docMk/>
            <pc:sldMk cId="145644249" sldId="449"/>
            <ac:spMk id="614" creationId="{BBAACFC3-709D-3ECB-9D54-124EE54FC750}"/>
          </ac:spMkLst>
        </pc:spChg>
        <pc:spChg chg="add mod">
          <ac:chgData name="Heiko Klare" userId="d7b0efbd-a5a6-4d7d-acbc-3da3b9cc1b4b" providerId="ADAL" clId="{42BB5D34-7A67-42A0-868D-31A53ECA7E37}" dt="2024-05-14T12:09:09.234" v="12370"/>
          <ac:spMkLst>
            <pc:docMk/>
            <pc:sldMk cId="145644249" sldId="449"/>
            <ac:spMk id="615" creationId="{8D86F73F-1D37-C5D4-0549-CBAE375C3EEC}"/>
          </ac:spMkLst>
        </pc:spChg>
        <pc:spChg chg="add mod">
          <ac:chgData name="Heiko Klare" userId="d7b0efbd-a5a6-4d7d-acbc-3da3b9cc1b4b" providerId="ADAL" clId="{42BB5D34-7A67-42A0-868D-31A53ECA7E37}" dt="2024-05-14T12:09:09.234" v="12370"/>
          <ac:spMkLst>
            <pc:docMk/>
            <pc:sldMk cId="145644249" sldId="449"/>
            <ac:spMk id="616" creationId="{B7A3A097-4843-0F8C-B320-14E0634AD349}"/>
          </ac:spMkLst>
        </pc:spChg>
        <pc:spChg chg="add mod">
          <ac:chgData name="Heiko Klare" userId="d7b0efbd-a5a6-4d7d-acbc-3da3b9cc1b4b" providerId="ADAL" clId="{42BB5D34-7A67-42A0-868D-31A53ECA7E37}" dt="2024-05-14T12:09:09.234" v="12370"/>
          <ac:spMkLst>
            <pc:docMk/>
            <pc:sldMk cId="145644249" sldId="449"/>
            <ac:spMk id="617" creationId="{C4BBA0C2-E207-B82B-1C99-4E409143BD1D}"/>
          </ac:spMkLst>
        </pc:spChg>
        <pc:spChg chg="add mod">
          <ac:chgData name="Heiko Klare" userId="d7b0efbd-a5a6-4d7d-acbc-3da3b9cc1b4b" providerId="ADAL" clId="{42BB5D34-7A67-42A0-868D-31A53ECA7E37}" dt="2024-05-14T12:09:09.234" v="12370"/>
          <ac:spMkLst>
            <pc:docMk/>
            <pc:sldMk cId="145644249" sldId="449"/>
            <ac:spMk id="618" creationId="{0B36BD37-D29C-01F4-E255-DECFF233D0A6}"/>
          </ac:spMkLst>
        </pc:spChg>
        <pc:spChg chg="add mod">
          <ac:chgData name="Heiko Klare" userId="d7b0efbd-a5a6-4d7d-acbc-3da3b9cc1b4b" providerId="ADAL" clId="{42BB5D34-7A67-42A0-868D-31A53ECA7E37}" dt="2024-05-14T12:09:09.234" v="12370"/>
          <ac:spMkLst>
            <pc:docMk/>
            <pc:sldMk cId="145644249" sldId="449"/>
            <ac:spMk id="619" creationId="{E30B2357-1626-2999-78D6-DB344860573A}"/>
          </ac:spMkLst>
        </pc:spChg>
        <pc:spChg chg="add mod">
          <ac:chgData name="Heiko Klare" userId="d7b0efbd-a5a6-4d7d-acbc-3da3b9cc1b4b" providerId="ADAL" clId="{42BB5D34-7A67-42A0-868D-31A53ECA7E37}" dt="2024-05-14T12:09:09.234" v="12370"/>
          <ac:spMkLst>
            <pc:docMk/>
            <pc:sldMk cId="145644249" sldId="449"/>
            <ac:spMk id="620" creationId="{926F4294-9846-BA22-A920-85A414FCC459}"/>
          </ac:spMkLst>
        </pc:spChg>
        <pc:spChg chg="add mod">
          <ac:chgData name="Heiko Klare" userId="d7b0efbd-a5a6-4d7d-acbc-3da3b9cc1b4b" providerId="ADAL" clId="{42BB5D34-7A67-42A0-868D-31A53ECA7E37}" dt="2024-05-14T12:09:09.234" v="12370"/>
          <ac:spMkLst>
            <pc:docMk/>
            <pc:sldMk cId="145644249" sldId="449"/>
            <ac:spMk id="621" creationId="{CBCA7BE1-F715-C1DB-FEBC-F5A97BA8468A}"/>
          </ac:spMkLst>
        </pc:spChg>
        <pc:spChg chg="add mod">
          <ac:chgData name="Heiko Klare" userId="d7b0efbd-a5a6-4d7d-acbc-3da3b9cc1b4b" providerId="ADAL" clId="{42BB5D34-7A67-42A0-868D-31A53ECA7E37}" dt="2024-05-14T12:09:09.234" v="12370"/>
          <ac:spMkLst>
            <pc:docMk/>
            <pc:sldMk cId="145644249" sldId="449"/>
            <ac:spMk id="622" creationId="{74F72AC8-BEAA-15DD-7078-F3E485E7FAB5}"/>
          </ac:spMkLst>
        </pc:spChg>
        <pc:spChg chg="add mod">
          <ac:chgData name="Heiko Klare" userId="d7b0efbd-a5a6-4d7d-acbc-3da3b9cc1b4b" providerId="ADAL" clId="{42BB5D34-7A67-42A0-868D-31A53ECA7E37}" dt="2024-05-14T12:09:09.234" v="12370"/>
          <ac:spMkLst>
            <pc:docMk/>
            <pc:sldMk cId="145644249" sldId="449"/>
            <ac:spMk id="623" creationId="{0AD4EDA3-ED24-05FD-AAB9-29D248B34076}"/>
          </ac:spMkLst>
        </pc:spChg>
        <pc:spChg chg="add mod">
          <ac:chgData name="Heiko Klare" userId="d7b0efbd-a5a6-4d7d-acbc-3da3b9cc1b4b" providerId="ADAL" clId="{42BB5D34-7A67-42A0-868D-31A53ECA7E37}" dt="2024-05-14T12:09:09.234" v="12370"/>
          <ac:spMkLst>
            <pc:docMk/>
            <pc:sldMk cId="145644249" sldId="449"/>
            <ac:spMk id="625" creationId="{177591AC-7E1A-6E36-4508-C2D50FB0AA2B}"/>
          </ac:spMkLst>
        </pc:spChg>
        <pc:spChg chg="add mod">
          <ac:chgData name="Heiko Klare" userId="d7b0efbd-a5a6-4d7d-acbc-3da3b9cc1b4b" providerId="ADAL" clId="{42BB5D34-7A67-42A0-868D-31A53ECA7E37}" dt="2024-05-14T12:09:09.234" v="12370"/>
          <ac:spMkLst>
            <pc:docMk/>
            <pc:sldMk cId="145644249" sldId="449"/>
            <ac:spMk id="627" creationId="{01FAF34D-2202-73A9-B93C-ECA94319EDEC}"/>
          </ac:spMkLst>
        </pc:spChg>
        <pc:spChg chg="add mod">
          <ac:chgData name="Heiko Klare" userId="d7b0efbd-a5a6-4d7d-acbc-3da3b9cc1b4b" providerId="ADAL" clId="{42BB5D34-7A67-42A0-868D-31A53ECA7E37}" dt="2024-05-14T12:09:09.234" v="12370"/>
          <ac:spMkLst>
            <pc:docMk/>
            <pc:sldMk cId="145644249" sldId="449"/>
            <ac:spMk id="629" creationId="{A72EB232-D985-8A12-82C9-B4168B03A80E}"/>
          </ac:spMkLst>
        </pc:spChg>
        <pc:spChg chg="add mod">
          <ac:chgData name="Heiko Klare" userId="d7b0efbd-a5a6-4d7d-acbc-3da3b9cc1b4b" providerId="ADAL" clId="{42BB5D34-7A67-42A0-868D-31A53ECA7E37}" dt="2024-05-14T12:09:09.234" v="12370"/>
          <ac:spMkLst>
            <pc:docMk/>
            <pc:sldMk cId="145644249" sldId="449"/>
            <ac:spMk id="631" creationId="{AEADA932-A91A-9E14-8C73-2EEDA37AD3AB}"/>
          </ac:spMkLst>
        </pc:spChg>
        <pc:spChg chg="add mod">
          <ac:chgData name="Heiko Klare" userId="d7b0efbd-a5a6-4d7d-acbc-3da3b9cc1b4b" providerId="ADAL" clId="{42BB5D34-7A67-42A0-868D-31A53ECA7E37}" dt="2024-05-14T12:09:09.234" v="12370"/>
          <ac:spMkLst>
            <pc:docMk/>
            <pc:sldMk cId="145644249" sldId="449"/>
            <ac:spMk id="633" creationId="{212B9581-4313-E15C-C951-0191916681B9}"/>
          </ac:spMkLst>
        </pc:spChg>
        <pc:spChg chg="add mod">
          <ac:chgData name="Heiko Klare" userId="d7b0efbd-a5a6-4d7d-acbc-3da3b9cc1b4b" providerId="ADAL" clId="{42BB5D34-7A67-42A0-868D-31A53ECA7E37}" dt="2024-05-14T12:09:09.234" v="12370"/>
          <ac:spMkLst>
            <pc:docMk/>
            <pc:sldMk cId="145644249" sldId="449"/>
            <ac:spMk id="635" creationId="{5B58E85E-09DC-3259-E010-CFC2C83A4778}"/>
          </ac:spMkLst>
        </pc:spChg>
        <pc:spChg chg="add mod">
          <ac:chgData name="Heiko Klare" userId="d7b0efbd-a5a6-4d7d-acbc-3da3b9cc1b4b" providerId="ADAL" clId="{42BB5D34-7A67-42A0-868D-31A53ECA7E37}" dt="2024-05-14T12:09:09.234" v="12370"/>
          <ac:spMkLst>
            <pc:docMk/>
            <pc:sldMk cId="145644249" sldId="449"/>
            <ac:spMk id="637" creationId="{E31CCEEA-6223-5B49-EA0E-EDD714408F4E}"/>
          </ac:spMkLst>
        </pc:spChg>
        <pc:spChg chg="add mod">
          <ac:chgData name="Heiko Klare" userId="d7b0efbd-a5a6-4d7d-acbc-3da3b9cc1b4b" providerId="ADAL" clId="{42BB5D34-7A67-42A0-868D-31A53ECA7E37}" dt="2024-05-14T12:09:09.234" v="12370"/>
          <ac:spMkLst>
            <pc:docMk/>
            <pc:sldMk cId="145644249" sldId="449"/>
            <ac:spMk id="639" creationId="{3DCA37BC-55DA-1904-F266-E6517D8ED627}"/>
          </ac:spMkLst>
        </pc:spChg>
        <pc:spChg chg="add mod">
          <ac:chgData name="Heiko Klare" userId="d7b0efbd-a5a6-4d7d-acbc-3da3b9cc1b4b" providerId="ADAL" clId="{42BB5D34-7A67-42A0-868D-31A53ECA7E37}" dt="2024-05-14T12:09:09.234" v="12370"/>
          <ac:spMkLst>
            <pc:docMk/>
            <pc:sldMk cId="145644249" sldId="449"/>
            <ac:spMk id="641" creationId="{A5669785-88EA-98D4-9A42-B950E795A203}"/>
          </ac:spMkLst>
        </pc:spChg>
        <pc:spChg chg="add mod">
          <ac:chgData name="Heiko Klare" userId="d7b0efbd-a5a6-4d7d-acbc-3da3b9cc1b4b" providerId="ADAL" clId="{42BB5D34-7A67-42A0-868D-31A53ECA7E37}" dt="2024-05-14T12:09:09.234" v="12370"/>
          <ac:spMkLst>
            <pc:docMk/>
            <pc:sldMk cId="145644249" sldId="449"/>
            <ac:spMk id="643" creationId="{FC8CEC7A-E24F-E730-C98D-B86BB41DBC78}"/>
          </ac:spMkLst>
        </pc:spChg>
        <pc:spChg chg="add mod">
          <ac:chgData name="Heiko Klare" userId="d7b0efbd-a5a6-4d7d-acbc-3da3b9cc1b4b" providerId="ADAL" clId="{42BB5D34-7A67-42A0-868D-31A53ECA7E37}" dt="2024-05-14T12:09:09.234" v="12370"/>
          <ac:spMkLst>
            <pc:docMk/>
            <pc:sldMk cId="145644249" sldId="449"/>
            <ac:spMk id="645" creationId="{12F0D1B3-6915-1C3B-56FA-A4675AD52A4B}"/>
          </ac:spMkLst>
        </pc:spChg>
        <pc:spChg chg="add mod">
          <ac:chgData name="Heiko Klare" userId="d7b0efbd-a5a6-4d7d-acbc-3da3b9cc1b4b" providerId="ADAL" clId="{42BB5D34-7A67-42A0-868D-31A53ECA7E37}" dt="2024-05-14T12:09:09.234" v="12370"/>
          <ac:spMkLst>
            <pc:docMk/>
            <pc:sldMk cId="145644249" sldId="449"/>
            <ac:spMk id="647" creationId="{E1CE108D-E687-3358-0B2B-939ADED7972A}"/>
          </ac:spMkLst>
        </pc:spChg>
        <pc:spChg chg="add mod">
          <ac:chgData name="Heiko Klare" userId="d7b0efbd-a5a6-4d7d-acbc-3da3b9cc1b4b" providerId="ADAL" clId="{42BB5D34-7A67-42A0-868D-31A53ECA7E37}" dt="2024-05-14T12:09:09.234" v="12370"/>
          <ac:spMkLst>
            <pc:docMk/>
            <pc:sldMk cId="145644249" sldId="449"/>
            <ac:spMk id="649" creationId="{CFF7E363-561B-C33D-4AEC-8E8F6F02C4CF}"/>
          </ac:spMkLst>
        </pc:spChg>
        <pc:spChg chg="add mod">
          <ac:chgData name="Heiko Klare" userId="d7b0efbd-a5a6-4d7d-acbc-3da3b9cc1b4b" providerId="ADAL" clId="{42BB5D34-7A67-42A0-868D-31A53ECA7E37}" dt="2024-05-14T12:09:09.234" v="12370"/>
          <ac:spMkLst>
            <pc:docMk/>
            <pc:sldMk cId="145644249" sldId="449"/>
            <ac:spMk id="651" creationId="{26B208D8-5A33-F672-83D2-94C7768F0BBF}"/>
          </ac:spMkLst>
        </pc:spChg>
        <pc:spChg chg="add mod">
          <ac:chgData name="Heiko Klare" userId="d7b0efbd-a5a6-4d7d-acbc-3da3b9cc1b4b" providerId="ADAL" clId="{42BB5D34-7A67-42A0-868D-31A53ECA7E37}" dt="2024-05-14T12:09:09.234" v="12370"/>
          <ac:spMkLst>
            <pc:docMk/>
            <pc:sldMk cId="145644249" sldId="449"/>
            <ac:spMk id="653" creationId="{D0F39725-8084-635A-B374-4EA1A6E21E33}"/>
          </ac:spMkLst>
        </pc:spChg>
        <pc:spChg chg="add mod">
          <ac:chgData name="Heiko Klare" userId="d7b0efbd-a5a6-4d7d-acbc-3da3b9cc1b4b" providerId="ADAL" clId="{42BB5D34-7A67-42A0-868D-31A53ECA7E37}" dt="2024-05-14T12:09:09.234" v="12370"/>
          <ac:spMkLst>
            <pc:docMk/>
            <pc:sldMk cId="145644249" sldId="449"/>
            <ac:spMk id="655" creationId="{EE8397E0-56B7-E2D9-F86B-A76BDA76542D}"/>
          </ac:spMkLst>
        </pc:spChg>
        <pc:spChg chg="add mod">
          <ac:chgData name="Heiko Klare" userId="d7b0efbd-a5a6-4d7d-acbc-3da3b9cc1b4b" providerId="ADAL" clId="{42BB5D34-7A67-42A0-868D-31A53ECA7E37}" dt="2024-05-14T12:09:09.234" v="12370"/>
          <ac:spMkLst>
            <pc:docMk/>
            <pc:sldMk cId="145644249" sldId="449"/>
            <ac:spMk id="657" creationId="{9C5FA0FA-C5EF-58C8-BBEB-6B3042DE48FE}"/>
          </ac:spMkLst>
        </pc:spChg>
        <pc:spChg chg="add mod">
          <ac:chgData name="Heiko Klare" userId="d7b0efbd-a5a6-4d7d-acbc-3da3b9cc1b4b" providerId="ADAL" clId="{42BB5D34-7A67-42A0-868D-31A53ECA7E37}" dt="2024-05-14T12:09:09.234" v="12370"/>
          <ac:spMkLst>
            <pc:docMk/>
            <pc:sldMk cId="145644249" sldId="449"/>
            <ac:spMk id="659" creationId="{C3DCD8F2-FCD8-2A9F-22DA-F609AE0CFF15}"/>
          </ac:spMkLst>
        </pc:spChg>
        <pc:spChg chg="add mod">
          <ac:chgData name="Heiko Klare" userId="d7b0efbd-a5a6-4d7d-acbc-3da3b9cc1b4b" providerId="ADAL" clId="{42BB5D34-7A67-42A0-868D-31A53ECA7E37}" dt="2024-05-14T12:09:09.234" v="12370"/>
          <ac:spMkLst>
            <pc:docMk/>
            <pc:sldMk cId="145644249" sldId="449"/>
            <ac:spMk id="661" creationId="{4D60A6E9-9A16-9311-D4BF-FA96D5597D2A}"/>
          </ac:spMkLst>
        </pc:spChg>
        <pc:spChg chg="add mod">
          <ac:chgData name="Heiko Klare" userId="d7b0efbd-a5a6-4d7d-acbc-3da3b9cc1b4b" providerId="ADAL" clId="{42BB5D34-7A67-42A0-868D-31A53ECA7E37}" dt="2024-05-14T12:09:09.234" v="12370"/>
          <ac:spMkLst>
            <pc:docMk/>
            <pc:sldMk cId="145644249" sldId="449"/>
            <ac:spMk id="663" creationId="{2C18309E-1F69-1545-495E-5DD19CF32731}"/>
          </ac:spMkLst>
        </pc:spChg>
        <pc:spChg chg="add mod">
          <ac:chgData name="Heiko Klare" userId="d7b0efbd-a5a6-4d7d-acbc-3da3b9cc1b4b" providerId="ADAL" clId="{42BB5D34-7A67-42A0-868D-31A53ECA7E37}" dt="2024-05-14T12:09:09.234" v="12370"/>
          <ac:spMkLst>
            <pc:docMk/>
            <pc:sldMk cId="145644249" sldId="449"/>
            <ac:spMk id="665" creationId="{96AF3FBD-F257-CE8F-F819-1CABE94CE2BE}"/>
          </ac:spMkLst>
        </pc:spChg>
        <pc:spChg chg="add mod">
          <ac:chgData name="Heiko Klare" userId="d7b0efbd-a5a6-4d7d-acbc-3da3b9cc1b4b" providerId="ADAL" clId="{42BB5D34-7A67-42A0-868D-31A53ECA7E37}" dt="2024-05-14T12:09:09.234" v="12370"/>
          <ac:spMkLst>
            <pc:docMk/>
            <pc:sldMk cId="145644249" sldId="449"/>
            <ac:spMk id="667" creationId="{617FFFEE-D174-C01D-EAF4-9029A15F1BBE}"/>
          </ac:spMkLst>
        </pc:spChg>
        <pc:spChg chg="add mod">
          <ac:chgData name="Heiko Klare" userId="d7b0efbd-a5a6-4d7d-acbc-3da3b9cc1b4b" providerId="ADAL" clId="{42BB5D34-7A67-42A0-868D-31A53ECA7E37}" dt="2024-05-14T12:09:09.234" v="12370"/>
          <ac:spMkLst>
            <pc:docMk/>
            <pc:sldMk cId="145644249" sldId="449"/>
            <ac:spMk id="669" creationId="{892E7E9B-49FA-EA36-6E22-9DFA6836A6FF}"/>
          </ac:spMkLst>
        </pc:spChg>
        <pc:spChg chg="add mod">
          <ac:chgData name="Heiko Klare" userId="d7b0efbd-a5a6-4d7d-acbc-3da3b9cc1b4b" providerId="ADAL" clId="{42BB5D34-7A67-42A0-868D-31A53ECA7E37}" dt="2024-05-14T12:09:09.234" v="12370"/>
          <ac:spMkLst>
            <pc:docMk/>
            <pc:sldMk cId="145644249" sldId="449"/>
            <ac:spMk id="671" creationId="{69D212CD-6EB2-CA54-622B-41ED21B90EF6}"/>
          </ac:spMkLst>
        </pc:spChg>
        <pc:spChg chg="add mod">
          <ac:chgData name="Heiko Klare" userId="d7b0efbd-a5a6-4d7d-acbc-3da3b9cc1b4b" providerId="ADAL" clId="{42BB5D34-7A67-42A0-868D-31A53ECA7E37}" dt="2024-05-14T12:09:09.234" v="12370"/>
          <ac:spMkLst>
            <pc:docMk/>
            <pc:sldMk cId="145644249" sldId="449"/>
            <ac:spMk id="673" creationId="{BC074C5E-E10C-8E58-67B2-5BA8E26520F1}"/>
          </ac:spMkLst>
        </pc:spChg>
        <pc:spChg chg="add mod">
          <ac:chgData name="Heiko Klare" userId="d7b0efbd-a5a6-4d7d-acbc-3da3b9cc1b4b" providerId="ADAL" clId="{42BB5D34-7A67-42A0-868D-31A53ECA7E37}" dt="2024-05-14T12:09:09.234" v="12370"/>
          <ac:spMkLst>
            <pc:docMk/>
            <pc:sldMk cId="145644249" sldId="449"/>
            <ac:spMk id="675" creationId="{45A6D23E-0152-F36E-3246-6E0C628BEF09}"/>
          </ac:spMkLst>
        </pc:spChg>
        <pc:spChg chg="add mod">
          <ac:chgData name="Heiko Klare" userId="d7b0efbd-a5a6-4d7d-acbc-3da3b9cc1b4b" providerId="ADAL" clId="{42BB5D34-7A67-42A0-868D-31A53ECA7E37}" dt="2024-05-14T12:09:09.234" v="12370"/>
          <ac:spMkLst>
            <pc:docMk/>
            <pc:sldMk cId="145644249" sldId="449"/>
            <ac:spMk id="677" creationId="{DF0F7B19-0B42-4618-BEAF-B36134A75FC4}"/>
          </ac:spMkLst>
        </pc:spChg>
        <pc:spChg chg="add mod">
          <ac:chgData name="Heiko Klare" userId="d7b0efbd-a5a6-4d7d-acbc-3da3b9cc1b4b" providerId="ADAL" clId="{42BB5D34-7A67-42A0-868D-31A53ECA7E37}" dt="2024-05-14T12:09:09.234" v="12370"/>
          <ac:spMkLst>
            <pc:docMk/>
            <pc:sldMk cId="145644249" sldId="449"/>
            <ac:spMk id="679" creationId="{ECE5F01C-86EC-6015-0C69-EF8C8C79D6C0}"/>
          </ac:spMkLst>
        </pc:spChg>
        <pc:spChg chg="add mod">
          <ac:chgData name="Heiko Klare" userId="d7b0efbd-a5a6-4d7d-acbc-3da3b9cc1b4b" providerId="ADAL" clId="{42BB5D34-7A67-42A0-868D-31A53ECA7E37}" dt="2024-05-14T12:09:09.234" v="12370"/>
          <ac:spMkLst>
            <pc:docMk/>
            <pc:sldMk cId="145644249" sldId="449"/>
            <ac:spMk id="681" creationId="{79EF1674-95C4-CAC4-ACFB-E04986BFB0BD}"/>
          </ac:spMkLst>
        </pc:spChg>
        <pc:spChg chg="add mod">
          <ac:chgData name="Heiko Klare" userId="d7b0efbd-a5a6-4d7d-acbc-3da3b9cc1b4b" providerId="ADAL" clId="{42BB5D34-7A67-42A0-868D-31A53ECA7E37}" dt="2024-05-14T12:09:09.234" v="12370"/>
          <ac:spMkLst>
            <pc:docMk/>
            <pc:sldMk cId="145644249" sldId="449"/>
            <ac:spMk id="683" creationId="{5A6865CA-117F-117A-8891-CE4D1664E803}"/>
          </ac:spMkLst>
        </pc:spChg>
        <pc:spChg chg="add mod">
          <ac:chgData name="Heiko Klare" userId="d7b0efbd-a5a6-4d7d-acbc-3da3b9cc1b4b" providerId="ADAL" clId="{42BB5D34-7A67-42A0-868D-31A53ECA7E37}" dt="2024-05-14T12:09:09.234" v="12370"/>
          <ac:spMkLst>
            <pc:docMk/>
            <pc:sldMk cId="145644249" sldId="449"/>
            <ac:spMk id="685" creationId="{4AEAF39C-8E7F-F9EE-69C6-1C7BDE5D33C3}"/>
          </ac:spMkLst>
        </pc:spChg>
        <pc:spChg chg="add mod">
          <ac:chgData name="Heiko Klare" userId="d7b0efbd-a5a6-4d7d-acbc-3da3b9cc1b4b" providerId="ADAL" clId="{42BB5D34-7A67-42A0-868D-31A53ECA7E37}" dt="2024-05-14T12:09:09.234" v="12370"/>
          <ac:spMkLst>
            <pc:docMk/>
            <pc:sldMk cId="145644249" sldId="449"/>
            <ac:spMk id="687" creationId="{E86D5BFD-93CD-4D85-65B5-8E127EBF89F7}"/>
          </ac:spMkLst>
        </pc:spChg>
        <pc:spChg chg="add mod">
          <ac:chgData name="Heiko Klare" userId="d7b0efbd-a5a6-4d7d-acbc-3da3b9cc1b4b" providerId="ADAL" clId="{42BB5D34-7A67-42A0-868D-31A53ECA7E37}" dt="2024-05-14T12:09:09.234" v="12370"/>
          <ac:spMkLst>
            <pc:docMk/>
            <pc:sldMk cId="145644249" sldId="449"/>
            <ac:spMk id="688" creationId="{63B557B6-5DF3-2CED-4ADF-19D0497AC4DD}"/>
          </ac:spMkLst>
        </pc:spChg>
        <pc:spChg chg="add mod">
          <ac:chgData name="Heiko Klare" userId="d7b0efbd-a5a6-4d7d-acbc-3da3b9cc1b4b" providerId="ADAL" clId="{42BB5D34-7A67-42A0-868D-31A53ECA7E37}" dt="2024-05-14T12:09:09.234" v="12370"/>
          <ac:spMkLst>
            <pc:docMk/>
            <pc:sldMk cId="145644249" sldId="449"/>
            <ac:spMk id="689" creationId="{65A605C0-F2D6-B0D7-1081-859D84029D58}"/>
          </ac:spMkLst>
        </pc:spChg>
        <pc:spChg chg="add mod">
          <ac:chgData name="Heiko Klare" userId="d7b0efbd-a5a6-4d7d-acbc-3da3b9cc1b4b" providerId="ADAL" clId="{42BB5D34-7A67-42A0-868D-31A53ECA7E37}" dt="2024-05-14T12:09:09.234" v="12370"/>
          <ac:spMkLst>
            <pc:docMk/>
            <pc:sldMk cId="145644249" sldId="449"/>
            <ac:spMk id="690" creationId="{7AA7C0D3-539A-3089-0E01-90284C617240}"/>
          </ac:spMkLst>
        </pc:spChg>
        <pc:spChg chg="add mod">
          <ac:chgData name="Heiko Klare" userId="d7b0efbd-a5a6-4d7d-acbc-3da3b9cc1b4b" providerId="ADAL" clId="{42BB5D34-7A67-42A0-868D-31A53ECA7E37}" dt="2024-05-14T12:09:09.234" v="12370"/>
          <ac:spMkLst>
            <pc:docMk/>
            <pc:sldMk cId="145644249" sldId="449"/>
            <ac:spMk id="691" creationId="{7B2A4F56-E501-8E28-3257-BECA6CC118BE}"/>
          </ac:spMkLst>
        </pc:spChg>
        <pc:spChg chg="add mod">
          <ac:chgData name="Heiko Klare" userId="d7b0efbd-a5a6-4d7d-acbc-3da3b9cc1b4b" providerId="ADAL" clId="{42BB5D34-7A67-42A0-868D-31A53ECA7E37}" dt="2024-05-14T12:09:09.234" v="12370"/>
          <ac:spMkLst>
            <pc:docMk/>
            <pc:sldMk cId="145644249" sldId="449"/>
            <ac:spMk id="692" creationId="{F0C85BBD-58CC-F9FB-A39B-CF7F67593A53}"/>
          </ac:spMkLst>
        </pc:spChg>
        <pc:spChg chg="add mod">
          <ac:chgData name="Heiko Klare" userId="d7b0efbd-a5a6-4d7d-acbc-3da3b9cc1b4b" providerId="ADAL" clId="{42BB5D34-7A67-42A0-868D-31A53ECA7E37}" dt="2024-05-14T12:09:09.234" v="12370"/>
          <ac:spMkLst>
            <pc:docMk/>
            <pc:sldMk cId="145644249" sldId="449"/>
            <ac:spMk id="693" creationId="{1522EBFA-0093-BA47-D743-D737AE12BE9B}"/>
          </ac:spMkLst>
        </pc:spChg>
        <pc:spChg chg="add mod">
          <ac:chgData name="Heiko Klare" userId="d7b0efbd-a5a6-4d7d-acbc-3da3b9cc1b4b" providerId="ADAL" clId="{42BB5D34-7A67-42A0-868D-31A53ECA7E37}" dt="2024-05-14T12:09:09.234" v="12370"/>
          <ac:spMkLst>
            <pc:docMk/>
            <pc:sldMk cId="145644249" sldId="449"/>
            <ac:spMk id="694" creationId="{CEFC3905-22D1-DB90-301F-E3DAA1F089D5}"/>
          </ac:spMkLst>
        </pc:spChg>
        <pc:spChg chg="add mod">
          <ac:chgData name="Heiko Klare" userId="d7b0efbd-a5a6-4d7d-acbc-3da3b9cc1b4b" providerId="ADAL" clId="{42BB5D34-7A67-42A0-868D-31A53ECA7E37}" dt="2024-05-14T12:09:09.234" v="12370"/>
          <ac:spMkLst>
            <pc:docMk/>
            <pc:sldMk cId="145644249" sldId="449"/>
            <ac:spMk id="695" creationId="{7502843F-A752-E1B3-8DC6-EFAE80DACF89}"/>
          </ac:spMkLst>
        </pc:spChg>
        <pc:spChg chg="add mod">
          <ac:chgData name="Heiko Klare" userId="d7b0efbd-a5a6-4d7d-acbc-3da3b9cc1b4b" providerId="ADAL" clId="{42BB5D34-7A67-42A0-868D-31A53ECA7E37}" dt="2024-05-14T12:09:09.234" v="12370"/>
          <ac:spMkLst>
            <pc:docMk/>
            <pc:sldMk cId="145644249" sldId="449"/>
            <ac:spMk id="696" creationId="{F6C5DFDC-AC5D-1BD7-0A71-76F974F33A6E}"/>
          </ac:spMkLst>
        </pc:spChg>
        <pc:spChg chg="add mod">
          <ac:chgData name="Heiko Klare" userId="d7b0efbd-a5a6-4d7d-acbc-3da3b9cc1b4b" providerId="ADAL" clId="{42BB5D34-7A67-42A0-868D-31A53ECA7E37}" dt="2024-05-14T12:09:09.234" v="12370"/>
          <ac:spMkLst>
            <pc:docMk/>
            <pc:sldMk cId="145644249" sldId="449"/>
            <ac:spMk id="697" creationId="{03724670-E36A-A974-C20E-8BFC34243612}"/>
          </ac:spMkLst>
        </pc:spChg>
        <pc:spChg chg="add mod">
          <ac:chgData name="Heiko Klare" userId="d7b0efbd-a5a6-4d7d-acbc-3da3b9cc1b4b" providerId="ADAL" clId="{42BB5D34-7A67-42A0-868D-31A53ECA7E37}" dt="2024-05-14T12:09:09.234" v="12370"/>
          <ac:spMkLst>
            <pc:docMk/>
            <pc:sldMk cId="145644249" sldId="449"/>
            <ac:spMk id="698" creationId="{2AA40194-64A8-3798-C71F-39A25E364825}"/>
          </ac:spMkLst>
        </pc:spChg>
        <pc:spChg chg="add mod">
          <ac:chgData name="Heiko Klare" userId="d7b0efbd-a5a6-4d7d-acbc-3da3b9cc1b4b" providerId="ADAL" clId="{42BB5D34-7A67-42A0-868D-31A53ECA7E37}" dt="2024-05-14T12:09:09.234" v="12370"/>
          <ac:spMkLst>
            <pc:docMk/>
            <pc:sldMk cId="145644249" sldId="449"/>
            <ac:spMk id="699" creationId="{2AB01F8C-DA8D-EFAD-4CF1-9CE059EE5215}"/>
          </ac:spMkLst>
        </pc:spChg>
        <pc:spChg chg="add mod">
          <ac:chgData name="Heiko Klare" userId="d7b0efbd-a5a6-4d7d-acbc-3da3b9cc1b4b" providerId="ADAL" clId="{42BB5D34-7A67-42A0-868D-31A53ECA7E37}" dt="2024-05-14T12:09:09.234" v="12370"/>
          <ac:spMkLst>
            <pc:docMk/>
            <pc:sldMk cId="145644249" sldId="449"/>
            <ac:spMk id="700" creationId="{77D0A93D-4756-20E5-D4D2-2C9B0533D4FA}"/>
          </ac:spMkLst>
        </pc:spChg>
        <pc:spChg chg="add mod">
          <ac:chgData name="Heiko Klare" userId="d7b0efbd-a5a6-4d7d-acbc-3da3b9cc1b4b" providerId="ADAL" clId="{42BB5D34-7A67-42A0-868D-31A53ECA7E37}" dt="2024-05-14T12:09:09.234" v="12370"/>
          <ac:spMkLst>
            <pc:docMk/>
            <pc:sldMk cId="145644249" sldId="449"/>
            <ac:spMk id="701" creationId="{35A6C487-5D54-2217-6500-FEF61B8607A9}"/>
          </ac:spMkLst>
        </pc:spChg>
        <pc:spChg chg="add mod">
          <ac:chgData name="Heiko Klare" userId="d7b0efbd-a5a6-4d7d-acbc-3da3b9cc1b4b" providerId="ADAL" clId="{42BB5D34-7A67-42A0-868D-31A53ECA7E37}" dt="2024-05-14T12:09:09.234" v="12370"/>
          <ac:spMkLst>
            <pc:docMk/>
            <pc:sldMk cId="145644249" sldId="449"/>
            <ac:spMk id="702" creationId="{672042FA-4D03-4E58-E2CF-4FE1F5621BDA}"/>
          </ac:spMkLst>
        </pc:spChg>
        <pc:spChg chg="add mod">
          <ac:chgData name="Heiko Klare" userId="d7b0efbd-a5a6-4d7d-acbc-3da3b9cc1b4b" providerId="ADAL" clId="{42BB5D34-7A67-42A0-868D-31A53ECA7E37}" dt="2024-05-14T12:09:09.234" v="12370"/>
          <ac:spMkLst>
            <pc:docMk/>
            <pc:sldMk cId="145644249" sldId="449"/>
            <ac:spMk id="703" creationId="{0D804481-443E-3D11-8E88-09CBE1C023E1}"/>
          </ac:spMkLst>
        </pc:spChg>
        <pc:spChg chg="add mod">
          <ac:chgData name="Heiko Klare" userId="d7b0efbd-a5a6-4d7d-acbc-3da3b9cc1b4b" providerId="ADAL" clId="{42BB5D34-7A67-42A0-868D-31A53ECA7E37}" dt="2024-05-14T12:09:09.234" v="12370"/>
          <ac:spMkLst>
            <pc:docMk/>
            <pc:sldMk cId="145644249" sldId="449"/>
            <ac:spMk id="704" creationId="{6F133B85-43F0-A556-E726-2167F70838FA}"/>
          </ac:spMkLst>
        </pc:spChg>
        <pc:spChg chg="add mod">
          <ac:chgData name="Heiko Klare" userId="d7b0efbd-a5a6-4d7d-acbc-3da3b9cc1b4b" providerId="ADAL" clId="{42BB5D34-7A67-42A0-868D-31A53ECA7E37}" dt="2024-05-14T12:09:09.234" v="12370"/>
          <ac:spMkLst>
            <pc:docMk/>
            <pc:sldMk cId="145644249" sldId="449"/>
            <ac:spMk id="705" creationId="{9040306B-B7AF-51A7-0CA2-EC10518A7FB5}"/>
          </ac:spMkLst>
        </pc:spChg>
        <pc:spChg chg="add mod">
          <ac:chgData name="Heiko Klare" userId="d7b0efbd-a5a6-4d7d-acbc-3da3b9cc1b4b" providerId="ADAL" clId="{42BB5D34-7A67-42A0-868D-31A53ECA7E37}" dt="2024-05-14T12:09:09.234" v="12370"/>
          <ac:spMkLst>
            <pc:docMk/>
            <pc:sldMk cId="145644249" sldId="449"/>
            <ac:spMk id="706" creationId="{0D1EBE64-9177-70B8-043B-F3C0F989E1C8}"/>
          </ac:spMkLst>
        </pc:spChg>
        <pc:spChg chg="add mod">
          <ac:chgData name="Heiko Klare" userId="d7b0efbd-a5a6-4d7d-acbc-3da3b9cc1b4b" providerId="ADAL" clId="{42BB5D34-7A67-42A0-868D-31A53ECA7E37}" dt="2024-05-14T12:09:09.234" v="12370"/>
          <ac:spMkLst>
            <pc:docMk/>
            <pc:sldMk cId="145644249" sldId="449"/>
            <ac:spMk id="707" creationId="{A5704DE4-8DDD-8005-FFA2-13B8304D1997}"/>
          </ac:spMkLst>
        </pc:spChg>
        <pc:spChg chg="add mod">
          <ac:chgData name="Heiko Klare" userId="d7b0efbd-a5a6-4d7d-acbc-3da3b9cc1b4b" providerId="ADAL" clId="{42BB5D34-7A67-42A0-868D-31A53ECA7E37}" dt="2024-05-14T12:09:09.234" v="12370"/>
          <ac:spMkLst>
            <pc:docMk/>
            <pc:sldMk cId="145644249" sldId="449"/>
            <ac:spMk id="708" creationId="{F2F58BA0-2DCF-B9A9-E86B-2C2614FEC47A}"/>
          </ac:spMkLst>
        </pc:spChg>
        <pc:spChg chg="add mod">
          <ac:chgData name="Heiko Klare" userId="d7b0efbd-a5a6-4d7d-acbc-3da3b9cc1b4b" providerId="ADAL" clId="{42BB5D34-7A67-42A0-868D-31A53ECA7E37}" dt="2024-05-14T12:09:09.234" v="12370"/>
          <ac:spMkLst>
            <pc:docMk/>
            <pc:sldMk cId="145644249" sldId="449"/>
            <ac:spMk id="709" creationId="{E4A8F897-803E-A7D9-621F-EA9CA22B211E}"/>
          </ac:spMkLst>
        </pc:spChg>
        <pc:spChg chg="add mod">
          <ac:chgData name="Heiko Klare" userId="d7b0efbd-a5a6-4d7d-acbc-3da3b9cc1b4b" providerId="ADAL" clId="{42BB5D34-7A67-42A0-868D-31A53ECA7E37}" dt="2024-05-14T12:09:09.234" v="12370"/>
          <ac:spMkLst>
            <pc:docMk/>
            <pc:sldMk cId="145644249" sldId="449"/>
            <ac:spMk id="710" creationId="{C3E06CD1-04B7-4D2C-DF3C-BE103DEA5B97}"/>
          </ac:spMkLst>
        </pc:spChg>
        <pc:spChg chg="add mod">
          <ac:chgData name="Heiko Klare" userId="d7b0efbd-a5a6-4d7d-acbc-3da3b9cc1b4b" providerId="ADAL" clId="{42BB5D34-7A67-42A0-868D-31A53ECA7E37}" dt="2024-05-14T12:09:09.234" v="12370"/>
          <ac:spMkLst>
            <pc:docMk/>
            <pc:sldMk cId="145644249" sldId="449"/>
            <ac:spMk id="711" creationId="{73BF6E69-BE5B-BBB5-2DF2-19F7D3CF2C02}"/>
          </ac:spMkLst>
        </pc:spChg>
        <pc:spChg chg="add mod">
          <ac:chgData name="Heiko Klare" userId="d7b0efbd-a5a6-4d7d-acbc-3da3b9cc1b4b" providerId="ADAL" clId="{42BB5D34-7A67-42A0-868D-31A53ECA7E37}" dt="2024-05-14T12:09:09.234" v="12370"/>
          <ac:spMkLst>
            <pc:docMk/>
            <pc:sldMk cId="145644249" sldId="449"/>
            <ac:spMk id="712" creationId="{44437615-2047-6A81-658D-87BB2D442CA1}"/>
          </ac:spMkLst>
        </pc:spChg>
        <pc:spChg chg="add mod">
          <ac:chgData name="Heiko Klare" userId="d7b0efbd-a5a6-4d7d-acbc-3da3b9cc1b4b" providerId="ADAL" clId="{42BB5D34-7A67-42A0-868D-31A53ECA7E37}" dt="2024-05-14T12:09:09.234" v="12370"/>
          <ac:spMkLst>
            <pc:docMk/>
            <pc:sldMk cId="145644249" sldId="449"/>
            <ac:spMk id="713" creationId="{749A5B6C-ECD2-3C42-D321-D9A17492F887}"/>
          </ac:spMkLst>
        </pc:spChg>
        <pc:spChg chg="add del">
          <ac:chgData name="Heiko Klare" userId="d7b0efbd-a5a6-4d7d-acbc-3da3b9cc1b4b" providerId="ADAL" clId="{42BB5D34-7A67-42A0-868D-31A53ECA7E37}" dt="2024-05-14T12:09:15.257" v="12372" actId="22"/>
          <ac:spMkLst>
            <pc:docMk/>
            <pc:sldMk cId="145644249" sldId="449"/>
            <ac:spMk id="715" creationId="{81607D5C-3CA9-6575-4E97-3072571461C9}"/>
          </ac:spMkLst>
        </pc:spChg>
        <pc:spChg chg="mod">
          <ac:chgData name="Heiko Klare" userId="d7b0efbd-a5a6-4d7d-acbc-3da3b9cc1b4b" providerId="ADAL" clId="{42BB5D34-7A67-42A0-868D-31A53ECA7E37}" dt="2024-05-14T13:00:38.529" v="14310"/>
          <ac:spMkLst>
            <pc:docMk/>
            <pc:sldMk cId="145644249" sldId="449"/>
            <ac:spMk id="717" creationId="{1B0A262A-ECA7-7AA7-9E4C-B98E8E334F02}"/>
          </ac:spMkLst>
        </pc:spChg>
        <pc:spChg chg="mod">
          <ac:chgData name="Heiko Klare" userId="d7b0efbd-a5a6-4d7d-acbc-3da3b9cc1b4b" providerId="ADAL" clId="{42BB5D34-7A67-42A0-868D-31A53ECA7E37}" dt="2024-05-14T13:00:38.529" v="14310"/>
          <ac:spMkLst>
            <pc:docMk/>
            <pc:sldMk cId="145644249" sldId="449"/>
            <ac:spMk id="718" creationId="{14FC5E37-A32E-C83E-8E2B-7D02A77E06EC}"/>
          </ac:spMkLst>
        </pc:spChg>
        <pc:spChg chg="mod">
          <ac:chgData name="Heiko Klare" userId="d7b0efbd-a5a6-4d7d-acbc-3da3b9cc1b4b" providerId="ADAL" clId="{42BB5D34-7A67-42A0-868D-31A53ECA7E37}" dt="2024-05-14T13:00:38.529" v="14310"/>
          <ac:spMkLst>
            <pc:docMk/>
            <pc:sldMk cId="145644249" sldId="449"/>
            <ac:spMk id="719" creationId="{85A05367-E255-BB94-253D-F2237484411D}"/>
          </ac:spMkLst>
        </pc:spChg>
        <pc:spChg chg="mod">
          <ac:chgData name="Heiko Klare" userId="d7b0efbd-a5a6-4d7d-acbc-3da3b9cc1b4b" providerId="ADAL" clId="{42BB5D34-7A67-42A0-868D-31A53ECA7E37}" dt="2024-05-14T13:00:38.529" v="14310"/>
          <ac:spMkLst>
            <pc:docMk/>
            <pc:sldMk cId="145644249" sldId="449"/>
            <ac:spMk id="720" creationId="{43D60BB9-4E15-1214-625E-5AA182DCE119}"/>
          </ac:spMkLst>
        </pc:spChg>
        <pc:spChg chg="mod">
          <ac:chgData name="Heiko Klare" userId="d7b0efbd-a5a6-4d7d-acbc-3da3b9cc1b4b" providerId="ADAL" clId="{42BB5D34-7A67-42A0-868D-31A53ECA7E37}" dt="2024-05-14T13:00:38.529" v="14310"/>
          <ac:spMkLst>
            <pc:docMk/>
            <pc:sldMk cId="145644249" sldId="449"/>
            <ac:spMk id="721" creationId="{EFAD1032-E546-DE60-CDAC-D55527ACC9AA}"/>
          </ac:spMkLst>
        </pc:spChg>
        <pc:spChg chg="mod">
          <ac:chgData name="Heiko Klare" userId="d7b0efbd-a5a6-4d7d-acbc-3da3b9cc1b4b" providerId="ADAL" clId="{42BB5D34-7A67-42A0-868D-31A53ECA7E37}" dt="2024-05-14T13:00:38.529" v="14310"/>
          <ac:spMkLst>
            <pc:docMk/>
            <pc:sldMk cId="145644249" sldId="449"/>
            <ac:spMk id="722" creationId="{8F6E9334-C8B4-5257-4768-3E23281B48E9}"/>
          </ac:spMkLst>
        </pc:spChg>
        <pc:spChg chg="mod">
          <ac:chgData name="Heiko Klare" userId="d7b0efbd-a5a6-4d7d-acbc-3da3b9cc1b4b" providerId="ADAL" clId="{42BB5D34-7A67-42A0-868D-31A53ECA7E37}" dt="2024-05-14T13:00:38.529" v="14310"/>
          <ac:spMkLst>
            <pc:docMk/>
            <pc:sldMk cId="145644249" sldId="449"/>
            <ac:spMk id="723" creationId="{B120A0D9-7B6C-85D4-077E-58BBD65815E8}"/>
          </ac:spMkLst>
        </pc:spChg>
        <pc:spChg chg="mod">
          <ac:chgData name="Heiko Klare" userId="d7b0efbd-a5a6-4d7d-acbc-3da3b9cc1b4b" providerId="ADAL" clId="{42BB5D34-7A67-42A0-868D-31A53ECA7E37}" dt="2024-05-14T13:00:38.529" v="14310"/>
          <ac:spMkLst>
            <pc:docMk/>
            <pc:sldMk cId="145644249" sldId="449"/>
            <ac:spMk id="724" creationId="{562F8898-A5E9-4D19-3E77-C07FDE362998}"/>
          </ac:spMkLst>
        </pc:spChg>
        <pc:spChg chg="mod">
          <ac:chgData name="Heiko Klare" userId="d7b0efbd-a5a6-4d7d-acbc-3da3b9cc1b4b" providerId="ADAL" clId="{42BB5D34-7A67-42A0-868D-31A53ECA7E37}" dt="2024-05-14T13:00:38.529" v="14310"/>
          <ac:spMkLst>
            <pc:docMk/>
            <pc:sldMk cId="145644249" sldId="449"/>
            <ac:spMk id="725" creationId="{C82130C0-7556-08E5-270D-7D5BFA2F51A5}"/>
          </ac:spMkLst>
        </pc:spChg>
        <pc:spChg chg="mod">
          <ac:chgData name="Heiko Klare" userId="d7b0efbd-a5a6-4d7d-acbc-3da3b9cc1b4b" providerId="ADAL" clId="{42BB5D34-7A67-42A0-868D-31A53ECA7E37}" dt="2024-05-14T13:00:38.529" v="14310"/>
          <ac:spMkLst>
            <pc:docMk/>
            <pc:sldMk cId="145644249" sldId="449"/>
            <ac:spMk id="726" creationId="{0BCE1826-3E20-D8A3-24F7-5C39572141C7}"/>
          </ac:spMkLst>
        </pc:spChg>
        <pc:spChg chg="mod">
          <ac:chgData name="Heiko Klare" userId="d7b0efbd-a5a6-4d7d-acbc-3da3b9cc1b4b" providerId="ADAL" clId="{42BB5D34-7A67-42A0-868D-31A53ECA7E37}" dt="2024-05-14T13:00:38.529" v="14310"/>
          <ac:spMkLst>
            <pc:docMk/>
            <pc:sldMk cId="145644249" sldId="449"/>
            <ac:spMk id="727" creationId="{0AFB0D1F-61E0-8588-A3A4-439CEACDF495}"/>
          </ac:spMkLst>
        </pc:spChg>
        <pc:spChg chg="mod">
          <ac:chgData name="Heiko Klare" userId="d7b0efbd-a5a6-4d7d-acbc-3da3b9cc1b4b" providerId="ADAL" clId="{42BB5D34-7A67-42A0-868D-31A53ECA7E37}" dt="2024-05-14T13:00:38.529" v="14310"/>
          <ac:spMkLst>
            <pc:docMk/>
            <pc:sldMk cId="145644249" sldId="449"/>
            <ac:spMk id="728" creationId="{91805B19-C0F0-4D00-A88B-FD83DF56807F}"/>
          </ac:spMkLst>
        </pc:spChg>
        <pc:spChg chg="mod">
          <ac:chgData name="Heiko Klare" userId="d7b0efbd-a5a6-4d7d-acbc-3da3b9cc1b4b" providerId="ADAL" clId="{42BB5D34-7A67-42A0-868D-31A53ECA7E37}" dt="2024-05-14T13:00:38.529" v="14310"/>
          <ac:spMkLst>
            <pc:docMk/>
            <pc:sldMk cId="145644249" sldId="449"/>
            <ac:spMk id="729" creationId="{270FA928-324E-D4CA-47F1-F9B1F5DB35F1}"/>
          </ac:spMkLst>
        </pc:spChg>
        <pc:spChg chg="mod">
          <ac:chgData name="Heiko Klare" userId="d7b0efbd-a5a6-4d7d-acbc-3da3b9cc1b4b" providerId="ADAL" clId="{42BB5D34-7A67-42A0-868D-31A53ECA7E37}" dt="2024-05-14T13:00:38.529" v="14310"/>
          <ac:spMkLst>
            <pc:docMk/>
            <pc:sldMk cId="145644249" sldId="449"/>
            <ac:spMk id="730" creationId="{4DB21ED7-5D5C-AD82-6D6D-E7A35C9B4686}"/>
          </ac:spMkLst>
        </pc:spChg>
        <pc:spChg chg="mod">
          <ac:chgData name="Heiko Klare" userId="d7b0efbd-a5a6-4d7d-acbc-3da3b9cc1b4b" providerId="ADAL" clId="{42BB5D34-7A67-42A0-868D-31A53ECA7E37}" dt="2024-05-14T13:00:38.529" v="14310"/>
          <ac:spMkLst>
            <pc:docMk/>
            <pc:sldMk cId="145644249" sldId="449"/>
            <ac:spMk id="731" creationId="{0DAEE519-5F03-485A-18A3-215D1940A0A5}"/>
          </ac:spMkLst>
        </pc:spChg>
        <pc:spChg chg="mod">
          <ac:chgData name="Heiko Klare" userId="d7b0efbd-a5a6-4d7d-acbc-3da3b9cc1b4b" providerId="ADAL" clId="{42BB5D34-7A67-42A0-868D-31A53ECA7E37}" dt="2024-05-14T13:00:38.529" v="14310"/>
          <ac:spMkLst>
            <pc:docMk/>
            <pc:sldMk cId="145644249" sldId="449"/>
            <ac:spMk id="732" creationId="{82E19A55-C22F-C4DB-CF73-4D494EFA21B5}"/>
          </ac:spMkLst>
        </pc:spChg>
        <pc:spChg chg="mod">
          <ac:chgData name="Heiko Klare" userId="d7b0efbd-a5a6-4d7d-acbc-3da3b9cc1b4b" providerId="ADAL" clId="{42BB5D34-7A67-42A0-868D-31A53ECA7E37}" dt="2024-05-14T13:00:38.529" v="14310"/>
          <ac:spMkLst>
            <pc:docMk/>
            <pc:sldMk cId="145644249" sldId="449"/>
            <ac:spMk id="733" creationId="{A19992AB-0FD4-74D2-C042-F4793F0E9D6F}"/>
          </ac:spMkLst>
        </pc:spChg>
        <pc:spChg chg="mod">
          <ac:chgData name="Heiko Klare" userId="d7b0efbd-a5a6-4d7d-acbc-3da3b9cc1b4b" providerId="ADAL" clId="{42BB5D34-7A67-42A0-868D-31A53ECA7E37}" dt="2024-05-14T13:00:38.529" v="14310"/>
          <ac:spMkLst>
            <pc:docMk/>
            <pc:sldMk cId="145644249" sldId="449"/>
            <ac:spMk id="734" creationId="{8D6C5CAE-4682-E49E-C8F6-BBB89F7148E8}"/>
          </ac:spMkLst>
        </pc:spChg>
        <pc:spChg chg="mod">
          <ac:chgData name="Heiko Klare" userId="d7b0efbd-a5a6-4d7d-acbc-3da3b9cc1b4b" providerId="ADAL" clId="{42BB5D34-7A67-42A0-868D-31A53ECA7E37}" dt="2024-05-14T13:00:38.529" v="14310"/>
          <ac:spMkLst>
            <pc:docMk/>
            <pc:sldMk cId="145644249" sldId="449"/>
            <ac:spMk id="735" creationId="{8C89015D-E2E6-E28F-019E-78B5F750863E}"/>
          </ac:spMkLst>
        </pc:spChg>
        <pc:spChg chg="mod">
          <ac:chgData name="Heiko Klare" userId="d7b0efbd-a5a6-4d7d-acbc-3da3b9cc1b4b" providerId="ADAL" clId="{42BB5D34-7A67-42A0-868D-31A53ECA7E37}" dt="2024-05-14T13:00:38.529" v="14310"/>
          <ac:spMkLst>
            <pc:docMk/>
            <pc:sldMk cId="145644249" sldId="449"/>
            <ac:spMk id="736" creationId="{D31D1583-A0CE-6FBF-FEF3-49A8C9CDC83A}"/>
          </ac:spMkLst>
        </pc:spChg>
        <pc:spChg chg="mod">
          <ac:chgData name="Heiko Klare" userId="d7b0efbd-a5a6-4d7d-acbc-3da3b9cc1b4b" providerId="ADAL" clId="{42BB5D34-7A67-42A0-868D-31A53ECA7E37}" dt="2024-05-14T13:00:38.529" v="14310"/>
          <ac:spMkLst>
            <pc:docMk/>
            <pc:sldMk cId="145644249" sldId="449"/>
            <ac:spMk id="737" creationId="{E0799D78-4279-4F76-9ECE-488B067A9A14}"/>
          </ac:spMkLst>
        </pc:spChg>
        <pc:spChg chg="mod">
          <ac:chgData name="Heiko Klare" userId="d7b0efbd-a5a6-4d7d-acbc-3da3b9cc1b4b" providerId="ADAL" clId="{42BB5D34-7A67-42A0-868D-31A53ECA7E37}" dt="2024-05-14T13:00:38.529" v="14310"/>
          <ac:spMkLst>
            <pc:docMk/>
            <pc:sldMk cId="145644249" sldId="449"/>
            <ac:spMk id="738" creationId="{E8063521-5C9A-7D99-807A-6FCB3E687111}"/>
          </ac:spMkLst>
        </pc:spChg>
        <pc:spChg chg="mod">
          <ac:chgData name="Heiko Klare" userId="d7b0efbd-a5a6-4d7d-acbc-3da3b9cc1b4b" providerId="ADAL" clId="{42BB5D34-7A67-42A0-868D-31A53ECA7E37}" dt="2024-05-14T13:00:38.529" v="14310"/>
          <ac:spMkLst>
            <pc:docMk/>
            <pc:sldMk cId="145644249" sldId="449"/>
            <ac:spMk id="739" creationId="{7A4C8CFF-450C-5F8F-3B0D-E0339E5E972A}"/>
          </ac:spMkLst>
        </pc:spChg>
        <pc:spChg chg="mod">
          <ac:chgData name="Heiko Klare" userId="d7b0efbd-a5a6-4d7d-acbc-3da3b9cc1b4b" providerId="ADAL" clId="{42BB5D34-7A67-42A0-868D-31A53ECA7E37}" dt="2024-05-14T13:00:38.529" v="14310"/>
          <ac:spMkLst>
            <pc:docMk/>
            <pc:sldMk cId="145644249" sldId="449"/>
            <ac:spMk id="740" creationId="{FF6C907F-4DA3-E870-0277-EC5D55E1E84C}"/>
          </ac:spMkLst>
        </pc:spChg>
        <pc:spChg chg="mod">
          <ac:chgData name="Heiko Klare" userId="d7b0efbd-a5a6-4d7d-acbc-3da3b9cc1b4b" providerId="ADAL" clId="{42BB5D34-7A67-42A0-868D-31A53ECA7E37}" dt="2024-05-14T13:00:38.529" v="14310"/>
          <ac:spMkLst>
            <pc:docMk/>
            <pc:sldMk cId="145644249" sldId="449"/>
            <ac:spMk id="741" creationId="{B55F66F3-C6E6-CDAA-1280-3A9A6B041ACE}"/>
          </ac:spMkLst>
        </pc:spChg>
        <pc:spChg chg="mod">
          <ac:chgData name="Heiko Klare" userId="d7b0efbd-a5a6-4d7d-acbc-3da3b9cc1b4b" providerId="ADAL" clId="{42BB5D34-7A67-42A0-868D-31A53ECA7E37}" dt="2024-05-14T13:00:38.529" v="14310"/>
          <ac:spMkLst>
            <pc:docMk/>
            <pc:sldMk cId="145644249" sldId="449"/>
            <ac:spMk id="742" creationId="{1D5403B0-97C2-3ADA-04D8-147602EE0F73}"/>
          </ac:spMkLst>
        </pc:spChg>
        <pc:spChg chg="mod">
          <ac:chgData name="Heiko Klare" userId="d7b0efbd-a5a6-4d7d-acbc-3da3b9cc1b4b" providerId="ADAL" clId="{42BB5D34-7A67-42A0-868D-31A53ECA7E37}" dt="2024-05-14T13:00:38.529" v="14310"/>
          <ac:spMkLst>
            <pc:docMk/>
            <pc:sldMk cId="145644249" sldId="449"/>
            <ac:spMk id="743" creationId="{111984EC-4543-7C3F-418F-008E685F570C}"/>
          </ac:spMkLst>
        </pc:spChg>
        <pc:spChg chg="mod">
          <ac:chgData name="Heiko Klare" userId="d7b0efbd-a5a6-4d7d-acbc-3da3b9cc1b4b" providerId="ADAL" clId="{42BB5D34-7A67-42A0-868D-31A53ECA7E37}" dt="2024-05-14T13:00:38.529" v="14310"/>
          <ac:spMkLst>
            <pc:docMk/>
            <pc:sldMk cId="145644249" sldId="449"/>
            <ac:spMk id="744" creationId="{C4B40440-58B8-0927-1DEC-050EFB830DC5}"/>
          </ac:spMkLst>
        </pc:spChg>
        <pc:spChg chg="mod">
          <ac:chgData name="Heiko Klare" userId="d7b0efbd-a5a6-4d7d-acbc-3da3b9cc1b4b" providerId="ADAL" clId="{42BB5D34-7A67-42A0-868D-31A53ECA7E37}" dt="2024-05-14T13:00:38.529" v="14310"/>
          <ac:spMkLst>
            <pc:docMk/>
            <pc:sldMk cId="145644249" sldId="449"/>
            <ac:spMk id="745" creationId="{6A4D13DF-D3C1-6187-C483-C5AD69C21F95}"/>
          </ac:spMkLst>
        </pc:spChg>
        <pc:spChg chg="mod">
          <ac:chgData name="Heiko Klare" userId="d7b0efbd-a5a6-4d7d-acbc-3da3b9cc1b4b" providerId="ADAL" clId="{42BB5D34-7A67-42A0-868D-31A53ECA7E37}" dt="2024-05-14T13:00:38.529" v="14310"/>
          <ac:spMkLst>
            <pc:docMk/>
            <pc:sldMk cId="145644249" sldId="449"/>
            <ac:spMk id="746" creationId="{2021C376-00D9-09BC-9CB2-013D82833BC3}"/>
          </ac:spMkLst>
        </pc:spChg>
        <pc:spChg chg="mod">
          <ac:chgData name="Heiko Klare" userId="d7b0efbd-a5a6-4d7d-acbc-3da3b9cc1b4b" providerId="ADAL" clId="{42BB5D34-7A67-42A0-868D-31A53ECA7E37}" dt="2024-05-14T13:00:38.529" v="14310"/>
          <ac:spMkLst>
            <pc:docMk/>
            <pc:sldMk cId="145644249" sldId="449"/>
            <ac:spMk id="747" creationId="{EBB0F2DB-33F7-973E-D967-9D3E88D50436}"/>
          </ac:spMkLst>
        </pc:spChg>
        <pc:spChg chg="mod">
          <ac:chgData name="Heiko Klare" userId="d7b0efbd-a5a6-4d7d-acbc-3da3b9cc1b4b" providerId="ADAL" clId="{42BB5D34-7A67-42A0-868D-31A53ECA7E37}" dt="2024-05-14T13:00:38.529" v="14310"/>
          <ac:spMkLst>
            <pc:docMk/>
            <pc:sldMk cId="145644249" sldId="449"/>
            <ac:spMk id="748" creationId="{9B3FB13F-CF4E-3BE3-01BA-6973967CDA83}"/>
          </ac:spMkLst>
        </pc:spChg>
        <pc:spChg chg="mod">
          <ac:chgData name="Heiko Klare" userId="d7b0efbd-a5a6-4d7d-acbc-3da3b9cc1b4b" providerId="ADAL" clId="{42BB5D34-7A67-42A0-868D-31A53ECA7E37}" dt="2024-05-14T13:00:38.529" v="14310"/>
          <ac:spMkLst>
            <pc:docMk/>
            <pc:sldMk cId="145644249" sldId="449"/>
            <ac:spMk id="749" creationId="{605A231C-29A0-2AA6-05E1-971D78FEA5C7}"/>
          </ac:spMkLst>
        </pc:spChg>
        <pc:spChg chg="mod">
          <ac:chgData name="Heiko Klare" userId="d7b0efbd-a5a6-4d7d-acbc-3da3b9cc1b4b" providerId="ADAL" clId="{42BB5D34-7A67-42A0-868D-31A53ECA7E37}" dt="2024-05-14T13:00:38.529" v="14310"/>
          <ac:spMkLst>
            <pc:docMk/>
            <pc:sldMk cId="145644249" sldId="449"/>
            <ac:spMk id="750" creationId="{76E511FD-71AD-3929-96A0-98F350E0C0ED}"/>
          </ac:spMkLst>
        </pc:spChg>
        <pc:spChg chg="mod">
          <ac:chgData name="Heiko Klare" userId="d7b0efbd-a5a6-4d7d-acbc-3da3b9cc1b4b" providerId="ADAL" clId="{42BB5D34-7A67-42A0-868D-31A53ECA7E37}" dt="2024-05-14T13:00:38.529" v="14310"/>
          <ac:spMkLst>
            <pc:docMk/>
            <pc:sldMk cId="145644249" sldId="449"/>
            <ac:spMk id="751" creationId="{BBF6E411-03A1-5DF8-13B5-962AA9E11673}"/>
          </ac:spMkLst>
        </pc:spChg>
        <pc:spChg chg="mod">
          <ac:chgData name="Heiko Klare" userId="d7b0efbd-a5a6-4d7d-acbc-3da3b9cc1b4b" providerId="ADAL" clId="{42BB5D34-7A67-42A0-868D-31A53ECA7E37}" dt="2024-05-14T13:00:38.529" v="14310"/>
          <ac:spMkLst>
            <pc:docMk/>
            <pc:sldMk cId="145644249" sldId="449"/>
            <ac:spMk id="752" creationId="{386C0AEC-C08C-6FDD-3FAC-CC2E141FD339}"/>
          </ac:spMkLst>
        </pc:spChg>
        <pc:spChg chg="mod">
          <ac:chgData name="Heiko Klare" userId="d7b0efbd-a5a6-4d7d-acbc-3da3b9cc1b4b" providerId="ADAL" clId="{42BB5D34-7A67-42A0-868D-31A53ECA7E37}" dt="2024-05-14T13:00:38.529" v="14310"/>
          <ac:spMkLst>
            <pc:docMk/>
            <pc:sldMk cId="145644249" sldId="449"/>
            <ac:spMk id="753" creationId="{EF38AF56-24B6-B4F9-DDA0-1A99CF3A1BD2}"/>
          </ac:spMkLst>
        </pc:spChg>
        <pc:spChg chg="mod">
          <ac:chgData name="Heiko Klare" userId="d7b0efbd-a5a6-4d7d-acbc-3da3b9cc1b4b" providerId="ADAL" clId="{42BB5D34-7A67-42A0-868D-31A53ECA7E37}" dt="2024-05-14T13:00:38.529" v="14310"/>
          <ac:spMkLst>
            <pc:docMk/>
            <pc:sldMk cId="145644249" sldId="449"/>
            <ac:spMk id="754" creationId="{1952BEF1-F5EE-AE22-02C9-9FDFD25C3350}"/>
          </ac:spMkLst>
        </pc:spChg>
        <pc:spChg chg="mod">
          <ac:chgData name="Heiko Klare" userId="d7b0efbd-a5a6-4d7d-acbc-3da3b9cc1b4b" providerId="ADAL" clId="{42BB5D34-7A67-42A0-868D-31A53ECA7E37}" dt="2024-05-14T13:00:38.529" v="14310"/>
          <ac:spMkLst>
            <pc:docMk/>
            <pc:sldMk cId="145644249" sldId="449"/>
            <ac:spMk id="755" creationId="{98EB6400-EE71-7750-531B-D7686EA283AE}"/>
          </ac:spMkLst>
        </pc:spChg>
        <pc:spChg chg="mod">
          <ac:chgData name="Heiko Klare" userId="d7b0efbd-a5a6-4d7d-acbc-3da3b9cc1b4b" providerId="ADAL" clId="{42BB5D34-7A67-42A0-868D-31A53ECA7E37}" dt="2024-05-14T13:00:38.529" v="14310"/>
          <ac:spMkLst>
            <pc:docMk/>
            <pc:sldMk cId="145644249" sldId="449"/>
            <ac:spMk id="756" creationId="{C66E00FC-FFBF-D4C5-F438-F434B1E91DCC}"/>
          </ac:spMkLst>
        </pc:spChg>
        <pc:spChg chg="mod">
          <ac:chgData name="Heiko Klare" userId="d7b0efbd-a5a6-4d7d-acbc-3da3b9cc1b4b" providerId="ADAL" clId="{42BB5D34-7A67-42A0-868D-31A53ECA7E37}" dt="2024-05-14T13:00:38.529" v="14310"/>
          <ac:spMkLst>
            <pc:docMk/>
            <pc:sldMk cId="145644249" sldId="449"/>
            <ac:spMk id="757" creationId="{65985416-C53E-D3FE-29AB-0C441266A6AD}"/>
          </ac:spMkLst>
        </pc:spChg>
        <pc:spChg chg="mod">
          <ac:chgData name="Heiko Klare" userId="d7b0efbd-a5a6-4d7d-acbc-3da3b9cc1b4b" providerId="ADAL" clId="{42BB5D34-7A67-42A0-868D-31A53ECA7E37}" dt="2024-05-14T13:00:38.529" v="14310"/>
          <ac:spMkLst>
            <pc:docMk/>
            <pc:sldMk cId="145644249" sldId="449"/>
            <ac:spMk id="758" creationId="{926A4D74-F44E-652C-6B9E-44467D7B9B7C}"/>
          </ac:spMkLst>
        </pc:spChg>
        <pc:spChg chg="mod">
          <ac:chgData name="Heiko Klare" userId="d7b0efbd-a5a6-4d7d-acbc-3da3b9cc1b4b" providerId="ADAL" clId="{42BB5D34-7A67-42A0-868D-31A53ECA7E37}" dt="2024-05-14T13:00:38.529" v="14310"/>
          <ac:spMkLst>
            <pc:docMk/>
            <pc:sldMk cId="145644249" sldId="449"/>
            <ac:spMk id="759" creationId="{89FD0595-17B0-C42C-8930-DD431B26DA85}"/>
          </ac:spMkLst>
        </pc:spChg>
        <pc:spChg chg="mod">
          <ac:chgData name="Heiko Klare" userId="d7b0efbd-a5a6-4d7d-acbc-3da3b9cc1b4b" providerId="ADAL" clId="{42BB5D34-7A67-42A0-868D-31A53ECA7E37}" dt="2024-05-14T13:00:38.529" v="14310"/>
          <ac:spMkLst>
            <pc:docMk/>
            <pc:sldMk cId="145644249" sldId="449"/>
            <ac:spMk id="760" creationId="{3D74721D-ACB6-551A-8C8B-2C7A86A73410}"/>
          </ac:spMkLst>
        </pc:spChg>
        <pc:spChg chg="mod">
          <ac:chgData name="Heiko Klare" userId="d7b0efbd-a5a6-4d7d-acbc-3da3b9cc1b4b" providerId="ADAL" clId="{42BB5D34-7A67-42A0-868D-31A53ECA7E37}" dt="2024-05-14T13:00:38.529" v="14310"/>
          <ac:spMkLst>
            <pc:docMk/>
            <pc:sldMk cId="145644249" sldId="449"/>
            <ac:spMk id="761" creationId="{44B7681E-C4B6-6755-7E2A-9DD02EF3588A}"/>
          </ac:spMkLst>
        </pc:spChg>
        <pc:spChg chg="add mod">
          <ac:chgData name="Heiko Klare" userId="d7b0efbd-a5a6-4d7d-acbc-3da3b9cc1b4b" providerId="ADAL" clId="{42BB5D34-7A67-42A0-868D-31A53ECA7E37}" dt="2024-05-14T13:01:02.202" v="14312"/>
          <ac:spMkLst>
            <pc:docMk/>
            <pc:sldMk cId="145644249" sldId="449"/>
            <ac:spMk id="762" creationId="{7DDF030F-83BF-08C5-2DF8-9677E5D9827D}"/>
          </ac:spMkLst>
        </pc:spChg>
        <pc:spChg chg="add mod">
          <ac:chgData name="Heiko Klare" userId="d7b0efbd-a5a6-4d7d-acbc-3da3b9cc1b4b" providerId="ADAL" clId="{42BB5D34-7A67-42A0-868D-31A53ECA7E37}" dt="2024-05-14T13:01:02.202" v="14312"/>
          <ac:spMkLst>
            <pc:docMk/>
            <pc:sldMk cId="145644249" sldId="449"/>
            <ac:spMk id="763" creationId="{1D589BA5-77FA-5BD5-E864-03025C8DA5CB}"/>
          </ac:spMkLst>
        </pc:spChg>
        <pc:spChg chg="add mod">
          <ac:chgData name="Heiko Klare" userId="d7b0efbd-a5a6-4d7d-acbc-3da3b9cc1b4b" providerId="ADAL" clId="{42BB5D34-7A67-42A0-868D-31A53ECA7E37}" dt="2024-05-14T13:01:02.202" v="14312"/>
          <ac:spMkLst>
            <pc:docMk/>
            <pc:sldMk cId="145644249" sldId="449"/>
            <ac:spMk id="764" creationId="{BB369173-8CB5-5534-E4E9-71997A5B67BF}"/>
          </ac:spMkLst>
        </pc:spChg>
        <pc:spChg chg="add mod">
          <ac:chgData name="Heiko Klare" userId="d7b0efbd-a5a6-4d7d-acbc-3da3b9cc1b4b" providerId="ADAL" clId="{42BB5D34-7A67-42A0-868D-31A53ECA7E37}" dt="2024-05-14T13:01:02.202" v="14312"/>
          <ac:spMkLst>
            <pc:docMk/>
            <pc:sldMk cId="145644249" sldId="449"/>
            <ac:spMk id="765" creationId="{16F3EC23-0B99-F3AC-0120-305F17355506}"/>
          </ac:spMkLst>
        </pc:spChg>
        <pc:spChg chg="add mod">
          <ac:chgData name="Heiko Klare" userId="d7b0efbd-a5a6-4d7d-acbc-3da3b9cc1b4b" providerId="ADAL" clId="{42BB5D34-7A67-42A0-868D-31A53ECA7E37}" dt="2024-05-14T13:01:02.202" v="14312"/>
          <ac:spMkLst>
            <pc:docMk/>
            <pc:sldMk cId="145644249" sldId="449"/>
            <ac:spMk id="766" creationId="{BB8EFB6C-3F77-74C7-682C-A7B5093F372E}"/>
          </ac:spMkLst>
        </pc:spChg>
        <pc:spChg chg="add mod">
          <ac:chgData name="Heiko Klare" userId="d7b0efbd-a5a6-4d7d-acbc-3da3b9cc1b4b" providerId="ADAL" clId="{42BB5D34-7A67-42A0-868D-31A53ECA7E37}" dt="2024-05-14T13:01:02.202" v="14312"/>
          <ac:spMkLst>
            <pc:docMk/>
            <pc:sldMk cId="145644249" sldId="449"/>
            <ac:spMk id="768" creationId="{8783E51B-B1DD-91E4-D712-986E210F2F0C}"/>
          </ac:spMkLst>
        </pc:spChg>
        <pc:spChg chg="add mod">
          <ac:chgData name="Heiko Klare" userId="d7b0efbd-a5a6-4d7d-acbc-3da3b9cc1b4b" providerId="ADAL" clId="{42BB5D34-7A67-42A0-868D-31A53ECA7E37}" dt="2024-05-14T13:01:02.202" v="14312"/>
          <ac:spMkLst>
            <pc:docMk/>
            <pc:sldMk cId="145644249" sldId="449"/>
            <ac:spMk id="770" creationId="{F6CF1348-0719-67D0-52F2-301656B9102C}"/>
          </ac:spMkLst>
        </pc:spChg>
        <pc:spChg chg="add mod">
          <ac:chgData name="Heiko Klare" userId="d7b0efbd-a5a6-4d7d-acbc-3da3b9cc1b4b" providerId="ADAL" clId="{42BB5D34-7A67-42A0-868D-31A53ECA7E37}" dt="2024-05-14T13:01:02.202" v="14312"/>
          <ac:spMkLst>
            <pc:docMk/>
            <pc:sldMk cId="145644249" sldId="449"/>
            <ac:spMk id="772" creationId="{2BEE85CC-1E1D-43FA-0004-14B721E421E0}"/>
          </ac:spMkLst>
        </pc:spChg>
        <pc:spChg chg="add mod">
          <ac:chgData name="Heiko Klare" userId="d7b0efbd-a5a6-4d7d-acbc-3da3b9cc1b4b" providerId="ADAL" clId="{42BB5D34-7A67-42A0-868D-31A53ECA7E37}" dt="2024-05-14T13:01:02.202" v="14312"/>
          <ac:spMkLst>
            <pc:docMk/>
            <pc:sldMk cId="145644249" sldId="449"/>
            <ac:spMk id="774" creationId="{151FF5FA-0A44-FDB7-297D-BCA5EB74DA3A}"/>
          </ac:spMkLst>
        </pc:spChg>
        <pc:spChg chg="add mod">
          <ac:chgData name="Heiko Klare" userId="d7b0efbd-a5a6-4d7d-acbc-3da3b9cc1b4b" providerId="ADAL" clId="{42BB5D34-7A67-42A0-868D-31A53ECA7E37}" dt="2024-05-14T13:01:02.202" v="14312"/>
          <ac:spMkLst>
            <pc:docMk/>
            <pc:sldMk cId="145644249" sldId="449"/>
            <ac:spMk id="776" creationId="{1559961B-78EE-6A89-6BB3-5796B8F81BB2}"/>
          </ac:spMkLst>
        </pc:spChg>
        <pc:spChg chg="add mod">
          <ac:chgData name="Heiko Klare" userId="d7b0efbd-a5a6-4d7d-acbc-3da3b9cc1b4b" providerId="ADAL" clId="{42BB5D34-7A67-42A0-868D-31A53ECA7E37}" dt="2024-05-14T13:01:02.202" v="14312"/>
          <ac:spMkLst>
            <pc:docMk/>
            <pc:sldMk cId="145644249" sldId="449"/>
            <ac:spMk id="778" creationId="{0F892796-BCE8-A778-30A5-FAEBA0D3E60F}"/>
          </ac:spMkLst>
        </pc:spChg>
        <pc:spChg chg="add mod">
          <ac:chgData name="Heiko Klare" userId="d7b0efbd-a5a6-4d7d-acbc-3da3b9cc1b4b" providerId="ADAL" clId="{42BB5D34-7A67-42A0-868D-31A53ECA7E37}" dt="2024-05-14T13:01:02.202" v="14312"/>
          <ac:spMkLst>
            <pc:docMk/>
            <pc:sldMk cId="145644249" sldId="449"/>
            <ac:spMk id="780" creationId="{6F7EB761-0036-B9F4-B758-E764129FB29C}"/>
          </ac:spMkLst>
        </pc:spChg>
        <pc:spChg chg="add mod">
          <ac:chgData name="Heiko Klare" userId="d7b0efbd-a5a6-4d7d-acbc-3da3b9cc1b4b" providerId="ADAL" clId="{42BB5D34-7A67-42A0-868D-31A53ECA7E37}" dt="2024-05-14T13:01:02.202" v="14312"/>
          <ac:spMkLst>
            <pc:docMk/>
            <pc:sldMk cId="145644249" sldId="449"/>
            <ac:spMk id="782" creationId="{8AFC9895-BC93-8FBC-1E90-6DC7B1622D32}"/>
          </ac:spMkLst>
        </pc:spChg>
        <pc:spChg chg="add mod">
          <ac:chgData name="Heiko Klare" userId="d7b0efbd-a5a6-4d7d-acbc-3da3b9cc1b4b" providerId="ADAL" clId="{42BB5D34-7A67-42A0-868D-31A53ECA7E37}" dt="2024-05-14T13:01:02.202" v="14312"/>
          <ac:spMkLst>
            <pc:docMk/>
            <pc:sldMk cId="145644249" sldId="449"/>
            <ac:spMk id="784" creationId="{69B7F7CF-B40C-AAB6-8716-1BF798BAD39D}"/>
          </ac:spMkLst>
        </pc:spChg>
        <pc:spChg chg="add mod">
          <ac:chgData name="Heiko Klare" userId="d7b0efbd-a5a6-4d7d-acbc-3da3b9cc1b4b" providerId="ADAL" clId="{42BB5D34-7A67-42A0-868D-31A53ECA7E37}" dt="2024-05-14T13:01:02.202" v="14312"/>
          <ac:spMkLst>
            <pc:docMk/>
            <pc:sldMk cId="145644249" sldId="449"/>
            <ac:spMk id="786" creationId="{C9E217C1-BB8B-F9D2-9DB7-BEB4D182133C}"/>
          </ac:spMkLst>
        </pc:spChg>
        <pc:spChg chg="add mod">
          <ac:chgData name="Heiko Klare" userId="d7b0efbd-a5a6-4d7d-acbc-3da3b9cc1b4b" providerId="ADAL" clId="{42BB5D34-7A67-42A0-868D-31A53ECA7E37}" dt="2024-05-14T13:01:02.202" v="14312"/>
          <ac:spMkLst>
            <pc:docMk/>
            <pc:sldMk cId="145644249" sldId="449"/>
            <ac:spMk id="788" creationId="{19DCDA90-37C9-9066-001C-3B284CF3753F}"/>
          </ac:spMkLst>
        </pc:spChg>
        <pc:spChg chg="add mod">
          <ac:chgData name="Heiko Klare" userId="d7b0efbd-a5a6-4d7d-acbc-3da3b9cc1b4b" providerId="ADAL" clId="{42BB5D34-7A67-42A0-868D-31A53ECA7E37}" dt="2024-05-14T13:01:02.202" v="14312"/>
          <ac:spMkLst>
            <pc:docMk/>
            <pc:sldMk cId="145644249" sldId="449"/>
            <ac:spMk id="790" creationId="{EB5C0B73-6AB6-3007-5F78-206AA9F4CBE9}"/>
          </ac:spMkLst>
        </pc:spChg>
        <pc:spChg chg="add mod">
          <ac:chgData name="Heiko Klare" userId="d7b0efbd-a5a6-4d7d-acbc-3da3b9cc1b4b" providerId="ADAL" clId="{42BB5D34-7A67-42A0-868D-31A53ECA7E37}" dt="2024-05-14T13:01:02.202" v="14312"/>
          <ac:spMkLst>
            <pc:docMk/>
            <pc:sldMk cId="145644249" sldId="449"/>
            <ac:spMk id="792" creationId="{48BDDA38-808D-EAA8-CEE7-122F5117C250}"/>
          </ac:spMkLst>
        </pc:spChg>
        <pc:spChg chg="add mod">
          <ac:chgData name="Heiko Klare" userId="d7b0efbd-a5a6-4d7d-acbc-3da3b9cc1b4b" providerId="ADAL" clId="{42BB5D34-7A67-42A0-868D-31A53ECA7E37}" dt="2024-05-14T13:01:02.202" v="14312"/>
          <ac:spMkLst>
            <pc:docMk/>
            <pc:sldMk cId="145644249" sldId="449"/>
            <ac:spMk id="793" creationId="{5E5393C5-0C1E-582F-9746-63903AA33E94}"/>
          </ac:spMkLst>
        </pc:spChg>
        <pc:spChg chg="add mod">
          <ac:chgData name="Heiko Klare" userId="d7b0efbd-a5a6-4d7d-acbc-3da3b9cc1b4b" providerId="ADAL" clId="{42BB5D34-7A67-42A0-868D-31A53ECA7E37}" dt="2024-05-14T13:01:02.202" v="14312"/>
          <ac:spMkLst>
            <pc:docMk/>
            <pc:sldMk cId="145644249" sldId="449"/>
            <ac:spMk id="794" creationId="{29677171-97A8-9A9C-0C36-A4870ECAD404}"/>
          </ac:spMkLst>
        </pc:spChg>
        <pc:spChg chg="add mod">
          <ac:chgData name="Heiko Klare" userId="d7b0efbd-a5a6-4d7d-acbc-3da3b9cc1b4b" providerId="ADAL" clId="{42BB5D34-7A67-42A0-868D-31A53ECA7E37}" dt="2024-05-14T13:01:02.202" v="14312"/>
          <ac:spMkLst>
            <pc:docMk/>
            <pc:sldMk cId="145644249" sldId="449"/>
            <ac:spMk id="795" creationId="{AC484A43-5E15-E022-1DE2-ECD8AC1B17B0}"/>
          </ac:spMkLst>
        </pc:spChg>
        <pc:spChg chg="add mod">
          <ac:chgData name="Heiko Klare" userId="d7b0efbd-a5a6-4d7d-acbc-3da3b9cc1b4b" providerId="ADAL" clId="{42BB5D34-7A67-42A0-868D-31A53ECA7E37}" dt="2024-05-14T13:01:02.202" v="14312"/>
          <ac:spMkLst>
            <pc:docMk/>
            <pc:sldMk cId="145644249" sldId="449"/>
            <ac:spMk id="796" creationId="{8FC57AA0-93ED-1FA9-72B5-E9BFC111073A}"/>
          </ac:spMkLst>
        </pc:spChg>
        <pc:spChg chg="add mod">
          <ac:chgData name="Heiko Klare" userId="d7b0efbd-a5a6-4d7d-acbc-3da3b9cc1b4b" providerId="ADAL" clId="{42BB5D34-7A67-42A0-868D-31A53ECA7E37}" dt="2024-05-14T13:01:02.202" v="14312"/>
          <ac:spMkLst>
            <pc:docMk/>
            <pc:sldMk cId="145644249" sldId="449"/>
            <ac:spMk id="797" creationId="{7BA65C23-EB3A-9927-7960-C8229DAFAA31}"/>
          </ac:spMkLst>
        </pc:spChg>
        <pc:spChg chg="add mod">
          <ac:chgData name="Heiko Klare" userId="d7b0efbd-a5a6-4d7d-acbc-3da3b9cc1b4b" providerId="ADAL" clId="{42BB5D34-7A67-42A0-868D-31A53ECA7E37}" dt="2024-05-14T13:01:02.202" v="14312"/>
          <ac:spMkLst>
            <pc:docMk/>
            <pc:sldMk cId="145644249" sldId="449"/>
            <ac:spMk id="798" creationId="{9EAF010E-1951-9E69-D7E1-04FB5A6AA313}"/>
          </ac:spMkLst>
        </pc:spChg>
        <pc:spChg chg="add mod">
          <ac:chgData name="Heiko Klare" userId="d7b0efbd-a5a6-4d7d-acbc-3da3b9cc1b4b" providerId="ADAL" clId="{42BB5D34-7A67-42A0-868D-31A53ECA7E37}" dt="2024-05-14T13:01:02.202" v="14312"/>
          <ac:spMkLst>
            <pc:docMk/>
            <pc:sldMk cId="145644249" sldId="449"/>
            <ac:spMk id="799" creationId="{552FCCBC-BEE1-699E-C752-F6064C51288A}"/>
          </ac:spMkLst>
        </pc:spChg>
        <pc:spChg chg="add mod">
          <ac:chgData name="Heiko Klare" userId="d7b0efbd-a5a6-4d7d-acbc-3da3b9cc1b4b" providerId="ADAL" clId="{42BB5D34-7A67-42A0-868D-31A53ECA7E37}" dt="2024-05-14T13:01:02.202" v="14312"/>
          <ac:spMkLst>
            <pc:docMk/>
            <pc:sldMk cId="145644249" sldId="449"/>
            <ac:spMk id="800" creationId="{3400DCC4-FC4E-2A88-4089-1963D13C49DE}"/>
          </ac:spMkLst>
        </pc:spChg>
        <pc:spChg chg="add mod">
          <ac:chgData name="Heiko Klare" userId="d7b0efbd-a5a6-4d7d-acbc-3da3b9cc1b4b" providerId="ADAL" clId="{42BB5D34-7A67-42A0-868D-31A53ECA7E37}" dt="2024-05-14T13:01:02.202" v="14312"/>
          <ac:spMkLst>
            <pc:docMk/>
            <pc:sldMk cId="145644249" sldId="449"/>
            <ac:spMk id="801" creationId="{A2A18978-17B2-01E5-72D8-31F225140D95}"/>
          </ac:spMkLst>
        </pc:spChg>
        <pc:spChg chg="add mod">
          <ac:chgData name="Heiko Klare" userId="d7b0efbd-a5a6-4d7d-acbc-3da3b9cc1b4b" providerId="ADAL" clId="{42BB5D34-7A67-42A0-868D-31A53ECA7E37}" dt="2024-05-14T13:01:02.202" v="14312"/>
          <ac:spMkLst>
            <pc:docMk/>
            <pc:sldMk cId="145644249" sldId="449"/>
            <ac:spMk id="802" creationId="{72FB266C-ED6A-3752-B3E1-9C21252BC09A}"/>
          </ac:spMkLst>
        </pc:spChg>
        <pc:spChg chg="add mod">
          <ac:chgData name="Heiko Klare" userId="d7b0efbd-a5a6-4d7d-acbc-3da3b9cc1b4b" providerId="ADAL" clId="{42BB5D34-7A67-42A0-868D-31A53ECA7E37}" dt="2024-05-14T13:01:02.202" v="14312"/>
          <ac:spMkLst>
            <pc:docMk/>
            <pc:sldMk cId="145644249" sldId="449"/>
            <ac:spMk id="803" creationId="{6D75016F-CEEE-5D2C-194E-6256BB6808B2}"/>
          </ac:spMkLst>
        </pc:spChg>
        <pc:spChg chg="add mod">
          <ac:chgData name="Heiko Klare" userId="d7b0efbd-a5a6-4d7d-acbc-3da3b9cc1b4b" providerId="ADAL" clId="{42BB5D34-7A67-42A0-868D-31A53ECA7E37}" dt="2024-05-14T13:01:02.202" v="14312"/>
          <ac:spMkLst>
            <pc:docMk/>
            <pc:sldMk cId="145644249" sldId="449"/>
            <ac:spMk id="804" creationId="{B2280719-EEA0-5E7F-7996-5160E270C542}"/>
          </ac:spMkLst>
        </pc:spChg>
        <pc:spChg chg="add mod">
          <ac:chgData name="Heiko Klare" userId="d7b0efbd-a5a6-4d7d-acbc-3da3b9cc1b4b" providerId="ADAL" clId="{42BB5D34-7A67-42A0-868D-31A53ECA7E37}" dt="2024-05-14T13:01:02.202" v="14312"/>
          <ac:spMkLst>
            <pc:docMk/>
            <pc:sldMk cId="145644249" sldId="449"/>
            <ac:spMk id="805" creationId="{7A96AFF5-71AA-5F49-2382-F34CBFD1A9BC}"/>
          </ac:spMkLst>
        </pc:spChg>
        <pc:spChg chg="add mod">
          <ac:chgData name="Heiko Klare" userId="d7b0efbd-a5a6-4d7d-acbc-3da3b9cc1b4b" providerId="ADAL" clId="{42BB5D34-7A67-42A0-868D-31A53ECA7E37}" dt="2024-05-14T13:01:02.202" v="14312"/>
          <ac:spMkLst>
            <pc:docMk/>
            <pc:sldMk cId="145644249" sldId="449"/>
            <ac:spMk id="806" creationId="{3C36F9E1-28BD-B3E7-5B12-98B20F00D92E}"/>
          </ac:spMkLst>
        </pc:spChg>
        <pc:spChg chg="add mod">
          <ac:chgData name="Heiko Klare" userId="d7b0efbd-a5a6-4d7d-acbc-3da3b9cc1b4b" providerId="ADAL" clId="{42BB5D34-7A67-42A0-868D-31A53ECA7E37}" dt="2024-05-14T13:01:02.202" v="14312"/>
          <ac:spMkLst>
            <pc:docMk/>
            <pc:sldMk cId="145644249" sldId="449"/>
            <ac:spMk id="807" creationId="{9FBD23B3-1178-3E31-EB3D-C9AFDEBF36EB}"/>
          </ac:spMkLst>
        </pc:spChg>
        <pc:spChg chg="add mod">
          <ac:chgData name="Heiko Klare" userId="d7b0efbd-a5a6-4d7d-acbc-3da3b9cc1b4b" providerId="ADAL" clId="{42BB5D34-7A67-42A0-868D-31A53ECA7E37}" dt="2024-05-14T13:01:02.202" v="14312"/>
          <ac:spMkLst>
            <pc:docMk/>
            <pc:sldMk cId="145644249" sldId="449"/>
            <ac:spMk id="808" creationId="{1AC6A1E1-DF2A-7E63-0307-1610A93246F8}"/>
          </ac:spMkLst>
        </pc:spChg>
        <pc:spChg chg="add mod">
          <ac:chgData name="Heiko Klare" userId="d7b0efbd-a5a6-4d7d-acbc-3da3b9cc1b4b" providerId="ADAL" clId="{42BB5D34-7A67-42A0-868D-31A53ECA7E37}" dt="2024-05-14T13:01:02.202" v="14312"/>
          <ac:spMkLst>
            <pc:docMk/>
            <pc:sldMk cId="145644249" sldId="449"/>
            <ac:spMk id="809" creationId="{BDF6C92B-E706-A0B1-BFD7-CD2A1A664012}"/>
          </ac:spMkLst>
        </pc:spChg>
        <pc:spChg chg="add mod">
          <ac:chgData name="Heiko Klare" userId="d7b0efbd-a5a6-4d7d-acbc-3da3b9cc1b4b" providerId="ADAL" clId="{42BB5D34-7A67-42A0-868D-31A53ECA7E37}" dt="2024-05-14T13:01:02.202" v="14312"/>
          <ac:spMkLst>
            <pc:docMk/>
            <pc:sldMk cId="145644249" sldId="449"/>
            <ac:spMk id="810" creationId="{69A30AFE-CA06-C923-3A44-0D85AD3E38D8}"/>
          </ac:spMkLst>
        </pc:spChg>
        <pc:spChg chg="add mod">
          <ac:chgData name="Heiko Klare" userId="d7b0efbd-a5a6-4d7d-acbc-3da3b9cc1b4b" providerId="ADAL" clId="{42BB5D34-7A67-42A0-868D-31A53ECA7E37}" dt="2024-05-14T13:01:02.202" v="14312"/>
          <ac:spMkLst>
            <pc:docMk/>
            <pc:sldMk cId="145644249" sldId="449"/>
            <ac:spMk id="811" creationId="{50D3E1AE-BD9C-2AD1-1D66-1FBA02374B2B}"/>
          </ac:spMkLst>
        </pc:spChg>
        <pc:spChg chg="add mod">
          <ac:chgData name="Heiko Klare" userId="d7b0efbd-a5a6-4d7d-acbc-3da3b9cc1b4b" providerId="ADAL" clId="{42BB5D34-7A67-42A0-868D-31A53ECA7E37}" dt="2024-05-14T13:01:02.202" v="14312"/>
          <ac:spMkLst>
            <pc:docMk/>
            <pc:sldMk cId="145644249" sldId="449"/>
            <ac:spMk id="812" creationId="{28D03DB7-C7C1-69F3-E975-DD6064E02ED6}"/>
          </ac:spMkLst>
        </pc:spChg>
        <pc:spChg chg="add mod">
          <ac:chgData name="Heiko Klare" userId="d7b0efbd-a5a6-4d7d-acbc-3da3b9cc1b4b" providerId="ADAL" clId="{42BB5D34-7A67-42A0-868D-31A53ECA7E37}" dt="2024-05-14T13:01:02.202" v="14312"/>
          <ac:spMkLst>
            <pc:docMk/>
            <pc:sldMk cId="145644249" sldId="449"/>
            <ac:spMk id="813" creationId="{229F425B-8361-8CF7-6FC4-4AE1F5FF44BB}"/>
          </ac:spMkLst>
        </pc:spChg>
        <pc:spChg chg="add mod">
          <ac:chgData name="Heiko Klare" userId="d7b0efbd-a5a6-4d7d-acbc-3da3b9cc1b4b" providerId="ADAL" clId="{42BB5D34-7A67-42A0-868D-31A53ECA7E37}" dt="2024-05-14T13:01:02.202" v="14312"/>
          <ac:spMkLst>
            <pc:docMk/>
            <pc:sldMk cId="145644249" sldId="449"/>
            <ac:spMk id="814" creationId="{F5542D9A-F9C0-117C-F7B1-EB14389B5A59}"/>
          </ac:spMkLst>
        </pc:spChg>
        <pc:spChg chg="add mod">
          <ac:chgData name="Heiko Klare" userId="d7b0efbd-a5a6-4d7d-acbc-3da3b9cc1b4b" providerId="ADAL" clId="{42BB5D34-7A67-42A0-868D-31A53ECA7E37}" dt="2024-05-14T13:01:02.202" v="14312"/>
          <ac:spMkLst>
            <pc:docMk/>
            <pc:sldMk cId="145644249" sldId="449"/>
            <ac:spMk id="815" creationId="{CE75EC9D-53AA-C12F-BDC2-B144084DDDDA}"/>
          </ac:spMkLst>
        </pc:spChg>
        <pc:spChg chg="add mod">
          <ac:chgData name="Heiko Klare" userId="d7b0efbd-a5a6-4d7d-acbc-3da3b9cc1b4b" providerId="ADAL" clId="{42BB5D34-7A67-42A0-868D-31A53ECA7E37}" dt="2024-05-14T13:01:02.202" v="14312"/>
          <ac:spMkLst>
            <pc:docMk/>
            <pc:sldMk cId="145644249" sldId="449"/>
            <ac:spMk id="816" creationId="{4FC4B917-FE27-5286-E86F-CF7A5F1580D0}"/>
          </ac:spMkLst>
        </pc:spChg>
        <pc:spChg chg="add mod">
          <ac:chgData name="Heiko Klare" userId="d7b0efbd-a5a6-4d7d-acbc-3da3b9cc1b4b" providerId="ADAL" clId="{42BB5D34-7A67-42A0-868D-31A53ECA7E37}" dt="2024-05-14T13:01:02.202" v="14312"/>
          <ac:spMkLst>
            <pc:docMk/>
            <pc:sldMk cId="145644249" sldId="449"/>
            <ac:spMk id="817" creationId="{3EA38CAE-5A99-911F-6DCD-8C5F2050580B}"/>
          </ac:spMkLst>
        </pc:spChg>
        <pc:spChg chg="add mod">
          <ac:chgData name="Heiko Klare" userId="d7b0efbd-a5a6-4d7d-acbc-3da3b9cc1b4b" providerId="ADAL" clId="{42BB5D34-7A67-42A0-868D-31A53ECA7E37}" dt="2024-05-14T13:01:02.202" v="14312"/>
          <ac:spMkLst>
            <pc:docMk/>
            <pc:sldMk cId="145644249" sldId="449"/>
            <ac:spMk id="818" creationId="{54275866-371A-0E0E-A6E1-4E4960AA54E1}"/>
          </ac:spMkLst>
        </pc:spChg>
        <pc:spChg chg="add mod">
          <ac:chgData name="Heiko Klare" userId="d7b0efbd-a5a6-4d7d-acbc-3da3b9cc1b4b" providerId="ADAL" clId="{42BB5D34-7A67-42A0-868D-31A53ECA7E37}" dt="2024-05-14T13:01:02.202" v="14312"/>
          <ac:spMkLst>
            <pc:docMk/>
            <pc:sldMk cId="145644249" sldId="449"/>
            <ac:spMk id="819" creationId="{11F5EAF7-9E65-491B-F7A9-78AFEFEC7F2F}"/>
          </ac:spMkLst>
        </pc:spChg>
        <pc:spChg chg="add mod">
          <ac:chgData name="Heiko Klare" userId="d7b0efbd-a5a6-4d7d-acbc-3da3b9cc1b4b" providerId="ADAL" clId="{42BB5D34-7A67-42A0-868D-31A53ECA7E37}" dt="2024-05-14T13:01:02.202" v="14312"/>
          <ac:spMkLst>
            <pc:docMk/>
            <pc:sldMk cId="145644249" sldId="449"/>
            <ac:spMk id="820" creationId="{D5CDB4C1-1809-A60C-D693-6F919A47CD36}"/>
          </ac:spMkLst>
        </pc:spChg>
        <pc:spChg chg="add mod">
          <ac:chgData name="Heiko Klare" userId="d7b0efbd-a5a6-4d7d-acbc-3da3b9cc1b4b" providerId="ADAL" clId="{42BB5D34-7A67-42A0-868D-31A53ECA7E37}" dt="2024-05-14T13:01:02.202" v="14312"/>
          <ac:spMkLst>
            <pc:docMk/>
            <pc:sldMk cId="145644249" sldId="449"/>
            <ac:spMk id="821" creationId="{A8204895-0D6C-1714-67D2-DADFF0360DBA}"/>
          </ac:spMkLst>
        </pc:spChg>
        <pc:spChg chg="add mod">
          <ac:chgData name="Heiko Klare" userId="d7b0efbd-a5a6-4d7d-acbc-3da3b9cc1b4b" providerId="ADAL" clId="{42BB5D34-7A67-42A0-868D-31A53ECA7E37}" dt="2024-05-14T13:01:02.202" v="14312"/>
          <ac:spMkLst>
            <pc:docMk/>
            <pc:sldMk cId="145644249" sldId="449"/>
            <ac:spMk id="822" creationId="{495A17F2-70BA-7612-5692-EBA4EFA9AE8A}"/>
          </ac:spMkLst>
        </pc:spChg>
        <pc:spChg chg="add mod">
          <ac:chgData name="Heiko Klare" userId="d7b0efbd-a5a6-4d7d-acbc-3da3b9cc1b4b" providerId="ADAL" clId="{42BB5D34-7A67-42A0-868D-31A53ECA7E37}" dt="2024-05-14T13:01:02.202" v="14312"/>
          <ac:spMkLst>
            <pc:docMk/>
            <pc:sldMk cId="145644249" sldId="449"/>
            <ac:spMk id="823" creationId="{F1E36371-0ADB-4BA5-5820-B385AD397D22}"/>
          </ac:spMkLst>
        </pc:spChg>
        <pc:spChg chg="add mod">
          <ac:chgData name="Heiko Klare" userId="d7b0efbd-a5a6-4d7d-acbc-3da3b9cc1b4b" providerId="ADAL" clId="{42BB5D34-7A67-42A0-868D-31A53ECA7E37}" dt="2024-05-14T13:01:02.202" v="14312"/>
          <ac:spMkLst>
            <pc:docMk/>
            <pc:sldMk cId="145644249" sldId="449"/>
            <ac:spMk id="825" creationId="{9E07492F-9C5D-B202-A85A-C3946C9D1BA0}"/>
          </ac:spMkLst>
        </pc:spChg>
        <pc:spChg chg="add mod">
          <ac:chgData name="Heiko Klare" userId="d7b0efbd-a5a6-4d7d-acbc-3da3b9cc1b4b" providerId="ADAL" clId="{42BB5D34-7A67-42A0-868D-31A53ECA7E37}" dt="2024-05-14T13:01:02.202" v="14312"/>
          <ac:spMkLst>
            <pc:docMk/>
            <pc:sldMk cId="145644249" sldId="449"/>
            <ac:spMk id="827" creationId="{92DE2A1C-3E4A-D314-1CDE-DB8CB230BDF6}"/>
          </ac:spMkLst>
        </pc:spChg>
        <pc:spChg chg="add mod">
          <ac:chgData name="Heiko Klare" userId="d7b0efbd-a5a6-4d7d-acbc-3da3b9cc1b4b" providerId="ADAL" clId="{42BB5D34-7A67-42A0-868D-31A53ECA7E37}" dt="2024-05-14T13:01:02.202" v="14312"/>
          <ac:spMkLst>
            <pc:docMk/>
            <pc:sldMk cId="145644249" sldId="449"/>
            <ac:spMk id="829" creationId="{BAE8C5C8-27BF-40BF-583A-635C86DAF554}"/>
          </ac:spMkLst>
        </pc:spChg>
        <pc:spChg chg="add mod">
          <ac:chgData name="Heiko Klare" userId="d7b0efbd-a5a6-4d7d-acbc-3da3b9cc1b4b" providerId="ADAL" clId="{42BB5D34-7A67-42A0-868D-31A53ECA7E37}" dt="2024-05-14T13:01:02.202" v="14312"/>
          <ac:spMkLst>
            <pc:docMk/>
            <pc:sldMk cId="145644249" sldId="449"/>
            <ac:spMk id="831" creationId="{153D9063-C179-C851-D11B-F041B318207F}"/>
          </ac:spMkLst>
        </pc:spChg>
        <pc:spChg chg="add mod">
          <ac:chgData name="Heiko Klare" userId="d7b0efbd-a5a6-4d7d-acbc-3da3b9cc1b4b" providerId="ADAL" clId="{42BB5D34-7A67-42A0-868D-31A53ECA7E37}" dt="2024-05-14T13:01:02.202" v="14312"/>
          <ac:spMkLst>
            <pc:docMk/>
            <pc:sldMk cId="145644249" sldId="449"/>
            <ac:spMk id="833" creationId="{0CF0873D-921D-E7A7-BCC6-1F8B17AD76F4}"/>
          </ac:spMkLst>
        </pc:spChg>
        <pc:spChg chg="add mod">
          <ac:chgData name="Heiko Klare" userId="d7b0efbd-a5a6-4d7d-acbc-3da3b9cc1b4b" providerId="ADAL" clId="{42BB5D34-7A67-42A0-868D-31A53ECA7E37}" dt="2024-05-14T13:01:02.202" v="14312"/>
          <ac:spMkLst>
            <pc:docMk/>
            <pc:sldMk cId="145644249" sldId="449"/>
            <ac:spMk id="835" creationId="{55143BBB-FE04-5AAD-74EC-DAC84F2BBB95}"/>
          </ac:spMkLst>
        </pc:spChg>
        <pc:spChg chg="add mod">
          <ac:chgData name="Heiko Klare" userId="d7b0efbd-a5a6-4d7d-acbc-3da3b9cc1b4b" providerId="ADAL" clId="{42BB5D34-7A67-42A0-868D-31A53ECA7E37}" dt="2024-05-14T13:01:02.202" v="14312"/>
          <ac:spMkLst>
            <pc:docMk/>
            <pc:sldMk cId="145644249" sldId="449"/>
            <ac:spMk id="837" creationId="{775A52E1-624D-9A3C-BB3B-0721BBB1EA40}"/>
          </ac:spMkLst>
        </pc:spChg>
        <pc:spChg chg="add mod">
          <ac:chgData name="Heiko Klare" userId="d7b0efbd-a5a6-4d7d-acbc-3da3b9cc1b4b" providerId="ADAL" clId="{42BB5D34-7A67-42A0-868D-31A53ECA7E37}" dt="2024-05-14T13:01:02.202" v="14312"/>
          <ac:spMkLst>
            <pc:docMk/>
            <pc:sldMk cId="145644249" sldId="449"/>
            <ac:spMk id="839" creationId="{0C93E2CB-24B2-5847-7990-8F4BB37776F1}"/>
          </ac:spMkLst>
        </pc:spChg>
        <pc:spChg chg="add mod">
          <ac:chgData name="Heiko Klare" userId="d7b0efbd-a5a6-4d7d-acbc-3da3b9cc1b4b" providerId="ADAL" clId="{42BB5D34-7A67-42A0-868D-31A53ECA7E37}" dt="2024-05-14T13:01:02.202" v="14312"/>
          <ac:spMkLst>
            <pc:docMk/>
            <pc:sldMk cId="145644249" sldId="449"/>
            <ac:spMk id="841" creationId="{D26ADD1E-04C2-2AEA-3567-3BADEFC268E5}"/>
          </ac:spMkLst>
        </pc:spChg>
        <pc:spChg chg="add mod">
          <ac:chgData name="Heiko Klare" userId="d7b0efbd-a5a6-4d7d-acbc-3da3b9cc1b4b" providerId="ADAL" clId="{42BB5D34-7A67-42A0-868D-31A53ECA7E37}" dt="2024-05-14T13:01:02.202" v="14312"/>
          <ac:spMkLst>
            <pc:docMk/>
            <pc:sldMk cId="145644249" sldId="449"/>
            <ac:spMk id="843" creationId="{4A8DC533-3230-D3E8-C244-8DD548488521}"/>
          </ac:spMkLst>
        </pc:spChg>
        <pc:spChg chg="add mod">
          <ac:chgData name="Heiko Klare" userId="d7b0efbd-a5a6-4d7d-acbc-3da3b9cc1b4b" providerId="ADAL" clId="{42BB5D34-7A67-42A0-868D-31A53ECA7E37}" dt="2024-05-14T13:01:02.202" v="14312"/>
          <ac:spMkLst>
            <pc:docMk/>
            <pc:sldMk cId="145644249" sldId="449"/>
            <ac:spMk id="845" creationId="{823F2997-589D-23C7-3864-879FF494A152}"/>
          </ac:spMkLst>
        </pc:spChg>
        <pc:spChg chg="add mod">
          <ac:chgData name="Heiko Klare" userId="d7b0efbd-a5a6-4d7d-acbc-3da3b9cc1b4b" providerId="ADAL" clId="{42BB5D34-7A67-42A0-868D-31A53ECA7E37}" dt="2024-05-14T13:01:02.202" v="14312"/>
          <ac:spMkLst>
            <pc:docMk/>
            <pc:sldMk cId="145644249" sldId="449"/>
            <ac:spMk id="847" creationId="{641A98D6-085D-F1F7-39F4-BDFC719B9E73}"/>
          </ac:spMkLst>
        </pc:spChg>
        <pc:spChg chg="add mod">
          <ac:chgData name="Heiko Klare" userId="d7b0efbd-a5a6-4d7d-acbc-3da3b9cc1b4b" providerId="ADAL" clId="{42BB5D34-7A67-42A0-868D-31A53ECA7E37}" dt="2024-05-14T13:01:02.202" v="14312"/>
          <ac:spMkLst>
            <pc:docMk/>
            <pc:sldMk cId="145644249" sldId="449"/>
            <ac:spMk id="849" creationId="{7DE33348-198B-31E2-26DD-0C88311DDBC4}"/>
          </ac:spMkLst>
        </pc:spChg>
        <pc:spChg chg="add mod">
          <ac:chgData name="Heiko Klare" userId="d7b0efbd-a5a6-4d7d-acbc-3da3b9cc1b4b" providerId="ADAL" clId="{42BB5D34-7A67-42A0-868D-31A53ECA7E37}" dt="2024-05-14T13:01:02.202" v="14312"/>
          <ac:spMkLst>
            <pc:docMk/>
            <pc:sldMk cId="145644249" sldId="449"/>
            <ac:spMk id="850" creationId="{265DBD66-E01D-7AB1-1179-13AF7373FA48}"/>
          </ac:spMkLst>
        </pc:spChg>
        <pc:spChg chg="add mod">
          <ac:chgData name="Heiko Klare" userId="d7b0efbd-a5a6-4d7d-acbc-3da3b9cc1b4b" providerId="ADAL" clId="{42BB5D34-7A67-42A0-868D-31A53ECA7E37}" dt="2024-05-14T13:01:02.202" v="14312"/>
          <ac:spMkLst>
            <pc:docMk/>
            <pc:sldMk cId="145644249" sldId="449"/>
            <ac:spMk id="851" creationId="{2BFB319D-93C1-E4C4-881C-60EB71ACE3B6}"/>
          </ac:spMkLst>
        </pc:spChg>
        <pc:spChg chg="add mod">
          <ac:chgData name="Heiko Klare" userId="d7b0efbd-a5a6-4d7d-acbc-3da3b9cc1b4b" providerId="ADAL" clId="{42BB5D34-7A67-42A0-868D-31A53ECA7E37}" dt="2024-05-14T13:01:02.202" v="14312"/>
          <ac:spMkLst>
            <pc:docMk/>
            <pc:sldMk cId="145644249" sldId="449"/>
            <ac:spMk id="852" creationId="{340CA677-F61D-F838-DC29-29B90F76F98D}"/>
          </ac:spMkLst>
        </pc:spChg>
        <pc:spChg chg="add mod">
          <ac:chgData name="Heiko Klare" userId="d7b0efbd-a5a6-4d7d-acbc-3da3b9cc1b4b" providerId="ADAL" clId="{42BB5D34-7A67-42A0-868D-31A53ECA7E37}" dt="2024-05-14T13:01:02.202" v="14312"/>
          <ac:spMkLst>
            <pc:docMk/>
            <pc:sldMk cId="145644249" sldId="449"/>
            <ac:spMk id="853" creationId="{06844E33-A9C2-F7CF-59C2-63157D368CEF}"/>
          </ac:spMkLst>
        </pc:spChg>
        <pc:spChg chg="add mod">
          <ac:chgData name="Heiko Klare" userId="d7b0efbd-a5a6-4d7d-acbc-3da3b9cc1b4b" providerId="ADAL" clId="{42BB5D34-7A67-42A0-868D-31A53ECA7E37}" dt="2024-05-14T13:01:02.202" v="14312"/>
          <ac:spMkLst>
            <pc:docMk/>
            <pc:sldMk cId="145644249" sldId="449"/>
            <ac:spMk id="854" creationId="{9AC679DD-FD16-B7A3-1048-19FCA1B02D1B}"/>
          </ac:spMkLst>
        </pc:spChg>
        <pc:spChg chg="add mod">
          <ac:chgData name="Heiko Klare" userId="d7b0efbd-a5a6-4d7d-acbc-3da3b9cc1b4b" providerId="ADAL" clId="{42BB5D34-7A67-42A0-868D-31A53ECA7E37}" dt="2024-05-14T13:01:02.202" v="14312"/>
          <ac:spMkLst>
            <pc:docMk/>
            <pc:sldMk cId="145644249" sldId="449"/>
            <ac:spMk id="855" creationId="{232774D5-E5DC-8E71-C084-582C8FB7026B}"/>
          </ac:spMkLst>
        </pc:spChg>
        <pc:spChg chg="add mod">
          <ac:chgData name="Heiko Klare" userId="d7b0efbd-a5a6-4d7d-acbc-3da3b9cc1b4b" providerId="ADAL" clId="{42BB5D34-7A67-42A0-868D-31A53ECA7E37}" dt="2024-05-14T13:01:02.202" v="14312"/>
          <ac:spMkLst>
            <pc:docMk/>
            <pc:sldMk cId="145644249" sldId="449"/>
            <ac:spMk id="856" creationId="{A9DB5479-F961-A60E-2977-5A1BF7981851}"/>
          </ac:spMkLst>
        </pc:spChg>
        <pc:spChg chg="add mod">
          <ac:chgData name="Heiko Klare" userId="d7b0efbd-a5a6-4d7d-acbc-3da3b9cc1b4b" providerId="ADAL" clId="{42BB5D34-7A67-42A0-868D-31A53ECA7E37}" dt="2024-05-14T13:01:02.202" v="14312"/>
          <ac:spMkLst>
            <pc:docMk/>
            <pc:sldMk cId="145644249" sldId="449"/>
            <ac:spMk id="857" creationId="{8A9A229A-989E-9990-A177-301E0949663B}"/>
          </ac:spMkLst>
        </pc:spChg>
        <pc:spChg chg="add mod">
          <ac:chgData name="Heiko Klare" userId="d7b0efbd-a5a6-4d7d-acbc-3da3b9cc1b4b" providerId="ADAL" clId="{42BB5D34-7A67-42A0-868D-31A53ECA7E37}" dt="2024-05-14T13:01:02.202" v="14312"/>
          <ac:spMkLst>
            <pc:docMk/>
            <pc:sldMk cId="145644249" sldId="449"/>
            <ac:spMk id="858" creationId="{7B0DE26F-EF75-22FC-292C-011CCCB35E43}"/>
          </ac:spMkLst>
        </pc:spChg>
        <pc:spChg chg="add mod">
          <ac:chgData name="Heiko Klare" userId="d7b0efbd-a5a6-4d7d-acbc-3da3b9cc1b4b" providerId="ADAL" clId="{42BB5D34-7A67-42A0-868D-31A53ECA7E37}" dt="2024-05-14T13:01:02.202" v="14312"/>
          <ac:spMkLst>
            <pc:docMk/>
            <pc:sldMk cId="145644249" sldId="449"/>
            <ac:spMk id="859" creationId="{73D9C75F-42CF-1282-B070-006D44CC4D2D}"/>
          </ac:spMkLst>
        </pc:spChg>
        <pc:spChg chg="add mod">
          <ac:chgData name="Heiko Klare" userId="d7b0efbd-a5a6-4d7d-acbc-3da3b9cc1b4b" providerId="ADAL" clId="{42BB5D34-7A67-42A0-868D-31A53ECA7E37}" dt="2024-05-14T13:01:02.202" v="14312"/>
          <ac:spMkLst>
            <pc:docMk/>
            <pc:sldMk cId="145644249" sldId="449"/>
            <ac:spMk id="860" creationId="{C992969E-5DDA-DC52-A646-D0B74740AC08}"/>
          </ac:spMkLst>
        </pc:spChg>
        <pc:spChg chg="add mod">
          <ac:chgData name="Heiko Klare" userId="d7b0efbd-a5a6-4d7d-acbc-3da3b9cc1b4b" providerId="ADAL" clId="{42BB5D34-7A67-42A0-868D-31A53ECA7E37}" dt="2024-05-14T13:01:02.202" v="14312"/>
          <ac:spMkLst>
            <pc:docMk/>
            <pc:sldMk cId="145644249" sldId="449"/>
            <ac:spMk id="861" creationId="{C15F4BF6-40CA-7A82-73AA-734280259E57}"/>
          </ac:spMkLst>
        </pc:spChg>
        <pc:spChg chg="add mod">
          <ac:chgData name="Heiko Klare" userId="d7b0efbd-a5a6-4d7d-acbc-3da3b9cc1b4b" providerId="ADAL" clId="{42BB5D34-7A67-42A0-868D-31A53ECA7E37}" dt="2024-05-14T13:01:02.202" v="14312"/>
          <ac:spMkLst>
            <pc:docMk/>
            <pc:sldMk cId="145644249" sldId="449"/>
            <ac:spMk id="862" creationId="{23F4DFCD-C18B-B486-9A22-916DDA137613}"/>
          </ac:spMkLst>
        </pc:spChg>
        <pc:spChg chg="add mod">
          <ac:chgData name="Heiko Klare" userId="d7b0efbd-a5a6-4d7d-acbc-3da3b9cc1b4b" providerId="ADAL" clId="{42BB5D34-7A67-42A0-868D-31A53ECA7E37}" dt="2024-05-14T13:01:02.202" v="14312"/>
          <ac:spMkLst>
            <pc:docMk/>
            <pc:sldMk cId="145644249" sldId="449"/>
            <ac:spMk id="863" creationId="{0678BE8D-8788-F9F9-60D3-F740B7E90308}"/>
          </ac:spMkLst>
        </pc:spChg>
        <pc:spChg chg="add mod">
          <ac:chgData name="Heiko Klare" userId="d7b0efbd-a5a6-4d7d-acbc-3da3b9cc1b4b" providerId="ADAL" clId="{42BB5D34-7A67-42A0-868D-31A53ECA7E37}" dt="2024-05-14T13:01:02.202" v="14312"/>
          <ac:spMkLst>
            <pc:docMk/>
            <pc:sldMk cId="145644249" sldId="449"/>
            <ac:spMk id="864" creationId="{999DD6D1-42FD-9B49-E533-B77BC6C1DAB9}"/>
          </ac:spMkLst>
        </pc:spChg>
        <pc:spChg chg="add mod">
          <ac:chgData name="Heiko Klare" userId="d7b0efbd-a5a6-4d7d-acbc-3da3b9cc1b4b" providerId="ADAL" clId="{42BB5D34-7A67-42A0-868D-31A53ECA7E37}" dt="2024-05-14T13:01:02.202" v="14312"/>
          <ac:spMkLst>
            <pc:docMk/>
            <pc:sldMk cId="145644249" sldId="449"/>
            <ac:spMk id="865" creationId="{30D2C68E-441C-A494-C772-F3F0F61EECF3}"/>
          </ac:spMkLst>
        </pc:spChg>
        <pc:spChg chg="add mod">
          <ac:chgData name="Heiko Klare" userId="d7b0efbd-a5a6-4d7d-acbc-3da3b9cc1b4b" providerId="ADAL" clId="{42BB5D34-7A67-42A0-868D-31A53ECA7E37}" dt="2024-05-14T13:01:02.202" v="14312"/>
          <ac:spMkLst>
            <pc:docMk/>
            <pc:sldMk cId="145644249" sldId="449"/>
            <ac:spMk id="866" creationId="{28CF07E1-C42E-BFE9-6CB3-9B9E7BC90491}"/>
          </ac:spMkLst>
        </pc:spChg>
        <pc:spChg chg="add mod">
          <ac:chgData name="Heiko Klare" userId="d7b0efbd-a5a6-4d7d-acbc-3da3b9cc1b4b" providerId="ADAL" clId="{42BB5D34-7A67-42A0-868D-31A53ECA7E37}" dt="2024-05-14T13:01:02.202" v="14312"/>
          <ac:spMkLst>
            <pc:docMk/>
            <pc:sldMk cId="145644249" sldId="449"/>
            <ac:spMk id="867" creationId="{87E73885-A636-385B-7A03-10EDB88AED9E}"/>
          </ac:spMkLst>
        </pc:spChg>
        <pc:spChg chg="add mod">
          <ac:chgData name="Heiko Klare" userId="d7b0efbd-a5a6-4d7d-acbc-3da3b9cc1b4b" providerId="ADAL" clId="{42BB5D34-7A67-42A0-868D-31A53ECA7E37}" dt="2024-05-14T13:01:02.202" v="14312"/>
          <ac:spMkLst>
            <pc:docMk/>
            <pc:sldMk cId="145644249" sldId="449"/>
            <ac:spMk id="868" creationId="{13DAEAEA-5418-ACF4-7C19-EFC46836D410}"/>
          </ac:spMkLst>
        </pc:spChg>
        <pc:spChg chg="add mod">
          <ac:chgData name="Heiko Klare" userId="d7b0efbd-a5a6-4d7d-acbc-3da3b9cc1b4b" providerId="ADAL" clId="{42BB5D34-7A67-42A0-868D-31A53ECA7E37}" dt="2024-05-14T13:01:02.202" v="14312"/>
          <ac:spMkLst>
            <pc:docMk/>
            <pc:sldMk cId="145644249" sldId="449"/>
            <ac:spMk id="869" creationId="{312A88C0-71DA-9CA5-4579-34F283DD53FA}"/>
          </ac:spMkLst>
        </pc:spChg>
        <pc:spChg chg="add mod">
          <ac:chgData name="Heiko Klare" userId="d7b0efbd-a5a6-4d7d-acbc-3da3b9cc1b4b" providerId="ADAL" clId="{42BB5D34-7A67-42A0-868D-31A53ECA7E37}" dt="2024-05-14T13:01:02.202" v="14312"/>
          <ac:spMkLst>
            <pc:docMk/>
            <pc:sldMk cId="145644249" sldId="449"/>
            <ac:spMk id="870" creationId="{455C9A5D-2345-D047-3486-B31C664BE414}"/>
          </ac:spMkLst>
        </pc:spChg>
        <pc:spChg chg="add mod">
          <ac:chgData name="Heiko Klare" userId="d7b0efbd-a5a6-4d7d-acbc-3da3b9cc1b4b" providerId="ADAL" clId="{42BB5D34-7A67-42A0-868D-31A53ECA7E37}" dt="2024-05-14T13:01:02.202" v="14312"/>
          <ac:spMkLst>
            <pc:docMk/>
            <pc:sldMk cId="145644249" sldId="449"/>
            <ac:spMk id="871" creationId="{FB3BA669-4F9F-C4BC-5342-602A826619A7}"/>
          </ac:spMkLst>
        </pc:spChg>
        <pc:spChg chg="add mod">
          <ac:chgData name="Heiko Klare" userId="d7b0efbd-a5a6-4d7d-acbc-3da3b9cc1b4b" providerId="ADAL" clId="{42BB5D34-7A67-42A0-868D-31A53ECA7E37}" dt="2024-05-14T13:01:02.202" v="14312"/>
          <ac:spMkLst>
            <pc:docMk/>
            <pc:sldMk cId="145644249" sldId="449"/>
            <ac:spMk id="873" creationId="{89A6BE14-F357-C89D-D807-4938F43304D8}"/>
          </ac:spMkLst>
        </pc:spChg>
        <pc:spChg chg="add mod">
          <ac:chgData name="Heiko Klare" userId="d7b0efbd-a5a6-4d7d-acbc-3da3b9cc1b4b" providerId="ADAL" clId="{42BB5D34-7A67-42A0-868D-31A53ECA7E37}" dt="2024-05-14T13:01:02.202" v="14312"/>
          <ac:spMkLst>
            <pc:docMk/>
            <pc:sldMk cId="145644249" sldId="449"/>
            <ac:spMk id="875" creationId="{3844BD14-EFA9-828B-9213-F51612DF6CEF}"/>
          </ac:spMkLst>
        </pc:spChg>
        <pc:spChg chg="add mod">
          <ac:chgData name="Heiko Klare" userId="d7b0efbd-a5a6-4d7d-acbc-3da3b9cc1b4b" providerId="ADAL" clId="{42BB5D34-7A67-42A0-868D-31A53ECA7E37}" dt="2024-05-14T13:01:02.202" v="14312"/>
          <ac:spMkLst>
            <pc:docMk/>
            <pc:sldMk cId="145644249" sldId="449"/>
            <ac:spMk id="877" creationId="{B17EF7F3-C2CB-CCE9-90BC-4D1245A52A2A}"/>
          </ac:spMkLst>
        </pc:spChg>
        <pc:spChg chg="add mod">
          <ac:chgData name="Heiko Klare" userId="d7b0efbd-a5a6-4d7d-acbc-3da3b9cc1b4b" providerId="ADAL" clId="{42BB5D34-7A67-42A0-868D-31A53ECA7E37}" dt="2024-05-14T13:01:02.202" v="14312"/>
          <ac:spMkLst>
            <pc:docMk/>
            <pc:sldMk cId="145644249" sldId="449"/>
            <ac:spMk id="879" creationId="{E518DD55-BCA6-CD4B-727C-B02FAD441C42}"/>
          </ac:spMkLst>
        </pc:spChg>
        <pc:spChg chg="add mod">
          <ac:chgData name="Heiko Klare" userId="d7b0efbd-a5a6-4d7d-acbc-3da3b9cc1b4b" providerId="ADAL" clId="{42BB5D34-7A67-42A0-868D-31A53ECA7E37}" dt="2024-05-14T13:01:02.202" v="14312"/>
          <ac:spMkLst>
            <pc:docMk/>
            <pc:sldMk cId="145644249" sldId="449"/>
            <ac:spMk id="881" creationId="{AE940BFC-C05C-DFCF-F304-632C2BBCC91A}"/>
          </ac:spMkLst>
        </pc:spChg>
        <pc:spChg chg="add mod">
          <ac:chgData name="Heiko Klare" userId="d7b0efbd-a5a6-4d7d-acbc-3da3b9cc1b4b" providerId="ADAL" clId="{42BB5D34-7A67-42A0-868D-31A53ECA7E37}" dt="2024-05-14T13:01:02.202" v="14312"/>
          <ac:spMkLst>
            <pc:docMk/>
            <pc:sldMk cId="145644249" sldId="449"/>
            <ac:spMk id="883" creationId="{3850443A-C990-FEFE-D97C-087D77E8CE79}"/>
          </ac:spMkLst>
        </pc:spChg>
        <pc:spChg chg="add mod">
          <ac:chgData name="Heiko Klare" userId="d7b0efbd-a5a6-4d7d-acbc-3da3b9cc1b4b" providerId="ADAL" clId="{42BB5D34-7A67-42A0-868D-31A53ECA7E37}" dt="2024-05-14T13:01:02.202" v="14312"/>
          <ac:spMkLst>
            <pc:docMk/>
            <pc:sldMk cId="145644249" sldId="449"/>
            <ac:spMk id="885" creationId="{7D701407-9F70-61D5-C995-F2A8F130F85F}"/>
          </ac:spMkLst>
        </pc:spChg>
        <pc:spChg chg="add mod">
          <ac:chgData name="Heiko Klare" userId="d7b0efbd-a5a6-4d7d-acbc-3da3b9cc1b4b" providerId="ADAL" clId="{42BB5D34-7A67-42A0-868D-31A53ECA7E37}" dt="2024-05-14T13:01:02.202" v="14312"/>
          <ac:spMkLst>
            <pc:docMk/>
            <pc:sldMk cId="145644249" sldId="449"/>
            <ac:spMk id="887" creationId="{C85990C1-36A5-F89E-5E04-418138871F35}"/>
          </ac:spMkLst>
        </pc:spChg>
        <pc:spChg chg="add mod">
          <ac:chgData name="Heiko Klare" userId="d7b0efbd-a5a6-4d7d-acbc-3da3b9cc1b4b" providerId="ADAL" clId="{42BB5D34-7A67-42A0-868D-31A53ECA7E37}" dt="2024-05-14T13:01:02.202" v="14312"/>
          <ac:spMkLst>
            <pc:docMk/>
            <pc:sldMk cId="145644249" sldId="449"/>
            <ac:spMk id="889" creationId="{E209674F-AE0A-816E-A5A1-29D1C2BBBF5F}"/>
          </ac:spMkLst>
        </pc:spChg>
        <pc:spChg chg="add mod">
          <ac:chgData name="Heiko Klare" userId="d7b0efbd-a5a6-4d7d-acbc-3da3b9cc1b4b" providerId="ADAL" clId="{42BB5D34-7A67-42A0-868D-31A53ECA7E37}" dt="2024-05-14T13:01:02.202" v="14312"/>
          <ac:spMkLst>
            <pc:docMk/>
            <pc:sldMk cId="145644249" sldId="449"/>
            <ac:spMk id="891" creationId="{861501F9-C74A-C251-8A3A-942AAE996C73}"/>
          </ac:spMkLst>
        </pc:spChg>
        <pc:spChg chg="add mod">
          <ac:chgData name="Heiko Klare" userId="d7b0efbd-a5a6-4d7d-acbc-3da3b9cc1b4b" providerId="ADAL" clId="{42BB5D34-7A67-42A0-868D-31A53ECA7E37}" dt="2024-05-14T13:01:02.202" v="14312"/>
          <ac:spMkLst>
            <pc:docMk/>
            <pc:sldMk cId="145644249" sldId="449"/>
            <ac:spMk id="893" creationId="{37A64F2A-34FB-B285-29B9-6108661177EA}"/>
          </ac:spMkLst>
        </pc:spChg>
        <pc:spChg chg="add mod">
          <ac:chgData name="Heiko Klare" userId="d7b0efbd-a5a6-4d7d-acbc-3da3b9cc1b4b" providerId="ADAL" clId="{42BB5D34-7A67-42A0-868D-31A53ECA7E37}" dt="2024-05-14T13:01:02.202" v="14312"/>
          <ac:spMkLst>
            <pc:docMk/>
            <pc:sldMk cId="145644249" sldId="449"/>
            <ac:spMk id="895" creationId="{588E7749-322E-C06A-102C-685AE491F1C8}"/>
          </ac:spMkLst>
        </pc:spChg>
        <pc:spChg chg="add mod">
          <ac:chgData name="Heiko Klare" userId="d7b0efbd-a5a6-4d7d-acbc-3da3b9cc1b4b" providerId="ADAL" clId="{42BB5D34-7A67-42A0-868D-31A53ECA7E37}" dt="2024-05-14T13:01:02.202" v="14312"/>
          <ac:spMkLst>
            <pc:docMk/>
            <pc:sldMk cId="145644249" sldId="449"/>
            <ac:spMk id="897" creationId="{F1E5D3A4-3093-244F-C4F3-C1F0BDB52F58}"/>
          </ac:spMkLst>
        </pc:spChg>
        <pc:spChg chg="add mod">
          <ac:chgData name="Heiko Klare" userId="d7b0efbd-a5a6-4d7d-acbc-3da3b9cc1b4b" providerId="ADAL" clId="{42BB5D34-7A67-42A0-868D-31A53ECA7E37}" dt="2024-05-14T13:01:02.202" v="14312"/>
          <ac:spMkLst>
            <pc:docMk/>
            <pc:sldMk cId="145644249" sldId="449"/>
            <ac:spMk id="898" creationId="{5687C90F-5F0C-8FB9-A4C7-077D116D0458}"/>
          </ac:spMkLst>
        </pc:spChg>
        <pc:spChg chg="add mod">
          <ac:chgData name="Heiko Klare" userId="d7b0efbd-a5a6-4d7d-acbc-3da3b9cc1b4b" providerId="ADAL" clId="{42BB5D34-7A67-42A0-868D-31A53ECA7E37}" dt="2024-05-14T13:01:02.202" v="14312"/>
          <ac:spMkLst>
            <pc:docMk/>
            <pc:sldMk cId="145644249" sldId="449"/>
            <ac:spMk id="899" creationId="{4E0001C6-BD15-7CD2-BFD7-FBF2FE8EEE33}"/>
          </ac:spMkLst>
        </pc:spChg>
        <pc:spChg chg="add mod">
          <ac:chgData name="Heiko Klare" userId="d7b0efbd-a5a6-4d7d-acbc-3da3b9cc1b4b" providerId="ADAL" clId="{42BB5D34-7A67-42A0-868D-31A53ECA7E37}" dt="2024-05-14T13:01:02.202" v="14312"/>
          <ac:spMkLst>
            <pc:docMk/>
            <pc:sldMk cId="145644249" sldId="449"/>
            <ac:spMk id="900" creationId="{F0E71B24-12E5-AEB0-A0A9-C5599BD09161}"/>
          </ac:spMkLst>
        </pc:spChg>
        <pc:spChg chg="add mod">
          <ac:chgData name="Heiko Klare" userId="d7b0efbd-a5a6-4d7d-acbc-3da3b9cc1b4b" providerId="ADAL" clId="{42BB5D34-7A67-42A0-868D-31A53ECA7E37}" dt="2024-05-14T13:01:02.202" v="14312"/>
          <ac:spMkLst>
            <pc:docMk/>
            <pc:sldMk cId="145644249" sldId="449"/>
            <ac:spMk id="901" creationId="{CECE8B5C-CE05-1785-102B-89350321A798}"/>
          </ac:spMkLst>
        </pc:spChg>
        <pc:spChg chg="add mod">
          <ac:chgData name="Heiko Klare" userId="d7b0efbd-a5a6-4d7d-acbc-3da3b9cc1b4b" providerId="ADAL" clId="{42BB5D34-7A67-42A0-868D-31A53ECA7E37}" dt="2024-05-14T13:01:02.202" v="14312"/>
          <ac:spMkLst>
            <pc:docMk/>
            <pc:sldMk cId="145644249" sldId="449"/>
            <ac:spMk id="902" creationId="{D8D5DCD0-EC77-8B32-6A0C-DE30F24E29CA}"/>
          </ac:spMkLst>
        </pc:spChg>
        <pc:spChg chg="add mod">
          <ac:chgData name="Heiko Klare" userId="d7b0efbd-a5a6-4d7d-acbc-3da3b9cc1b4b" providerId="ADAL" clId="{42BB5D34-7A67-42A0-868D-31A53ECA7E37}" dt="2024-05-14T13:01:02.202" v="14312"/>
          <ac:spMkLst>
            <pc:docMk/>
            <pc:sldMk cId="145644249" sldId="449"/>
            <ac:spMk id="903" creationId="{3B77B70C-87DA-6D1C-2149-A07A153B89BC}"/>
          </ac:spMkLst>
        </pc:spChg>
        <pc:spChg chg="add mod">
          <ac:chgData name="Heiko Klare" userId="d7b0efbd-a5a6-4d7d-acbc-3da3b9cc1b4b" providerId="ADAL" clId="{42BB5D34-7A67-42A0-868D-31A53ECA7E37}" dt="2024-05-14T13:01:02.202" v="14312"/>
          <ac:spMkLst>
            <pc:docMk/>
            <pc:sldMk cId="145644249" sldId="449"/>
            <ac:spMk id="904" creationId="{4CB8DC1A-985B-4949-194E-2AA5354A3069}"/>
          </ac:spMkLst>
        </pc:spChg>
        <pc:spChg chg="add mod">
          <ac:chgData name="Heiko Klare" userId="d7b0efbd-a5a6-4d7d-acbc-3da3b9cc1b4b" providerId="ADAL" clId="{42BB5D34-7A67-42A0-868D-31A53ECA7E37}" dt="2024-05-14T13:01:02.202" v="14312"/>
          <ac:spMkLst>
            <pc:docMk/>
            <pc:sldMk cId="145644249" sldId="449"/>
            <ac:spMk id="905" creationId="{A0C9996A-78B3-7351-94F3-527A9E37DBC5}"/>
          </ac:spMkLst>
        </pc:spChg>
        <pc:spChg chg="add mod">
          <ac:chgData name="Heiko Klare" userId="d7b0efbd-a5a6-4d7d-acbc-3da3b9cc1b4b" providerId="ADAL" clId="{42BB5D34-7A67-42A0-868D-31A53ECA7E37}" dt="2024-05-14T13:01:02.202" v="14312"/>
          <ac:spMkLst>
            <pc:docMk/>
            <pc:sldMk cId="145644249" sldId="449"/>
            <ac:spMk id="906" creationId="{EFFA8812-1A51-B092-1C2E-054C96611D57}"/>
          </ac:spMkLst>
        </pc:spChg>
        <pc:spChg chg="add mod">
          <ac:chgData name="Heiko Klare" userId="d7b0efbd-a5a6-4d7d-acbc-3da3b9cc1b4b" providerId="ADAL" clId="{42BB5D34-7A67-42A0-868D-31A53ECA7E37}" dt="2024-05-14T13:01:02.202" v="14312"/>
          <ac:spMkLst>
            <pc:docMk/>
            <pc:sldMk cId="145644249" sldId="449"/>
            <ac:spMk id="907" creationId="{593BAC3A-780B-069E-324F-E07ECCC74D1E}"/>
          </ac:spMkLst>
        </pc:spChg>
        <pc:spChg chg="add mod">
          <ac:chgData name="Heiko Klare" userId="d7b0efbd-a5a6-4d7d-acbc-3da3b9cc1b4b" providerId="ADAL" clId="{42BB5D34-7A67-42A0-868D-31A53ECA7E37}" dt="2024-05-14T13:01:02.202" v="14312"/>
          <ac:spMkLst>
            <pc:docMk/>
            <pc:sldMk cId="145644249" sldId="449"/>
            <ac:spMk id="908" creationId="{EDC1FCCB-3951-C0F2-8B38-77EA8216F695}"/>
          </ac:spMkLst>
        </pc:spChg>
        <pc:spChg chg="add mod">
          <ac:chgData name="Heiko Klare" userId="d7b0efbd-a5a6-4d7d-acbc-3da3b9cc1b4b" providerId="ADAL" clId="{42BB5D34-7A67-42A0-868D-31A53ECA7E37}" dt="2024-05-14T13:01:02.202" v="14312"/>
          <ac:spMkLst>
            <pc:docMk/>
            <pc:sldMk cId="145644249" sldId="449"/>
            <ac:spMk id="909" creationId="{DF891417-5D4B-B560-C115-D6E6952BED0C}"/>
          </ac:spMkLst>
        </pc:spChg>
        <pc:spChg chg="add mod">
          <ac:chgData name="Heiko Klare" userId="d7b0efbd-a5a6-4d7d-acbc-3da3b9cc1b4b" providerId="ADAL" clId="{42BB5D34-7A67-42A0-868D-31A53ECA7E37}" dt="2024-05-14T13:01:02.202" v="14312"/>
          <ac:spMkLst>
            <pc:docMk/>
            <pc:sldMk cId="145644249" sldId="449"/>
            <ac:spMk id="910" creationId="{AF3B6E3D-760F-E1CF-27CE-2209719D1F57}"/>
          </ac:spMkLst>
        </pc:spChg>
        <pc:spChg chg="add mod">
          <ac:chgData name="Heiko Klare" userId="d7b0efbd-a5a6-4d7d-acbc-3da3b9cc1b4b" providerId="ADAL" clId="{42BB5D34-7A67-42A0-868D-31A53ECA7E37}" dt="2024-05-14T13:01:02.202" v="14312"/>
          <ac:spMkLst>
            <pc:docMk/>
            <pc:sldMk cId="145644249" sldId="449"/>
            <ac:spMk id="911" creationId="{4C550726-82DF-662A-7B6C-10EB7626731C}"/>
          </ac:spMkLst>
        </pc:spChg>
        <pc:spChg chg="add mod">
          <ac:chgData name="Heiko Klare" userId="d7b0efbd-a5a6-4d7d-acbc-3da3b9cc1b4b" providerId="ADAL" clId="{42BB5D34-7A67-42A0-868D-31A53ECA7E37}" dt="2024-05-14T13:01:02.202" v="14312"/>
          <ac:spMkLst>
            <pc:docMk/>
            <pc:sldMk cId="145644249" sldId="449"/>
            <ac:spMk id="912" creationId="{097B919F-2C17-2CBB-C2FD-01DEFF32DBB9}"/>
          </ac:spMkLst>
        </pc:spChg>
        <pc:spChg chg="add mod">
          <ac:chgData name="Heiko Klare" userId="d7b0efbd-a5a6-4d7d-acbc-3da3b9cc1b4b" providerId="ADAL" clId="{42BB5D34-7A67-42A0-868D-31A53ECA7E37}" dt="2024-05-14T13:01:02.202" v="14312"/>
          <ac:spMkLst>
            <pc:docMk/>
            <pc:sldMk cId="145644249" sldId="449"/>
            <ac:spMk id="913" creationId="{3A0AFB20-8356-5E82-8BA8-716031C000D5}"/>
          </ac:spMkLst>
        </pc:spChg>
        <pc:spChg chg="add mod">
          <ac:chgData name="Heiko Klare" userId="d7b0efbd-a5a6-4d7d-acbc-3da3b9cc1b4b" providerId="ADAL" clId="{42BB5D34-7A67-42A0-868D-31A53ECA7E37}" dt="2024-05-14T13:01:02.202" v="14312"/>
          <ac:spMkLst>
            <pc:docMk/>
            <pc:sldMk cId="145644249" sldId="449"/>
            <ac:spMk id="914" creationId="{9A7F5BBE-A598-56E8-3BBB-7545F8DD41EA}"/>
          </ac:spMkLst>
        </pc:spChg>
        <pc:spChg chg="add mod">
          <ac:chgData name="Heiko Klare" userId="d7b0efbd-a5a6-4d7d-acbc-3da3b9cc1b4b" providerId="ADAL" clId="{42BB5D34-7A67-42A0-868D-31A53ECA7E37}" dt="2024-05-14T13:01:02.202" v="14312"/>
          <ac:spMkLst>
            <pc:docMk/>
            <pc:sldMk cId="145644249" sldId="449"/>
            <ac:spMk id="915" creationId="{E696FFC4-231C-12E9-A499-0163CA4A9CE6}"/>
          </ac:spMkLst>
        </pc:spChg>
        <pc:spChg chg="add mod">
          <ac:chgData name="Heiko Klare" userId="d7b0efbd-a5a6-4d7d-acbc-3da3b9cc1b4b" providerId="ADAL" clId="{42BB5D34-7A67-42A0-868D-31A53ECA7E37}" dt="2024-05-14T13:01:02.202" v="14312"/>
          <ac:spMkLst>
            <pc:docMk/>
            <pc:sldMk cId="145644249" sldId="449"/>
            <ac:spMk id="916" creationId="{A429ACB1-1C53-ECE0-7CA2-88E028ABC53D}"/>
          </ac:spMkLst>
        </pc:spChg>
        <pc:spChg chg="add mod">
          <ac:chgData name="Heiko Klare" userId="d7b0efbd-a5a6-4d7d-acbc-3da3b9cc1b4b" providerId="ADAL" clId="{42BB5D34-7A67-42A0-868D-31A53ECA7E37}" dt="2024-05-14T13:01:02.202" v="14312"/>
          <ac:spMkLst>
            <pc:docMk/>
            <pc:sldMk cId="145644249" sldId="449"/>
            <ac:spMk id="917" creationId="{A4BE1BB8-513F-4C27-F0F4-0AFCEC4F11C6}"/>
          </ac:spMkLst>
        </pc:spChg>
        <pc:spChg chg="add mod">
          <ac:chgData name="Heiko Klare" userId="d7b0efbd-a5a6-4d7d-acbc-3da3b9cc1b4b" providerId="ADAL" clId="{42BB5D34-7A67-42A0-868D-31A53ECA7E37}" dt="2024-05-14T13:01:02.202" v="14312"/>
          <ac:spMkLst>
            <pc:docMk/>
            <pc:sldMk cId="145644249" sldId="449"/>
            <ac:spMk id="918" creationId="{2BE7B5F5-C1A0-6588-0323-C9671C879966}"/>
          </ac:spMkLst>
        </pc:spChg>
        <pc:spChg chg="add mod">
          <ac:chgData name="Heiko Klare" userId="d7b0efbd-a5a6-4d7d-acbc-3da3b9cc1b4b" providerId="ADAL" clId="{42BB5D34-7A67-42A0-868D-31A53ECA7E37}" dt="2024-05-14T13:01:02.202" v="14312"/>
          <ac:spMkLst>
            <pc:docMk/>
            <pc:sldMk cId="145644249" sldId="449"/>
            <ac:spMk id="919" creationId="{53887B60-6595-9EBF-4158-F4DB6F847D90}"/>
          </ac:spMkLst>
        </pc:spChg>
        <pc:spChg chg="add mod">
          <ac:chgData name="Heiko Klare" userId="d7b0efbd-a5a6-4d7d-acbc-3da3b9cc1b4b" providerId="ADAL" clId="{42BB5D34-7A67-42A0-868D-31A53ECA7E37}" dt="2024-05-14T13:01:02.202" v="14312"/>
          <ac:spMkLst>
            <pc:docMk/>
            <pc:sldMk cId="145644249" sldId="449"/>
            <ac:spMk id="921" creationId="{CEE151F9-9178-809C-520F-D22DDFA8577C}"/>
          </ac:spMkLst>
        </pc:spChg>
        <pc:spChg chg="add mod">
          <ac:chgData name="Heiko Klare" userId="d7b0efbd-a5a6-4d7d-acbc-3da3b9cc1b4b" providerId="ADAL" clId="{42BB5D34-7A67-42A0-868D-31A53ECA7E37}" dt="2024-05-14T13:01:02.202" v="14312"/>
          <ac:spMkLst>
            <pc:docMk/>
            <pc:sldMk cId="145644249" sldId="449"/>
            <ac:spMk id="923" creationId="{DDC3751B-D42B-639B-6C49-103DAD429B2B}"/>
          </ac:spMkLst>
        </pc:spChg>
        <pc:spChg chg="add mod">
          <ac:chgData name="Heiko Klare" userId="d7b0efbd-a5a6-4d7d-acbc-3da3b9cc1b4b" providerId="ADAL" clId="{42BB5D34-7A67-42A0-868D-31A53ECA7E37}" dt="2024-05-14T13:01:02.202" v="14312"/>
          <ac:spMkLst>
            <pc:docMk/>
            <pc:sldMk cId="145644249" sldId="449"/>
            <ac:spMk id="925" creationId="{53DA6AF5-7C1D-7A96-681A-B43FAF185CF6}"/>
          </ac:spMkLst>
        </pc:spChg>
        <pc:spChg chg="add mod">
          <ac:chgData name="Heiko Klare" userId="d7b0efbd-a5a6-4d7d-acbc-3da3b9cc1b4b" providerId="ADAL" clId="{42BB5D34-7A67-42A0-868D-31A53ECA7E37}" dt="2024-05-14T13:01:02.202" v="14312"/>
          <ac:spMkLst>
            <pc:docMk/>
            <pc:sldMk cId="145644249" sldId="449"/>
            <ac:spMk id="927" creationId="{8137E7B9-B538-2847-3DA3-8B94B5BF7537}"/>
          </ac:spMkLst>
        </pc:spChg>
        <pc:spChg chg="add mod">
          <ac:chgData name="Heiko Klare" userId="d7b0efbd-a5a6-4d7d-acbc-3da3b9cc1b4b" providerId="ADAL" clId="{42BB5D34-7A67-42A0-868D-31A53ECA7E37}" dt="2024-05-14T13:01:02.202" v="14312"/>
          <ac:spMkLst>
            <pc:docMk/>
            <pc:sldMk cId="145644249" sldId="449"/>
            <ac:spMk id="929" creationId="{88EA7E58-3EFF-B857-84F8-C38D60C74FF6}"/>
          </ac:spMkLst>
        </pc:spChg>
        <pc:spChg chg="add mod">
          <ac:chgData name="Heiko Klare" userId="d7b0efbd-a5a6-4d7d-acbc-3da3b9cc1b4b" providerId="ADAL" clId="{42BB5D34-7A67-42A0-868D-31A53ECA7E37}" dt="2024-05-14T13:01:02.202" v="14312"/>
          <ac:spMkLst>
            <pc:docMk/>
            <pc:sldMk cId="145644249" sldId="449"/>
            <ac:spMk id="931" creationId="{848C57B6-DF35-C729-D94F-973164A64CFF}"/>
          </ac:spMkLst>
        </pc:spChg>
        <pc:spChg chg="add mod">
          <ac:chgData name="Heiko Klare" userId="d7b0efbd-a5a6-4d7d-acbc-3da3b9cc1b4b" providerId="ADAL" clId="{42BB5D34-7A67-42A0-868D-31A53ECA7E37}" dt="2024-05-14T13:01:02.202" v="14312"/>
          <ac:spMkLst>
            <pc:docMk/>
            <pc:sldMk cId="145644249" sldId="449"/>
            <ac:spMk id="933" creationId="{A3B8D4F9-9A3C-1263-6826-6725C1EFA5A2}"/>
          </ac:spMkLst>
        </pc:spChg>
        <pc:spChg chg="add mod">
          <ac:chgData name="Heiko Klare" userId="d7b0efbd-a5a6-4d7d-acbc-3da3b9cc1b4b" providerId="ADAL" clId="{42BB5D34-7A67-42A0-868D-31A53ECA7E37}" dt="2024-05-14T13:01:02.202" v="14312"/>
          <ac:spMkLst>
            <pc:docMk/>
            <pc:sldMk cId="145644249" sldId="449"/>
            <ac:spMk id="935" creationId="{860F951E-6D4F-C0C7-849F-665D0A447DC9}"/>
          </ac:spMkLst>
        </pc:spChg>
        <pc:spChg chg="add mod">
          <ac:chgData name="Heiko Klare" userId="d7b0efbd-a5a6-4d7d-acbc-3da3b9cc1b4b" providerId="ADAL" clId="{42BB5D34-7A67-42A0-868D-31A53ECA7E37}" dt="2024-05-14T13:01:02.202" v="14312"/>
          <ac:spMkLst>
            <pc:docMk/>
            <pc:sldMk cId="145644249" sldId="449"/>
            <ac:spMk id="937" creationId="{AF1C64F7-B84C-F7B0-8E32-1D7DA4198695}"/>
          </ac:spMkLst>
        </pc:spChg>
        <pc:spChg chg="add mod">
          <ac:chgData name="Heiko Klare" userId="d7b0efbd-a5a6-4d7d-acbc-3da3b9cc1b4b" providerId="ADAL" clId="{42BB5D34-7A67-42A0-868D-31A53ECA7E37}" dt="2024-05-14T13:01:02.202" v="14312"/>
          <ac:spMkLst>
            <pc:docMk/>
            <pc:sldMk cId="145644249" sldId="449"/>
            <ac:spMk id="939" creationId="{7B417299-494C-3BD9-982E-E615A6A2BDAE}"/>
          </ac:spMkLst>
        </pc:spChg>
        <pc:spChg chg="add mod">
          <ac:chgData name="Heiko Klare" userId="d7b0efbd-a5a6-4d7d-acbc-3da3b9cc1b4b" providerId="ADAL" clId="{42BB5D34-7A67-42A0-868D-31A53ECA7E37}" dt="2024-05-14T13:01:02.202" v="14312"/>
          <ac:spMkLst>
            <pc:docMk/>
            <pc:sldMk cId="145644249" sldId="449"/>
            <ac:spMk id="941" creationId="{72E52F67-6CAE-4D47-83F4-F7DA31989E38}"/>
          </ac:spMkLst>
        </pc:spChg>
        <pc:spChg chg="add mod">
          <ac:chgData name="Heiko Klare" userId="d7b0efbd-a5a6-4d7d-acbc-3da3b9cc1b4b" providerId="ADAL" clId="{42BB5D34-7A67-42A0-868D-31A53ECA7E37}" dt="2024-05-14T13:01:02.202" v="14312"/>
          <ac:spMkLst>
            <pc:docMk/>
            <pc:sldMk cId="145644249" sldId="449"/>
            <ac:spMk id="943" creationId="{B284A7E5-5BB1-1F7E-EE5E-27E0173BD90E}"/>
          </ac:spMkLst>
        </pc:spChg>
        <pc:spChg chg="add mod">
          <ac:chgData name="Heiko Klare" userId="d7b0efbd-a5a6-4d7d-acbc-3da3b9cc1b4b" providerId="ADAL" clId="{42BB5D34-7A67-42A0-868D-31A53ECA7E37}" dt="2024-05-14T13:01:02.202" v="14312"/>
          <ac:spMkLst>
            <pc:docMk/>
            <pc:sldMk cId="145644249" sldId="449"/>
            <ac:spMk id="945" creationId="{919DBBE6-BAC8-2C3A-F8D4-C5B67BFDBF38}"/>
          </ac:spMkLst>
        </pc:spChg>
        <pc:spChg chg="add mod">
          <ac:chgData name="Heiko Klare" userId="d7b0efbd-a5a6-4d7d-acbc-3da3b9cc1b4b" providerId="ADAL" clId="{42BB5D34-7A67-42A0-868D-31A53ECA7E37}" dt="2024-05-14T13:01:02.202" v="14312"/>
          <ac:spMkLst>
            <pc:docMk/>
            <pc:sldMk cId="145644249" sldId="449"/>
            <ac:spMk id="946" creationId="{124924E7-4B39-F9D6-9F15-72225573CBB2}"/>
          </ac:spMkLst>
        </pc:spChg>
        <pc:spChg chg="add mod">
          <ac:chgData name="Heiko Klare" userId="d7b0efbd-a5a6-4d7d-acbc-3da3b9cc1b4b" providerId="ADAL" clId="{42BB5D34-7A67-42A0-868D-31A53ECA7E37}" dt="2024-05-14T13:01:02.202" v="14312"/>
          <ac:spMkLst>
            <pc:docMk/>
            <pc:sldMk cId="145644249" sldId="449"/>
            <ac:spMk id="947" creationId="{FA0D3178-FF3C-C59A-5F88-93513764E2DF}"/>
          </ac:spMkLst>
        </pc:spChg>
        <pc:spChg chg="add mod">
          <ac:chgData name="Heiko Klare" userId="d7b0efbd-a5a6-4d7d-acbc-3da3b9cc1b4b" providerId="ADAL" clId="{42BB5D34-7A67-42A0-868D-31A53ECA7E37}" dt="2024-05-14T13:01:02.202" v="14312"/>
          <ac:spMkLst>
            <pc:docMk/>
            <pc:sldMk cId="145644249" sldId="449"/>
            <ac:spMk id="948" creationId="{CDDE4527-7647-989A-8187-DC8658E6BCBC}"/>
          </ac:spMkLst>
        </pc:spChg>
        <pc:spChg chg="add mod">
          <ac:chgData name="Heiko Klare" userId="d7b0efbd-a5a6-4d7d-acbc-3da3b9cc1b4b" providerId="ADAL" clId="{42BB5D34-7A67-42A0-868D-31A53ECA7E37}" dt="2024-05-14T13:01:02.202" v="14312"/>
          <ac:spMkLst>
            <pc:docMk/>
            <pc:sldMk cId="145644249" sldId="449"/>
            <ac:spMk id="949" creationId="{373CC77B-6431-70B4-21BD-7CD1B4DC0B2D}"/>
          </ac:spMkLst>
        </pc:spChg>
        <pc:spChg chg="add mod">
          <ac:chgData name="Heiko Klare" userId="d7b0efbd-a5a6-4d7d-acbc-3da3b9cc1b4b" providerId="ADAL" clId="{42BB5D34-7A67-42A0-868D-31A53ECA7E37}" dt="2024-05-14T13:01:02.202" v="14312"/>
          <ac:spMkLst>
            <pc:docMk/>
            <pc:sldMk cId="145644249" sldId="449"/>
            <ac:spMk id="950" creationId="{3C1316A5-9612-261B-B016-C43BF380F984}"/>
          </ac:spMkLst>
        </pc:spChg>
        <pc:spChg chg="add mod">
          <ac:chgData name="Heiko Klare" userId="d7b0efbd-a5a6-4d7d-acbc-3da3b9cc1b4b" providerId="ADAL" clId="{42BB5D34-7A67-42A0-868D-31A53ECA7E37}" dt="2024-05-14T13:01:02.202" v="14312"/>
          <ac:spMkLst>
            <pc:docMk/>
            <pc:sldMk cId="145644249" sldId="449"/>
            <ac:spMk id="951" creationId="{80C92562-0DBC-A4A6-DD86-8AADAB5CECF9}"/>
          </ac:spMkLst>
        </pc:spChg>
        <pc:spChg chg="add mod">
          <ac:chgData name="Heiko Klare" userId="d7b0efbd-a5a6-4d7d-acbc-3da3b9cc1b4b" providerId="ADAL" clId="{42BB5D34-7A67-42A0-868D-31A53ECA7E37}" dt="2024-05-14T13:01:02.202" v="14312"/>
          <ac:spMkLst>
            <pc:docMk/>
            <pc:sldMk cId="145644249" sldId="449"/>
            <ac:spMk id="952" creationId="{53DFFAD9-CC03-14FA-90DA-5B7FA1926A86}"/>
          </ac:spMkLst>
        </pc:spChg>
        <pc:spChg chg="add mod">
          <ac:chgData name="Heiko Klare" userId="d7b0efbd-a5a6-4d7d-acbc-3da3b9cc1b4b" providerId="ADAL" clId="{42BB5D34-7A67-42A0-868D-31A53ECA7E37}" dt="2024-05-14T13:01:02.202" v="14312"/>
          <ac:spMkLst>
            <pc:docMk/>
            <pc:sldMk cId="145644249" sldId="449"/>
            <ac:spMk id="953" creationId="{25FD6667-86AB-6364-B403-1243C7E47C5E}"/>
          </ac:spMkLst>
        </pc:spChg>
        <pc:spChg chg="add mod">
          <ac:chgData name="Heiko Klare" userId="d7b0efbd-a5a6-4d7d-acbc-3da3b9cc1b4b" providerId="ADAL" clId="{42BB5D34-7A67-42A0-868D-31A53ECA7E37}" dt="2024-05-14T13:01:02.202" v="14312"/>
          <ac:spMkLst>
            <pc:docMk/>
            <pc:sldMk cId="145644249" sldId="449"/>
            <ac:spMk id="954" creationId="{8B99573A-7704-5876-DE50-4E3EDAA6CEBE}"/>
          </ac:spMkLst>
        </pc:spChg>
        <pc:spChg chg="add mod">
          <ac:chgData name="Heiko Klare" userId="d7b0efbd-a5a6-4d7d-acbc-3da3b9cc1b4b" providerId="ADAL" clId="{42BB5D34-7A67-42A0-868D-31A53ECA7E37}" dt="2024-05-14T13:01:02.202" v="14312"/>
          <ac:spMkLst>
            <pc:docMk/>
            <pc:sldMk cId="145644249" sldId="449"/>
            <ac:spMk id="955" creationId="{F57A3061-918C-AED5-56A5-16B205A25FE2}"/>
          </ac:spMkLst>
        </pc:spChg>
        <pc:spChg chg="add mod">
          <ac:chgData name="Heiko Klare" userId="d7b0efbd-a5a6-4d7d-acbc-3da3b9cc1b4b" providerId="ADAL" clId="{42BB5D34-7A67-42A0-868D-31A53ECA7E37}" dt="2024-05-14T13:01:02.202" v="14312"/>
          <ac:spMkLst>
            <pc:docMk/>
            <pc:sldMk cId="145644249" sldId="449"/>
            <ac:spMk id="956" creationId="{61E36FFF-47DD-F1D4-57D9-B5A2A0448876}"/>
          </ac:spMkLst>
        </pc:spChg>
        <pc:spChg chg="add mod">
          <ac:chgData name="Heiko Klare" userId="d7b0efbd-a5a6-4d7d-acbc-3da3b9cc1b4b" providerId="ADAL" clId="{42BB5D34-7A67-42A0-868D-31A53ECA7E37}" dt="2024-05-14T13:01:02.202" v="14312"/>
          <ac:spMkLst>
            <pc:docMk/>
            <pc:sldMk cId="145644249" sldId="449"/>
            <ac:spMk id="957" creationId="{53A8DAAF-6599-4F9F-4A26-68363F18C0A9}"/>
          </ac:spMkLst>
        </pc:spChg>
        <pc:spChg chg="add mod">
          <ac:chgData name="Heiko Klare" userId="d7b0efbd-a5a6-4d7d-acbc-3da3b9cc1b4b" providerId="ADAL" clId="{42BB5D34-7A67-42A0-868D-31A53ECA7E37}" dt="2024-05-14T13:01:02.202" v="14312"/>
          <ac:spMkLst>
            <pc:docMk/>
            <pc:sldMk cId="145644249" sldId="449"/>
            <ac:spMk id="958" creationId="{51AC3C59-791F-D43D-6DB0-2BEB50AB5F94}"/>
          </ac:spMkLst>
        </pc:spChg>
        <pc:spChg chg="add mod">
          <ac:chgData name="Heiko Klare" userId="d7b0efbd-a5a6-4d7d-acbc-3da3b9cc1b4b" providerId="ADAL" clId="{42BB5D34-7A67-42A0-868D-31A53ECA7E37}" dt="2024-05-14T13:01:02.202" v="14312"/>
          <ac:spMkLst>
            <pc:docMk/>
            <pc:sldMk cId="145644249" sldId="449"/>
            <ac:spMk id="959" creationId="{BA754AB4-76E2-20FD-6147-A56C0F900816}"/>
          </ac:spMkLst>
        </pc:spChg>
        <pc:spChg chg="add mod">
          <ac:chgData name="Heiko Klare" userId="d7b0efbd-a5a6-4d7d-acbc-3da3b9cc1b4b" providerId="ADAL" clId="{42BB5D34-7A67-42A0-868D-31A53ECA7E37}" dt="2024-05-14T13:01:02.202" v="14312"/>
          <ac:spMkLst>
            <pc:docMk/>
            <pc:sldMk cId="145644249" sldId="449"/>
            <ac:spMk id="960" creationId="{82042B59-063C-C36B-2CA2-F7304AA6A15D}"/>
          </ac:spMkLst>
        </pc:spChg>
        <pc:spChg chg="add mod">
          <ac:chgData name="Heiko Klare" userId="d7b0efbd-a5a6-4d7d-acbc-3da3b9cc1b4b" providerId="ADAL" clId="{42BB5D34-7A67-42A0-868D-31A53ECA7E37}" dt="2024-05-14T13:01:02.202" v="14312"/>
          <ac:spMkLst>
            <pc:docMk/>
            <pc:sldMk cId="145644249" sldId="449"/>
            <ac:spMk id="961" creationId="{9549F886-8576-6D75-9E25-5AF0710BC570}"/>
          </ac:spMkLst>
        </pc:spChg>
        <pc:spChg chg="add mod">
          <ac:chgData name="Heiko Klare" userId="d7b0efbd-a5a6-4d7d-acbc-3da3b9cc1b4b" providerId="ADAL" clId="{42BB5D34-7A67-42A0-868D-31A53ECA7E37}" dt="2024-05-14T13:01:02.202" v="14312"/>
          <ac:spMkLst>
            <pc:docMk/>
            <pc:sldMk cId="145644249" sldId="449"/>
            <ac:spMk id="962" creationId="{0478464C-FECB-DC9A-21BB-82D07FD6B375}"/>
          </ac:spMkLst>
        </pc:spChg>
        <pc:spChg chg="add mod">
          <ac:chgData name="Heiko Klare" userId="d7b0efbd-a5a6-4d7d-acbc-3da3b9cc1b4b" providerId="ADAL" clId="{42BB5D34-7A67-42A0-868D-31A53ECA7E37}" dt="2024-05-14T13:01:02.202" v="14312"/>
          <ac:spMkLst>
            <pc:docMk/>
            <pc:sldMk cId="145644249" sldId="449"/>
            <ac:spMk id="963" creationId="{FA3B201C-2E1F-A001-9B2C-12900B038882}"/>
          </ac:spMkLst>
        </pc:spChg>
        <pc:spChg chg="add mod">
          <ac:chgData name="Heiko Klare" userId="d7b0efbd-a5a6-4d7d-acbc-3da3b9cc1b4b" providerId="ADAL" clId="{42BB5D34-7A67-42A0-868D-31A53ECA7E37}" dt="2024-05-14T13:01:02.202" v="14312"/>
          <ac:spMkLst>
            <pc:docMk/>
            <pc:sldMk cId="145644249" sldId="449"/>
            <ac:spMk id="964" creationId="{0E3997D6-CC4F-52D9-9F28-F6418EA8FE75}"/>
          </ac:spMkLst>
        </pc:spChg>
        <pc:spChg chg="add mod">
          <ac:chgData name="Heiko Klare" userId="d7b0efbd-a5a6-4d7d-acbc-3da3b9cc1b4b" providerId="ADAL" clId="{42BB5D34-7A67-42A0-868D-31A53ECA7E37}" dt="2024-05-14T13:01:02.202" v="14312"/>
          <ac:spMkLst>
            <pc:docMk/>
            <pc:sldMk cId="145644249" sldId="449"/>
            <ac:spMk id="965" creationId="{12528956-D80E-8C03-23CF-E7CFB2B8EF8A}"/>
          </ac:spMkLst>
        </pc:spChg>
        <pc:spChg chg="add mod">
          <ac:chgData name="Heiko Klare" userId="d7b0efbd-a5a6-4d7d-acbc-3da3b9cc1b4b" providerId="ADAL" clId="{42BB5D34-7A67-42A0-868D-31A53ECA7E37}" dt="2024-05-14T13:01:02.202" v="14312"/>
          <ac:spMkLst>
            <pc:docMk/>
            <pc:sldMk cId="145644249" sldId="449"/>
            <ac:spMk id="966" creationId="{4BA10DB6-CA2F-6C2E-D156-02C5DC087A8D}"/>
          </ac:spMkLst>
        </pc:spChg>
        <pc:spChg chg="add mod">
          <ac:chgData name="Heiko Klare" userId="d7b0efbd-a5a6-4d7d-acbc-3da3b9cc1b4b" providerId="ADAL" clId="{42BB5D34-7A67-42A0-868D-31A53ECA7E37}" dt="2024-05-14T13:01:02.202" v="14312"/>
          <ac:spMkLst>
            <pc:docMk/>
            <pc:sldMk cId="145644249" sldId="449"/>
            <ac:spMk id="967" creationId="{D902CFB0-762C-7081-0A94-B143BABD8867}"/>
          </ac:spMkLst>
        </pc:spChg>
        <pc:spChg chg="add mod">
          <ac:chgData name="Heiko Klare" userId="d7b0efbd-a5a6-4d7d-acbc-3da3b9cc1b4b" providerId="ADAL" clId="{42BB5D34-7A67-42A0-868D-31A53ECA7E37}" dt="2024-05-14T13:01:02.202" v="14312"/>
          <ac:spMkLst>
            <pc:docMk/>
            <pc:sldMk cId="145644249" sldId="449"/>
            <ac:spMk id="968" creationId="{2411BDFC-1AAE-E43C-41BF-215FC5517354}"/>
          </ac:spMkLst>
        </pc:spChg>
        <pc:spChg chg="add mod">
          <ac:chgData name="Heiko Klare" userId="d7b0efbd-a5a6-4d7d-acbc-3da3b9cc1b4b" providerId="ADAL" clId="{42BB5D34-7A67-42A0-868D-31A53ECA7E37}" dt="2024-05-14T13:01:02.202" v="14312"/>
          <ac:spMkLst>
            <pc:docMk/>
            <pc:sldMk cId="145644249" sldId="449"/>
            <ac:spMk id="969" creationId="{DE025B9C-7468-E2F4-D6E5-A66EE00765EE}"/>
          </ac:spMkLst>
        </pc:spChg>
        <pc:spChg chg="add mod">
          <ac:chgData name="Heiko Klare" userId="d7b0efbd-a5a6-4d7d-acbc-3da3b9cc1b4b" providerId="ADAL" clId="{42BB5D34-7A67-42A0-868D-31A53ECA7E37}" dt="2024-05-14T13:01:02.202" v="14312"/>
          <ac:spMkLst>
            <pc:docMk/>
            <pc:sldMk cId="145644249" sldId="449"/>
            <ac:spMk id="970" creationId="{8BAAD3B9-D173-5D7D-F8AE-D987E3A4FC0A}"/>
          </ac:spMkLst>
        </pc:spChg>
        <pc:spChg chg="add mod">
          <ac:chgData name="Heiko Klare" userId="d7b0efbd-a5a6-4d7d-acbc-3da3b9cc1b4b" providerId="ADAL" clId="{42BB5D34-7A67-42A0-868D-31A53ECA7E37}" dt="2024-05-14T13:01:02.202" v="14312"/>
          <ac:spMkLst>
            <pc:docMk/>
            <pc:sldMk cId="145644249" sldId="449"/>
            <ac:spMk id="971" creationId="{2840C8A4-7F0C-FA1F-4BC5-DFB1B85BF741}"/>
          </ac:spMkLst>
        </pc:spChg>
        <pc:spChg chg="add mod">
          <ac:chgData name="Heiko Klare" userId="d7b0efbd-a5a6-4d7d-acbc-3da3b9cc1b4b" providerId="ADAL" clId="{42BB5D34-7A67-42A0-868D-31A53ECA7E37}" dt="2024-05-14T13:01:02.202" v="14312"/>
          <ac:spMkLst>
            <pc:docMk/>
            <pc:sldMk cId="145644249" sldId="449"/>
            <ac:spMk id="972" creationId="{898854FF-DD6D-DFC9-2465-3B342117A7B9}"/>
          </ac:spMkLst>
        </pc:spChg>
        <pc:spChg chg="add mod">
          <ac:chgData name="Heiko Klare" userId="d7b0efbd-a5a6-4d7d-acbc-3da3b9cc1b4b" providerId="ADAL" clId="{42BB5D34-7A67-42A0-868D-31A53ECA7E37}" dt="2024-05-14T13:01:02.202" v="14312"/>
          <ac:spMkLst>
            <pc:docMk/>
            <pc:sldMk cId="145644249" sldId="449"/>
            <ac:spMk id="973" creationId="{DFB8022C-FB83-804B-5AAF-DED0CD088AF3}"/>
          </ac:spMkLst>
        </pc:spChg>
        <pc:spChg chg="add mod">
          <ac:chgData name="Heiko Klare" userId="d7b0efbd-a5a6-4d7d-acbc-3da3b9cc1b4b" providerId="ADAL" clId="{42BB5D34-7A67-42A0-868D-31A53ECA7E37}" dt="2024-05-14T13:01:02.202" v="14312"/>
          <ac:spMkLst>
            <pc:docMk/>
            <pc:sldMk cId="145644249" sldId="449"/>
            <ac:spMk id="974" creationId="{24804BD0-8D39-6A1E-B211-1D14F9BBB1A5}"/>
          </ac:spMkLst>
        </pc:spChg>
        <pc:spChg chg="add mod">
          <ac:chgData name="Heiko Klare" userId="d7b0efbd-a5a6-4d7d-acbc-3da3b9cc1b4b" providerId="ADAL" clId="{42BB5D34-7A67-42A0-868D-31A53ECA7E37}" dt="2024-05-14T13:01:02.202" v="14312"/>
          <ac:spMkLst>
            <pc:docMk/>
            <pc:sldMk cId="145644249" sldId="449"/>
            <ac:spMk id="975" creationId="{BD4A019B-C6AD-C618-6842-DF29623D3B2B}"/>
          </ac:spMkLst>
        </pc:spChg>
        <pc:spChg chg="add mod">
          <ac:chgData name="Heiko Klare" userId="d7b0efbd-a5a6-4d7d-acbc-3da3b9cc1b4b" providerId="ADAL" clId="{42BB5D34-7A67-42A0-868D-31A53ECA7E37}" dt="2024-05-14T13:01:02.202" v="14312"/>
          <ac:spMkLst>
            <pc:docMk/>
            <pc:sldMk cId="145644249" sldId="449"/>
            <ac:spMk id="976" creationId="{8B2A1378-FC36-26B0-2CA2-67548A1A8956}"/>
          </ac:spMkLst>
        </pc:spChg>
        <pc:spChg chg="add mod">
          <ac:chgData name="Heiko Klare" userId="d7b0efbd-a5a6-4d7d-acbc-3da3b9cc1b4b" providerId="ADAL" clId="{42BB5D34-7A67-42A0-868D-31A53ECA7E37}" dt="2024-05-14T13:01:02.202" v="14312"/>
          <ac:spMkLst>
            <pc:docMk/>
            <pc:sldMk cId="145644249" sldId="449"/>
            <ac:spMk id="977" creationId="{ECF589B5-ADEC-82FA-1690-579033A3F5DD}"/>
          </ac:spMkLst>
        </pc:spChg>
        <pc:spChg chg="add mod">
          <ac:chgData name="Heiko Klare" userId="d7b0efbd-a5a6-4d7d-acbc-3da3b9cc1b4b" providerId="ADAL" clId="{42BB5D34-7A67-42A0-868D-31A53ECA7E37}" dt="2024-05-14T13:01:02.202" v="14312"/>
          <ac:spMkLst>
            <pc:docMk/>
            <pc:sldMk cId="145644249" sldId="449"/>
            <ac:spMk id="978" creationId="{51DD3ABA-E408-224C-3EA5-C0F54CAE0925}"/>
          </ac:spMkLst>
        </pc:spChg>
        <pc:spChg chg="add mod">
          <ac:chgData name="Heiko Klare" userId="d7b0efbd-a5a6-4d7d-acbc-3da3b9cc1b4b" providerId="ADAL" clId="{42BB5D34-7A67-42A0-868D-31A53ECA7E37}" dt="2024-05-14T13:01:02.202" v="14312"/>
          <ac:spMkLst>
            <pc:docMk/>
            <pc:sldMk cId="145644249" sldId="449"/>
            <ac:spMk id="979" creationId="{BA7D85D5-2449-3A03-0E2C-A17D5C9CCD2C}"/>
          </ac:spMkLst>
        </pc:spChg>
        <pc:spChg chg="add mod">
          <ac:chgData name="Heiko Klare" userId="d7b0efbd-a5a6-4d7d-acbc-3da3b9cc1b4b" providerId="ADAL" clId="{42BB5D34-7A67-42A0-868D-31A53ECA7E37}" dt="2024-05-14T13:01:02.202" v="14312"/>
          <ac:spMkLst>
            <pc:docMk/>
            <pc:sldMk cId="145644249" sldId="449"/>
            <ac:spMk id="980" creationId="{726E2E2F-0C51-FCC4-677D-22CA478D82C2}"/>
          </ac:spMkLst>
        </pc:spChg>
        <pc:spChg chg="add mod">
          <ac:chgData name="Heiko Klare" userId="d7b0efbd-a5a6-4d7d-acbc-3da3b9cc1b4b" providerId="ADAL" clId="{42BB5D34-7A67-42A0-868D-31A53ECA7E37}" dt="2024-05-14T13:01:02.202" v="14312"/>
          <ac:spMkLst>
            <pc:docMk/>
            <pc:sldMk cId="145644249" sldId="449"/>
            <ac:spMk id="981" creationId="{0F69038F-4AAF-2FBD-FF6C-FF5307CF7080}"/>
          </ac:spMkLst>
        </pc:spChg>
        <pc:spChg chg="add mod">
          <ac:chgData name="Heiko Klare" userId="d7b0efbd-a5a6-4d7d-acbc-3da3b9cc1b4b" providerId="ADAL" clId="{42BB5D34-7A67-42A0-868D-31A53ECA7E37}" dt="2024-05-14T13:01:02.202" v="14312"/>
          <ac:spMkLst>
            <pc:docMk/>
            <pc:sldMk cId="145644249" sldId="449"/>
            <ac:spMk id="982" creationId="{6BB4FAE3-ECA1-55C1-7AE3-286090F6A2C2}"/>
          </ac:spMkLst>
        </pc:spChg>
        <pc:spChg chg="add mod">
          <ac:chgData name="Heiko Klare" userId="d7b0efbd-a5a6-4d7d-acbc-3da3b9cc1b4b" providerId="ADAL" clId="{42BB5D34-7A67-42A0-868D-31A53ECA7E37}" dt="2024-05-14T13:01:02.202" v="14312"/>
          <ac:spMkLst>
            <pc:docMk/>
            <pc:sldMk cId="145644249" sldId="449"/>
            <ac:spMk id="983" creationId="{219FF5AD-8722-8C0A-6D8F-2A15526B2D64}"/>
          </ac:spMkLst>
        </pc:spChg>
        <pc:spChg chg="add mod">
          <ac:chgData name="Heiko Klare" userId="d7b0efbd-a5a6-4d7d-acbc-3da3b9cc1b4b" providerId="ADAL" clId="{42BB5D34-7A67-42A0-868D-31A53ECA7E37}" dt="2024-05-14T13:01:02.202" v="14312"/>
          <ac:spMkLst>
            <pc:docMk/>
            <pc:sldMk cId="145644249" sldId="449"/>
            <ac:spMk id="984" creationId="{DA69AAFD-E87B-A474-5D5D-4C5B2C1DD300}"/>
          </ac:spMkLst>
        </pc:spChg>
        <pc:spChg chg="add mod">
          <ac:chgData name="Heiko Klare" userId="d7b0efbd-a5a6-4d7d-acbc-3da3b9cc1b4b" providerId="ADAL" clId="{42BB5D34-7A67-42A0-868D-31A53ECA7E37}" dt="2024-05-14T13:01:02.202" v="14312"/>
          <ac:spMkLst>
            <pc:docMk/>
            <pc:sldMk cId="145644249" sldId="449"/>
            <ac:spMk id="985" creationId="{A14F0BD8-DBBF-A12E-A4AA-29C11861F582}"/>
          </ac:spMkLst>
        </pc:spChg>
        <pc:spChg chg="add mod">
          <ac:chgData name="Heiko Klare" userId="d7b0efbd-a5a6-4d7d-acbc-3da3b9cc1b4b" providerId="ADAL" clId="{42BB5D34-7A67-42A0-868D-31A53ECA7E37}" dt="2024-05-14T13:01:02.202" v="14312"/>
          <ac:spMkLst>
            <pc:docMk/>
            <pc:sldMk cId="145644249" sldId="449"/>
            <ac:spMk id="986" creationId="{9993F485-C064-D2FE-68E4-287D8729BBAE}"/>
          </ac:spMkLst>
        </pc:spChg>
        <pc:spChg chg="add mod">
          <ac:chgData name="Heiko Klare" userId="d7b0efbd-a5a6-4d7d-acbc-3da3b9cc1b4b" providerId="ADAL" clId="{42BB5D34-7A67-42A0-868D-31A53ECA7E37}" dt="2024-05-14T13:01:02.202" v="14312"/>
          <ac:spMkLst>
            <pc:docMk/>
            <pc:sldMk cId="145644249" sldId="449"/>
            <ac:spMk id="987" creationId="{E7649CD0-4050-D1DF-D0A8-2EA9D085367A}"/>
          </ac:spMkLst>
        </pc:spChg>
        <pc:spChg chg="add mod">
          <ac:chgData name="Heiko Klare" userId="d7b0efbd-a5a6-4d7d-acbc-3da3b9cc1b4b" providerId="ADAL" clId="{42BB5D34-7A67-42A0-868D-31A53ECA7E37}" dt="2024-05-14T13:01:02.202" v="14312"/>
          <ac:spMkLst>
            <pc:docMk/>
            <pc:sldMk cId="145644249" sldId="449"/>
            <ac:spMk id="988" creationId="{DE20906A-9705-2BE2-28FE-07309D204526}"/>
          </ac:spMkLst>
        </pc:spChg>
        <pc:spChg chg="add mod">
          <ac:chgData name="Heiko Klare" userId="d7b0efbd-a5a6-4d7d-acbc-3da3b9cc1b4b" providerId="ADAL" clId="{42BB5D34-7A67-42A0-868D-31A53ECA7E37}" dt="2024-05-14T13:01:02.202" v="14312"/>
          <ac:spMkLst>
            <pc:docMk/>
            <pc:sldMk cId="145644249" sldId="449"/>
            <ac:spMk id="989" creationId="{10F3F644-A983-EAC1-A906-FE4D94490F85}"/>
          </ac:spMkLst>
        </pc:spChg>
        <pc:spChg chg="add mod">
          <ac:chgData name="Heiko Klare" userId="d7b0efbd-a5a6-4d7d-acbc-3da3b9cc1b4b" providerId="ADAL" clId="{42BB5D34-7A67-42A0-868D-31A53ECA7E37}" dt="2024-05-14T13:01:02.202" v="14312"/>
          <ac:spMkLst>
            <pc:docMk/>
            <pc:sldMk cId="145644249" sldId="449"/>
            <ac:spMk id="990" creationId="{252C112F-0F1B-98F9-DEAA-1B2E3A3BC603}"/>
          </ac:spMkLst>
        </pc:spChg>
        <pc:spChg chg="add mod">
          <ac:chgData name="Heiko Klare" userId="d7b0efbd-a5a6-4d7d-acbc-3da3b9cc1b4b" providerId="ADAL" clId="{42BB5D34-7A67-42A0-868D-31A53ECA7E37}" dt="2024-05-14T13:01:02.202" v="14312"/>
          <ac:spMkLst>
            <pc:docMk/>
            <pc:sldMk cId="145644249" sldId="449"/>
            <ac:spMk id="991" creationId="{0DEA28E0-5A52-D7DD-6695-434B6E52DB12}"/>
          </ac:spMkLst>
        </pc:spChg>
        <pc:spChg chg="add mod">
          <ac:chgData name="Heiko Klare" userId="d7b0efbd-a5a6-4d7d-acbc-3da3b9cc1b4b" providerId="ADAL" clId="{42BB5D34-7A67-42A0-868D-31A53ECA7E37}" dt="2024-05-14T13:01:02.202" v="14312"/>
          <ac:spMkLst>
            <pc:docMk/>
            <pc:sldMk cId="145644249" sldId="449"/>
            <ac:spMk id="992" creationId="{AB987FD0-1171-B849-207A-27387AECC033}"/>
          </ac:spMkLst>
        </pc:spChg>
        <pc:spChg chg="add mod">
          <ac:chgData name="Heiko Klare" userId="d7b0efbd-a5a6-4d7d-acbc-3da3b9cc1b4b" providerId="ADAL" clId="{42BB5D34-7A67-42A0-868D-31A53ECA7E37}" dt="2024-05-14T13:01:02.202" v="14312"/>
          <ac:spMkLst>
            <pc:docMk/>
            <pc:sldMk cId="145644249" sldId="449"/>
            <ac:spMk id="993" creationId="{07F967F5-48A1-2121-E96E-ABBA852C1623}"/>
          </ac:spMkLst>
        </pc:spChg>
        <pc:spChg chg="add mod">
          <ac:chgData name="Heiko Klare" userId="d7b0efbd-a5a6-4d7d-acbc-3da3b9cc1b4b" providerId="ADAL" clId="{42BB5D34-7A67-42A0-868D-31A53ECA7E37}" dt="2024-05-14T13:01:02.202" v="14312"/>
          <ac:spMkLst>
            <pc:docMk/>
            <pc:sldMk cId="145644249" sldId="449"/>
            <ac:spMk id="994" creationId="{1D814C86-AD9C-D379-9C51-B75C3263E66A}"/>
          </ac:spMkLst>
        </pc:spChg>
        <pc:spChg chg="add mod">
          <ac:chgData name="Heiko Klare" userId="d7b0efbd-a5a6-4d7d-acbc-3da3b9cc1b4b" providerId="ADAL" clId="{42BB5D34-7A67-42A0-868D-31A53ECA7E37}" dt="2024-05-14T13:01:02.202" v="14312"/>
          <ac:spMkLst>
            <pc:docMk/>
            <pc:sldMk cId="145644249" sldId="449"/>
            <ac:spMk id="995" creationId="{9102C946-D1D5-020E-E651-270399AB9F70}"/>
          </ac:spMkLst>
        </pc:spChg>
        <pc:spChg chg="add mod">
          <ac:chgData name="Heiko Klare" userId="d7b0efbd-a5a6-4d7d-acbc-3da3b9cc1b4b" providerId="ADAL" clId="{42BB5D34-7A67-42A0-868D-31A53ECA7E37}" dt="2024-05-14T13:01:02.202" v="14312"/>
          <ac:spMkLst>
            <pc:docMk/>
            <pc:sldMk cId="145644249" sldId="449"/>
            <ac:spMk id="996" creationId="{0FC1E6C6-D7A3-0C3C-16ED-3CF24FB94A3E}"/>
          </ac:spMkLst>
        </pc:spChg>
        <pc:spChg chg="add mod">
          <ac:chgData name="Heiko Klare" userId="d7b0efbd-a5a6-4d7d-acbc-3da3b9cc1b4b" providerId="ADAL" clId="{42BB5D34-7A67-42A0-868D-31A53ECA7E37}" dt="2024-05-14T13:01:02.202" v="14312"/>
          <ac:spMkLst>
            <pc:docMk/>
            <pc:sldMk cId="145644249" sldId="449"/>
            <ac:spMk id="997" creationId="{1108A1A0-4E5E-F02D-C82D-6091F53404DC}"/>
          </ac:spMkLst>
        </pc:spChg>
        <pc:spChg chg="add mod">
          <ac:chgData name="Heiko Klare" userId="d7b0efbd-a5a6-4d7d-acbc-3da3b9cc1b4b" providerId="ADAL" clId="{42BB5D34-7A67-42A0-868D-31A53ECA7E37}" dt="2024-05-14T13:01:02.202" v="14312"/>
          <ac:spMkLst>
            <pc:docMk/>
            <pc:sldMk cId="145644249" sldId="449"/>
            <ac:spMk id="998" creationId="{15389540-E273-B926-97E0-913AA135ABB6}"/>
          </ac:spMkLst>
        </pc:spChg>
        <pc:spChg chg="add mod">
          <ac:chgData name="Heiko Klare" userId="d7b0efbd-a5a6-4d7d-acbc-3da3b9cc1b4b" providerId="ADAL" clId="{42BB5D34-7A67-42A0-868D-31A53ECA7E37}" dt="2024-05-14T13:01:02.202" v="14312"/>
          <ac:spMkLst>
            <pc:docMk/>
            <pc:sldMk cId="145644249" sldId="449"/>
            <ac:spMk id="999" creationId="{F0FAAEB5-CDC3-B358-70CE-A50ACF959A91}"/>
          </ac:spMkLst>
        </pc:spChg>
        <pc:spChg chg="add mod">
          <ac:chgData name="Heiko Klare" userId="d7b0efbd-a5a6-4d7d-acbc-3da3b9cc1b4b" providerId="ADAL" clId="{42BB5D34-7A67-42A0-868D-31A53ECA7E37}" dt="2024-05-14T13:01:02.202" v="14312"/>
          <ac:spMkLst>
            <pc:docMk/>
            <pc:sldMk cId="145644249" sldId="449"/>
            <ac:spMk id="1000" creationId="{BE374538-848C-A4EB-A66C-CBC793F10B48}"/>
          </ac:spMkLst>
        </pc:spChg>
        <pc:spChg chg="add mod">
          <ac:chgData name="Heiko Klare" userId="d7b0efbd-a5a6-4d7d-acbc-3da3b9cc1b4b" providerId="ADAL" clId="{42BB5D34-7A67-42A0-868D-31A53ECA7E37}" dt="2024-05-14T13:01:02.202" v="14312"/>
          <ac:spMkLst>
            <pc:docMk/>
            <pc:sldMk cId="145644249" sldId="449"/>
            <ac:spMk id="1001" creationId="{20AC4C10-83E5-FA29-A1BC-32B13535C196}"/>
          </ac:spMkLst>
        </pc:spChg>
        <pc:spChg chg="add mod">
          <ac:chgData name="Heiko Klare" userId="d7b0efbd-a5a6-4d7d-acbc-3da3b9cc1b4b" providerId="ADAL" clId="{42BB5D34-7A67-42A0-868D-31A53ECA7E37}" dt="2024-05-14T13:01:02.202" v="14312"/>
          <ac:spMkLst>
            <pc:docMk/>
            <pc:sldMk cId="145644249" sldId="449"/>
            <ac:spMk id="1002" creationId="{A191C5E3-2D9A-D765-CB82-EFA3B8BDEB4B}"/>
          </ac:spMkLst>
        </pc:spChg>
        <pc:spChg chg="add mod">
          <ac:chgData name="Heiko Klare" userId="d7b0efbd-a5a6-4d7d-acbc-3da3b9cc1b4b" providerId="ADAL" clId="{42BB5D34-7A67-42A0-868D-31A53ECA7E37}" dt="2024-05-14T13:01:02.202" v="14312"/>
          <ac:spMkLst>
            <pc:docMk/>
            <pc:sldMk cId="145644249" sldId="449"/>
            <ac:spMk id="1003" creationId="{3D99D507-39E3-469E-54BC-8ACF001B73A7}"/>
          </ac:spMkLst>
        </pc:spChg>
        <pc:spChg chg="add mod">
          <ac:chgData name="Heiko Klare" userId="d7b0efbd-a5a6-4d7d-acbc-3da3b9cc1b4b" providerId="ADAL" clId="{42BB5D34-7A67-42A0-868D-31A53ECA7E37}" dt="2024-05-14T13:01:02.202" v="14312"/>
          <ac:spMkLst>
            <pc:docMk/>
            <pc:sldMk cId="145644249" sldId="449"/>
            <ac:spMk id="1004" creationId="{ABC4D657-F59D-0D6D-CE7B-CBA3ED76B70F}"/>
          </ac:spMkLst>
        </pc:spChg>
        <pc:spChg chg="add mod">
          <ac:chgData name="Heiko Klare" userId="d7b0efbd-a5a6-4d7d-acbc-3da3b9cc1b4b" providerId="ADAL" clId="{42BB5D34-7A67-42A0-868D-31A53ECA7E37}" dt="2024-05-14T13:01:02.202" v="14312"/>
          <ac:spMkLst>
            <pc:docMk/>
            <pc:sldMk cId="145644249" sldId="449"/>
            <ac:spMk id="1005" creationId="{50A8BAEA-10CB-941F-A250-D364648966EA}"/>
          </ac:spMkLst>
        </pc:spChg>
        <pc:spChg chg="add mod">
          <ac:chgData name="Heiko Klare" userId="d7b0efbd-a5a6-4d7d-acbc-3da3b9cc1b4b" providerId="ADAL" clId="{42BB5D34-7A67-42A0-868D-31A53ECA7E37}" dt="2024-05-14T13:01:02.202" v="14312"/>
          <ac:spMkLst>
            <pc:docMk/>
            <pc:sldMk cId="145644249" sldId="449"/>
            <ac:spMk id="1006" creationId="{1F488680-89DC-AB59-DC72-B61180EB954A}"/>
          </ac:spMkLst>
        </pc:spChg>
        <pc:spChg chg="add mod">
          <ac:chgData name="Heiko Klare" userId="d7b0efbd-a5a6-4d7d-acbc-3da3b9cc1b4b" providerId="ADAL" clId="{42BB5D34-7A67-42A0-868D-31A53ECA7E37}" dt="2024-05-14T13:01:02.202" v="14312"/>
          <ac:spMkLst>
            <pc:docMk/>
            <pc:sldMk cId="145644249" sldId="449"/>
            <ac:spMk id="1007" creationId="{0353C0F5-96E8-BE15-F697-BB4198F7FB46}"/>
          </ac:spMkLst>
        </pc:spChg>
        <pc:spChg chg="add mod">
          <ac:chgData name="Heiko Klare" userId="d7b0efbd-a5a6-4d7d-acbc-3da3b9cc1b4b" providerId="ADAL" clId="{42BB5D34-7A67-42A0-868D-31A53ECA7E37}" dt="2024-05-14T13:01:02.202" v="14312"/>
          <ac:spMkLst>
            <pc:docMk/>
            <pc:sldMk cId="145644249" sldId="449"/>
            <ac:spMk id="1008" creationId="{96207271-7B3E-9F83-0500-7E392348A597}"/>
          </ac:spMkLst>
        </pc:spChg>
        <pc:spChg chg="add mod">
          <ac:chgData name="Heiko Klare" userId="d7b0efbd-a5a6-4d7d-acbc-3da3b9cc1b4b" providerId="ADAL" clId="{42BB5D34-7A67-42A0-868D-31A53ECA7E37}" dt="2024-05-14T13:01:02.202" v="14312"/>
          <ac:spMkLst>
            <pc:docMk/>
            <pc:sldMk cId="145644249" sldId="449"/>
            <ac:spMk id="1009" creationId="{4AE3A7C0-9CA2-979B-EC2A-A1CC19321B45}"/>
          </ac:spMkLst>
        </pc:spChg>
        <pc:spChg chg="add mod">
          <ac:chgData name="Heiko Klare" userId="d7b0efbd-a5a6-4d7d-acbc-3da3b9cc1b4b" providerId="ADAL" clId="{42BB5D34-7A67-42A0-868D-31A53ECA7E37}" dt="2024-05-14T13:01:02.202" v="14312"/>
          <ac:spMkLst>
            <pc:docMk/>
            <pc:sldMk cId="145644249" sldId="449"/>
            <ac:spMk id="1010" creationId="{AA9769A0-9ED1-FA50-71CE-4ADEE503471A}"/>
          </ac:spMkLst>
        </pc:spChg>
        <pc:spChg chg="add mod">
          <ac:chgData name="Heiko Klare" userId="d7b0efbd-a5a6-4d7d-acbc-3da3b9cc1b4b" providerId="ADAL" clId="{42BB5D34-7A67-42A0-868D-31A53ECA7E37}" dt="2024-05-14T13:01:02.202" v="14312"/>
          <ac:spMkLst>
            <pc:docMk/>
            <pc:sldMk cId="145644249" sldId="449"/>
            <ac:spMk id="1011" creationId="{78FC487E-B165-7895-75FA-D31B00E5AD8E}"/>
          </ac:spMkLst>
        </pc:spChg>
        <pc:spChg chg="add mod">
          <ac:chgData name="Heiko Klare" userId="d7b0efbd-a5a6-4d7d-acbc-3da3b9cc1b4b" providerId="ADAL" clId="{42BB5D34-7A67-42A0-868D-31A53ECA7E37}" dt="2024-05-14T13:01:02.202" v="14312"/>
          <ac:spMkLst>
            <pc:docMk/>
            <pc:sldMk cId="145644249" sldId="449"/>
            <ac:spMk id="1012" creationId="{17CD6D8C-9F2D-3DE4-33F7-47FF38A889D5}"/>
          </ac:spMkLst>
        </pc:spChg>
        <pc:spChg chg="add mod">
          <ac:chgData name="Heiko Klare" userId="d7b0efbd-a5a6-4d7d-acbc-3da3b9cc1b4b" providerId="ADAL" clId="{42BB5D34-7A67-42A0-868D-31A53ECA7E37}" dt="2024-05-14T13:01:02.202" v="14312"/>
          <ac:spMkLst>
            <pc:docMk/>
            <pc:sldMk cId="145644249" sldId="449"/>
            <ac:spMk id="1013" creationId="{C8671077-FA46-8F7E-22F1-7848187D6891}"/>
          </ac:spMkLst>
        </pc:spChg>
        <pc:spChg chg="add mod">
          <ac:chgData name="Heiko Klare" userId="d7b0efbd-a5a6-4d7d-acbc-3da3b9cc1b4b" providerId="ADAL" clId="{42BB5D34-7A67-42A0-868D-31A53ECA7E37}" dt="2024-05-14T13:01:02.202" v="14312"/>
          <ac:spMkLst>
            <pc:docMk/>
            <pc:sldMk cId="145644249" sldId="449"/>
            <ac:spMk id="1014" creationId="{6B488878-4444-C6E9-D88C-FD587BEF9BE2}"/>
          </ac:spMkLst>
        </pc:spChg>
        <pc:spChg chg="add mod">
          <ac:chgData name="Heiko Klare" userId="d7b0efbd-a5a6-4d7d-acbc-3da3b9cc1b4b" providerId="ADAL" clId="{42BB5D34-7A67-42A0-868D-31A53ECA7E37}" dt="2024-05-14T13:01:02.202" v="14312"/>
          <ac:spMkLst>
            <pc:docMk/>
            <pc:sldMk cId="145644249" sldId="449"/>
            <ac:spMk id="1015" creationId="{32449A52-4BC0-5404-41E0-057CAFE839D0}"/>
          </ac:spMkLst>
        </pc:spChg>
        <pc:spChg chg="add mod">
          <ac:chgData name="Heiko Klare" userId="d7b0efbd-a5a6-4d7d-acbc-3da3b9cc1b4b" providerId="ADAL" clId="{42BB5D34-7A67-42A0-868D-31A53ECA7E37}" dt="2024-05-14T13:01:02.202" v="14312"/>
          <ac:spMkLst>
            <pc:docMk/>
            <pc:sldMk cId="145644249" sldId="449"/>
            <ac:spMk id="1016" creationId="{26A49721-15D2-E099-D23D-DCF883C43AB5}"/>
          </ac:spMkLst>
        </pc:spChg>
        <pc:spChg chg="add mod">
          <ac:chgData name="Heiko Klare" userId="d7b0efbd-a5a6-4d7d-acbc-3da3b9cc1b4b" providerId="ADAL" clId="{42BB5D34-7A67-42A0-868D-31A53ECA7E37}" dt="2024-05-14T13:01:02.202" v="14312"/>
          <ac:spMkLst>
            <pc:docMk/>
            <pc:sldMk cId="145644249" sldId="449"/>
            <ac:spMk id="1017" creationId="{59941EAE-EDBC-F6F2-7696-87020F3D3501}"/>
          </ac:spMkLst>
        </pc:spChg>
        <pc:spChg chg="add mod">
          <ac:chgData name="Heiko Klare" userId="d7b0efbd-a5a6-4d7d-acbc-3da3b9cc1b4b" providerId="ADAL" clId="{42BB5D34-7A67-42A0-868D-31A53ECA7E37}" dt="2024-05-14T13:01:02.202" v="14312"/>
          <ac:spMkLst>
            <pc:docMk/>
            <pc:sldMk cId="145644249" sldId="449"/>
            <ac:spMk id="1018" creationId="{3A9124D1-8B34-B6D0-8BFF-384A83D9250B}"/>
          </ac:spMkLst>
        </pc:spChg>
        <pc:spChg chg="add mod">
          <ac:chgData name="Heiko Klare" userId="d7b0efbd-a5a6-4d7d-acbc-3da3b9cc1b4b" providerId="ADAL" clId="{42BB5D34-7A67-42A0-868D-31A53ECA7E37}" dt="2024-05-14T13:01:02.202" v="14312"/>
          <ac:spMkLst>
            <pc:docMk/>
            <pc:sldMk cId="145644249" sldId="449"/>
            <ac:spMk id="1019" creationId="{818F7D54-FB4E-F17E-EE60-721CAFE397DB}"/>
          </ac:spMkLst>
        </pc:spChg>
        <pc:spChg chg="add mod">
          <ac:chgData name="Heiko Klare" userId="d7b0efbd-a5a6-4d7d-acbc-3da3b9cc1b4b" providerId="ADAL" clId="{42BB5D34-7A67-42A0-868D-31A53ECA7E37}" dt="2024-05-14T13:01:02.202" v="14312"/>
          <ac:spMkLst>
            <pc:docMk/>
            <pc:sldMk cId="145644249" sldId="449"/>
            <ac:spMk id="1020" creationId="{B774510B-EF7B-A58A-C25D-FAE2DB5A0D93}"/>
          </ac:spMkLst>
        </pc:spChg>
        <pc:spChg chg="add mod">
          <ac:chgData name="Heiko Klare" userId="d7b0efbd-a5a6-4d7d-acbc-3da3b9cc1b4b" providerId="ADAL" clId="{42BB5D34-7A67-42A0-868D-31A53ECA7E37}" dt="2024-05-14T13:01:02.202" v="14312"/>
          <ac:spMkLst>
            <pc:docMk/>
            <pc:sldMk cId="145644249" sldId="449"/>
            <ac:spMk id="1021" creationId="{FCF5294A-E2B4-62C4-E6D2-C3C16D1120ED}"/>
          </ac:spMkLst>
        </pc:spChg>
        <pc:spChg chg="add mod">
          <ac:chgData name="Heiko Klare" userId="d7b0efbd-a5a6-4d7d-acbc-3da3b9cc1b4b" providerId="ADAL" clId="{42BB5D34-7A67-42A0-868D-31A53ECA7E37}" dt="2024-05-14T13:01:02.202" v="14312"/>
          <ac:spMkLst>
            <pc:docMk/>
            <pc:sldMk cId="145644249" sldId="449"/>
            <ac:spMk id="1022" creationId="{73D21692-BF64-7688-D32F-96B85348CFB1}"/>
          </ac:spMkLst>
        </pc:spChg>
        <pc:spChg chg="add mod">
          <ac:chgData name="Heiko Klare" userId="d7b0efbd-a5a6-4d7d-acbc-3da3b9cc1b4b" providerId="ADAL" clId="{42BB5D34-7A67-42A0-868D-31A53ECA7E37}" dt="2024-05-14T13:01:02.202" v="14312"/>
          <ac:spMkLst>
            <pc:docMk/>
            <pc:sldMk cId="145644249" sldId="449"/>
            <ac:spMk id="1023" creationId="{75FE226A-95E6-A584-9827-1CD385E4BF7D}"/>
          </ac:spMkLst>
        </pc:spChg>
        <pc:spChg chg="add mod">
          <ac:chgData name="Heiko Klare" userId="d7b0efbd-a5a6-4d7d-acbc-3da3b9cc1b4b" providerId="ADAL" clId="{42BB5D34-7A67-42A0-868D-31A53ECA7E37}" dt="2024-05-14T13:01:02.202" v="14312"/>
          <ac:spMkLst>
            <pc:docMk/>
            <pc:sldMk cId="145644249" sldId="449"/>
            <ac:spMk id="1024" creationId="{237467C7-D126-3C96-7D3C-8A96A195A914}"/>
          </ac:spMkLst>
        </pc:spChg>
        <pc:spChg chg="add mod">
          <ac:chgData name="Heiko Klare" userId="d7b0efbd-a5a6-4d7d-acbc-3da3b9cc1b4b" providerId="ADAL" clId="{42BB5D34-7A67-42A0-868D-31A53ECA7E37}" dt="2024-05-14T13:01:02.202" v="14312"/>
          <ac:spMkLst>
            <pc:docMk/>
            <pc:sldMk cId="145644249" sldId="449"/>
            <ac:spMk id="1025" creationId="{04AF28C5-8074-382B-E750-05E3EAB903A4}"/>
          </ac:spMkLst>
        </pc:spChg>
        <pc:spChg chg="add mod">
          <ac:chgData name="Heiko Klare" userId="d7b0efbd-a5a6-4d7d-acbc-3da3b9cc1b4b" providerId="ADAL" clId="{42BB5D34-7A67-42A0-868D-31A53ECA7E37}" dt="2024-05-14T13:01:02.202" v="14312"/>
          <ac:spMkLst>
            <pc:docMk/>
            <pc:sldMk cId="145644249" sldId="449"/>
            <ac:spMk id="1026" creationId="{C49FF9A0-3C8F-14EC-B1CC-2A50D702E9F8}"/>
          </ac:spMkLst>
        </pc:spChg>
        <pc:spChg chg="add mod">
          <ac:chgData name="Heiko Klare" userId="d7b0efbd-a5a6-4d7d-acbc-3da3b9cc1b4b" providerId="ADAL" clId="{42BB5D34-7A67-42A0-868D-31A53ECA7E37}" dt="2024-05-14T13:01:02.202" v="14312"/>
          <ac:spMkLst>
            <pc:docMk/>
            <pc:sldMk cId="145644249" sldId="449"/>
            <ac:spMk id="1027" creationId="{FF836603-DC8D-B1F4-7E71-381B6F50BF9D}"/>
          </ac:spMkLst>
        </pc:spChg>
        <pc:spChg chg="add mod">
          <ac:chgData name="Heiko Klare" userId="d7b0efbd-a5a6-4d7d-acbc-3da3b9cc1b4b" providerId="ADAL" clId="{42BB5D34-7A67-42A0-868D-31A53ECA7E37}" dt="2024-05-14T13:01:02.202" v="14312"/>
          <ac:spMkLst>
            <pc:docMk/>
            <pc:sldMk cId="145644249" sldId="449"/>
            <ac:spMk id="1028" creationId="{5F7FC8B8-35E4-4941-A936-0E55E9A82EA3}"/>
          </ac:spMkLst>
        </pc:spChg>
        <pc:spChg chg="add mod">
          <ac:chgData name="Heiko Klare" userId="d7b0efbd-a5a6-4d7d-acbc-3da3b9cc1b4b" providerId="ADAL" clId="{42BB5D34-7A67-42A0-868D-31A53ECA7E37}" dt="2024-05-14T13:01:02.202" v="14312"/>
          <ac:spMkLst>
            <pc:docMk/>
            <pc:sldMk cId="145644249" sldId="449"/>
            <ac:spMk id="1029" creationId="{4D66C4ED-204D-16E1-A606-A226288CC966}"/>
          </ac:spMkLst>
        </pc:spChg>
        <pc:spChg chg="add mod">
          <ac:chgData name="Heiko Klare" userId="d7b0efbd-a5a6-4d7d-acbc-3da3b9cc1b4b" providerId="ADAL" clId="{42BB5D34-7A67-42A0-868D-31A53ECA7E37}" dt="2024-05-14T13:01:02.202" v="14312"/>
          <ac:spMkLst>
            <pc:docMk/>
            <pc:sldMk cId="145644249" sldId="449"/>
            <ac:spMk id="1030" creationId="{628C4202-3152-5AD2-7DBE-6E1A9808EC45}"/>
          </ac:spMkLst>
        </pc:spChg>
        <pc:spChg chg="add mod">
          <ac:chgData name="Heiko Klare" userId="d7b0efbd-a5a6-4d7d-acbc-3da3b9cc1b4b" providerId="ADAL" clId="{42BB5D34-7A67-42A0-868D-31A53ECA7E37}" dt="2024-05-14T13:01:02.202" v="14312"/>
          <ac:spMkLst>
            <pc:docMk/>
            <pc:sldMk cId="145644249" sldId="449"/>
            <ac:spMk id="1031" creationId="{5B6F4481-4FF3-F9FE-781D-0AE77DF03D3F}"/>
          </ac:spMkLst>
        </pc:spChg>
        <pc:spChg chg="add mod">
          <ac:chgData name="Heiko Klare" userId="d7b0efbd-a5a6-4d7d-acbc-3da3b9cc1b4b" providerId="ADAL" clId="{42BB5D34-7A67-42A0-868D-31A53ECA7E37}" dt="2024-05-14T13:01:02.202" v="14312"/>
          <ac:spMkLst>
            <pc:docMk/>
            <pc:sldMk cId="145644249" sldId="449"/>
            <ac:spMk id="1032" creationId="{D959EB9D-27B7-307A-471F-CCE6EFDE6823}"/>
          </ac:spMkLst>
        </pc:spChg>
        <pc:spChg chg="add mod">
          <ac:chgData name="Heiko Klare" userId="d7b0efbd-a5a6-4d7d-acbc-3da3b9cc1b4b" providerId="ADAL" clId="{42BB5D34-7A67-42A0-868D-31A53ECA7E37}" dt="2024-05-14T13:01:02.202" v="14312"/>
          <ac:spMkLst>
            <pc:docMk/>
            <pc:sldMk cId="145644249" sldId="449"/>
            <ac:spMk id="1033" creationId="{8578DD7E-7311-D290-A950-C9C29E45F02E}"/>
          </ac:spMkLst>
        </pc:spChg>
        <pc:spChg chg="add mod">
          <ac:chgData name="Heiko Klare" userId="d7b0efbd-a5a6-4d7d-acbc-3da3b9cc1b4b" providerId="ADAL" clId="{42BB5D34-7A67-42A0-868D-31A53ECA7E37}" dt="2024-05-14T13:01:02.202" v="14312"/>
          <ac:spMkLst>
            <pc:docMk/>
            <pc:sldMk cId="145644249" sldId="449"/>
            <ac:spMk id="1034" creationId="{3BB1EDCC-FEF3-FABF-3FC1-BD100A5204F0}"/>
          </ac:spMkLst>
        </pc:spChg>
        <pc:spChg chg="add mod">
          <ac:chgData name="Heiko Klare" userId="d7b0efbd-a5a6-4d7d-acbc-3da3b9cc1b4b" providerId="ADAL" clId="{42BB5D34-7A67-42A0-868D-31A53ECA7E37}" dt="2024-05-14T13:01:02.202" v="14312"/>
          <ac:spMkLst>
            <pc:docMk/>
            <pc:sldMk cId="145644249" sldId="449"/>
            <ac:spMk id="1035" creationId="{E564C4D8-BAA1-B658-6C3F-1114B8A46AB3}"/>
          </ac:spMkLst>
        </pc:spChg>
        <pc:spChg chg="add mod">
          <ac:chgData name="Heiko Klare" userId="d7b0efbd-a5a6-4d7d-acbc-3da3b9cc1b4b" providerId="ADAL" clId="{42BB5D34-7A67-42A0-868D-31A53ECA7E37}" dt="2024-05-14T13:01:02.202" v="14312"/>
          <ac:spMkLst>
            <pc:docMk/>
            <pc:sldMk cId="145644249" sldId="449"/>
            <ac:spMk id="1036" creationId="{C115061D-AD79-9162-144E-EC942F220229}"/>
          </ac:spMkLst>
        </pc:spChg>
        <pc:spChg chg="add mod">
          <ac:chgData name="Heiko Klare" userId="d7b0efbd-a5a6-4d7d-acbc-3da3b9cc1b4b" providerId="ADAL" clId="{42BB5D34-7A67-42A0-868D-31A53ECA7E37}" dt="2024-05-14T13:01:02.202" v="14312"/>
          <ac:spMkLst>
            <pc:docMk/>
            <pc:sldMk cId="145644249" sldId="449"/>
            <ac:spMk id="1037" creationId="{E43B2C0C-DAE1-1903-4178-1BD5A3609686}"/>
          </ac:spMkLst>
        </pc:spChg>
        <pc:spChg chg="add mod">
          <ac:chgData name="Heiko Klare" userId="d7b0efbd-a5a6-4d7d-acbc-3da3b9cc1b4b" providerId="ADAL" clId="{42BB5D34-7A67-42A0-868D-31A53ECA7E37}" dt="2024-05-14T13:01:02.202" v="14312"/>
          <ac:spMkLst>
            <pc:docMk/>
            <pc:sldMk cId="145644249" sldId="449"/>
            <ac:spMk id="1038" creationId="{583B8124-65AB-D3DC-4DE2-F7C14D29990F}"/>
          </ac:spMkLst>
        </pc:spChg>
        <pc:spChg chg="add mod">
          <ac:chgData name="Heiko Klare" userId="d7b0efbd-a5a6-4d7d-acbc-3da3b9cc1b4b" providerId="ADAL" clId="{42BB5D34-7A67-42A0-868D-31A53ECA7E37}" dt="2024-05-14T13:01:02.202" v="14312"/>
          <ac:spMkLst>
            <pc:docMk/>
            <pc:sldMk cId="145644249" sldId="449"/>
            <ac:spMk id="1039" creationId="{0770E087-2F74-7981-8545-B80DF46168D5}"/>
          </ac:spMkLst>
        </pc:spChg>
        <pc:spChg chg="add mod">
          <ac:chgData name="Heiko Klare" userId="d7b0efbd-a5a6-4d7d-acbc-3da3b9cc1b4b" providerId="ADAL" clId="{42BB5D34-7A67-42A0-868D-31A53ECA7E37}" dt="2024-05-14T13:01:02.202" v="14312"/>
          <ac:spMkLst>
            <pc:docMk/>
            <pc:sldMk cId="145644249" sldId="449"/>
            <ac:spMk id="1040" creationId="{13723F3E-96CA-AA01-3795-D039F25F884C}"/>
          </ac:spMkLst>
        </pc:spChg>
        <pc:spChg chg="add mod">
          <ac:chgData name="Heiko Klare" userId="d7b0efbd-a5a6-4d7d-acbc-3da3b9cc1b4b" providerId="ADAL" clId="{42BB5D34-7A67-42A0-868D-31A53ECA7E37}" dt="2024-05-14T13:01:02.202" v="14312"/>
          <ac:spMkLst>
            <pc:docMk/>
            <pc:sldMk cId="145644249" sldId="449"/>
            <ac:spMk id="1041" creationId="{8408311E-90F2-00CE-D6F6-F6053FD13633}"/>
          </ac:spMkLst>
        </pc:spChg>
        <pc:spChg chg="add mod">
          <ac:chgData name="Heiko Klare" userId="d7b0efbd-a5a6-4d7d-acbc-3da3b9cc1b4b" providerId="ADAL" clId="{42BB5D34-7A67-42A0-868D-31A53ECA7E37}" dt="2024-05-14T13:01:02.202" v="14312"/>
          <ac:spMkLst>
            <pc:docMk/>
            <pc:sldMk cId="145644249" sldId="449"/>
            <ac:spMk id="1042" creationId="{4E76130E-F185-3105-2F5A-499540129A3B}"/>
          </ac:spMkLst>
        </pc:spChg>
        <pc:spChg chg="add mod">
          <ac:chgData name="Heiko Klare" userId="d7b0efbd-a5a6-4d7d-acbc-3da3b9cc1b4b" providerId="ADAL" clId="{42BB5D34-7A67-42A0-868D-31A53ECA7E37}" dt="2024-05-14T13:01:02.202" v="14312"/>
          <ac:spMkLst>
            <pc:docMk/>
            <pc:sldMk cId="145644249" sldId="449"/>
            <ac:spMk id="1043" creationId="{0AD2E64C-D586-6EDF-6083-F05EB2CDED4F}"/>
          </ac:spMkLst>
        </pc:spChg>
        <pc:spChg chg="add mod">
          <ac:chgData name="Heiko Klare" userId="d7b0efbd-a5a6-4d7d-acbc-3da3b9cc1b4b" providerId="ADAL" clId="{42BB5D34-7A67-42A0-868D-31A53ECA7E37}" dt="2024-05-14T13:01:02.202" v="14312"/>
          <ac:spMkLst>
            <pc:docMk/>
            <pc:sldMk cId="145644249" sldId="449"/>
            <ac:spMk id="1044" creationId="{C4521A37-8C48-37D4-9F67-217A1920D06A}"/>
          </ac:spMkLst>
        </pc:spChg>
        <pc:spChg chg="add mod">
          <ac:chgData name="Heiko Klare" userId="d7b0efbd-a5a6-4d7d-acbc-3da3b9cc1b4b" providerId="ADAL" clId="{42BB5D34-7A67-42A0-868D-31A53ECA7E37}" dt="2024-05-14T13:01:02.202" v="14312"/>
          <ac:spMkLst>
            <pc:docMk/>
            <pc:sldMk cId="145644249" sldId="449"/>
            <ac:spMk id="1046" creationId="{B9624E4F-E443-038E-6886-3AFBE3D7CD27}"/>
          </ac:spMkLst>
        </pc:spChg>
        <pc:spChg chg="add mod">
          <ac:chgData name="Heiko Klare" userId="d7b0efbd-a5a6-4d7d-acbc-3da3b9cc1b4b" providerId="ADAL" clId="{42BB5D34-7A67-42A0-868D-31A53ECA7E37}" dt="2024-05-14T13:01:02.202" v="14312"/>
          <ac:spMkLst>
            <pc:docMk/>
            <pc:sldMk cId="145644249" sldId="449"/>
            <ac:spMk id="1048" creationId="{6252E703-C78C-4F6B-BFAA-B3FEF99C1438}"/>
          </ac:spMkLst>
        </pc:spChg>
        <pc:spChg chg="add mod">
          <ac:chgData name="Heiko Klare" userId="d7b0efbd-a5a6-4d7d-acbc-3da3b9cc1b4b" providerId="ADAL" clId="{42BB5D34-7A67-42A0-868D-31A53ECA7E37}" dt="2024-05-14T13:01:02.202" v="14312"/>
          <ac:spMkLst>
            <pc:docMk/>
            <pc:sldMk cId="145644249" sldId="449"/>
            <ac:spMk id="1050" creationId="{F36ADBC4-DDA9-A605-10DE-87B2A8C765ED}"/>
          </ac:spMkLst>
        </pc:spChg>
        <pc:spChg chg="add mod">
          <ac:chgData name="Heiko Klare" userId="d7b0efbd-a5a6-4d7d-acbc-3da3b9cc1b4b" providerId="ADAL" clId="{42BB5D34-7A67-42A0-868D-31A53ECA7E37}" dt="2024-05-14T13:01:02.202" v="14312"/>
          <ac:spMkLst>
            <pc:docMk/>
            <pc:sldMk cId="145644249" sldId="449"/>
            <ac:spMk id="1052" creationId="{BFFE9F0B-02EF-1A88-0F68-C214D5CBE838}"/>
          </ac:spMkLst>
        </pc:spChg>
        <pc:spChg chg="add mod">
          <ac:chgData name="Heiko Klare" userId="d7b0efbd-a5a6-4d7d-acbc-3da3b9cc1b4b" providerId="ADAL" clId="{42BB5D34-7A67-42A0-868D-31A53ECA7E37}" dt="2024-05-14T13:01:02.202" v="14312"/>
          <ac:spMkLst>
            <pc:docMk/>
            <pc:sldMk cId="145644249" sldId="449"/>
            <ac:spMk id="1054" creationId="{D3DF5846-0776-8EC6-EF59-EFC39C2D1C81}"/>
          </ac:spMkLst>
        </pc:spChg>
        <pc:spChg chg="add mod">
          <ac:chgData name="Heiko Klare" userId="d7b0efbd-a5a6-4d7d-acbc-3da3b9cc1b4b" providerId="ADAL" clId="{42BB5D34-7A67-42A0-868D-31A53ECA7E37}" dt="2024-05-14T13:01:02.202" v="14312"/>
          <ac:spMkLst>
            <pc:docMk/>
            <pc:sldMk cId="145644249" sldId="449"/>
            <ac:spMk id="1056" creationId="{C331A23B-37E8-5B24-0F93-0296BD7E9BB7}"/>
          </ac:spMkLst>
        </pc:spChg>
        <pc:spChg chg="add mod">
          <ac:chgData name="Heiko Klare" userId="d7b0efbd-a5a6-4d7d-acbc-3da3b9cc1b4b" providerId="ADAL" clId="{42BB5D34-7A67-42A0-868D-31A53ECA7E37}" dt="2024-05-14T13:01:02.202" v="14312"/>
          <ac:spMkLst>
            <pc:docMk/>
            <pc:sldMk cId="145644249" sldId="449"/>
            <ac:spMk id="1058" creationId="{C6491466-1EDC-A82B-84E1-B087160B88BA}"/>
          </ac:spMkLst>
        </pc:spChg>
        <pc:spChg chg="add mod">
          <ac:chgData name="Heiko Klare" userId="d7b0efbd-a5a6-4d7d-acbc-3da3b9cc1b4b" providerId="ADAL" clId="{42BB5D34-7A67-42A0-868D-31A53ECA7E37}" dt="2024-05-14T13:01:02.202" v="14312"/>
          <ac:spMkLst>
            <pc:docMk/>
            <pc:sldMk cId="145644249" sldId="449"/>
            <ac:spMk id="1060" creationId="{00B7A4BB-15C0-FBCA-B8F9-B3561D874BAA}"/>
          </ac:spMkLst>
        </pc:spChg>
        <pc:spChg chg="add mod">
          <ac:chgData name="Heiko Klare" userId="d7b0efbd-a5a6-4d7d-acbc-3da3b9cc1b4b" providerId="ADAL" clId="{42BB5D34-7A67-42A0-868D-31A53ECA7E37}" dt="2024-05-14T13:01:02.202" v="14312"/>
          <ac:spMkLst>
            <pc:docMk/>
            <pc:sldMk cId="145644249" sldId="449"/>
            <ac:spMk id="1062" creationId="{B2313F83-0DE3-6CF1-349C-2C9FF9EB35C6}"/>
          </ac:spMkLst>
        </pc:spChg>
        <pc:spChg chg="add mod">
          <ac:chgData name="Heiko Klare" userId="d7b0efbd-a5a6-4d7d-acbc-3da3b9cc1b4b" providerId="ADAL" clId="{42BB5D34-7A67-42A0-868D-31A53ECA7E37}" dt="2024-05-14T13:01:02.202" v="14312"/>
          <ac:spMkLst>
            <pc:docMk/>
            <pc:sldMk cId="145644249" sldId="449"/>
            <ac:spMk id="1064" creationId="{79A42F3D-3A7D-995D-C104-C738C913F7C3}"/>
          </ac:spMkLst>
        </pc:spChg>
        <pc:spChg chg="add mod">
          <ac:chgData name="Heiko Klare" userId="d7b0efbd-a5a6-4d7d-acbc-3da3b9cc1b4b" providerId="ADAL" clId="{42BB5D34-7A67-42A0-868D-31A53ECA7E37}" dt="2024-05-14T13:01:02.202" v="14312"/>
          <ac:spMkLst>
            <pc:docMk/>
            <pc:sldMk cId="145644249" sldId="449"/>
            <ac:spMk id="1066" creationId="{A2AD60A9-69EF-D66C-C510-B3C2BF045A23}"/>
          </ac:spMkLst>
        </pc:spChg>
        <pc:spChg chg="add mod">
          <ac:chgData name="Heiko Klare" userId="d7b0efbd-a5a6-4d7d-acbc-3da3b9cc1b4b" providerId="ADAL" clId="{42BB5D34-7A67-42A0-868D-31A53ECA7E37}" dt="2024-05-14T13:01:02.202" v="14312"/>
          <ac:spMkLst>
            <pc:docMk/>
            <pc:sldMk cId="145644249" sldId="449"/>
            <ac:spMk id="1068" creationId="{C1DF6F86-F738-3D36-3039-F2DD56389111}"/>
          </ac:spMkLst>
        </pc:spChg>
        <pc:spChg chg="add mod">
          <ac:chgData name="Heiko Klare" userId="d7b0efbd-a5a6-4d7d-acbc-3da3b9cc1b4b" providerId="ADAL" clId="{42BB5D34-7A67-42A0-868D-31A53ECA7E37}" dt="2024-05-14T13:01:02.202" v="14312"/>
          <ac:spMkLst>
            <pc:docMk/>
            <pc:sldMk cId="145644249" sldId="449"/>
            <ac:spMk id="1070" creationId="{8720BFA7-3F72-B638-9A82-DD433AFB2297}"/>
          </ac:spMkLst>
        </pc:spChg>
        <pc:spChg chg="add mod">
          <ac:chgData name="Heiko Klare" userId="d7b0efbd-a5a6-4d7d-acbc-3da3b9cc1b4b" providerId="ADAL" clId="{42BB5D34-7A67-42A0-868D-31A53ECA7E37}" dt="2024-05-14T13:01:02.202" v="14312"/>
          <ac:spMkLst>
            <pc:docMk/>
            <pc:sldMk cId="145644249" sldId="449"/>
            <ac:spMk id="1072" creationId="{34BA1B45-4BAA-78C2-473B-0614A547AEDE}"/>
          </ac:spMkLst>
        </pc:spChg>
        <pc:spChg chg="add mod">
          <ac:chgData name="Heiko Klare" userId="d7b0efbd-a5a6-4d7d-acbc-3da3b9cc1b4b" providerId="ADAL" clId="{42BB5D34-7A67-42A0-868D-31A53ECA7E37}" dt="2024-05-14T13:01:02.202" v="14312"/>
          <ac:spMkLst>
            <pc:docMk/>
            <pc:sldMk cId="145644249" sldId="449"/>
            <ac:spMk id="1074" creationId="{0256E364-F7F7-7F0E-A9DD-5E62CB2682F5}"/>
          </ac:spMkLst>
        </pc:spChg>
        <pc:spChg chg="add mod">
          <ac:chgData name="Heiko Klare" userId="d7b0efbd-a5a6-4d7d-acbc-3da3b9cc1b4b" providerId="ADAL" clId="{42BB5D34-7A67-42A0-868D-31A53ECA7E37}" dt="2024-05-14T13:01:02.202" v="14312"/>
          <ac:spMkLst>
            <pc:docMk/>
            <pc:sldMk cId="145644249" sldId="449"/>
            <ac:spMk id="1076" creationId="{4930ABF8-2BC7-2FFB-121B-E27BC016631F}"/>
          </ac:spMkLst>
        </pc:spChg>
        <pc:spChg chg="add mod">
          <ac:chgData name="Heiko Klare" userId="d7b0efbd-a5a6-4d7d-acbc-3da3b9cc1b4b" providerId="ADAL" clId="{42BB5D34-7A67-42A0-868D-31A53ECA7E37}" dt="2024-05-14T13:01:02.202" v="14312"/>
          <ac:spMkLst>
            <pc:docMk/>
            <pc:sldMk cId="145644249" sldId="449"/>
            <ac:spMk id="1078" creationId="{E221B196-7F99-D1E2-510B-8DC7A3B85548}"/>
          </ac:spMkLst>
        </pc:spChg>
        <pc:spChg chg="add mod">
          <ac:chgData name="Heiko Klare" userId="d7b0efbd-a5a6-4d7d-acbc-3da3b9cc1b4b" providerId="ADAL" clId="{42BB5D34-7A67-42A0-868D-31A53ECA7E37}" dt="2024-05-14T13:01:02.202" v="14312"/>
          <ac:spMkLst>
            <pc:docMk/>
            <pc:sldMk cId="145644249" sldId="449"/>
            <ac:spMk id="1080" creationId="{76C7E952-4F9D-9DD7-A98F-EFB8E8105BD0}"/>
          </ac:spMkLst>
        </pc:spChg>
        <pc:spChg chg="add mod">
          <ac:chgData name="Heiko Klare" userId="d7b0efbd-a5a6-4d7d-acbc-3da3b9cc1b4b" providerId="ADAL" clId="{42BB5D34-7A67-42A0-868D-31A53ECA7E37}" dt="2024-05-14T13:01:02.202" v="14312"/>
          <ac:spMkLst>
            <pc:docMk/>
            <pc:sldMk cId="145644249" sldId="449"/>
            <ac:spMk id="1082" creationId="{EADF6BA3-68E7-1C57-5BE8-442AAD4944A6}"/>
          </ac:spMkLst>
        </pc:spChg>
        <pc:spChg chg="add mod">
          <ac:chgData name="Heiko Klare" userId="d7b0efbd-a5a6-4d7d-acbc-3da3b9cc1b4b" providerId="ADAL" clId="{42BB5D34-7A67-42A0-868D-31A53ECA7E37}" dt="2024-05-14T13:01:02.202" v="14312"/>
          <ac:spMkLst>
            <pc:docMk/>
            <pc:sldMk cId="145644249" sldId="449"/>
            <ac:spMk id="1084" creationId="{CD73FF8B-8D37-9233-D914-CBA7FDB4AC80}"/>
          </ac:spMkLst>
        </pc:spChg>
        <pc:spChg chg="add mod">
          <ac:chgData name="Heiko Klare" userId="d7b0efbd-a5a6-4d7d-acbc-3da3b9cc1b4b" providerId="ADAL" clId="{42BB5D34-7A67-42A0-868D-31A53ECA7E37}" dt="2024-05-14T13:01:02.202" v="14312"/>
          <ac:spMkLst>
            <pc:docMk/>
            <pc:sldMk cId="145644249" sldId="449"/>
            <ac:spMk id="1086" creationId="{D3FB58E3-EEFA-A0E8-9E61-5BCE95351884}"/>
          </ac:spMkLst>
        </pc:spChg>
        <pc:spChg chg="add mod">
          <ac:chgData name="Heiko Klare" userId="d7b0efbd-a5a6-4d7d-acbc-3da3b9cc1b4b" providerId="ADAL" clId="{42BB5D34-7A67-42A0-868D-31A53ECA7E37}" dt="2024-05-14T13:01:02.202" v="14312"/>
          <ac:spMkLst>
            <pc:docMk/>
            <pc:sldMk cId="145644249" sldId="449"/>
            <ac:spMk id="1088" creationId="{6E10B459-E69F-AEC7-E98B-90B926055F4D}"/>
          </ac:spMkLst>
        </pc:spChg>
        <pc:spChg chg="add mod">
          <ac:chgData name="Heiko Klare" userId="d7b0efbd-a5a6-4d7d-acbc-3da3b9cc1b4b" providerId="ADAL" clId="{42BB5D34-7A67-42A0-868D-31A53ECA7E37}" dt="2024-05-14T13:01:02.202" v="14312"/>
          <ac:spMkLst>
            <pc:docMk/>
            <pc:sldMk cId="145644249" sldId="449"/>
            <ac:spMk id="1090" creationId="{5A65EB5C-D4F3-9FF6-139F-2E22A5896A30}"/>
          </ac:spMkLst>
        </pc:spChg>
        <pc:spChg chg="add mod">
          <ac:chgData name="Heiko Klare" userId="d7b0efbd-a5a6-4d7d-acbc-3da3b9cc1b4b" providerId="ADAL" clId="{42BB5D34-7A67-42A0-868D-31A53ECA7E37}" dt="2024-05-14T13:01:02.202" v="14312"/>
          <ac:spMkLst>
            <pc:docMk/>
            <pc:sldMk cId="145644249" sldId="449"/>
            <ac:spMk id="1092" creationId="{45D7952F-3700-9ED7-E5AC-AA23835E47AA}"/>
          </ac:spMkLst>
        </pc:spChg>
        <pc:spChg chg="add mod">
          <ac:chgData name="Heiko Klare" userId="d7b0efbd-a5a6-4d7d-acbc-3da3b9cc1b4b" providerId="ADAL" clId="{42BB5D34-7A67-42A0-868D-31A53ECA7E37}" dt="2024-05-14T13:01:02.202" v="14312"/>
          <ac:spMkLst>
            <pc:docMk/>
            <pc:sldMk cId="145644249" sldId="449"/>
            <ac:spMk id="1094" creationId="{85C15703-C01A-5B73-DD8B-31960E20798B}"/>
          </ac:spMkLst>
        </pc:spChg>
        <pc:spChg chg="add mod">
          <ac:chgData name="Heiko Klare" userId="d7b0efbd-a5a6-4d7d-acbc-3da3b9cc1b4b" providerId="ADAL" clId="{42BB5D34-7A67-42A0-868D-31A53ECA7E37}" dt="2024-05-14T13:01:02.202" v="14312"/>
          <ac:spMkLst>
            <pc:docMk/>
            <pc:sldMk cId="145644249" sldId="449"/>
            <ac:spMk id="1096" creationId="{02D69AAE-E56E-0E9D-7411-E94273A37469}"/>
          </ac:spMkLst>
        </pc:spChg>
        <pc:spChg chg="add mod">
          <ac:chgData name="Heiko Klare" userId="d7b0efbd-a5a6-4d7d-acbc-3da3b9cc1b4b" providerId="ADAL" clId="{42BB5D34-7A67-42A0-868D-31A53ECA7E37}" dt="2024-05-14T13:01:02.202" v="14312"/>
          <ac:spMkLst>
            <pc:docMk/>
            <pc:sldMk cId="145644249" sldId="449"/>
            <ac:spMk id="1098" creationId="{679C540D-A014-4638-2606-112015625B6E}"/>
          </ac:spMkLst>
        </pc:spChg>
        <pc:spChg chg="add mod">
          <ac:chgData name="Heiko Klare" userId="d7b0efbd-a5a6-4d7d-acbc-3da3b9cc1b4b" providerId="ADAL" clId="{42BB5D34-7A67-42A0-868D-31A53ECA7E37}" dt="2024-05-14T13:01:02.202" v="14312"/>
          <ac:spMkLst>
            <pc:docMk/>
            <pc:sldMk cId="145644249" sldId="449"/>
            <ac:spMk id="1100" creationId="{72AD0628-03AE-0C43-F7A5-B8C438BD508C}"/>
          </ac:spMkLst>
        </pc:spChg>
        <pc:spChg chg="add mod">
          <ac:chgData name="Heiko Klare" userId="d7b0efbd-a5a6-4d7d-acbc-3da3b9cc1b4b" providerId="ADAL" clId="{42BB5D34-7A67-42A0-868D-31A53ECA7E37}" dt="2024-05-14T13:01:02.202" v="14312"/>
          <ac:spMkLst>
            <pc:docMk/>
            <pc:sldMk cId="145644249" sldId="449"/>
            <ac:spMk id="1102" creationId="{61CEF680-DFA9-BAF4-5E33-0A72B63EB858}"/>
          </ac:spMkLst>
        </pc:spChg>
        <pc:spChg chg="add mod">
          <ac:chgData name="Heiko Klare" userId="d7b0efbd-a5a6-4d7d-acbc-3da3b9cc1b4b" providerId="ADAL" clId="{42BB5D34-7A67-42A0-868D-31A53ECA7E37}" dt="2024-05-14T13:01:02.202" v="14312"/>
          <ac:spMkLst>
            <pc:docMk/>
            <pc:sldMk cId="145644249" sldId="449"/>
            <ac:spMk id="1104" creationId="{A2385E8C-457D-F8D0-0C7B-1BC728B887EF}"/>
          </ac:spMkLst>
        </pc:spChg>
        <pc:spChg chg="add mod">
          <ac:chgData name="Heiko Klare" userId="d7b0efbd-a5a6-4d7d-acbc-3da3b9cc1b4b" providerId="ADAL" clId="{42BB5D34-7A67-42A0-868D-31A53ECA7E37}" dt="2024-05-14T13:01:02.202" v="14312"/>
          <ac:spMkLst>
            <pc:docMk/>
            <pc:sldMk cId="145644249" sldId="449"/>
            <ac:spMk id="1106" creationId="{46CEB264-E56E-9316-63A0-D59EC15112FD}"/>
          </ac:spMkLst>
        </pc:spChg>
        <pc:spChg chg="add mod">
          <ac:chgData name="Heiko Klare" userId="d7b0efbd-a5a6-4d7d-acbc-3da3b9cc1b4b" providerId="ADAL" clId="{42BB5D34-7A67-42A0-868D-31A53ECA7E37}" dt="2024-05-14T13:01:02.202" v="14312"/>
          <ac:spMkLst>
            <pc:docMk/>
            <pc:sldMk cId="145644249" sldId="449"/>
            <ac:spMk id="1108" creationId="{E1FD55FE-E106-75B8-F820-21439EA084B7}"/>
          </ac:spMkLst>
        </pc:spChg>
        <pc:spChg chg="add mod">
          <ac:chgData name="Heiko Klare" userId="d7b0efbd-a5a6-4d7d-acbc-3da3b9cc1b4b" providerId="ADAL" clId="{42BB5D34-7A67-42A0-868D-31A53ECA7E37}" dt="2024-05-14T13:01:02.202" v="14312"/>
          <ac:spMkLst>
            <pc:docMk/>
            <pc:sldMk cId="145644249" sldId="449"/>
            <ac:spMk id="1110" creationId="{B1E0DF9B-6850-6537-C07D-4222FC6CB9DE}"/>
          </ac:spMkLst>
        </pc:spChg>
        <pc:spChg chg="add mod">
          <ac:chgData name="Heiko Klare" userId="d7b0efbd-a5a6-4d7d-acbc-3da3b9cc1b4b" providerId="ADAL" clId="{42BB5D34-7A67-42A0-868D-31A53ECA7E37}" dt="2024-05-14T13:01:02.202" v="14312"/>
          <ac:spMkLst>
            <pc:docMk/>
            <pc:sldMk cId="145644249" sldId="449"/>
            <ac:spMk id="1112" creationId="{06FDF371-6839-4654-F17C-169FC5722901}"/>
          </ac:spMkLst>
        </pc:spChg>
        <pc:spChg chg="add mod">
          <ac:chgData name="Heiko Klare" userId="d7b0efbd-a5a6-4d7d-acbc-3da3b9cc1b4b" providerId="ADAL" clId="{42BB5D34-7A67-42A0-868D-31A53ECA7E37}" dt="2024-05-14T13:01:02.202" v="14312"/>
          <ac:spMkLst>
            <pc:docMk/>
            <pc:sldMk cId="145644249" sldId="449"/>
            <ac:spMk id="1114" creationId="{0C7AACA6-5924-F2C9-1D79-4FE58E2A69A0}"/>
          </ac:spMkLst>
        </pc:spChg>
        <pc:spChg chg="add mod">
          <ac:chgData name="Heiko Klare" userId="d7b0efbd-a5a6-4d7d-acbc-3da3b9cc1b4b" providerId="ADAL" clId="{42BB5D34-7A67-42A0-868D-31A53ECA7E37}" dt="2024-05-14T13:01:02.202" v="14312"/>
          <ac:spMkLst>
            <pc:docMk/>
            <pc:sldMk cId="145644249" sldId="449"/>
            <ac:spMk id="1116" creationId="{B24F6E78-01B2-6830-233C-FB21001B3AB1}"/>
          </ac:spMkLst>
        </pc:spChg>
        <pc:spChg chg="add mod">
          <ac:chgData name="Heiko Klare" userId="d7b0efbd-a5a6-4d7d-acbc-3da3b9cc1b4b" providerId="ADAL" clId="{42BB5D34-7A67-42A0-868D-31A53ECA7E37}" dt="2024-05-14T13:01:02.202" v="14312"/>
          <ac:spMkLst>
            <pc:docMk/>
            <pc:sldMk cId="145644249" sldId="449"/>
            <ac:spMk id="1118" creationId="{7BC09D7D-BAF8-CDDD-79B5-9CBBAC6CCF8B}"/>
          </ac:spMkLst>
        </pc:spChg>
        <pc:spChg chg="add mod">
          <ac:chgData name="Heiko Klare" userId="d7b0efbd-a5a6-4d7d-acbc-3da3b9cc1b4b" providerId="ADAL" clId="{42BB5D34-7A67-42A0-868D-31A53ECA7E37}" dt="2024-05-14T13:01:02.202" v="14312"/>
          <ac:spMkLst>
            <pc:docMk/>
            <pc:sldMk cId="145644249" sldId="449"/>
            <ac:spMk id="1120" creationId="{95ADEE25-C2DF-F06A-C931-E5DAAD4AC239}"/>
          </ac:spMkLst>
        </pc:spChg>
        <pc:spChg chg="add mod">
          <ac:chgData name="Heiko Klare" userId="d7b0efbd-a5a6-4d7d-acbc-3da3b9cc1b4b" providerId="ADAL" clId="{42BB5D34-7A67-42A0-868D-31A53ECA7E37}" dt="2024-05-14T13:01:02.202" v="14312"/>
          <ac:spMkLst>
            <pc:docMk/>
            <pc:sldMk cId="145644249" sldId="449"/>
            <ac:spMk id="1122" creationId="{8A1601F4-7C14-A8A8-CCC7-256F516B0A37}"/>
          </ac:spMkLst>
        </pc:spChg>
        <pc:spChg chg="add mod">
          <ac:chgData name="Heiko Klare" userId="d7b0efbd-a5a6-4d7d-acbc-3da3b9cc1b4b" providerId="ADAL" clId="{42BB5D34-7A67-42A0-868D-31A53ECA7E37}" dt="2024-05-14T13:01:02.202" v="14312"/>
          <ac:spMkLst>
            <pc:docMk/>
            <pc:sldMk cId="145644249" sldId="449"/>
            <ac:spMk id="1124" creationId="{B1CD9469-FE30-BC0C-EEA8-1DF91F44831F}"/>
          </ac:spMkLst>
        </pc:spChg>
        <pc:spChg chg="add mod">
          <ac:chgData name="Heiko Klare" userId="d7b0efbd-a5a6-4d7d-acbc-3da3b9cc1b4b" providerId="ADAL" clId="{42BB5D34-7A67-42A0-868D-31A53ECA7E37}" dt="2024-05-14T13:01:02.202" v="14312"/>
          <ac:spMkLst>
            <pc:docMk/>
            <pc:sldMk cId="145644249" sldId="449"/>
            <ac:spMk id="1126" creationId="{9BC1C03E-1EA5-AF36-CC93-5D9A54A5B5F7}"/>
          </ac:spMkLst>
        </pc:spChg>
        <pc:spChg chg="add mod">
          <ac:chgData name="Heiko Klare" userId="d7b0efbd-a5a6-4d7d-acbc-3da3b9cc1b4b" providerId="ADAL" clId="{42BB5D34-7A67-42A0-868D-31A53ECA7E37}" dt="2024-05-14T13:01:02.202" v="14312"/>
          <ac:spMkLst>
            <pc:docMk/>
            <pc:sldMk cId="145644249" sldId="449"/>
            <ac:spMk id="1128" creationId="{12F0FD5C-FBC3-5D10-9CAB-1C4CB6AB0BFA}"/>
          </ac:spMkLst>
        </pc:spChg>
        <pc:spChg chg="add mod">
          <ac:chgData name="Heiko Klare" userId="d7b0efbd-a5a6-4d7d-acbc-3da3b9cc1b4b" providerId="ADAL" clId="{42BB5D34-7A67-42A0-868D-31A53ECA7E37}" dt="2024-05-14T13:01:02.202" v="14312"/>
          <ac:spMkLst>
            <pc:docMk/>
            <pc:sldMk cId="145644249" sldId="449"/>
            <ac:spMk id="1130" creationId="{5BCA3F6E-50B3-A397-D035-C89F87C58F9A}"/>
          </ac:spMkLst>
        </pc:spChg>
        <pc:spChg chg="add mod">
          <ac:chgData name="Heiko Klare" userId="d7b0efbd-a5a6-4d7d-acbc-3da3b9cc1b4b" providerId="ADAL" clId="{42BB5D34-7A67-42A0-868D-31A53ECA7E37}" dt="2024-05-14T13:01:02.202" v="14312"/>
          <ac:spMkLst>
            <pc:docMk/>
            <pc:sldMk cId="145644249" sldId="449"/>
            <ac:spMk id="1132" creationId="{50A68E35-7B06-23A4-B4EE-06362B6FC75D}"/>
          </ac:spMkLst>
        </pc:spChg>
        <pc:spChg chg="add mod">
          <ac:chgData name="Heiko Klare" userId="d7b0efbd-a5a6-4d7d-acbc-3da3b9cc1b4b" providerId="ADAL" clId="{42BB5D34-7A67-42A0-868D-31A53ECA7E37}" dt="2024-05-14T13:01:02.202" v="14312"/>
          <ac:spMkLst>
            <pc:docMk/>
            <pc:sldMk cId="145644249" sldId="449"/>
            <ac:spMk id="1134" creationId="{2F9B504D-9A6E-BFAF-2255-753951C09A42}"/>
          </ac:spMkLst>
        </pc:spChg>
        <pc:spChg chg="add mod">
          <ac:chgData name="Heiko Klare" userId="d7b0efbd-a5a6-4d7d-acbc-3da3b9cc1b4b" providerId="ADAL" clId="{42BB5D34-7A67-42A0-868D-31A53ECA7E37}" dt="2024-05-14T13:01:02.202" v="14312"/>
          <ac:spMkLst>
            <pc:docMk/>
            <pc:sldMk cId="145644249" sldId="449"/>
            <ac:spMk id="1136" creationId="{9353E7DF-5B25-A910-CC4A-5802FA7E986F}"/>
          </ac:spMkLst>
        </pc:spChg>
        <pc:spChg chg="add mod">
          <ac:chgData name="Heiko Klare" userId="d7b0efbd-a5a6-4d7d-acbc-3da3b9cc1b4b" providerId="ADAL" clId="{42BB5D34-7A67-42A0-868D-31A53ECA7E37}" dt="2024-05-14T13:01:02.202" v="14312"/>
          <ac:spMkLst>
            <pc:docMk/>
            <pc:sldMk cId="145644249" sldId="449"/>
            <ac:spMk id="1138" creationId="{7C0135DA-4720-63BC-E424-82DA74A12282}"/>
          </ac:spMkLst>
        </pc:spChg>
        <pc:spChg chg="add mod">
          <ac:chgData name="Heiko Klare" userId="d7b0efbd-a5a6-4d7d-acbc-3da3b9cc1b4b" providerId="ADAL" clId="{42BB5D34-7A67-42A0-868D-31A53ECA7E37}" dt="2024-05-14T13:01:02.202" v="14312"/>
          <ac:spMkLst>
            <pc:docMk/>
            <pc:sldMk cId="145644249" sldId="449"/>
            <ac:spMk id="1140" creationId="{D16C2470-C404-6B3D-793F-EB3DF2040355}"/>
          </ac:spMkLst>
        </pc:spChg>
        <pc:spChg chg="add mod">
          <ac:chgData name="Heiko Klare" userId="d7b0efbd-a5a6-4d7d-acbc-3da3b9cc1b4b" providerId="ADAL" clId="{42BB5D34-7A67-42A0-868D-31A53ECA7E37}" dt="2024-05-14T13:01:02.202" v="14312"/>
          <ac:spMkLst>
            <pc:docMk/>
            <pc:sldMk cId="145644249" sldId="449"/>
            <ac:spMk id="1142" creationId="{FAD1EF78-6CF6-42A8-B312-66C3C42F3B5A}"/>
          </ac:spMkLst>
        </pc:spChg>
        <pc:spChg chg="add mod">
          <ac:chgData name="Heiko Klare" userId="d7b0efbd-a5a6-4d7d-acbc-3da3b9cc1b4b" providerId="ADAL" clId="{42BB5D34-7A67-42A0-868D-31A53ECA7E37}" dt="2024-05-14T13:01:02.202" v="14312"/>
          <ac:spMkLst>
            <pc:docMk/>
            <pc:sldMk cId="145644249" sldId="449"/>
            <ac:spMk id="1144" creationId="{4E930615-15E6-F85C-B224-7A232E988C02}"/>
          </ac:spMkLst>
        </pc:spChg>
        <pc:spChg chg="add mod">
          <ac:chgData name="Heiko Klare" userId="d7b0efbd-a5a6-4d7d-acbc-3da3b9cc1b4b" providerId="ADAL" clId="{42BB5D34-7A67-42A0-868D-31A53ECA7E37}" dt="2024-05-14T13:01:02.202" v="14312"/>
          <ac:spMkLst>
            <pc:docMk/>
            <pc:sldMk cId="145644249" sldId="449"/>
            <ac:spMk id="1146" creationId="{81BD47D2-5A04-610E-2671-8CB2DE46E157}"/>
          </ac:spMkLst>
        </pc:spChg>
        <pc:spChg chg="add mod">
          <ac:chgData name="Heiko Klare" userId="d7b0efbd-a5a6-4d7d-acbc-3da3b9cc1b4b" providerId="ADAL" clId="{42BB5D34-7A67-42A0-868D-31A53ECA7E37}" dt="2024-05-14T13:01:02.202" v="14312"/>
          <ac:spMkLst>
            <pc:docMk/>
            <pc:sldMk cId="145644249" sldId="449"/>
            <ac:spMk id="1148" creationId="{893F8681-E6A1-D847-888C-B8E9885333DB}"/>
          </ac:spMkLst>
        </pc:spChg>
        <pc:spChg chg="add mod">
          <ac:chgData name="Heiko Klare" userId="d7b0efbd-a5a6-4d7d-acbc-3da3b9cc1b4b" providerId="ADAL" clId="{42BB5D34-7A67-42A0-868D-31A53ECA7E37}" dt="2024-05-14T13:01:02.202" v="14312"/>
          <ac:spMkLst>
            <pc:docMk/>
            <pc:sldMk cId="145644249" sldId="449"/>
            <ac:spMk id="1150" creationId="{040666E2-A936-F609-3610-B9199BC8E0C8}"/>
          </ac:spMkLst>
        </pc:spChg>
        <pc:spChg chg="add mod">
          <ac:chgData name="Heiko Klare" userId="d7b0efbd-a5a6-4d7d-acbc-3da3b9cc1b4b" providerId="ADAL" clId="{42BB5D34-7A67-42A0-868D-31A53ECA7E37}" dt="2024-05-14T13:01:02.202" v="14312"/>
          <ac:spMkLst>
            <pc:docMk/>
            <pc:sldMk cId="145644249" sldId="449"/>
            <ac:spMk id="1152" creationId="{C405EA51-ADAB-F56D-ED49-67EE291E37A9}"/>
          </ac:spMkLst>
        </pc:spChg>
        <pc:spChg chg="add mod">
          <ac:chgData name="Heiko Klare" userId="d7b0efbd-a5a6-4d7d-acbc-3da3b9cc1b4b" providerId="ADAL" clId="{42BB5D34-7A67-42A0-868D-31A53ECA7E37}" dt="2024-05-14T13:01:02.202" v="14312"/>
          <ac:spMkLst>
            <pc:docMk/>
            <pc:sldMk cId="145644249" sldId="449"/>
            <ac:spMk id="1154" creationId="{48791DCE-7286-38F5-0386-58EC6AB36F87}"/>
          </ac:spMkLst>
        </pc:spChg>
        <pc:spChg chg="add mod">
          <ac:chgData name="Heiko Klare" userId="d7b0efbd-a5a6-4d7d-acbc-3da3b9cc1b4b" providerId="ADAL" clId="{42BB5D34-7A67-42A0-868D-31A53ECA7E37}" dt="2024-05-14T13:01:02.202" v="14312"/>
          <ac:spMkLst>
            <pc:docMk/>
            <pc:sldMk cId="145644249" sldId="449"/>
            <ac:spMk id="1156" creationId="{233E6531-4ABA-F4BC-2EBD-D5BEC1D20720}"/>
          </ac:spMkLst>
        </pc:spChg>
        <pc:spChg chg="add mod">
          <ac:chgData name="Heiko Klare" userId="d7b0efbd-a5a6-4d7d-acbc-3da3b9cc1b4b" providerId="ADAL" clId="{42BB5D34-7A67-42A0-868D-31A53ECA7E37}" dt="2024-05-14T13:01:02.202" v="14312"/>
          <ac:spMkLst>
            <pc:docMk/>
            <pc:sldMk cId="145644249" sldId="449"/>
            <ac:spMk id="1158" creationId="{19C23D91-9096-6996-E4BA-6C21184C0C9D}"/>
          </ac:spMkLst>
        </pc:spChg>
        <pc:spChg chg="add mod">
          <ac:chgData name="Heiko Klare" userId="d7b0efbd-a5a6-4d7d-acbc-3da3b9cc1b4b" providerId="ADAL" clId="{42BB5D34-7A67-42A0-868D-31A53ECA7E37}" dt="2024-05-14T13:01:02.202" v="14312"/>
          <ac:spMkLst>
            <pc:docMk/>
            <pc:sldMk cId="145644249" sldId="449"/>
            <ac:spMk id="1160" creationId="{6F4FBD9C-48AB-E0F7-F72F-24A4F7579FA5}"/>
          </ac:spMkLst>
        </pc:spChg>
        <pc:spChg chg="add mod">
          <ac:chgData name="Heiko Klare" userId="d7b0efbd-a5a6-4d7d-acbc-3da3b9cc1b4b" providerId="ADAL" clId="{42BB5D34-7A67-42A0-868D-31A53ECA7E37}" dt="2024-05-14T13:01:02.202" v="14312"/>
          <ac:spMkLst>
            <pc:docMk/>
            <pc:sldMk cId="145644249" sldId="449"/>
            <ac:spMk id="1162" creationId="{B1B8A2DC-F02F-5858-1562-AC6CAF0E8AD2}"/>
          </ac:spMkLst>
        </pc:spChg>
        <pc:spChg chg="add mod">
          <ac:chgData name="Heiko Klare" userId="d7b0efbd-a5a6-4d7d-acbc-3da3b9cc1b4b" providerId="ADAL" clId="{42BB5D34-7A67-42A0-868D-31A53ECA7E37}" dt="2024-05-14T13:01:02.202" v="14312"/>
          <ac:spMkLst>
            <pc:docMk/>
            <pc:sldMk cId="145644249" sldId="449"/>
            <ac:spMk id="1164" creationId="{44B8893E-6644-734F-7885-0183F896FA84}"/>
          </ac:spMkLst>
        </pc:spChg>
        <pc:spChg chg="add mod">
          <ac:chgData name="Heiko Klare" userId="d7b0efbd-a5a6-4d7d-acbc-3da3b9cc1b4b" providerId="ADAL" clId="{42BB5D34-7A67-42A0-868D-31A53ECA7E37}" dt="2024-05-14T13:01:02.202" v="14312"/>
          <ac:spMkLst>
            <pc:docMk/>
            <pc:sldMk cId="145644249" sldId="449"/>
            <ac:spMk id="1166" creationId="{459B6901-9333-B2D4-B6FB-67462F098B9A}"/>
          </ac:spMkLst>
        </pc:spChg>
        <pc:spChg chg="add mod">
          <ac:chgData name="Heiko Klare" userId="d7b0efbd-a5a6-4d7d-acbc-3da3b9cc1b4b" providerId="ADAL" clId="{42BB5D34-7A67-42A0-868D-31A53ECA7E37}" dt="2024-05-14T13:01:02.202" v="14312"/>
          <ac:spMkLst>
            <pc:docMk/>
            <pc:sldMk cId="145644249" sldId="449"/>
            <ac:spMk id="1168" creationId="{A9445350-D2D1-EE2A-5AFC-E10586BFDC5B}"/>
          </ac:spMkLst>
        </pc:spChg>
        <pc:spChg chg="add mod">
          <ac:chgData name="Heiko Klare" userId="d7b0efbd-a5a6-4d7d-acbc-3da3b9cc1b4b" providerId="ADAL" clId="{42BB5D34-7A67-42A0-868D-31A53ECA7E37}" dt="2024-05-14T13:01:02.202" v="14312"/>
          <ac:spMkLst>
            <pc:docMk/>
            <pc:sldMk cId="145644249" sldId="449"/>
            <ac:spMk id="1170" creationId="{41DC2F54-1607-F470-7227-1D12DCBA4BBE}"/>
          </ac:spMkLst>
        </pc:spChg>
        <pc:spChg chg="add mod">
          <ac:chgData name="Heiko Klare" userId="d7b0efbd-a5a6-4d7d-acbc-3da3b9cc1b4b" providerId="ADAL" clId="{42BB5D34-7A67-42A0-868D-31A53ECA7E37}" dt="2024-05-14T13:01:02.202" v="14312"/>
          <ac:spMkLst>
            <pc:docMk/>
            <pc:sldMk cId="145644249" sldId="449"/>
            <ac:spMk id="1172" creationId="{678FE8C1-73A1-9942-23ED-433E540CA285}"/>
          </ac:spMkLst>
        </pc:spChg>
        <pc:spChg chg="add mod">
          <ac:chgData name="Heiko Klare" userId="d7b0efbd-a5a6-4d7d-acbc-3da3b9cc1b4b" providerId="ADAL" clId="{42BB5D34-7A67-42A0-868D-31A53ECA7E37}" dt="2024-05-14T13:01:02.202" v="14312"/>
          <ac:spMkLst>
            <pc:docMk/>
            <pc:sldMk cId="145644249" sldId="449"/>
            <ac:spMk id="1174" creationId="{DB4180C8-E7F7-528B-2593-194100D9948A}"/>
          </ac:spMkLst>
        </pc:spChg>
        <pc:spChg chg="add mod">
          <ac:chgData name="Heiko Klare" userId="d7b0efbd-a5a6-4d7d-acbc-3da3b9cc1b4b" providerId="ADAL" clId="{42BB5D34-7A67-42A0-868D-31A53ECA7E37}" dt="2024-05-14T13:01:02.202" v="14312"/>
          <ac:spMkLst>
            <pc:docMk/>
            <pc:sldMk cId="145644249" sldId="449"/>
            <ac:spMk id="1176" creationId="{92A91704-658A-7639-6C59-1667C65C3A79}"/>
          </ac:spMkLst>
        </pc:spChg>
        <pc:spChg chg="add mod">
          <ac:chgData name="Heiko Klare" userId="d7b0efbd-a5a6-4d7d-acbc-3da3b9cc1b4b" providerId="ADAL" clId="{42BB5D34-7A67-42A0-868D-31A53ECA7E37}" dt="2024-05-14T13:01:02.202" v="14312"/>
          <ac:spMkLst>
            <pc:docMk/>
            <pc:sldMk cId="145644249" sldId="449"/>
            <ac:spMk id="1178" creationId="{AA597BC0-6EC0-BAD8-79C2-DACAEFB07C31}"/>
          </ac:spMkLst>
        </pc:spChg>
        <pc:spChg chg="add mod">
          <ac:chgData name="Heiko Klare" userId="d7b0efbd-a5a6-4d7d-acbc-3da3b9cc1b4b" providerId="ADAL" clId="{42BB5D34-7A67-42A0-868D-31A53ECA7E37}" dt="2024-05-14T13:01:02.202" v="14312"/>
          <ac:spMkLst>
            <pc:docMk/>
            <pc:sldMk cId="145644249" sldId="449"/>
            <ac:spMk id="1180" creationId="{1E857E69-E9A9-38A4-73CD-15B55D173815}"/>
          </ac:spMkLst>
        </pc:spChg>
        <pc:spChg chg="add mod">
          <ac:chgData name="Heiko Klare" userId="d7b0efbd-a5a6-4d7d-acbc-3da3b9cc1b4b" providerId="ADAL" clId="{42BB5D34-7A67-42A0-868D-31A53ECA7E37}" dt="2024-05-14T13:01:02.202" v="14312"/>
          <ac:spMkLst>
            <pc:docMk/>
            <pc:sldMk cId="145644249" sldId="449"/>
            <ac:spMk id="1182" creationId="{C559D103-2797-A6E1-B20E-50191534AE93}"/>
          </ac:spMkLst>
        </pc:spChg>
        <pc:spChg chg="add mod">
          <ac:chgData name="Heiko Klare" userId="d7b0efbd-a5a6-4d7d-acbc-3da3b9cc1b4b" providerId="ADAL" clId="{42BB5D34-7A67-42A0-868D-31A53ECA7E37}" dt="2024-05-14T13:01:02.202" v="14312"/>
          <ac:spMkLst>
            <pc:docMk/>
            <pc:sldMk cId="145644249" sldId="449"/>
            <ac:spMk id="1184" creationId="{2F0B91FD-E677-98A2-5834-B4CD9818949A}"/>
          </ac:spMkLst>
        </pc:spChg>
        <pc:spChg chg="add mod">
          <ac:chgData name="Heiko Klare" userId="d7b0efbd-a5a6-4d7d-acbc-3da3b9cc1b4b" providerId="ADAL" clId="{42BB5D34-7A67-42A0-868D-31A53ECA7E37}" dt="2024-05-14T13:01:02.202" v="14312"/>
          <ac:spMkLst>
            <pc:docMk/>
            <pc:sldMk cId="145644249" sldId="449"/>
            <ac:spMk id="1186" creationId="{E39A221C-3E3F-FD64-15B0-5A63706433AC}"/>
          </ac:spMkLst>
        </pc:spChg>
        <pc:spChg chg="add mod">
          <ac:chgData name="Heiko Klare" userId="d7b0efbd-a5a6-4d7d-acbc-3da3b9cc1b4b" providerId="ADAL" clId="{42BB5D34-7A67-42A0-868D-31A53ECA7E37}" dt="2024-05-14T13:01:02.202" v="14312"/>
          <ac:spMkLst>
            <pc:docMk/>
            <pc:sldMk cId="145644249" sldId="449"/>
            <ac:spMk id="1188" creationId="{2694667A-65CC-0CC8-4AF5-C9C686623825}"/>
          </ac:spMkLst>
        </pc:spChg>
        <pc:spChg chg="add mod">
          <ac:chgData name="Heiko Klare" userId="d7b0efbd-a5a6-4d7d-acbc-3da3b9cc1b4b" providerId="ADAL" clId="{42BB5D34-7A67-42A0-868D-31A53ECA7E37}" dt="2024-05-14T13:01:02.202" v="14312"/>
          <ac:spMkLst>
            <pc:docMk/>
            <pc:sldMk cId="145644249" sldId="449"/>
            <ac:spMk id="1190" creationId="{238B1633-89FB-3777-091E-B1E0202DDC5E}"/>
          </ac:spMkLst>
        </pc:spChg>
        <pc:spChg chg="add mod">
          <ac:chgData name="Heiko Klare" userId="d7b0efbd-a5a6-4d7d-acbc-3da3b9cc1b4b" providerId="ADAL" clId="{42BB5D34-7A67-42A0-868D-31A53ECA7E37}" dt="2024-05-14T13:01:02.202" v="14312"/>
          <ac:spMkLst>
            <pc:docMk/>
            <pc:sldMk cId="145644249" sldId="449"/>
            <ac:spMk id="1192" creationId="{FEF74899-905F-DEDB-ECA0-6717FF302846}"/>
          </ac:spMkLst>
        </pc:spChg>
        <pc:spChg chg="add mod">
          <ac:chgData name="Heiko Klare" userId="d7b0efbd-a5a6-4d7d-acbc-3da3b9cc1b4b" providerId="ADAL" clId="{42BB5D34-7A67-42A0-868D-31A53ECA7E37}" dt="2024-05-14T13:01:02.202" v="14312"/>
          <ac:spMkLst>
            <pc:docMk/>
            <pc:sldMk cId="145644249" sldId="449"/>
            <ac:spMk id="1194" creationId="{EAD4C955-B9BD-D5FD-5FD3-C4F5AEDAB91F}"/>
          </ac:spMkLst>
        </pc:spChg>
        <pc:spChg chg="add mod">
          <ac:chgData name="Heiko Klare" userId="d7b0efbd-a5a6-4d7d-acbc-3da3b9cc1b4b" providerId="ADAL" clId="{42BB5D34-7A67-42A0-868D-31A53ECA7E37}" dt="2024-05-14T13:01:02.202" v="14312"/>
          <ac:spMkLst>
            <pc:docMk/>
            <pc:sldMk cId="145644249" sldId="449"/>
            <ac:spMk id="1196" creationId="{5FD0A2A1-FB0B-3384-181C-2705A3175E5E}"/>
          </ac:spMkLst>
        </pc:spChg>
        <pc:spChg chg="add mod">
          <ac:chgData name="Heiko Klare" userId="d7b0efbd-a5a6-4d7d-acbc-3da3b9cc1b4b" providerId="ADAL" clId="{42BB5D34-7A67-42A0-868D-31A53ECA7E37}" dt="2024-05-14T13:01:02.202" v="14312"/>
          <ac:spMkLst>
            <pc:docMk/>
            <pc:sldMk cId="145644249" sldId="449"/>
            <ac:spMk id="1198" creationId="{2A899441-4481-4456-DCAC-94AEB9695AC9}"/>
          </ac:spMkLst>
        </pc:spChg>
        <pc:spChg chg="add mod">
          <ac:chgData name="Heiko Klare" userId="d7b0efbd-a5a6-4d7d-acbc-3da3b9cc1b4b" providerId="ADAL" clId="{42BB5D34-7A67-42A0-868D-31A53ECA7E37}" dt="2024-05-14T13:01:02.202" v="14312"/>
          <ac:spMkLst>
            <pc:docMk/>
            <pc:sldMk cId="145644249" sldId="449"/>
            <ac:spMk id="1200" creationId="{5F174965-4541-B93A-3BFC-87D93BCD8C5B}"/>
          </ac:spMkLst>
        </pc:spChg>
        <pc:spChg chg="add mod">
          <ac:chgData name="Heiko Klare" userId="d7b0efbd-a5a6-4d7d-acbc-3da3b9cc1b4b" providerId="ADAL" clId="{42BB5D34-7A67-42A0-868D-31A53ECA7E37}" dt="2024-05-14T13:01:02.202" v="14312"/>
          <ac:spMkLst>
            <pc:docMk/>
            <pc:sldMk cId="145644249" sldId="449"/>
            <ac:spMk id="1202" creationId="{275676BE-E17A-6241-01AA-C99547D3DDB5}"/>
          </ac:spMkLst>
        </pc:spChg>
        <pc:spChg chg="add mod">
          <ac:chgData name="Heiko Klare" userId="d7b0efbd-a5a6-4d7d-acbc-3da3b9cc1b4b" providerId="ADAL" clId="{42BB5D34-7A67-42A0-868D-31A53ECA7E37}" dt="2024-05-14T13:01:02.202" v="14312"/>
          <ac:spMkLst>
            <pc:docMk/>
            <pc:sldMk cId="145644249" sldId="449"/>
            <ac:spMk id="1204" creationId="{8A33CD6C-F576-E3D4-EE04-BE5CE7DC6F80}"/>
          </ac:spMkLst>
        </pc:spChg>
        <pc:spChg chg="add mod">
          <ac:chgData name="Heiko Klare" userId="d7b0efbd-a5a6-4d7d-acbc-3da3b9cc1b4b" providerId="ADAL" clId="{42BB5D34-7A67-42A0-868D-31A53ECA7E37}" dt="2024-05-14T13:01:02.202" v="14312"/>
          <ac:spMkLst>
            <pc:docMk/>
            <pc:sldMk cId="145644249" sldId="449"/>
            <ac:spMk id="1206" creationId="{974AE70B-6027-1D3D-7D8C-744CA46B2DF6}"/>
          </ac:spMkLst>
        </pc:spChg>
        <pc:spChg chg="add mod">
          <ac:chgData name="Heiko Klare" userId="d7b0efbd-a5a6-4d7d-acbc-3da3b9cc1b4b" providerId="ADAL" clId="{42BB5D34-7A67-42A0-868D-31A53ECA7E37}" dt="2024-05-14T13:01:02.202" v="14312"/>
          <ac:spMkLst>
            <pc:docMk/>
            <pc:sldMk cId="145644249" sldId="449"/>
            <ac:spMk id="1208" creationId="{82633FBF-A924-6CC0-CF17-1A1A8D796917}"/>
          </ac:spMkLst>
        </pc:spChg>
        <pc:spChg chg="add mod">
          <ac:chgData name="Heiko Klare" userId="d7b0efbd-a5a6-4d7d-acbc-3da3b9cc1b4b" providerId="ADAL" clId="{42BB5D34-7A67-42A0-868D-31A53ECA7E37}" dt="2024-05-14T13:01:02.202" v="14312"/>
          <ac:spMkLst>
            <pc:docMk/>
            <pc:sldMk cId="145644249" sldId="449"/>
            <ac:spMk id="1210" creationId="{41A1193C-14AB-2D55-17EF-23FB9B586240}"/>
          </ac:spMkLst>
        </pc:spChg>
        <pc:spChg chg="add mod">
          <ac:chgData name="Heiko Klare" userId="d7b0efbd-a5a6-4d7d-acbc-3da3b9cc1b4b" providerId="ADAL" clId="{42BB5D34-7A67-42A0-868D-31A53ECA7E37}" dt="2024-05-14T13:01:02.202" v="14312"/>
          <ac:spMkLst>
            <pc:docMk/>
            <pc:sldMk cId="145644249" sldId="449"/>
            <ac:spMk id="1212" creationId="{337004BA-52DC-E200-3090-44F09ED3A8B8}"/>
          </ac:spMkLst>
        </pc:spChg>
        <pc:spChg chg="add mod">
          <ac:chgData name="Heiko Klare" userId="d7b0efbd-a5a6-4d7d-acbc-3da3b9cc1b4b" providerId="ADAL" clId="{42BB5D34-7A67-42A0-868D-31A53ECA7E37}" dt="2024-05-14T13:01:02.202" v="14312"/>
          <ac:spMkLst>
            <pc:docMk/>
            <pc:sldMk cId="145644249" sldId="449"/>
            <ac:spMk id="1214" creationId="{4CC1930F-135F-FA88-91E9-62B65E5A17E6}"/>
          </ac:spMkLst>
        </pc:spChg>
        <pc:spChg chg="add mod">
          <ac:chgData name="Heiko Klare" userId="d7b0efbd-a5a6-4d7d-acbc-3da3b9cc1b4b" providerId="ADAL" clId="{42BB5D34-7A67-42A0-868D-31A53ECA7E37}" dt="2024-05-14T13:01:02.202" v="14312"/>
          <ac:spMkLst>
            <pc:docMk/>
            <pc:sldMk cId="145644249" sldId="449"/>
            <ac:spMk id="1216" creationId="{443D2CCF-5587-62AD-D97E-835F37A04B3E}"/>
          </ac:spMkLst>
        </pc:spChg>
        <pc:spChg chg="add mod">
          <ac:chgData name="Heiko Klare" userId="d7b0efbd-a5a6-4d7d-acbc-3da3b9cc1b4b" providerId="ADAL" clId="{42BB5D34-7A67-42A0-868D-31A53ECA7E37}" dt="2024-05-14T13:01:02.202" v="14312"/>
          <ac:spMkLst>
            <pc:docMk/>
            <pc:sldMk cId="145644249" sldId="449"/>
            <ac:spMk id="1218" creationId="{E1CFAE7F-F529-E241-94AB-6673DB4D36AB}"/>
          </ac:spMkLst>
        </pc:spChg>
        <pc:spChg chg="add mod">
          <ac:chgData name="Heiko Klare" userId="d7b0efbd-a5a6-4d7d-acbc-3da3b9cc1b4b" providerId="ADAL" clId="{42BB5D34-7A67-42A0-868D-31A53ECA7E37}" dt="2024-05-14T13:01:02.202" v="14312"/>
          <ac:spMkLst>
            <pc:docMk/>
            <pc:sldMk cId="145644249" sldId="449"/>
            <ac:spMk id="1220" creationId="{BAE2F8FC-F2FA-7EAA-1F2B-646B521FEA57}"/>
          </ac:spMkLst>
        </pc:spChg>
        <pc:spChg chg="add mod">
          <ac:chgData name="Heiko Klare" userId="d7b0efbd-a5a6-4d7d-acbc-3da3b9cc1b4b" providerId="ADAL" clId="{42BB5D34-7A67-42A0-868D-31A53ECA7E37}" dt="2024-05-14T13:01:02.202" v="14312"/>
          <ac:spMkLst>
            <pc:docMk/>
            <pc:sldMk cId="145644249" sldId="449"/>
            <ac:spMk id="1222" creationId="{E7F703EE-F35F-5E32-64D5-211A59D33A34}"/>
          </ac:spMkLst>
        </pc:spChg>
        <pc:spChg chg="add mod">
          <ac:chgData name="Heiko Klare" userId="d7b0efbd-a5a6-4d7d-acbc-3da3b9cc1b4b" providerId="ADAL" clId="{42BB5D34-7A67-42A0-868D-31A53ECA7E37}" dt="2024-05-14T13:01:02.202" v="14312"/>
          <ac:spMkLst>
            <pc:docMk/>
            <pc:sldMk cId="145644249" sldId="449"/>
            <ac:spMk id="1224" creationId="{2884E38A-1F0D-9F11-F8F8-D040A3D4D7C5}"/>
          </ac:spMkLst>
        </pc:spChg>
        <pc:spChg chg="add mod">
          <ac:chgData name="Heiko Klare" userId="d7b0efbd-a5a6-4d7d-acbc-3da3b9cc1b4b" providerId="ADAL" clId="{42BB5D34-7A67-42A0-868D-31A53ECA7E37}" dt="2024-05-14T13:01:02.202" v="14312"/>
          <ac:spMkLst>
            <pc:docMk/>
            <pc:sldMk cId="145644249" sldId="449"/>
            <ac:spMk id="1226" creationId="{74F658FF-12C4-B449-7251-F9532DD87EBE}"/>
          </ac:spMkLst>
        </pc:spChg>
        <pc:spChg chg="add mod">
          <ac:chgData name="Heiko Klare" userId="d7b0efbd-a5a6-4d7d-acbc-3da3b9cc1b4b" providerId="ADAL" clId="{42BB5D34-7A67-42A0-868D-31A53ECA7E37}" dt="2024-05-14T13:01:02.202" v="14312"/>
          <ac:spMkLst>
            <pc:docMk/>
            <pc:sldMk cId="145644249" sldId="449"/>
            <ac:spMk id="1228" creationId="{5FCF573E-71DE-1174-A246-63C5F0BBD4F9}"/>
          </ac:spMkLst>
        </pc:spChg>
        <pc:spChg chg="add mod">
          <ac:chgData name="Heiko Klare" userId="d7b0efbd-a5a6-4d7d-acbc-3da3b9cc1b4b" providerId="ADAL" clId="{42BB5D34-7A67-42A0-868D-31A53ECA7E37}" dt="2024-05-14T13:01:02.202" v="14312"/>
          <ac:spMkLst>
            <pc:docMk/>
            <pc:sldMk cId="145644249" sldId="449"/>
            <ac:spMk id="1230" creationId="{959BB123-0443-38C5-1AD5-8263BDC20FB2}"/>
          </ac:spMkLst>
        </pc:spChg>
        <pc:spChg chg="add mod">
          <ac:chgData name="Heiko Klare" userId="d7b0efbd-a5a6-4d7d-acbc-3da3b9cc1b4b" providerId="ADAL" clId="{42BB5D34-7A67-42A0-868D-31A53ECA7E37}" dt="2024-05-14T13:01:02.202" v="14312"/>
          <ac:spMkLst>
            <pc:docMk/>
            <pc:sldMk cId="145644249" sldId="449"/>
            <ac:spMk id="1232" creationId="{E5BAB9BC-EE0B-7A5D-45DC-A3BF236CBF05}"/>
          </ac:spMkLst>
        </pc:spChg>
        <pc:spChg chg="add mod">
          <ac:chgData name="Heiko Klare" userId="d7b0efbd-a5a6-4d7d-acbc-3da3b9cc1b4b" providerId="ADAL" clId="{42BB5D34-7A67-42A0-868D-31A53ECA7E37}" dt="2024-05-14T13:01:02.202" v="14312"/>
          <ac:spMkLst>
            <pc:docMk/>
            <pc:sldMk cId="145644249" sldId="449"/>
            <ac:spMk id="1234" creationId="{4830D6D3-4716-60FD-9314-F15E58DCD277}"/>
          </ac:spMkLst>
        </pc:spChg>
        <pc:spChg chg="add mod">
          <ac:chgData name="Heiko Klare" userId="d7b0efbd-a5a6-4d7d-acbc-3da3b9cc1b4b" providerId="ADAL" clId="{42BB5D34-7A67-42A0-868D-31A53ECA7E37}" dt="2024-05-14T13:01:02.202" v="14312"/>
          <ac:spMkLst>
            <pc:docMk/>
            <pc:sldMk cId="145644249" sldId="449"/>
            <ac:spMk id="1236" creationId="{185743E5-F81C-8E73-41FF-7BC13AE3B935}"/>
          </ac:spMkLst>
        </pc:spChg>
        <pc:spChg chg="add mod">
          <ac:chgData name="Heiko Klare" userId="d7b0efbd-a5a6-4d7d-acbc-3da3b9cc1b4b" providerId="ADAL" clId="{42BB5D34-7A67-42A0-868D-31A53ECA7E37}" dt="2024-05-14T13:01:02.202" v="14312"/>
          <ac:spMkLst>
            <pc:docMk/>
            <pc:sldMk cId="145644249" sldId="449"/>
            <ac:spMk id="1238" creationId="{A8636D76-0090-6456-174E-725EAD41CC3F}"/>
          </ac:spMkLst>
        </pc:spChg>
        <pc:spChg chg="add mod">
          <ac:chgData name="Heiko Klare" userId="d7b0efbd-a5a6-4d7d-acbc-3da3b9cc1b4b" providerId="ADAL" clId="{42BB5D34-7A67-42A0-868D-31A53ECA7E37}" dt="2024-05-14T13:01:02.202" v="14312"/>
          <ac:spMkLst>
            <pc:docMk/>
            <pc:sldMk cId="145644249" sldId="449"/>
            <ac:spMk id="1240" creationId="{926E5593-779A-28F5-4F3C-DD6C70F60346}"/>
          </ac:spMkLst>
        </pc:spChg>
        <pc:spChg chg="add mod">
          <ac:chgData name="Heiko Klare" userId="d7b0efbd-a5a6-4d7d-acbc-3da3b9cc1b4b" providerId="ADAL" clId="{42BB5D34-7A67-42A0-868D-31A53ECA7E37}" dt="2024-05-14T13:01:02.202" v="14312"/>
          <ac:spMkLst>
            <pc:docMk/>
            <pc:sldMk cId="145644249" sldId="449"/>
            <ac:spMk id="1242" creationId="{A1C57ADA-736A-BEDB-2B2B-E4EEC1EE63B1}"/>
          </ac:spMkLst>
        </pc:spChg>
        <pc:spChg chg="add mod">
          <ac:chgData name="Heiko Klare" userId="d7b0efbd-a5a6-4d7d-acbc-3da3b9cc1b4b" providerId="ADAL" clId="{42BB5D34-7A67-42A0-868D-31A53ECA7E37}" dt="2024-05-14T13:01:02.202" v="14312"/>
          <ac:spMkLst>
            <pc:docMk/>
            <pc:sldMk cId="145644249" sldId="449"/>
            <ac:spMk id="1244" creationId="{C26AA252-8FDD-A858-ACF5-9D08485B942D}"/>
          </ac:spMkLst>
        </pc:spChg>
        <pc:spChg chg="add mod">
          <ac:chgData name="Heiko Klare" userId="d7b0efbd-a5a6-4d7d-acbc-3da3b9cc1b4b" providerId="ADAL" clId="{42BB5D34-7A67-42A0-868D-31A53ECA7E37}" dt="2024-05-14T13:01:02.202" v="14312"/>
          <ac:spMkLst>
            <pc:docMk/>
            <pc:sldMk cId="145644249" sldId="449"/>
            <ac:spMk id="1246" creationId="{C247F5AE-0D50-4CF1-7E0D-9B1D8FF26066}"/>
          </ac:spMkLst>
        </pc:spChg>
        <pc:spChg chg="add mod">
          <ac:chgData name="Heiko Klare" userId="d7b0efbd-a5a6-4d7d-acbc-3da3b9cc1b4b" providerId="ADAL" clId="{42BB5D34-7A67-42A0-868D-31A53ECA7E37}" dt="2024-05-14T13:01:02.202" v="14312"/>
          <ac:spMkLst>
            <pc:docMk/>
            <pc:sldMk cId="145644249" sldId="449"/>
            <ac:spMk id="1248" creationId="{883B9E86-82A8-80E2-3216-AE377BBCB191}"/>
          </ac:spMkLst>
        </pc:spChg>
        <pc:spChg chg="add mod">
          <ac:chgData name="Heiko Klare" userId="d7b0efbd-a5a6-4d7d-acbc-3da3b9cc1b4b" providerId="ADAL" clId="{42BB5D34-7A67-42A0-868D-31A53ECA7E37}" dt="2024-05-14T13:01:02.202" v="14312"/>
          <ac:spMkLst>
            <pc:docMk/>
            <pc:sldMk cId="145644249" sldId="449"/>
            <ac:spMk id="1250" creationId="{D2B1E974-84C7-7E56-8C39-AF4DC7903825}"/>
          </ac:spMkLst>
        </pc:spChg>
        <pc:spChg chg="add mod">
          <ac:chgData name="Heiko Klare" userId="d7b0efbd-a5a6-4d7d-acbc-3da3b9cc1b4b" providerId="ADAL" clId="{42BB5D34-7A67-42A0-868D-31A53ECA7E37}" dt="2024-05-14T13:01:02.202" v="14312"/>
          <ac:spMkLst>
            <pc:docMk/>
            <pc:sldMk cId="145644249" sldId="449"/>
            <ac:spMk id="1252" creationId="{508D4FCF-879A-A2CD-6587-FAE105E9B73A}"/>
          </ac:spMkLst>
        </pc:spChg>
        <pc:spChg chg="add mod">
          <ac:chgData name="Heiko Klare" userId="d7b0efbd-a5a6-4d7d-acbc-3da3b9cc1b4b" providerId="ADAL" clId="{42BB5D34-7A67-42A0-868D-31A53ECA7E37}" dt="2024-05-14T13:01:02.202" v="14312"/>
          <ac:spMkLst>
            <pc:docMk/>
            <pc:sldMk cId="145644249" sldId="449"/>
            <ac:spMk id="1254" creationId="{8EC3CCC0-74EA-2189-BD76-E324AD4D5789}"/>
          </ac:spMkLst>
        </pc:spChg>
        <pc:spChg chg="add mod">
          <ac:chgData name="Heiko Klare" userId="d7b0efbd-a5a6-4d7d-acbc-3da3b9cc1b4b" providerId="ADAL" clId="{42BB5D34-7A67-42A0-868D-31A53ECA7E37}" dt="2024-05-14T13:01:02.202" v="14312"/>
          <ac:spMkLst>
            <pc:docMk/>
            <pc:sldMk cId="145644249" sldId="449"/>
            <ac:spMk id="1256" creationId="{2C65BF49-1375-143E-998B-B6F2A44CE54A}"/>
          </ac:spMkLst>
        </pc:spChg>
        <pc:spChg chg="add mod">
          <ac:chgData name="Heiko Klare" userId="d7b0efbd-a5a6-4d7d-acbc-3da3b9cc1b4b" providerId="ADAL" clId="{42BB5D34-7A67-42A0-868D-31A53ECA7E37}" dt="2024-05-14T13:01:02.202" v="14312"/>
          <ac:spMkLst>
            <pc:docMk/>
            <pc:sldMk cId="145644249" sldId="449"/>
            <ac:spMk id="1258" creationId="{FEB561DF-B574-E76A-26C0-224A2F31A0FC}"/>
          </ac:spMkLst>
        </pc:spChg>
        <pc:spChg chg="add mod">
          <ac:chgData name="Heiko Klare" userId="d7b0efbd-a5a6-4d7d-acbc-3da3b9cc1b4b" providerId="ADAL" clId="{42BB5D34-7A67-42A0-868D-31A53ECA7E37}" dt="2024-05-14T13:01:02.202" v="14312"/>
          <ac:spMkLst>
            <pc:docMk/>
            <pc:sldMk cId="145644249" sldId="449"/>
            <ac:spMk id="1260" creationId="{42E061F6-F273-ADF5-C08C-B579AB0C94E5}"/>
          </ac:spMkLst>
        </pc:spChg>
        <pc:spChg chg="add mod">
          <ac:chgData name="Heiko Klare" userId="d7b0efbd-a5a6-4d7d-acbc-3da3b9cc1b4b" providerId="ADAL" clId="{42BB5D34-7A67-42A0-868D-31A53ECA7E37}" dt="2024-05-14T13:01:02.202" v="14312"/>
          <ac:spMkLst>
            <pc:docMk/>
            <pc:sldMk cId="145644249" sldId="449"/>
            <ac:spMk id="1262" creationId="{1748F05F-A65D-E8BF-13FE-0227FF0C3883}"/>
          </ac:spMkLst>
        </pc:spChg>
        <pc:spChg chg="add mod">
          <ac:chgData name="Heiko Klare" userId="d7b0efbd-a5a6-4d7d-acbc-3da3b9cc1b4b" providerId="ADAL" clId="{42BB5D34-7A67-42A0-868D-31A53ECA7E37}" dt="2024-05-14T13:01:02.202" v="14312"/>
          <ac:spMkLst>
            <pc:docMk/>
            <pc:sldMk cId="145644249" sldId="449"/>
            <ac:spMk id="1264" creationId="{3B05E5B2-F4AB-CA59-23B8-18878073F9C9}"/>
          </ac:spMkLst>
        </pc:spChg>
        <pc:spChg chg="add mod">
          <ac:chgData name="Heiko Klare" userId="d7b0efbd-a5a6-4d7d-acbc-3da3b9cc1b4b" providerId="ADAL" clId="{42BB5D34-7A67-42A0-868D-31A53ECA7E37}" dt="2024-05-14T13:01:02.202" v="14312"/>
          <ac:spMkLst>
            <pc:docMk/>
            <pc:sldMk cId="145644249" sldId="449"/>
            <ac:spMk id="1266" creationId="{9FDF6C9F-2357-748F-A169-41835B601CF7}"/>
          </ac:spMkLst>
        </pc:spChg>
        <pc:spChg chg="add mod">
          <ac:chgData name="Heiko Klare" userId="d7b0efbd-a5a6-4d7d-acbc-3da3b9cc1b4b" providerId="ADAL" clId="{42BB5D34-7A67-42A0-868D-31A53ECA7E37}" dt="2024-05-14T13:01:02.202" v="14312"/>
          <ac:spMkLst>
            <pc:docMk/>
            <pc:sldMk cId="145644249" sldId="449"/>
            <ac:spMk id="1268" creationId="{CB82DE39-C4E0-0DD5-E42A-E7B9DAEBC0D2}"/>
          </ac:spMkLst>
        </pc:spChg>
        <pc:spChg chg="add mod">
          <ac:chgData name="Heiko Klare" userId="d7b0efbd-a5a6-4d7d-acbc-3da3b9cc1b4b" providerId="ADAL" clId="{42BB5D34-7A67-42A0-868D-31A53ECA7E37}" dt="2024-05-14T13:01:02.202" v="14312"/>
          <ac:spMkLst>
            <pc:docMk/>
            <pc:sldMk cId="145644249" sldId="449"/>
            <ac:spMk id="1270" creationId="{32ADC1C3-F463-0526-58B2-5FD9BF8D4267}"/>
          </ac:spMkLst>
        </pc:spChg>
        <pc:spChg chg="add mod">
          <ac:chgData name="Heiko Klare" userId="d7b0efbd-a5a6-4d7d-acbc-3da3b9cc1b4b" providerId="ADAL" clId="{42BB5D34-7A67-42A0-868D-31A53ECA7E37}" dt="2024-05-14T13:01:02.202" v="14312"/>
          <ac:spMkLst>
            <pc:docMk/>
            <pc:sldMk cId="145644249" sldId="449"/>
            <ac:spMk id="1272" creationId="{4AEFC2AA-4837-FF7D-10B7-B0D68A555168}"/>
          </ac:spMkLst>
        </pc:spChg>
        <pc:spChg chg="add mod">
          <ac:chgData name="Heiko Klare" userId="d7b0efbd-a5a6-4d7d-acbc-3da3b9cc1b4b" providerId="ADAL" clId="{42BB5D34-7A67-42A0-868D-31A53ECA7E37}" dt="2024-05-14T13:01:02.202" v="14312"/>
          <ac:spMkLst>
            <pc:docMk/>
            <pc:sldMk cId="145644249" sldId="449"/>
            <ac:spMk id="1274" creationId="{69DEE4C5-799C-3B1B-83E7-42D45EF507BD}"/>
          </ac:spMkLst>
        </pc:spChg>
        <pc:spChg chg="add mod">
          <ac:chgData name="Heiko Klare" userId="d7b0efbd-a5a6-4d7d-acbc-3da3b9cc1b4b" providerId="ADAL" clId="{42BB5D34-7A67-42A0-868D-31A53ECA7E37}" dt="2024-05-14T13:01:02.202" v="14312"/>
          <ac:spMkLst>
            <pc:docMk/>
            <pc:sldMk cId="145644249" sldId="449"/>
            <ac:spMk id="1276" creationId="{C62FC5AA-5999-A619-9652-E8C226084B55}"/>
          </ac:spMkLst>
        </pc:spChg>
        <pc:spChg chg="add mod">
          <ac:chgData name="Heiko Klare" userId="d7b0efbd-a5a6-4d7d-acbc-3da3b9cc1b4b" providerId="ADAL" clId="{42BB5D34-7A67-42A0-868D-31A53ECA7E37}" dt="2024-05-14T13:01:02.202" v="14312"/>
          <ac:spMkLst>
            <pc:docMk/>
            <pc:sldMk cId="145644249" sldId="449"/>
            <ac:spMk id="1278" creationId="{9748CCE8-9D11-08F9-5170-EEB41BB39136}"/>
          </ac:spMkLst>
        </pc:spChg>
        <pc:spChg chg="add mod">
          <ac:chgData name="Heiko Klare" userId="d7b0efbd-a5a6-4d7d-acbc-3da3b9cc1b4b" providerId="ADAL" clId="{42BB5D34-7A67-42A0-868D-31A53ECA7E37}" dt="2024-05-14T13:01:02.202" v="14312"/>
          <ac:spMkLst>
            <pc:docMk/>
            <pc:sldMk cId="145644249" sldId="449"/>
            <ac:spMk id="1280" creationId="{9300A3A6-0EF7-28C3-9321-D64BF81A7262}"/>
          </ac:spMkLst>
        </pc:spChg>
        <pc:spChg chg="add mod">
          <ac:chgData name="Heiko Klare" userId="d7b0efbd-a5a6-4d7d-acbc-3da3b9cc1b4b" providerId="ADAL" clId="{42BB5D34-7A67-42A0-868D-31A53ECA7E37}" dt="2024-05-14T13:01:02.202" v="14312"/>
          <ac:spMkLst>
            <pc:docMk/>
            <pc:sldMk cId="145644249" sldId="449"/>
            <ac:spMk id="1282" creationId="{CB4364F6-AEC8-2F85-2EEC-D7C090D80F1E}"/>
          </ac:spMkLst>
        </pc:spChg>
        <pc:spChg chg="add mod">
          <ac:chgData name="Heiko Klare" userId="d7b0efbd-a5a6-4d7d-acbc-3da3b9cc1b4b" providerId="ADAL" clId="{42BB5D34-7A67-42A0-868D-31A53ECA7E37}" dt="2024-05-14T13:01:02.202" v="14312"/>
          <ac:spMkLst>
            <pc:docMk/>
            <pc:sldMk cId="145644249" sldId="449"/>
            <ac:spMk id="1284" creationId="{1085A7E9-4BDC-4C1B-CDB4-49129CD30EFF}"/>
          </ac:spMkLst>
        </pc:spChg>
        <pc:spChg chg="add mod">
          <ac:chgData name="Heiko Klare" userId="d7b0efbd-a5a6-4d7d-acbc-3da3b9cc1b4b" providerId="ADAL" clId="{42BB5D34-7A67-42A0-868D-31A53ECA7E37}" dt="2024-05-14T13:01:02.202" v="14312"/>
          <ac:spMkLst>
            <pc:docMk/>
            <pc:sldMk cId="145644249" sldId="449"/>
            <ac:spMk id="1286" creationId="{BCF355F0-8C6F-FA40-1AF3-07A94E059AF1}"/>
          </ac:spMkLst>
        </pc:spChg>
        <pc:spChg chg="add mod">
          <ac:chgData name="Heiko Klare" userId="d7b0efbd-a5a6-4d7d-acbc-3da3b9cc1b4b" providerId="ADAL" clId="{42BB5D34-7A67-42A0-868D-31A53ECA7E37}" dt="2024-05-14T13:01:02.202" v="14312"/>
          <ac:spMkLst>
            <pc:docMk/>
            <pc:sldMk cId="145644249" sldId="449"/>
            <ac:spMk id="1288" creationId="{A898B87F-3AA0-EF27-9F03-3B5DFF74EBD6}"/>
          </ac:spMkLst>
        </pc:spChg>
        <pc:spChg chg="add mod">
          <ac:chgData name="Heiko Klare" userId="d7b0efbd-a5a6-4d7d-acbc-3da3b9cc1b4b" providerId="ADAL" clId="{42BB5D34-7A67-42A0-868D-31A53ECA7E37}" dt="2024-05-14T13:01:02.202" v="14312"/>
          <ac:spMkLst>
            <pc:docMk/>
            <pc:sldMk cId="145644249" sldId="449"/>
            <ac:spMk id="1290" creationId="{70724CC5-8C88-9809-6217-9766B9251409}"/>
          </ac:spMkLst>
        </pc:spChg>
        <pc:spChg chg="add mod">
          <ac:chgData name="Heiko Klare" userId="d7b0efbd-a5a6-4d7d-acbc-3da3b9cc1b4b" providerId="ADAL" clId="{42BB5D34-7A67-42A0-868D-31A53ECA7E37}" dt="2024-05-14T13:01:02.202" v="14312"/>
          <ac:spMkLst>
            <pc:docMk/>
            <pc:sldMk cId="145644249" sldId="449"/>
            <ac:spMk id="1292" creationId="{028DCB3D-D425-42B4-ED41-6E475556DFF0}"/>
          </ac:spMkLst>
        </pc:spChg>
        <pc:spChg chg="add mod">
          <ac:chgData name="Heiko Klare" userId="d7b0efbd-a5a6-4d7d-acbc-3da3b9cc1b4b" providerId="ADAL" clId="{42BB5D34-7A67-42A0-868D-31A53ECA7E37}" dt="2024-05-14T13:01:02.202" v="14312"/>
          <ac:spMkLst>
            <pc:docMk/>
            <pc:sldMk cId="145644249" sldId="449"/>
            <ac:spMk id="1294" creationId="{5777CE38-6F73-5CD0-EAE5-A13AFC42DD24}"/>
          </ac:spMkLst>
        </pc:spChg>
        <pc:spChg chg="add mod">
          <ac:chgData name="Heiko Klare" userId="d7b0efbd-a5a6-4d7d-acbc-3da3b9cc1b4b" providerId="ADAL" clId="{42BB5D34-7A67-42A0-868D-31A53ECA7E37}" dt="2024-05-14T13:01:02.202" v="14312"/>
          <ac:spMkLst>
            <pc:docMk/>
            <pc:sldMk cId="145644249" sldId="449"/>
            <ac:spMk id="1296" creationId="{A175D90E-AB76-2722-90F2-D4CDDFB9CB9F}"/>
          </ac:spMkLst>
        </pc:spChg>
        <pc:spChg chg="add mod">
          <ac:chgData name="Heiko Klare" userId="d7b0efbd-a5a6-4d7d-acbc-3da3b9cc1b4b" providerId="ADAL" clId="{42BB5D34-7A67-42A0-868D-31A53ECA7E37}" dt="2024-05-14T13:01:02.202" v="14312"/>
          <ac:spMkLst>
            <pc:docMk/>
            <pc:sldMk cId="145644249" sldId="449"/>
            <ac:spMk id="1298" creationId="{68297923-AB63-90B4-2AF9-BE2FF3305D02}"/>
          </ac:spMkLst>
        </pc:spChg>
        <pc:spChg chg="add mod">
          <ac:chgData name="Heiko Klare" userId="d7b0efbd-a5a6-4d7d-acbc-3da3b9cc1b4b" providerId="ADAL" clId="{42BB5D34-7A67-42A0-868D-31A53ECA7E37}" dt="2024-05-14T13:01:02.202" v="14312"/>
          <ac:spMkLst>
            <pc:docMk/>
            <pc:sldMk cId="145644249" sldId="449"/>
            <ac:spMk id="1300" creationId="{710023DF-3543-CFF2-BC1F-3770CB1A7CFE}"/>
          </ac:spMkLst>
        </pc:spChg>
        <pc:spChg chg="add mod">
          <ac:chgData name="Heiko Klare" userId="d7b0efbd-a5a6-4d7d-acbc-3da3b9cc1b4b" providerId="ADAL" clId="{42BB5D34-7A67-42A0-868D-31A53ECA7E37}" dt="2024-05-14T13:01:02.202" v="14312"/>
          <ac:spMkLst>
            <pc:docMk/>
            <pc:sldMk cId="145644249" sldId="449"/>
            <ac:spMk id="1302" creationId="{BB48BDA1-9388-62CC-517B-C1713B7FF85B}"/>
          </ac:spMkLst>
        </pc:spChg>
        <pc:spChg chg="add mod">
          <ac:chgData name="Heiko Klare" userId="d7b0efbd-a5a6-4d7d-acbc-3da3b9cc1b4b" providerId="ADAL" clId="{42BB5D34-7A67-42A0-868D-31A53ECA7E37}" dt="2024-05-14T13:01:02.202" v="14312"/>
          <ac:spMkLst>
            <pc:docMk/>
            <pc:sldMk cId="145644249" sldId="449"/>
            <ac:spMk id="1304" creationId="{4901C67A-44FE-282F-12E8-39E74128C599}"/>
          </ac:spMkLst>
        </pc:spChg>
        <pc:spChg chg="add mod">
          <ac:chgData name="Heiko Klare" userId="d7b0efbd-a5a6-4d7d-acbc-3da3b9cc1b4b" providerId="ADAL" clId="{42BB5D34-7A67-42A0-868D-31A53ECA7E37}" dt="2024-05-14T13:01:02.202" v="14312"/>
          <ac:spMkLst>
            <pc:docMk/>
            <pc:sldMk cId="145644249" sldId="449"/>
            <ac:spMk id="1306" creationId="{43801B23-4918-4354-41F9-FC24A8FEE72B}"/>
          </ac:spMkLst>
        </pc:spChg>
        <pc:spChg chg="add mod">
          <ac:chgData name="Heiko Klare" userId="d7b0efbd-a5a6-4d7d-acbc-3da3b9cc1b4b" providerId="ADAL" clId="{42BB5D34-7A67-42A0-868D-31A53ECA7E37}" dt="2024-05-14T13:01:02.202" v="14312"/>
          <ac:spMkLst>
            <pc:docMk/>
            <pc:sldMk cId="145644249" sldId="449"/>
            <ac:spMk id="1308" creationId="{B3EAC2E8-2302-BE89-0A91-9E97E968AF71}"/>
          </ac:spMkLst>
        </pc:spChg>
        <pc:spChg chg="add mod">
          <ac:chgData name="Heiko Klare" userId="d7b0efbd-a5a6-4d7d-acbc-3da3b9cc1b4b" providerId="ADAL" clId="{42BB5D34-7A67-42A0-868D-31A53ECA7E37}" dt="2024-05-14T13:01:02.202" v="14312"/>
          <ac:spMkLst>
            <pc:docMk/>
            <pc:sldMk cId="145644249" sldId="449"/>
            <ac:spMk id="1310" creationId="{92C9CD2D-A06F-470D-1F6D-1E8F435E0FED}"/>
          </ac:spMkLst>
        </pc:spChg>
        <pc:spChg chg="add mod">
          <ac:chgData name="Heiko Klare" userId="d7b0efbd-a5a6-4d7d-acbc-3da3b9cc1b4b" providerId="ADAL" clId="{42BB5D34-7A67-42A0-868D-31A53ECA7E37}" dt="2024-05-14T13:01:02.202" v="14312"/>
          <ac:spMkLst>
            <pc:docMk/>
            <pc:sldMk cId="145644249" sldId="449"/>
            <ac:spMk id="1312" creationId="{B78DFA1A-30C7-4100-228D-7A13C194B114}"/>
          </ac:spMkLst>
        </pc:spChg>
        <pc:spChg chg="add mod">
          <ac:chgData name="Heiko Klare" userId="d7b0efbd-a5a6-4d7d-acbc-3da3b9cc1b4b" providerId="ADAL" clId="{42BB5D34-7A67-42A0-868D-31A53ECA7E37}" dt="2024-05-14T13:01:02.202" v="14312"/>
          <ac:spMkLst>
            <pc:docMk/>
            <pc:sldMk cId="145644249" sldId="449"/>
            <ac:spMk id="1314" creationId="{E85EE68D-4AE8-A57E-4ECE-A30811F982D7}"/>
          </ac:spMkLst>
        </pc:spChg>
        <pc:spChg chg="add mod">
          <ac:chgData name="Heiko Klare" userId="d7b0efbd-a5a6-4d7d-acbc-3da3b9cc1b4b" providerId="ADAL" clId="{42BB5D34-7A67-42A0-868D-31A53ECA7E37}" dt="2024-05-14T13:01:02.202" v="14312"/>
          <ac:spMkLst>
            <pc:docMk/>
            <pc:sldMk cId="145644249" sldId="449"/>
            <ac:spMk id="1316" creationId="{210689F8-3BCE-1425-8489-2C97EF4DA356}"/>
          </ac:spMkLst>
        </pc:spChg>
        <pc:spChg chg="add mod">
          <ac:chgData name="Heiko Klare" userId="d7b0efbd-a5a6-4d7d-acbc-3da3b9cc1b4b" providerId="ADAL" clId="{42BB5D34-7A67-42A0-868D-31A53ECA7E37}" dt="2024-05-14T13:01:02.202" v="14312"/>
          <ac:spMkLst>
            <pc:docMk/>
            <pc:sldMk cId="145644249" sldId="449"/>
            <ac:spMk id="1318" creationId="{AD51BECD-FEF4-9621-5314-F6B10B56C258}"/>
          </ac:spMkLst>
        </pc:spChg>
        <pc:spChg chg="add mod">
          <ac:chgData name="Heiko Klare" userId="d7b0efbd-a5a6-4d7d-acbc-3da3b9cc1b4b" providerId="ADAL" clId="{42BB5D34-7A67-42A0-868D-31A53ECA7E37}" dt="2024-05-14T13:01:02.202" v="14312"/>
          <ac:spMkLst>
            <pc:docMk/>
            <pc:sldMk cId="145644249" sldId="449"/>
            <ac:spMk id="1320" creationId="{A43E51CC-5958-7781-4966-0D8B35C16EB0}"/>
          </ac:spMkLst>
        </pc:spChg>
        <pc:spChg chg="add mod">
          <ac:chgData name="Heiko Klare" userId="d7b0efbd-a5a6-4d7d-acbc-3da3b9cc1b4b" providerId="ADAL" clId="{42BB5D34-7A67-42A0-868D-31A53ECA7E37}" dt="2024-05-14T13:01:02.202" v="14312"/>
          <ac:spMkLst>
            <pc:docMk/>
            <pc:sldMk cId="145644249" sldId="449"/>
            <ac:spMk id="1322" creationId="{CC1FC6A1-BEE4-26F7-8B70-B569F0AB4295}"/>
          </ac:spMkLst>
        </pc:spChg>
        <pc:spChg chg="add mod">
          <ac:chgData name="Heiko Klare" userId="d7b0efbd-a5a6-4d7d-acbc-3da3b9cc1b4b" providerId="ADAL" clId="{42BB5D34-7A67-42A0-868D-31A53ECA7E37}" dt="2024-05-14T13:01:02.202" v="14312"/>
          <ac:spMkLst>
            <pc:docMk/>
            <pc:sldMk cId="145644249" sldId="449"/>
            <ac:spMk id="1324" creationId="{0854D1EE-202B-09CF-3FB5-363C195C2B4F}"/>
          </ac:spMkLst>
        </pc:spChg>
        <pc:spChg chg="add mod">
          <ac:chgData name="Heiko Klare" userId="d7b0efbd-a5a6-4d7d-acbc-3da3b9cc1b4b" providerId="ADAL" clId="{42BB5D34-7A67-42A0-868D-31A53ECA7E37}" dt="2024-05-14T13:01:02.202" v="14312"/>
          <ac:spMkLst>
            <pc:docMk/>
            <pc:sldMk cId="145644249" sldId="449"/>
            <ac:spMk id="1326" creationId="{64851CE6-3CDF-D5F4-65FF-527418174E6C}"/>
          </ac:spMkLst>
        </pc:spChg>
        <pc:spChg chg="add mod">
          <ac:chgData name="Heiko Klare" userId="d7b0efbd-a5a6-4d7d-acbc-3da3b9cc1b4b" providerId="ADAL" clId="{42BB5D34-7A67-42A0-868D-31A53ECA7E37}" dt="2024-05-14T13:01:02.202" v="14312"/>
          <ac:spMkLst>
            <pc:docMk/>
            <pc:sldMk cId="145644249" sldId="449"/>
            <ac:spMk id="1328" creationId="{34491CF0-F303-0CA0-BACC-026F324EEAD7}"/>
          </ac:spMkLst>
        </pc:spChg>
        <pc:spChg chg="add mod">
          <ac:chgData name="Heiko Klare" userId="d7b0efbd-a5a6-4d7d-acbc-3da3b9cc1b4b" providerId="ADAL" clId="{42BB5D34-7A67-42A0-868D-31A53ECA7E37}" dt="2024-05-14T13:01:02.202" v="14312"/>
          <ac:spMkLst>
            <pc:docMk/>
            <pc:sldMk cId="145644249" sldId="449"/>
            <ac:spMk id="1330" creationId="{2D63E59A-F4DB-3FAF-B141-A5F84855D5EF}"/>
          </ac:spMkLst>
        </pc:spChg>
        <pc:spChg chg="add mod">
          <ac:chgData name="Heiko Klare" userId="d7b0efbd-a5a6-4d7d-acbc-3da3b9cc1b4b" providerId="ADAL" clId="{42BB5D34-7A67-42A0-868D-31A53ECA7E37}" dt="2024-05-14T13:01:02.202" v="14312"/>
          <ac:spMkLst>
            <pc:docMk/>
            <pc:sldMk cId="145644249" sldId="449"/>
            <ac:spMk id="1332" creationId="{99FC6B66-DA3D-24E7-2828-C9DEECDEAA2A}"/>
          </ac:spMkLst>
        </pc:spChg>
        <pc:spChg chg="add mod">
          <ac:chgData name="Heiko Klare" userId="d7b0efbd-a5a6-4d7d-acbc-3da3b9cc1b4b" providerId="ADAL" clId="{42BB5D34-7A67-42A0-868D-31A53ECA7E37}" dt="2024-05-14T13:01:02.202" v="14312"/>
          <ac:spMkLst>
            <pc:docMk/>
            <pc:sldMk cId="145644249" sldId="449"/>
            <ac:spMk id="1334" creationId="{7A44957A-81E5-407C-8284-A02F7232093A}"/>
          </ac:spMkLst>
        </pc:spChg>
        <pc:spChg chg="add mod">
          <ac:chgData name="Heiko Klare" userId="d7b0efbd-a5a6-4d7d-acbc-3da3b9cc1b4b" providerId="ADAL" clId="{42BB5D34-7A67-42A0-868D-31A53ECA7E37}" dt="2024-05-14T13:01:02.202" v="14312"/>
          <ac:spMkLst>
            <pc:docMk/>
            <pc:sldMk cId="145644249" sldId="449"/>
            <ac:spMk id="1336" creationId="{119C251D-8898-4963-1338-1D32DAF4F2B0}"/>
          </ac:spMkLst>
        </pc:spChg>
        <pc:spChg chg="add mod">
          <ac:chgData name="Heiko Klare" userId="d7b0efbd-a5a6-4d7d-acbc-3da3b9cc1b4b" providerId="ADAL" clId="{42BB5D34-7A67-42A0-868D-31A53ECA7E37}" dt="2024-05-14T13:01:02.202" v="14312"/>
          <ac:spMkLst>
            <pc:docMk/>
            <pc:sldMk cId="145644249" sldId="449"/>
            <ac:spMk id="1338" creationId="{7FCE973A-9A9A-FAA2-A188-ADEF59521132}"/>
          </ac:spMkLst>
        </pc:spChg>
        <pc:spChg chg="add mod">
          <ac:chgData name="Heiko Klare" userId="d7b0efbd-a5a6-4d7d-acbc-3da3b9cc1b4b" providerId="ADAL" clId="{42BB5D34-7A67-42A0-868D-31A53ECA7E37}" dt="2024-05-14T13:01:02.202" v="14312"/>
          <ac:spMkLst>
            <pc:docMk/>
            <pc:sldMk cId="145644249" sldId="449"/>
            <ac:spMk id="1340" creationId="{EA5DC826-54E5-CE71-7151-6BF320952450}"/>
          </ac:spMkLst>
        </pc:spChg>
        <pc:spChg chg="add mod">
          <ac:chgData name="Heiko Klare" userId="d7b0efbd-a5a6-4d7d-acbc-3da3b9cc1b4b" providerId="ADAL" clId="{42BB5D34-7A67-42A0-868D-31A53ECA7E37}" dt="2024-05-14T13:01:02.202" v="14312"/>
          <ac:spMkLst>
            <pc:docMk/>
            <pc:sldMk cId="145644249" sldId="449"/>
            <ac:spMk id="1342" creationId="{026AF79B-417E-2ED7-1962-D52AB789FC5A}"/>
          </ac:spMkLst>
        </pc:spChg>
        <pc:spChg chg="add mod">
          <ac:chgData name="Heiko Klare" userId="d7b0efbd-a5a6-4d7d-acbc-3da3b9cc1b4b" providerId="ADAL" clId="{42BB5D34-7A67-42A0-868D-31A53ECA7E37}" dt="2024-05-14T13:01:02.202" v="14312"/>
          <ac:spMkLst>
            <pc:docMk/>
            <pc:sldMk cId="145644249" sldId="449"/>
            <ac:spMk id="1344" creationId="{ED99E9CF-929C-248D-88B0-B0268561E908}"/>
          </ac:spMkLst>
        </pc:spChg>
        <pc:spChg chg="add mod">
          <ac:chgData name="Heiko Klare" userId="d7b0efbd-a5a6-4d7d-acbc-3da3b9cc1b4b" providerId="ADAL" clId="{42BB5D34-7A67-42A0-868D-31A53ECA7E37}" dt="2024-05-14T13:01:02.202" v="14312"/>
          <ac:spMkLst>
            <pc:docMk/>
            <pc:sldMk cId="145644249" sldId="449"/>
            <ac:spMk id="1346" creationId="{94EE9A94-DA9C-1304-E382-85F7934E153D}"/>
          </ac:spMkLst>
        </pc:spChg>
        <pc:spChg chg="add mod">
          <ac:chgData name="Heiko Klare" userId="d7b0efbd-a5a6-4d7d-acbc-3da3b9cc1b4b" providerId="ADAL" clId="{42BB5D34-7A67-42A0-868D-31A53ECA7E37}" dt="2024-05-14T13:01:02.202" v="14312"/>
          <ac:spMkLst>
            <pc:docMk/>
            <pc:sldMk cId="145644249" sldId="449"/>
            <ac:spMk id="1348" creationId="{743521EB-F058-2DB7-8298-147CB88F94A4}"/>
          </ac:spMkLst>
        </pc:spChg>
        <pc:spChg chg="add mod">
          <ac:chgData name="Heiko Klare" userId="d7b0efbd-a5a6-4d7d-acbc-3da3b9cc1b4b" providerId="ADAL" clId="{42BB5D34-7A67-42A0-868D-31A53ECA7E37}" dt="2024-05-14T13:01:02.202" v="14312"/>
          <ac:spMkLst>
            <pc:docMk/>
            <pc:sldMk cId="145644249" sldId="449"/>
            <ac:spMk id="1350" creationId="{C92F2E82-9D6A-D19D-EC90-026F7D068509}"/>
          </ac:spMkLst>
        </pc:spChg>
        <pc:spChg chg="add mod">
          <ac:chgData name="Heiko Klare" userId="d7b0efbd-a5a6-4d7d-acbc-3da3b9cc1b4b" providerId="ADAL" clId="{42BB5D34-7A67-42A0-868D-31A53ECA7E37}" dt="2024-05-14T13:01:02.202" v="14312"/>
          <ac:spMkLst>
            <pc:docMk/>
            <pc:sldMk cId="145644249" sldId="449"/>
            <ac:spMk id="1352" creationId="{9E6BA250-B36A-394D-7999-BE30AB932198}"/>
          </ac:spMkLst>
        </pc:spChg>
        <pc:spChg chg="add mod">
          <ac:chgData name="Heiko Klare" userId="d7b0efbd-a5a6-4d7d-acbc-3da3b9cc1b4b" providerId="ADAL" clId="{42BB5D34-7A67-42A0-868D-31A53ECA7E37}" dt="2024-05-14T13:01:02.202" v="14312"/>
          <ac:spMkLst>
            <pc:docMk/>
            <pc:sldMk cId="145644249" sldId="449"/>
            <ac:spMk id="1354" creationId="{B88B53B3-A3EB-D99A-1173-F267C2A48789}"/>
          </ac:spMkLst>
        </pc:spChg>
        <pc:spChg chg="add mod">
          <ac:chgData name="Heiko Klare" userId="d7b0efbd-a5a6-4d7d-acbc-3da3b9cc1b4b" providerId="ADAL" clId="{42BB5D34-7A67-42A0-868D-31A53ECA7E37}" dt="2024-05-14T13:01:02.202" v="14312"/>
          <ac:spMkLst>
            <pc:docMk/>
            <pc:sldMk cId="145644249" sldId="449"/>
            <ac:spMk id="1356" creationId="{2C3BF3A7-15D3-5CD5-3816-C00B6E012384}"/>
          </ac:spMkLst>
        </pc:spChg>
        <pc:spChg chg="add mod">
          <ac:chgData name="Heiko Klare" userId="d7b0efbd-a5a6-4d7d-acbc-3da3b9cc1b4b" providerId="ADAL" clId="{42BB5D34-7A67-42A0-868D-31A53ECA7E37}" dt="2024-05-14T13:01:02.202" v="14312"/>
          <ac:spMkLst>
            <pc:docMk/>
            <pc:sldMk cId="145644249" sldId="449"/>
            <ac:spMk id="1358" creationId="{659B5BCB-C532-73D2-4580-A9F2EF88A465}"/>
          </ac:spMkLst>
        </pc:spChg>
        <pc:spChg chg="add mod">
          <ac:chgData name="Heiko Klare" userId="d7b0efbd-a5a6-4d7d-acbc-3da3b9cc1b4b" providerId="ADAL" clId="{42BB5D34-7A67-42A0-868D-31A53ECA7E37}" dt="2024-05-14T13:01:02.202" v="14312"/>
          <ac:spMkLst>
            <pc:docMk/>
            <pc:sldMk cId="145644249" sldId="449"/>
            <ac:spMk id="1360" creationId="{E8F43311-8AA2-05F6-9811-B8861DFF7103}"/>
          </ac:spMkLst>
        </pc:spChg>
        <pc:spChg chg="add mod">
          <ac:chgData name="Heiko Klare" userId="d7b0efbd-a5a6-4d7d-acbc-3da3b9cc1b4b" providerId="ADAL" clId="{42BB5D34-7A67-42A0-868D-31A53ECA7E37}" dt="2024-05-14T13:01:02.202" v="14312"/>
          <ac:spMkLst>
            <pc:docMk/>
            <pc:sldMk cId="145644249" sldId="449"/>
            <ac:spMk id="1362" creationId="{1423DD4A-8458-8333-A60E-8EB305381B82}"/>
          </ac:spMkLst>
        </pc:spChg>
        <pc:spChg chg="add mod">
          <ac:chgData name="Heiko Klare" userId="d7b0efbd-a5a6-4d7d-acbc-3da3b9cc1b4b" providerId="ADAL" clId="{42BB5D34-7A67-42A0-868D-31A53ECA7E37}" dt="2024-05-14T13:01:02.202" v="14312"/>
          <ac:spMkLst>
            <pc:docMk/>
            <pc:sldMk cId="145644249" sldId="449"/>
            <ac:spMk id="1364" creationId="{82A622C1-E0DB-AF30-AAB2-D80F521D8F71}"/>
          </ac:spMkLst>
        </pc:spChg>
        <pc:spChg chg="add mod">
          <ac:chgData name="Heiko Klare" userId="d7b0efbd-a5a6-4d7d-acbc-3da3b9cc1b4b" providerId="ADAL" clId="{42BB5D34-7A67-42A0-868D-31A53ECA7E37}" dt="2024-05-14T13:01:02.202" v="14312"/>
          <ac:spMkLst>
            <pc:docMk/>
            <pc:sldMk cId="145644249" sldId="449"/>
            <ac:spMk id="1366" creationId="{8BAA6FC8-D1A7-8764-FFEB-07532FE4E9AF}"/>
          </ac:spMkLst>
        </pc:spChg>
        <pc:spChg chg="add mod">
          <ac:chgData name="Heiko Klare" userId="d7b0efbd-a5a6-4d7d-acbc-3da3b9cc1b4b" providerId="ADAL" clId="{42BB5D34-7A67-42A0-868D-31A53ECA7E37}" dt="2024-05-14T13:01:02.202" v="14312"/>
          <ac:spMkLst>
            <pc:docMk/>
            <pc:sldMk cId="145644249" sldId="449"/>
            <ac:spMk id="1368" creationId="{F8D85CCB-B278-08EE-54E1-E8026692F08D}"/>
          </ac:spMkLst>
        </pc:spChg>
        <pc:spChg chg="add mod">
          <ac:chgData name="Heiko Klare" userId="d7b0efbd-a5a6-4d7d-acbc-3da3b9cc1b4b" providerId="ADAL" clId="{42BB5D34-7A67-42A0-868D-31A53ECA7E37}" dt="2024-05-14T13:01:02.202" v="14312"/>
          <ac:spMkLst>
            <pc:docMk/>
            <pc:sldMk cId="145644249" sldId="449"/>
            <ac:spMk id="1370" creationId="{CB5B3366-D9A9-2457-1AF3-2A9A86802372}"/>
          </ac:spMkLst>
        </pc:spChg>
        <pc:spChg chg="add mod">
          <ac:chgData name="Heiko Klare" userId="d7b0efbd-a5a6-4d7d-acbc-3da3b9cc1b4b" providerId="ADAL" clId="{42BB5D34-7A67-42A0-868D-31A53ECA7E37}" dt="2024-05-14T13:01:02.202" v="14312"/>
          <ac:spMkLst>
            <pc:docMk/>
            <pc:sldMk cId="145644249" sldId="449"/>
            <ac:spMk id="1372" creationId="{1A0E2CBB-F119-C2EF-669E-5AE5BBCF4C0B}"/>
          </ac:spMkLst>
        </pc:spChg>
        <pc:spChg chg="add mod">
          <ac:chgData name="Heiko Klare" userId="d7b0efbd-a5a6-4d7d-acbc-3da3b9cc1b4b" providerId="ADAL" clId="{42BB5D34-7A67-42A0-868D-31A53ECA7E37}" dt="2024-05-14T13:01:02.202" v="14312"/>
          <ac:spMkLst>
            <pc:docMk/>
            <pc:sldMk cId="145644249" sldId="449"/>
            <ac:spMk id="1374" creationId="{8F911C7E-2C22-19E6-63BE-990E175B14B0}"/>
          </ac:spMkLst>
        </pc:spChg>
        <pc:spChg chg="add mod">
          <ac:chgData name="Heiko Klare" userId="d7b0efbd-a5a6-4d7d-acbc-3da3b9cc1b4b" providerId="ADAL" clId="{42BB5D34-7A67-42A0-868D-31A53ECA7E37}" dt="2024-05-14T13:01:02.202" v="14312"/>
          <ac:spMkLst>
            <pc:docMk/>
            <pc:sldMk cId="145644249" sldId="449"/>
            <ac:spMk id="1376" creationId="{B1E8739C-7830-2DD8-573E-99C706AF1736}"/>
          </ac:spMkLst>
        </pc:spChg>
        <pc:spChg chg="add mod">
          <ac:chgData name="Heiko Klare" userId="d7b0efbd-a5a6-4d7d-acbc-3da3b9cc1b4b" providerId="ADAL" clId="{42BB5D34-7A67-42A0-868D-31A53ECA7E37}" dt="2024-05-14T13:01:02.202" v="14312"/>
          <ac:spMkLst>
            <pc:docMk/>
            <pc:sldMk cId="145644249" sldId="449"/>
            <ac:spMk id="1378" creationId="{14826DE5-E5B5-BE91-FCEE-1EB0A110CB82}"/>
          </ac:spMkLst>
        </pc:spChg>
        <pc:spChg chg="add mod">
          <ac:chgData name="Heiko Klare" userId="d7b0efbd-a5a6-4d7d-acbc-3da3b9cc1b4b" providerId="ADAL" clId="{42BB5D34-7A67-42A0-868D-31A53ECA7E37}" dt="2024-05-14T13:01:02.202" v="14312"/>
          <ac:spMkLst>
            <pc:docMk/>
            <pc:sldMk cId="145644249" sldId="449"/>
            <ac:spMk id="1380" creationId="{4E3F303D-DCC0-1660-8131-7238A44D92AC}"/>
          </ac:spMkLst>
        </pc:spChg>
        <pc:spChg chg="add mod">
          <ac:chgData name="Heiko Klare" userId="d7b0efbd-a5a6-4d7d-acbc-3da3b9cc1b4b" providerId="ADAL" clId="{42BB5D34-7A67-42A0-868D-31A53ECA7E37}" dt="2024-05-14T13:01:02.202" v="14312"/>
          <ac:spMkLst>
            <pc:docMk/>
            <pc:sldMk cId="145644249" sldId="449"/>
            <ac:spMk id="1382" creationId="{E779BC15-F418-F4DB-9C1F-45ED19917643}"/>
          </ac:spMkLst>
        </pc:spChg>
        <pc:spChg chg="add mod">
          <ac:chgData name="Heiko Klare" userId="d7b0efbd-a5a6-4d7d-acbc-3da3b9cc1b4b" providerId="ADAL" clId="{42BB5D34-7A67-42A0-868D-31A53ECA7E37}" dt="2024-05-14T13:01:02.202" v="14312"/>
          <ac:spMkLst>
            <pc:docMk/>
            <pc:sldMk cId="145644249" sldId="449"/>
            <ac:spMk id="1384" creationId="{001BB5B1-5C83-F435-846B-51CA610DA52B}"/>
          </ac:spMkLst>
        </pc:spChg>
        <pc:spChg chg="add mod">
          <ac:chgData name="Heiko Klare" userId="d7b0efbd-a5a6-4d7d-acbc-3da3b9cc1b4b" providerId="ADAL" clId="{42BB5D34-7A67-42A0-868D-31A53ECA7E37}" dt="2024-05-14T13:01:02.202" v="14312"/>
          <ac:spMkLst>
            <pc:docMk/>
            <pc:sldMk cId="145644249" sldId="449"/>
            <ac:spMk id="1386" creationId="{ECA2C06C-B2B1-5DD7-4F7D-FF4468D23056}"/>
          </ac:spMkLst>
        </pc:spChg>
        <pc:spChg chg="add mod">
          <ac:chgData name="Heiko Klare" userId="d7b0efbd-a5a6-4d7d-acbc-3da3b9cc1b4b" providerId="ADAL" clId="{42BB5D34-7A67-42A0-868D-31A53ECA7E37}" dt="2024-05-14T13:01:02.202" v="14312"/>
          <ac:spMkLst>
            <pc:docMk/>
            <pc:sldMk cId="145644249" sldId="449"/>
            <ac:spMk id="1388" creationId="{24ECBF3E-F20D-4DA1-28CE-654E78DBF168}"/>
          </ac:spMkLst>
        </pc:spChg>
        <pc:spChg chg="add mod">
          <ac:chgData name="Heiko Klare" userId="d7b0efbd-a5a6-4d7d-acbc-3da3b9cc1b4b" providerId="ADAL" clId="{42BB5D34-7A67-42A0-868D-31A53ECA7E37}" dt="2024-05-14T13:01:02.202" v="14312"/>
          <ac:spMkLst>
            <pc:docMk/>
            <pc:sldMk cId="145644249" sldId="449"/>
            <ac:spMk id="1390" creationId="{20B96CEF-B4EE-69C3-577A-D4FFB25245DA}"/>
          </ac:spMkLst>
        </pc:spChg>
        <pc:spChg chg="add mod">
          <ac:chgData name="Heiko Klare" userId="d7b0efbd-a5a6-4d7d-acbc-3da3b9cc1b4b" providerId="ADAL" clId="{42BB5D34-7A67-42A0-868D-31A53ECA7E37}" dt="2024-05-14T13:01:02.202" v="14312"/>
          <ac:spMkLst>
            <pc:docMk/>
            <pc:sldMk cId="145644249" sldId="449"/>
            <ac:spMk id="1392" creationId="{1F480B72-0189-A283-45DB-8CEED3326AE1}"/>
          </ac:spMkLst>
        </pc:spChg>
        <pc:spChg chg="add mod">
          <ac:chgData name="Heiko Klare" userId="d7b0efbd-a5a6-4d7d-acbc-3da3b9cc1b4b" providerId="ADAL" clId="{42BB5D34-7A67-42A0-868D-31A53ECA7E37}" dt="2024-05-14T13:01:02.202" v="14312"/>
          <ac:spMkLst>
            <pc:docMk/>
            <pc:sldMk cId="145644249" sldId="449"/>
            <ac:spMk id="1394" creationId="{72EF65E0-9C32-A743-CD7F-833FB1D044E0}"/>
          </ac:spMkLst>
        </pc:spChg>
        <pc:spChg chg="add mod">
          <ac:chgData name="Heiko Klare" userId="d7b0efbd-a5a6-4d7d-acbc-3da3b9cc1b4b" providerId="ADAL" clId="{42BB5D34-7A67-42A0-868D-31A53ECA7E37}" dt="2024-05-14T13:01:02.202" v="14312"/>
          <ac:spMkLst>
            <pc:docMk/>
            <pc:sldMk cId="145644249" sldId="449"/>
            <ac:spMk id="1396" creationId="{9B203D65-AF09-278E-759B-1384135E21C4}"/>
          </ac:spMkLst>
        </pc:spChg>
        <pc:spChg chg="add mod">
          <ac:chgData name="Heiko Klare" userId="d7b0efbd-a5a6-4d7d-acbc-3da3b9cc1b4b" providerId="ADAL" clId="{42BB5D34-7A67-42A0-868D-31A53ECA7E37}" dt="2024-05-14T13:01:02.202" v="14312"/>
          <ac:spMkLst>
            <pc:docMk/>
            <pc:sldMk cId="145644249" sldId="449"/>
            <ac:spMk id="1398" creationId="{1822A794-691F-71DD-BE27-B2094FEE3B27}"/>
          </ac:spMkLst>
        </pc:spChg>
        <pc:spChg chg="add mod">
          <ac:chgData name="Heiko Klare" userId="d7b0efbd-a5a6-4d7d-acbc-3da3b9cc1b4b" providerId="ADAL" clId="{42BB5D34-7A67-42A0-868D-31A53ECA7E37}" dt="2024-05-14T13:01:02.202" v="14312"/>
          <ac:spMkLst>
            <pc:docMk/>
            <pc:sldMk cId="145644249" sldId="449"/>
            <ac:spMk id="1400" creationId="{E6CA41C0-5400-D98D-1832-31B5A434D7E3}"/>
          </ac:spMkLst>
        </pc:spChg>
        <pc:spChg chg="add mod">
          <ac:chgData name="Heiko Klare" userId="d7b0efbd-a5a6-4d7d-acbc-3da3b9cc1b4b" providerId="ADAL" clId="{42BB5D34-7A67-42A0-868D-31A53ECA7E37}" dt="2024-05-14T13:01:02.202" v="14312"/>
          <ac:spMkLst>
            <pc:docMk/>
            <pc:sldMk cId="145644249" sldId="449"/>
            <ac:spMk id="1402" creationId="{8F49954B-6C28-93E2-E128-FBBAE38FE047}"/>
          </ac:spMkLst>
        </pc:spChg>
        <pc:spChg chg="add mod">
          <ac:chgData name="Heiko Klare" userId="d7b0efbd-a5a6-4d7d-acbc-3da3b9cc1b4b" providerId="ADAL" clId="{42BB5D34-7A67-42A0-868D-31A53ECA7E37}" dt="2024-05-14T13:01:02.202" v="14312"/>
          <ac:spMkLst>
            <pc:docMk/>
            <pc:sldMk cId="145644249" sldId="449"/>
            <ac:spMk id="1404" creationId="{B37A73F8-CA4F-7E85-38B6-FDD2C9F311D4}"/>
          </ac:spMkLst>
        </pc:spChg>
        <pc:spChg chg="add mod">
          <ac:chgData name="Heiko Klare" userId="d7b0efbd-a5a6-4d7d-acbc-3da3b9cc1b4b" providerId="ADAL" clId="{42BB5D34-7A67-42A0-868D-31A53ECA7E37}" dt="2024-05-14T13:01:02.202" v="14312"/>
          <ac:spMkLst>
            <pc:docMk/>
            <pc:sldMk cId="145644249" sldId="449"/>
            <ac:spMk id="1406" creationId="{79FE612F-70E2-9DF5-C5D7-9E750DC3C4AC}"/>
          </ac:spMkLst>
        </pc:spChg>
        <pc:spChg chg="add mod">
          <ac:chgData name="Heiko Klare" userId="d7b0efbd-a5a6-4d7d-acbc-3da3b9cc1b4b" providerId="ADAL" clId="{42BB5D34-7A67-42A0-868D-31A53ECA7E37}" dt="2024-05-14T13:01:02.202" v="14312"/>
          <ac:spMkLst>
            <pc:docMk/>
            <pc:sldMk cId="145644249" sldId="449"/>
            <ac:spMk id="1408" creationId="{5AE9C042-8F49-A14D-F03E-ED10A0FF143F}"/>
          </ac:spMkLst>
        </pc:spChg>
        <pc:spChg chg="add mod">
          <ac:chgData name="Heiko Klare" userId="d7b0efbd-a5a6-4d7d-acbc-3da3b9cc1b4b" providerId="ADAL" clId="{42BB5D34-7A67-42A0-868D-31A53ECA7E37}" dt="2024-05-14T13:01:02.202" v="14312"/>
          <ac:spMkLst>
            <pc:docMk/>
            <pc:sldMk cId="145644249" sldId="449"/>
            <ac:spMk id="1410" creationId="{606949BB-6C7B-6F50-99F2-9B267EFF1DC4}"/>
          </ac:spMkLst>
        </pc:spChg>
        <pc:spChg chg="add mod">
          <ac:chgData name="Heiko Klare" userId="d7b0efbd-a5a6-4d7d-acbc-3da3b9cc1b4b" providerId="ADAL" clId="{42BB5D34-7A67-42A0-868D-31A53ECA7E37}" dt="2024-05-14T13:01:02.202" v="14312"/>
          <ac:spMkLst>
            <pc:docMk/>
            <pc:sldMk cId="145644249" sldId="449"/>
            <ac:spMk id="1412" creationId="{C616155B-3BFF-50B0-8C3F-FC96BE289240}"/>
          </ac:spMkLst>
        </pc:spChg>
        <pc:spChg chg="add mod">
          <ac:chgData name="Heiko Klare" userId="d7b0efbd-a5a6-4d7d-acbc-3da3b9cc1b4b" providerId="ADAL" clId="{42BB5D34-7A67-42A0-868D-31A53ECA7E37}" dt="2024-05-14T13:01:02.202" v="14312"/>
          <ac:spMkLst>
            <pc:docMk/>
            <pc:sldMk cId="145644249" sldId="449"/>
            <ac:spMk id="1414" creationId="{7409EFBC-AE8F-AB63-BF1A-465AF04271D7}"/>
          </ac:spMkLst>
        </pc:spChg>
        <pc:spChg chg="add mod">
          <ac:chgData name="Heiko Klare" userId="d7b0efbd-a5a6-4d7d-acbc-3da3b9cc1b4b" providerId="ADAL" clId="{42BB5D34-7A67-42A0-868D-31A53ECA7E37}" dt="2024-05-14T13:01:02.202" v="14312"/>
          <ac:spMkLst>
            <pc:docMk/>
            <pc:sldMk cId="145644249" sldId="449"/>
            <ac:spMk id="1416" creationId="{2B52A2D9-F6EC-ED5B-E9F5-F4CFC7E8E6D7}"/>
          </ac:spMkLst>
        </pc:spChg>
        <pc:spChg chg="add mod">
          <ac:chgData name="Heiko Klare" userId="d7b0efbd-a5a6-4d7d-acbc-3da3b9cc1b4b" providerId="ADAL" clId="{42BB5D34-7A67-42A0-868D-31A53ECA7E37}" dt="2024-05-14T13:01:02.202" v="14312"/>
          <ac:spMkLst>
            <pc:docMk/>
            <pc:sldMk cId="145644249" sldId="449"/>
            <ac:spMk id="1418" creationId="{D8E2F844-3139-A2D3-0105-899DB97F507E}"/>
          </ac:spMkLst>
        </pc:spChg>
        <pc:spChg chg="add mod">
          <ac:chgData name="Heiko Klare" userId="d7b0efbd-a5a6-4d7d-acbc-3da3b9cc1b4b" providerId="ADAL" clId="{42BB5D34-7A67-42A0-868D-31A53ECA7E37}" dt="2024-05-14T13:01:02.202" v="14312"/>
          <ac:spMkLst>
            <pc:docMk/>
            <pc:sldMk cId="145644249" sldId="449"/>
            <ac:spMk id="1420" creationId="{1819FE1B-66AE-E94F-E978-006D461763D6}"/>
          </ac:spMkLst>
        </pc:spChg>
        <pc:spChg chg="add mod">
          <ac:chgData name="Heiko Klare" userId="d7b0efbd-a5a6-4d7d-acbc-3da3b9cc1b4b" providerId="ADAL" clId="{42BB5D34-7A67-42A0-868D-31A53ECA7E37}" dt="2024-05-14T13:01:02.202" v="14312"/>
          <ac:spMkLst>
            <pc:docMk/>
            <pc:sldMk cId="145644249" sldId="449"/>
            <ac:spMk id="1422" creationId="{680F2B2A-B3A4-0F22-C968-15F6E917BDD7}"/>
          </ac:spMkLst>
        </pc:spChg>
        <pc:spChg chg="add mod">
          <ac:chgData name="Heiko Klare" userId="d7b0efbd-a5a6-4d7d-acbc-3da3b9cc1b4b" providerId="ADAL" clId="{42BB5D34-7A67-42A0-868D-31A53ECA7E37}" dt="2024-05-14T13:01:02.202" v="14312"/>
          <ac:spMkLst>
            <pc:docMk/>
            <pc:sldMk cId="145644249" sldId="449"/>
            <ac:spMk id="1424" creationId="{10371973-4B51-FB2B-B31B-EC1D0EF59108}"/>
          </ac:spMkLst>
        </pc:spChg>
        <pc:spChg chg="add mod">
          <ac:chgData name="Heiko Klare" userId="d7b0efbd-a5a6-4d7d-acbc-3da3b9cc1b4b" providerId="ADAL" clId="{42BB5D34-7A67-42A0-868D-31A53ECA7E37}" dt="2024-05-14T13:01:02.202" v="14312"/>
          <ac:spMkLst>
            <pc:docMk/>
            <pc:sldMk cId="145644249" sldId="449"/>
            <ac:spMk id="1426" creationId="{51B0F7B5-3631-47AB-6671-D4E8CC2C5129}"/>
          </ac:spMkLst>
        </pc:spChg>
        <pc:spChg chg="add mod">
          <ac:chgData name="Heiko Klare" userId="d7b0efbd-a5a6-4d7d-acbc-3da3b9cc1b4b" providerId="ADAL" clId="{42BB5D34-7A67-42A0-868D-31A53ECA7E37}" dt="2024-05-14T13:01:02.202" v="14312"/>
          <ac:spMkLst>
            <pc:docMk/>
            <pc:sldMk cId="145644249" sldId="449"/>
            <ac:spMk id="1428" creationId="{F2A69C57-D9E0-88D5-2A12-54CEA079DA0D}"/>
          </ac:spMkLst>
        </pc:spChg>
        <pc:spChg chg="add mod">
          <ac:chgData name="Heiko Klare" userId="d7b0efbd-a5a6-4d7d-acbc-3da3b9cc1b4b" providerId="ADAL" clId="{42BB5D34-7A67-42A0-868D-31A53ECA7E37}" dt="2024-05-14T13:01:02.202" v="14312"/>
          <ac:spMkLst>
            <pc:docMk/>
            <pc:sldMk cId="145644249" sldId="449"/>
            <ac:spMk id="1430" creationId="{88401EBC-53D5-1472-3762-9A74228EF923}"/>
          </ac:spMkLst>
        </pc:spChg>
        <pc:spChg chg="add mod">
          <ac:chgData name="Heiko Klare" userId="d7b0efbd-a5a6-4d7d-acbc-3da3b9cc1b4b" providerId="ADAL" clId="{42BB5D34-7A67-42A0-868D-31A53ECA7E37}" dt="2024-05-14T13:01:02.202" v="14312"/>
          <ac:spMkLst>
            <pc:docMk/>
            <pc:sldMk cId="145644249" sldId="449"/>
            <ac:spMk id="1432" creationId="{CB1D355A-360B-33CD-3047-C6DBAF17E312}"/>
          </ac:spMkLst>
        </pc:spChg>
        <pc:spChg chg="add mod">
          <ac:chgData name="Heiko Klare" userId="d7b0efbd-a5a6-4d7d-acbc-3da3b9cc1b4b" providerId="ADAL" clId="{42BB5D34-7A67-42A0-868D-31A53ECA7E37}" dt="2024-05-14T13:01:02.202" v="14312"/>
          <ac:spMkLst>
            <pc:docMk/>
            <pc:sldMk cId="145644249" sldId="449"/>
            <ac:spMk id="1434" creationId="{808CCB13-5D38-2D48-6C2E-508A71A680C9}"/>
          </ac:spMkLst>
        </pc:spChg>
        <pc:spChg chg="add mod">
          <ac:chgData name="Heiko Klare" userId="d7b0efbd-a5a6-4d7d-acbc-3da3b9cc1b4b" providerId="ADAL" clId="{42BB5D34-7A67-42A0-868D-31A53ECA7E37}" dt="2024-05-14T13:01:02.202" v="14312"/>
          <ac:spMkLst>
            <pc:docMk/>
            <pc:sldMk cId="145644249" sldId="449"/>
            <ac:spMk id="1436" creationId="{86C0FA60-DECD-F735-09FA-BC8DA1F18348}"/>
          </ac:spMkLst>
        </pc:spChg>
        <pc:spChg chg="add mod">
          <ac:chgData name="Heiko Klare" userId="d7b0efbd-a5a6-4d7d-acbc-3da3b9cc1b4b" providerId="ADAL" clId="{42BB5D34-7A67-42A0-868D-31A53ECA7E37}" dt="2024-05-14T13:01:02.202" v="14312"/>
          <ac:spMkLst>
            <pc:docMk/>
            <pc:sldMk cId="145644249" sldId="449"/>
            <ac:spMk id="1438" creationId="{C82892EB-CB8B-BB14-9A13-B02F6F08C062}"/>
          </ac:spMkLst>
        </pc:spChg>
        <pc:spChg chg="add mod">
          <ac:chgData name="Heiko Klare" userId="d7b0efbd-a5a6-4d7d-acbc-3da3b9cc1b4b" providerId="ADAL" clId="{42BB5D34-7A67-42A0-868D-31A53ECA7E37}" dt="2024-05-14T13:01:02.202" v="14312"/>
          <ac:spMkLst>
            <pc:docMk/>
            <pc:sldMk cId="145644249" sldId="449"/>
            <ac:spMk id="1440" creationId="{97EB1B27-7516-7636-E712-4857E50A1451}"/>
          </ac:spMkLst>
        </pc:spChg>
        <pc:spChg chg="add mod">
          <ac:chgData name="Heiko Klare" userId="d7b0efbd-a5a6-4d7d-acbc-3da3b9cc1b4b" providerId="ADAL" clId="{42BB5D34-7A67-42A0-868D-31A53ECA7E37}" dt="2024-05-14T13:01:02.202" v="14312"/>
          <ac:spMkLst>
            <pc:docMk/>
            <pc:sldMk cId="145644249" sldId="449"/>
            <ac:spMk id="1442" creationId="{B3A04EB4-A66C-816D-A814-C950843BCA72}"/>
          </ac:spMkLst>
        </pc:spChg>
        <pc:spChg chg="add mod">
          <ac:chgData name="Heiko Klare" userId="d7b0efbd-a5a6-4d7d-acbc-3da3b9cc1b4b" providerId="ADAL" clId="{42BB5D34-7A67-42A0-868D-31A53ECA7E37}" dt="2024-05-14T13:01:02.202" v="14312"/>
          <ac:spMkLst>
            <pc:docMk/>
            <pc:sldMk cId="145644249" sldId="449"/>
            <ac:spMk id="1444" creationId="{A64EBA17-8379-FA4F-D0FE-EDBBCDB9A72E}"/>
          </ac:spMkLst>
        </pc:spChg>
        <pc:spChg chg="add mod">
          <ac:chgData name="Heiko Klare" userId="d7b0efbd-a5a6-4d7d-acbc-3da3b9cc1b4b" providerId="ADAL" clId="{42BB5D34-7A67-42A0-868D-31A53ECA7E37}" dt="2024-05-14T13:01:02.202" v="14312"/>
          <ac:spMkLst>
            <pc:docMk/>
            <pc:sldMk cId="145644249" sldId="449"/>
            <ac:spMk id="1446" creationId="{CA353793-A445-A731-3817-B0FDDBDC9134}"/>
          </ac:spMkLst>
        </pc:spChg>
        <pc:spChg chg="add mod">
          <ac:chgData name="Heiko Klare" userId="d7b0efbd-a5a6-4d7d-acbc-3da3b9cc1b4b" providerId="ADAL" clId="{42BB5D34-7A67-42A0-868D-31A53ECA7E37}" dt="2024-05-14T13:01:02.202" v="14312"/>
          <ac:spMkLst>
            <pc:docMk/>
            <pc:sldMk cId="145644249" sldId="449"/>
            <ac:spMk id="1448" creationId="{D8FB8072-961E-86EF-FA2A-973ABF72DC08}"/>
          </ac:spMkLst>
        </pc:spChg>
        <pc:spChg chg="add mod">
          <ac:chgData name="Heiko Klare" userId="d7b0efbd-a5a6-4d7d-acbc-3da3b9cc1b4b" providerId="ADAL" clId="{42BB5D34-7A67-42A0-868D-31A53ECA7E37}" dt="2024-05-14T13:01:02.202" v="14312"/>
          <ac:spMkLst>
            <pc:docMk/>
            <pc:sldMk cId="145644249" sldId="449"/>
            <ac:spMk id="1450" creationId="{6CB798D9-6137-853B-26F7-1D4EC58E9423}"/>
          </ac:spMkLst>
        </pc:spChg>
        <pc:spChg chg="add mod">
          <ac:chgData name="Heiko Klare" userId="d7b0efbd-a5a6-4d7d-acbc-3da3b9cc1b4b" providerId="ADAL" clId="{42BB5D34-7A67-42A0-868D-31A53ECA7E37}" dt="2024-05-14T13:01:02.202" v="14312"/>
          <ac:spMkLst>
            <pc:docMk/>
            <pc:sldMk cId="145644249" sldId="449"/>
            <ac:spMk id="1452" creationId="{6E742DB6-D69E-E7DE-E02B-517335959361}"/>
          </ac:spMkLst>
        </pc:spChg>
        <pc:spChg chg="add mod">
          <ac:chgData name="Heiko Klare" userId="d7b0efbd-a5a6-4d7d-acbc-3da3b9cc1b4b" providerId="ADAL" clId="{42BB5D34-7A67-42A0-868D-31A53ECA7E37}" dt="2024-05-14T13:01:02.202" v="14312"/>
          <ac:spMkLst>
            <pc:docMk/>
            <pc:sldMk cId="145644249" sldId="449"/>
            <ac:spMk id="1454" creationId="{E53CDAD6-D1F1-0E98-5113-4DEFCE9F19AD}"/>
          </ac:spMkLst>
        </pc:spChg>
        <pc:spChg chg="add mod">
          <ac:chgData name="Heiko Klare" userId="d7b0efbd-a5a6-4d7d-acbc-3da3b9cc1b4b" providerId="ADAL" clId="{42BB5D34-7A67-42A0-868D-31A53ECA7E37}" dt="2024-05-14T13:01:02.202" v="14312"/>
          <ac:spMkLst>
            <pc:docMk/>
            <pc:sldMk cId="145644249" sldId="449"/>
            <ac:spMk id="1456" creationId="{2D29F6D8-7C77-6C18-E8E4-8467B3E710DD}"/>
          </ac:spMkLst>
        </pc:spChg>
        <pc:spChg chg="add mod">
          <ac:chgData name="Heiko Klare" userId="d7b0efbd-a5a6-4d7d-acbc-3da3b9cc1b4b" providerId="ADAL" clId="{42BB5D34-7A67-42A0-868D-31A53ECA7E37}" dt="2024-05-14T13:01:02.202" v="14312"/>
          <ac:spMkLst>
            <pc:docMk/>
            <pc:sldMk cId="145644249" sldId="449"/>
            <ac:spMk id="1458" creationId="{4294054D-CB17-4274-C765-2D8379A5EEA5}"/>
          </ac:spMkLst>
        </pc:spChg>
        <pc:spChg chg="add mod">
          <ac:chgData name="Heiko Klare" userId="d7b0efbd-a5a6-4d7d-acbc-3da3b9cc1b4b" providerId="ADAL" clId="{42BB5D34-7A67-42A0-868D-31A53ECA7E37}" dt="2024-05-14T13:01:02.202" v="14312"/>
          <ac:spMkLst>
            <pc:docMk/>
            <pc:sldMk cId="145644249" sldId="449"/>
            <ac:spMk id="1460" creationId="{729D9990-C39E-807B-BD7B-51F0A58299D3}"/>
          </ac:spMkLst>
        </pc:spChg>
        <pc:spChg chg="add mod">
          <ac:chgData name="Heiko Klare" userId="d7b0efbd-a5a6-4d7d-acbc-3da3b9cc1b4b" providerId="ADAL" clId="{42BB5D34-7A67-42A0-868D-31A53ECA7E37}" dt="2024-05-14T13:01:02.202" v="14312"/>
          <ac:spMkLst>
            <pc:docMk/>
            <pc:sldMk cId="145644249" sldId="449"/>
            <ac:spMk id="1462" creationId="{95901860-830B-90A1-7A31-A7D6E3392D16}"/>
          </ac:spMkLst>
        </pc:spChg>
        <pc:spChg chg="add mod">
          <ac:chgData name="Heiko Klare" userId="d7b0efbd-a5a6-4d7d-acbc-3da3b9cc1b4b" providerId="ADAL" clId="{42BB5D34-7A67-42A0-868D-31A53ECA7E37}" dt="2024-05-14T13:01:02.202" v="14312"/>
          <ac:spMkLst>
            <pc:docMk/>
            <pc:sldMk cId="145644249" sldId="449"/>
            <ac:spMk id="1464" creationId="{02E3FD76-5F14-5723-C14F-1E87601C4850}"/>
          </ac:spMkLst>
        </pc:spChg>
        <pc:spChg chg="add mod">
          <ac:chgData name="Heiko Klare" userId="d7b0efbd-a5a6-4d7d-acbc-3da3b9cc1b4b" providerId="ADAL" clId="{42BB5D34-7A67-42A0-868D-31A53ECA7E37}" dt="2024-05-14T13:01:02.202" v="14312"/>
          <ac:spMkLst>
            <pc:docMk/>
            <pc:sldMk cId="145644249" sldId="449"/>
            <ac:spMk id="1466" creationId="{9F027F4A-B59F-F246-B158-D07514FFCF5F}"/>
          </ac:spMkLst>
        </pc:spChg>
        <pc:spChg chg="add mod">
          <ac:chgData name="Heiko Klare" userId="d7b0efbd-a5a6-4d7d-acbc-3da3b9cc1b4b" providerId="ADAL" clId="{42BB5D34-7A67-42A0-868D-31A53ECA7E37}" dt="2024-05-14T13:01:02.202" v="14312"/>
          <ac:spMkLst>
            <pc:docMk/>
            <pc:sldMk cId="145644249" sldId="449"/>
            <ac:spMk id="1468" creationId="{5F841299-2844-02D9-BA14-32F4A93DA676}"/>
          </ac:spMkLst>
        </pc:spChg>
        <pc:spChg chg="add mod">
          <ac:chgData name="Heiko Klare" userId="d7b0efbd-a5a6-4d7d-acbc-3da3b9cc1b4b" providerId="ADAL" clId="{42BB5D34-7A67-42A0-868D-31A53ECA7E37}" dt="2024-05-14T13:01:02.202" v="14312"/>
          <ac:spMkLst>
            <pc:docMk/>
            <pc:sldMk cId="145644249" sldId="449"/>
            <ac:spMk id="1470" creationId="{B7B3CF69-C169-3567-737B-4FA63D971404}"/>
          </ac:spMkLst>
        </pc:spChg>
        <pc:spChg chg="add mod">
          <ac:chgData name="Heiko Klare" userId="d7b0efbd-a5a6-4d7d-acbc-3da3b9cc1b4b" providerId="ADAL" clId="{42BB5D34-7A67-42A0-868D-31A53ECA7E37}" dt="2024-05-14T13:01:02.202" v="14312"/>
          <ac:spMkLst>
            <pc:docMk/>
            <pc:sldMk cId="145644249" sldId="449"/>
            <ac:spMk id="1472" creationId="{BE5ADAE1-9A08-D1C2-FFD8-92D4204BFBAD}"/>
          </ac:spMkLst>
        </pc:spChg>
        <pc:spChg chg="add mod">
          <ac:chgData name="Heiko Klare" userId="d7b0efbd-a5a6-4d7d-acbc-3da3b9cc1b4b" providerId="ADAL" clId="{42BB5D34-7A67-42A0-868D-31A53ECA7E37}" dt="2024-05-14T13:01:02.202" v="14312"/>
          <ac:spMkLst>
            <pc:docMk/>
            <pc:sldMk cId="145644249" sldId="449"/>
            <ac:spMk id="1474" creationId="{2F2F0E42-3F25-E595-8A8C-DB338805A052}"/>
          </ac:spMkLst>
        </pc:spChg>
        <pc:spChg chg="add mod">
          <ac:chgData name="Heiko Klare" userId="d7b0efbd-a5a6-4d7d-acbc-3da3b9cc1b4b" providerId="ADAL" clId="{42BB5D34-7A67-42A0-868D-31A53ECA7E37}" dt="2024-05-14T13:01:02.202" v="14312"/>
          <ac:spMkLst>
            <pc:docMk/>
            <pc:sldMk cId="145644249" sldId="449"/>
            <ac:spMk id="1476" creationId="{E9EB8B12-8883-17CD-0374-FE3C1D9A078A}"/>
          </ac:spMkLst>
        </pc:spChg>
        <pc:spChg chg="add mod">
          <ac:chgData name="Heiko Klare" userId="d7b0efbd-a5a6-4d7d-acbc-3da3b9cc1b4b" providerId="ADAL" clId="{42BB5D34-7A67-42A0-868D-31A53ECA7E37}" dt="2024-05-14T13:01:02.202" v="14312"/>
          <ac:spMkLst>
            <pc:docMk/>
            <pc:sldMk cId="145644249" sldId="449"/>
            <ac:spMk id="1478" creationId="{D50F4BD8-9B7E-16FE-CC8D-5CEF65CB9160}"/>
          </ac:spMkLst>
        </pc:spChg>
        <pc:spChg chg="add mod">
          <ac:chgData name="Heiko Klare" userId="d7b0efbd-a5a6-4d7d-acbc-3da3b9cc1b4b" providerId="ADAL" clId="{42BB5D34-7A67-42A0-868D-31A53ECA7E37}" dt="2024-05-14T13:01:02.202" v="14312"/>
          <ac:spMkLst>
            <pc:docMk/>
            <pc:sldMk cId="145644249" sldId="449"/>
            <ac:spMk id="1480" creationId="{70AD7AD6-901A-6B27-9435-B5E001786B2D}"/>
          </ac:spMkLst>
        </pc:spChg>
        <pc:spChg chg="add mod">
          <ac:chgData name="Heiko Klare" userId="d7b0efbd-a5a6-4d7d-acbc-3da3b9cc1b4b" providerId="ADAL" clId="{42BB5D34-7A67-42A0-868D-31A53ECA7E37}" dt="2024-05-14T13:01:02.202" v="14312"/>
          <ac:spMkLst>
            <pc:docMk/>
            <pc:sldMk cId="145644249" sldId="449"/>
            <ac:spMk id="1482" creationId="{EA5223E8-E705-E1EA-8358-60B9B8959193}"/>
          </ac:spMkLst>
        </pc:spChg>
        <pc:spChg chg="add mod">
          <ac:chgData name="Heiko Klare" userId="d7b0efbd-a5a6-4d7d-acbc-3da3b9cc1b4b" providerId="ADAL" clId="{42BB5D34-7A67-42A0-868D-31A53ECA7E37}" dt="2024-05-14T13:01:02.202" v="14312"/>
          <ac:spMkLst>
            <pc:docMk/>
            <pc:sldMk cId="145644249" sldId="449"/>
            <ac:spMk id="1484" creationId="{5D62601F-9D23-0F7E-9153-2A189A330E8A}"/>
          </ac:spMkLst>
        </pc:spChg>
        <pc:spChg chg="add mod">
          <ac:chgData name="Heiko Klare" userId="d7b0efbd-a5a6-4d7d-acbc-3da3b9cc1b4b" providerId="ADAL" clId="{42BB5D34-7A67-42A0-868D-31A53ECA7E37}" dt="2024-05-14T13:01:02.202" v="14312"/>
          <ac:spMkLst>
            <pc:docMk/>
            <pc:sldMk cId="145644249" sldId="449"/>
            <ac:spMk id="1486" creationId="{004AD7D0-D41E-3642-43A4-D147B8194D34}"/>
          </ac:spMkLst>
        </pc:spChg>
        <pc:spChg chg="add mod">
          <ac:chgData name="Heiko Klare" userId="d7b0efbd-a5a6-4d7d-acbc-3da3b9cc1b4b" providerId="ADAL" clId="{42BB5D34-7A67-42A0-868D-31A53ECA7E37}" dt="2024-05-14T13:01:02.202" v="14312"/>
          <ac:spMkLst>
            <pc:docMk/>
            <pc:sldMk cId="145644249" sldId="449"/>
            <ac:spMk id="1488" creationId="{F3DE9B5E-C55D-8F7F-5D44-7BB5DBED3714}"/>
          </ac:spMkLst>
        </pc:spChg>
        <pc:spChg chg="add mod">
          <ac:chgData name="Heiko Klare" userId="d7b0efbd-a5a6-4d7d-acbc-3da3b9cc1b4b" providerId="ADAL" clId="{42BB5D34-7A67-42A0-868D-31A53ECA7E37}" dt="2024-05-14T13:01:02.202" v="14312"/>
          <ac:spMkLst>
            <pc:docMk/>
            <pc:sldMk cId="145644249" sldId="449"/>
            <ac:spMk id="1490" creationId="{AC4D626C-8B29-2215-0C4A-4A8ECF70595F}"/>
          </ac:spMkLst>
        </pc:spChg>
        <pc:spChg chg="add mod">
          <ac:chgData name="Heiko Klare" userId="d7b0efbd-a5a6-4d7d-acbc-3da3b9cc1b4b" providerId="ADAL" clId="{42BB5D34-7A67-42A0-868D-31A53ECA7E37}" dt="2024-05-14T13:01:02.202" v="14312"/>
          <ac:spMkLst>
            <pc:docMk/>
            <pc:sldMk cId="145644249" sldId="449"/>
            <ac:spMk id="1492" creationId="{95E1FBB0-5633-AC55-1CF3-7D2BA875C281}"/>
          </ac:spMkLst>
        </pc:spChg>
        <pc:spChg chg="add mod">
          <ac:chgData name="Heiko Klare" userId="d7b0efbd-a5a6-4d7d-acbc-3da3b9cc1b4b" providerId="ADAL" clId="{42BB5D34-7A67-42A0-868D-31A53ECA7E37}" dt="2024-05-14T13:01:02.202" v="14312"/>
          <ac:spMkLst>
            <pc:docMk/>
            <pc:sldMk cId="145644249" sldId="449"/>
            <ac:spMk id="1494" creationId="{3E0EFD9D-012B-F0C7-10DF-A880FEFF11BF}"/>
          </ac:spMkLst>
        </pc:spChg>
        <pc:spChg chg="add mod">
          <ac:chgData name="Heiko Klare" userId="d7b0efbd-a5a6-4d7d-acbc-3da3b9cc1b4b" providerId="ADAL" clId="{42BB5D34-7A67-42A0-868D-31A53ECA7E37}" dt="2024-05-14T13:01:02.202" v="14312"/>
          <ac:spMkLst>
            <pc:docMk/>
            <pc:sldMk cId="145644249" sldId="449"/>
            <ac:spMk id="1496" creationId="{64D40549-7CCB-571C-0A7E-E5605F2DC7E4}"/>
          </ac:spMkLst>
        </pc:spChg>
        <pc:spChg chg="add mod">
          <ac:chgData name="Heiko Klare" userId="d7b0efbd-a5a6-4d7d-acbc-3da3b9cc1b4b" providerId="ADAL" clId="{42BB5D34-7A67-42A0-868D-31A53ECA7E37}" dt="2024-05-14T13:01:02.202" v="14312"/>
          <ac:spMkLst>
            <pc:docMk/>
            <pc:sldMk cId="145644249" sldId="449"/>
            <ac:spMk id="1498" creationId="{03F753FA-9578-CEAA-B8FA-BF6B9DA12B7B}"/>
          </ac:spMkLst>
        </pc:spChg>
        <pc:spChg chg="add mod">
          <ac:chgData name="Heiko Klare" userId="d7b0efbd-a5a6-4d7d-acbc-3da3b9cc1b4b" providerId="ADAL" clId="{42BB5D34-7A67-42A0-868D-31A53ECA7E37}" dt="2024-05-14T13:01:02.202" v="14312"/>
          <ac:spMkLst>
            <pc:docMk/>
            <pc:sldMk cId="145644249" sldId="449"/>
            <ac:spMk id="1500" creationId="{0E002A84-7318-5F8F-05D9-FAAF34E97E2F}"/>
          </ac:spMkLst>
        </pc:spChg>
        <pc:spChg chg="add mod">
          <ac:chgData name="Heiko Klare" userId="d7b0efbd-a5a6-4d7d-acbc-3da3b9cc1b4b" providerId="ADAL" clId="{42BB5D34-7A67-42A0-868D-31A53ECA7E37}" dt="2024-05-14T13:01:02.202" v="14312"/>
          <ac:spMkLst>
            <pc:docMk/>
            <pc:sldMk cId="145644249" sldId="449"/>
            <ac:spMk id="1502" creationId="{BEC1859F-91A8-615B-B95B-E49667543393}"/>
          </ac:spMkLst>
        </pc:spChg>
        <pc:spChg chg="add mod">
          <ac:chgData name="Heiko Klare" userId="d7b0efbd-a5a6-4d7d-acbc-3da3b9cc1b4b" providerId="ADAL" clId="{42BB5D34-7A67-42A0-868D-31A53ECA7E37}" dt="2024-05-14T13:01:02.202" v="14312"/>
          <ac:spMkLst>
            <pc:docMk/>
            <pc:sldMk cId="145644249" sldId="449"/>
            <ac:spMk id="1504" creationId="{53E47239-4B87-B0D2-0F3B-074F26DE4104}"/>
          </ac:spMkLst>
        </pc:spChg>
        <pc:spChg chg="add mod">
          <ac:chgData name="Heiko Klare" userId="d7b0efbd-a5a6-4d7d-acbc-3da3b9cc1b4b" providerId="ADAL" clId="{42BB5D34-7A67-42A0-868D-31A53ECA7E37}" dt="2024-05-14T13:01:02.202" v="14312"/>
          <ac:spMkLst>
            <pc:docMk/>
            <pc:sldMk cId="145644249" sldId="449"/>
            <ac:spMk id="1506" creationId="{DE60F721-5D08-F93B-8E2E-55D8FB2B83A4}"/>
          </ac:spMkLst>
        </pc:spChg>
        <pc:spChg chg="add mod">
          <ac:chgData name="Heiko Klare" userId="d7b0efbd-a5a6-4d7d-acbc-3da3b9cc1b4b" providerId="ADAL" clId="{42BB5D34-7A67-42A0-868D-31A53ECA7E37}" dt="2024-05-14T13:01:02.202" v="14312"/>
          <ac:spMkLst>
            <pc:docMk/>
            <pc:sldMk cId="145644249" sldId="449"/>
            <ac:spMk id="1508" creationId="{5C306827-3DB3-562F-F008-EBC5EB2AD6D3}"/>
          </ac:spMkLst>
        </pc:spChg>
        <pc:spChg chg="add mod">
          <ac:chgData name="Heiko Klare" userId="d7b0efbd-a5a6-4d7d-acbc-3da3b9cc1b4b" providerId="ADAL" clId="{42BB5D34-7A67-42A0-868D-31A53ECA7E37}" dt="2024-05-14T13:01:02.202" v="14312"/>
          <ac:spMkLst>
            <pc:docMk/>
            <pc:sldMk cId="145644249" sldId="449"/>
            <ac:spMk id="1510" creationId="{FF017384-81D6-47E7-42CE-3B3493C8CA8A}"/>
          </ac:spMkLst>
        </pc:spChg>
        <pc:spChg chg="add mod">
          <ac:chgData name="Heiko Klare" userId="d7b0efbd-a5a6-4d7d-acbc-3da3b9cc1b4b" providerId="ADAL" clId="{42BB5D34-7A67-42A0-868D-31A53ECA7E37}" dt="2024-05-14T13:01:02.202" v="14312"/>
          <ac:spMkLst>
            <pc:docMk/>
            <pc:sldMk cId="145644249" sldId="449"/>
            <ac:spMk id="1512" creationId="{92D6ABB8-2D93-38D9-B967-32832EFCDC3D}"/>
          </ac:spMkLst>
        </pc:spChg>
        <pc:spChg chg="add mod">
          <ac:chgData name="Heiko Klare" userId="d7b0efbd-a5a6-4d7d-acbc-3da3b9cc1b4b" providerId="ADAL" clId="{42BB5D34-7A67-42A0-868D-31A53ECA7E37}" dt="2024-05-14T13:01:02.202" v="14312"/>
          <ac:spMkLst>
            <pc:docMk/>
            <pc:sldMk cId="145644249" sldId="449"/>
            <ac:spMk id="1514" creationId="{D6798470-0CB0-FCF4-EB8E-C33842637D55}"/>
          </ac:spMkLst>
        </pc:spChg>
        <pc:spChg chg="add mod">
          <ac:chgData name="Heiko Klare" userId="d7b0efbd-a5a6-4d7d-acbc-3da3b9cc1b4b" providerId="ADAL" clId="{42BB5D34-7A67-42A0-868D-31A53ECA7E37}" dt="2024-05-14T13:01:02.202" v="14312"/>
          <ac:spMkLst>
            <pc:docMk/>
            <pc:sldMk cId="145644249" sldId="449"/>
            <ac:spMk id="1516" creationId="{FAEEAC34-5101-7857-6C36-B2BBAB334E88}"/>
          </ac:spMkLst>
        </pc:spChg>
        <pc:spChg chg="add mod">
          <ac:chgData name="Heiko Klare" userId="d7b0efbd-a5a6-4d7d-acbc-3da3b9cc1b4b" providerId="ADAL" clId="{42BB5D34-7A67-42A0-868D-31A53ECA7E37}" dt="2024-05-14T13:01:02.202" v="14312"/>
          <ac:spMkLst>
            <pc:docMk/>
            <pc:sldMk cId="145644249" sldId="449"/>
            <ac:spMk id="1518" creationId="{14FBEFDC-1D07-B5C8-7D0D-F02B94CF166B}"/>
          </ac:spMkLst>
        </pc:spChg>
        <pc:spChg chg="add mod">
          <ac:chgData name="Heiko Klare" userId="d7b0efbd-a5a6-4d7d-acbc-3da3b9cc1b4b" providerId="ADAL" clId="{42BB5D34-7A67-42A0-868D-31A53ECA7E37}" dt="2024-05-14T13:01:02.202" v="14312"/>
          <ac:spMkLst>
            <pc:docMk/>
            <pc:sldMk cId="145644249" sldId="449"/>
            <ac:spMk id="1520" creationId="{04C55792-5575-CEA3-9DD4-1884EAE68F55}"/>
          </ac:spMkLst>
        </pc:spChg>
        <pc:spChg chg="add mod">
          <ac:chgData name="Heiko Klare" userId="d7b0efbd-a5a6-4d7d-acbc-3da3b9cc1b4b" providerId="ADAL" clId="{42BB5D34-7A67-42A0-868D-31A53ECA7E37}" dt="2024-05-14T13:01:02.202" v="14312"/>
          <ac:spMkLst>
            <pc:docMk/>
            <pc:sldMk cId="145644249" sldId="449"/>
            <ac:spMk id="1522" creationId="{6D281F5C-A023-2A1A-7F3C-362849CCE228}"/>
          </ac:spMkLst>
        </pc:spChg>
        <pc:spChg chg="add mod">
          <ac:chgData name="Heiko Klare" userId="d7b0efbd-a5a6-4d7d-acbc-3da3b9cc1b4b" providerId="ADAL" clId="{42BB5D34-7A67-42A0-868D-31A53ECA7E37}" dt="2024-05-14T13:01:02.202" v="14312"/>
          <ac:spMkLst>
            <pc:docMk/>
            <pc:sldMk cId="145644249" sldId="449"/>
            <ac:spMk id="1524" creationId="{D43C4525-B797-C3BB-0469-25F5CA33F42D}"/>
          </ac:spMkLst>
        </pc:spChg>
        <pc:spChg chg="add mod">
          <ac:chgData name="Heiko Klare" userId="d7b0efbd-a5a6-4d7d-acbc-3da3b9cc1b4b" providerId="ADAL" clId="{42BB5D34-7A67-42A0-868D-31A53ECA7E37}" dt="2024-05-14T13:01:02.202" v="14312"/>
          <ac:spMkLst>
            <pc:docMk/>
            <pc:sldMk cId="145644249" sldId="449"/>
            <ac:spMk id="1526" creationId="{0CE96F9A-DDF2-3AAD-798E-95E958BAFB57}"/>
          </ac:spMkLst>
        </pc:spChg>
        <pc:spChg chg="add mod">
          <ac:chgData name="Heiko Klare" userId="d7b0efbd-a5a6-4d7d-acbc-3da3b9cc1b4b" providerId="ADAL" clId="{42BB5D34-7A67-42A0-868D-31A53ECA7E37}" dt="2024-05-14T13:01:02.202" v="14312"/>
          <ac:spMkLst>
            <pc:docMk/>
            <pc:sldMk cId="145644249" sldId="449"/>
            <ac:spMk id="1528" creationId="{5F624382-C7DF-7747-C12D-8297D51E97D4}"/>
          </ac:spMkLst>
        </pc:spChg>
        <pc:spChg chg="add mod">
          <ac:chgData name="Heiko Klare" userId="d7b0efbd-a5a6-4d7d-acbc-3da3b9cc1b4b" providerId="ADAL" clId="{42BB5D34-7A67-42A0-868D-31A53ECA7E37}" dt="2024-05-14T13:01:02.202" v="14312"/>
          <ac:spMkLst>
            <pc:docMk/>
            <pc:sldMk cId="145644249" sldId="449"/>
            <ac:spMk id="1530" creationId="{D74D0CA1-B444-21C2-CD73-CFB0D8B083C2}"/>
          </ac:spMkLst>
        </pc:spChg>
        <pc:spChg chg="add mod">
          <ac:chgData name="Heiko Klare" userId="d7b0efbd-a5a6-4d7d-acbc-3da3b9cc1b4b" providerId="ADAL" clId="{42BB5D34-7A67-42A0-868D-31A53ECA7E37}" dt="2024-05-14T13:01:02.202" v="14312"/>
          <ac:spMkLst>
            <pc:docMk/>
            <pc:sldMk cId="145644249" sldId="449"/>
            <ac:spMk id="1532" creationId="{C853F414-2D3C-6431-7AC0-8482BD0CAAD2}"/>
          </ac:spMkLst>
        </pc:spChg>
        <pc:spChg chg="add mod">
          <ac:chgData name="Heiko Klare" userId="d7b0efbd-a5a6-4d7d-acbc-3da3b9cc1b4b" providerId="ADAL" clId="{42BB5D34-7A67-42A0-868D-31A53ECA7E37}" dt="2024-05-14T13:01:02.202" v="14312"/>
          <ac:spMkLst>
            <pc:docMk/>
            <pc:sldMk cId="145644249" sldId="449"/>
            <ac:spMk id="1534" creationId="{CED43E67-4C1B-0DA6-D6C9-57F97048615F}"/>
          </ac:spMkLst>
        </pc:spChg>
        <pc:spChg chg="add mod">
          <ac:chgData name="Heiko Klare" userId="d7b0efbd-a5a6-4d7d-acbc-3da3b9cc1b4b" providerId="ADAL" clId="{42BB5D34-7A67-42A0-868D-31A53ECA7E37}" dt="2024-05-14T13:01:02.202" v="14312"/>
          <ac:spMkLst>
            <pc:docMk/>
            <pc:sldMk cId="145644249" sldId="449"/>
            <ac:spMk id="1536" creationId="{042D8CFD-E517-CABF-6B88-04A12EAE41C8}"/>
          </ac:spMkLst>
        </pc:spChg>
        <pc:spChg chg="add mod">
          <ac:chgData name="Heiko Klare" userId="d7b0efbd-a5a6-4d7d-acbc-3da3b9cc1b4b" providerId="ADAL" clId="{42BB5D34-7A67-42A0-868D-31A53ECA7E37}" dt="2024-05-14T13:01:02.202" v="14312"/>
          <ac:spMkLst>
            <pc:docMk/>
            <pc:sldMk cId="145644249" sldId="449"/>
            <ac:spMk id="1538" creationId="{A7301AC3-67DA-CC8D-5BFF-52469E9A3F87}"/>
          </ac:spMkLst>
        </pc:spChg>
        <pc:spChg chg="add mod">
          <ac:chgData name="Heiko Klare" userId="d7b0efbd-a5a6-4d7d-acbc-3da3b9cc1b4b" providerId="ADAL" clId="{42BB5D34-7A67-42A0-868D-31A53ECA7E37}" dt="2024-05-14T13:01:02.202" v="14312"/>
          <ac:spMkLst>
            <pc:docMk/>
            <pc:sldMk cId="145644249" sldId="449"/>
            <ac:spMk id="1540" creationId="{19E7F777-2944-E162-DD20-E7701D50DE1A}"/>
          </ac:spMkLst>
        </pc:spChg>
        <pc:spChg chg="add mod">
          <ac:chgData name="Heiko Klare" userId="d7b0efbd-a5a6-4d7d-acbc-3da3b9cc1b4b" providerId="ADAL" clId="{42BB5D34-7A67-42A0-868D-31A53ECA7E37}" dt="2024-05-14T13:01:02.202" v="14312"/>
          <ac:spMkLst>
            <pc:docMk/>
            <pc:sldMk cId="145644249" sldId="449"/>
            <ac:spMk id="1542" creationId="{7ADA42D1-86EF-42A3-2229-E2AEF6E2BB79}"/>
          </ac:spMkLst>
        </pc:spChg>
        <pc:spChg chg="add mod">
          <ac:chgData name="Heiko Klare" userId="d7b0efbd-a5a6-4d7d-acbc-3da3b9cc1b4b" providerId="ADAL" clId="{42BB5D34-7A67-42A0-868D-31A53ECA7E37}" dt="2024-05-14T13:01:02.202" v="14312"/>
          <ac:spMkLst>
            <pc:docMk/>
            <pc:sldMk cId="145644249" sldId="449"/>
            <ac:spMk id="1544" creationId="{1F3B6A67-8CC3-3CC3-54EA-8F0F423CE5F8}"/>
          </ac:spMkLst>
        </pc:spChg>
        <pc:spChg chg="add mod">
          <ac:chgData name="Heiko Klare" userId="d7b0efbd-a5a6-4d7d-acbc-3da3b9cc1b4b" providerId="ADAL" clId="{42BB5D34-7A67-42A0-868D-31A53ECA7E37}" dt="2024-05-14T13:01:02.202" v="14312"/>
          <ac:spMkLst>
            <pc:docMk/>
            <pc:sldMk cId="145644249" sldId="449"/>
            <ac:spMk id="1546" creationId="{F2DA5095-5624-B025-5AC7-A45B51BD8F11}"/>
          </ac:spMkLst>
        </pc:spChg>
        <pc:spChg chg="add mod">
          <ac:chgData name="Heiko Klare" userId="d7b0efbd-a5a6-4d7d-acbc-3da3b9cc1b4b" providerId="ADAL" clId="{42BB5D34-7A67-42A0-868D-31A53ECA7E37}" dt="2024-05-14T13:01:02.202" v="14312"/>
          <ac:spMkLst>
            <pc:docMk/>
            <pc:sldMk cId="145644249" sldId="449"/>
            <ac:spMk id="1548" creationId="{6930CD64-56F0-9883-B9CB-14D478143DBD}"/>
          </ac:spMkLst>
        </pc:spChg>
        <pc:spChg chg="add mod">
          <ac:chgData name="Heiko Klare" userId="d7b0efbd-a5a6-4d7d-acbc-3da3b9cc1b4b" providerId="ADAL" clId="{42BB5D34-7A67-42A0-868D-31A53ECA7E37}" dt="2024-05-14T13:01:02.202" v="14312"/>
          <ac:spMkLst>
            <pc:docMk/>
            <pc:sldMk cId="145644249" sldId="449"/>
            <ac:spMk id="1550" creationId="{B416BE6A-0F59-B94A-AEC0-E299BE5E19C9}"/>
          </ac:spMkLst>
        </pc:spChg>
        <pc:spChg chg="add mod">
          <ac:chgData name="Heiko Klare" userId="d7b0efbd-a5a6-4d7d-acbc-3da3b9cc1b4b" providerId="ADAL" clId="{42BB5D34-7A67-42A0-868D-31A53ECA7E37}" dt="2024-05-14T13:01:02.202" v="14312"/>
          <ac:spMkLst>
            <pc:docMk/>
            <pc:sldMk cId="145644249" sldId="449"/>
            <ac:spMk id="1552" creationId="{53CC6819-536B-7E84-0A2A-2D1D6823FB91}"/>
          </ac:spMkLst>
        </pc:spChg>
        <pc:spChg chg="add mod">
          <ac:chgData name="Heiko Klare" userId="d7b0efbd-a5a6-4d7d-acbc-3da3b9cc1b4b" providerId="ADAL" clId="{42BB5D34-7A67-42A0-868D-31A53ECA7E37}" dt="2024-05-14T13:01:02.202" v="14312"/>
          <ac:spMkLst>
            <pc:docMk/>
            <pc:sldMk cId="145644249" sldId="449"/>
            <ac:spMk id="1554" creationId="{A291A221-3A18-CC0D-623D-D196E85973E4}"/>
          </ac:spMkLst>
        </pc:spChg>
        <pc:spChg chg="add mod">
          <ac:chgData name="Heiko Klare" userId="d7b0efbd-a5a6-4d7d-acbc-3da3b9cc1b4b" providerId="ADAL" clId="{42BB5D34-7A67-42A0-868D-31A53ECA7E37}" dt="2024-05-14T13:01:02.202" v="14312"/>
          <ac:spMkLst>
            <pc:docMk/>
            <pc:sldMk cId="145644249" sldId="449"/>
            <ac:spMk id="1556" creationId="{D4B1F88A-9588-5E25-9AA5-6287B166A297}"/>
          </ac:spMkLst>
        </pc:spChg>
        <pc:spChg chg="add mod">
          <ac:chgData name="Heiko Klare" userId="d7b0efbd-a5a6-4d7d-acbc-3da3b9cc1b4b" providerId="ADAL" clId="{42BB5D34-7A67-42A0-868D-31A53ECA7E37}" dt="2024-05-14T13:01:02.202" v="14312"/>
          <ac:spMkLst>
            <pc:docMk/>
            <pc:sldMk cId="145644249" sldId="449"/>
            <ac:spMk id="1558" creationId="{37CCEC1E-8CE5-AE4B-ECE6-16791F43FA6C}"/>
          </ac:spMkLst>
        </pc:spChg>
        <pc:spChg chg="add mod">
          <ac:chgData name="Heiko Klare" userId="d7b0efbd-a5a6-4d7d-acbc-3da3b9cc1b4b" providerId="ADAL" clId="{42BB5D34-7A67-42A0-868D-31A53ECA7E37}" dt="2024-05-14T13:01:02.202" v="14312"/>
          <ac:spMkLst>
            <pc:docMk/>
            <pc:sldMk cId="145644249" sldId="449"/>
            <ac:spMk id="1560" creationId="{C2294AFA-B202-E2C8-59BD-D5266F300F69}"/>
          </ac:spMkLst>
        </pc:spChg>
        <pc:spChg chg="add mod">
          <ac:chgData name="Heiko Klare" userId="d7b0efbd-a5a6-4d7d-acbc-3da3b9cc1b4b" providerId="ADAL" clId="{42BB5D34-7A67-42A0-868D-31A53ECA7E37}" dt="2024-05-14T13:01:02.202" v="14312"/>
          <ac:spMkLst>
            <pc:docMk/>
            <pc:sldMk cId="145644249" sldId="449"/>
            <ac:spMk id="1562" creationId="{F9668391-4049-5226-D6CC-8EE146C572BF}"/>
          </ac:spMkLst>
        </pc:spChg>
        <pc:spChg chg="add mod">
          <ac:chgData name="Heiko Klare" userId="d7b0efbd-a5a6-4d7d-acbc-3da3b9cc1b4b" providerId="ADAL" clId="{42BB5D34-7A67-42A0-868D-31A53ECA7E37}" dt="2024-05-14T13:01:02.202" v="14312"/>
          <ac:spMkLst>
            <pc:docMk/>
            <pc:sldMk cId="145644249" sldId="449"/>
            <ac:spMk id="1564" creationId="{4885C713-232E-B216-E6F1-788BDFBDCB85}"/>
          </ac:spMkLst>
        </pc:spChg>
        <pc:spChg chg="add mod">
          <ac:chgData name="Heiko Klare" userId="d7b0efbd-a5a6-4d7d-acbc-3da3b9cc1b4b" providerId="ADAL" clId="{42BB5D34-7A67-42A0-868D-31A53ECA7E37}" dt="2024-05-14T13:01:02.202" v="14312"/>
          <ac:spMkLst>
            <pc:docMk/>
            <pc:sldMk cId="145644249" sldId="449"/>
            <ac:spMk id="1566" creationId="{2CA0C10A-2B1B-3AFF-59C2-455787FC6AE8}"/>
          </ac:spMkLst>
        </pc:spChg>
        <pc:spChg chg="add mod">
          <ac:chgData name="Heiko Klare" userId="d7b0efbd-a5a6-4d7d-acbc-3da3b9cc1b4b" providerId="ADAL" clId="{42BB5D34-7A67-42A0-868D-31A53ECA7E37}" dt="2024-05-14T13:01:02.202" v="14312"/>
          <ac:spMkLst>
            <pc:docMk/>
            <pc:sldMk cId="145644249" sldId="449"/>
            <ac:spMk id="1568" creationId="{BA0F94BE-B4A6-3BB0-99E4-5073FDBF8FB7}"/>
          </ac:spMkLst>
        </pc:spChg>
        <pc:spChg chg="add mod">
          <ac:chgData name="Heiko Klare" userId="d7b0efbd-a5a6-4d7d-acbc-3da3b9cc1b4b" providerId="ADAL" clId="{42BB5D34-7A67-42A0-868D-31A53ECA7E37}" dt="2024-05-14T13:01:02.202" v="14312"/>
          <ac:spMkLst>
            <pc:docMk/>
            <pc:sldMk cId="145644249" sldId="449"/>
            <ac:spMk id="1570" creationId="{BB1477B5-1A76-39C4-2B31-C8C182CEFCEE}"/>
          </ac:spMkLst>
        </pc:spChg>
        <pc:spChg chg="add mod">
          <ac:chgData name="Heiko Klare" userId="d7b0efbd-a5a6-4d7d-acbc-3da3b9cc1b4b" providerId="ADAL" clId="{42BB5D34-7A67-42A0-868D-31A53ECA7E37}" dt="2024-05-14T13:01:02.202" v="14312"/>
          <ac:spMkLst>
            <pc:docMk/>
            <pc:sldMk cId="145644249" sldId="449"/>
            <ac:spMk id="1572" creationId="{780F9AF8-F478-DF17-663B-F7248E05AA58}"/>
          </ac:spMkLst>
        </pc:spChg>
        <pc:spChg chg="add mod">
          <ac:chgData name="Heiko Klare" userId="d7b0efbd-a5a6-4d7d-acbc-3da3b9cc1b4b" providerId="ADAL" clId="{42BB5D34-7A67-42A0-868D-31A53ECA7E37}" dt="2024-05-14T13:01:02.202" v="14312"/>
          <ac:spMkLst>
            <pc:docMk/>
            <pc:sldMk cId="145644249" sldId="449"/>
            <ac:spMk id="1574" creationId="{9723ABB7-4697-2FD2-235A-FE27C66BA440}"/>
          </ac:spMkLst>
        </pc:spChg>
        <pc:spChg chg="add mod">
          <ac:chgData name="Heiko Klare" userId="d7b0efbd-a5a6-4d7d-acbc-3da3b9cc1b4b" providerId="ADAL" clId="{42BB5D34-7A67-42A0-868D-31A53ECA7E37}" dt="2024-05-14T13:01:02.202" v="14312"/>
          <ac:spMkLst>
            <pc:docMk/>
            <pc:sldMk cId="145644249" sldId="449"/>
            <ac:spMk id="1576" creationId="{256BEBD3-F04F-F596-77E4-CB90E6B4FA18}"/>
          </ac:spMkLst>
        </pc:spChg>
        <pc:spChg chg="add mod">
          <ac:chgData name="Heiko Klare" userId="d7b0efbd-a5a6-4d7d-acbc-3da3b9cc1b4b" providerId="ADAL" clId="{42BB5D34-7A67-42A0-868D-31A53ECA7E37}" dt="2024-05-14T13:01:02.202" v="14312"/>
          <ac:spMkLst>
            <pc:docMk/>
            <pc:sldMk cId="145644249" sldId="449"/>
            <ac:spMk id="1578" creationId="{689D0C59-30AE-DEA3-0EFF-153E867CBAF6}"/>
          </ac:spMkLst>
        </pc:spChg>
        <pc:spChg chg="add mod">
          <ac:chgData name="Heiko Klare" userId="d7b0efbd-a5a6-4d7d-acbc-3da3b9cc1b4b" providerId="ADAL" clId="{42BB5D34-7A67-42A0-868D-31A53ECA7E37}" dt="2024-05-14T13:01:02.202" v="14312"/>
          <ac:spMkLst>
            <pc:docMk/>
            <pc:sldMk cId="145644249" sldId="449"/>
            <ac:spMk id="1580" creationId="{9FBA48ED-8793-C7DD-D001-C57B237B0AE2}"/>
          </ac:spMkLst>
        </pc:spChg>
        <pc:spChg chg="add mod">
          <ac:chgData name="Heiko Klare" userId="d7b0efbd-a5a6-4d7d-acbc-3da3b9cc1b4b" providerId="ADAL" clId="{42BB5D34-7A67-42A0-868D-31A53ECA7E37}" dt="2024-05-14T13:01:02.202" v="14312"/>
          <ac:spMkLst>
            <pc:docMk/>
            <pc:sldMk cId="145644249" sldId="449"/>
            <ac:spMk id="1582" creationId="{99C7158D-7401-6217-3645-24BF8FDE4E71}"/>
          </ac:spMkLst>
        </pc:spChg>
        <pc:spChg chg="add mod">
          <ac:chgData name="Heiko Klare" userId="d7b0efbd-a5a6-4d7d-acbc-3da3b9cc1b4b" providerId="ADAL" clId="{42BB5D34-7A67-42A0-868D-31A53ECA7E37}" dt="2024-05-14T13:01:02.202" v="14312"/>
          <ac:spMkLst>
            <pc:docMk/>
            <pc:sldMk cId="145644249" sldId="449"/>
            <ac:spMk id="1584" creationId="{FEE12008-E7E0-4D2F-BACF-F024337F26C9}"/>
          </ac:spMkLst>
        </pc:spChg>
        <pc:spChg chg="add mod">
          <ac:chgData name="Heiko Klare" userId="d7b0efbd-a5a6-4d7d-acbc-3da3b9cc1b4b" providerId="ADAL" clId="{42BB5D34-7A67-42A0-868D-31A53ECA7E37}" dt="2024-05-14T13:01:02.202" v="14312"/>
          <ac:spMkLst>
            <pc:docMk/>
            <pc:sldMk cId="145644249" sldId="449"/>
            <ac:spMk id="1586" creationId="{FE8C3B63-B51B-92B5-0EB9-DC153D0728BA}"/>
          </ac:spMkLst>
        </pc:spChg>
        <pc:spChg chg="add mod">
          <ac:chgData name="Heiko Klare" userId="d7b0efbd-a5a6-4d7d-acbc-3da3b9cc1b4b" providerId="ADAL" clId="{42BB5D34-7A67-42A0-868D-31A53ECA7E37}" dt="2024-05-14T13:01:02.202" v="14312"/>
          <ac:spMkLst>
            <pc:docMk/>
            <pc:sldMk cId="145644249" sldId="449"/>
            <ac:spMk id="1588" creationId="{00389904-14F1-F0E8-F893-F6C73F85D138}"/>
          </ac:spMkLst>
        </pc:spChg>
        <pc:spChg chg="add mod">
          <ac:chgData name="Heiko Klare" userId="d7b0efbd-a5a6-4d7d-acbc-3da3b9cc1b4b" providerId="ADAL" clId="{42BB5D34-7A67-42A0-868D-31A53ECA7E37}" dt="2024-05-14T13:01:02.202" v="14312"/>
          <ac:spMkLst>
            <pc:docMk/>
            <pc:sldMk cId="145644249" sldId="449"/>
            <ac:spMk id="1590" creationId="{B0866757-0010-2780-A592-069D9C8CEC8B}"/>
          </ac:spMkLst>
        </pc:spChg>
        <pc:spChg chg="add mod">
          <ac:chgData name="Heiko Klare" userId="d7b0efbd-a5a6-4d7d-acbc-3da3b9cc1b4b" providerId="ADAL" clId="{42BB5D34-7A67-42A0-868D-31A53ECA7E37}" dt="2024-05-14T13:01:02.202" v="14312"/>
          <ac:spMkLst>
            <pc:docMk/>
            <pc:sldMk cId="145644249" sldId="449"/>
            <ac:spMk id="1592" creationId="{C0203E46-5A76-6F38-91A2-74262D541173}"/>
          </ac:spMkLst>
        </pc:spChg>
        <pc:spChg chg="add mod">
          <ac:chgData name="Heiko Klare" userId="d7b0efbd-a5a6-4d7d-acbc-3da3b9cc1b4b" providerId="ADAL" clId="{42BB5D34-7A67-42A0-868D-31A53ECA7E37}" dt="2024-05-14T13:01:02.202" v="14312"/>
          <ac:spMkLst>
            <pc:docMk/>
            <pc:sldMk cId="145644249" sldId="449"/>
            <ac:spMk id="1594" creationId="{7D0D8EEC-A88A-DBC1-7F2D-10076F70C15A}"/>
          </ac:spMkLst>
        </pc:spChg>
        <pc:spChg chg="add mod">
          <ac:chgData name="Heiko Klare" userId="d7b0efbd-a5a6-4d7d-acbc-3da3b9cc1b4b" providerId="ADAL" clId="{42BB5D34-7A67-42A0-868D-31A53ECA7E37}" dt="2024-05-14T13:01:02.202" v="14312"/>
          <ac:spMkLst>
            <pc:docMk/>
            <pc:sldMk cId="145644249" sldId="449"/>
            <ac:spMk id="1596" creationId="{E4A3ABA4-E856-406B-4E1B-744DA5D92E71}"/>
          </ac:spMkLst>
        </pc:spChg>
        <pc:spChg chg="add mod">
          <ac:chgData name="Heiko Klare" userId="d7b0efbd-a5a6-4d7d-acbc-3da3b9cc1b4b" providerId="ADAL" clId="{42BB5D34-7A67-42A0-868D-31A53ECA7E37}" dt="2024-05-14T13:01:02.202" v="14312"/>
          <ac:spMkLst>
            <pc:docMk/>
            <pc:sldMk cId="145644249" sldId="449"/>
            <ac:spMk id="1598" creationId="{A109265C-6D33-D9F1-22E6-6BB178F1A406}"/>
          </ac:spMkLst>
        </pc:spChg>
        <pc:spChg chg="add mod">
          <ac:chgData name="Heiko Klare" userId="d7b0efbd-a5a6-4d7d-acbc-3da3b9cc1b4b" providerId="ADAL" clId="{42BB5D34-7A67-42A0-868D-31A53ECA7E37}" dt="2024-05-14T13:01:02.202" v="14312"/>
          <ac:spMkLst>
            <pc:docMk/>
            <pc:sldMk cId="145644249" sldId="449"/>
            <ac:spMk id="1600" creationId="{305E9A4F-017B-DA93-2E24-03AE928FCA66}"/>
          </ac:spMkLst>
        </pc:spChg>
        <pc:spChg chg="add mod">
          <ac:chgData name="Heiko Klare" userId="d7b0efbd-a5a6-4d7d-acbc-3da3b9cc1b4b" providerId="ADAL" clId="{42BB5D34-7A67-42A0-868D-31A53ECA7E37}" dt="2024-05-14T13:01:02.202" v="14312"/>
          <ac:spMkLst>
            <pc:docMk/>
            <pc:sldMk cId="145644249" sldId="449"/>
            <ac:spMk id="1602" creationId="{6D5F2B23-0115-3494-5DFE-406F70199005}"/>
          </ac:spMkLst>
        </pc:spChg>
        <pc:spChg chg="add mod">
          <ac:chgData name="Heiko Klare" userId="d7b0efbd-a5a6-4d7d-acbc-3da3b9cc1b4b" providerId="ADAL" clId="{42BB5D34-7A67-42A0-868D-31A53ECA7E37}" dt="2024-05-14T13:01:02.202" v="14312"/>
          <ac:spMkLst>
            <pc:docMk/>
            <pc:sldMk cId="145644249" sldId="449"/>
            <ac:spMk id="1604" creationId="{36CAAC0D-206A-FA30-FA96-EFADD4C318F0}"/>
          </ac:spMkLst>
        </pc:spChg>
        <pc:spChg chg="add mod">
          <ac:chgData name="Heiko Klare" userId="d7b0efbd-a5a6-4d7d-acbc-3da3b9cc1b4b" providerId="ADAL" clId="{42BB5D34-7A67-42A0-868D-31A53ECA7E37}" dt="2024-05-14T13:01:02.202" v="14312"/>
          <ac:spMkLst>
            <pc:docMk/>
            <pc:sldMk cId="145644249" sldId="449"/>
            <ac:spMk id="1606" creationId="{8D46A89F-C6F2-32F2-9B39-D52E1A5BBF94}"/>
          </ac:spMkLst>
        </pc:spChg>
        <pc:spChg chg="add mod">
          <ac:chgData name="Heiko Klare" userId="d7b0efbd-a5a6-4d7d-acbc-3da3b9cc1b4b" providerId="ADAL" clId="{42BB5D34-7A67-42A0-868D-31A53ECA7E37}" dt="2024-05-14T13:01:02.202" v="14312"/>
          <ac:spMkLst>
            <pc:docMk/>
            <pc:sldMk cId="145644249" sldId="449"/>
            <ac:spMk id="1608" creationId="{B1D109CF-213F-CF29-CE8E-4739A7A3B968}"/>
          </ac:spMkLst>
        </pc:spChg>
        <pc:spChg chg="add mod">
          <ac:chgData name="Heiko Klare" userId="d7b0efbd-a5a6-4d7d-acbc-3da3b9cc1b4b" providerId="ADAL" clId="{42BB5D34-7A67-42A0-868D-31A53ECA7E37}" dt="2024-05-14T13:01:02.202" v="14312"/>
          <ac:spMkLst>
            <pc:docMk/>
            <pc:sldMk cId="145644249" sldId="449"/>
            <ac:spMk id="1610" creationId="{7C90F214-AF01-2E7E-7D9D-D8FA8736BA89}"/>
          </ac:spMkLst>
        </pc:spChg>
        <pc:spChg chg="add mod">
          <ac:chgData name="Heiko Klare" userId="d7b0efbd-a5a6-4d7d-acbc-3da3b9cc1b4b" providerId="ADAL" clId="{42BB5D34-7A67-42A0-868D-31A53ECA7E37}" dt="2024-05-14T13:01:02.202" v="14312"/>
          <ac:spMkLst>
            <pc:docMk/>
            <pc:sldMk cId="145644249" sldId="449"/>
            <ac:spMk id="1612" creationId="{CBD353AE-E43A-833A-D958-A5AFD1D1CA95}"/>
          </ac:spMkLst>
        </pc:spChg>
        <pc:spChg chg="add mod">
          <ac:chgData name="Heiko Klare" userId="d7b0efbd-a5a6-4d7d-acbc-3da3b9cc1b4b" providerId="ADAL" clId="{42BB5D34-7A67-42A0-868D-31A53ECA7E37}" dt="2024-05-14T13:01:02.202" v="14312"/>
          <ac:spMkLst>
            <pc:docMk/>
            <pc:sldMk cId="145644249" sldId="449"/>
            <ac:spMk id="1614" creationId="{85A8F341-BD1C-3961-08D2-5E04C695790E}"/>
          </ac:spMkLst>
        </pc:spChg>
        <pc:spChg chg="add mod">
          <ac:chgData name="Heiko Klare" userId="d7b0efbd-a5a6-4d7d-acbc-3da3b9cc1b4b" providerId="ADAL" clId="{42BB5D34-7A67-42A0-868D-31A53ECA7E37}" dt="2024-05-14T13:01:02.202" v="14312"/>
          <ac:spMkLst>
            <pc:docMk/>
            <pc:sldMk cId="145644249" sldId="449"/>
            <ac:spMk id="1616" creationId="{5486EA4B-AEC9-EF52-A7A6-09B4D56F6276}"/>
          </ac:spMkLst>
        </pc:spChg>
        <pc:spChg chg="add mod">
          <ac:chgData name="Heiko Klare" userId="d7b0efbd-a5a6-4d7d-acbc-3da3b9cc1b4b" providerId="ADAL" clId="{42BB5D34-7A67-42A0-868D-31A53ECA7E37}" dt="2024-05-14T13:01:02.202" v="14312"/>
          <ac:spMkLst>
            <pc:docMk/>
            <pc:sldMk cId="145644249" sldId="449"/>
            <ac:spMk id="1618" creationId="{B0F9A04D-4EEA-CBAF-D618-871E9B022E5C}"/>
          </ac:spMkLst>
        </pc:spChg>
        <pc:spChg chg="add mod">
          <ac:chgData name="Heiko Klare" userId="d7b0efbd-a5a6-4d7d-acbc-3da3b9cc1b4b" providerId="ADAL" clId="{42BB5D34-7A67-42A0-868D-31A53ECA7E37}" dt="2024-05-14T13:01:02.202" v="14312"/>
          <ac:spMkLst>
            <pc:docMk/>
            <pc:sldMk cId="145644249" sldId="449"/>
            <ac:spMk id="1620" creationId="{5975C699-7642-6699-FE0D-15D3E7FE5E19}"/>
          </ac:spMkLst>
        </pc:spChg>
        <pc:spChg chg="add mod">
          <ac:chgData name="Heiko Klare" userId="d7b0efbd-a5a6-4d7d-acbc-3da3b9cc1b4b" providerId="ADAL" clId="{42BB5D34-7A67-42A0-868D-31A53ECA7E37}" dt="2024-05-14T13:01:02.202" v="14312"/>
          <ac:spMkLst>
            <pc:docMk/>
            <pc:sldMk cId="145644249" sldId="449"/>
            <ac:spMk id="1622" creationId="{C3131E09-0C7D-184F-5017-18DBD08359C4}"/>
          </ac:spMkLst>
        </pc:spChg>
        <pc:spChg chg="add mod">
          <ac:chgData name="Heiko Klare" userId="d7b0efbd-a5a6-4d7d-acbc-3da3b9cc1b4b" providerId="ADAL" clId="{42BB5D34-7A67-42A0-868D-31A53ECA7E37}" dt="2024-05-14T13:01:02.202" v="14312"/>
          <ac:spMkLst>
            <pc:docMk/>
            <pc:sldMk cId="145644249" sldId="449"/>
            <ac:spMk id="1624" creationId="{52018903-8AB1-AF50-AA4B-5729E7BC9AFE}"/>
          </ac:spMkLst>
        </pc:spChg>
        <pc:spChg chg="add mod">
          <ac:chgData name="Heiko Klare" userId="d7b0efbd-a5a6-4d7d-acbc-3da3b9cc1b4b" providerId="ADAL" clId="{42BB5D34-7A67-42A0-868D-31A53ECA7E37}" dt="2024-05-14T13:01:02.202" v="14312"/>
          <ac:spMkLst>
            <pc:docMk/>
            <pc:sldMk cId="145644249" sldId="449"/>
            <ac:spMk id="1626" creationId="{EEDFA418-D133-5150-D570-6912689F7743}"/>
          </ac:spMkLst>
        </pc:spChg>
        <pc:spChg chg="add mod">
          <ac:chgData name="Heiko Klare" userId="d7b0efbd-a5a6-4d7d-acbc-3da3b9cc1b4b" providerId="ADAL" clId="{42BB5D34-7A67-42A0-868D-31A53ECA7E37}" dt="2024-05-14T13:01:02.202" v="14312"/>
          <ac:spMkLst>
            <pc:docMk/>
            <pc:sldMk cId="145644249" sldId="449"/>
            <ac:spMk id="1628" creationId="{771886F5-4D26-85B8-3957-44110A2501A8}"/>
          </ac:spMkLst>
        </pc:spChg>
        <pc:spChg chg="add mod">
          <ac:chgData name="Heiko Klare" userId="d7b0efbd-a5a6-4d7d-acbc-3da3b9cc1b4b" providerId="ADAL" clId="{42BB5D34-7A67-42A0-868D-31A53ECA7E37}" dt="2024-05-14T13:01:02.202" v="14312"/>
          <ac:spMkLst>
            <pc:docMk/>
            <pc:sldMk cId="145644249" sldId="449"/>
            <ac:spMk id="1630" creationId="{A6306E50-01EA-E319-E7F7-786851237FEE}"/>
          </ac:spMkLst>
        </pc:spChg>
        <pc:spChg chg="add mod">
          <ac:chgData name="Heiko Klare" userId="d7b0efbd-a5a6-4d7d-acbc-3da3b9cc1b4b" providerId="ADAL" clId="{42BB5D34-7A67-42A0-868D-31A53ECA7E37}" dt="2024-05-14T13:01:02.202" v="14312"/>
          <ac:spMkLst>
            <pc:docMk/>
            <pc:sldMk cId="145644249" sldId="449"/>
            <ac:spMk id="1632" creationId="{8735815B-DDC8-01CF-E87C-157A7B0BE6EC}"/>
          </ac:spMkLst>
        </pc:spChg>
        <pc:spChg chg="add mod">
          <ac:chgData name="Heiko Klare" userId="d7b0efbd-a5a6-4d7d-acbc-3da3b9cc1b4b" providerId="ADAL" clId="{42BB5D34-7A67-42A0-868D-31A53ECA7E37}" dt="2024-05-14T13:01:02.202" v="14312"/>
          <ac:spMkLst>
            <pc:docMk/>
            <pc:sldMk cId="145644249" sldId="449"/>
            <ac:spMk id="1634" creationId="{B774C71B-9251-8817-4BA4-FDBFAB2EE72C}"/>
          </ac:spMkLst>
        </pc:spChg>
        <pc:spChg chg="add mod">
          <ac:chgData name="Heiko Klare" userId="d7b0efbd-a5a6-4d7d-acbc-3da3b9cc1b4b" providerId="ADAL" clId="{42BB5D34-7A67-42A0-868D-31A53ECA7E37}" dt="2024-05-14T13:01:02.202" v="14312"/>
          <ac:spMkLst>
            <pc:docMk/>
            <pc:sldMk cId="145644249" sldId="449"/>
            <ac:spMk id="1636" creationId="{0A6C167B-6400-5999-C067-70434181C965}"/>
          </ac:spMkLst>
        </pc:spChg>
        <pc:spChg chg="add mod">
          <ac:chgData name="Heiko Klare" userId="d7b0efbd-a5a6-4d7d-acbc-3da3b9cc1b4b" providerId="ADAL" clId="{42BB5D34-7A67-42A0-868D-31A53ECA7E37}" dt="2024-05-14T13:01:02.202" v="14312"/>
          <ac:spMkLst>
            <pc:docMk/>
            <pc:sldMk cId="145644249" sldId="449"/>
            <ac:spMk id="1638" creationId="{AB2B2195-5FC6-AC06-18FE-0A308FD1F54E}"/>
          </ac:spMkLst>
        </pc:spChg>
        <pc:spChg chg="add mod">
          <ac:chgData name="Heiko Klare" userId="d7b0efbd-a5a6-4d7d-acbc-3da3b9cc1b4b" providerId="ADAL" clId="{42BB5D34-7A67-42A0-868D-31A53ECA7E37}" dt="2024-05-14T13:01:02.202" v="14312"/>
          <ac:spMkLst>
            <pc:docMk/>
            <pc:sldMk cId="145644249" sldId="449"/>
            <ac:spMk id="1640" creationId="{69BDFE16-03E0-4342-6E8D-27D01EC3598F}"/>
          </ac:spMkLst>
        </pc:spChg>
        <pc:spChg chg="add mod">
          <ac:chgData name="Heiko Klare" userId="d7b0efbd-a5a6-4d7d-acbc-3da3b9cc1b4b" providerId="ADAL" clId="{42BB5D34-7A67-42A0-868D-31A53ECA7E37}" dt="2024-05-14T13:01:02.202" v="14312"/>
          <ac:spMkLst>
            <pc:docMk/>
            <pc:sldMk cId="145644249" sldId="449"/>
            <ac:spMk id="1642" creationId="{41025B5B-7963-CBD4-022F-58974E0A4CDF}"/>
          </ac:spMkLst>
        </pc:spChg>
        <pc:spChg chg="add mod">
          <ac:chgData name="Heiko Klare" userId="d7b0efbd-a5a6-4d7d-acbc-3da3b9cc1b4b" providerId="ADAL" clId="{42BB5D34-7A67-42A0-868D-31A53ECA7E37}" dt="2024-05-14T13:01:02.202" v="14312"/>
          <ac:spMkLst>
            <pc:docMk/>
            <pc:sldMk cId="145644249" sldId="449"/>
            <ac:spMk id="1644" creationId="{50EC5DA4-A4BE-00CC-303F-8CDCD8F88EF5}"/>
          </ac:spMkLst>
        </pc:spChg>
        <pc:spChg chg="add mod">
          <ac:chgData name="Heiko Klare" userId="d7b0efbd-a5a6-4d7d-acbc-3da3b9cc1b4b" providerId="ADAL" clId="{42BB5D34-7A67-42A0-868D-31A53ECA7E37}" dt="2024-05-14T13:01:02.202" v="14312"/>
          <ac:spMkLst>
            <pc:docMk/>
            <pc:sldMk cId="145644249" sldId="449"/>
            <ac:spMk id="1646" creationId="{3DA1C935-9F56-4616-6115-FB07571A7116}"/>
          </ac:spMkLst>
        </pc:spChg>
        <pc:spChg chg="add mod">
          <ac:chgData name="Heiko Klare" userId="d7b0efbd-a5a6-4d7d-acbc-3da3b9cc1b4b" providerId="ADAL" clId="{42BB5D34-7A67-42A0-868D-31A53ECA7E37}" dt="2024-05-14T13:01:02.202" v="14312"/>
          <ac:spMkLst>
            <pc:docMk/>
            <pc:sldMk cId="145644249" sldId="449"/>
            <ac:spMk id="1648" creationId="{4CB2FEF4-74B4-29E6-FFBE-C1D749CAB75D}"/>
          </ac:spMkLst>
        </pc:spChg>
        <pc:spChg chg="add mod">
          <ac:chgData name="Heiko Klare" userId="d7b0efbd-a5a6-4d7d-acbc-3da3b9cc1b4b" providerId="ADAL" clId="{42BB5D34-7A67-42A0-868D-31A53ECA7E37}" dt="2024-05-14T13:01:02.202" v="14312"/>
          <ac:spMkLst>
            <pc:docMk/>
            <pc:sldMk cId="145644249" sldId="449"/>
            <ac:spMk id="1650" creationId="{E68ED6D6-65FA-D7FE-C72E-96BCA9DD783F}"/>
          </ac:spMkLst>
        </pc:spChg>
        <pc:spChg chg="add mod">
          <ac:chgData name="Heiko Klare" userId="d7b0efbd-a5a6-4d7d-acbc-3da3b9cc1b4b" providerId="ADAL" clId="{42BB5D34-7A67-42A0-868D-31A53ECA7E37}" dt="2024-05-14T13:01:02.202" v="14312"/>
          <ac:spMkLst>
            <pc:docMk/>
            <pc:sldMk cId="145644249" sldId="449"/>
            <ac:spMk id="1652" creationId="{503973F4-F6F2-7B2D-5E80-A716DA976133}"/>
          </ac:spMkLst>
        </pc:spChg>
        <pc:spChg chg="add mod">
          <ac:chgData name="Heiko Klare" userId="d7b0efbd-a5a6-4d7d-acbc-3da3b9cc1b4b" providerId="ADAL" clId="{42BB5D34-7A67-42A0-868D-31A53ECA7E37}" dt="2024-05-14T13:01:02.202" v="14312"/>
          <ac:spMkLst>
            <pc:docMk/>
            <pc:sldMk cId="145644249" sldId="449"/>
            <ac:spMk id="1654" creationId="{56B49D80-842C-F606-933D-404CB673D092}"/>
          </ac:spMkLst>
        </pc:spChg>
        <pc:spChg chg="add mod">
          <ac:chgData name="Heiko Klare" userId="d7b0efbd-a5a6-4d7d-acbc-3da3b9cc1b4b" providerId="ADAL" clId="{42BB5D34-7A67-42A0-868D-31A53ECA7E37}" dt="2024-05-14T13:01:02.202" v="14312"/>
          <ac:spMkLst>
            <pc:docMk/>
            <pc:sldMk cId="145644249" sldId="449"/>
            <ac:spMk id="1656" creationId="{3A9B497D-49A5-F1AE-85BA-1ADE83A27A68}"/>
          </ac:spMkLst>
        </pc:spChg>
        <pc:spChg chg="add mod">
          <ac:chgData name="Heiko Klare" userId="d7b0efbd-a5a6-4d7d-acbc-3da3b9cc1b4b" providerId="ADAL" clId="{42BB5D34-7A67-42A0-868D-31A53ECA7E37}" dt="2024-05-14T13:01:02.202" v="14312"/>
          <ac:spMkLst>
            <pc:docMk/>
            <pc:sldMk cId="145644249" sldId="449"/>
            <ac:spMk id="1658" creationId="{D4F9E42C-52CD-29ED-EB6D-FB9265ED609D}"/>
          </ac:spMkLst>
        </pc:spChg>
        <pc:spChg chg="add mod">
          <ac:chgData name="Heiko Klare" userId="d7b0efbd-a5a6-4d7d-acbc-3da3b9cc1b4b" providerId="ADAL" clId="{42BB5D34-7A67-42A0-868D-31A53ECA7E37}" dt="2024-05-14T13:01:02.202" v="14312"/>
          <ac:spMkLst>
            <pc:docMk/>
            <pc:sldMk cId="145644249" sldId="449"/>
            <ac:spMk id="1660" creationId="{EC5E90F3-9A4F-B96D-239B-218AAEEB2131}"/>
          </ac:spMkLst>
        </pc:spChg>
        <pc:spChg chg="add mod">
          <ac:chgData name="Heiko Klare" userId="d7b0efbd-a5a6-4d7d-acbc-3da3b9cc1b4b" providerId="ADAL" clId="{42BB5D34-7A67-42A0-868D-31A53ECA7E37}" dt="2024-05-14T13:01:02.202" v="14312"/>
          <ac:spMkLst>
            <pc:docMk/>
            <pc:sldMk cId="145644249" sldId="449"/>
            <ac:spMk id="1662" creationId="{F547FEEB-15F7-D1A8-CB8E-F9DFC0BA2C38}"/>
          </ac:spMkLst>
        </pc:spChg>
        <pc:spChg chg="add mod">
          <ac:chgData name="Heiko Klare" userId="d7b0efbd-a5a6-4d7d-acbc-3da3b9cc1b4b" providerId="ADAL" clId="{42BB5D34-7A67-42A0-868D-31A53ECA7E37}" dt="2024-05-14T13:01:02.202" v="14312"/>
          <ac:spMkLst>
            <pc:docMk/>
            <pc:sldMk cId="145644249" sldId="449"/>
            <ac:spMk id="1664" creationId="{83F6BD30-EB98-F85E-0295-E562FAFDC4E8}"/>
          </ac:spMkLst>
        </pc:spChg>
        <pc:spChg chg="add mod">
          <ac:chgData name="Heiko Klare" userId="d7b0efbd-a5a6-4d7d-acbc-3da3b9cc1b4b" providerId="ADAL" clId="{42BB5D34-7A67-42A0-868D-31A53ECA7E37}" dt="2024-05-14T13:01:02.202" v="14312"/>
          <ac:spMkLst>
            <pc:docMk/>
            <pc:sldMk cId="145644249" sldId="449"/>
            <ac:spMk id="1666" creationId="{39049CA0-9040-D54D-2D53-2F49E2531A33}"/>
          </ac:spMkLst>
        </pc:spChg>
        <pc:spChg chg="add mod">
          <ac:chgData name="Heiko Klare" userId="d7b0efbd-a5a6-4d7d-acbc-3da3b9cc1b4b" providerId="ADAL" clId="{42BB5D34-7A67-42A0-868D-31A53ECA7E37}" dt="2024-05-14T13:01:02.202" v="14312"/>
          <ac:spMkLst>
            <pc:docMk/>
            <pc:sldMk cId="145644249" sldId="449"/>
            <ac:spMk id="1668" creationId="{92650DCF-675A-C3B9-237F-4919186E8FDA}"/>
          </ac:spMkLst>
        </pc:spChg>
        <pc:spChg chg="add mod">
          <ac:chgData name="Heiko Klare" userId="d7b0efbd-a5a6-4d7d-acbc-3da3b9cc1b4b" providerId="ADAL" clId="{42BB5D34-7A67-42A0-868D-31A53ECA7E37}" dt="2024-05-14T13:01:02.202" v="14312"/>
          <ac:spMkLst>
            <pc:docMk/>
            <pc:sldMk cId="145644249" sldId="449"/>
            <ac:spMk id="1670" creationId="{CFC2D872-087C-32EC-84A2-AFD818ACF00F}"/>
          </ac:spMkLst>
        </pc:spChg>
        <pc:spChg chg="add mod">
          <ac:chgData name="Heiko Klare" userId="d7b0efbd-a5a6-4d7d-acbc-3da3b9cc1b4b" providerId="ADAL" clId="{42BB5D34-7A67-42A0-868D-31A53ECA7E37}" dt="2024-05-14T13:01:02.202" v="14312"/>
          <ac:spMkLst>
            <pc:docMk/>
            <pc:sldMk cId="145644249" sldId="449"/>
            <ac:spMk id="1672" creationId="{3CC4529F-B66C-2BD3-EFA5-9AD3C7D04CBB}"/>
          </ac:spMkLst>
        </pc:spChg>
        <pc:spChg chg="add mod">
          <ac:chgData name="Heiko Klare" userId="d7b0efbd-a5a6-4d7d-acbc-3da3b9cc1b4b" providerId="ADAL" clId="{42BB5D34-7A67-42A0-868D-31A53ECA7E37}" dt="2024-05-14T13:01:02.202" v="14312"/>
          <ac:spMkLst>
            <pc:docMk/>
            <pc:sldMk cId="145644249" sldId="449"/>
            <ac:spMk id="1674" creationId="{1A697A29-C2E5-4F6F-4F8E-692F4ED55C52}"/>
          </ac:spMkLst>
        </pc:spChg>
        <pc:spChg chg="add mod">
          <ac:chgData name="Heiko Klare" userId="d7b0efbd-a5a6-4d7d-acbc-3da3b9cc1b4b" providerId="ADAL" clId="{42BB5D34-7A67-42A0-868D-31A53ECA7E37}" dt="2024-05-14T13:01:02.202" v="14312"/>
          <ac:spMkLst>
            <pc:docMk/>
            <pc:sldMk cId="145644249" sldId="449"/>
            <ac:spMk id="1676" creationId="{861CBC7F-4C49-12B5-FA4D-EE43C75F8DE0}"/>
          </ac:spMkLst>
        </pc:spChg>
        <pc:spChg chg="add mod">
          <ac:chgData name="Heiko Klare" userId="d7b0efbd-a5a6-4d7d-acbc-3da3b9cc1b4b" providerId="ADAL" clId="{42BB5D34-7A67-42A0-868D-31A53ECA7E37}" dt="2024-05-14T13:01:02.202" v="14312"/>
          <ac:spMkLst>
            <pc:docMk/>
            <pc:sldMk cId="145644249" sldId="449"/>
            <ac:spMk id="1678" creationId="{195D17E9-4F9A-C69C-2C46-02A707D4F3E9}"/>
          </ac:spMkLst>
        </pc:spChg>
        <pc:spChg chg="add mod">
          <ac:chgData name="Heiko Klare" userId="d7b0efbd-a5a6-4d7d-acbc-3da3b9cc1b4b" providerId="ADAL" clId="{42BB5D34-7A67-42A0-868D-31A53ECA7E37}" dt="2024-05-14T13:01:02.202" v="14312"/>
          <ac:spMkLst>
            <pc:docMk/>
            <pc:sldMk cId="145644249" sldId="449"/>
            <ac:spMk id="1680" creationId="{8999C453-FB9A-4092-0374-7412E7D8A6F2}"/>
          </ac:spMkLst>
        </pc:spChg>
        <pc:spChg chg="add mod">
          <ac:chgData name="Heiko Klare" userId="d7b0efbd-a5a6-4d7d-acbc-3da3b9cc1b4b" providerId="ADAL" clId="{42BB5D34-7A67-42A0-868D-31A53ECA7E37}" dt="2024-05-14T13:01:02.202" v="14312"/>
          <ac:spMkLst>
            <pc:docMk/>
            <pc:sldMk cId="145644249" sldId="449"/>
            <ac:spMk id="1682" creationId="{9C75F701-BFE8-2BB3-2B40-A518E0BFF3D2}"/>
          </ac:spMkLst>
        </pc:spChg>
        <pc:spChg chg="add mod">
          <ac:chgData name="Heiko Klare" userId="d7b0efbd-a5a6-4d7d-acbc-3da3b9cc1b4b" providerId="ADAL" clId="{42BB5D34-7A67-42A0-868D-31A53ECA7E37}" dt="2024-05-14T13:01:02.202" v="14312"/>
          <ac:spMkLst>
            <pc:docMk/>
            <pc:sldMk cId="145644249" sldId="449"/>
            <ac:spMk id="1684" creationId="{967F1627-5FAD-853D-DED3-64C12C8C7E06}"/>
          </ac:spMkLst>
        </pc:spChg>
        <pc:spChg chg="add mod">
          <ac:chgData name="Heiko Klare" userId="d7b0efbd-a5a6-4d7d-acbc-3da3b9cc1b4b" providerId="ADAL" clId="{42BB5D34-7A67-42A0-868D-31A53ECA7E37}" dt="2024-05-14T13:01:02.202" v="14312"/>
          <ac:spMkLst>
            <pc:docMk/>
            <pc:sldMk cId="145644249" sldId="449"/>
            <ac:spMk id="1686" creationId="{11969BC9-D1E0-CD54-ADDB-E6108D72F03F}"/>
          </ac:spMkLst>
        </pc:spChg>
        <pc:spChg chg="add mod">
          <ac:chgData name="Heiko Klare" userId="d7b0efbd-a5a6-4d7d-acbc-3da3b9cc1b4b" providerId="ADAL" clId="{42BB5D34-7A67-42A0-868D-31A53ECA7E37}" dt="2024-05-14T13:01:02.202" v="14312"/>
          <ac:spMkLst>
            <pc:docMk/>
            <pc:sldMk cId="145644249" sldId="449"/>
            <ac:spMk id="1688" creationId="{E2A39FD3-0359-3991-D1BC-1B8F028BBACA}"/>
          </ac:spMkLst>
        </pc:spChg>
        <pc:spChg chg="add mod">
          <ac:chgData name="Heiko Klare" userId="d7b0efbd-a5a6-4d7d-acbc-3da3b9cc1b4b" providerId="ADAL" clId="{42BB5D34-7A67-42A0-868D-31A53ECA7E37}" dt="2024-05-14T13:01:02.202" v="14312"/>
          <ac:spMkLst>
            <pc:docMk/>
            <pc:sldMk cId="145644249" sldId="449"/>
            <ac:spMk id="1690" creationId="{C2898E57-9D54-C5F1-4F21-BF810A40A46D}"/>
          </ac:spMkLst>
        </pc:spChg>
        <pc:spChg chg="add mod">
          <ac:chgData name="Heiko Klare" userId="d7b0efbd-a5a6-4d7d-acbc-3da3b9cc1b4b" providerId="ADAL" clId="{42BB5D34-7A67-42A0-868D-31A53ECA7E37}" dt="2024-05-14T13:01:02.202" v="14312"/>
          <ac:spMkLst>
            <pc:docMk/>
            <pc:sldMk cId="145644249" sldId="449"/>
            <ac:spMk id="1692" creationId="{B3756CA1-677C-FD9C-0FDB-01B5ADF238CC}"/>
          </ac:spMkLst>
        </pc:spChg>
        <pc:spChg chg="add mod">
          <ac:chgData name="Heiko Klare" userId="d7b0efbd-a5a6-4d7d-acbc-3da3b9cc1b4b" providerId="ADAL" clId="{42BB5D34-7A67-42A0-868D-31A53ECA7E37}" dt="2024-05-14T13:01:02.202" v="14312"/>
          <ac:spMkLst>
            <pc:docMk/>
            <pc:sldMk cId="145644249" sldId="449"/>
            <ac:spMk id="1694" creationId="{AE44A2AB-28FE-221E-C695-A85FCEDB466A}"/>
          </ac:spMkLst>
        </pc:spChg>
        <pc:spChg chg="add mod">
          <ac:chgData name="Heiko Klare" userId="d7b0efbd-a5a6-4d7d-acbc-3da3b9cc1b4b" providerId="ADAL" clId="{42BB5D34-7A67-42A0-868D-31A53ECA7E37}" dt="2024-05-14T13:01:02.202" v="14312"/>
          <ac:spMkLst>
            <pc:docMk/>
            <pc:sldMk cId="145644249" sldId="449"/>
            <ac:spMk id="1696" creationId="{C250AE98-141C-0889-C0F4-308154B90779}"/>
          </ac:spMkLst>
        </pc:spChg>
        <pc:spChg chg="add mod">
          <ac:chgData name="Heiko Klare" userId="d7b0efbd-a5a6-4d7d-acbc-3da3b9cc1b4b" providerId="ADAL" clId="{42BB5D34-7A67-42A0-868D-31A53ECA7E37}" dt="2024-05-14T13:01:02.202" v="14312"/>
          <ac:spMkLst>
            <pc:docMk/>
            <pc:sldMk cId="145644249" sldId="449"/>
            <ac:spMk id="1698" creationId="{C5567946-DFEF-5655-0F60-74471292E78D}"/>
          </ac:spMkLst>
        </pc:spChg>
        <pc:spChg chg="add mod">
          <ac:chgData name="Heiko Klare" userId="d7b0efbd-a5a6-4d7d-acbc-3da3b9cc1b4b" providerId="ADAL" clId="{42BB5D34-7A67-42A0-868D-31A53ECA7E37}" dt="2024-05-14T13:01:02.202" v="14312"/>
          <ac:spMkLst>
            <pc:docMk/>
            <pc:sldMk cId="145644249" sldId="449"/>
            <ac:spMk id="1700" creationId="{92AA9C3D-C8F7-E7DC-8D6C-D4DC9285F453}"/>
          </ac:spMkLst>
        </pc:spChg>
        <pc:spChg chg="add mod">
          <ac:chgData name="Heiko Klare" userId="d7b0efbd-a5a6-4d7d-acbc-3da3b9cc1b4b" providerId="ADAL" clId="{42BB5D34-7A67-42A0-868D-31A53ECA7E37}" dt="2024-05-14T13:01:02.202" v="14312"/>
          <ac:spMkLst>
            <pc:docMk/>
            <pc:sldMk cId="145644249" sldId="449"/>
            <ac:spMk id="1702" creationId="{4C6DBADF-A885-9440-3AEC-885946069BC7}"/>
          </ac:spMkLst>
        </pc:spChg>
        <pc:spChg chg="add mod">
          <ac:chgData name="Heiko Klare" userId="d7b0efbd-a5a6-4d7d-acbc-3da3b9cc1b4b" providerId="ADAL" clId="{42BB5D34-7A67-42A0-868D-31A53ECA7E37}" dt="2024-05-14T13:01:02.202" v="14312"/>
          <ac:spMkLst>
            <pc:docMk/>
            <pc:sldMk cId="145644249" sldId="449"/>
            <ac:spMk id="1704" creationId="{FE778092-6E48-51AC-BF70-39CFA6001559}"/>
          </ac:spMkLst>
        </pc:spChg>
        <pc:spChg chg="add mod">
          <ac:chgData name="Heiko Klare" userId="d7b0efbd-a5a6-4d7d-acbc-3da3b9cc1b4b" providerId="ADAL" clId="{42BB5D34-7A67-42A0-868D-31A53ECA7E37}" dt="2024-05-14T13:01:02.202" v="14312"/>
          <ac:spMkLst>
            <pc:docMk/>
            <pc:sldMk cId="145644249" sldId="449"/>
            <ac:spMk id="1706" creationId="{7D9E2862-0A2F-3757-52F3-169C02AB1B70}"/>
          </ac:spMkLst>
        </pc:spChg>
        <pc:spChg chg="add mod">
          <ac:chgData name="Heiko Klare" userId="d7b0efbd-a5a6-4d7d-acbc-3da3b9cc1b4b" providerId="ADAL" clId="{42BB5D34-7A67-42A0-868D-31A53ECA7E37}" dt="2024-05-14T13:01:02.202" v="14312"/>
          <ac:spMkLst>
            <pc:docMk/>
            <pc:sldMk cId="145644249" sldId="449"/>
            <ac:spMk id="1708" creationId="{1BF90C88-7DCD-18DA-1275-B41067BFBCF9}"/>
          </ac:spMkLst>
        </pc:spChg>
        <pc:spChg chg="add mod">
          <ac:chgData name="Heiko Klare" userId="d7b0efbd-a5a6-4d7d-acbc-3da3b9cc1b4b" providerId="ADAL" clId="{42BB5D34-7A67-42A0-868D-31A53ECA7E37}" dt="2024-05-14T13:01:02.202" v="14312"/>
          <ac:spMkLst>
            <pc:docMk/>
            <pc:sldMk cId="145644249" sldId="449"/>
            <ac:spMk id="1710" creationId="{40AA30E0-057D-CC8D-FA41-7A4D6C3E645E}"/>
          </ac:spMkLst>
        </pc:spChg>
        <pc:spChg chg="add mod">
          <ac:chgData name="Heiko Klare" userId="d7b0efbd-a5a6-4d7d-acbc-3da3b9cc1b4b" providerId="ADAL" clId="{42BB5D34-7A67-42A0-868D-31A53ECA7E37}" dt="2024-05-14T13:01:02.202" v="14312"/>
          <ac:spMkLst>
            <pc:docMk/>
            <pc:sldMk cId="145644249" sldId="449"/>
            <ac:spMk id="1712" creationId="{831624C5-BC5F-01B4-A2D0-BB80C376E5F0}"/>
          </ac:spMkLst>
        </pc:spChg>
        <pc:spChg chg="add mod">
          <ac:chgData name="Heiko Klare" userId="d7b0efbd-a5a6-4d7d-acbc-3da3b9cc1b4b" providerId="ADAL" clId="{42BB5D34-7A67-42A0-868D-31A53ECA7E37}" dt="2024-05-14T13:01:02.202" v="14312"/>
          <ac:spMkLst>
            <pc:docMk/>
            <pc:sldMk cId="145644249" sldId="449"/>
            <ac:spMk id="1714" creationId="{F3A09FF0-56F3-A990-AC54-FA48713D7EE1}"/>
          </ac:spMkLst>
        </pc:spChg>
        <pc:spChg chg="add mod">
          <ac:chgData name="Heiko Klare" userId="d7b0efbd-a5a6-4d7d-acbc-3da3b9cc1b4b" providerId="ADAL" clId="{42BB5D34-7A67-42A0-868D-31A53ECA7E37}" dt="2024-05-14T13:01:02.202" v="14312"/>
          <ac:spMkLst>
            <pc:docMk/>
            <pc:sldMk cId="145644249" sldId="449"/>
            <ac:spMk id="1716" creationId="{98740D26-E968-7A4F-D6AD-3F6AD91BF5CC}"/>
          </ac:spMkLst>
        </pc:spChg>
        <pc:spChg chg="add mod">
          <ac:chgData name="Heiko Klare" userId="d7b0efbd-a5a6-4d7d-acbc-3da3b9cc1b4b" providerId="ADAL" clId="{42BB5D34-7A67-42A0-868D-31A53ECA7E37}" dt="2024-05-14T13:01:02.202" v="14312"/>
          <ac:spMkLst>
            <pc:docMk/>
            <pc:sldMk cId="145644249" sldId="449"/>
            <ac:spMk id="1718" creationId="{84AEB40E-B46C-8C3E-C2E6-EEEAB03C558F}"/>
          </ac:spMkLst>
        </pc:spChg>
        <pc:spChg chg="add mod">
          <ac:chgData name="Heiko Klare" userId="d7b0efbd-a5a6-4d7d-acbc-3da3b9cc1b4b" providerId="ADAL" clId="{42BB5D34-7A67-42A0-868D-31A53ECA7E37}" dt="2024-05-14T13:01:02.202" v="14312"/>
          <ac:spMkLst>
            <pc:docMk/>
            <pc:sldMk cId="145644249" sldId="449"/>
            <ac:spMk id="1720" creationId="{F37E39FA-6000-0D7E-2AF5-FD6C43852EF4}"/>
          </ac:spMkLst>
        </pc:spChg>
        <pc:spChg chg="add mod">
          <ac:chgData name="Heiko Klare" userId="d7b0efbd-a5a6-4d7d-acbc-3da3b9cc1b4b" providerId="ADAL" clId="{42BB5D34-7A67-42A0-868D-31A53ECA7E37}" dt="2024-05-14T13:01:02.202" v="14312"/>
          <ac:spMkLst>
            <pc:docMk/>
            <pc:sldMk cId="145644249" sldId="449"/>
            <ac:spMk id="1722" creationId="{2623729C-0246-7EDF-8062-C5106BA2273D}"/>
          </ac:spMkLst>
        </pc:spChg>
        <pc:spChg chg="add mod">
          <ac:chgData name="Heiko Klare" userId="d7b0efbd-a5a6-4d7d-acbc-3da3b9cc1b4b" providerId="ADAL" clId="{42BB5D34-7A67-42A0-868D-31A53ECA7E37}" dt="2024-05-14T13:01:02.202" v="14312"/>
          <ac:spMkLst>
            <pc:docMk/>
            <pc:sldMk cId="145644249" sldId="449"/>
            <ac:spMk id="1724" creationId="{50FC87DB-BB8D-9356-762D-AC5F17EB22F3}"/>
          </ac:spMkLst>
        </pc:spChg>
        <pc:spChg chg="add mod">
          <ac:chgData name="Heiko Klare" userId="d7b0efbd-a5a6-4d7d-acbc-3da3b9cc1b4b" providerId="ADAL" clId="{42BB5D34-7A67-42A0-868D-31A53ECA7E37}" dt="2024-05-14T13:01:02.202" v="14312"/>
          <ac:spMkLst>
            <pc:docMk/>
            <pc:sldMk cId="145644249" sldId="449"/>
            <ac:spMk id="1726" creationId="{EE6626E3-103D-8406-EEDB-B2D31592C82B}"/>
          </ac:spMkLst>
        </pc:spChg>
        <pc:spChg chg="add mod">
          <ac:chgData name="Heiko Klare" userId="d7b0efbd-a5a6-4d7d-acbc-3da3b9cc1b4b" providerId="ADAL" clId="{42BB5D34-7A67-42A0-868D-31A53ECA7E37}" dt="2024-05-14T13:01:02.202" v="14312"/>
          <ac:spMkLst>
            <pc:docMk/>
            <pc:sldMk cId="145644249" sldId="449"/>
            <ac:spMk id="1728" creationId="{69819F2D-AC0D-9C59-2AD2-78BA9DD86834}"/>
          </ac:spMkLst>
        </pc:spChg>
        <pc:spChg chg="add mod">
          <ac:chgData name="Heiko Klare" userId="d7b0efbd-a5a6-4d7d-acbc-3da3b9cc1b4b" providerId="ADAL" clId="{42BB5D34-7A67-42A0-868D-31A53ECA7E37}" dt="2024-05-14T13:01:02.202" v="14312"/>
          <ac:spMkLst>
            <pc:docMk/>
            <pc:sldMk cId="145644249" sldId="449"/>
            <ac:spMk id="1730" creationId="{68FC0C58-F92F-22D5-2DF8-4AC7CCEDA3E3}"/>
          </ac:spMkLst>
        </pc:spChg>
        <pc:spChg chg="add mod">
          <ac:chgData name="Heiko Klare" userId="d7b0efbd-a5a6-4d7d-acbc-3da3b9cc1b4b" providerId="ADAL" clId="{42BB5D34-7A67-42A0-868D-31A53ECA7E37}" dt="2024-05-14T13:01:02.202" v="14312"/>
          <ac:spMkLst>
            <pc:docMk/>
            <pc:sldMk cId="145644249" sldId="449"/>
            <ac:spMk id="1732" creationId="{59DD1DD7-114F-3810-D90F-7BF61055E9A9}"/>
          </ac:spMkLst>
        </pc:spChg>
        <pc:spChg chg="add mod">
          <ac:chgData name="Heiko Klare" userId="d7b0efbd-a5a6-4d7d-acbc-3da3b9cc1b4b" providerId="ADAL" clId="{42BB5D34-7A67-42A0-868D-31A53ECA7E37}" dt="2024-05-14T13:01:02.202" v="14312"/>
          <ac:spMkLst>
            <pc:docMk/>
            <pc:sldMk cId="145644249" sldId="449"/>
            <ac:spMk id="1734" creationId="{7DC1515E-46E0-8CE2-5B60-A3904E93391C}"/>
          </ac:spMkLst>
        </pc:spChg>
        <pc:spChg chg="add mod">
          <ac:chgData name="Heiko Klare" userId="d7b0efbd-a5a6-4d7d-acbc-3da3b9cc1b4b" providerId="ADAL" clId="{42BB5D34-7A67-42A0-868D-31A53ECA7E37}" dt="2024-05-14T13:01:02.202" v="14312"/>
          <ac:spMkLst>
            <pc:docMk/>
            <pc:sldMk cId="145644249" sldId="449"/>
            <ac:spMk id="1736" creationId="{53BC0C5E-CFDC-FB6E-6F47-13AB6903DA1B}"/>
          </ac:spMkLst>
        </pc:spChg>
        <pc:spChg chg="add mod">
          <ac:chgData name="Heiko Klare" userId="d7b0efbd-a5a6-4d7d-acbc-3da3b9cc1b4b" providerId="ADAL" clId="{42BB5D34-7A67-42A0-868D-31A53ECA7E37}" dt="2024-05-14T13:01:02.202" v="14312"/>
          <ac:spMkLst>
            <pc:docMk/>
            <pc:sldMk cId="145644249" sldId="449"/>
            <ac:spMk id="1738" creationId="{8231F33E-8BEC-DCF1-8037-65175872AF35}"/>
          </ac:spMkLst>
        </pc:spChg>
        <pc:spChg chg="add mod">
          <ac:chgData name="Heiko Klare" userId="d7b0efbd-a5a6-4d7d-acbc-3da3b9cc1b4b" providerId="ADAL" clId="{42BB5D34-7A67-42A0-868D-31A53ECA7E37}" dt="2024-05-14T13:01:02.202" v="14312"/>
          <ac:spMkLst>
            <pc:docMk/>
            <pc:sldMk cId="145644249" sldId="449"/>
            <ac:spMk id="1740" creationId="{14FB9EA8-EDD6-249E-371D-9FCCD5D3A58B}"/>
          </ac:spMkLst>
        </pc:spChg>
        <pc:spChg chg="add mod">
          <ac:chgData name="Heiko Klare" userId="d7b0efbd-a5a6-4d7d-acbc-3da3b9cc1b4b" providerId="ADAL" clId="{42BB5D34-7A67-42A0-868D-31A53ECA7E37}" dt="2024-05-14T13:01:02.202" v="14312"/>
          <ac:spMkLst>
            <pc:docMk/>
            <pc:sldMk cId="145644249" sldId="449"/>
            <ac:spMk id="1742" creationId="{32ABD496-5AA7-5AC4-2022-382B285E06E0}"/>
          </ac:spMkLst>
        </pc:spChg>
        <pc:spChg chg="add mod">
          <ac:chgData name="Heiko Klare" userId="d7b0efbd-a5a6-4d7d-acbc-3da3b9cc1b4b" providerId="ADAL" clId="{42BB5D34-7A67-42A0-868D-31A53ECA7E37}" dt="2024-05-14T13:01:02.202" v="14312"/>
          <ac:spMkLst>
            <pc:docMk/>
            <pc:sldMk cId="145644249" sldId="449"/>
            <ac:spMk id="1744" creationId="{6F090830-1FB5-D9EA-46EC-764EE291354F}"/>
          </ac:spMkLst>
        </pc:spChg>
        <pc:spChg chg="add del mod">
          <ac:chgData name="Heiko Klare" userId="d7b0efbd-a5a6-4d7d-acbc-3da3b9cc1b4b" providerId="ADAL" clId="{42BB5D34-7A67-42A0-868D-31A53ECA7E37}" dt="2024-05-14T13:25:55.596" v="14907" actId="6264"/>
          <ac:spMkLst>
            <pc:docMk/>
            <pc:sldMk cId="145644249" sldId="449"/>
            <ac:spMk id="1747" creationId="{8BED4C77-AF3D-5B69-01A4-7071348B7E27}"/>
          </ac:spMkLst>
        </pc:spChg>
        <pc:spChg chg="add del mod">
          <ac:chgData name="Heiko Klare" userId="d7b0efbd-a5a6-4d7d-acbc-3da3b9cc1b4b" providerId="ADAL" clId="{42BB5D34-7A67-42A0-868D-31A53ECA7E37}" dt="2024-05-14T13:25:55.596" v="14907" actId="6264"/>
          <ac:spMkLst>
            <pc:docMk/>
            <pc:sldMk cId="145644249" sldId="449"/>
            <ac:spMk id="1748" creationId="{5C5D29E5-7C70-D759-6295-42C7F8CFD580}"/>
          </ac:spMkLst>
        </pc:spChg>
        <pc:spChg chg="add del mod">
          <ac:chgData name="Heiko Klare" userId="d7b0efbd-a5a6-4d7d-acbc-3da3b9cc1b4b" providerId="ADAL" clId="{42BB5D34-7A67-42A0-868D-31A53ECA7E37}" dt="2024-05-14T13:25:55.596" v="14907" actId="6264"/>
          <ac:spMkLst>
            <pc:docMk/>
            <pc:sldMk cId="145644249" sldId="449"/>
            <ac:spMk id="1749" creationId="{0673EE2F-727F-48C7-590B-B4459ECF18BD}"/>
          </ac:spMkLst>
        </pc:spChg>
        <pc:spChg chg="add del mod">
          <ac:chgData name="Heiko Klare" userId="d7b0efbd-a5a6-4d7d-acbc-3da3b9cc1b4b" providerId="ADAL" clId="{42BB5D34-7A67-42A0-868D-31A53ECA7E37}" dt="2024-05-14T13:25:55.596" v="14907" actId="6264"/>
          <ac:spMkLst>
            <pc:docMk/>
            <pc:sldMk cId="145644249" sldId="449"/>
            <ac:spMk id="1750" creationId="{BF94BAD8-65D5-F596-0FBE-7A653C30F6E4}"/>
          </ac:spMkLst>
        </pc:spChg>
        <pc:spChg chg="add del mod">
          <ac:chgData name="Heiko Klare" userId="d7b0efbd-a5a6-4d7d-acbc-3da3b9cc1b4b" providerId="ADAL" clId="{42BB5D34-7A67-42A0-868D-31A53ECA7E37}" dt="2024-05-14T13:25:55.596" v="14907" actId="6264"/>
          <ac:spMkLst>
            <pc:docMk/>
            <pc:sldMk cId="145644249" sldId="449"/>
            <ac:spMk id="1751" creationId="{DA0AE5FD-4AEE-F8A2-C476-6B63AF9EECEB}"/>
          </ac:spMkLst>
        </pc:spChg>
        <pc:spChg chg="add del mod">
          <ac:chgData name="Heiko Klare" userId="d7b0efbd-a5a6-4d7d-acbc-3da3b9cc1b4b" providerId="ADAL" clId="{42BB5D34-7A67-42A0-868D-31A53ECA7E37}" dt="2024-05-14T13:25:56.551" v="14908" actId="6264"/>
          <ac:spMkLst>
            <pc:docMk/>
            <pc:sldMk cId="145644249" sldId="449"/>
            <ac:spMk id="1752" creationId="{B69FEACF-E10F-F255-9832-47B9D93C94D7}"/>
          </ac:spMkLst>
        </pc:spChg>
        <pc:spChg chg="add del mod">
          <ac:chgData name="Heiko Klare" userId="d7b0efbd-a5a6-4d7d-acbc-3da3b9cc1b4b" providerId="ADAL" clId="{42BB5D34-7A67-42A0-868D-31A53ECA7E37}" dt="2024-05-14T13:25:56.551" v="14908" actId="6264"/>
          <ac:spMkLst>
            <pc:docMk/>
            <pc:sldMk cId="145644249" sldId="449"/>
            <ac:spMk id="1753" creationId="{23BC6829-B24B-58CD-E6CE-21F6B188A2C5}"/>
          </ac:spMkLst>
        </pc:spChg>
        <pc:spChg chg="add del mod">
          <ac:chgData name="Heiko Klare" userId="d7b0efbd-a5a6-4d7d-acbc-3da3b9cc1b4b" providerId="ADAL" clId="{42BB5D34-7A67-42A0-868D-31A53ECA7E37}" dt="2024-05-14T13:25:56.551" v="14908" actId="6264"/>
          <ac:spMkLst>
            <pc:docMk/>
            <pc:sldMk cId="145644249" sldId="449"/>
            <ac:spMk id="1754" creationId="{A314C82E-50C1-7AE5-E95B-DC1188BC80CA}"/>
          </ac:spMkLst>
        </pc:spChg>
        <pc:spChg chg="add del mod">
          <ac:chgData name="Heiko Klare" userId="d7b0efbd-a5a6-4d7d-acbc-3da3b9cc1b4b" providerId="ADAL" clId="{42BB5D34-7A67-42A0-868D-31A53ECA7E37}" dt="2024-05-14T13:25:56.551" v="14908" actId="6264"/>
          <ac:spMkLst>
            <pc:docMk/>
            <pc:sldMk cId="145644249" sldId="449"/>
            <ac:spMk id="1755" creationId="{CB84D85D-FCCA-4F12-57E5-368053700D76}"/>
          </ac:spMkLst>
        </pc:spChg>
        <pc:spChg chg="add del mod">
          <ac:chgData name="Heiko Klare" userId="d7b0efbd-a5a6-4d7d-acbc-3da3b9cc1b4b" providerId="ADAL" clId="{42BB5D34-7A67-42A0-868D-31A53ECA7E37}" dt="2024-05-14T13:25:56.551" v="14908" actId="6264"/>
          <ac:spMkLst>
            <pc:docMk/>
            <pc:sldMk cId="145644249" sldId="449"/>
            <ac:spMk id="1756" creationId="{EDFB5FA3-874C-B981-318B-FA9DD2F301E0}"/>
          </ac:spMkLst>
        </pc:spChg>
        <pc:spChg chg="add mod">
          <ac:chgData name="Heiko Klare" userId="d7b0efbd-a5a6-4d7d-acbc-3da3b9cc1b4b" providerId="ADAL" clId="{42BB5D34-7A67-42A0-868D-31A53ECA7E37}" dt="2024-05-14T13:26:28.266" v="15002" actId="6549"/>
          <ac:spMkLst>
            <pc:docMk/>
            <pc:sldMk cId="145644249" sldId="449"/>
            <ac:spMk id="1757" creationId="{5309FE5B-EDA1-D241-E5F5-3541A8FD3ADF}"/>
          </ac:spMkLst>
        </pc:spChg>
        <pc:grpChg chg="mod">
          <ac:chgData name="Heiko Klare" userId="d7b0efbd-a5a6-4d7d-acbc-3da3b9cc1b4b" providerId="ADAL" clId="{42BB5D34-7A67-42A0-868D-31A53ECA7E37}" dt="2024-05-14T13:00:38.529" v="14310"/>
          <ac:grpSpMkLst>
            <pc:docMk/>
            <pc:sldMk cId="145644249" sldId="449"/>
            <ac:grpSpMk id="1" creationId="{00000000-0000-0000-0000-000000000000}"/>
          </ac:grpSpMkLst>
        </pc:grpChg>
        <pc:grpChg chg="add mod">
          <ac:chgData name="Heiko Klare" userId="d7b0efbd-a5a6-4d7d-acbc-3da3b9cc1b4b" providerId="ADAL" clId="{42BB5D34-7A67-42A0-868D-31A53ECA7E37}" dt="2024-05-14T13:00:38.529" v="14310"/>
          <ac:grpSpMkLst>
            <pc:docMk/>
            <pc:sldMk cId="145644249" sldId="449"/>
            <ac:grpSpMk id="716" creationId="{7C67030A-3505-F021-E16A-1F319C3AC155}"/>
          </ac:grpSpMkLst>
        </pc:grpChg>
        <pc:picChg chg="add del mod">
          <ac:chgData name="Heiko Klare" userId="d7b0efbd-a5a6-4d7d-acbc-3da3b9cc1b4b" providerId="ADAL" clId="{42BB5D34-7A67-42A0-868D-31A53ECA7E37}" dt="2024-05-14T12:09:06.357" v="12358" actId="478"/>
          <ac:picMkLst>
            <pc:docMk/>
            <pc:sldMk cId="145644249" sldId="449"/>
            <ac:picMk id="360" creationId="{436BE4CF-11A7-4FF6-31B9-AAAC3BAEBFE0}"/>
          </ac:picMkLst>
        </pc:picChg>
        <pc:picChg chg="add mod ord">
          <ac:chgData name="Heiko Klare" userId="d7b0efbd-a5a6-4d7d-acbc-3da3b9cc1b4b" providerId="ADAL" clId="{42BB5D34-7A67-42A0-868D-31A53ECA7E37}" dt="2024-05-14T13:26:35.376" v="15023" actId="1035"/>
          <ac:picMkLst>
            <pc:docMk/>
            <pc:sldMk cId="145644249" sldId="449"/>
            <ac:picMk id="1746" creationId="{976E89EE-AB2A-EA90-AAE1-0DE6D7F5F571}"/>
          </ac:picMkLst>
        </pc:picChg>
        <pc:cxnChg chg="add mod">
          <ac:chgData name="Heiko Klare" userId="d7b0efbd-a5a6-4d7d-acbc-3da3b9cc1b4b" providerId="ADAL" clId="{42BB5D34-7A67-42A0-868D-31A53ECA7E37}" dt="2024-05-14T12:05:58.883" v="12351"/>
          <ac:cxnSpMkLst>
            <pc:docMk/>
            <pc:sldMk cId="145644249" sldId="449"/>
            <ac:cxnSpMk id="12" creationId="{DAEFFD51-4419-DC79-4962-3A003425D3AD}"/>
          </ac:cxnSpMkLst>
        </pc:cxnChg>
        <pc:cxnChg chg="add mod">
          <ac:chgData name="Heiko Klare" userId="d7b0efbd-a5a6-4d7d-acbc-3da3b9cc1b4b" providerId="ADAL" clId="{42BB5D34-7A67-42A0-868D-31A53ECA7E37}" dt="2024-05-14T12:05:58.883" v="12351"/>
          <ac:cxnSpMkLst>
            <pc:docMk/>
            <pc:sldMk cId="145644249" sldId="449"/>
            <ac:cxnSpMk id="14" creationId="{E6AF3B51-1C6C-ACDC-926E-BFFAA052B1A8}"/>
          </ac:cxnSpMkLst>
        </pc:cxnChg>
        <pc:cxnChg chg="add mod">
          <ac:chgData name="Heiko Klare" userId="d7b0efbd-a5a6-4d7d-acbc-3da3b9cc1b4b" providerId="ADAL" clId="{42BB5D34-7A67-42A0-868D-31A53ECA7E37}" dt="2024-05-14T12:05:58.883" v="12351"/>
          <ac:cxnSpMkLst>
            <pc:docMk/>
            <pc:sldMk cId="145644249" sldId="449"/>
            <ac:cxnSpMk id="16" creationId="{3599C5B9-0213-08E2-83B9-9DEB9F75870B}"/>
          </ac:cxnSpMkLst>
        </pc:cxnChg>
        <pc:cxnChg chg="add mod">
          <ac:chgData name="Heiko Klare" userId="d7b0efbd-a5a6-4d7d-acbc-3da3b9cc1b4b" providerId="ADAL" clId="{42BB5D34-7A67-42A0-868D-31A53ECA7E37}" dt="2024-05-14T12:05:58.883" v="12351"/>
          <ac:cxnSpMkLst>
            <pc:docMk/>
            <pc:sldMk cId="145644249" sldId="449"/>
            <ac:cxnSpMk id="18" creationId="{62945BD2-ACFD-7F87-ED1F-517FFC4BFE82}"/>
          </ac:cxnSpMkLst>
        </pc:cxnChg>
        <pc:cxnChg chg="add mod">
          <ac:chgData name="Heiko Klare" userId="d7b0efbd-a5a6-4d7d-acbc-3da3b9cc1b4b" providerId="ADAL" clId="{42BB5D34-7A67-42A0-868D-31A53ECA7E37}" dt="2024-05-14T12:05:58.883" v="12351"/>
          <ac:cxnSpMkLst>
            <pc:docMk/>
            <pc:sldMk cId="145644249" sldId="449"/>
            <ac:cxnSpMk id="20" creationId="{FC69C568-4965-7125-9E5E-1819F1DF61C8}"/>
          </ac:cxnSpMkLst>
        </pc:cxnChg>
        <pc:cxnChg chg="add mod">
          <ac:chgData name="Heiko Klare" userId="d7b0efbd-a5a6-4d7d-acbc-3da3b9cc1b4b" providerId="ADAL" clId="{42BB5D34-7A67-42A0-868D-31A53ECA7E37}" dt="2024-05-14T12:05:58.883" v="12351"/>
          <ac:cxnSpMkLst>
            <pc:docMk/>
            <pc:sldMk cId="145644249" sldId="449"/>
            <ac:cxnSpMk id="22" creationId="{D2382FC3-9E91-9B65-2A46-F60D1D2D5F26}"/>
          </ac:cxnSpMkLst>
        </pc:cxnChg>
        <pc:cxnChg chg="add mod">
          <ac:chgData name="Heiko Klare" userId="d7b0efbd-a5a6-4d7d-acbc-3da3b9cc1b4b" providerId="ADAL" clId="{42BB5D34-7A67-42A0-868D-31A53ECA7E37}" dt="2024-05-14T12:05:58.883" v="12351"/>
          <ac:cxnSpMkLst>
            <pc:docMk/>
            <pc:sldMk cId="145644249" sldId="449"/>
            <ac:cxnSpMk id="24" creationId="{97A73E20-91CD-D7A4-5D7F-B05C07F2C5D6}"/>
          </ac:cxnSpMkLst>
        </pc:cxnChg>
        <pc:cxnChg chg="add mod">
          <ac:chgData name="Heiko Klare" userId="d7b0efbd-a5a6-4d7d-acbc-3da3b9cc1b4b" providerId="ADAL" clId="{42BB5D34-7A67-42A0-868D-31A53ECA7E37}" dt="2024-05-14T12:05:58.883" v="12351"/>
          <ac:cxnSpMkLst>
            <pc:docMk/>
            <pc:sldMk cId="145644249" sldId="449"/>
            <ac:cxnSpMk id="26" creationId="{EA86450D-5756-A0D5-85AC-B7FA91FB3C6A}"/>
          </ac:cxnSpMkLst>
        </pc:cxnChg>
        <pc:cxnChg chg="add mod">
          <ac:chgData name="Heiko Klare" userId="d7b0efbd-a5a6-4d7d-acbc-3da3b9cc1b4b" providerId="ADAL" clId="{42BB5D34-7A67-42A0-868D-31A53ECA7E37}" dt="2024-05-14T12:05:58.883" v="12351"/>
          <ac:cxnSpMkLst>
            <pc:docMk/>
            <pc:sldMk cId="145644249" sldId="449"/>
            <ac:cxnSpMk id="28" creationId="{F6D1215E-C703-1B43-DC62-7437D108280C}"/>
          </ac:cxnSpMkLst>
        </pc:cxnChg>
        <pc:cxnChg chg="add mod">
          <ac:chgData name="Heiko Klare" userId="d7b0efbd-a5a6-4d7d-acbc-3da3b9cc1b4b" providerId="ADAL" clId="{42BB5D34-7A67-42A0-868D-31A53ECA7E37}" dt="2024-05-14T12:05:58.883" v="12351"/>
          <ac:cxnSpMkLst>
            <pc:docMk/>
            <pc:sldMk cId="145644249" sldId="449"/>
            <ac:cxnSpMk id="30" creationId="{B9673283-0D06-6B76-D1F8-3A668443F941}"/>
          </ac:cxnSpMkLst>
        </pc:cxnChg>
        <pc:cxnChg chg="add mod">
          <ac:chgData name="Heiko Klare" userId="d7b0efbd-a5a6-4d7d-acbc-3da3b9cc1b4b" providerId="ADAL" clId="{42BB5D34-7A67-42A0-868D-31A53ECA7E37}" dt="2024-05-14T12:05:58.883" v="12351"/>
          <ac:cxnSpMkLst>
            <pc:docMk/>
            <pc:sldMk cId="145644249" sldId="449"/>
            <ac:cxnSpMk id="32" creationId="{68434EC3-AB6F-A53F-4E67-0A92A5F7B94E}"/>
          </ac:cxnSpMkLst>
        </pc:cxnChg>
        <pc:cxnChg chg="add mod">
          <ac:chgData name="Heiko Klare" userId="d7b0efbd-a5a6-4d7d-acbc-3da3b9cc1b4b" providerId="ADAL" clId="{42BB5D34-7A67-42A0-868D-31A53ECA7E37}" dt="2024-05-14T12:05:58.883" v="12351"/>
          <ac:cxnSpMkLst>
            <pc:docMk/>
            <pc:sldMk cId="145644249" sldId="449"/>
            <ac:cxnSpMk id="34" creationId="{05CF0DD3-6A56-2F7B-76D0-E1C32395D38F}"/>
          </ac:cxnSpMkLst>
        </pc:cxnChg>
        <pc:cxnChg chg="add mod">
          <ac:chgData name="Heiko Klare" userId="d7b0efbd-a5a6-4d7d-acbc-3da3b9cc1b4b" providerId="ADAL" clId="{42BB5D34-7A67-42A0-868D-31A53ECA7E37}" dt="2024-05-14T12:05:58.883" v="12351"/>
          <ac:cxnSpMkLst>
            <pc:docMk/>
            <pc:sldMk cId="145644249" sldId="449"/>
            <ac:cxnSpMk id="36" creationId="{7B8982A0-2688-452E-1F34-679B23799928}"/>
          </ac:cxnSpMkLst>
        </pc:cxnChg>
        <pc:cxnChg chg="add mod">
          <ac:chgData name="Heiko Klare" userId="d7b0efbd-a5a6-4d7d-acbc-3da3b9cc1b4b" providerId="ADAL" clId="{42BB5D34-7A67-42A0-868D-31A53ECA7E37}" dt="2024-05-14T12:05:58.883" v="12351"/>
          <ac:cxnSpMkLst>
            <pc:docMk/>
            <pc:sldMk cId="145644249" sldId="449"/>
            <ac:cxnSpMk id="38" creationId="{C0DF663E-574D-13CD-AF6C-632BD78C7148}"/>
          </ac:cxnSpMkLst>
        </pc:cxnChg>
        <pc:cxnChg chg="add mod">
          <ac:chgData name="Heiko Klare" userId="d7b0efbd-a5a6-4d7d-acbc-3da3b9cc1b4b" providerId="ADAL" clId="{42BB5D34-7A67-42A0-868D-31A53ECA7E37}" dt="2024-05-14T12:05:58.883" v="12351"/>
          <ac:cxnSpMkLst>
            <pc:docMk/>
            <pc:sldMk cId="145644249" sldId="449"/>
            <ac:cxnSpMk id="40" creationId="{7AF9C51C-5BEA-C6DB-54C6-079308F0E6FD}"/>
          </ac:cxnSpMkLst>
        </pc:cxnChg>
        <pc:cxnChg chg="add mod">
          <ac:chgData name="Heiko Klare" userId="d7b0efbd-a5a6-4d7d-acbc-3da3b9cc1b4b" providerId="ADAL" clId="{42BB5D34-7A67-42A0-868D-31A53ECA7E37}" dt="2024-05-14T12:05:58.883" v="12351"/>
          <ac:cxnSpMkLst>
            <pc:docMk/>
            <pc:sldMk cId="145644249" sldId="449"/>
            <ac:cxnSpMk id="42" creationId="{B72729F0-5556-1312-D36E-702FDD8BB3B5}"/>
          </ac:cxnSpMkLst>
        </pc:cxnChg>
        <pc:cxnChg chg="add mod">
          <ac:chgData name="Heiko Klare" userId="d7b0efbd-a5a6-4d7d-acbc-3da3b9cc1b4b" providerId="ADAL" clId="{42BB5D34-7A67-42A0-868D-31A53ECA7E37}" dt="2024-05-14T12:05:58.883" v="12351"/>
          <ac:cxnSpMkLst>
            <pc:docMk/>
            <pc:sldMk cId="145644249" sldId="449"/>
            <ac:cxnSpMk id="44" creationId="{ED5CECFB-4A8F-702C-2AF2-28C91485CCD0}"/>
          </ac:cxnSpMkLst>
        </pc:cxnChg>
        <pc:cxnChg chg="add mod">
          <ac:chgData name="Heiko Klare" userId="d7b0efbd-a5a6-4d7d-acbc-3da3b9cc1b4b" providerId="ADAL" clId="{42BB5D34-7A67-42A0-868D-31A53ECA7E37}" dt="2024-05-14T12:05:58.883" v="12351"/>
          <ac:cxnSpMkLst>
            <pc:docMk/>
            <pc:sldMk cId="145644249" sldId="449"/>
            <ac:cxnSpMk id="46" creationId="{DA42B28A-A536-E5F4-D7E5-7B17B15EB9AF}"/>
          </ac:cxnSpMkLst>
        </pc:cxnChg>
        <pc:cxnChg chg="add mod">
          <ac:chgData name="Heiko Klare" userId="d7b0efbd-a5a6-4d7d-acbc-3da3b9cc1b4b" providerId="ADAL" clId="{42BB5D34-7A67-42A0-868D-31A53ECA7E37}" dt="2024-05-14T12:05:58.883" v="12351"/>
          <ac:cxnSpMkLst>
            <pc:docMk/>
            <pc:sldMk cId="145644249" sldId="449"/>
            <ac:cxnSpMk id="48" creationId="{9AA29BFE-B6CE-FC5A-5686-FA02797D5159}"/>
          </ac:cxnSpMkLst>
        </pc:cxnChg>
        <pc:cxnChg chg="add mod">
          <ac:chgData name="Heiko Klare" userId="d7b0efbd-a5a6-4d7d-acbc-3da3b9cc1b4b" providerId="ADAL" clId="{42BB5D34-7A67-42A0-868D-31A53ECA7E37}" dt="2024-05-14T12:05:58.883" v="12351"/>
          <ac:cxnSpMkLst>
            <pc:docMk/>
            <pc:sldMk cId="145644249" sldId="449"/>
            <ac:cxnSpMk id="50" creationId="{9C2731A8-E4B9-29D7-C5B0-61FB27775CA1}"/>
          </ac:cxnSpMkLst>
        </pc:cxnChg>
        <pc:cxnChg chg="add mod">
          <ac:chgData name="Heiko Klare" userId="d7b0efbd-a5a6-4d7d-acbc-3da3b9cc1b4b" providerId="ADAL" clId="{42BB5D34-7A67-42A0-868D-31A53ECA7E37}" dt="2024-05-14T12:05:58.883" v="12351"/>
          <ac:cxnSpMkLst>
            <pc:docMk/>
            <pc:sldMk cId="145644249" sldId="449"/>
            <ac:cxnSpMk id="52" creationId="{9E5F6EFA-175F-7D9B-9DE7-50513FE50181}"/>
          </ac:cxnSpMkLst>
        </pc:cxnChg>
        <pc:cxnChg chg="add mod">
          <ac:chgData name="Heiko Klare" userId="d7b0efbd-a5a6-4d7d-acbc-3da3b9cc1b4b" providerId="ADAL" clId="{42BB5D34-7A67-42A0-868D-31A53ECA7E37}" dt="2024-05-14T12:05:58.883" v="12351"/>
          <ac:cxnSpMkLst>
            <pc:docMk/>
            <pc:sldMk cId="145644249" sldId="449"/>
            <ac:cxnSpMk id="54" creationId="{6DF9A96F-C6E9-6743-348A-100EA58CD2C1}"/>
          </ac:cxnSpMkLst>
        </pc:cxnChg>
        <pc:cxnChg chg="add mod">
          <ac:chgData name="Heiko Klare" userId="d7b0efbd-a5a6-4d7d-acbc-3da3b9cc1b4b" providerId="ADAL" clId="{42BB5D34-7A67-42A0-868D-31A53ECA7E37}" dt="2024-05-14T12:05:58.883" v="12351"/>
          <ac:cxnSpMkLst>
            <pc:docMk/>
            <pc:sldMk cId="145644249" sldId="449"/>
            <ac:cxnSpMk id="56" creationId="{FB178037-0310-B433-B42C-E1CA490CA835}"/>
          </ac:cxnSpMkLst>
        </pc:cxnChg>
        <pc:cxnChg chg="add mod">
          <ac:chgData name="Heiko Klare" userId="d7b0efbd-a5a6-4d7d-acbc-3da3b9cc1b4b" providerId="ADAL" clId="{42BB5D34-7A67-42A0-868D-31A53ECA7E37}" dt="2024-05-14T12:05:58.883" v="12351"/>
          <ac:cxnSpMkLst>
            <pc:docMk/>
            <pc:sldMk cId="145644249" sldId="449"/>
            <ac:cxnSpMk id="58" creationId="{DAA3D237-A4C2-BE06-1C45-9C3C6D82C31A}"/>
          </ac:cxnSpMkLst>
        </pc:cxnChg>
        <pc:cxnChg chg="add mod">
          <ac:chgData name="Heiko Klare" userId="d7b0efbd-a5a6-4d7d-acbc-3da3b9cc1b4b" providerId="ADAL" clId="{42BB5D34-7A67-42A0-868D-31A53ECA7E37}" dt="2024-05-14T12:05:58.883" v="12351"/>
          <ac:cxnSpMkLst>
            <pc:docMk/>
            <pc:sldMk cId="145644249" sldId="449"/>
            <ac:cxnSpMk id="60" creationId="{72790231-5F19-3867-691F-709D5C6D6E92}"/>
          </ac:cxnSpMkLst>
        </pc:cxnChg>
        <pc:cxnChg chg="add mod">
          <ac:chgData name="Heiko Klare" userId="d7b0efbd-a5a6-4d7d-acbc-3da3b9cc1b4b" providerId="ADAL" clId="{42BB5D34-7A67-42A0-868D-31A53ECA7E37}" dt="2024-05-14T12:05:58.883" v="12351"/>
          <ac:cxnSpMkLst>
            <pc:docMk/>
            <pc:sldMk cId="145644249" sldId="449"/>
            <ac:cxnSpMk id="62" creationId="{DD9424C0-DAF6-9FEC-B860-5EF336EDD9CF}"/>
          </ac:cxnSpMkLst>
        </pc:cxnChg>
        <pc:cxnChg chg="add mod">
          <ac:chgData name="Heiko Klare" userId="d7b0efbd-a5a6-4d7d-acbc-3da3b9cc1b4b" providerId="ADAL" clId="{42BB5D34-7A67-42A0-868D-31A53ECA7E37}" dt="2024-05-14T12:05:58.883" v="12351"/>
          <ac:cxnSpMkLst>
            <pc:docMk/>
            <pc:sldMk cId="145644249" sldId="449"/>
            <ac:cxnSpMk id="64" creationId="{C398A0D2-760D-AED8-B3A4-3DE5B7687C03}"/>
          </ac:cxnSpMkLst>
        </pc:cxnChg>
        <pc:cxnChg chg="add mod">
          <ac:chgData name="Heiko Klare" userId="d7b0efbd-a5a6-4d7d-acbc-3da3b9cc1b4b" providerId="ADAL" clId="{42BB5D34-7A67-42A0-868D-31A53ECA7E37}" dt="2024-05-14T12:05:58.883" v="12351"/>
          <ac:cxnSpMkLst>
            <pc:docMk/>
            <pc:sldMk cId="145644249" sldId="449"/>
            <ac:cxnSpMk id="66" creationId="{84440B91-1ED6-DA27-7FAF-E05263013667}"/>
          </ac:cxnSpMkLst>
        </pc:cxnChg>
        <pc:cxnChg chg="add mod">
          <ac:chgData name="Heiko Klare" userId="d7b0efbd-a5a6-4d7d-acbc-3da3b9cc1b4b" providerId="ADAL" clId="{42BB5D34-7A67-42A0-868D-31A53ECA7E37}" dt="2024-05-14T12:05:58.883" v="12351"/>
          <ac:cxnSpMkLst>
            <pc:docMk/>
            <pc:sldMk cId="145644249" sldId="449"/>
            <ac:cxnSpMk id="68" creationId="{6D33A5EE-167C-E5B5-1F05-37A6F92DC885}"/>
          </ac:cxnSpMkLst>
        </pc:cxnChg>
        <pc:cxnChg chg="add mod">
          <ac:chgData name="Heiko Klare" userId="d7b0efbd-a5a6-4d7d-acbc-3da3b9cc1b4b" providerId="ADAL" clId="{42BB5D34-7A67-42A0-868D-31A53ECA7E37}" dt="2024-05-14T12:05:58.883" v="12351"/>
          <ac:cxnSpMkLst>
            <pc:docMk/>
            <pc:sldMk cId="145644249" sldId="449"/>
            <ac:cxnSpMk id="70" creationId="{387AEF4F-4D68-C207-3319-0C0FEE2128E1}"/>
          </ac:cxnSpMkLst>
        </pc:cxnChg>
        <pc:cxnChg chg="add mod">
          <ac:chgData name="Heiko Klare" userId="d7b0efbd-a5a6-4d7d-acbc-3da3b9cc1b4b" providerId="ADAL" clId="{42BB5D34-7A67-42A0-868D-31A53ECA7E37}" dt="2024-05-14T12:05:58.883" v="12351"/>
          <ac:cxnSpMkLst>
            <pc:docMk/>
            <pc:sldMk cId="145644249" sldId="449"/>
            <ac:cxnSpMk id="72" creationId="{C3F6EE6E-646B-7963-8317-071D34CE179F}"/>
          </ac:cxnSpMkLst>
        </pc:cxnChg>
        <pc:cxnChg chg="add mod">
          <ac:chgData name="Heiko Klare" userId="d7b0efbd-a5a6-4d7d-acbc-3da3b9cc1b4b" providerId="ADAL" clId="{42BB5D34-7A67-42A0-868D-31A53ECA7E37}" dt="2024-05-14T12:05:58.883" v="12351"/>
          <ac:cxnSpMkLst>
            <pc:docMk/>
            <pc:sldMk cId="145644249" sldId="449"/>
            <ac:cxnSpMk id="74" creationId="{36CF6658-4659-6FBF-5AED-80221BBD24E5}"/>
          </ac:cxnSpMkLst>
        </pc:cxnChg>
        <pc:cxnChg chg="add mod">
          <ac:chgData name="Heiko Klare" userId="d7b0efbd-a5a6-4d7d-acbc-3da3b9cc1b4b" providerId="ADAL" clId="{42BB5D34-7A67-42A0-868D-31A53ECA7E37}" dt="2024-05-14T12:05:58.883" v="12351"/>
          <ac:cxnSpMkLst>
            <pc:docMk/>
            <pc:sldMk cId="145644249" sldId="449"/>
            <ac:cxnSpMk id="98" creationId="{463ED93E-29A7-5D17-8ADF-581B6204494E}"/>
          </ac:cxnSpMkLst>
        </pc:cxnChg>
        <pc:cxnChg chg="add mod">
          <ac:chgData name="Heiko Klare" userId="d7b0efbd-a5a6-4d7d-acbc-3da3b9cc1b4b" providerId="ADAL" clId="{42BB5D34-7A67-42A0-868D-31A53ECA7E37}" dt="2024-05-14T12:05:58.883" v="12351"/>
          <ac:cxnSpMkLst>
            <pc:docMk/>
            <pc:sldMk cId="145644249" sldId="449"/>
            <ac:cxnSpMk id="100" creationId="{827EE2E4-EF31-FB99-2E13-C4568F0C5015}"/>
          </ac:cxnSpMkLst>
        </pc:cxnChg>
        <pc:cxnChg chg="add mod">
          <ac:chgData name="Heiko Klare" userId="d7b0efbd-a5a6-4d7d-acbc-3da3b9cc1b4b" providerId="ADAL" clId="{42BB5D34-7A67-42A0-868D-31A53ECA7E37}" dt="2024-05-14T12:05:58.883" v="12351"/>
          <ac:cxnSpMkLst>
            <pc:docMk/>
            <pc:sldMk cId="145644249" sldId="449"/>
            <ac:cxnSpMk id="102" creationId="{DB8301FD-94F9-1BE5-8501-6F8A5EB804E0}"/>
          </ac:cxnSpMkLst>
        </pc:cxnChg>
        <pc:cxnChg chg="add mod">
          <ac:chgData name="Heiko Klare" userId="d7b0efbd-a5a6-4d7d-acbc-3da3b9cc1b4b" providerId="ADAL" clId="{42BB5D34-7A67-42A0-868D-31A53ECA7E37}" dt="2024-05-14T12:05:58.883" v="12351"/>
          <ac:cxnSpMkLst>
            <pc:docMk/>
            <pc:sldMk cId="145644249" sldId="449"/>
            <ac:cxnSpMk id="104" creationId="{680533E9-B0B5-11F0-29A9-580B9F37725B}"/>
          </ac:cxnSpMkLst>
        </pc:cxnChg>
        <pc:cxnChg chg="add mod">
          <ac:chgData name="Heiko Klare" userId="d7b0efbd-a5a6-4d7d-acbc-3da3b9cc1b4b" providerId="ADAL" clId="{42BB5D34-7A67-42A0-868D-31A53ECA7E37}" dt="2024-05-14T12:05:58.883" v="12351"/>
          <ac:cxnSpMkLst>
            <pc:docMk/>
            <pc:sldMk cId="145644249" sldId="449"/>
            <ac:cxnSpMk id="106" creationId="{14D678F3-A2D2-8F08-E22D-5350ED1CC034}"/>
          </ac:cxnSpMkLst>
        </pc:cxnChg>
        <pc:cxnChg chg="add mod">
          <ac:chgData name="Heiko Klare" userId="d7b0efbd-a5a6-4d7d-acbc-3da3b9cc1b4b" providerId="ADAL" clId="{42BB5D34-7A67-42A0-868D-31A53ECA7E37}" dt="2024-05-14T12:05:58.883" v="12351"/>
          <ac:cxnSpMkLst>
            <pc:docMk/>
            <pc:sldMk cId="145644249" sldId="449"/>
            <ac:cxnSpMk id="108" creationId="{7D759596-24A9-9939-4E87-470572FEF5B6}"/>
          </ac:cxnSpMkLst>
        </pc:cxnChg>
        <pc:cxnChg chg="add mod">
          <ac:chgData name="Heiko Klare" userId="d7b0efbd-a5a6-4d7d-acbc-3da3b9cc1b4b" providerId="ADAL" clId="{42BB5D34-7A67-42A0-868D-31A53ECA7E37}" dt="2024-05-14T12:05:58.883" v="12351"/>
          <ac:cxnSpMkLst>
            <pc:docMk/>
            <pc:sldMk cId="145644249" sldId="449"/>
            <ac:cxnSpMk id="110" creationId="{BD97E842-81B4-E739-6E58-7B906712832E}"/>
          </ac:cxnSpMkLst>
        </pc:cxnChg>
        <pc:cxnChg chg="add mod">
          <ac:chgData name="Heiko Klare" userId="d7b0efbd-a5a6-4d7d-acbc-3da3b9cc1b4b" providerId="ADAL" clId="{42BB5D34-7A67-42A0-868D-31A53ECA7E37}" dt="2024-05-14T12:05:58.883" v="12351"/>
          <ac:cxnSpMkLst>
            <pc:docMk/>
            <pc:sldMk cId="145644249" sldId="449"/>
            <ac:cxnSpMk id="112" creationId="{FA35789E-F856-7D3E-CE28-566E4A1C9D21}"/>
          </ac:cxnSpMkLst>
        </pc:cxnChg>
        <pc:cxnChg chg="add mod">
          <ac:chgData name="Heiko Klare" userId="d7b0efbd-a5a6-4d7d-acbc-3da3b9cc1b4b" providerId="ADAL" clId="{42BB5D34-7A67-42A0-868D-31A53ECA7E37}" dt="2024-05-14T12:05:58.883" v="12351"/>
          <ac:cxnSpMkLst>
            <pc:docMk/>
            <pc:sldMk cId="145644249" sldId="449"/>
            <ac:cxnSpMk id="114" creationId="{16B04478-2728-1EBF-E174-51FBBBB6A59F}"/>
          </ac:cxnSpMkLst>
        </pc:cxnChg>
        <pc:cxnChg chg="add mod">
          <ac:chgData name="Heiko Klare" userId="d7b0efbd-a5a6-4d7d-acbc-3da3b9cc1b4b" providerId="ADAL" clId="{42BB5D34-7A67-42A0-868D-31A53ECA7E37}" dt="2024-05-14T12:05:58.883" v="12351"/>
          <ac:cxnSpMkLst>
            <pc:docMk/>
            <pc:sldMk cId="145644249" sldId="449"/>
            <ac:cxnSpMk id="116" creationId="{291714BB-3C76-226D-0F3E-3E8BF05474AD}"/>
          </ac:cxnSpMkLst>
        </pc:cxnChg>
        <pc:cxnChg chg="add mod">
          <ac:chgData name="Heiko Klare" userId="d7b0efbd-a5a6-4d7d-acbc-3da3b9cc1b4b" providerId="ADAL" clId="{42BB5D34-7A67-42A0-868D-31A53ECA7E37}" dt="2024-05-14T12:05:58.883" v="12351"/>
          <ac:cxnSpMkLst>
            <pc:docMk/>
            <pc:sldMk cId="145644249" sldId="449"/>
            <ac:cxnSpMk id="118" creationId="{C155AC47-33F7-1C07-8CF6-77C88096A739}"/>
          </ac:cxnSpMkLst>
        </pc:cxnChg>
        <pc:cxnChg chg="add mod">
          <ac:chgData name="Heiko Klare" userId="d7b0efbd-a5a6-4d7d-acbc-3da3b9cc1b4b" providerId="ADAL" clId="{42BB5D34-7A67-42A0-868D-31A53ECA7E37}" dt="2024-05-14T12:05:58.883" v="12351"/>
          <ac:cxnSpMkLst>
            <pc:docMk/>
            <pc:sldMk cId="145644249" sldId="449"/>
            <ac:cxnSpMk id="120" creationId="{179AECDD-FD40-AC27-1DC4-4BE38115E221}"/>
          </ac:cxnSpMkLst>
        </pc:cxnChg>
        <pc:cxnChg chg="add mod">
          <ac:chgData name="Heiko Klare" userId="d7b0efbd-a5a6-4d7d-acbc-3da3b9cc1b4b" providerId="ADAL" clId="{42BB5D34-7A67-42A0-868D-31A53ECA7E37}" dt="2024-05-14T12:05:58.883" v="12351"/>
          <ac:cxnSpMkLst>
            <pc:docMk/>
            <pc:sldMk cId="145644249" sldId="449"/>
            <ac:cxnSpMk id="122" creationId="{255F32DE-3062-89AC-57D2-BAEAABC33F22}"/>
          </ac:cxnSpMkLst>
        </pc:cxnChg>
        <pc:cxnChg chg="add mod">
          <ac:chgData name="Heiko Klare" userId="d7b0efbd-a5a6-4d7d-acbc-3da3b9cc1b4b" providerId="ADAL" clId="{42BB5D34-7A67-42A0-868D-31A53ECA7E37}" dt="2024-05-14T12:05:58.883" v="12351"/>
          <ac:cxnSpMkLst>
            <pc:docMk/>
            <pc:sldMk cId="145644249" sldId="449"/>
            <ac:cxnSpMk id="124" creationId="{05FBAF0E-A3EE-7D5A-A030-2A95C7C0B87D}"/>
          </ac:cxnSpMkLst>
        </pc:cxnChg>
        <pc:cxnChg chg="add mod">
          <ac:chgData name="Heiko Klare" userId="d7b0efbd-a5a6-4d7d-acbc-3da3b9cc1b4b" providerId="ADAL" clId="{42BB5D34-7A67-42A0-868D-31A53ECA7E37}" dt="2024-05-14T12:05:58.883" v="12351"/>
          <ac:cxnSpMkLst>
            <pc:docMk/>
            <pc:sldMk cId="145644249" sldId="449"/>
            <ac:cxnSpMk id="126" creationId="{13C269BF-CE11-8268-5040-4E962F76E618}"/>
          </ac:cxnSpMkLst>
        </pc:cxnChg>
        <pc:cxnChg chg="add mod">
          <ac:chgData name="Heiko Klare" userId="d7b0efbd-a5a6-4d7d-acbc-3da3b9cc1b4b" providerId="ADAL" clId="{42BB5D34-7A67-42A0-868D-31A53ECA7E37}" dt="2024-05-14T12:05:58.883" v="12351"/>
          <ac:cxnSpMkLst>
            <pc:docMk/>
            <pc:sldMk cId="145644249" sldId="449"/>
            <ac:cxnSpMk id="128" creationId="{E7899E64-5909-39C1-419B-2A660DC55BE6}"/>
          </ac:cxnSpMkLst>
        </pc:cxnChg>
        <pc:cxnChg chg="add mod">
          <ac:chgData name="Heiko Klare" userId="d7b0efbd-a5a6-4d7d-acbc-3da3b9cc1b4b" providerId="ADAL" clId="{42BB5D34-7A67-42A0-868D-31A53ECA7E37}" dt="2024-05-14T12:05:58.883" v="12351"/>
          <ac:cxnSpMkLst>
            <pc:docMk/>
            <pc:sldMk cId="145644249" sldId="449"/>
            <ac:cxnSpMk id="130" creationId="{ABF74B54-CC50-315F-313B-0425A6563117}"/>
          </ac:cxnSpMkLst>
        </pc:cxnChg>
        <pc:cxnChg chg="add mod">
          <ac:chgData name="Heiko Klare" userId="d7b0efbd-a5a6-4d7d-acbc-3da3b9cc1b4b" providerId="ADAL" clId="{42BB5D34-7A67-42A0-868D-31A53ECA7E37}" dt="2024-05-14T12:05:58.883" v="12351"/>
          <ac:cxnSpMkLst>
            <pc:docMk/>
            <pc:sldMk cId="145644249" sldId="449"/>
            <ac:cxnSpMk id="132" creationId="{E7C0DC35-05BF-FFB9-9322-4C840BA9BF6E}"/>
          </ac:cxnSpMkLst>
        </pc:cxnChg>
        <pc:cxnChg chg="add mod">
          <ac:chgData name="Heiko Klare" userId="d7b0efbd-a5a6-4d7d-acbc-3da3b9cc1b4b" providerId="ADAL" clId="{42BB5D34-7A67-42A0-868D-31A53ECA7E37}" dt="2024-05-14T12:05:58.883" v="12351"/>
          <ac:cxnSpMkLst>
            <pc:docMk/>
            <pc:sldMk cId="145644249" sldId="449"/>
            <ac:cxnSpMk id="134" creationId="{732BCCFA-C4D4-79DD-9C74-8BB4C271B0C0}"/>
          </ac:cxnSpMkLst>
        </pc:cxnChg>
        <pc:cxnChg chg="add mod">
          <ac:chgData name="Heiko Klare" userId="d7b0efbd-a5a6-4d7d-acbc-3da3b9cc1b4b" providerId="ADAL" clId="{42BB5D34-7A67-42A0-868D-31A53ECA7E37}" dt="2024-05-14T12:05:58.883" v="12351"/>
          <ac:cxnSpMkLst>
            <pc:docMk/>
            <pc:sldMk cId="145644249" sldId="449"/>
            <ac:cxnSpMk id="136" creationId="{35C0DAF6-251A-40B1-E854-57F516675836}"/>
          </ac:cxnSpMkLst>
        </pc:cxnChg>
        <pc:cxnChg chg="add mod">
          <ac:chgData name="Heiko Klare" userId="d7b0efbd-a5a6-4d7d-acbc-3da3b9cc1b4b" providerId="ADAL" clId="{42BB5D34-7A67-42A0-868D-31A53ECA7E37}" dt="2024-05-14T12:05:58.883" v="12351"/>
          <ac:cxnSpMkLst>
            <pc:docMk/>
            <pc:sldMk cId="145644249" sldId="449"/>
            <ac:cxnSpMk id="138" creationId="{CDB4C558-E511-857C-2D10-A42758F7F957}"/>
          </ac:cxnSpMkLst>
        </pc:cxnChg>
        <pc:cxnChg chg="add mod">
          <ac:chgData name="Heiko Klare" userId="d7b0efbd-a5a6-4d7d-acbc-3da3b9cc1b4b" providerId="ADAL" clId="{42BB5D34-7A67-42A0-868D-31A53ECA7E37}" dt="2024-05-14T12:05:58.883" v="12351"/>
          <ac:cxnSpMkLst>
            <pc:docMk/>
            <pc:sldMk cId="145644249" sldId="449"/>
            <ac:cxnSpMk id="140" creationId="{12097C3A-0FA3-3EFB-E575-E1DD341E7E37}"/>
          </ac:cxnSpMkLst>
        </pc:cxnChg>
        <pc:cxnChg chg="add mod">
          <ac:chgData name="Heiko Klare" userId="d7b0efbd-a5a6-4d7d-acbc-3da3b9cc1b4b" providerId="ADAL" clId="{42BB5D34-7A67-42A0-868D-31A53ECA7E37}" dt="2024-05-14T12:05:58.883" v="12351"/>
          <ac:cxnSpMkLst>
            <pc:docMk/>
            <pc:sldMk cId="145644249" sldId="449"/>
            <ac:cxnSpMk id="142" creationId="{27CCC2B8-F45A-ED12-8AA2-D37801175C5F}"/>
          </ac:cxnSpMkLst>
        </pc:cxnChg>
        <pc:cxnChg chg="add mod">
          <ac:chgData name="Heiko Klare" userId="d7b0efbd-a5a6-4d7d-acbc-3da3b9cc1b4b" providerId="ADAL" clId="{42BB5D34-7A67-42A0-868D-31A53ECA7E37}" dt="2024-05-14T12:05:58.883" v="12351"/>
          <ac:cxnSpMkLst>
            <pc:docMk/>
            <pc:sldMk cId="145644249" sldId="449"/>
            <ac:cxnSpMk id="144" creationId="{8F53BC26-1C08-90E0-4212-917C38DB7D6D}"/>
          </ac:cxnSpMkLst>
        </pc:cxnChg>
        <pc:cxnChg chg="add mod">
          <ac:chgData name="Heiko Klare" userId="d7b0efbd-a5a6-4d7d-acbc-3da3b9cc1b4b" providerId="ADAL" clId="{42BB5D34-7A67-42A0-868D-31A53ECA7E37}" dt="2024-05-14T12:05:58.883" v="12351"/>
          <ac:cxnSpMkLst>
            <pc:docMk/>
            <pc:sldMk cId="145644249" sldId="449"/>
            <ac:cxnSpMk id="146" creationId="{8FB5E284-2F9A-6874-1BFE-7C1CC1F6B62F}"/>
          </ac:cxnSpMkLst>
        </pc:cxnChg>
        <pc:cxnChg chg="add mod">
          <ac:chgData name="Heiko Klare" userId="d7b0efbd-a5a6-4d7d-acbc-3da3b9cc1b4b" providerId="ADAL" clId="{42BB5D34-7A67-42A0-868D-31A53ECA7E37}" dt="2024-05-14T12:05:58.883" v="12351"/>
          <ac:cxnSpMkLst>
            <pc:docMk/>
            <pc:sldMk cId="145644249" sldId="449"/>
            <ac:cxnSpMk id="148" creationId="{822356EB-9089-A60F-EABA-6619456BADF2}"/>
          </ac:cxnSpMkLst>
        </pc:cxnChg>
        <pc:cxnChg chg="add mod">
          <ac:chgData name="Heiko Klare" userId="d7b0efbd-a5a6-4d7d-acbc-3da3b9cc1b4b" providerId="ADAL" clId="{42BB5D34-7A67-42A0-868D-31A53ECA7E37}" dt="2024-05-14T12:05:58.883" v="12351"/>
          <ac:cxnSpMkLst>
            <pc:docMk/>
            <pc:sldMk cId="145644249" sldId="449"/>
            <ac:cxnSpMk id="150" creationId="{35573DFB-FAA2-992D-C0BB-D4B4DB70E953}"/>
          </ac:cxnSpMkLst>
        </pc:cxnChg>
        <pc:cxnChg chg="add mod">
          <ac:chgData name="Heiko Klare" userId="d7b0efbd-a5a6-4d7d-acbc-3da3b9cc1b4b" providerId="ADAL" clId="{42BB5D34-7A67-42A0-868D-31A53ECA7E37}" dt="2024-05-14T12:05:58.883" v="12351"/>
          <ac:cxnSpMkLst>
            <pc:docMk/>
            <pc:sldMk cId="145644249" sldId="449"/>
            <ac:cxnSpMk id="152" creationId="{B21FDD2A-A807-7651-0C04-D43426526C72}"/>
          </ac:cxnSpMkLst>
        </pc:cxnChg>
        <pc:cxnChg chg="add mod">
          <ac:chgData name="Heiko Klare" userId="d7b0efbd-a5a6-4d7d-acbc-3da3b9cc1b4b" providerId="ADAL" clId="{42BB5D34-7A67-42A0-868D-31A53ECA7E37}" dt="2024-05-14T12:05:58.883" v="12351"/>
          <ac:cxnSpMkLst>
            <pc:docMk/>
            <pc:sldMk cId="145644249" sldId="449"/>
            <ac:cxnSpMk id="154" creationId="{020F1756-DE0F-604C-3B80-0FB23E10DDB9}"/>
          </ac:cxnSpMkLst>
        </pc:cxnChg>
        <pc:cxnChg chg="add mod">
          <ac:chgData name="Heiko Klare" userId="d7b0efbd-a5a6-4d7d-acbc-3da3b9cc1b4b" providerId="ADAL" clId="{42BB5D34-7A67-42A0-868D-31A53ECA7E37}" dt="2024-05-14T12:05:58.883" v="12351"/>
          <ac:cxnSpMkLst>
            <pc:docMk/>
            <pc:sldMk cId="145644249" sldId="449"/>
            <ac:cxnSpMk id="156" creationId="{15499FC1-569F-C059-2CB0-55C8D0D8F94D}"/>
          </ac:cxnSpMkLst>
        </pc:cxnChg>
        <pc:cxnChg chg="add mod">
          <ac:chgData name="Heiko Klare" userId="d7b0efbd-a5a6-4d7d-acbc-3da3b9cc1b4b" providerId="ADAL" clId="{42BB5D34-7A67-42A0-868D-31A53ECA7E37}" dt="2024-05-14T12:05:58.883" v="12351"/>
          <ac:cxnSpMkLst>
            <pc:docMk/>
            <pc:sldMk cId="145644249" sldId="449"/>
            <ac:cxnSpMk id="158" creationId="{F848ECE4-135E-3E22-155A-C6CA8F296910}"/>
          </ac:cxnSpMkLst>
        </pc:cxnChg>
        <pc:cxnChg chg="add mod">
          <ac:chgData name="Heiko Klare" userId="d7b0efbd-a5a6-4d7d-acbc-3da3b9cc1b4b" providerId="ADAL" clId="{42BB5D34-7A67-42A0-868D-31A53ECA7E37}" dt="2024-05-14T12:05:58.883" v="12351"/>
          <ac:cxnSpMkLst>
            <pc:docMk/>
            <pc:sldMk cId="145644249" sldId="449"/>
            <ac:cxnSpMk id="160" creationId="{F6712BE1-0190-890D-E4E6-951A7D879A8F}"/>
          </ac:cxnSpMkLst>
        </pc:cxnChg>
        <pc:cxnChg chg="add mod">
          <ac:chgData name="Heiko Klare" userId="d7b0efbd-a5a6-4d7d-acbc-3da3b9cc1b4b" providerId="ADAL" clId="{42BB5D34-7A67-42A0-868D-31A53ECA7E37}" dt="2024-05-14T12:05:58.883" v="12351"/>
          <ac:cxnSpMkLst>
            <pc:docMk/>
            <pc:sldMk cId="145644249" sldId="449"/>
            <ac:cxnSpMk id="184" creationId="{B1A7E523-F26C-DC51-0B6F-39283C988491}"/>
          </ac:cxnSpMkLst>
        </pc:cxnChg>
        <pc:cxnChg chg="add mod">
          <ac:chgData name="Heiko Klare" userId="d7b0efbd-a5a6-4d7d-acbc-3da3b9cc1b4b" providerId="ADAL" clId="{42BB5D34-7A67-42A0-868D-31A53ECA7E37}" dt="2024-05-14T12:05:58.883" v="12351"/>
          <ac:cxnSpMkLst>
            <pc:docMk/>
            <pc:sldMk cId="145644249" sldId="449"/>
            <ac:cxnSpMk id="186" creationId="{96DFF889-37E5-A0F5-A0BE-10FCFD5F8A22}"/>
          </ac:cxnSpMkLst>
        </pc:cxnChg>
        <pc:cxnChg chg="add mod">
          <ac:chgData name="Heiko Klare" userId="d7b0efbd-a5a6-4d7d-acbc-3da3b9cc1b4b" providerId="ADAL" clId="{42BB5D34-7A67-42A0-868D-31A53ECA7E37}" dt="2024-05-14T12:05:58.883" v="12351"/>
          <ac:cxnSpMkLst>
            <pc:docMk/>
            <pc:sldMk cId="145644249" sldId="449"/>
            <ac:cxnSpMk id="188" creationId="{B25D02DF-001D-64F9-E0E5-9CBB12BCCA97}"/>
          </ac:cxnSpMkLst>
        </pc:cxnChg>
        <pc:cxnChg chg="add mod">
          <ac:chgData name="Heiko Klare" userId="d7b0efbd-a5a6-4d7d-acbc-3da3b9cc1b4b" providerId="ADAL" clId="{42BB5D34-7A67-42A0-868D-31A53ECA7E37}" dt="2024-05-14T12:05:58.883" v="12351"/>
          <ac:cxnSpMkLst>
            <pc:docMk/>
            <pc:sldMk cId="145644249" sldId="449"/>
            <ac:cxnSpMk id="190" creationId="{8928209E-EB68-DD5F-569F-391CB4C71975}"/>
          </ac:cxnSpMkLst>
        </pc:cxnChg>
        <pc:cxnChg chg="add mod">
          <ac:chgData name="Heiko Klare" userId="d7b0efbd-a5a6-4d7d-acbc-3da3b9cc1b4b" providerId="ADAL" clId="{42BB5D34-7A67-42A0-868D-31A53ECA7E37}" dt="2024-05-14T12:05:58.883" v="12351"/>
          <ac:cxnSpMkLst>
            <pc:docMk/>
            <pc:sldMk cId="145644249" sldId="449"/>
            <ac:cxnSpMk id="192" creationId="{EFF41925-2F62-EAAE-F041-C4527ADE1182}"/>
          </ac:cxnSpMkLst>
        </pc:cxnChg>
        <pc:cxnChg chg="add mod">
          <ac:chgData name="Heiko Klare" userId="d7b0efbd-a5a6-4d7d-acbc-3da3b9cc1b4b" providerId="ADAL" clId="{42BB5D34-7A67-42A0-868D-31A53ECA7E37}" dt="2024-05-14T12:05:58.883" v="12351"/>
          <ac:cxnSpMkLst>
            <pc:docMk/>
            <pc:sldMk cId="145644249" sldId="449"/>
            <ac:cxnSpMk id="194" creationId="{1E5DB3E7-1B62-D129-C66C-0AF46ECBDAB3}"/>
          </ac:cxnSpMkLst>
        </pc:cxnChg>
        <pc:cxnChg chg="add mod">
          <ac:chgData name="Heiko Klare" userId="d7b0efbd-a5a6-4d7d-acbc-3da3b9cc1b4b" providerId="ADAL" clId="{42BB5D34-7A67-42A0-868D-31A53ECA7E37}" dt="2024-05-14T12:05:58.883" v="12351"/>
          <ac:cxnSpMkLst>
            <pc:docMk/>
            <pc:sldMk cId="145644249" sldId="449"/>
            <ac:cxnSpMk id="196" creationId="{4F81C4DC-2B96-EF85-600D-0230EFF268BE}"/>
          </ac:cxnSpMkLst>
        </pc:cxnChg>
        <pc:cxnChg chg="add mod">
          <ac:chgData name="Heiko Klare" userId="d7b0efbd-a5a6-4d7d-acbc-3da3b9cc1b4b" providerId="ADAL" clId="{42BB5D34-7A67-42A0-868D-31A53ECA7E37}" dt="2024-05-14T12:05:58.883" v="12351"/>
          <ac:cxnSpMkLst>
            <pc:docMk/>
            <pc:sldMk cId="145644249" sldId="449"/>
            <ac:cxnSpMk id="198" creationId="{26F3486B-C60D-D63B-15D8-B78C50B89B6D}"/>
          </ac:cxnSpMkLst>
        </pc:cxnChg>
        <pc:cxnChg chg="add mod">
          <ac:chgData name="Heiko Klare" userId="d7b0efbd-a5a6-4d7d-acbc-3da3b9cc1b4b" providerId="ADAL" clId="{42BB5D34-7A67-42A0-868D-31A53ECA7E37}" dt="2024-05-14T12:05:58.883" v="12351"/>
          <ac:cxnSpMkLst>
            <pc:docMk/>
            <pc:sldMk cId="145644249" sldId="449"/>
            <ac:cxnSpMk id="200" creationId="{7040993A-7F62-CABC-A7C7-8A01D7E2924C}"/>
          </ac:cxnSpMkLst>
        </pc:cxnChg>
        <pc:cxnChg chg="add mod">
          <ac:chgData name="Heiko Klare" userId="d7b0efbd-a5a6-4d7d-acbc-3da3b9cc1b4b" providerId="ADAL" clId="{42BB5D34-7A67-42A0-868D-31A53ECA7E37}" dt="2024-05-14T12:05:58.883" v="12351"/>
          <ac:cxnSpMkLst>
            <pc:docMk/>
            <pc:sldMk cId="145644249" sldId="449"/>
            <ac:cxnSpMk id="202" creationId="{AD99803C-406C-055C-AE68-48CE425AFDC8}"/>
          </ac:cxnSpMkLst>
        </pc:cxnChg>
        <pc:cxnChg chg="add mod">
          <ac:chgData name="Heiko Klare" userId="d7b0efbd-a5a6-4d7d-acbc-3da3b9cc1b4b" providerId="ADAL" clId="{42BB5D34-7A67-42A0-868D-31A53ECA7E37}" dt="2024-05-14T12:05:58.883" v="12351"/>
          <ac:cxnSpMkLst>
            <pc:docMk/>
            <pc:sldMk cId="145644249" sldId="449"/>
            <ac:cxnSpMk id="204" creationId="{B14F8CEB-0898-95AE-AFD0-F5D2D0508B40}"/>
          </ac:cxnSpMkLst>
        </pc:cxnChg>
        <pc:cxnChg chg="add mod">
          <ac:chgData name="Heiko Klare" userId="d7b0efbd-a5a6-4d7d-acbc-3da3b9cc1b4b" providerId="ADAL" clId="{42BB5D34-7A67-42A0-868D-31A53ECA7E37}" dt="2024-05-14T12:05:58.883" v="12351"/>
          <ac:cxnSpMkLst>
            <pc:docMk/>
            <pc:sldMk cId="145644249" sldId="449"/>
            <ac:cxnSpMk id="206" creationId="{8311E031-EB41-7379-5C0A-03A8CFAF18AD}"/>
          </ac:cxnSpMkLst>
        </pc:cxnChg>
        <pc:cxnChg chg="add mod">
          <ac:chgData name="Heiko Klare" userId="d7b0efbd-a5a6-4d7d-acbc-3da3b9cc1b4b" providerId="ADAL" clId="{42BB5D34-7A67-42A0-868D-31A53ECA7E37}" dt="2024-05-14T12:05:58.883" v="12351"/>
          <ac:cxnSpMkLst>
            <pc:docMk/>
            <pc:sldMk cId="145644249" sldId="449"/>
            <ac:cxnSpMk id="208" creationId="{1E434200-84E0-A627-F173-497DD00B9384}"/>
          </ac:cxnSpMkLst>
        </pc:cxnChg>
        <pc:cxnChg chg="add mod">
          <ac:chgData name="Heiko Klare" userId="d7b0efbd-a5a6-4d7d-acbc-3da3b9cc1b4b" providerId="ADAL" clId="{42BB5D34-7A67-42A0-868D-31A53ECA7E37}" dt="2024-05-14T12:05:58.883" v="12351"/>
          <ac:cxnSpMkLst>
            <pc:docMk/>
            <pc:sldMk cId="145644249" sldId="449"/>
            <ac:cxnSpMk id="210" creationId="{EB267C93-78B0-BB78-A06B-51BB9DBBACA6}"/>
          </ac:cxnSpMkLst>
        </pc:cxnChg>
        <pc:cxnChg chg="add mod">
          <ac:chgData name="Heiko Klare" userId="d7b0efbd-a5a6-4d7d-acbc-3da3b9cc1b4b" providerId="ADAL" clId="{42BB5D34-7A67-42A0-868D-31A53ECA7E37}" dt="2024-05-14T12:05:58.883" v="12351"/>
          <ac:cxnSpMkLst>
            <pc:docMk/>
            <pc:sldMk cId="145644249" sldId="449"/>
            <ac:cxnSpMk id="212" creationId="{900333D7-7CD3-D2CC-54CE-31E0B873F4FA}"/>
          </ac:cxnSpMkLst>
        </pc:cxnChg>
        <pc:cxnChg chg="add mod">
          <ac:chgData name="Heiko Klare" userId="d7b0efbd-a5a6-4d7d-acbc-3da3b9cc1b4b" providerId="ADAL" clId="{42BB5D34-7A67-42A0-868D-31A53ECA7E37}" dt="2024-05-14T12:05:58.883" v="12351"/>
          <ac:cxnSpMkLst>
            <pc:docMk/>
            <pc:sldMk cId="145644249" sldId="449"/>
            <ac:cxnSpMk id="214" creationId="{4F34A3F0-120F-1770-088A-6D1FE93F6792}"/>
          </ac:cxnSpMkLst>
        </pc:cxnChg>
        <pc:cxnChg chg="add mod">
          <ac:chgData name="Heiko Klare" userId="d7b0efbd-a5a6-4d7d-acbc-3da3b9cc1b4b" providerId="ADAL" clId="{42BB5D34-7A67-42A0-868D-31A53ECA7E37}" dt="2024-05-14T12:05:58.883" v="12351"/>
          <ac:cxnSpMkLst>
            <pc:docMk/>
            <pc:sldMk cId="145644249" sldId="449"/>
            <ac:cxnSpMk id="216" creationId="{559A82AC-4784-CD97-4B0A-0999A4FECEAB}"/>
          </ac:cxnSpMkLst>
        </pc:cxnChg>
        <pc:cxnChg chg="add mod">
          <ac:chgData name="Heiko Klare" userId="d7b0efbd-a5a6-4d7d-acbc-3da3b9cc1b4b" providerId="ADAL" clId="{42BB5D34-7A67-42A0-868D-31A53ECA7E37}" dt="2024-05-14T12:05:58.883" v="12351"/>
          <ac:cxnSpMkLst>
            <pc:docMk/>
            <pc:sldMk cId="145644249" sldId="449"/>
            <ac:cxnSpMk id="218" creationId="{A02E807D-977C-A092-E74A-64B150CE6D30}"/>
          </ac:cxnSpMkLst>
        </pc:cxnChg>
        <pc:cxnChg chg="add mod">
          <ac:chgData name="Heiko Klare" userId="d7b0efbd-a5a6-4d7d-acbc-3da3b9cc1b4b" providerId="ADAL" clId="{42BB5D34-7A67-42A0-868D-31A53ECA7E37}" dt="2024-05-14T12:05:58.883" v="12351"/>
          <ac:cxnSpMkLst>
            <pc:docMk/>
            <pc:sldMk cId="145644249" sldId="449"/>
            <ac:cxnSpMk id="220" creationId="{4E67C349-CD54-FF58-5D13-EC0B75EBD553}"/>
          </ac:cxnSpMkLst>
        </pc:cxnChg>
        <pc:cxnChg chg="add mod">
          <ac:chgData name="Heiko Klare" userId="d7b0efbd-a5a6-4d7d-acbc-3da3b9cc1b4b" providerId="ADAL" clId="{42BB5D34-7A67-42A0-868D-31A53ECA7E37}" dt="2024-05-14T12:05:58.883" v="12351"/>
          <ac:cxnSpMkLst>
            <pc:docMk/>
            <pc:sldMk cId="145644249" sldId="449"/>
            <ac:cxnSpMk id="222" creationId="{94FF6714-5975-73E5-A630-DD4F5A757185}"/>
          </ac:cxnSpMkLst>
        </pc:cxnChg>
        <pc:cxnChg chg="add mod">
          <ac:chgData name="Heiko Klare" userId="d7b0efbd-a5a6-4d7d-acbc-3da3b9cc1b4b" providerId="ADAL" clId="{42BB5D34-7A67-42A0-868D-31A53ECA7E37}" dt="2024-05-14T12:05:58.883" v="12351"/>
          <ac:cxnSpMkLst>
            <pc:docMk/>
            <pc:sldMk cId="145644249" sldId="449"/>
            <ac:cxnSpMk id="224" creationId="{7C69B680-6BA3-413B-A4B6-0CFE6C834908}"/>
          </ac:cxnSpMkLst>
        </pc:cxnChg>
        <pc:cxnChg chg="add mod">
          <ac:chgData name="Heiko Klare" userId="d7b0efbd-a5a6-4d7d-acbc-3da3b9cc1b4b" providerId="ADAL" clId="{42BB5D34-7A67-42A0-868D-31A53ECA7E37}" dt="2024-05-14T12:05:58.883" v="12351"/>
          <ac:cxnSpMkLst>
            <pc:docMk/>
            <pc:sldMk cId="145644249" sldId="449"/>
            <ac:cxnSpMk id="226" creationId="{383ED9F7-6F93-BC30-8A3E-6FCF76CB4346}"/>
          </ac:cxnSpMkLst>
        </pc:cxnChg>
        <pc:cxnChg chg="add mod">
          <ac:chgData name="Heiko Klare" userId="d7b0efbd-a5a6-4d7d-acbc-3da3b9cc1b4b" providerId="ADAL" clId="{42BB5D34-7A67-42A0-868D-31A53ECA7E37}" dt="2024-05-14T12:05:58.883" v="12351"/>
          <ac:cxnSpMkLst>
            <pc:docMk/>
            <pc:sldMk cId="145644249" sldId="449"/>
            <ac:cxnSpMk id="228" creationId="{075825B8-4E9C-06FA-95FC-E5F211972131}"/>
          </ac:cxnSpMkLst>
        </pc:cxnChg>
        <pc:cxnChg chg="add mod">
          <ac:chgData name="Heiko Klare" userId="d7b0efbd-a5a6-4d7d-acbc-3da3b9cc1b4b" providerId="ADAL" clId="{42BB5D34-7A67-42A0-868D-31A53ECA7E37}" dt="2024-05-14T12:05:58.883" v="12351"/>
          <ac:cxnSpMkLst>
            <pc:docMk/>
            <pc:sldMk cId="145644249" sldId="449"/>
            <ac:cxnSpMk id="230" creationId="{EA22288E-814D-BB34-7D7B-A8774F01A297}"/>
          </ac:cxnSpMkLst>
        </pc:cxnChg>
        <pc:cxnChg chg="add mod">
          <ac:chgData name="Heiko Klare" userId="d7b0efbd-a5a6-4d7d-acbc-3da3b9cc1b4b" providerId="ADAL" clId="{42BB5D34-7A67-42A0-868D-31A53ECA7E37}" dt="2024-05-14T12:05:58.883" v="12351"/>
          <ac:cxnSpMkLst>
            <pc:docMk/>
            <pc:sldMk cId="145644249" sldId="449"/>
            <ac:cxnSpMk id="232" creationId="{D5BF73C6-1D5E-6C6F-6C50-B24103E00471}"/>
          </ac:cxnSpMkLst>
        </pc:cxnChg>
        <pc:cxnChg chg="add mod">
          <ac:chgData name="Heiko Klare" userId="d7b0efbd-a5a6-4d7d-acbc-3da3b9cc1b4b" providerId="ADAL" clId="{42BB5D34-7A67-42A0-868D-31A53ECA7E37}" dt="2024-05-14T12:05:58.883" v="12351"/>
          <ac:cxnSpMkLst>
            <pc:docMk/>
            <pc:sldMk cId="145644249" sldId="449"/>
            <ac:cxnSpMk id="234" creationId="{68F32095-BA0D-D28B-A59F-9652604D2A10}"/>
          </ac:cxnSpMkLst>
        </pc:cxnChg>
        <pc:cxnChg chg="add mod">
          <ac:chgData name="Heiko Klare" userId="d7b0efbd-a5a6-4d7d-acbc-3da3b9cc1b4b" providerId="ADAL" clId="{42BB5D34-7A67-42A0-868D-31A53ECA7E37}" dt="2024-05-14T12:05:58.883" v="12351"/>
          <ac:cxnSpMkLst>
            <pc:docMk/>
            <pc:sldMk cId="145644249" sldId="449"/>
            <ac:cxnSpMk id="236" creationId="{B5CBF2C0-C17A-92CE-427B-1E22D30F4F65}"/>
          </ac:cxnSpMkLst>
        </pc:cxnChg>
        <pc:cxnChg chg="add mod">
          <ac:chgData name="Heiko Klare" userId="d7b0efbd-a5a6-4d7d-acbc-3da3b9cc1b4b" providerId="ADAL" clId="{42BB5D34-7A67-42A0-868D-31A53ECA7E37}" dt="2024-05-14T12:05:58.883" v="12351"/>
          <ac:cxnSpMkLst>
            <pc:docMk/>
            <pc:sldMk cId="145644249" sldId="449"/>
            <ac:cxnSpMk id="238" creationId="{CBF9AA17-21CB-13DD-856B-22E233D792DB}"/>
          </ac:cxnSpMkLst>
        </pc:cxnChg>
        <pc:cxnChg chg="add mod">
          <ac:chgData name="Heiko Klare" userId="d7b0efbd-a5a6-4d7d-acbc-3da3b9cc1b4b" providerId="ADAL" clId="{42BB5D34-7A67-42A0-868D-31A53ECA7E37}" dt="2024-05-14T12:05:58.883" v="12351"/>
          <ac:cxnSpMkLst>
            <pc:docMk/>
            <pc:sldMk cId="145644249" sldId="449"/>
            <ac:cxnSpMk id="240" creationId="{3450A237-00A8-EB22-D94D-B3CC94BCFC11}"/>
          </ac:cxnSpMkLst>
        </pc:cxnChg>
        <pc:cxnChg chg="add mod">
          <ac:chgData name="Heiko Klare" userId="d7b0efbd-a5a6-4d7d-acbc-3da3b9cc1b4b" providerId="ADAL" clId="{42BB5D34-7A67-42A0-868D-31A53ECA7E37}" dt="2024-05-14T12:05:58.883" v="12351"/>
          <ac:cxnSpMkLst>
            <pc:docMk/>
            <pc:sldMk cId="145644249" sldId="449"/>
            <ac:cxnSpMk id="242" creationId="{C063D5B7-C591-3BE5-3710-BBE2DBF04200}"/>
          </ac:cxnSpMkLst>
        </pc:cxnChg>
        <pc:cxnChg chg="add mod">
          <ac:chgData name="Heiko Klare" userId="d7b0efbd-a5a6-4d7d-acbc-3da3b9cc1b4b" providerId="ADAL" clId="{42BB5D34-7A67-42A0-868D-31A53ECA7E37}" dt="2024-05-14T12:05:58.883" v="12351"/>
          <ac:cxnSpMkLst>
            <pc:docMk/>
            <pc:sldMk cId="145644249" sldId="449"/>
            <ac:cxnSpMk id="244" creationId="{BBF3380D-24B6-6BFB-D51E-5D2B7F130F3A}"/>
          </ac:cxnSpMkLst>
        </pc:cxnChg>
        <pc:cxnChg chg="add mod">
          <ac:chgData name="Heiko Klare" userId="d7b0efbd-a5a6-4d7d-acbc-3da3b9cc1b4b" providerId="ADAL" clId="{42BB5D34-7A67-42A0-868D-31A53ECA7E37}" dt="2024-05-14T12:05:58.883" v="12351"/>
          <ac:cxnSpMkLst>
            <pc:docMk/>
            <pc:sldMk cId="145644249" sldId="449"/>
            <ac:cxnSpMk id="246" creationId="{AC60037F-101C-77C0-E46E-4F8355F82143}"/>
          </ac:cxnSpMkLst>
        </pc:cxnChg>
        <pc:cxnChg chg="add mod">
          <ac:chgData name="Heiko Klare" userId="d7b0efbd-a5a6-4d7d-acbc-3da3b9cc1b4b" providerId="ADAL" clId="{42BB5D34-7A67-42A0-868D-31A53ECA7E37}" dt="2024-05-14T12:05:58.883" v="12351"/>
          <ac:cxnSpMkLst>
            <pc:docMk/>
            <pc:sldMk cId="145644249" sldId="449"/>
            <ac:cxnSpMk id="270" creationId="{7C1487F4-EA17-A387-EBAA-5A431A317D78}"/>
          </ac:cxnSpMkLst>
        </pc:cxnChg>
        <pc:cxnChg chg="add mod">
          <ac:chgData name="Heiko Klare" userId="d7b0efbd-a5a6-4d7d-acbc-3da3b9cc1b4b" providerId="ADAL" clId="{42BB5D34-7A67-42A0-868D-31A53ECA7E37}" dt="2024-05-14T12:05:58.883" v="12351"/>
          <ac:cxnSpMkLst>
            <pc:docMk/>
            <pc:sldMk cId="145644249" sldId="449"/>
            <ac:cxnSpMk id="272" creationId="{BDDC2A38-83C4-B578-82F7-8C14E608C15A}"/>
          </ac:cxnSpMkLst>
        </pc:cxnChg>
        <pc:cxnChg chg="add mod">
          <ac:chgData name="Heiko Klare" userId="d7b0efbd-a5a6-4d7d-acbc-3da3b9cc1b4b" providerId="ADAL" clId="{42BB5D34-7A67-42A0-868D-31A53ECA7E37}" dt="2024-05-14T12:05:58.883" v="12351"/>
          <ac:cxnSpMkLst>
            <pc:docMk/>
            <pc:sldMk cId="145644249" sldId="449"/>
            <ac:cxnSpMk id="274" creationId="{7A3BC5A2-CD56-E457-A71B-98FD1BF785DF}"/>
          </ac:cxnSpMkLst>
        </pc:cxnChg>
        <pc:cxnChg chg="add mod">
          <ac:chgData name="Heiko Klare" userId="d7b0efbd-a5a6-4d7d-acbc-3da3b9cc1b4b" providerId="ADAL" clId="{42BB5D34-7A67-42A0-868D-31A53ECA7E37}" dt="2024-05-14T12:05:58.883" v="12351"/>
          <ac:cxnSpMkLst>
            <pc:docMk/>
            <pc:sldMk cId="145644249" sldId="449"/>
            <ac:cxnSpMk id="276" creationId="{A0E491E8-B2FA-6AFC-9C50-AAFE002A4D75}"/>
          </ac:cxnSpMkLst>
        </pc:cxnChg>
        <pc:cxnChg chg="add mod">
          <ac:chgData name="Heiko Klare" userId="d7b0efbd-a5a6-4d7d-acbc-3da3b9cc1b4b" providerId="ADAL" clId="{42BB5D34-7A67-42A0-868D-31A53ECA7E37}" dt="2024-05-14T12:05:58.883" v="12351"/>
          <ac:cxnSpMkLst>
            <pc:docMk/>
            <pc:sldMk cId="145644249" sldId="449"/>
            <ac:cxnSpMk id="278" creationId="{3D6A2EFE-F578-CCD3-EE49-03E340764B9A}"/>
          </ac:cxnSpMkLst>
        </pc:cxnChg>
        <pc:cxnChg chg="add mod">
          <ac:chgData name="Heiko Klare" userId="d7b0efbd-a5a6-4d7d-acbc-3da3b9cc1b4b" providerId="ADAL" clId="{42BB5D34-7A67-42A0-868D-31A53ECA7E37}" dt="2024-05-14T12:05:58.883" v="12351"/>
          <ac:cxnSpMkLst>
            <pc:docMk/>
            <pc:sldMk cId="145644249" sldId="449"/>
            <ac:cxnSpMk id="280" creationId="{25AE3660-6E78-8868-0146-82E6F53EAE01}"/>
          </ac:cxnSpMkLst>
        </pc:cxnChg>
        <pc:cxnChg chg="add mod">
          <ac:chgData name="Heiko Klare" userId="d7b0efbd-a5a6-4d7d-acbc-3da3b9cc1b4b" providerId="ADAL" clId="{42BB5D34-7A67-42A0-868D-31A53ECA7E37}" dt="2024-05-14T12:05:58.883" v="12351"/>
          <ac:cxnSpMkLst>
            <pc:docMk/>
            <pc:sldMk cId="145644249" sldId="449"/>
            <ac:cxnSpMk id="282" creationId="{7A0E768B-B9E2-444E-89EA-25A89B192858}"/>
          </ac:cxnSpMkLst>
        </pc:cxnChg>
        <pc:cxnChg chg="add mod">
          <ac:chgData name="Heiko Klare" userId="d7b0efbd-a5a6-4d7d-acbc-3da3b9cc1b4b" providerId="ADAL" clId="{42BB5D34-7A67-42A0-868D-31A53ECA7E37}" dt="2024-05-14T12:05:58.883" v="12351"/>
          <ac:cxnSpMkLst>
            <pc:docMk/>
            <pc:sldMk cId="145644249" sldId="449"/>
            <ac:cxnSpMk id="284" creationId="{18B58C42-2414-1BDB-60A7-05AAA1BB33AC}"/>
          </ac:cxnSpMkLst>
        </pc:cxnChg>
        <pc:cxnChg chg="add mod">
          <ac:chgData name="Heiko Klare" userId="d7b0efbd-a5a6-4d7d-acbc-3da3b9cc1b4b" providerId="ADAL" clId="{42BB5D34-7A67-42A0-868D-31A53ECA7E37}" dt="2024-05-14T12:05:58.883" v="12351"/>
          <ac:cxnSpMkLst>
            <pc:docMk/>
            <pc:sldMk cId="145644249" sldId="449"/>
            <ac:cxnSpMk id="286" creationId="{D9D45B5F-E91A-9F04-9E82-AD129A9EFA45}"/>
          </ac:cxnSpMkLst>
        </pc:cxnChg>
        <pc:cxnChg chg="add mod">
          <ac:chgData name="Heiko Klare" userId="d7b0efbd-a5a6-4d7d-acbc-3da3b9cc1b4b" providerId="ADAL" clId="{42BB5D34-7A67-42A0-868D-31A53ECA7E37}" dt="2024-05-14T12:05:58.883" v="12351"/>
          <ac:cxnSpMkLst>
            <pc:docMk/>
            <pc:sldMk cId="145644249" sldId="449"/>
            <ac:cxnSpMk id="288" creationId="{114E03A8-4248-93C3-8AC5-49A1FE7CCA07}"/>
          </ac:cxnSpMkLst>
        </pc:cxnChg>
        <pc:cxnChg chg="add mod">
          <ac:chgData name="Heiko Klare" userId="d7b0efbd-a5a6-4d7d-acbc-3da3b9cc1b4b" providerId="ADAL" clId="{42BB5D34-7A67-42A0-868D-31A53ECA7E37}" dt="2024-05-14T12:05:58.883" v="12351"/>
          <ac:cxnSpMkLst>
            <pc:docMk/>
            <pc:sldMk cId="145644249" sldId="449"/>
            <ac:cxnSpMk id="290" creationId="{F3B2E2E6-A3F7-D54E-0C7A-926D5B494964}"/>
          </ac:cxnSpMkLst>
        </pc:cxnChg>
        <pc:cxnChg chg="add mod">
          <ac:chgData name="Heiko Klare" userId="d7b0efbd-a5a6-4d7d-acbc-3da3b9cc1b4b" providerId="ADAL" clId="{42BB5D34-7A67-42A0-868D-31A53ECA7E37}" dt="2024-05-14T12:05:58.883" v="12351"/>
          <ac:cxnSpMkLst>
            <pc:docMk/>
            <pc:sldMk cId="145644249" sldId="449"/>
            <ac:cxnSpMk id="292" creationId="{A4FED1B2-DFA5-0D46-D588-DD606FAFD0AB}"/>
          </ac:cxnSpMkLst>
        </pc:cxnChg>
        <pc:cxnChg chg="add mod">
          <ac:chgData name="Heiko Klare" userId="d7b0efbd-a5a6-4d7d-acbc-3da3b9cc1b4b" providerId="ADAL" clId="{42BB5D34-7A67-42A0-868D-31A53ECA7E37}" dt="2024-05-14T12:05:58.883" v="12351"/>
          <ac:cxnSpMkLst>
            <pc:docMk/>
            <pc:sldMk cId="145644249" sldId="449"/>
            <ac:cxnSpMk id="294" creationId="{8F63AB21-BBAE-A775-2145-5CBBA4795B16}"/>
          </ac:cxnSpMkLst>
        </pc:cxnChg>
        <pc:cxnChg chg="add mod">
          <ac:chgData name="Heiko Klare" userId="d7b0efbd-a5a6-4d7d-acbc-3da3b9cc1b4b" providerId="ADAL" clId="{42BB5D34-7A67-42A0-868D-31A53ECA7E37}" dt="2024-05-14T12:05:58.883" v="12351"/>
          <ac:cxnSpMkLst>
            <pc:docMk/>
            <pc:sldMk cId="145644249" sldId="449"/>
            <ac:cxnSpMk id="296" creationId="{07AE7B8B-F0DB-CAD8-1D50-B4B18329747F}"/>
          </ac:cxnSpMkLst>
        </pc:cxnChg>
        <pc:cxnChg chg="add mod">
          <ac:chgData name="Heiko Klare" userId="d7b0efbd-a5a6-4d7d-acbc-3da3b9cc1b4b" providerId="ADAL" clId="{42BB5D34-7A67-42A0-868D-31A53ECA7E37}" dt="2024-05-14T12:05:58.883" v="12351"/>
          <ac:cxnSpMkLst>
            <pc:docMk/>
            <pc:sldMk cId="145644249" sldId="449"/>
            <ac:cxnSpMk id="298" creationId="{5AB5D312-8450-2F8C-114C-18DC773364CE}"/>
          </ac:cxnSpMkLst>
        </pc:cxnChg>
        <pc:cxnChg chg="add mod">
          <ac:chgData name="Heiko Klare" userId="d7b0efbd-a5a6-4d7d-acbc-3da3b9cc1b4b" providerId="ADAL" clId="{42BB5D34-7A67-42A0-868D-31A53ECA7E37}" dt="2024-05-14T12:05:58.883" v="12351"/>
          <ac:cxnSpMkLst>
            <pc:docMk/>
            <pc:sldMk cId="145644249" sldId="449"/>
            <ac:cxnSpMk id="300" creationId="{D2484CCD-E8FB-3736-E9EF-9A252D074775}"/>
          </ac:cxnSpMkLst>
        </pc:cxnChg>
        <pc:cxnChg chg="add mod">
          <ac:chgData name="Heiko Klare" userId="d7b0efbd-a5a6-4d7d-acbc-3da3b9cc1b4b" providerId="ADAL" clId="{42BB5D34-7A67-42A0-868D-31A53ECA7E37}" dt="2024-05-14T12:05:58.883" v="12351"/>
          <ac:cxnSpMkLst>
            <pc:docMk/>
            <pc:sldMk cId="145644249" sldId="449"/>
            <ac:cxnSpMk id="302" creationId="{F54B4D62-6827-5B49-DD0E-27D1B6EB61E4}"/>
          </ac:cxnSpMkLst>
        </pc:cxnChg>
        <pc:cxnChg chg="add mod">
          <ac:chgData name="Heiko Klare" userId="d7b0efbd-a5a6-4d7d-acbc-3da3b9cc1b4b" providerId="ADAL" clId="{42BB5D34-7A67-42A0-868D-31A53ECA7E37}" dt="2024-05-14T12:05:58.883" v="12351"/>
          <ac:cxnSpMkLst>
            <pc:docMk/>
            <pc:sldMk cId="145644249" sldId="449"/>
            <ac:cxnSpMk id="304" creationId="{6FBA2486-6F93-916E-0E5A-26702855A09D}"/>
          </ac:cxnSpMkLst>
        </pc:cxnChg>
        <pc:cxnChg chg="add mod">
          <ac:chgData name="Heiko Klare" userId="d7b0efbd-a5a6-4d7d-acbc-3da3b9cc1b4b" providerId="ADAL" clId="{42BB5D34-7A67-42A0-868D-31A53ECA7E37}" dt="2024-05-14T12:05:58.883" v="12351"/>
          <ac:cxnSpMkLst>
            <pc:docMk/>
            <pc:sldMk cId="145644249" sldId="449"/>
            <ac:cxnSpMk id="306" creationId="{73533A43-DC7B-E644-9537-368F32D37877}"/>
          </ac:cxnSpMkLst>
        </pc:cxnChg>
        <pc:cxnChg chg="add mod">
          <ac:chgData name="Heiko Klare" userId="d7b0efbd-a5a6-4d7d-acbc-3da3b9cc1b4b" providerId="ADAL" clId="{42BB5D34-7A67-42A0-868D-31A53ECA7E37}" dt="2024-05-14T12:05:58.883" v="12351"/>
          <ac:cxnSpMkLst>
            <pc:docMk/>
            <pc:sldMk cId="145644249" sldId="449"/>
            <ac:cxnSpMk id="308" creationId="{B2D9217D-793A-31DA-4DE0-22FD6D7F1338}"/>
          </ac:cxnSpMkLst>
        </pc:cxnChg>
        <pc:cxnChg chg="add mod">
          <ac:chgData name="Heiko Klare" userId="d7b0efbd-a5a6-4d7d-acbc-3da3b9cc1b4b" providerId="ADAL" clId="{42BB5D34-7A67-42A0-868D-31A53ECA7E37}" dt="2024-05-14T12:05:58.883" v="12351"/>
          <ac:cxnSpMkLst>
            <pc:docMk/>
            <pc:sldMk cId="145644249" sldId="449"/>
            <ac:cxnSpMk id="310" creationId="{F25905B6-4C6A-F6D8-7E75-0F944BE9EDAB}"/>
          </ac:cxnSpMkLst>
        </pc:cxnChg>
        <pc:cxnChg chg="add mod">
          <ac:chgData name="Heiko Klare" userId="d7b0efbd-a5a6-4d7d-acbc-3da3b9cc1b4b" providerId="ADAL" clId="{42BB5D34-7A67-42A0-868D-31A53ECA7E37}" dt="2024-05-14T12:05:58.883" v="12351"/>
          <ac:cxnSpMkLst>
            <pc:docMk/>
            <pc:sldMk cId="145644249" sldId="449"/>
            <ac:cxnSpMk id="312" creationId="{26CDE193-E51E-0CA4-85FC-3B7909559244}"/>
          </ac:cxnSpMkLst>
        </pc:cxnChg>
        <pc:cxnChg chg="add mod">
          <ac:chgData name="Heiko Klare" userId="d7b0efbd-a5a6-4d7d-acbc-3da3b9cc1b4b" providerId="ADAL" clId="{42BB5D34-7A67-42A0-868D-31A53ECA7E37}" dt="2024-05-14T12:05:58.883" v="12351"/>
          <ac:cxnSpMkLst>
            <pc:docMk/>
            <pc:sldMk cId="145644249" sldId="449"/>
            <ac:cxnSpMk id="314" creationId="{E87F5875-31FD-5EAD-8D40-FD5F71450371}"/>
          </ac:cxnSpMkLst>
        </pc:cxnChg>
        <pc:cxnChg chg="add mod">
          <ac:chgData name="Heiko Klare" userId="d7b0efbd-a5a6-4d7d-acbc-3da3b9cc1b4b" providerId="ADAL" clId="{42BB5D34-7A67-42A0-868D-31A53ECA7E37}" dt="2024-05-14T12:05:58.883" v="12351"/>
          <ac:cxnSpMkLst>
            <pc:docMk/>
            <pc:sldMk cId="145644249" sldId="449"/>
            <ac:cxnSpMk id="316" creationId="{E128F030-F0C2-A692-C634-9A498F443FFF}"/>
          </ac:cxnSpMkLst>
        </pc:cxnChg>
        <pc:cxnChg chg="add mod">
          <ac:chgData name="Heiko Klare" userId="d7b0efbd-a5a6-4d7d-acbc-3da3b9cc1b4b" providerId="ADAL" clId="{42BB5D34-7A67-42A0-868D-31A53ECA7E37}" dt="2024-05-14T12:05:58.883" v="12351"/>
          <ac:cxnSpMkLst>
            <pc:docMk/>
            <pc:sldMk cId="145644249" sldId="449"/>
            <ac:cxnSpMk id="318" creationId="{ADB92105-A611-034B-1E4C-4D6E91D16AB2}"/>
          </ac:cxnSpMkLst>
        </pc:cxnChg>
        <pc:cxnChg chg="add mod">
          <ac:chgData name="Heiko Klare" userId="d7b0efbd-a5a6-4d7d-acbc-3da3b9cc1b4b" providerId="ADAL" clId="{42BB5D34-7A67-42A0-868D-31A53ECA7E37}" dt="2024-05-14T12:05:58.883" v="12351"/>
          <ac:cxnSpMkLst>
            <pc:docMk/>
            <pc:sldMk cId="145644249" sldId="449"/>
            <ac:cxnSpMk id="320" creationId="{99572A51-C39A-74D2-F6C7-0E373B867C2E}"/>
          </ac:cxnSpMkLst>
        </pc:cxnChg>
        <pc:cxnChg chg="add mod">
          <ac:chgData name="Heiko Klare" userId="d7b0efbd-a5a6-4d7d-acbc-3da3b9cc1b4b" providerId="ADAL" clId="{42BB5D34-7A67-42A0-868D-31A53ECA7E37}" dt="2024-05-14T12:05:58.883" v="12351"/>
          <ac:cxnSpMkLst>
            <pc:docMk/>
            <pc:sldMk cId="145644249" sldId="449"/>
            <ac:cxnSpMk id="322" creationId="{86D1C8E5-58B4-A06F-7204-B2451C960920}"/>
          </ac:cxnSpMkLst>
        </pc:cxnChg>
        <pc:cxnChg chg="add mod">
          <ac:chgData name="Heiko Klare" userId="d7b0efbd-a5a6-4d7d-acbc-3da3b9cc1b4b" providerId="ADAL" clId="{42BB5D34-7A67-42A0-868D-31A53ECA7E37}" dt="2024-05-14T12:05:58.883" v="12351"/>
          <ac:cxnSpMkLst>
            <pc:docMk/>
            <pc:sldMk cId="145644249" sldId="449"/>
            <ac:cxnSpMk id="324" creationId="{2F37AC09-171E-27C2-7B1F-B5833E6DF19D}"/>
          </ac:cxnSpMkLst>
        </pc:cxnChg>
        <pc:cxnChg chg="add mod">
          <ac:chgData name="Heiko Klare" userId="d7b0efbd-a5a6-4d7d-acbc-3da3b9cc1b4b" providerId="ADAL" clId="{42BB5D34-7A67-42A0-868D-31A53ECA7E37}" dt="2024-05-14T12:05:58.883" v="12351"/>
          <ac:cxnSpMkLst>
            <pc:docMk/>
            <pc:sldMk cId="145644249" sldId="449"/>
            <ac:cxnSpMk id="326" creationId="{B06EB488-79F0-6760-3798-AEC2AAEA7C17}"/>
          </ac:cxnSpMkLst>
        </pc:cxnChg>
        <pc:cxnChg chg="add mod">
          <ac:chgData name="Heiko Klare" userId="d7b0efbd-a5a6-4d7d-acbc-3da3b9cc1b4b" providerId="ADAL" clId="{42BB5D34-7A67-42A0-868D-31A53ECA7E37}" dt="2024-05-14T12:05:58.883" v="12351"/>
          <ac:cxnSpMkLst>
            <pc:docMk/>
            <pc:sldMk cId="145644249" sldId="449"/>
            <ac:cxnSpMk id="328" creationId="{831A218A-F1DA-EDD3-FA2D-6E60FEE6942F}"/>
          </ac:cxnSpMkLst>
        </pc:cxnChg>
        <pc:cxnChg chg="add mod">
          <ac:chgData name="Heiko Klare" userId="d7b0efbd-a5a6-4d7d-acbc-3da3b9cc1b4b" providerId="ADAL" clId="{42BB5D34-7A67-42A0-868D-31A53ECA7E37}" dt="2024-05-14T12:05:58.883" v="12351"/>
          <ac:cxnSpMkLst>
            <pc:docMk/>
            <pc:sldMk cId="145644249" sldId="449"/>
            <ac:cxnSpMk id="330" creationId="{D35A0CED-E8ED-21CD-7DF9-FB0039B26880}"/>
          </ac:cxnSpMkLst>
        </pc:cxnChg>
        <pc:cxnChg chg="add mod">
          <ac:chgData name="Heiko Klare" userId="d7b0efbd-a5a6-4d7d-acbc-3da3b9cc1b4b" providerId="ADAL" clId="{42BB5D34-7A67-42A0-868D-31A53ECA7E37}" dt="2024-05-14T12:05:58.883" v="12351"/>
          <ac:cxnSpMkLst>
            <pc:docMk/>
            <pc:sldMk cId="145644249" sldId="449"/>
            <ac:cxnSpMk id="332" creationId="{F69020E3-CAD9-2DFD-6540-5CA8425D41E2}"/>
          </ac:cxnSpMkLst>
        </pc:cxnChg>
        <pc:cxnChg chg="add mod">
          <ac:chgData name="Heiko Klare" userId="d7b0efbd-a5a6-4d7d-acbc-3da3b9cc1b4b" providerId="ADAL" clId="{42BB5D34-7A67-42A0-868D-31A53ECA7E37}" dt="2024-05-14T12:09:09.234" v="12370"/>
          <ac:cxnSpMkLst>
            <pc:docMk/>
            <pc:sldMk cId="145644249" sldId="449"/>
            <ac:cxnSpMk id="366" creationId="{C8E24830-8C23-B4BB-7C44-B7F211D72F56}"/>
          </ac:cxnSpMkLst>
        </pc:cxnChg>
        <pc:cxnChg chg="add mod">
          <ac:chgData name="Heiko Klare" userId="d7b0efbd-a5a6-4d7d-acbc-3da3b9cc1b4b" providerId="ADAL" clId="{42BB5D34-7A67-42A0-868D-31A53ECA7E37}" dt="2024-05-14T12:09:09.234" v="12370"/>
          <ac:cxnSpMkLst>
            <pc:docMk/>
            <pc:sldMk cId="145644249" sldId="449"/>
            <ac:cxnSpMk id="368" creationId="{144CB7B8-6E01-4CC4-177F-136EBE725140}"/>
          </ac:cxnSpMkLst>
        </pc:cxnChg>
        <pc:cxnChg chg="add mod">
          <ac:chgData name="Heiko Klare" userId="d7b0efbd-a5a6-4d7d-acbc-3da3b9cc1b4b" providerId="ADAL" clId="{42BB5D34-7A67-42A0-868D-31A53ECA7E37}" dt="2024-05-14T12:09:09.234" v="12370"/>
          <ac:cxnSpMkLst>
            <pc:docMk/>
            <pc:sldMk cId="145644249" sldId="449"/>
            <ac:cxnSpMk id="370" creationId="{D3C7CA42-9FD2-DB40-5739-F5C29A33CD6F}"/>
          </ac:cxnSpMkLst>
        </pc:cxnChg>
        <pc:cxnChg chg="add mod">
          <ac:chgData name="Heiko Klare" userId="d7b0efbd-a5a6-4d7d-acbc-3da3b9cc1b4b" providerId="ADAL" clId="{42BB5D34-7A67-42A0-868D-31A53ECA7E37}" dt="2024-05-14T12:09:09.234" v="12370"/>
          <ac:cxnSpMkLst>
            <pc:docMk/>
            <pc:sldMk cId="145644249" sldId="449"/>
            <ac:cxnSpMk id="372" creationId="{A92CB0DE-F264-539E-DE32-DBD18322A6A9}"/>
          </ac:cxnSpMkLst>
        </pc:cxnChg>
        <pc:cxnChg chg="add mod">
          <ac:chgData name="Heiko Klare" userId="d7b0efbd-a5a6-4d7d-acbc-3da3b9cc1b4b" providerId="ADAL" clId="{42BB5D34-7A67-42A0-868D-31A53ECA7E37}" dt="2024-05-14T12:09:09.234" v="12370"/>
          <ac:cxnSpMkLst>
            <pc:docMk/>
            <pc:sldMk cId="145644249" sldId="449"/>
            <ac:cxnSpMk id="374" creationId="{A5B291C4-3E56-89CB-1168-4169A7CBB539}"/>
          </ac:cxnSpMkLst>
        </pc:cxnChg>
        <pc:cxnChg chg="add mod">
          <ac:chgData name="Heiko Klare" userId="d7b0efbd-a5a6-4d7d-acbc-3da3b9cc1b4b" providerId="ADAL" clId="{42BB5D34-7A67-42A0-868D-31A53ECA7E37}" dt="2024-05-14T12:09:09.234" v="12370"/>
          <ac:cxnSpMkLst>
            <pc:docMk/>
            <pc:sldMk cId="145644249" sldId="449"/>
            <ac:cxnSpMk id="376" creationId="{672AE587-EDE0-41C5-E620-C331D528E7B9}"/>
          </ac:cxnSpMkLst>
        </pc:cxnChg>
        <pc:cxnChg chg="add mod">
          <ac:chgData name="Heiko Klare" userId="d7b0efbd-a5a6-4d7d-acbc-3da3b9cc1b4b" providerId="ADAL" clId="{42BB5D34-7A67-42A0-868D-31A53ECA7E37}" dt="2024-05-14T12:09:09.234" v="12370"/>
          <ac:cxnSpMkLst>
            <pc:docMk/>
            <pc:sldMk cId="145644249" sldId="449"/>
            <ac:cxnSpMk id="378" creationId="{CB0C9BBF-9678-E2AA-7186-C3FF6557A2B0}"/>
          </ac:cxnSpMkLst>
        </pc:cxnChg>
        <pc:cxnChg chg="add mod">
          <ac:chgData name="Heiko Klare" userId="d7b0efbd-a5a6-4d7d-acbc-3da3b9cc1b4b" providerId="ADAL" clId="{42BB5D34-7A67-42A0-868D-31A53ECA7E37}" dt="2024-05-14T12:09:09.234" v="12370"/>
          <ac:cxnSpMkLst>
            <pc:docMk/>
            <pc:sldMk cId="145644249" sldId="449"/>
            <ac:cxnSpMk id="380" creationId="{C0E7CDA5-00F6-0037-DC89-8EC458FAC3D5}"/>
          </ac:cxnSpMkLst>
        </pc:cxnChg>
        <pc:cxnChg chg="add mod">
          <ac:chgData name="Heiko Klare" userId="d7b0efbd-a5a6-4d7d-acbc-3da3b9cc1b4b" providerId="ADAL" clId="{42BB5D34-7A67-42A0-868D-31A53ECA7E37}" dt="2024-05-14T12:09:09.234" v="12370"/>
          <ac:cxnSpMkLst>
            <pc:docMk/>
            <pc:sldMk cId="145644249" sldId="449"/>
            <ac:cxnSpMk id="382" creationId="{FFE7CE75-A79D-FE08-6E0F-72805157C9BC}"/>
          </ac:cxnSpMkLst>
        </pc:cxnChg>
        <pc:cxnChg chg="add mod">
          <ac:chgData name="Heiko Klare" userId="d7b0efbd-a5a6-4d7d-acbc-3da3b9cc1b4b" providerId="ADAL" clId="{42BB5D34-7A67-42A0-868D-31A53ECA7E37}" dt="2024-05-14T12:09:09.234" v="12370"/>
          <ac:cxnSpMkLst>
            <pc:docMk/>
            <pc:sldMk cId="145644249" sldId="449"/>
            <ac:cxnSpMk id="384" creationId="{A9121464-23A0-4450-D358-F95AD1B5C5AA}"/>
          </ac:cxnSpMkLst>
        </pc:cxnChg>
        <pc:cxnChg chg="add mod">
          <ac:chgData name="Heiko Klare" userId="d7b0efbd-a5a6-4d7d-acbc-3da3b9cc1b4b" providerId="ADAL" clId="{42BB5D34-7A67-42A0-868D-31A53ECA7E37}" dt="2024-05-14T12:09:09.234" v="12370"/>
          <ac:cxnSpMkLst>
            <pc:docMk/>
            <pc:sldMk cId="145644249" sldId="449"/>
            <ac:cxnSpMk id="386" creationId="{654C787B-0B5B-D208-9DB7-5D8E0681AADD}"/>
          </ac:cxnSpMkLst>
        </pc:cxnChg>
        <pc:cxnChg chg="add mod">
          <ac:chgData name="Heiko Klare" userId="d7b0efbd-a5a6-4d7d-acbc-3da3b9cc1b4b" providerId="ADAL" clId="{42BB5D34-7A67-42A0-868D-31A53ECA7E37}" dt="2024-05-14T12:09:09.234" v="12370"/>
          <ac:cxnSpMkLst>
            <pc:docMk/>
            <pc:sldMk cId="145644249" sldId="449"/>
            <ac:cxnSpMk id="388" creationId="{F2FEF84C-86F8-C5BD-14D1-CEEDA03440AA}"/>
          </ac:cxnSpMkLst>
        </pc:cxnChg>
        <pc:cxnChg chg="add mod">
          <ac:chgData name="Heiko Klare" userId="d7b0efbd-a5a6-4d7d-acbc-3da3b9cc1b4b" providerId="ADAL" clId="{42BB5D34-7A67-42A0-868D-31A53ECA7E37}" dt="2024-05-14T12:09:09.234" v="12370"/>
          <ac:cxnSpMkLst>
            <pc:docMk/>
            <pc:sldMk cId="145644249" sldId="449"/>
            <ac:cxnSpMk id="390" creationId="{F24727A0-3386-681F-2449-F5951CB650F5}"/>
          </ac:cxnSpMkLst>
        </pc:cxnChg>
        <pc:cxnChg chg="add mod">
          <ac:chgData name="Heiko Klare" userId="d7b0efbd-a5a6-4d7d-acbc-3da3b9cc1b4b" providerId="ADAL" clId="{42BB5D34-7A67-42A0-868D-31A53ECA7E37}" dt="2024-05-14T12:09:09.234" v="12370"/>
          <ac:cxnSpMkLst>
            <pc:docMk/>
            <pc:sldMk cId="145644249" sldId="449"/>
            <ac:cxnSpMk id="392" creationId="{E61A7913-1D56-3BAC-0C8A-517D5187C84A}"/>
          </ac:cxnSpMkLst>
        </pc:cxnChg>
        <pc:cxnChg chg="add mod">
          <ac:chgData name="Heiko Klare" userId="d7b0efbd-a5a6-4d7d-acbc-3da3b9cc1b4b" providerId="ADAL" clId="{42BB5D34-7A67-42A0-868D-31A53ECA7E37}" dt="2024-05-14T12:09:09.234" v="12370"/>
          <ac:cxnSpMkLst>
            <pc:docMk/>
            <pc:sldMk cId="145644249" sldId="449"/>
            <ac:cxnSpMk id="394" creationId="{148DB972-F58A-E4AC-7CF8-83B2CCE82D82}"/>
          </ac:cxnSpMkLst>
        </pc:cxnChg>
        <pc:cxnChg chg="add mod">
          <ac:chgData name="Heiko Klare" userId="d7b0efbd-a5a6-4d7d-acbc-3da3b9cc1b4b" providerId="ADAL" clId="{42BB5D34-7A67-42A0-868D-31A53ECA7E37}" dt="2024-05-14T12:09:09.234" v="12370"/>
          <ac:cxnSpMkLst>
            <pc:docMk/>
            <pc:sldMk cId="145644249" sldId="449"/>
            <ac:cxnSpMk id="396" creationId="{0D620D68-A12E-11F4-22C7-86915361633C}"/>
          </ac:cxnSpMkLst>
        </pc:cxnChg>
        <pc:cxnChg chg="add mod">
          <ac:chgData name="Heiko Klare" userId="d7b0efbd-a5a6-4d7d-acbc-3da3b9cc1b4b" providerId="ADAL" clId="{42BB5D34-7A67-42A0-868D-31A53ECA7E37}" dt="2024-05-14T12:09:09.234" v="12370"/>
          <ac:cxnSpMkLst>
            <pc:docMk/>
            <pc:sldMk cId="145644249" sldId="449"/>
            <ac:cxnSpMk id="398" creationId="{32F38A51-CD54-BE44-A2A2-9FE1A8D07199}"/>
          </ac:cxnSpMkLst>
        </pc:cxnChg>
        <pc:cxnChg chg="add mod">
          <ac:chgData name="Heiko Klare" userId="d7b0efbd-a5a6-4d7d-acbc-3da3b9cc1b4b" providerId="ADAL" clId="{42BB5D34-7A67-42A0-868D-31A53ECA7E37}" dt="2024-05-14T12:09:09.234" v="12370"/>
          <ac:cxnSpMkLst>
            <pc:docMk/>
            <pc:sldMk cId="145644249" sldId="449"/>
            <ac:cxnSpMk id="400" creationId="{C0EEA403-EC92-CF28-8B6A-FC5BB94DFEAA}"/>
          </ac:cxnSpMkLst>
        </pc:cxnChg>
        <pc:cxnChg chg="add mod">
          <ac:chgData name="Heiko Klare" userId="d7b0efbd-a5a6-4d7d-acbc-3da3b9cc1b4b" providerId="ADAL" clId="{42BB5D34-7A67-42A0-868D-31A53ECA7E37}" dt="2024-05-14T12:09:09.234" v="12370"/>
          <ac:cxnSpMkLst>
            <pc:docMk/>
            <pc:sldMk cId="145644249" sldId="449"/>
            <ac:cxnSpMk id="402" creationId="{A89D48CF-897C-D8BF-0A15-B474B05440F4}"/>
          </ac:cxnSpMkLst>
        </pc:cxnChg>
        <pc:cxnChg chg="add mod">
          <ac:chgData name="Heiko Klare" userId="d7b0efbd-a5a6-4d7d-acbc-3da3b9cc1b4b" providerId="ADAL" clId="{42BB5D34-7A67-42A0-868D-31A53ECA7E37}" dt="2024-05-14T12:09:09.234" v="12370"/>
          <ac:cxnSpMkLst>
            <pc:docMk/>
            <pc:sldMk cId="145644249" sldId="449"/>
            <ac:cxnSpMk id="404" creationId="{C0703338-41E8-B548-7FB2-1187745A4BFA}"/>
          </ac:cxnSpMkLst>
        </pc:cxnChg>
        <pc:cxnChg chg="add mod">
          <ac:chgData name="Heiko Klare" userId="d7b0efbd-a5a6-4d7d-acbc-3da3b9cc1b4b" providerId="ADAL" clId="{42BB5D34-7A67-42A0-868D-31A53ECA7E37}" dt="2024-05-14T12:09:09.234" v="12370"/>
          <ac:cxnSpMkLst>
            <pc:docMk/>
            <pc:sldMk cId="145644249" sldId="449"/>
            <ac:cxnSpMk id="406" creationId="{A3A8F421-83D6-DDF0-505E-88081BB7E9BC}"/>
          </ac:cxnSpMkLst>
        </pc:cxnChg>
        <pc:cxnChg chg="add mod">
          <ac:chgData name="Heiko Klare" userId="d7b0efbd-a5a6-4d7d-acbc-3da3b9cc1b4b" providerId="ADAL" clId="{42BB5D34-7A67-42A0-868D-31A53ECA7E37}" dt="2024-05-14T12:09:09.234" v="12370"/>
          <ac:cxnSpMkLst>
            <pc:docMk/>
            <pc:sldMk cId="145644249" sldId="449"/>
            <ac:cxnSpMk id="408" creationId="{1EB515A5-ED57-CDD8-0A02-C401A261BD9D}"/>
          </ac:cxnSpMkLst>
        </pc:cxnChg>
        <pc:cxnChg chg="add mod">
          <ac:chgData name="Heiko Klare" userId="d7b0efbd-a5a6-4d7d-acbc-3da3b9cc1b4b" providerId="ADAL" clId="{42BB5D34-7A67-42A0-868D-31A53ECA7E37}" dt="2024-05-14T12:09:09.234" v="12370"/>
          <ac:cxnSpMkLst>
            <pc:docMk/>
            <pc:sldMk cId="145644249" sldId="449"/>
            <ac:cxnSpMk id="410" creationId="{CD15C4A4-36A1-0C6A-806F-DFF7D550DDFE}"/>
          </ac:cxnSpMkLst>
        </pc:cxnChg>
        <pc:cxnChg chg="add mod">
          <ac:chgData name="Heiko Klare" userId="d7b0efbd-a5a6-4d7d-acbc-3da3b9cc1b4b" providerId="ADAL" clId="{42BB5D34-7A67-42A0-868D-31A53ECA7E37}" dt="2024-05-14T12:09:09.234" v="12370"/>
          <ac:cxnSpMkLst>
            <pc:docMk/>
            <pc:sldMk cId="145644249" sldId="449"/>
            <ac:cxnSpMk id="412" creationId="{80EB258C-2080-7CEC-E564-2317D75E930E}"/>
          </ac:cxnSpMkLst>
        </pc:cxnChg>
        <pc:cxnChg chg="add mod">
          <ac:chgData name="Heiko Klare" userId="d7b0efbd-a5a6-4d7d-acbc-3da3b9cc1b4b" providerId="ADAL" clId="{42BB5D34-7A67-42A0-868D-31A53ECA7E37}" dt="2024-05-14T12:09:09.234" v="12370"/>
          <ac:cxnSpMkLst>
            <pc:docMk/>
            <pc:sldMk cId="145644249" sldId="449"/>
            <ac:cxnSpMk id="414" creationId="{6C75DB75-5206-47D7-E9CC-8793DCDDD2F8}"/>
          </ac:cxnSpMkLst>
        </pc:cxnChg>
        <pc:cxnChg chg="add mod">
          <ac:chgData name="Heiko Klare" userId="d7b0efbd-a5a6-4d7d-acbc-3da3b9cc1b4b" providerId="ADAL" clId="{42BB5D34-7A67-42A0-868D-31A53ECA7E37}" dt="2024-05-14T12:09:09.234" v="12370"/>
          <ac:cxnSpMkLst>
            <pc:docMk/>
            <pc:sldMk cId="145644249" sldId="449"/>
            <ac:cxnSpMk id="416" creationId="{EBF5F107-0F31-5A8B-82DA-52BDC44F633F}"/>
          </ac:cxnSpMkLst>
        </pc:cxnChg>
        <pc:cxnChg chg="add mod">
          <ac:chgData name="Heiko Klare" userId="d7b0efbd-a5a6-4d7d-acbc-3da3b9cc1b4b" providerId="ADAL" clId="{42BB5D34-7A67-42A0-868D-31A53ECA7E37}" dt="2024-05-14T12:09:09.234" v="12370"/>
          <ac:cxnSpMkLst>
            <pc:docMk/>
            <pc:sldMk cId="145644249" sldId="449"/>
            <ac:cxnSpMk id="418" creationId="{B140CA88-D29F-BB2B-64B1-0CFB7B3B8F97}"/>
          </ac:cxnSpMkLst>
        </pc:cxnChg>
        <pc:cxnChg chg="add mod">
          <ac:chgData name="Heiko Klare" userId="d7b0efbd-a5a6-4d7d-acbc-3da3b9cc1b4b" providerId="ADAL" clId="{42BB5D34-7A67-42A0-868D-31A53ECA7E37}" dt="2024-05-14T12:09:09.234" v="12370"/>
          <ac:cxnSpMkLst>
            <pc:docMk/>
            <pc:sldMk cId="145644249" sldId="449"/>
            <ac:cxnSpMk id="420" creationId="{7CCDFB62-0F31-0C20-EEB5-2F145151ECA6}"/>
          </ac:cxnSpMkLst>
        </pc:cxnChg>
        <pc:cxnChg chg="add mod">
          <ac:chgData name="Heiko Klare" userId="d7b0efbd-a5a6-4d7d-acbc-3da3b9cc1b4b" providerId="ADAL" clId="{42BB5D34-7A67-42A0-868D-31A53ECA7E37}" dt="2024-05-14T12:09:09.234" v="12370"/>
          <ac:cxnSpMkLst>
            <pc:docMk/>
            <pc:sldMk cId="145644249" sldId="449"/>
            <ac:cxnSpMk id="422" creationId="{8EFF328A-8494-7F74-F1FC-049479D8A951}"/>
          </ac:cxnSpMkLst>
        </pc:cxnChg>
        <pc:cxnChg chg="add mod">
          <ac:chgData name="Heiko Klare" userId="d7b0efbd-a5a6-4d7d-acbc-3da3b9cc1b4b" providerId="ADAL" clId="{42BB5D34-7A67-42A0-868D-31A53ECA7E37}" dt="2024-05-14T12:09:09.234" v="12370"/>
          <ac:cxnSpMkLst>
            <pc:docMk/>
            <pc:sldMk cId="145644249" sldId="449"/>
            <ac:cxnSpMk id="424" creationId="{E1E3D0C0-D4D2-A3B6-18B8-40E8485F5024}"/>
          </ac:cxnSpMkLst>
        </pc:cxnChg>
        <pc:cxnChg chg="add mod">
          <ac:chgData name="Heiko Klare" userId="d7b0efbd-a5a6-4d7d-acbc-3da3b9cc1b4b" providerId="ADAL" clId="{42BB5D34-7A67-42A0-868D-31A53ECA7E37}" dt="2024-05-14T12:09:09.234" v="12370"/>
          <ac:cxnSpMkLst>
            <pc:docMk/>
            <pc:sldMk cId="145644249" sldId="449"/>
            <ac:cxnSpMk id="426" creationId="{D44C825B-A357-1138-82CB-E67CC3881F35}"/>
          </ac:cxnSpMkLst>
        </pc:cxnChg>
        <pc:cxnChg chg="add mod">
          <ac:chgData name="Heiko Klare" userId="d7b0efbd-a5a6-4d7d-acbc-3da3b9cc1b4b" providerId="ADAL" clId="{42BB5D34-7A67-42A0-868D-31A53ECA7E37}" dt="2024-05-14T12:09:09.234" v="12370"/>
          <ac:cxnSpMkLst>
            <pc:docMk/>
            <pc:sldMk cId="145644249" sldId="449"/>
            <ac:cxnSpMk id="428" creationId="{61114833-8E1A-0633-7ED4-18B84C4F2722}"/>
          </ac:cxnSpMkLst>
        </pc:cxnChg>
        <pc:cxnChg chg="add mod">
          <ac:chgData name="Heiko Klare" userId="d7b0efbd-a5a6-4d7d-acbc-3da3b9cc1b4b" providerId="ADAL" clId="{42BB5D34-7A67-42A0-868D-31A53ECA7E37}" dt="2024-05-14T12:09:09.234" v="12370"/>
          <ac:cxnSpMkLst>
            <pc:docMk/>
            <pc:sldMk cId="145644249" sldId="449"/>
            <ac:cxnSpMk id="452" creationId="{E4687370-C1EF-6EDD-216B-27C0849251DF}"/>
          </ac:cxnSpMkLst>
        </pc:cxnChg>
        <pc:cxnChg chg="add mod">
          <ac:chgData name="Heiko Klare" userId="d7b0efbd-a5a6-4d7d-acbc-3da3b9cc1b4b" providerId="ADAL" clId="{42BB5D34-7A67-42A0-868D-31A53ECA7E37}" dt="2024-05-14T12:09:09.234" v="12370"/>
          <ac:cxnSpMkLst>
            <pc:docMk/>
            <pc:sldMk cId="145644249" sldId="449"/>
            <ac:cxnSpMk id="454" creationId="{7586CF3E-4195-77C2-D7A8-5AB0591047B0}"/>
          </ac:cxnSpMkLst>
        </pc:cxnChg>
        <pc:cxnChg chg="add mod">
          <ac:chgData name="Heiko Klare" userId="d7b0efbd-a5a6-4d7d-acbc-3da3b9cc1b4b" providerId="ADAL" clId="{42BB5D34-7A67-42A0-868D-31A53ECA7E37}" dt="2024-05-14T12:09:09.234" v="12370"/>
          <ac:cxnSpMkLst>
            <pc:docMk/>
            <pc:sldMk cId="145644249" sldId="449"/>
            <ac:cxnSpMk id="456" creationId="{0B3454EF-1901-1D0C-432B-B1FDE9B3CC8E}"/>
          </ac:cxnSpMkLst>
        </pc:cxnChg>
        <pc:cxnChg chg="add mod">
          <ac:chgData name="Heiko Klare" userId="d7b0efbd-a5a6-4d7d-acbc-3da3b9cc1b4b" providerId="ADAL" clId="{42BB5D34-7A67-42A0-868D-31A53ECA7E37}" dt="2024-05-14T12:09:09.234" v="12370"/>
          <ac:cxnSpMkLst>
            <pc:docMk/>
            <pc:sldMk cId="145644249" sldId="449"/>
            <ac:cxnSpMk id="458" creationId="{684DEDA0-18AA-A2B4-7677-ABDD5DD8059D}"/>
          </ac:cxnSpMkLst>
        </pc:cxnChg>
        <pc:cxnChg chg="add mod">
          <ac:chgData name="Heiko Klare" userId="d7b0efbd-a5a6-4d7d-acbc-3da3b9cc1b4b" providerId="ADAL" clId="{42BB5D34-7A67-42A0-868D-31A53ECA7E37}" dt="2024-05-14T12:09:09.234" v="12370"/>
          <ac:cxnSpMkLst>
            <pc:docMk/>
            <pc:sldMk cId="145644249" sldId="449"/>
            <ac:cxnSpMk id="460" creationId="{AACC7543-8634-6064-7A96-E2037824B4A1}"/>
          </ac:cxnSpMkLst>
        </pc:cxnChg>
        <pc:cxnChg chg="add mod">
          <ac:chgData name="Heiko Klare" userId="d7b0efbd-a5a6-4d7d-acbc-3da3b9cc1b4b" providerId="ADAL" clId="{42BB5D34-7A67-42A0-868D-31A53ECA7E37}" dt="2024-05-14T12:09:09.234" v="12370"/>
          <ac:cxnSpMkLst>
            <pc:docMk/>
            <pc:sldMk cId="145644249" sldId="449"/>
            <ac:cxnSpMk id="462" creationId="{15143B2F-0DDD-BD46-5C8F-BC9DCDC1FB58}"/>
          </ac:cxnSpMkLst>
        </pc:cxnChg>
        <pc:cxnChg chg="add mod">
          <ac:chgData name="Heiko Klare" userId="d7b0efbd-a5a6-4d7d-acbc-3da3b9cc1b4b" providerId="ADAL" clId="{42BB5D34-7A67-42A0-868D-31A53ECA7E37}" dt="2024-05-14T12:09:09.234" v="12370"/>
          <ac:cxnSpMkLst>
            <pc:docMk/>
            <pc:sldMk cId="145644249" sldId="449"/>
            <ac:cxnSpMk id="464" creationId="{DB2FCD20-B35A-F9D3-F278-E0D144F70582}"/>
          </ac:cxnSpMkLst>
        </pc:cxnChg>
        <pc:cxnChg chg="add mod">
          <ac:chgData name="Heiko Klare" userId="d7b0efbd-a5a6-4d7d-acbc-3da3b9cc1b4b" providerId="ADAL" clId="{42BB5D34-7A67-42A0-868D-31A53ECA7E37}" dt="2024-05-14T12:09:09.234" v="12370"/>
          <ac:cxnSpMkLst>
            <pc:docMk/>
            <pc:sldMk cId="145644249" sldId="449"/>
            <ac:cxnSpMk id="466" creationId="{DDD8F5B8-E4BA-84C4-974C-E27B62F491F9}"/>
          </ac:cxnSpMkLst>
        </pc:cxnChg>
        <pc:cxnChg chg="add mod">
          <ac:chgData name="Heiko Klare" userId="d7b0efbd-a5a6-4d7d-acbc-3da3b9cc1b4b" providerId="ADAL" clId="{42BB5D34-7A67-42A0-868D-31A53ECA7E37}" dt="2024-05-14T12:09:09.234" v="12370"/>
          <ac:cxnSpMkLst>
            <pc:docMk/>
            <pc:sldMk cId="145644249" sldId="449"/>
            <ac:cxnSpMk id="468" creationId="{2FFB8399-812E-DFF8-8E35-9080E4D5E36D}"/>
          </ac:cxnSpMkLst>
        </pc:cxnChg>
        <pc:cxnChg chg="add mod">
          <ac:chgData name="Heiko Klare" userId="d7b0efbd-a5a6-4d7d-acbc-3da3b9cc1b4b" providerId="ADAL" clId="{42BB5D34-7A67-42A0-868D-31A53ECA7E37}" dt="2024-05-14T12:09:09.234" v="12370"/>
          <ac:cxnSpMkLst>
            <pc:docMk/>
            <pc:sldMk cId="145644249" sldId="449"/>
            <ac:cxnSpMk id="470" creationId="{14A44D89-5F72-2BB3-0821-93EE0A961925}"/>
          </ac:cxnSpMkLst>
        </pc:cxnChg>
        <pc:cxnChg chg="add mod">
          <ac:chgData name="Heiko Klare" userId="d7b0efbd-a5a6-4d7d-acbc-3da3b9cc1b4b" providerId="ADAL" clId="{42BB5D34-7A67-42A0-868D-31A53ECA7E37}" dt="2024-05-14T12:09:09.234" v="12370"/>
          <ac:cxnSpMkLst>
            <pc:docMk/>
            <pc:sldMk cId="145644249" sldId="449"/>
            <ac:cxnSpMk id="472" creationId="{AA480F1D-2A0B-3B99-33E6-4D6F3024FDCB}"/>
          </ac:cxnSpMkLst>
        </pc:cxnChg>
        <pc:cxnChg chg="add mod">
          <ac:chgData name="Heiko Klare" userId="d7b0efbd-a5a6-4d7d-acbc-3da3b9cc1b4b" providerId="ADAL" clId="{42BB5D34-7A67-42A0-868D-31A53ECA7E37}" dt="2024-05-14T12:09:09.234" v="12370"/>
          <ac:cxnSpMkLst>
            <pc:docMk/>
            <pc:sldMk cId="145644249" sldId="449"/>
            <ac:cxnSpMk id="474" creationId="{B06720A3-7687-BEE0-08EE-C5092084DED6}"/>
          </ac:cxnSpMkLst>
        </pc:cxnChg>
        <pc:cxnChg chg="add mod">
          <ac:chgData name="Heiko Klare" userId="d7b0efbd-a5a6-4d7d-acbc-3da3b9cc1b4b" providerId="ADAL" clId="{42BB5D34-7A67-42A0-868D-31A53ECA7E37}" dt="2024-05-14T12:09:09.234" v="12370"/>
          <ac:cxnSpMkLst>
            <pc:docMk/>
            <pc:sldMk cId="145644249" sldId="449"/>
            <ac:cxnSpMk id="476" creationId="{EF44EC61-B360-F82B-64D1-8AC01F846279}"/>
          </ac:cxnSpMkLst>
        </pc:cxnChg>
        <pc:cxnChg chg="add mod">
          <ac:chgData name="Heiko Klare" userId="d7b0efbd-a5a6-4d7d-acbc-3da3b9cc1b4b" providerId="ADAL" clId="{42BB5D34-7A67-42A0-868D-31A53ECA7E37}" dt="2024-05-14T12:09:09.234" v="12370"/>
          <ac:cxnSpMkLst>
            <pc:docMk/>
            <pc:sldMk cId="145644249" sldId="449"/>
            <ac:cxnSpMk id="478" creationId="{B4955F2D-C090-6F00-03A8-77148912FFB3}"/>
          </ac:cxnSpMkLst>
        </pc:cxnChg>
        <pc:cxnChg chg="add mod">
          <ac:chgData name="Heiko Klare" userId="d7b0efbd-a5a6-4d7d-acbc-3da3b9cc1b4b" providerId="ADAL" clId="{42BB5D34-7A67-42A0-868D-31A53ECA7E37}" dt="2024-05-14T12:09:09.234" v="12370"/>
          <ac:cxnSpMkLst>
            <pc:docMk/>
            <pc:sldMk cId="145644249" sldId="449"/>
            <ac:cxnSpMk id="480" creationId="{4AEB1025-D356-77D4-981E-5F26F2DFE89B}"/>
          </ac:cxnSpMkLst>
        </pc:cxnChg>
        <pc:cxnChg chg="add mod">
          <ac:chgData name="Heiko Klare" userId="d7b0efbd-a5a6-4d7d-acbc-3da3b9cc1b4b" providerId="ADAL" clId="{42BB5D34-7A67-42A0-868D-31A53ECA7E37}" dt="2024-05-14T12:09:09.234" v="12370"/>
          <ac:cxnSpMkLst>
            <pc:docMk/>
            <pc:sldMk cId="145644249" sldId="449"/>
            <ac:cxnSpMk id="482" creationId="{D0CB7B15-1294-E2BE-D3E4-C41C6ED4193D}"/>
          </ac:cxnSpMkLst>
        </pc:cxnChg>
        <pc:cxnChg chg="add mod">
          <ac:chgData name="Heiko Klare" userId="d7b0efbd-a5a6-4d7d-acbc-3da3b9cc1b4b" providerId="ADAL" clId="{42BB5D34-7A67-42A0-868D-31A53ECA7E37}" dt="2024-05-14T12:09:09.234" v="12370"/>
          <ac:cxnSpMkLst>
            <pc:docMk/>
            <pc:sldMk cId="145644249" sldId="449"/>
            <ac:cxnSpMk id="484" creationId="{E4D04A61-0904-E4EE-4503-CCE707F03906}"/>
          </ac:cxnSpMkLst>
        </pc:cxnChg>
        <pc:cxnChg chg="add mod">
          <ac:chgData name="Heiko Klare" userId="d7b0efbd-a5a6-4d7d-acbc-3da3b9cc1b4b" providerId="ADAL" clId="{42BB5D34-7A67-42A0-868D-31A53ECA7E37}" dt="2024-05-14T12:09:09.234" v="12370"/>
          <ac:cxnSpMkLst>
            <pc:docMk/>
            <pc:sldMk cId="145644249" sldId="449"/>
            <ac:cxnSpMk id="486" creationId="{FDB0896D-BCFC-DBAE-CDD8-D26DEFC891D5}"/>
          </ac:cxnSpMkLst>
        </pc:cxnChg>
        <pc:cxnChg chg="add mod">
          <ac:chgData name="Heiko Klare" userId="d7b0efbd-a5a6-4d7d-acbc-3da3b9cc1b4b" providerId="ADAL" clId="{42BB5D34-7A67-42A0-868D-31A53ECA7E37}" dt="2024-05-14T12:09:09.234" v="12370"/>
          <ac:cxnSpMkLst>
            <pc:docMk/>
            <pc:sldMk cId="145644249" sldId="449"/>
            <ac:cxnSpMk id="488" creationId="{C53B8692-73F2-5784-BE67-B82DA195A0CD}"/>
          </ac:cxnSpMkLst>
        </pc:cxnChg>
        <pc:cxnChg chg="add mod">
          <ac:chgData name="Heiko Klare" userId="d7b0efbd-a5a6-4d7d-acbc-3da3b9cc1b4b" providerId="ADAL" clId="{42BB5D34-7A67-42A0-868D-31A53ECA7E37}" dt="2024-05-14T12:09:09.234" v="12370"/>
          <ac:cxnSpMkLst>
            <pc:docMk/>
            <pc:sldMk cId="145644249" sldId="449"/>
            <ac:cxnSpMk id="490" creationId="{F4A8CE41-77FF-F6FE-0780-6C74D42489DE}"/>
          </ac:cxnSpMkLst>
        </pc:cxnChg>
        <pc:cxnChg chg="add mod">
          <ac:chgData name="Heiko Klare" userId="d7b0efbd-a5a6-4d7d-acbc-3da3b9cc1b4b" providerId="ADAL" clId="{42BB5D34-7A67-42A0-868D-31A53ECA7E37}" dt="2024-05-14T12:09:09.234" v="12370"/>
          <ac:cxnSpMkLst>
            <pc:docMk/>
            <pc:sldMk cId="145644249" sldId="449"/>
            <ac:cxnSpMk id="492" creationId="{9FBA4D93-EBBA-8DB8-34F2-6CF416441EE9}"/>
          </ac:cxnSpMkLst>
        </pc:cxnChg>
        <pc:cxnChg chg="add mod">
          <ac:chgData name="Heiko Klare" userId="d7b0efbd-a5a6-4d7d-acbc-3da3b9cc1b4b" providerId="ADAL" clId="{42BB5D34-7A67-42A0-868D-31A53ECA7E37}" dt="2024-05-14T12:09:09.234" v="12370"/>
          <ac:cxnSpMkLst>
            <pc:docMk/>
            <pc:sldMk cId="145644249" sldId="449"/>
            <ac:cxnSpMk id="494" creationId="{A265AA68-7219-5C98-37FE-8E2DACBCDE7F}"/>
          </ac:cxnSpMkLst>
        </pc:cxnChg>
        <pc:cxnChg chg="add mod">
          <ac:chgData name="Heiko Klare" userId="d7b0efbd-a5a6-4d7d-acbc-3da3b9cc1b4b" providerId="ADAL" clId="{42BB5D34-7A67-42A0-868D-31A53ECA7E37}" dt="2024-05-14T12:09:09.234" v="12370"/>
          <ac:cxnSpMkLst>
            <pc:docMk/>
            <pc:sldMk cId="145644249" sldId="449"/>
            <ac:cxnSpMk id="496" creationId="{3CEFDCE8-6868-B500-0A11-AAEDF64E7BA6}"/>
          </ac:cxnSpMkLst>
        </pc:cxnChg>
        <pc:cxnChg chg="add mod">
          <ac:chgData name="Heiko Klare" userId="d7b0efbd-a5a6-4d7d-acbc-3da3b9cc1b4b" providerId="ADAL" clId="{42BB5D34-7A67-42A0-868D-31A53ECA7E37}" dt="2024-05-14T12:09:09.234" v="12370"/>
          <ac:cxnSpMkLst>
            <pc:docMk/>
            <pc:sldMk cId="145644249" sldId="449"/>
            <ac:cxnSpMk id="498" creationId="{9A0C3483-4F75-BE5A-50AF-0108A3DB8F67}"/>
          </ac:cxnSpMkLst>
        </pc:cxnChg>
        <pc:cxnChg chg="add mod">
          <ac:chgData name="Heiko Klare" userId="d7b0efbd-a5a6-4d7d-acbc-3da3b9cc1b4b" providerId="ADAL" clId="{42BB5D34-7A67-42A0-868D-31A53ECA7E37}" dt="2024-05-14T12:09:09.234" v="12370"/>
          <ac:cxnSpMkLst>
            <pc:docMk/>
            <pc:sldMk cId="145644249" sldId="449"/>
            <ac:cxnSpMk id="500" creationId="{22F6BC20-772D-A3DD-5955-DFC307AC30AF}"/>
          </ac:cxnSpMkLst>
        </pc:cxnChg>
        <pc:cxnChg chg="add mod">
          <ac:chgData name="Heiko Klare" userId="d7b0efbd-a5a6-4d7d-acbc-3da3b9cc1b4b" providerId="ADAL" clId="{42BB5D34-7A67-42A0-868D-31A53ECA7E37}" dt="2024-05-14T12:09:09.234" v="12370"/>
          <ac:cxnSpMkLst>
            <pc:docMk/>
            <pc:sldMk cId="145644249" sldId="449"/>
            <ac:cxnSpMk id="502" creationId="{9FAD71AF-0776-CF71-8F9C-BD1163EB9A24}"/>
          </ac:cxnSpMkLst>
        </pc:cxnChg>
        <pc:cxnChg chg="add mod">
          <ac:chgData name="Heiko Klare" userId="d7b0efbd-a5a6-4d7d-acbc-3da3b9cc1b4b" providerId="ADAL" clId="{42BB5D34-7A67-42A0-868D-31A53ECA7E37}" dt="2024-05-14T12:09:09.234" v="12370"/>
          <ac:cxnSpMkLst>
            <pc:docMk/>
            <pc:sldMk cId="145644249" sldId="449"/>
            <ac:cxnSpMk id="504" creationId="{FE8863CF-7346-34B5-A4A0-CF9C3FE75557}"/>
          </ac:cxnSpMkLst>
        </pc:cxnChg>
        <pc:cxnChg chg="add mod">
          <ac:chgData name="Heiko Klare" userId="d7b0efbd-a5a6-4d7d-acbc-3da3b9cc1b4b" providerId="ADAL" clId="{42BB5D34-7A67-42A0-868D-31A53ECA7E37}" dt="2024-05-14T12:09:09.234" v="12370"/>
          <ac:cxnSpMkLst>
            <pc:docMk/>
            <pc:sldMk cId="145644249" sldId="449"/>
            <ac:cxnSpMk id="506" creationId="{7762237C-27AB-BBB8-26CA-06232FE6A1CF}"/>
          </ac:cxnSpMkLst>
        </pc:cxnChg>
        <pc:cxnChg chg="add mod">
          <ac:chgData name="Heiko Klare" userId="d7b0efbd-a5a6-4d7d-acbc-3da3b9cc1b4b" providerId="ADAL" clId="{42BB5D34-7A67-42A0-868D-31A53ECA7E37}" dt="2024-05-14T12:09:09.234" v="12370"/>
          <ac:cxnSpMkLst>
            <pc:docMk/>
            <pc:sldMk cId="145644249" sldId="449"/>
            <ac:cxnSpMk id="508" creationId="{319411D9-0DC8-48BC-E09A-1A6DC86132E4}"/>
          </ac:cxnSpMkLst>
        </pc:cxnChg>
        <pc:cxnChg chg="add mod">
          <ac:chgData name="Heiko Klare" userId="d7b0efbd-a5a6-4d7d-acbc-3da3b9cc1b4b" providerId="ADAL" clId="{42BB5D34-7A67-42A0-868D-31A53ECA7E37}" dt="2024-05-14T12:09:09.234" v="12370"/>
          <ac:cxnSpMkLst>
            <pc:docMk/>
            <pc:sldMk cId="145644249" sldId="449"/>
            <ac:cxnSpMk id="510" creationId="{E1405F03-E022-DBA9-2370-8E6985DF8CC4}"/>
          </ac:cxnSpMkLst>
        </pc:cxnChg>
        <pc:cxnChg chg="add mod">
          <ac:chgData name="Heiko Klare" userId="d7b0efbd-a5a6-4d7d-acbc-3da3b9cc1b4b" providerId="ADAL" clId="{42BB5D34-7A67-42A0-868D-31A53ECA7E37}" dt="2024-05-14T12:09:09.234" v="12370"/>
          <ac:cxnSpMkLst>
            <pc:docMk/>
            <pc:sldMk cId="145644249" sldId="449"/>
            <ac:cxnSpMk id="512" creationId="{820145B8-90C0-CFEB-5D5D-69D48B7B490A}"/>
          </ac:cxnSpMkLst>
        </pc:cxnChg>
        <pc:cxnChg chg="add mod">
          <ac:chgData name="Heiko Klare" userId="d7b0efbd-a5a6-4d7d-acbc-3da3b9cc1b4b" providerId="ADAL" clId="{42BB5D34-7A67-42A0-868D-31A53ECA7E37}" dt="2024-05-14T12:09:09.234" v="12370"/>
          <ac:cxnSpMkLst>
            <pc:docMk/>
            <pc:sldMk cId="145644249" sldId="449"/>
            <ac:cxnSpMk id="514" creationId="{903C5A6B-0C27-A71C-E452-07B72AF6FE35}"/>
          </ac:cxnSpMkLst>
        </pc:cxnChg>
        <pc:cxnChg chg="add mod">
          <ac:chgData name="Heiko Klare" userId="d7b0efbd-a5a6-4d7d-acbc-3da3b9cc1b4b" providerId="ADAL" clId="{42BB5D34-7A67-42A0-868D-31A53ECA7E37}" dt="2024-05-14T12:09:09.234" v="12370"/>
          <ac:cxnSpMkLst>
            <pc:docMk/>
            <pc:sldMk cId="145644249" sldId="449"/>
            <ac:cxnSpMk id="538" creationId="{365AE596-8747-F27E-9394-27C52DC9E6D3}"/>
          </ac:cxnSpMkLst>
        </pc:cxnChg>
        <pc:cxnChg chg="add mod">
          <ac:chgData name="Heiko Klare" userId="d7b0efbd-a5a6-4d7d-acbc-3da3b9cc1b4b" providerId="ADAL" clId="{42BB5D34-7A67-42A0-868D-31A53ECA7E37}" dt="2024-05-14T12:09:09.234" v="12370"/>
          <ac:cxnSpMkLst>
            <pc:docMk/>
            <pc:sldMk cId="145644249" sldId="449"/>
            <ac:cxnSpMk id="540" creationId="{C9B8AAD7-B2F7-57F5-5970-51EA6E9AD69C}"/>
          </ac:cxnSpMkLst>
        </pc:cxnChg>
        <pc:cxnChg chg="add mod">
          <ac:chgData name="Heiko Klare" userId="d7b0efbd-a5a6-4d7d-acbc-3da3b9cc1b4b" providerId="ADAL" clId="{42BB5D34-7A67-42A0-868D-31A53ECA7E37}" dt="2024-05-14T12:09:09.234" v="12370"/>
          <ac:cxnSpMkLst>
            <pc:docMk/>
            <pc:sldMk cId="145644249" sldId="449"/>
            <ac:cxnSpMk id="542" creationId="{0A3155AE-FA3D-6411-4116-276B7017058E}"/>
          </ac:cxnSpMkLst>
        </pc:cxnChg>
        <pc:cxnChg chg="add mod">
          <ac:chgData name="Heiko Klare" userId="d7b0efbd-a5a6-4d7d-acbc-3da3b9cc1b4b" providerId="ADAL" clId="{42BB5D34-7A67-42A0-868D-31A53ECA7E37}" dt="2024-05-14T12:09:09.234" v="12370"/>
          <ac:cxnSpMkLst>
            <pc:docMk/>
            <pc:sldMk cId="145644249" sldId="449"/>
            <ac:cxnSpMk id="544" creationId="{9F93C654-D1A5-CA8D-FD84-179A314F402C}"/>
          </ac:cxnSpMkLst>
        </pc:cxnChg>
        <pc:cxnChg chg="add mod">
          <ac:chgData name="Heiko Klare" userId="d7b0efbd-a5a6-4d7d-acbc-3da3b9cc1b4b" providerId="ADAL" clId="{42BB5D34-7A67-42A0-868D-31A53ECA7E37}" dt="2024-05-14T12:09:09.234" v="12370"/>
          <ac:cxnSpMkLst>
            <pc:docMk/>
            <pc:sldMk cId="145644249" sldId="449"/>
            <ac:cxnSpMk id="546" creationId="{5E10482E-F1E0-F225-5630-92AC673D2F48}"/>
          </ac:cxnSpMkLst>
        </pc:cxnChg>
        <pc:cxnChg chg="add mod">
          <ac:chgData name="Heiko Klare" userId="d7b0efbd-a5a6-4d7d-acbc-3da3b9cc1b4b" providerId="ADAL" clId="{42BB5D34-7A67-42A0-868D-31A53ECA7E37}" dt="2024-05-14T12:09:09.234" v="12370"/>
          <ac:cxnSpMkLst>
            <pc:docMk/>
            <pc:sldMk cId="145644249" sldId="449"/>
            <ac:cxnSpMk id="548" creationId="{115D91AC-2372-97FE-0FF0-12576ED4AD57}"/>
          </ac:cxnSpMkLst>
        </pc:cxnChg>
        <pc:cxnChg chg="add mod">
          <ac:chgData name="Heiko Klare" userId="d7b0efbd-a5a6-4d7d-acbc-3da3b9cc1b4b" providerId="ADAL" clId="{42BB5D34-7A67-42A0-868D-31A53ECA7E37}" dt="2024-05-14T12:09:09.234" v="12370"/>
          <ac:cxnSpMkLst>
            <pc:docMk/>
            <pc:sldMk cId="145644249" sldId="449"/>
            <ac:cxnSpMk id="550" creationId="{C476B45D-715E-A645-B58C-BC0EED90CEAF}"/>
          </ac:cxnSpMkLst>
        </pc:cxnChg>
        <pc:cxnChg chg="add mod">
          <ac:chgData name="Heiko Klare" userId="d7b0efbd-a5a6-4d7d-acbc-3da3b9cc1b4b" providerId="ADAL" clId="{42BB5D34-7A67-42A0-868D-31A53ECA7E37}" dt="2024-05-14T12:09:09.234" v="12370"/>
          <ac:cxnSpMkLst>
            <pc:docMk/>
            <pc:sldMk cId="145644249" sldId="449"/>
            <ac:cxnSpMk id="552" creationId="{64D74339-2916-3E1C-8F0F-D36BEB3CCAFA}"/>
          </ac:cxnSpMkLst>
        </pc:cxnChg>
        <pc:cxnChg chg="add mod">
          <ac:chgData name="Heiko Klare" userId="d7b0efbd-a5a6-4d7d-acbc-3da3b9cc1b4b" providerId="ADAL" clId="{42BB5D34-7A67-42A0-868D-31A53ECA7E37}" dt="2024-05-14T12:09:09.234" v="12370"/>
          <ac:cxnSpMkLst>
            <pc:docMk/>
            <pc:sldMk cId="145644249" sldId="449"/>
            <ac:cxnSpMk id="554" creationId="{E80A120D-0CF4-C9C8-0FFA-0F8C712CC254}"/>
          </ac:cxnSpMkLst>
        </pc:cxnChg>
        <pc:cxnChg chg="add mod">
          <ac:chgData name="Heiko Klare" userId="d7b0efbd-a5a6-4d7d-acbc-3da3b9cc1b4b" providerId="ADAL" clId="{42BB5D34-7A67-42A0-868D-31A53ECA7E37}" dt="2024-05-14T12:09:09.234" v="12370"/>
          <ac:cxnSpMkLst>
            <pc:docMk/>
            <pc:sldMk cId="145644249" sldId="449"/>
            <ac:cxnSpMk id="556" creationId="{D721929F-485D-BF21-8D68-17DDA067C8DF}"/>
          </ac:cxnSpMkLst>
        </pc:cxnChg>
        <pc:cxnChg chg="add mod">
          <ac:chgData name="Heiko Klare" userId="d7b0efbd-a5a6-4d7d-acbc-3da3b9cc1b4b" providerId="ADAL" clId="{42BB5D34-7A67-42A0-868D-31A53ECA7E37}" dt="2024-05-14T12:09:09.234" v="12370"/>
          <ac:cxnSpMkLst>
            <pc:docMk/>
            <pc:sldMk cId="145644249" sldId="449"/>
            <ac:cxnSpMk id="558" creationId="{62859A81-EC23-61DB-E337-97F7AC465B5D}"/>
          </ac:cxnSpMkLst>
        </pc:cxnChg>
        <pc:cxnChg chg="add mod">
          <ac:chgData name="Heiko Klare" userId="d7b0efbd-a5a6-4d7d-acbc-3da3b9cc1b4b" providerId="ADAL" clId="{42BB5D34-7A67-42A0-868D-31A53ECA7E37}" dt="2024-05-14T12:09:09.234" v="12370"/>
          <ac:cxnSpMkLst>
            <pc:docMk/>
            <pc:sldMk cId="145644249" sldId="449"/>
            <ac:cxnSpMk id="560" creationId="{8B11790A-1CA2-8B79-FE23-CE17F9CC5044}"/>
          </ac:cxnSpMkLst>
        </pc:cxnChg>
        <pc:cxnChg chg="add mod">
          <ac:chgData name="Heiko Klare" userId="d7b0efbd-a5a6-4d7d-acbc-3da3b9cc1b4b" providerId="ADAL" clId="{42BB5D34-7A67-42A0-868D-31A53ECA7E37}" dt="2024-05-14T12:09:09.234" v="12370"/>
          <ac:cxnSpMkLst>
            <pc:docMk/>
            <pc:sldMk cId="145644249" sldId="449"/>
            <ac:cxnSpMk id="562" creationId="{B3C10B01-4E64-A176-E0EB-B17339A25922}"/>
          </ac:cxnSpMkLst>
        </pc:cxnChg>
        <pc:cxnChg chg="add mod">
          <ac:chgData name="Heiko Klare" userId="d7b0efbd-a5a6-4d7d-acbc-3da3b9cc1b4b" providerId="ADAL" clId="{42BB5D34-7A67-42A0-868D-31A53ECA7E37}" dt="2024-05-14T12:09:09.234" v="12370"/>
          <ac:cxnSpMkLst>
            <pc:docMk/>
            <pc:sldMk cId="145644249" sldId="449"/>
            <ac:cxnSpMk id="564" creationId="{9947BE3D-F3B4-5A67-0875-CA0DF9A5F9A8}"/>
          </ac:cxnSpMkLst>
        </pc:cxnChg>
        <pc:cxnChg chg="add mod">
          <ac:chgData name="Heiko Klare" userId="d7b0efbd-a5a6-4d7d-acbc-3da3b9cc1b4b" providerId="ADAL" clId="{42BB5D34-7A67-42A0-868D-31A53ECA7E37}" dt="2024-05-14T12:09:09.234" v="12370"/>
          <ac:cxnSpMkLst>
            <pc:docMk/>
            <pc:sldMk cId="145644249" sldId="449"/>
            <ac:cxnSpMk id="566" creationId="{97C91440-15F5-EA7F-BFE1-16F25220F644}"/>
          </ac:cxnSpMkLst>
        </pc:cxnChg>
        <pc:cxnChg chg="add mod">
          <ac:chgData name="Heiko Klare" userId="d7b0efbd-a5a6-4d7d-acbc-3da3b9cc1b4b" providerId="ADAL" clId="{42BB5D34-7A67-42A0-868D-31A53ECA7E37}" dt="2024-05-14T12:09:09.234" v="12370"/>
          <ac:cxnSpMkLst>
            <pc:docMk/>
            <pc:sldMk cId="145644249" sldId="449"/>
            <ac:cxnSpMk id="568" creationId="{D46AF072-351F-29EE-3964-0AD9AB57C8AC}"/>
          </ac:cxnSpMkLst>
        </pc:cxnChg>
        <pc:cxnChg chg="add mod">
          <ac:chgData name="Heiko Klare" userId="d7b0efbd-a5a6-4d7d-acbc-3da3b9cc1b4b" providerId="ADAL" clId="{42BB5D34-7A67-42A0-868D-31A53ECA7E37}" dt="2024-05-14T12:09:09.234" v="12370"/>
          <ac:cxnSpMkLst>
            <pc:docMk/>
            <pc:sldMk cId="145644249" sldId="449"/>
            <ac:cxnSpMk id="570" creationId="{1211DE5C-4D1B-595E-FB24-69752D4668F0}"/>
          </ac:cxnSpMkLst>
        </pc:cxnChg>
        <pc:cxnChg chg="add mod">
          <ac:chgData name="Heiko Klare" userId="d7b0efbd-a5a6-4d7d-acbc-3da3b9cc1b4b" providerId="ADAL" clId="{42BB5D34-7A67-42A0-868D-31A53ECA7E37}" dt="2024-05-14T12:09:09.234" v="12370"/>
          <ac:cxnSpMkLst>
            <pc:docMk/>
            <pc:sldMk cId="145644249" sldId="449"/>
            <ac:cxnSpMk id="572" creationId="{0F39F382-537A-D15B-0BB0-8050DB045A9E}"/>
          </ac:cxnSpMkLst>
        </pc:cxnChg>
        <pc:cxnChg chg="add mod">
          <ac:chgData name="Heiko Klare" userId="d7b0efbd-a5a6-4d7d-acbc-3da3b9cc1b4b" providerId="ADAL" clId="{42BB5D34-7A67-42A0-868D-31A53ECA7E37}" dt="2024-05-14T12:09:09.234" v="12370"/>
          <ac:cxnSpMkLst>
            <pc:docMk/>
            <pc:sldMk cId="145644249" sldId="449"/>
            <ac:cxnSpMk id="574" creationId="{E988CFC7-F25F-F000-F5C7-F0F849A073B5}"/>
          </ac:cxnSpMkLst>
        </pc:cxnChg>
        <pc:cxnChg chg="add mod">
          <ac:chgData name="Heiko Klare" userId="d7b0efbd-a5a6-4d7d-acbc-3da3b9cc1b4b" providerId="ADAL" clId="{42BB5D34-7A67-42A0-868D-31A53ECA7E37}" dt="2024-05-14T12:09:09.234" v="12370"/>
          <ac:cxnSpMkLst>
            <pc:docMk/>
            <pc:sldMk cId="145644249" sldId="449"/>
            <ac:cxnSpMk id="576" creationId="{94BC71AE-8712-7E02-0D79-5DB10E5FCB87}"/>
          </ac:cxnSpMkLst>
        </pc:cxnChg>
        <pc:cxnChg chg="add mod">
          <ac:chgData name="Heiko Klare" userId="d7b0efbd-a5a6-4d7d-acbc-3da3b9cc1b4b" providerId="ADAL" clId="{42BB5D34-7A67-42A0-868D-31A53ECA7E37}" dt="2024-05-14T12:09:09.234" v="12370"/>
          <ac:cxnSpMkLst>
            <pc:docMk/>
            <pc:sldMk cId="145644249" sldId="449"/>
            <ac:cxnSpMk id="578" creationId="{FCF1345A-2339-4D01-2F3D-11CE9FB83D18}"/>
          </ac:cxnSpMkLst>
        </pc:cxnChg>
        <pc:cxnChg chg="add mod">
          <ac:chgData name="Heiko Klare" userId="d7b0efbd-a5a6-4d7d-acbc-3da3b9cc1b4b" providerId="ADAL" clId="{42BB5D34-7A67-42A0-868D-31A53ECA7E37}" dt="2024-05-14T12:09:09.234" v="12370"/>
          <ac:cxnSpMkLst>
            <pc:docMk/>
            <pc:sldMk cId="145644249" sldId="449"/>
            <ac:cxnSpMk id="580" creationId="{9779CDDF-5539-9E7D-3786-B39E21F94F81}"/>
          </ac:cxnSpMkLst>
        </pc:cxnChg>
        <pc:cxnChg chg="add mod">
          <ac:chgData name="Heiko Klare" userId="d7b0efbd-a5a6-4d7d-acbc-3da3b9cc1b4b" providerId="ADAL" clId="{42BB5D34-7A67-42A0-868D-31A53ECA7E37}" dt="2024-05-14T12:09:09.234" v="12370"/>
          <ac:cxnSpMkLst>
            <pc:docMk/>
            <pc:sldMk cId="145644249" sldId="449"/>
            <ac:cxnSpMk id="582" creationId="{71EC2C3B-3FF5-C995-A074-855702FBD32F}"/>
          </ac:cxnSpMkLst>
        </pc:cxnChg>
        <pc:cxnChg chg="add mod">
          <ac:chgData name="Heiko Klare" userId="d7b0efbd-a5a6-4d7d-acbc-3da3b9cc1b4b" providerId="ADAL" clId="{42BB5D34-7A67-42A0-868D-31A53ECA7E37}" dt="2024-05-14T12:09:09.234" v="12370"/>
          <ac:cxnSpMkLst>
            <pc:docMk/>
            <pc:sldMk cId="145644249" sldId="449"/>
            <ac:cxnSpMk id="584" creationId="{D1DBFA2C-D40F-3DB3-503C-9050626C84F5}"/>
          </ac:cxnSpMkLst>
        </pc:cxnChg>
        <pc:cxnChg chg="add mod">
          <ac:chgData name="Heiko Klare" userId="d7b0efbd-a5a6-4d7d-acbc-3da3b9cc1b4b" providerId="ADAL" clId="{42BB5D34-7A67-42A0-868D-31A53ECA7E37}" dt="2024-05-14T12:09:09.234" v="12370"/>
          <ac:cxnSpMkLst>
            <pc:docMk/>
            <pc:sldMk cId="145644249" sldId="449"/>
            <ac:cxnSpMk id="586" creationId="{BD3AAFD6-EAF8-BA0F-32A4-2D330B28DF8C}"/>
          </ac:cxnSpMkLst>
        </pc:cxnChg>
        <pc:cxnChg chg="add mod">
          <ac:chgData name="Heiko Klare" userId="d7b0efbd-a5a6-4d7d-acbc-3da3b9cc1b4b" providerId="ADAL" clId="{42BB5D34-7A67-42A0-868D-31A53ECA7E37}" dt="2024-05-14T12:09:09.234" v="12370"/>
          <ac:cxnSpMkLst>
            <pc:docMk/>
            <pc:sldMk cId="145644249" sldId="449"/>
            <ac:cxnSpMk id="588" creationId="{5C3A8704-44D5-C8E3-8FE5-49550619E459}"/>
          </ac:cxnSpMkLst>
        </pc:cxnChg>
        <pc:cxnChg chg="add mod">
          <ac:chgData name="Heiko Klare" userId="d7b0efbd-a5a6-4d7d-acbc-3da3b9cc1b4b" providerId="ADAL" clId="{42BB5D34-7A67-42A0-868D-31A53ECA7E37}" dt="2024-05-14T12:09:09.234" v="12370"/>
          <ac:cxnSpMkLst>
            <pc:docMk/>
            <pc:sldMk cId="145644249" sldId="449"/>
            <ac:cxnSpMk id="590" creationId="{FA4D18E0-42E9-0558-C1C8-E9264F470AC7}"/>
          </ac:cxnSpMkLst>
        </pc:cxnChg>
        <pc:cxnChg chg="add mod">
          <ac:chgData name="Heiko Klare" userId="d7b0efbd-a5a6-4d7d-acbc-3da3b9cc1b4b" providerId="ADAL" clId="{42BB5D34-7A67-42A0-868D-31A53ECA7E37}" dt="2024-05-14T12:09:09.234" v="12370"/>
          <ac:cxnSpMkLst>
            <pc:docMk/>
            <pc:sldMk cId="145644249" sldId="449"/>
            <ac:cxnSpMk id="592" creationId="{036A78F9-137E-58AF-305B-9615ED1377BE}"/>
          </ac:cxnSpMkLst>
        </pc:cxnChg>
        <pc:cxnChg chg="add mod">
          <ac:chgData name="Heiko Klare" userId="d7b0efbd-a5a6-4d7d-acbc-3da3b9cc1b4b" providerId="ADAL" clId="{42BB5D34-7A67-42A0-868D-31A53ECA7E37}" dt="2024-05-14T12:09:09.234" v="12370"/>
          <ac:cxnSpMkLst>
            <pc:docMk/>
            <pc:sldMk cId="145644249" sldId="449"/>
            <ac:cxnSpMk id="594" creationId="{58202C2F-6342-CBF8-8956-551D198BBF8F}"/>
          </ac:cxnSpMkLst>
        </pc:cxnChg>
        <pc:cxnChg chg="add mod">
          <ac:chgData name="Heiko Klare" userId="d7b0efbd-a5a6-4d7d-acbc-3da3b9cc1b4b" providerId="ADAL" clId="{42BB5D34-7A67-42A0-868D-31A53ECA7E37}" dt="2024-05-14T12:09:09.234" v="12370"/>
          <ac:cxnSpMkLst>
            <pc:docMk/>
            <pc:sldMk cId="145644249" sldId="449"/>
            <ac:cxnSpMk id="596" creationId="{43DCB1ED-BF57-C532-4CAB-C7AF522933E8}"/>
          </ac:cxnSpMkLst>
        </pc:cxnChg>
        <pc:cxnChg chg="add mod">
          <ac:chgData name="Heiko Klare" userId="d7b0efbd-a5a6-4d7d-acbc-3da3b9cc1b4b" providerId="ADAL" clId="{42BB5D34-7A67-42A0-868D-31A53ECA7E37}" dt="2024-05-14T12:09:09.234" v="12370"/>
          <ac:cxnSpMkLst>
            <pc:docMk/>
            <pc:sldMk cId="145644249" sldId="449"/>
            <ac:cxnSpMk id="598" creationId="{AE1787FC-0AF4-5539-5B9D-CEB5A146278B}"/>
          </ac:cxnSpMkLst>
        </pc:cxnChg>
        <pc:cxnChg chg="add mod">
          <ac:chgData name="Heiko Klare" userId="d7b0efbd-a5a6-4d7d-acbc-3da3b9cc1b4b" providerId="ADAL" clId="{42BB5D34-7A67-42A0-868D-31A53ECA7E37}" dt="2024-05-14T12:09:09.234" v="12370"/>
          <ac:cxnSpMkLst>
            <pc:docMk/>
            <pc:sldMk cId="145644249" sldId="449"/>
            <ac:cxnSpMk id="600" creationId="{E166B8A4-4862-B58E-5C42-EB8EB0E9B2AA}"/>
          </ac:cxnSpMkLst>
        </pc:cxnChg>
        <pc:cxnChg chg="add mod">
          <ac:chgData name="Heiko Klare" userId="d7b0efbd-a5a6-4d7d-acbc-3da3b9cc1b4b" providerId="ADAL" clId="{42BB5D34-7A67-42A0-868D-31A53ECA7E37}" dt="2024-05-14T12:09:09.234" v="12370"/>
          <ac:cxnSpMkLst>
            <pc:docMk/>
            <pc:sldMk cId="145644249" sldId="449"/>
            <ac:cxnSpMk id="624" creationId="{88292FC4-9EC4-4CD1-334A-AB0204CF02DB}"/>
          </ac:cxnSpMkLst>
        </pc:cxnChg>
        <pc:cxnChg chg="add mod">
          <ac:chgData name="Heiko Klare" userId="d7b0efbd-a5a6-4d7d-acbc-3da3b9cc1b4b" providerId="ADAL" clId="{42BB5D34-7A67-42A0-868D-31A53ECA7E37}" dt="2024-05-14T12:09:09.234" v="12370"/>
          <ac:cxnSpMkLst>
            <pc:docMk/>
            <pc:sldMk cId="145644249" sldId="449"/>
            <ac:cxnSpMk id="626" creationId="{62CAEBD6-3116-55B4-A7DF-BC0D196C26CD}"/>
          </ac:cxnSpMkLst>
        </pc:cxnChg>
        <pc:cxnChg chg="add mod">
          <ac:chgData name="Heiko Klare" userId="d7b0efbd-a5a6-4d7d-acbc-3da3b9cc1b4b" providerId="ADAL" clId="{42BB5D34-7A67-42A0-868D-31A53ECA7E37}" dt="2024-05-14T12:09:09.234" v="12370"/>
          <ac:cxnSpMkLst>
            <pc:docMk/>
            <pc:sldMk cId="145644249" sldId="449"/>
            <ac:cxnSpMk id="628" creationId="{B0294A8E-D994-97EB-F992-61D9A4B6249A}"/>
          </ac:cxnSpMkLst>
        </pc:cxnChg>
        <pc:cxnChg chg="add mod">
          <ac:chgData name="Heiko Klare" userId="d7b0efbd-a5a6-4d7d-acbc-3da3b9cc1b4b" providerId="ADAL" clId="{42BB5D34-7A67-42A0-868D-31A53ECA7E37}" dt="2024-05-14T12:09:09.234" v="12370"/>
          <ac:cxnSpMkLst>
            <pc:docMk/>
            <pc:sldMk cId="145644249" sldId="449"/>
            <ac:cxnSpMk id="630" creationId="{8018FB3C-CB7F-CDDE-FF83-69C7D29263AC}"/>
          </ac:cxnSpMkLst>
        </pc:cxnChg>
        <pc:cxnChg chg="add mod">
          <ac:chgData name="Heiko Klare" userId="d7b0efbd-a5a6-4d7d-acbc-3da3b9cc1b4b" providerId="ADAL" clId="{42BB5D34-7A67-42A0-868D-31A53ECA7E37}" dt="2024-05-14T12:09:09.234" v="12370"/>
          <ac:cxnSpMkLst>
            <pc:docMk/>
            <pc:sldMk cId="145644249" sldId="449"/>
            <ac:cxnSpMk id="632" creationId="{1ACD3BA7-3485-A9AC-1449-BAB8F45A7669}"/>
          </ac:cxnSpMkLst>
        </pc:cxnChg>
        <pc:cxnChg chg="add mod">
          <ac:chgData name="Heiko Klare" userId="d7b0efbd-a5a6-4d7d-acbc-3da3b9cc1b4b" providerId="ADAL" clId="{42BB5D34-7A67-42A0-868D-31A53ECA7E37}" dt="2024-05-14T12:09:09.234" v="12370"/>
          <ac:cxnSpMkLst>
            <pc:docMk/>
            <pc:sldMk cId="145644249" sldId="449"/>
            <ac:cxnSpMk id="634" creationId="{8EEF7F0B-942C-9538-1A6A-E09C3568E99B}"/>
          </ac:cxnSpMkLst>
        </pc:cxnChg>
        <pc:cxnChg chg="add mod">
          <ac:chgData name="Heiko Klare" userId="d7b0efbd-a5a6-4d7d-acbc-3da3b9cc1b4b" providerId="ADAL" clId="{42BB5D34-7A67-42A0-868D-31A53ECA7E37}" dt="2024-05-14T12:09:09.234" v="12370"/>
          <ac:cxnSpMkLst>
            <pc:docMk/>
            <pc:sldMk cId="145644249" sldId="449"/>
            <ac:cxnSpMk id="636" creationId="{A6422C63-5F98-4EFE-8DC3-098437011643}"/>
          </ac:cxnSpMkLst>
        </pc:cxnChg>
        <pc:cxnChg chg="add mod">
          <ac:chgData name="Heiko Klare" userId="d7b0efbd-a5a6-4d7d-acbc-3da3b9cc1b4b" providerId="ADAL" clId="{42BB5D34-7A67-42A0-868D-31A53ECA7E37}" dt="2024-05-14T12:09:09.234" v="12370"/>
          <ac:cxnSpMkLst>
            <pc:docMk/>
            <pc:sldMk cId="145644249" sldId="449"/>
            <ac:cxnSpMk id="638" creationId="{92AD4B5F-83C9-D0C9-307F-60D42F93D954}"/>
          </ac:cxnSpMkLst>
        </pc:cxnChg>
        <pc:cxnChg chg="add mod">
          <ac:chgData name="Heiko Klare" userId="d7b0efbd-a5a6-4d7d-acbc-3da3b9cc1b4b" providerId="ADAL" clId="{42BB5D34-7A67-42A0-868D-31A53ECA7E37}" dt="2024-05-14T12:09:09.234" v="12370"/>
          <ac:cxnSpMkLst>
            <pc:docMk/>
            <pc:sldMk cId="145644249" sldId="449"/>
            <ac:cxnSpMk id="640" creationId="{A16F3BC3-4225-0214-50CC-61CC1C81FB27}"/>
          </ac:cxnSpMkLst>
        </pc:cxnChg>
        <pc:cxnChg chg="add mod">
          <ac:chgData name="Heiko Klare" userId="d7b0efbd-a5a6-4d7d-acbc-3da3b9cc1b4b" providerId="ADAL" clId="{42BB5D34-7A67-42A0-868D-31A53ECA7E37}" dt="2024-05-14T12:09:09.234" v="12370"/>
          <ac:cxnSpMkLst>
            <pc:docMk/>
            <pc:sldMk cId="145644249" sldId="449"/>
            <ac:cxnSpMk id="642" creationId="{2C745DB7-2337-B57A-A22A-FBF4009E8D05}"/>
          </ac:cxnSpMkLst>
        </pc:cxnChg>
        <pc:cxnChg chg="add mod">
          <ac:chgData name="Heiko Klare" userId="d7b0efbd-a5a6-4d7d-acbc-3da3b9cc1b4b" providerId="ADAL" clId="{42BB5D34-7A67-42A0-868D-31A53ECA7E37}" dt="2024-05-14T12:09:09.234" v="12370"/>
          <ac:cxnSpMkLst>
            <pc:docMk/>
            <pc:sldMk cId="145644249" sldId="449"/>
            <ac:cxnSpMk id="644" creationId="{56D9A294-3287-9AB7-00F8-2CA8A284157E}"/>
          </ac:cxnSpMkLst>
        </pc:cxnChg>
        <pc:cxnChg chg="add mod">
          <ac:chgData name="Heiko Klare" userId="d7b0efbd-a5a6-4d7d-acbc-3da3b9cc1b4b" providerId="ADAL" clId="{42BB5D34-7A67-42A0-868D-31A53ECA7E37}" dt="2024-05-14T12:09:09.234" v="12370"/>
          <ac:cxnSpMkLst>
            <pc:docMk/>
            <pc:sldMk cId="145644249" sldId="449"/>
            <ac:cxnSpMk id="646" creationId="{B06F12BB-EF69-9851-5EED-2C4C853501DF}"/>
          </ac:cxnSpMkLst>
        </pc:cxnChg>
        <pc:cxnChg chg="add mod">
          <ac:chgData name="Heiko Klare" userId="d7b0efbd-a5a6-4d7d-acbc-3da3b9cc1b4b" providerId="ADAL" clId="{42BB5D34-7A67-42A0-868D-31A53ECA7E37}" dt="2024-05-14T12:09:09.234" v="12370"/>
          <ac:cxnSpMkLst>
            <pc:docMk/>
            <pc:sldMk cId="145644249" sldId="449"/>
            <ac:cxnSpMk id="648" creationId="{38DBA2E9-940E-30D5-7F4B-34C4486CC4FA}"/>
          </ac:cxnSpMkLst>
        </pc:cxnChg>
        <pc:cxnChg chg="add mod">
          <ac:chgData name="Heiko Klare" userId="d7b0efbd-a5a6-4d7d-acbc-3da3b9cc1b4b" providerId="ADAL" clId="{42BB5D34-7A67-42A0-868D-31A53ECA7E37}" dt="2024-05-14T12:09:09.234" v="12370"/>
          <ac:cxnSpMkLst>
            <pc:docMk/>
            <pc:sldMk cId="145644249" sldId="449"/>
            <ac:cxnSpMk id="650" creationId="{CCA7120C-9377-5DD5-8E6F-5B43678AAE79}"/>
          </ac:cxnSpMkLst>
        </pc:cxnChg>
        <pc:cxnChg chg="add mod">
          <ac:chgData name="Heiko Klare" userId="d7b0efbd-a5a6-4d7d-acbc-3da3b9cc1b4b" providerId="ADAL" clId="{42BB5D34-7A67-42A0-868D-31A53ECA7E37}" dt="2024-05-14T12:09:09.234" v="12370"/>
          <ac:cxnSpMkLst>
            <pc:docMk/>
            <pc:sldMk cId="145644249" sldId="449"/>
            <ac:cxnSpMk id="652" creationId="{37D845F0-8F1E-DA2A-F833-5F68450F09DF}"/>
          </ac:cxnSpMkLst>
        </pc:cxnChg>
        <pc:cxnChg chg="add mod">
          <ac:chgData name="Heiko Klare" userId="d7b0efbd-a5a6-4d7d-acbc-3da3b9cc1b4b" providerId="ADAL" clId="{42BB5D34-7A67-42A0-868D-31A53ECA7E37}" dt="2024-05-14T12:09:09.234" v="12370"/>
          <ac:cxnSpMkLst>
            <pc:docMk/>
            <pc:sldMk cId="145644249" sldId="449"/>
            <ac:cxnSpMk id="654" creationId="{885425FC-1D12-44D6-5EBF-56BFFDF89B8D}"/>
          </ac:cxnSpMkLst>
        </pc:cxnChg>
        <pc:cxnChg chg="add mod">
          <ac:chgData name="Heiko Klare" userId="d7b0efbd-a5a6-4d7d-acbc-3da3b9cc1b4b" providerId="ADAL" clId="{42BB5D34-7A67-42A0-868D-31A53ECA7E37}" dt="2024-05-14T12:09:09.234" v="12370"/>
          <ac:cxnSpMkLst>
            <pc:docMk/>
            <pc:sldMk cId="145644249" sldId="449"/>
            <ac:cxnSpMk id="656" creationId="{A9A0E996-DFFE-9FB5-0D82-AEFB386B399A}"/>
          </ac:cxnSpMkLst>
        </pc:cxnChg>
        <pc:cxnChg chg="add mod">
          <ac:chgData name="Heiko Klare" userId="d7b0efbd-a5a6-4d7d-acbc-3da3b9cc1b4b" providerId="ADAL" clId="{42BB5D34-7A67-42A0-868D-31A53ECA7E37}" dt="2024-05-14T12:09:09.234" v="12370"/>
          <ac:cxnSpMkLst>
            <pc:docMk/>
            <pc:sldMk cId="145644249" sldId="449"/>
            <ac:cxnSpMk id="658" creationId="{F5C5BF0D-3F84-11CE-F09E-03AD1478936A}"/>
          </ac:cxnSpMkLst>
        </pc:cxnChg>
        <pc:cxnChg chg="add mod">
          <ac:chgData name="Heiko Klare" userId="d7b0efbd-a5a6-4d7d-acbc-3da3b9cc1b4b" providerId="ADAL" clId="{42BB5D34-7A67-42A0-868D-31A53ECA7E37}" dt="2024-05-14T12:09:09.234" v="12370"/>
          <ac:cxnSpMkLst>
            <pc:docMk/>
            <pc:sldMk cId="145644249" sldId="449"/>
            <ac:cxnSpMk id="660" creationId="{98B94730-B231-F650-8574-8E0C8DF527F0}"/>
          </ac:cxnSpMkLst>
        </pc:cxnChg>
        <pc:cxnChg chg="add mod">
          <ac:chgData name="Heiko Klare" userId="d7b0efbd-a5a6-4d7d-acbc-3da3b9cc1b4b" providerId="ADAL" clId="{42BB5D34-7A67-42A0-868D-31A53ECA7E37}" dt="2024-05-14T12:09:09.234" v="12370"/>
          <ac:cxnSpMkLst>
            <pc:docMk/>
            <pc:sldMk cId="145644249" sldId="449"/>
            <ac:cxnSpMk id="662" creationId="{EEDB4E62-09C7-7621-4FDB-A49B1E34697C}"/>
          </ac:cxnSpMkLst>
        </pc:cxnChg>
        <pc:cxnChg chg="add mod">
          <ac:chgData name="Heiko Klare" userId="d7b0efbd-a5a6-4d7d-acbc-3da3b9cc1b4b" providerId="ADAL" clId="{42BB5D34-7A67-42A0-868D-31A53ECA7E37}" dt="2024-05-14T12:09:09.234" v="12370"/>
          <ac:cxnSpMkLst>
            <pc:docMk/>
            <pc:sldMk cId="145644249" sldId="449"/>
            <ac:cxnSpMk id="664" creationId="{C7B7F583-E253-E9FD-6791-C465F150F0B7}"/>
          </ac:cxnSpMkLst>
        </pc:cxnChg>
        <pc:cxnChg chg="add mod">
          <ac:chgData name="Heiko Klare" userId="d7b0efbd-a5a6-4d7d-acbc-3da3b9cc1b4b" providerId="ADAL" clId="{42BB5D34-7A67-42A0-868D-31A53ECA7E37}" dt="2024-05-14T12:09:09.234" v="12370"/>
          <ac:cxnSpMkLst>
            <pc:docMk/>
            <pc:sldMk cId="145644249" sldId="449"/>
            <ac:cxnSpMk id="666" creationId="{86E6C8BC-6938-036F-DF19-47F03ED8C491}"/>
          </ac:cxnSpMkLst>
        </pc:cxnChg>
        <pc:cxnChg chg="add mod">
          <ac:chgData name="Heiko Klare" userId="d7b0efbd-a5a6-4d7d-acbc-3da3b9cc1b4b" providerId="ADAL" clId="{42BB5D34-7A67-42A0-868D-31A53ECA7E37}" dt="2024-05-14T12:09:09.234" v="12370"/>
          <ac:cxnSpMkLst>
            <pc:docMk/>
            <pc:sldMk cId="145644249" sldId="449"/>
            <ac:cxnSpMk id="668" creationId="{19438198-A415-1A41-46FA-15EA30AEABD4}"/>
          </ac:cxnSpMkLst>
        </pc:cxnChg>
        <pc:cxnChg chg="add mod">
          <ac:chgData name="Heiko Klare" userId="d7b0efbd-a5a6-4d7d-acbc-3da3b9cc1b4b" providerId="ADAL" clId="{42BB5D34-7A67-42A0-868D-31A53ECA7E37}" dt="2024-05-14T12:09:09.234" v="12370"/>
          <ac:cxnSpMkLst>
            <pc:docMk/>
            <pc:sldMk cId="145644249" sldId="449"/>
            <ac:cxnSpMk id="670" creationId="{6FBE7AAB-D025-7AD1-2CE5-2FE593CE5698}"/>
          </ac:cxnSpMkLst>
        </pc:cxnChg>
        <pc:cxnChg chg="add mod">
          <ac:chgData name="Heiko Klare" userId="d7b0efbd-a5a6-4d7d-acbc-3da3b9cc1b4b" providerId="ADAL" clId="{42BB5D34-7A67-42A0-868D-31A53ECA7E37}" dt="2024-05-14T12:09:09.234" v="12370"/>
          <ac:cxnSpMkLst>
            <pc:docMk/>
            <pc:sldMk cId="145644249" sldId="449"/>
            <ac:cxnSpMk id="672" creationId="{96313AB8-E6EC-A444-1116-1BB53C045F0D}"/>
          </ac:cxnSpMkLst>
        </pc:cxnChg>
        <pc:cxnChg chg="add mod">
          <ac:chgData name="Heiko Klare" userId="d7b0efbd-a5a6-4d7d-acbc-3da3b9cc1b4b" providerId="ADAL" clId="{42BB5D34-7A67-42A0-868D-31A53ECA7E37}" dt="2024-05-14T12:09:09.234" v="12370"/>
          <ac:cxnSpMkLst>
            <pc:docMk/>
            <pc:sldMk cId="145644249" sldId="449"/>
            <ac:cxnSpMk id="674" creationId="{64A7FE0B-989E-2DDE-D312-E1060F88AC27}"/>
          </ac:cxnSpMkLst>
        </pc:cxnChg>
        <pc:cxnChg chg="add mod">
          <ac:chgData name="Heiko Klare" userId="d7b0efbd-a5a6-4d7d-acbc-3da3b9cc1b4b" providerId="ADAL" clId="{42BB5D34-7A67-42A0-868D-31A53ECA7E37}" dt="2024-05-14T12:09:09.234" v="12370"/>
          <ac:cxnSpMkLst>
            <pc:docMk/>
            <pc:sldMk cId="145644249" sldId="449"/>
            <ac:cxnSpMk id="676" creationId="{0E8AEAC7-6D2F-30EB-E7DD-2877B336360F}"/>
          </ac:cxnSpMkLst>
        </pc:cxnChg>
        <pc:cxnChg chg="add mod">
          <ac:chgData name="Heiko Klare" userId="d7b0efbd-a5a6-4d7d-acbc-3da3b9cc1b4b" providerId="ADAL" clId="{42BB5D34-7A67-42A0-868D-31A53ECA7E37}" dt="2024-05-14T12:09:09.234" v="12370"/>
          <ac:cxnSpMkLst>
            <pc:docMk/>
            <pc:sldMk cId="145644249" sldId="449"/>
            <ac:cxnSpMk id="678" creationId="{892248CE-3D2B-282E-AEC3-9ACAB056839E}"/>
          </ac:cxnSpMkLst>
        </pc:cxnChg>
        <pc:cxnChg chg="add mod">
          <ac:chgData name="Heiko Klare" userId="d7b0efbd-a5a6-4d7d-acbc-3da3b9cc1b4b" providerId="ADAL" clId="{42BB5D34-7A67-42A0-868D-31A53ECA7E37}" dt="2024-05-14T12:09:09.234" v="12370"/>
          <ac:cxnSpMkLst>
            <pc:docMk/>
            <pc:sldMk cId="145644249" sldId="449"/>
            <ac:cxnSpMk id="680" creationId="{F0A1D144-7C91-D941-8DCD-6B7AC048B03C}"/>
          </ac:cxnSpMkLst>
        </pc:cxnChg>
        <pc:cxnChg chg="add mod">
          <ac:chgData name="Heiko Klare" userId="d7b0efbd-a5a6-4d7d-acbc-3da3b9cc1b4b" providerId="ADAL" clId="{42BB5D34-7A67-42A0-868D-31A53ECA7E37}" dt="2024-05-14T12:09:09.234" v="12370"/>
          <ac:cxnSpMkLst>
            <pc:docMk/>
            <pc:sldMk cId="145644249" sldId="449"/>
            <ac:cxnSpMk id="682" creationId="{68CECC9A-ED5A-1190-54C3-5E38BB06199B}"/>
          </ac:cxnSpMkLst>
        </pc:cxnChg>
        <pc:cxnChg chg="add mod">
          <ac:chgData name="Heiko Klare" userId="d7b0efbd-a5a6-4d7d-acbc-3da3b9cc1b4b" providerId="ADAL" clId="{42BB5D34-7A67-42A0-868D-31A53ECA7E37}" dt="2024-05-14T12:09:09.234" v="12370"/>
          <ac:cxnSpMkLst>
            <pc:docMk/>
            <pc:sldMk cId="145644249" sldId="449"/>
            <ac:cxnSpMk id="684" creationId="{6E03A7EA-3302-1D5E-6F46-94F97254E31E}"/>
          </ac:cxnSpMkLst>
        </pc:cxnChg>
        <pc:cxnChg chg="add mod">
          <ac:chgData name="Heiko Klare" userId="d7b0efbd-a5a6-4d7d-acbc-3da3b9cc1b4b" providerId="ADAL" clId="{42BB5D34-7A67-42A0-868D-31A53ECA7E37}" dt="2024-05-14T12:09:09.234" v="12370"/>
          <ac:cxnSpMkLst>
            <pc:docMk/>
            <pc:sldMk cId="145644249" sldId="449"/>
            <ac:cxnSpMk id="686" creationId="{B66C9F77-1C2D-50E1-C457-FFAE8DD1E823}"/>
          </ac:cxnSpMkLst>
        </pc:cxnChg>
        <pc:cxnChg chg="add mod">
          <ac:chgData name="Heiko Klare" userId="d7b0efbd-a5a6-4d7d-acbc-3da3b9cc1b4b" providerId="ADAL" clId="{42BB5D34-7A67-42A0-868D-31A53ECA7E37}" dt="2024-05-14T13:01:02.202" v="14312"/>
          <ac:cxnSpMkLst>
            <pc:docMk/>
            <pc:sldMk cId="145644249" sldId="449"/>
            <ac:cxnSpMk id="767" creationId="{31ACA91A-85E3-2F22-4FE8-E65999C17931}"/>
          </ac:cxnSpMkLst>
        </pc:cxnChg>
        <pc:cxnChg chg="add mod">
          <ac:chgData name="Heiko Klare" userId="d7b0efbd-a5a6-4d7d-acbc-3da3b9cc1b4b" providerId="ADAL" clId="{42BB5D34-7A67-42A0-868D-31A53ECA7E37}" dt="2024-05-14T13:01:02.202" v="14312"/>
          <ac:cxnSpMkLst>
            <pc:docMk/>
            <pc:sldMk cId="145644249" sldId="449"/>
            <ac:cxnSpMk id="769" creationId="{E9DA5280-179F-725D-58C7-FE6A05A86AA8}"/>
          </ac:cxnSpMkLst>
        </pc:cxnChg>
        <pc:cxnChg chg="add mod">
          <ac:chgData name="Heiko Klare" userId="d7b0efbd-a5a6-4d7d-acbc-3da3b9cc1b4b" providerId="ADAL" clId="{42BB5D34-7A67-42A0-868D-31A53ECA7E37}" dt="2024-05-14T13:01:02.202" v="14312"/>
          <ac:cxnSpMkLst>
            <pc:docMk/>
            <pc:sldMk cId="145644249" sldId="449"/>
            <ac:cxnSpMk id="771" creationId="{83A61FDD-34E0-6DEF-302F-7B6D2D5C63DC}"/>
          </ac:cxnSpMkLst>
        </pc:cxnChg>
        <pc:cxnChg chg="add mod">
          <ac:chgData name="Heiko Klare" userId="d7b0efbd-a5a6-4d7d-acbc-3da3b9cc1b4b" providerId="ADAL" clId="{42BB5D34-7A67-42A0-868D-31A53ECA7E37}" dt="2024-05-14T13:01:02.202" v="14312"/>
          <ac:cxnSpMkLst>
            <pc:docMk/>
            <pc:sldMk cId="145644249" sldId="449"/>
            <ac:cxnSpMk id="773" creationId="{F8478400-D3E5-2AAE-94B1-FEC6CAC2CC04}"/>
          </ac:cxnSpMkLst>
        </pc:cxnChg>
        <pc:cxnChg chg="add mod">
          <ac:chgData name="Heiko Klare" userId="d7b0efbd-a5a6-4d7d-acbc-3da3b9cc1b4b" providerId="ADAL" clId="{42BB5D34-7A67-42A0-868D-31A53ECA7E37}" dt="2024-05-14T13:01:02.202" v="14312"/>
          <ac:cxnSpMkLst>
            <pc:docMk/>
            <pc:sldMk cId="145644249" sldId="449"/>
            <ac:cxnSpMk id="775" creationId="{CDFA6756-F1AB-6C41-971E-9327A53BA9B4}"/>
          </ac:cxnSpMkLst>
        </pc:cxnChg>
        <pc:cxnChg chg="add mod">
          <ac:chgData name="Heiko Klare" userId="d7b0efbd-a5a6-4d7d-acbc-3da3b9cc1b4b" providerId="ADAL" clId="{42BB5D34-7A67-42A0-868D-31A53ECA7E37}" dt="2024-05-14T13:01:02.202" v="14312"/>
          <ac:cxnSpMkLst>
            <pc:docMk/>
            <pc:sldMk cId="145644249" sldId="449"/>
            <ac:cxnSpMk id="777" creationId="{95A4FFD7-9EB8-C190-A583-487A2AD93DD4}"/>
          </ac:cxnSpMkLst>
        </pc:cxnChg>
        <pc:cxnChg chg="add mod">
          <ac:chgData name="Heiko Klare" userId="d7b0efbd-a5a6-4d7d-acbc-3da3b9cc1b4b" providerId="ADAL" clId="{42BB5D34-7A67-42A0-868D-31A53ECA7E37}" dt="2024-05-14T13:01:02.202" v="14312"/>
          <ac:cxnSpMkLst>
            <pc:docMk/>
            <pc:sldMk cId="145644249" sldId="449"/>
            <ac:cxnSpMk id="779" creationId="{7EA9FF4B-4BDA-85F8-FE28-054DFA6DDA86}"/>
          </ac:cxnSpMkLst>
        </pc:cxnChg>
        <pc:cxnChg chg="add mod">
          <ac:chgData name="Heiko Klare" userId="d7b0efbd-a5a6-4d7d-acbc-3da3b9cc1b4b" providerId="ADAL" clId="{42BB5D34-7A67-42A0-868D-31A53ECA7E37}" dt="2024-05-14T13:01:02.202" v="14312"/>
          <ac:cxnSpMkLst>
            <pc:docMk/>
            <pc:sldMk cId="145644249" sldId="449"/>
            <ac:cxnSpMk id="781" creationId="{312BEA92-FD78-5831-B00D-4B77DB9B5EAD}"/>
          </ac:cxnSpMkLst>
        </pc:cxnChg>
        <pc:cxnChg chg="add mod">
          <ac:chgData name="Heiko Klare" userId="d7b0efbd-a5a6-4d7d-acbc-3da3b9cc1b4b" providerId="ADAL" clId="{42BB5D34-7A67-42A0-868D-31A53ECA7E37}" dt="2024-05-14T13:01:02.202" v="14312"/>
          <ac:cxnSpMkLst>
            <pc:docMk/>
            <pc:sldMk cId="145644249" sldId="449"/>
            <ac:cxnSpMk id="783" creationId="{5C792FA5-079E-2781-5D14-D5FD1EB8BAD0}"/>
          </ac:cxnSpMkLst>
        </pc:cxnChg>
        <pc:cxnChg chg="add mod">
          <ac:chgData name="Heiko Klare" userId="d7b0efbd-a5a6-4d7d-acbc-3da3b9cc1b4b" providerId="ADAL" clId="{42BB5D34-7A67-42A0-868D-31A53ECA7E37}" dt="2024-05-14T13:01:02.202" v="14312"/>
          <ac:cxnSpMkLst>
            <pc:docMk/>
            <pc:sldMk cId="145644249" sldId="449"/>
            <ac:cxnSpMk id="785" creationId="{9EB1FB5B-91C4-EC9B-B627-A1DD768C4ACE}"/>
          </ac:cxnSpMkLst>
        </pc:cxnChg>
        <pc:cxnChg chg="add mod">
          <ac:chgData name="Heiko Klare" userId="d7b0efbd-a5a6-4d7d-acbc-3da3b9cc1b4b" providerId="ADAL" clId="{42BB5D34-7A67-42A0-868D-31A53ECA7E37}" dt="2024-05-14T13:01:02.202" v="14312"/>
          <ac:cxnSpMkLst>
            <pc:docMk/>
            <pc:sldMk cId="145644249" sldId="449"/>
            <ac:cxnSpMk id="787" creationId="{D0387014-7165-30C0-E93B-706E9E6AF936}"/>
          </ac:cxnSpMkLst>
        </pc:cxnChg>
        <pc:cxnChg chg="add mod">
          <ac:chgData name="Heiko Klare" userId="d7b0efbd-a5a6-4d7d-acbc-3da3b9cc1b4b" providerId="ADAL" clId="{42BB5D34-7A67-42A0-868D-31A53ECA7E37}" dt="2024-05-14T13:01:02.202" v="14312"/>
          <ac:cxnSpMkLst>
            <pc:docMk/>
            <pc:sldMk cId="145644249" sldId="449"/>
            <ac:cxnSpMk id="789" creationId="{E4BF6FFE-2AFF-E49F-159A-64D4DCB8C03E}"/>
          </ac:cxnSpMkLst>
        </pc:cxnChg>
        <pc:cxnChg chg="add mod">
          <ac:chgData name="Heiko Klare" userId="d7b0efbd-a5a6-4d7d-acbc-3da3b9cc1b4b" providerId="ADAL" clId="{42BB5D34-7A67-42A0-868D-31A53ECA7E37}" dt="2024-05-14T13:01:02.202" v="14312"/>
          <ac:cxnSpMkLst>
            <pc:docMk/>
            <pc:sldMk cId="145644249" sldId="449"/>
            <ac:cxnSpMk id="791" creationId="{088407FF-FF30-B169-D86E-F89683E48D19}"/>
          </ac:cxnSpMkLst>
        </pc:cxnChg>
        <pc:cxnChg chg="add mod">
          <ac:chgData name="Heiko Klare" userId="d7b0efbd-a5a6-4d7d-acbc-3da3b9cc1b4b" providerId="ADAL" clId="{42BB5D34-7A67-42A0-868D-31A53ECA7E37}" dt="2024-05-14T13:01:02.202" v="14312"/>
          <ac:cxnSpMkLst>
            <pc:docMk/>
            <pc:sldMk cId="145644249" sldId="449"/>
            <ac:cxnSpMk id="824" creationId="{E50A1B93-5DF8-7C46-7BC1-5A84C53983B1}"/>
          </ac:cxnSpMkLst>
        </pc:cxnChg>
        <pc:cxnChg chg="add mod">
          <ac:chgData name="Heiko Klare" userId="d7b0efbd-a5a6-4d7d-acbc-3da3b9cc1b4b" providerId="ADAL" clId="{42BB5D34-7A67-42A0-868D-31A53ECA7E37}" dt="2024-05-14T13:01:02.202" v="14312"/>
          <ac:cxnSpMkLst>
            <pc:docMk/>
            <pc:sldMk cId="145644249" sldId="449"/>
            <ac:cxnSpMk id="826" creationId="{3951873E-96F8-9D44-D8BD-9B9B41F594D0}"/>
          </ac:cxnSpMkLst>
        </pc:cxnChg>
        <pc:cxnChg chg="add mod">
          <ac:chgData name="Heiko Klare" userId="d7b0efbd-a5a6-4d7d-acbc-3da3b9cc1b4b" providerId="ADAL" clId="{42BB5D34-7A67-42A0-868D-31A53ECA7E37}" dt="2024-05-14T13:01:02.202" v="14312"/>
          <ac:cxnSpMkLst>
            <pc:docMk/>
            <pc:sldMk cId="145644249" sldId="449"/>
            <ac:cxnSpMk id="828" creationId="{A974E2DE-F3AC-7089-B962-882C44F6B4EC}"/>
          </ac:cxnSpMkLst>
        </pc:cxnChg>
        <pc:cxnChg chg="add mod">
          <ac:chgData name="Heiko Klare" userId="d7b0efbd-a5a6-4d7d-acbc-3da3b9cc1b4b" providerId="ADAL" clId="{42BB5D34-7A67-42A0-868D-31A53ECA7E37}" dt="2024-05-14T13:01:02.202" v="14312"/>
          <ac:cxnSpMkLst>
            <pc:docMk/>
            <pc:sldMk cId="145644249" sldId="449"/>
            <ac:cxnSpMk id="830" creationId="{C2F845D6-441F-5222-02AD-6CEF72370FED}"/>
          </ac:cxnSpMkLst>
        </pc:cxnChg>
        <pc:cxnChg chg="add mod">
          <ac:chgData name="Heiko Klare" userId="d7b0efbd-a5a6-4d7d-acbc-3da3b9cc1b4b" providerId="ADAL" clId="{42BB5D34-7A67-42A0-868D-31A53ECA7E37}" dt="2024-05-14T13:01:02.202" v="14312"/>
          <ac:cxnSpMkLst>
            <pc:docMk/>
            <pc:sldMk cId="145644249" sldId="449"/>
            <ac:cxnSpMk id="832" creationId="{5FFE1F53-080C-F653-C58B-302D7FEA6A55}"/>
          </ac:cxnSpMkLst>
        </pc:cxnChg>
        <pc:cxnChg chg="add mod">
          <ac:chgData name="Heiko Klare" userId="d7b0efbd-a5a6-4d7d-acbc-3da3b9cc1b4b" providerId="ADAL" clId="{42BB5D34-7A67-42A0-868D-31A53ECA7E37}" dt="2024-05-14T13:01:02.202" v="14312"/>
          <ac:cxnSpMkLst>
            <pc:docMk/>
            <pc:sldMk cId="145644249" sldId="449"/>
            <ac:cxnSpMk id="834" creationId="{A94A217B-CC57-6401-95DB-C936CAD820D2}"/>
          </ac:cxnSpMkLst>
        </pc:cxnChg>
        <pc:cxnChg chg="add mod">
          <ac:chgData name="Heiko Klare" userId="d7b0efbd-a5a6-4d7d-acbc-3da3b9cc1b4b" providerId="ADAL" clId="{42BB5D34-7A67-42A0-868D-31A53ECA7E37}" dt="2024-05-14T13:01:02.202" v="14312"/>
          <ac:cxnSpMkLst>
            <pc:docMk/>
            <pc:sldMk cId="145644249" sldId="449"/>
            <ac:cxnSpMk id="836" creationId="{DA9E0789-DCAB-2E58-9E36-1FF0FB7D6142}"/>
          </ac:cxnSpMkLst>
        </pc:cxnChg>
        <pc:cxnChg chg="add mod">
          <ac:chgData name="Heiko Klare" userId="d7b0efbd-a5a6-4d7d-acbc-3da3b9cc1b4b" providerId="ADAL" clId="{42BB5D34-7A67-42A0-868D-31A53ECA7E37}" dt="2024-05-14T13:01:02.202" v="14312"/>
          <ac:cxnSpMkLst>
            <pc:docMk/>
            <pc:sldMk cId="145644249" sldId="449"/>
            <ac:cxnSpMk id="838" creationId="{679F8B06-0FED-D699-9AE4-95CD4491EF72}"/>
          </ac:cxnSpMkLst>
        </pc:cxnChg>
        <pc:cxnChg chg="add mod">
          <ac:chgData name="Heiko Klare" userId="d7b0efbd-a5a6-4d7d-acbc-3da3b9cc1b4b" providerId="ADAL" clId="{42BB5D34-7A67-42A0-868D-31A53ECA7E37}" dt="2024-05-14T13:01:02.202" v="14312"/>
          <ac:cxnSpMkLst>
            <pc:docMk/>
            <pc:sldMk cId="145644249" sldId="449"/>
            <ac:cxnSpMk id="840" creationId="{4F972E62-B7FB-2BCF-4A10-2B79F8D1E8DE}"/>
          </ac:cxnSpMkLst>
        </pc:cxnChg>
        <pc:cxnChg chg="add mod">
          <ac:chgData name="Heiko Klare" userId="d7b0efbd-a5a6-4d7d-acbc-3da3b9cc1b4b" providerId="ADAL" clId="{42BB5D34-7A67-42A0-868D-31A53ECA7E37}" dt="2024-05-14T13:01:02.202" v="14312"/>
          <ac:cxnSpMkLst>
            <pc:docMk/>
            <pc:sldMk cId="145644249" sldId="449"/>
            <ac:cxnSpMk id="842" creationId="{3A98F9C9-A0F0-CACC-31B3-27DD7EFE5835}"/>
          </ac:cxnSpMkLst>
        </pc:cxnChg>
        <pc:cxnChg chg="add mod">
          <ac:chgData name="Heiko Klare" userId="d7b0efbd-a5a6-4d7d-acbc-3da3b9cc1b4b" providerId="ADAL" clId="{42BB5D34-7A67-42A0-868D-31A53ECA7E37}" dt="2024-05-14T13:01:02.202" v="14312"/>
          <ac:cxnSpMkLst>
            <pc:docMk/>
            <pc:sldMk cId="145644249" sldId="449"/>
            <ac:cxnSpMk id="844" creationId="{113BB8D4-C3F1-6431-A894-42E3567A833C}"/>
          </ac:cxnSpMkLst>
        </pc:cxnChg>
        <pc:cxnChg chg="add mod">
          <ac:chgData name="Heiko Klare" userId="d7b0efbd-a5a6-4d7d-acbc-3da3b9cc1b4b" providerId="ADAL" clId="{42BB5D34-7A67-42A0-868D-31A53ECA7E37}" dt="2024-05-14T13:01:02.202" v="14312"/>
          <ac:cxnSpMkLst>
            <pc:docMk/>
            <pc:sldMk cId="145644249" sldId="449"/>
            <ac:cxnSpMk id="846" creationId="{49E91620-6824-6DF5-994A-7BF2C5C18D49}"/>
          </ac:cxnSpMkLst>
        </pc:cxnChg>
        <pc:cxnChg chg="add mod">
          <ac:chgData name="Heiko Klare" userId="d7b0efbd-a5a6-4d7d-acbc-3da3b9cc1b4b" providerId="ADAL" clId="{42BB5D34-7A67-42A0-868D-31A53ECA7E37}" dt="2024-05-14T13:01:02.202" v="14312"/>
          <ac:cxnSpMkLst>
            <pc:docMk/>
            <pc:sldMk cId="145644249" sldId="449"/>
            <ac:cxnSpMk id="848" creationId="{A7946730-D9AD-EAAF-F7BB-4D8D29E04A7D}"/>
          </ac:cxnSpMkLst>
        </pc:cxnChg>
        <pc:cxnChg chg="add mod">
          <ac:chgData name="Heiko Klare" userId="d7b0efbd-a5a6-4d7d-acbc-3da3b9cc1b4b" providerId="ADAL" clId="{42BB5D34-7A67-42A0-868D-31A53ECA7E37}" dt="2024-05-14T13:01:02.202" v="14312"/>
          <ac:cxnSpMkLst>
            <pc:docMk/>
            <pc:sldMk cId="145644249" sldId="449"/>
            <ac:cxnSpMk id="872" creationId="{25FE01E5-1508-A835-D1DF-A178D60437DE}"/>
          </ac:cxnSpMkLst>
        </pc:cxnChg>
        <pc:cxnChg chg="add mod">
          <ac:chgData name="Heiko Klare" userId="d7b0efbd-a5a6-4d7d-acbc-3da3b9cc1b4b" providerId="ADAL" clId="{42BB5D34-7A67-42A0-868D-31A53ECA7E37}" dt="2024-05-14T13:01:02.202" v="14312"/>
          <ac:cxnSpMkLst>
            <pc:docMk/>
            <pc:sldMk cId="145644249" sldId="449"/>
            <ac:cxnSpMk id="874" creationId="{E11B8305-6002-7D80-CCCD-887A217B08A1}"/>
          </ac:cxnSpMkLst>
        </pc:cxnChg>
        <pc:cxnChg chg="add mod">
          <ac:chgData name="Heiko Klare" userId="d7b0efbd-a5a6-4d7d-acbc-3da3b9cc1b4b" providerId="ADAL" clId="{42BB5D34-7A67-42A0-868D-31A53ECA7E37}" dt="2024-05-14T13:01:02.202" v="14312"/>
          <ac:cxnSpMkLst>
            <pc:docMk/>
            <pc:sldMk cId="145644249" sldId="449"/>
            <ac:cxnSpMk id="876" creationId="{14F14682-FCE2-2024-23BD-F66905EEDE3B}"/>
          </ac:cxnSpMkLst>
        </pc:cxnChg>
        <pc:cxnChg chg="add mod">
          <ac:chgData name="Heiko Klare" userId="d7b0efbd-a5a6-4d7d-acbc-3da3b9cc1b4b" providerId="ADAL" clId="{42BB5D34-7A67-42A0-868D-31A53ECA7E37}" dt="2024-05-14T13:01:02.202" v="14312"/>
          <ac:cxnSpMkLst>
            <pc:docMk/>
            <pc:sldMk cId="145644249" sldId="449"/>
            <ac:cxnSpMk id="878" creationId="{C101E935-6FBE-9D0F-FD10-D870F1FFE093}"/>
          </ac:cxnSpMkLst>
        </pc:cxnChg>
        <pc:cxnChg chg="add mod">
          <ac:chgData name="Heiko Klare" userId="d7b0efbd-a5a6-4d7d-acbc-3da3b9cc1b4b" providerId="ADAL" clId="{42BB5D34-7A67-42A0-868D-31A53ECA7E37}" dt="2024-05-14T13:01:02.202" v="14312"/>
          <ac:cxnSpMkLst>
            <pc:docMk/>
            <pc:sldMk cId="145644249" sldId="449"/>
            <ac:cxnSpMk id="880" creationId="{B4DEF078-EAF7-F496-9AC5-B027FF52A0A4}"/>
          </ac:cxnSpMkLst>
        </pc:cxnChg>
        <pc:cxnChg chg="add mod">
          <ac:chgData name="Heiko Klare" userId="d7b0efbd-a5a6-4d7d-acbc-3da3b9cc1b4b" providerId="ADAL" clId="{42BB5D34-7A67-42A0-868D-31A53ECA7E37}" dt="2024-05-14T13:01:02.202" v="14312"/>
          <ac:cxnSpMkLst>
            <pc:docMk/>
            <pc:sldMk cId="145644249" sldId="449"/>
            <ac:cxnSpMk id="882" creationId="{B0FE36C0-974D-F630-E4B0-7EE91FF4BD55}"/>
          </ac:cxnSpMkLst>
        </pc:cxnChg>
        <pc:cxnChg chg="add mod">
          <ac:chgData name="Heiko Klare" userId="d7b0efbd-a5a6-4d7d-acbc-3da3b9cc1b4b" providerId="ADAL" clId="{42BB5D34-7A67-42A0-868D-31A53ECA7E37}" dt="2024-05-14T13:01:02.202" v="14312"/>
          <ac:cxnSpMkLst>
            <pc:docMk/>
            <pc:sldMk cId="145644249" sldId="449"/>
            <ac:cxnSpMk id="884" creationId="{95A4AD38-2CEF-CE80-6777-6D79A2CB9F55}"/>
          </ac:cxnSpMkLst>
        </pc:cxnChg>
        <pc:cxnChg chg="add mod">
          <ac:chgData name="Heiko Klare" userId="d7b0efbd-a5a6-4d7d-acbc-3da3b9cc1b4b" providerId="ADAL" clId="{42BB5D34-7A67-42A0-868D-31A53ECA7E37}" dt="2024-05-14T13:01:02.202" v="14312"/>
          <ac:cxnSpMkLst>
            <pc:docMk/>
            <pc:sldMk cId="145644249" sldId="449"/>
            <ac:cxnSpMk id="886" creationId="{E68E92CC-2524-9988-66F4-4119C7267D34}"/>
          </ac:cxnSpMkLst>
        </pc:cxnChg>
        <pc:cxnChg chg="add mod">
          <ac:chgData name="Heiko Klare" userId="d7b0efbd-a5a6-4d7d-acbc-3da3b9cc1b4b" providerId="ADAL" clId="{42BB5D34-7A67-42A0-868D-31A53ECA7E37}" dt="2024-05-14T13:01:02.202" v="14312"/>
          <ac:cxnSpMkLst>
            <pc:docMk/>
            <pc:sldMk cId="145644249" sldId="449"/>
            <ac:cxnSpMk id="888" creationId="{D8A4E369-A0D0-EE0C-519C-9D3D4C071491}"/>
          </ac:cxnSpMkLst>
        </pc:cxnChg>
        <pc:cxnChg chg="add mod">
          <ac:chgData name="Heiko Klare" userId="d7b0efbd-a5a6-4d7d-acbc-3da3b9cc1b4b" providerId="ADAL" clId="{42BB5D34-7A67-42A0-868D-31A53ECA7E37}" dt="2024-05-14T13:01:02.202" v="14312"/>
          <ac:cxnSpMkLst>
            <pc:docMk/>
            <pc:sldMk cId="145644249" sldId="449"/>
            <ac:cxnSpMk id="890" creationId="{738EF265-03CC-E759-A906-EB54A2DE8F7E}"/>
          </ac:cxnSpMkLst>
        </pc:cxnChg>
        <pc:cxnChg chg="add mod">
          <ac:chgData name="Heiko Klare" userId="d7b0efbd-a5a6-4d7d-acbc-3da3b9cc1b4b" providerId="ADAL" clId="{42BB5D34-7A67-42A0-868D-31A53ECA7E37}" dt="2024-05-14T13:01:02.202" v="14312"/>
          <ac:cxnSpMkLst>
            <pc:docMk/>
            <pc:sldMk cId="145644249" sldId="449"/>
            <ac:cxnSpMk id="892" creationId="{DD5ED65B-BE32-4A40-ADA5-1E6F590925BB}"/>
          </ac:cxnSpMkLst>
        </pc:cxnChg>
        <pc:cxnChg chg="add mod">
          <ac:chgData name="Heiko Klare" userId="d7b0efbd-a5a6-4d7d-acbc-3da3b9cc1b4b" providerId="ADAL" clId="{42BB5D34-7A67-42A0-868D-31A53ECA7E37}" dt="2024-05-14T13:01:02.202" v="14312"/>
          <ac:cxnSpMkLst>
            <pc:docMk/>
            <pc:sldMk cId="145644249" sldId="449"/>
            <ac:cxnSpMk id="894" creationId="{9DAC6851-ED65-DD51-E40A-CF155F4D786D}"/>
          </ac:cxnSpMkLst>
        </pc:cxnChg>
        <pc:cxnChg chg="add mod">
          <ac:chgData name="Heiko Klare" userId="d7b0efbd-a5a6-4d7d-acbc-3da3b9cc1b4b" providerId="ADAL" clId="{42BB5D34-7A67-42A0-868D-31A53ECA7E37}" dt="2024-05-14T13:01:02.202" v="14312"/>
          <ac:cxnSpMkLst>
            <pc:docMk/>
            <pc:sldMk cId="145644249" sldId="449"/>
            <ac:cxnSpMk id="896" creationId="{F6CAF509-B8ED-FFBF-36CD-28D77D2D73C1}"/>
          </ac:cxnSpMkLst>
        </pc:cxnChg>
        <pc:cxnChg chg="add mod">
          <ac:chgData name="Heiko Klare" userId="d7b0efbd-a5a6-4d7d-acbc-3da3b9cc1b4b" providerId="ADAL" clId="{42BB5D34-7A67-42A0-868D-31A53ECA7E37}" dt="2024-05-14T13:01:02.202" v="14312"/>
          <ac:cxnSpMkLst>
            <pc:docMk/>
            <pc:sldMk cId="145644249" sldId="449"/>
            <ac:cxnSpMk id="920" creationId="{AE601687-9C02-38F0-1510-ACCB79B6BB8B}"/>
          </ac:cxnSpMkLst>
        </pc:cxnChg>
        <pc:cxnChg chg="add mod">
          <ac:chgData name="Heiko Klare" userId="d7b0efbd-a5a6-4d7d-acbc-3da3b9cc1b4b" providerId="ADAL" clId="{42BB5D34-7A67-42A0-868D-31A53ECA7E37}" dt="2024-05-14T13:01:02.202" v="14312"/>
          <ac:cxnSpMkLst>
            <pc:docMk/>
            <pc:sldMk cId="145644249" sldId="449"/>
            <ac:cxnSpMk id="922" creationId="{5A89A4DF-9E50-D470-43AE-74FB862BD81E}"/>
          </ac:cxnSpMkLst>
        </pc:cxnChg>
        <pc:cxnChg chg="add mod">
          <ac:chgData name="Heiko Klare" userId="d7b0efbd-a5a6-4d7d-acbc-3da3b9cc1b4b" providerId="ADAL" clId="{42BB5D34-7A67-42A0-868D-31A53ECA7E37}" dt="2024-05-14T13:01:02.202" v="14312"/>
          <ac:cxnSpMkLst>
            <pc:docMk/>
            <pc:sldMk cId="145644249" sldId="449"/>
            <ac:cxnSpMk id="924" creationId="{8EC0AED1-3B45-D982-B6C0-79423F1B45D6}"/>
          </ac:cxnSpMkLst>
        </pc:cxnChg>
        <pc:cxnChg chg="add mod">
          <ac:chgData name="Heiko Klare" userId="d7b0efbd-a5a6-4d7d-acbc-3da3b9cc1b4b" providerId="ADAL" clId="{42BB5D34-7A67-42A0-868D-31A53ECA7E37}" dt="2024-05-14T13:01:02.202" v="14312"/>
          <ac:cxnSpMkLst>
            <pc:docMk/>
            <pc:sldMk cId="145644249" sldId="449"/>
            <ac:cxnSpMk id="926" creationId="{5A21D524-44C9-F68C-6D03-6602DD6F627C}"/>
          </ac:cxnSpMkLst>
        </pc:cxnChg>
        <pc:cxnChg chg="add mod">
          <ac:chgData name="Heiko Klare" userId="d7b0efbd-a5a6-4d7d-acbc-3da3b9cc1b4b" providerId="ADAL" clId="{42BB5D34-7A67-42A0-868D-31A53ECA7E37}" dt="2024-05-14T13:01:02.202" v="14312"/>
          <ac:cxnSpMkLst>
            <pc:docMk/>
            <pc:sldMk cId="145644249" sldId="449"/>
            <ac:cxnSpMk id="928" creationId="{39DAAA59-AF29-B370-0303-BAF1161323D9}"/>
          </ac:cxnSpMkLst>
        </pc:cxnChg>
        <pc:cxnChg chg="add mod">
          <ac:chgData name="Heiko Klare" userId="d7b0efbd-a5a6-4d7d-acbc-3da3b9cc1b4b" providerId="ADAL" clId="{42BB5D34-7A67-42A0-868D-31A53ECA7E37}" dt="2024-05-14T13:01:02.202" v="14312"/>
          <ac:cxnSpMkLst>
            <pc:docMk/>
            <pc:sldMk cId="145644249" sldId="449"/>
            <ac:cxnSpMk id="930" creationId="{F5DEE1FF-C013-B3A2-8735-964D1C857395}"/>
          </ac:cxnSpMkLst>
        </pc:cxnChg>
        <pc:cxnChg chg="add mod">
          <ac:chgData name="Heiko Klare" userId="d7b0efbd-a5a6-4d7d-acbc-3da3b9cc1b4b" providerId="ADAL" clId="{42BB5D34-7A67-42A0-868D-31A53ECA7E37}" dt="2024-05-14T13:01:02.202" v="14312"/>
          <ac:cxnSpMkLst>
            <pc:docMk/>
            <pc:sldMk cId="145644249" sldId="449"/>
            <ac:cxnSpMk id="932" creationId="{6A9F816C-F09B-ABB1-AB8E-BF2919317734}"/>
          </ac:cxnSpMkLst>
        </pc:cxnChg>
        <pc:cxnChg chg="add mod">
          <ac:chgData name="Heiko Klare" userId="d7b0efbd-a5a6-4d7d-acbc-3da3b9cc1b4b" providerId="ADAL" clId="{42BB5D34-7A67-42A0-868D-31A53ECA7E37}" dt="2024-05-14T13:01:02.202" v="14312"/>
          <ac:cxnSpMkLst>
            <pc:docMk/>
            <pc:sldMk cId="145644249" sldId="449"/>
            <ac:cxnSpMk id="934" creationId="{2AA5BACF-65E6-ADE0-EA20-DE00450DAF64}"/>
          </ac:cxnSpMkLst>
        </pc:cxnChg>
        <pc:cxnChg chg="add mod">
          <ac:chgData name="Heiko Klare" userId="d7b0efbd-a5a6-4d7d-acbc-3da3b9cc1b4b" providerId="ADAL" clId="{42BB5D34-7A67-42A0-868D-31A53ECA7E37}" dt="2024-05-14T13:01:02.202" v="14312"/>
          <ac:cxnSpMkLst>
            <pc:docMk/>
            <pc:sldMk cId="145644249" sldId="449"/>
            <ac:cxnSpMk id="936" creationId="{46B16BDD-9071-035F-5BC3-AC040DE26890}"/>
          </ac:cxnSpMkLst>
        </pc:cxnChg>
        <pc:cxnChg chg="add mod">
          <ac:chgData name="Heiko Klare" userId="d7b0efbd-a5a6-4d7d-acbc-3da3b9cc1b4b" providerId="ADAL" clId="{42BB5D34-7A67-42A0-868D-31A53ECA7E37}" dt="2024-05-14T13:01:02.202" v="14312"/>
          <ac:cxnSpMkLst>
            <pc:docMk/>
            <pc:sldMk cId="145644249" sldId="449"/>
            <ac:cxnSpMk id="938" creationId="{3357F7DE-DD32-1C9B-7901-C2565DB00260}"/>
          </ac:cxnSpMkLst>
        </pc:cxnChg>
        <pc:cxnChg chg="add mod">
          <ac:chgData name="Heiko Klare" userId="d7b0efbd-a5a6-4d7d-acbc-3da3b9cc1b4b" providerId="ADAL" clId="{42BB5D34-7A67-42A0-868D-31A53ECA7E37}" dt="2024-05-14T13:01:02.202" v="14312"/>
          <ac:cxnSpMkLst>
            <pc:docMk/>
            <pc:sldMk cId="145644249" sldId="449"/>
            <ac:cxnSpMk id="940" creationId="{1AF6DA31-98CA-5534-4179-AE6698041993}"/>
          </ac:cxnSpMkLst>
        </pc:cxnChg>
        <pc:cxnChg chg="add mod">
          <ac:chgData name="Heiko Klare" userId="d7b0efbd-a5a6-4d7d-acbc-3da3b9cc1b4b" providerId="ADAL" clId="{42BB5D34-7A67-42A0-868D-31A53ECA7E37}" dt="2024-05-14T13:01:02.202" v="14312"/>
          <ac:cxnSpMkLst>
            <pc:docMk/>
            <pc:sldMk cId="145644249" sldId="449"/>
            <ac:cxnSpMk id="942" creationId="{1C5805CB-34ED-420D-98F5-A9A8DD28090E}"/>
          </ac:cxnSpMkLst>
        </pc:cxnChg>
        <pc:cxnChg chg="add mod">
          <ac:chgData name="Heiko Klare" userId="d7b0efbd-a5a6-4d7d-acbc-3da3b9cc1b4b" providerId="ADAL" clId="{42BB5D34-7A67-42A0-868D-31A53ECA7E37}" dt="2024-05-14T13:01:02.202" v="14312"/>
          <ac:cxnSpMkLst>
            <pc:docMk/>
            <pc:sldMk cId="145644249" sldId="449"/>
            <ac:cxnSpMk id="944" creationId="{FAE73229-4703-66D0-7AA6-86B945A0B83B}"/>
          </ac:cxnSpMkLst>
        </pc:cxnChg>
        <pc:cxnChg chg="add mod">
          <ac:chgData name="Heiko Klare" userId="d7b0efbd-a5a6-4d7d-acbc-3da3b9cc1b4b" providerId="ADAL" clId="{42BB5D34-7A67-42A0-868D-31A53ECA7E37}" dt="2024-05-14T13:01:02.202" v="14312"/>
          <ac:cxnSpMkLst>
            <pc:docMk/>
            <pc:sldMk cId="145644249" sldId="449"/>
            <ac:cxnSpMk id="1045" creationId="{3625B7A1-392E-4C76-E8E9-6D476AFCEB4B}"/>
          </ac:cxnSpMkLst>
        </pc:cxnChg>
        <pc:cxnChg chg="add mod">
          <ac:chgData name="Heiko Klare" userId="d7b0efbd-a5a6-4d7d-acbc-3da3b9cc1b4b" providerId="ADAL" clId="{42BB5D34-7A67-42A0-868D-31A53ECA7E37}" dt="2024-05-14T13:01:02.202" v="14312"/>
          <ac:cxnSpMkLst>
            <pc:docMk/>
            <pc:sldMk cId="145644249" sldId="449"/>
            <ac:cxnSpMk id="1047" creationId="{08CF1333-CCB9-E043-EF6F-A1C1E5589143}"/>
          </ac:cxnSpMkLst>
        </pc:cxnChg>
        <pc:cxnChg chg="add mod">
          <ac:chgData name="Heiko Klare" userId="d7b0efbd-a5a6-4d7d-acbc-3da3b9cc1b4b" providerId="ADAL" clId="{42BB5D34-7A67-42A0-868D-31A53ECA7E37}" dt="2024-05-14T13:01:02.202" v="14312"/>
          <ac:cxnSpMkLst>
            <pc:docMk/>
            <pc:sldMk cId="145644249" sldId="449"/>
            <ac:cxnSpMk id="1049" creationId="{63A892EE-3E5B-4F47-0BA2-0430CEE6DBD5}"/>
          </ac:cxnSpMkLst>
        </pc:cxnChg>
        <pc:cxnChg chg="add mod">
          <ac:chgData name="Heiko Klare" userId="d7b0efbd-a5a6-4d7d-acbc-3da3b9cc1b4b" providerId="ADAL" clId="{42BB5D34-7A67-42A0-868D-31A53ECA7E37}" dt="2024-05-14T13:01:02.202" v="14312"/>
          <ac:cxnSpMkLst>
            <pc:docMk/>
            <pc:sldMk cId="145644249" sldId="449"/>
            <ac:cxnSpMk id="1051" creationId="{9D295AD0-8DA8-3060-97D0-2A8AC7530400}"/>
          </ac:cxnSpMkLst>
        </pc:cxnChg>
        <pc:cxnChg chg="add mod">
          <ac:chgData name="Heiko Klare" userId="d7b0efbd-a5a6-4d7d-acbc-3da3b9cc1b4b" providerId="ADAL" clId="{42BB5D34-7A67-42A0-868D-31A53ECA7E37}" dt="2024-05-14T13:01:02.202" v="14312"/>
          <ac:cxnSpMkLst>
            <pc:docMk/>
            <pc:sldMk cId="145644249" sldId="449"/>
            <ac:cxnSpMk id="1053" creationId="{AA8612C2-F5B0-ECDA-C5EE-9FDB11A49612}"/>
          </ac:cxnSpMkLst>
        </pc:cxnChg>
        <pc:cxnChg chg="add mod">
          <ac:chgData name="Heiko Klare" userId="d7b0efbd-a5a6-4d7d-acbc-3da3b9cc1b4b" providerId="ADAL" clId="{42BB5D34-7A67-42A0-868D-31A53ECA7E37}" dt="2024-05-14T13:01:02.202" v="14312"/>
          <ac:cxnSpMkLst>
            <pc:docMk/>
            <pc:sldMk cId="145644249" sldId="449"/>
            <ac:cxnSpMk id="1055" creationId="{25531693-E9E9-C132-7C43-11342C49F709}"/>
          </ac:cxnSpMkLst>
        </pc:cxnChg>
        <pc:cxnChg chg="add mod">
          <ac:chgData name="Heiko Klare" userId="d7b0efbd-a5a6-4d7d-acbc-3da3b9cc1b4b" providerId="ADAL" clId="{42BB5D34-7A67-42A0-868D-31A53ECA7E37}" dt="2024-05-14T13:01:02.202" v="14312"/>
          <ac:cxnSpMkLst>
            <pc:docMk/>
            <pc:sldMk cId="145644249" sldId="449"/>
            <ac:cxnSpMk id="1057" creationId="{F1A52EDB-4172-E589-9BAC-D54D7D334C69}"/>
          </ac:cxnSpMkLst>
        </pc:cxnChg>
        <pc:cxnChg chg="add mod">
          <ac:chgData name="Heiko Klare" userId="d7b0efbd-a5a6-4d7d-acbc-3da3b9cc1b4b" providerId="ADAL" clId="{42BB5D34-7A67-42A0-868D-31A53ECA7E37}" dt="2024-05-14T13:01:02.202" v="14312"/>
          <ac:cxnSpMkLst>
            <pc:docMk/>
            <pc:sldMk cId="145644249" sldId="449"/>
            <ac:cxnSpMk id="1059" creationId="{2B2F3F72-6E7B-2470-89AF-D7DEAD08030A}"/>
          </ac:cxnSpMkLst>
        </pc:cxnChg>
        <pc:cxnChg chg="add mod">
          <ac:chgData name="Heiko Klare" userId="d7b0efbd-a5a6-4d7d-acbc-3da3b9cc1b4b" providerId="ADAL" clId="{42BB5D34-7A67-42A0-868D-31A53ECA7E37}" dt="2024-05-14T13:01:02.202" v="14312"/>
          <ac:cxnSpMkLst>
            <pc:docMk/>
            <pc:sldMk cId="145644249" sldId="449"/>
            <ac:cxnSpMk id="1061" creationId="{FECE7D9B-AB18-171E-A053-1DC74DB6CE21}"/>
          </ac:cxnSpMkLst>
        </pc:cxnChg>
        <pc:cxnChg chg="add mod">
          <ac:chgData name="Heiko Klare" userId="d7b0efbd-a5a6-4d7d-acbc-3da3b9cc1b4b" providerId="ADAL" clId="{42BB5D34-7A67-42A0-868D-31A53ECA7E37}" dt="2024-05-14T13:01:02.202" v="14312"/>
          <ac:cxnSpMkLst>
            <pc:docMk/>
            <pc:sldMk cId="145644249" sldId="449"/>
            <ac:cxnSpMk id="1063" creationId="{D6AA735D-2E74-AEC8-0093-D09082BD9E30}"/>
          </ac:cxnSpMkLst>
        </pc:cxnChg>
        <pc:cxnChg chg="add mod">
          <ac:chgData name="Heiko Klare" userId="d7b0efbd-a5a6-4d7d-acbc-3da3b9cc1b4b" providerId="ADAL" clId="{42BB5D34-7A67-42A0-868D-31A53ECA7E37}" dt="2024-05-14T13:01:02.202" v="14312"/>
          <ac:cxnSpMkLst>
            <pc:docMk/>
            <pc:sldMk cId="145644249" sldId="449"/>
            <ac:cxnSpMk id="1065" creationId="{B0EC9E02-E6D6-2480-82D6-BE9808528D26}"/>
          </ac:cxnSpMkLst>
        </pc:cxnChg>
        <pc:cxnChg chg="add mod">
          <ac:chgData name="Heiko Klare" userId="d7b0efbd-a5a6-4d7d-acbc-3da3b9cc1b4b" providerId="ADAL" clId="{42BB5D34-7A67-42A0-868D-31A53ECA7E37}" dt="2024-05-14T13:01:02.202" v="14312"/>
          <ac:cxnSpMkLst>
            <pc:docMk/>
            <pc:sldMk cId="145644249" sldId="449"/>
            <ac:cxnSpMk id="1067" creationId="{2C8ED639-B169-4BFD-62D5-80708A6A6EDC}"/>
          </ac:cxnSpMkLst>
        </pc:cxnChg>
        <pc:cxnChg chg="add mod">
          <ac:chgData name="Heiko Klare" userId="d7b0efbd-a5a6-4d7d-acbc-3da3b9cc1b4b" providerId="ADAL" clId="{42BB5D34-7A67-42A0-868D-31A53ECA7E37}" dt="2024-05-14T13:01:02.202" v="14312"/>
          <ac:cxnSpMkLst>
            <pc:docMk/>
            <pc:sldMk cId="145644249" sldId="449"/>
            <ac:cxnSpMk id="1069" creationId="{700C68A7-9C92-9C5D-DB3C-AD24D761A00F}"/>
          </ac:cxnSpMkLst>
        </pc:cxnChg>
        <pc:cxnChg chg="add mod">
          <ac:chgData name="Heiko Klare" userId="d7b0efbd-a5a6-4d7d-acbc-3da3b9cc1b4b" providerId="ADAL" clId="{42BB5D34-7A67-42A0-868D-31A53ECA7E37}" dt="2024-05-14T13:01:02.202" v="14312"/>
          <ac:cxnSpMkLst>
            <pc:docMk/>
            <pc:sldMk cId="145644249" sldId="449"/>
            <ac:cxnSpMk id="1071" creationId="{92B41AD7-2363-724C-2B68-3CE4DD385892}"/>
          </ac:cxnSpMkLst>
        </pc:cxnChg>
        <pc:cxnChg chg="add mod">
          <ac:chgData name="Heiko Klare" userId="d7b0efbd-a5a6-4d7d-acbc-3da3b9cc1b4b" providerId="ADAL" clId="{42BB5D34-7A67-42A0-868D-31A53ECA7E37}" dt="2024-05-14T13:01:02.202" v="14312"/>
          <ac:cxnSpMkLst>
            <pc:docMk/>
            <pc:sldMk cId="145644249" sldId="449"/>
            <ac:cxnSpMk id="1073" creationId="{90D3A172-F3D2-E653-A16D-9102F2352B52}"/>
          </ac:cxnSpMkLst>
        </pc:cxnChg>
        <pc:cxnChg chg="add mod">
          <ac:chgData name="Heiko Klare" userId="d7b0efbd-a5a6-4d7d-acbc-3da3b9cc1b4b" providerId="ADAL" clId="{42BB5D34-7A67-42A0-868D-31A53ECA7E37}" dt="2024-05-14T13:01:02.202" v="14312"/>
          <ac:cxnSpMkLst>
            <pc:docMk/>
            <pc:sldMk cId="145644249" sldId="449"/>
            <ac:cxnSpMk id="1075" creationId="{559BA2A9-22BD-3FDB-49BB-F44BE43B9D35}"/>
          </ac:cxnSpMkLst>
        </pc:cxnChg>
        <pc:cxnChg chg="add mod">
          <ac:chgData name="Heiko Klare" userId="d7b0efbd-a5a6-4d7d-acbc-3da3b9cc1b4b" providerId="ADAL" clId="{42BB5D34-7A67-42A0-868D-31A53ECA7E37}" dt="2024-05-14T13:01:02.202" v="14312"/>
          <ac:cxnSpMkLst>
            <pc:docMk/>
            <pc:sldMk cId="145644249" sldId="449"/>
            <ac:cxnSpMk id="1077" creationId="{04DD3560-EDA6-750C-1523-03EAA15FF233}"/>
          </ac:cxnSpMkLst>
        </pc:cxnChg>
        <pc:cxnChg chg="add mod">
          <ac:chgData name="Heiko Klare" userId="d7b0efbd-a5a6-4d7d-acbc-3da3b9cc1b4b" providerId="ADAL" clId="{42BB5D34-7A67-42A0-868D-31A53ECA7E37}" dt="2024-05-14T13:01:02.202" v="14312"/>
          <ac:cxnSpMkLst>
            <pc:docMk/>
            <pc:sldMk cId="145644249" sldId="449"/>
            <ac:cxnSpMk id="1079" creationId="{FA9EFD65-FEE2-04E4-B218-0C8FAFF6F4FB}"/>
          </ac:cxnSpMkLst>
        </pc:cxnChg>
        <pc:cxnChg chg="add mod">
          <ac:chgData name="Heiko Klare" userId="d7b0efbd-a5a6-4d7d-acbc-3da3b9cc1b4b" providerId="ADAL" clId="{42BB5D34-7A67-42A0-868D-31A53ECA7E37}" dt="2024-05-14T13:01:02.202" v="14312"/>
          <ac:cxnSpMkLst>
            <pc:docMk/>
            <pc:sldMk cId="145644249" sldId="449"/>
            <ac:cxnSpMk id="1081" creationId="{5E35D14B-25CE-4E7A-B106-AE862FED87C2}"/>
          </ac:cxnSpMkLst>
        </pc:cxnChg>
        <pc:cxnChg chg="add mod">
          <ac:chgData name="Heiko Klare" userId="d7b0efbd-a5a6-4d7d-acbc-3da3b9cc1b4b" providerId="ADAL" clId="{42BB5D34-7A67-42A0-868D-31A53ECA7E37}" dt="2024-05-14T13:01:02.202" v="14312"/>
          <ac:cxnSpMkLst>
            <pc:docMk/>
            <pc:sldMk cId="145644249" sldId="449"/>
            <ac:cxnSpMk id="1083" creationId="{9E866331-7056-4AE8-592B-1B8DBFF7A20F}"/>
          </ac:cxnSpMkLst>
        </pc:cxnChg>
        <pc:cxnChg chg="add mod">
          <ac:chgData name="Heiko Klare" userId="d7b0efbd-a5a6-4d7d-acbc-3da3b9cc1b4b" providerId="ADAL" clId="{42BB5D34-7A67-42A0-868D-31A53ECA7E37}" dt="2024-05-14T13:01:02.202" v="14312"/>
          <ac:cxnSpMkLst>
            <pc:docMk/>
            <pc:sldMk cId="145644249" sldId="449"/>
            <ac:cxnSpMk id="1085" creationId="{0DB21FD1-2FA2-95C3-DE3C-D7117FCE97A1}"/>
          </ac:cxnSpMkLst>
        </pc:cxnChg>
        <pc:cxnChg chg="add mod">
          <ac:chgData name="Heiko Klare" userId="d7b0efbd-a5a6-4d7d-acbc-3da3b9cc1b4b" providerId="ADAL" clId="{42BB5D34-7A67-42A0-868D-31A53ECA7E37}" dt="2024-05-14T13:01:02.202" v="14312"/>
          <ac:cxnSpMkLst>
            <pc:docMk/>
            <pc:sldMk cId="145644249" sldId="449"/>
            <ac:cxnSpMk id="1087" creationId="{9A190CE4-61F9-FF8C-7055-D1BA0E3EF24D}"/>
          </ac:cxnSpMkLst>
        </pc:cxnChg>
        <pc:cxnChg chg="add mod">
          <ac:chgData name="Heiko Klare" userId="d7b0efbd-a5a6-4d7d-acbc-3da3b9cc1b4b" providerId="ADAL" clId="{42BB5D34-7A67-42A0-868D-31A53ECA7E37}" dt="2024-05-14T13:01:02.202" v="14312"/>
          <ac:cxnSpMkLst>
            <pc:docMk/>
            <pc:sldMk cId="145644249" sldId="449"/>
            <ac:cxnSpMk id="1089" creationId="{ECD21F8F-3236-30C0-6B20-9EC2723DAF65}"/>
          </ac:cxnSpMkLst>
        </pc:cxnChg>
        <pc:cxnChg chg="add mod">
          <ac:chgData name="Heiko Klare" userId="d7b0efbd-a5a6-4d7d-acbc-3da3b9cc1b4b" providerId="ADAL" clId="{42BB5D34-7A67-42A0-868D-31A53ECA7E37}" dt="2024-05-14T13:01:02.202" v="14312"/>
          <ac:cxnSpMkLst>
            <pc:docMk/>
            <pc:sldMk cId="145644249" sldId="449"/>
            <ac:cxnSpMk id="1091" creationId="{F21E9A8C-C957-B8AB-C824-5127F14C2F8B}"/>
          </ac:cxnSpMkLst>
        </pc:cxnChg>
        <pc:cxnChg chg="add mod">
          <ac:chgData name="Heiko Klare" userId="d7b0efbd-a5a6-4d7d-acbc-3da3b9cc1b4b" providerId="ADAL" clId="{42BB5D34-7A67-42A0-868D-31A53ECA7E37}" dt="2024-05-14T13:01:02.202" v="14312"/>
          <ac:cxnSpMkLst>
            <pc:docMk/>
            <pc:sldMk cId="145644249" sldId="449"/>
            <ac:cxnSpMk id="1093" creationId="{BDA80C3C-3A43-7320-6A5F-260C0363A0BC}"/>
          </ac:cxnSpMkLst>
        </pc:cxnChg>
        <pc:cxnChg chg="add mod">
          <ac:chgData name="Heiko Klare" userId="d7b0efbd-a5a6-4d7d-acbc-3da3b9cc1b4b" providerId="ADAL" clId="{42BB5D34-7A67-42A0-868D-31A53ECA7E37}" dt="2024-05-14T13:01:02.202" v="14312"/>
          <ac:cxnSpMkLst>
            <pc:docMk/>
            <pc:sldMk cId="145644249" sldId="449"/>
            <ac:cxnSpMk id="1095" creationId="{045B6F66-7900-3146-EFBC-26AA90217343}"/>
          </ac:cxnSpMkLst>
        </pc:cxnChg>
        <pc:cxnChg chg="add mod">
          <ac:chgData name="Heiko Klare" userId="d7b0efbd-a5a6-4d7d-acbc-3da3b9cc1b4b" providerId="ADAL" clId="{42BB5D34-7A67-42A0-868D-31A53ECA7E37}" dt="2024-05-14T13:01:02.202" v="14312"/>
          <ac:cxnSpMkLst>
            <pc:docMk/>
            <pc:sldMk cId="145644249" sldId="449"/>
            <ac:cxnSpMk id="1097" creationId="{820F7C65-1955-ABFE-5548-C56D25F3E5BD}"/>
          </ac:cxnSpMkLst>
        </pc:cxnChg>
        <pc:cxnChg chg="add mod">
          <ac:chgData name="Heiko Klare" userId="d7b0efbd-a5a6-4d7d-acbc-3da3b9cc1b4b" providerId="ADAL" clId="{42BB5D34-7A67-42A0-868D-31A53ECA7E37}" dt="2024-05-14T13:01:02.202" v="14312"/>
          <ac:cxnSpMkLst>
            <pc:docMk/>
            <pc:sldMk cId="145644249" sldId="449"/>
            <ac:cxnSpMk id="1099" creationId="{D605EAD0-37A3-3438-721C-4702DE289021}"/>
          </ac:cxnSpMkLst>
        </pc:cxnChg>
        <pc:cxnChg chg="add mod">
          <ac:chgData name="Heiko Klare" userId="d7b0efbd-a5a6-4d7d-acbc-3da3b9cc1b4b" providerId="ADAL" clId="{42BB5D34-7A67-42A0-868D-31A53ECA7E37}" dt="2024-05-14T13:01:02.202" v="14312"/>
          <ac:cxnSpMkLst>
            <pc:docMk/>
            <pc:sldMk cId="145644249" sldId="449"/>
            <ac:cxnSpMk id="1101" creationId="{B60174C3-58D2-AF1C-4464-482835947044}"/>
          </ac:cxnSpMkLst>
        </pc:cxnChg>
        <pc:cxnChg chg="add mod">
          <ac:chgData name="Heiko Klare" userId="d7b0efbd-a5a6-4d7d-acbc-3da3b9cc1b4b" providerId="ADAL" clId="{42BB5D34-7A67-42A0-868D-31A53ECA7E37}" dt="2024-05-14T13:01:02.202" v="14312"/>
          <ac:cxnSpMkLst>
            <pc:docMk/>
            <pc:sldMk cId="145644249" sldId="449"/>
            <ac:cxnSpMk id="1103" creationId="{7AC27A4D-87B6-4B7A-0A3C-C87529C3955C}"/>
          </ac:cxnSpMkLst>
        </pc:cxnChg>
        <pc:cxnChg chg="add mod">
          <ac:chgData name="Heiko Klare" userId="d7b0efbd-a5a6-4d7d-acbc-3da3b9cc1b4b" providerId="ADAL" clId="{42BB5D34-7A67-42A0-868D-31A53ECA7E37}" dt="2024-05-14T13:01:02.202" v="14312"/>
          <ac:cxnSpMkLst>
            <pc:docMk/>
            <pc:sldMk cId="145644249" sldId="449"/>
            <ac:cxnSpMk id="1105" creationId="{CE51ACFF-F6AD-9F83-C553-31F2F0AB9ECF}"/>
          </ac:cxnSpMkLst>
        </pc:cxnChg>
        <pc:cxnChg chg="add mod">
          <ac:chgData name="Heiko Klare" userId="d7b0efbd-a5a6-4d7d-acbc-3da3b9cc1b4b" providerId="ADAL" clId="{42BB5D34-7A67-42A0-868D-31A53ECA7E37}" dt="2024-05-14T13:01:02.202" v="14312"/>
          <ac:cxnSpMkLst>
            <pc:docMk/>
            <pc:sldMk cId="145644249" sldId="449"/>
            <ac:cxnSpMk id="1107" creationId="{7A498D6B-D8B2-CE00-0836-CB60DB71FC22}"/>
          </ac:cxnSpMkLst>
        </pc:cxnChg>
        <pc:cxnChg chg="add mod">
          <ac:chgData name="Heiko Klare" userId="d7b0efbd-a5a6-4d7d-acbc-3da3b9cc1b4b" providerId="ADAL" clId="{42BB5D34-7A67-42A0-868D-31A53ECA7E37}" dt="2024-05-14T13:01:02.202" v="14312"/>
          <ac:cxnSpMkLst>
            <pc:docMk/>
            <pc:sldMk cId="145644249" sldId="449"/>
            <ac:cxnSpMk id="1109" creationId="{1DBD092F-E767-CCEA-1E50-F36CC27D9A93}"/>
          </ac:cxnSpMkLst>
        </pc:cxnChg>
        <pc:cxnChg chg="add mod">
          <ac:chgData name="Heiko Klare" userId="d7b0efbd-a5a6-4d7d-acbc-3da3b9cc1b4b" providerId="ADAL" clId="{42BB5D34-7A67-42A0-868D-31A53ECA7E37}" dt="2024-05-14T13:01:02.202" v="14312"/>
          <ac:cxnSpMkLst>
            <pc:docMk/>
            <pc:sldMk cId="145644249" sldId="449"/>
            <ac:cxnSpMk id="1111" creationId="{21C92578-074A-92D5-55EB-05F69F665E46}"/>
          </ac:cxnSpMkLst>
        </pc:cxnChg>
        <pc:cxnChg chg="add mod">
          <ac:chgData name="Heiko Klare" userId="d7b0efbd-a5a6-4d7d-acbc-3da3b9cc1b4b" providerId="ADAL" clId="{42BB5D34-7A67-42A0-868D-31A53ECA7E37}" dt="2024-05-14T13:01:02.202" v="14312"/>
          <ac:cxnSpMkLst>
            <pc:docMk/>
            <pc:sldMk cId="145644249" sldId="449"/>
            <ac:cxnSpMk id="1113" creationId="{34253466-1634-3958-1DDC-8D2495AD929A}"/>
          </ac:cxnSpMkLst>
        </pc:cxnChg>
        <pc:cxnChg chg="add mod">
          <ac:chgData name="Heiko Klare" userId="d7b0efbd-a5a6-4d7d-acbc-3da3b9cc1b4b" providerId="ADAL" clId="{42BB5D34-7A67-42A0-868D-31A53ECA7E37}" dt="2024-05-14T13:01:02.202" v="14312"/>
          <ac:cxnSpMkLst>
            <pc:docMk/>
            <pc:sldMk cId="145644249" sldId="449"/>
            <ac:cxnSpMk id="1115" creationId="{3F48D58E-F4FD-4F88-9421-6D0C2CF12F0E}"/>
          </ac:cxnSpMkLst>
        </pc:cxnChg>
        <pc:cxnChg chg="add mod">
          <ac:chgData name="Heiko Klare" userId="d7b0efbd-a5a6-4d7d-acbc-3da3b9cc1b4b" providerId="ADAL" clId="{42BB5D34-7A67-42A0-868D-31A53ECA7E37}" dt="2024-05-14T13:01:02.202" v="14312"/>
          <ac:cxnSpMkLst>
            <pc:docMk/>
            <pc:sldMk cId="145644249" sldId="449"/>
            <ac:cxnSpMk id="1117" creationId="{ACF3CEC9-5560-AEC9-09C1-BEB3677017AA}"/>
          </ac:cxnSpMkLst>
        </pc:cxnChg>
        <pc:cxnChg chg="add mod">
          <ac:chgData name="Heiko Klare" userId="d7b0efbd-a5a6-4d7d-acbc-3da3b9cc1b4b" providerId="ADAL" clId="{42BB5D34-7A67-42A0-868D-31A53ECA7E37}" dt="2024-05-14T13:01:02.202" v="14312"/>
          <ac:cxnSpMkLst>
            <pc:docMk/>
            <pc:sldMk cId="145644249" sldId="449"/>
            <ac:cxnSpMk id="1119" creationId="{6E73B998-F065-B1D2-7606-25A03BEC707F}"/>
          </ac:cxnSpMkLst>
        </pc:cxnChg>
        <pc:cxnChg chg="add mod">
          <ac:chgData name="Heiko Klare" userId="d7b0efbd-a5a6-4d7d-acbc-3da3b9cc1b4b" providerId="ADAL" clId="{42BB5D34-7A67-42A0-868D-31A53ECA7E37}" dt="2024-05-14T13:01:02.202" v="14312"/>
          <ac:cxnSpMkLst>
            <pc:docMk/>
            <pc:sldMk cId="145644249" sldId="449"/>
            <ac:cxnSpMk id="1121" creationId="{B822B808-E3B3-1A32-B55B-CDB995750690}"/>
          </ac:cxnSpMkLst>
        </pc:cxnChg>
        <pc:cxnChg chg="add mod">
          <ac:chgData name="Heiko Klare" userId="d7b0efbd-a5a6-4d7d-acbc-3da3b9cc1b4b" providerId="ADAL" clId="{42BB5D34-7A67-42A0-868D-31A53ECA7E37}" dt="2024-05-14T13:01:02.202" v="14312"/>
          <ac:cxnSpMkLst>
            <pc:docMk/>
            <pc:sldMk cId="145644249" sldId="449"/>
            <ac:cxnSpMk id="1123" creationId="{3F642527-01E8-6D4D-EAE2-DD3615F3E678}"/>
          </ac:cxnSpMkLst>
        </pc:cxnChg>
        <pc:cxnChg chg="add mod">
          <ac:chgData name="Heiko Klare" userId="d7b0efbd-a5a6-4d7d-acbc-3da3b9cc1b4b" providerId="ADAL" clId="{42BB5D34-7A67-42A0-868D-31A53ECA7E37}" dt="2024-05-14T13:01:02.202" v="14312"/>
          <ac:cxnSpMkLst>
            <pc:docMk/>
            <pc:sldMk cId="145644249" sldId="449"/>
            <ac:cxnSpMk id="1125" creationId="{547DE7F3-1843-63BE-34CA-27BE695E0781}"/>
          </ac:cxnSpMkLst>
        </pc:cxnChg>
        <pc:cxnChg chg="add mod">
          <ac:chgData name="Heiko Klare" userId="d7b0efbd-a5a6-4d7d-acbc-3da3b9cc1b4b" providerId="ADAL" clId="{42BB5D34-7A67-42A0-868D-31A53ECA7E37}" dt="2024-05-14T13:01:02.202" v="14312"/>
          <ac:cxnSpMkLst>
            <pc:docMk/>
            <pc:sldMk cId="145644249" sldId="449"/>
            <ac:cxnSpMk id="1127" creationId="{AA871F72-826A-6892-5742-5829213750E8}"/>
          </ac:cxnSpMkLst>
        </pc:cxnChg>
        <pc:cxnChg chg="add mod">
          <ac:chgData name="Heiko Klare" userId="d7b0efbd-a5a6-4d7d-acbc-3da3b9cc1b4b" providerId="ADAL" clId="{42BB5D34-7A67-42A0-868D-31A53ECA7E37}" dt="2024-05-14T13:01:02.202" v="14312"/>
          <ac:cxnSpMkLst>
            <pc:docMk/>
            <pc:sldMk cId="145644249" sldId="449"/>
            <ac:cxnSpMk id="1129" creationId="{8A0572AE-18F3-AA65-75C2-A25487034BED}"/>
          </ac:cxnSpMkLst>
        </pc:cxnChg>
        <pc:cxnChg chg="add mod">
          <ac:chgData name="Heiko Klare" userId="d7b0efbd-a5a6-4d7d-acbc-3da3b9cc1b4b" providerId="ADAL" clId="{42BB5D34-7A67-42A0-868D-31A53ECA7E37}" dt="2024-05-14T13:01:02.202" v="14312"/>
          <ac:cxnSpMkLst>
            <pc:docMk/>
            <pc:sldMk cId="145644249" sldId="449"/>
            <ac:cxnSpMk id="1131" creationId="{A53EDC0A-95F0-7939-F949-365E06C57402}"/>
          </ac:cxnSpMkLst>
        </pc:cxnChg>
        <pc:cxnChg chg="add mod">
          <ac:chgData name="Heiko Klare" userId="d7b0efbd-a5a6-4d7d-acbc-3da3b9cc1b4b" providerId="ADAL" clId="{42BB5D34-7A67-42A0-868D-31A53ECA7E37}" dt="2024-05-14T13:01:02.202" v="14312"/>
          <ac:cxnSpMkLst>
            <pc:docMk/>
            <pc:sldMk cId="145644249" sldId="449"/>
            <ac:cxnSpMk id="1133" creationId="{350DA58D-FDD1-FC50-6FC1-65FF7E50D175}"/>
          </ac:cxnSpMkLst>
        </pc:cxnChg>
        <pc:cxnChg chg="add mod">
          <ac:chgData name="Heiko Klare" userId="d7b0efbd-a5a6-4d7d-acbc-3da3b9cc1b4b" providerId="ADAL" clId="{42BB5D34-7A67-42A0-868D-31A53ECA7E37}" dt="2024-05-14T13:01:02.202" v="14312"/>
          <ac:cxnSpMkLst>
            <pc:docMk/>
            <pc:sldMk cId="145644249" sldId="449"/>
            <ac:cxnSpMk id="1135" creationId="{3CB14C23-2110-BD8D-FD37-01D07317CA4A}"/>
          </ac:cxnSpMkLst>
        </pc:cxnChg>
        <pc:cxnChg chg="add mod">
          <ac:chgData name="Heiko Klare" userId="d7b0efbd-a5a6-4d7d-acbc-3da3b9cc1b4b" providerId="ADAL" clId="{42BB5D34-7A67-42A0-868D-31A53ECA7E37}" dt="2024-05-14T13:01:02.202" v="14312"/>
          <ac:cxnSpMkLst>
            <pc:docMk/>
            <pc:sldMk cId="145644249" sldId="449"/>
            <ac:cxnSpMk id="1137" creationId="{1CC9F921-5832-6B8B-0E14-55162ADC3989}"/>
          </ac:cxnSpMkLst>
        </pc:cxnChg>
        <pc:cxnChg chg="add mod">
          <ac:chgData name="Heiko Klare" userId="d7b0efbd-a5a6-4d7d-acbc-3da3b9cc1b4b" providerId="ADAL" clId="{42BB5D34-7A67-42A0-868D-31A53ECA7E37}" dt="2024-05-14T13:01:02.202" v="14312"/>
          <ac:cxnSpMkLst>
            <pc:docMk/>
            <pc:sldMk cId="145644249" sldId="449"/>
            <ac:cxnSpMk id="1139" creationId="{A2F080E1-4B40-52A6-B905-89D2AD343171}"/>
          </ac:cxnSpMkLst>
        </pc:cxnChg>
        <pc:cxnChg chg="add mod">
          <ac:chgData name="Heiko Klare" userId="d7b0efbd-a5a6-4d7d-acbc-3da3b9cc1b4b" providerId="ADAL" clId="{42BB5D34-7A67-42A0-868D-31A53ECA7E37}" dt="2024-05-14T13:01:02.202" v="14312"/>
          <ac:cxnSpMkLst>
            <pc:docMk/>
            <pc:sldMk cId="145644249" sldId="449"/>
            <ac:cxnSpMk id="1141" creationId="{D9D31E7C-BD75-13C9-B695-9F51A9C9922F}"/>
          </ac:cxnSpMkLst>
        </pc:cxnChg>
        <pc:cxnChg chg="add mod">
          <ac:chgData name="Heiko Klare" userId="d7b0efbd-a5a6-4d7d-acbc-3da3b9cc1b4b" providerId="ADAL" clId="{42BB5D34-7A67-42A0-868D-31A53ECA7E37}" dt="2024-05-14T13:01:02.202" v="14312"/>
          <ac:cxnSpMkLst>
            <pc:docMk/>
            <pc:sldMk cId="145644249" sldId="449"/>
            <ac:cxnSpMk id="1143" creationId="{B53AD04B-994A-AA9E-52BA-DC7115A6A8BD}"/>
          </ac:cxnSpMkLst>
        </pc:cxnChg>
        <pc:cxnChg chg="add mod">
          <ac:chgData name="Heiko Klare" userId="d7b0efbd-a5a6-4d7d-acbc-3da3b9cc1b4b" providerId="ADAL" clId="{42BB5D34-7A67-42A0-868D-31A53ECA7E37}" dt="2024-05-14T13:01:02.202" v="14312"/>
          <ac:cxnSpMkLst>
            <pc:docMk/>
            <pc:sldMk cId="145644249" sldId="449"/>
            <ac:cxnSpMk id="1145" creationId="{E0F9A25F-3F45-9564-4895-C187E37CEFDD}"/>
          </ac:cxnSpMkLst>
        </pc:cxnChg>
        <pc:cxnChg chg="add mod">
          <ac:chgData name="Heiko Klare" userId="d7b0efbd-a5a6-4d7d-acbc-3da3b9cc1b4b" providerId="ADAL" clId="{42BB5D34-7A67-42A0-868D-31A53ECA7E37}" dt="2024-05-14T13:01:02.202" v="14312"/>
          <ac:cxnSpMkLst>
            <pc:docMk/>
            <pc:sldMk cId="145644249" sldId="449"/>
            <ac:cxnSpMk id="1147" creationId="{D6053D1F-AD2C-4E44-DC13-E113458574D3}"/>
          </ac:cxnSpMkLst>
        </pc:cxnChg>
        <pc:cxnChg chg="add mod">
          <ac:chgData name="Heiko Klare" userId="d7b0efbd-a5a6-4d7d-acbc-3da3b9cc1b4b" providerId="ADAL" clId="{42BB5D34-7A67-42A0-868D-31A53ECA7E37}" dt="2024-05-14T13:01:02.202" v="14312"/>
          <ac:cxnSpMkLst>
            <pc:docMk/>
            <pc:sldMk cId="145644249" sldId="449"/>
            <ac:cxnSpMk id="1149" creationId="{DD04F04A-C442-5487-9B3A-F48262B8962A}"/>
          </ac:cxnSpMkLst>
        </pc:cxnChg>
        <pc:cxnChg chg="add mod">
          <ac:chgData name="Heiko Klare" userId="d7b0efbd-a5a6-4d7d-acbc-3da3b9cc1b4b" providerId="ADAL" clId="{42BB5D34-7A67-42A0-868D-31A53ECA7E37}" dt="2024-05-14T13:01:02.202" v="14312"/>
          <ac:cxnSpMkLst>
            <pc:docMk/>
            <pc:sldMk cId="145644249" sldId="449"/>
            <ac:cxnSpMk id="1151" creationId="{375F9EEA-576E-038C-E6FD-4C9D865F79EF}"/>
          </ac:cxnSpMkLst>
        </pc:cxnChg>
        <pc:cxnChg chg="add mod">
          <ac:chgData name="Heiko Klare" userId="d7b0efbd-a5a6-4d7d-acbc-3da3b9cc1b4b" providerId="ADAL" clId="{42BB5D34-7A67-42A0-868D-31A53ECA7E37}" dt="2024-05-14T13:01:02.202" v="14312"/>
          <ac:cxnSpMkLst>
            <pc:docMk/>
            <pc:sldMk cId="145644249" sldId="449"/>
            <ac:cxnSpMk id="1153" creationId="{35A1F4AA-3894-C843-7CDE-DF1277CFF489}"/>
          </ac:cxnSpMkLst>
        </pc:cxnChg>
        <pc:cxnChg chg="add mod">
          <ac:chgData name="Heiko Klare" userId="d7b0efbd-a5a6-4d7d-acbc-3da3b9cc1b4b" providerId="ADAL" clId="{42BB5D34-7A67-42A0-868D-31A53ECA7E37}" dt="2024-05-14T13:01:02.202" v="14312"/>
          <ac:cxnSpMkLst>
            <pc:docMk/>
            <pc:sldMk cId="145644249" sldId="449"/>
            <ac:cxnSpMk id="1155" creationId="{C370FF21-1CA2-3CF9-116C-0FC63DD90DEC}"/>
          </ac:cxnSpMkLst>
        </pc:cxnChg>
        <pc:cxnChg chg="add mod">
          <ac:chgData name="Heiko Klare" userId="d7b0efbd-a5a6-4d7d-acbc-3da3b9cc1b4b" providerId="ADAL" clId="{42BB5D34-7A67-42A0-868D-31A53ECA7E37}" dt="2024-05-14T13:01:02.202" v="14312"/>
          <ac:cxnSpMkLst>
            <pc:docMk/>
            <pc:sldMk cId="145644249" sldId="449"/>
            <ac:cxnSpMk id="1157" creationId="{0537166F-E551-EB81-9130-CEC1884A1862}"/>
          </ac:cxnSpMkLst>
        </pc:cxnChg>
        <pc:cxnChg chg="add mod">
          <ac:chgData name="Heiko Klare" userId="d7b0efbd-a5a6-4d7d-acbc-3da3b9cc1b4b" providerId="ADAL" clId="{42BB5D34-7A67-42A0-868D-31A53ECA7E37}" dt="2024-05-14T13:01:02.202" v="14312"/>
          <ac:cxnSpMkLst>
            <pc:docMk/>
            <pc:sldMk cId="145644249" sldId="449"/>
            <ac:cxnSpMk id="1159" creationId="{ABA19DC3-B421-358D-45BA-E98A2FFFA586}"/>
          </ac:cxnSpMkLst>
        </pc:cxnChg>
        <pc:cxnChg chg="add mod">
          <ac:chgData name="Heiko Klare" userId="d7b0efbd-a5a6-4d7d-acbc-3da3b9cc1b4b" providerId="ADAL" clId="{42BB5D34-7A67-42A0-868D-31A53ECA7E37}" dt="2024-05-14T13:01:02.202" v="14312"/>
          <ac:cxnSpMkLst>
            <pc:docMk/>
            <pc:sldMk cId="145644249" sldId="449"/>
            <ac:cxnSpMk id="1161" creationId="{D505ED67-4B4C-F7F1-7694-10FF20ACDEDB}"/>
          </ac:cxnSpMkLst>
        </pc:cxnChg>
        <pc:cxnChg chg="add mod">
          <ac:chgData name="Heiko Klare" userId="d7b0efbd-a5a6-4d7d-acbc-3da3b9cc1b4b" providerId="ADAL" clId="{42BB5D34-7A67-42A0-868D-31A53ECA7E37}" dt="2024-05-14T13:01:02.202" v="14312"/>
          <ac:cxnSpMkLst>
            <pc:docMk/>
            <pc:sldMk cId="145644249" sldId="449"/>
            <ac:cxnSpMk id="1163" creationId="{3FD7DE2A-DB0F-FE4E-B855-41668689FEFA}"/>
          </ac:cxnSpMkLst>
        </pc:cxnChg>
        <pc:cxnChg chg="add mod">
          <ac:chgData name="Heiko Klare" userId="d7b0efbd-a5a6-4d7d-acbc-3da3b9cc1b4b" providerId="ADAL" clId="{42BB5D34-7A67-42A0-868D-31A53ECA7E37}" dt="2024-05-14T13:01:02.202" v="14312"/>
          <ac:cxnSpMkLst>
            <pc:docMk/>
            <pc:sldMk cId="145644249" sldId="449"/>
            <ac:cxnSpMk id="1165" creationId="{729CD213-91C8-0CB4-7908-FF0F2AF72973}"/>
          </ac:cxnSpMkLst>
        </pc:cxnChg>
        <pc:cxnChg chg="add mod">
          <ac:chgData name="Heiko Klare" userId="d7b0efbd-a5a6-4d7d-acbc-3da3b9cc1b4b" providerId="ADAL" clId="{42BB5D34-7A67-42A0-868D-31A53ECA7E37}" dt="2024-05-14T13:01:02.202" v="14312"/>
          <ac:cxnSpMkLst>
            <pc:docMk/>
            <pc:sldMk cId="145644249" sldId="449"/>
            <ac:cxnSpMk id="1167" creationId="{7FEF2A48-ECFC-FB5F-4516-2D80E37BF129}"/>
          </ac:cxnSpMkLst>
        </pc:cxnChg>
        <pc:cxnChg chg="add mod">
          <ac:chgData name="Heiko Klare" userId="d7b0efbd-a5a6-4d7d-acbc-3da3b9cc1b4b" providerId="ADAL" clId="{42BB5D34-7A67-42A0-868D-31A53ECA7E37}" dt="2024-05-14T13:01:02.202" v="14312"/>
          <ac:cxnSpMkLst>
            <pc:docMk/>
            <pc:sldMk cId="145644249" sldId="449"/>
            <ac:cxnSpMk id="1169" creationId="{9625A237-7913-AF6E-22F2-5327ADB826A0}"/>
          </ac:cxnSpMkLst>
        </pc:cxnChg>
        <pc:cxnChg chg="add mod">
          <ac:chgData name="Heiko Klare" userId="d7b0efbd-a5a6-4d7d-acbc-3da3b9cc1b4b" providerId="ADAL" clId="{42BB5D34-7A67-42A0-868D-31A53ECA7E37}" dt="2024-05-14T13:01:02.202" v="14312"/>
          <ac:cxnSpMkLst>
            <pc:docMk/>
            <pc:sldMk cId="145644249" sldId="449"/>
            <ac:cxnSpMk id="1171" creationId="{B22D79CD-272C-CB3C-1629-5C3F5396A7FF}"/>
          </ac:cxnSpMkLst>
        </pc:cxnChg>
        <pc:cxnChg chg="add mod">
          <ac:chgData name="Heiko Klare" userId="d7b0efbd-a5a6-4d7d-acbc-3da3b9cc1b4b" providerId="ADAL" clId="{42BB5D34-7A67-42A0-868D-31A53ECA7E37}" dt="2024-05-14T13:01:02.202" v="14312"/>
          <ac:cxnSpMkLst>
            <pc:docMk/>
            <pc:sldMk cId="145644249" sldId="449"/>
            <ac:cxnSpMk id="1173" creationId="{C5A2830C-97E2-0E6C-B839-32CE2824AE7F}"/>
          </ac:cxnSpMkLst>
        </pc:cxnChg>
        <pc:cxnChg chg="add mod">
          <ac:chgData name="Heiko Klare" userId="d7b0efbd-a5a6-4d7d-acbc-3da3b9cc1b4b" providerId="ADAL" clId="{42BB5D34-7A67-42A0-868D-31A53ECA7E37}" dt="2024-05-14T13:01:02.202" v="14312"/>
          <ac:cxnSpMkLst>
            <pc:docMk/>
            <pc:sldMk cId="145644249" sldId="449"/>
            <ac:cxnSpMk id="1175" creationId="{D41581FC-092E-0ABC-0E45-E3D2547FAAE1}"/>
          </ac:cxnSpMkLst>
        </pc:cxnChg>
        <pc:cxnChg chg="add mod">
          <ac:chgData name="Heiko Klare" userId="d7b0efbd-a5a6-4d7d-acbc-3da3b9cc1b4b" providerId="ADAL" clId="{42BB5D34-7A67-42A0-868D-31A53ECA7E37}" dt="2024-05-14T13:01:02.202" v="14312"/>
          <ac:cxnSpMkLst>
            <pc:docMk/>
            <pc:sldMk cId="145644249" sldId="449"/>
            <ac:cxnSpMk id="1177" creationId="{AD8FCD43-933B-09CE-6FBF-E95F70980E5B}"/>
          </ac:cxnSpMkLst>
        </pc:cxnChg>
        <pc:cxnChg chg="add mod">
          <ac:chgData name="Heiko Klare" userId="d7b0efbd-a5a6-4d7d-acbc-3da3b9cc1b4b" providerId="ADAL" clId="{42BB5D34-7A67-42A0-868D-31A53ECA7E37}" dt="2024-05-14T13:01:02.202" v="14312"/>
          <ac:cxnSpMkLst>
            <pc:docMk/>
            <pc:sldMk cId="145644249" sldId="449"/>
            <ac:cxnSpMk id="1179" creationId="{E20FDAF8-140D-D103-89CF-C34AC86130AA}"/>
          </ac:cxnSpMkLst>
        </pc:cxnChg>
        <pc:cxnChg chg="add mod">
          <ac:chgData name="Heiko Klare" userId="d7b0efbd-a5a6-4d7d-acbc-3da3b9cc1b4b" providerId="ADAL" clId="{42BB5D34-7A67-42A0-868D-31A53ECA7E37}" dt="2024-05-14T13:01:02.202" v="14312"/>
          <ac:cxnSpMkLst>
            <pc:docMk/>
            <pc:sldMk cId="145644249" sldId="449"/>
            <ac:cxnSpMk id="1181" creationId="{098F219E-22C2-BA4E-E444-33A9759E86E9}"/>
          </ac:cxnSpMkLst>
        </pc:cxnChg>
        <pc:cxnChg chg="add mod">
          <ac:chgData name="Heiko Klare" userId="d7b0efbd-a5a6-4d7d-acbc-3da3b9cc1b4b" providerId="ADAL" clId="{42BB5D34-7A67-42A0-868D-31A53ECA7E37}" dt="2024-05-14T13:01:02.202" v="14312"/>
          <ac:cxnSpMkLst>
            <pc:docMk/>
            <pc:sldMk cId="145644249" sldId="449"/>
            <ac:cxnSpMk id="1183" creationId="{24101789-00FE-BE77-C3B9-A92578151C1C}"/>
          </ac:cxnSpMkLst>
        </pc:cxnChg>
        <pc:cxnChg chg="add mod">
          <ac:chgData name="Heiko Klare" userId="d7b0efbd-a5a6-4d7d-acbc-3da3b9cc1b4b" providerId="ADAL" clId="{42BB5D34-7A67-42A0-868D-31A53ECA7E37}" dt="2024-05-14T13:01:02.202" v="14312"/>
          <ac:cxnSpMkLst>
            <pc:docMk/>
            <pc:sldMk cId="145644249" sldId="449"/>
            <ac:cxnSpMk id="1185" creationId="{6DB9D8AD-6959-4871-ADEA-C1E0507114C4}"/>
          </ac:cxnSpMkLst>
        </pc:cxnChg>
        <pc:cxnChg chg="add mod">
          <ac:chgData name="Heiko Klare" userId="d7b0efbd-a5a6-4d7d-acbc-3da3b9cc1b4b" providerId="ADAL" clId="{42BB5D34-7A67-42A0-868D-31A53ECA7E37}" dt="2024-05-14T13:01:02.202" v="14312"/>
          <ac:cxnSpMkLst>
            <pc:docMk/>
            <pc:sldMk cId="145644249" sldId="449"/>
            <ac:cxnSpMk id="1187" creationId="{AEED2755-833F-A1FE-2372-0AB80F101E4B}"/>
          </ac:cxnSpMkLst>
        </pc:cxnChg>
        <pc:cxnChg chg="add mod">
          <ac:chgData name="Heiko Klare" userId="d7b0efbd-a5a6-4d7d-acbc-3da3b9cc1b4b" providerId="ADAL" clId="{42BB5D34-7A67-42A0-868D-31A53ECA7E37}" dt="2024-05-14T13:01:02.202" v="14312"/>
          <ac:cxnSpMkLst>
            <pc:docMk/>
            <pc:sldMk cId="145644249" sldId="449"/>
            <ac:cxnSpMk id="1189" creationId="{98105A1F-7F99-B0A9-370A-58F6AD78CB99}"/>
          </ac:cxnSpMkLst>
        </pc:cxnChg>
        <pc:cxnChg chg="add mod">
          <ac:chgData name="Heiko Klare" userId="d7b0efbd-a5a6-4d7d-acbc-3da3b9cc1b4b" providerId="ADAL" clId="{42BB5D34-7A67-42A0-868D-31A53ECA7E37}" dt="2024-05-14T13:01:02.202" v="14312"/>
          <ac:cxnSpMkLst>
            <pc:docMk/>
            <pc:sldMk cId="145644249" sldId="449"/>
            <ac:cxnSpMk id="1191" creationId="{ED5A26FD-105D-3B30-9CFF-4EE983140FDB}"/>
          </ac:cxnSpMkLst>
        </pc:cxnChg>
        <pc:cxnChg chg="add mod">
          <ac:chgData name="Heiko Klare" userId="d7b0efbd-a5a6-4d7d-acbc-3da3b9cc1b4b" providerId="ADAL" clId="{42BB5D34-7A67-42A0-868D-31A53ECA7E37}" dt="2024-05-14T13:01:02.202" v="14312"/>
          <ac:cxnSpMkLst>
            <pc:docMk/>
            <pc:sldMk cId="145644249" sldId="449"/>
            <ac:cxnSpMk id="1193" creationId="{DFD78B46-1189-E08C-F5F2-CB7E72147322}"/>
          </ac:cxnSpMkLst>
        </pc:cxnChg>
        <pc:cxnChg chg="add mod">
          <ac:chgData name="Heiko Klare" userId="d7b0efbd-a5a6-4d7d-acbc-3da3b9cc1b4b" providerId="ADAL" clId="{42BB5D34-7A67-42A0-868D-31A53ECA7E37}" dt="2024-05-14T13:01:02.202" v="14312"/>
          <ac:cxnSpMkLst>
            <pc:docMk/>
            <pc:sldMk cId="145644249" sldId="449"/>
            <ac:cxnSpMk id="1195" creationId="{FB827239-55E9-3C57-9632-957E944F5B46}"/>
          </ac:cxnSpMkLst>
        </pc:cxnChg>
        <pc:cxnChg chg="add mod">
          <ac:chgData name="Heiko Klare" userId="d7b0efbd-a5a6-4d7d-acbc-3da3b9cc1b4b" providerId="ADAL" clId="{42BB5D34-7A67-42A0-868D-31A53ECA7E37}" dt="2024-05-14T13:01:02.202" v="14312"/>
          <ac:cxnSpMkLst>
            <pc:docMk/>
            <pc:sldMk cId="145644249" sldId="449"/>
            <ac:cxnSpMk id="1197" creationId="{44F245D4-1B95-A2C0-3475-BF1AADC8F3B1}"/>
          </ac:cxnSpMkLst>
        </pc:cxnChg>
        <pc:cxnChg chg="add mod">
          <ac:chgData name="Heiko Klare" userId="d7b0efbd-a5a6-4d7d-acbc-3da3b9cc1b4b" providerId="ADAL" clId="{42BB5D34-7A67-42A0-868D-31A53ECA7E37}" dt="2024-05-14T13:01:02.202" v="14312"/>
          <ac:cxnSpMkLst>
            <pc:docMk/>
            <pc:sldMk cId="145644249" sldId="449"/>
            <ac:cxnSpMk id="1199" creationId="{D2B39451-C5FD-47A4-6E94-93E6C90E60F3}"/>
          </ac:cxnSpMkLst>
        </pc:cxnChg>
        <pc:cxnChg chg="add mod">
          <ac:chgData name="Heiko Klare" userId="d7b0efbd-a5a6-4d7d-acbc-3da3b9cc1b4b" providerId="ADAL" clId="{42BB5D34-7A67-42A0-868D-31A53ECA7E37}" dt="2024-05-14T13:01:02.202" v="14312"/>
          <ac:cxnSpMkLst>
            <pc:docMk/>
            <pc:sldMk cId="145644249" sldId="449"/>
            <ac:cxnSpMk id="1201" creationId="{F61AF933-D620-9EA3-6D1B-96BD008435EB}"/>
          </ac:cxnSpMkLst>
        </pc:cxnChg>
        <pc:cxnChg chg="add mod">
          <ac:chgData name="Heiko Klare" userId="d7b0efbd-a5a6-4d7d-acbc-3da3b9cc1b4b" providerId="ADAL" clId="{42BB5D34-7A67-42A0-868D-31A53ECA7E37}" dt="2024-05-14T13:01:02.202" v="14312"/>
          <ac:cxnSpMkLst>
            <pc:docMk/>
            <pc:sldMk cId="145644249" sldId="449"/>
            <ac:cxnSpMk id="1203" creationId="{BD4309C1-A773-FE24-4D70-1B129563C8C1}"/>
          </ac:cxnSpMkLst>
        </pc:cxnChg>
        <pc:cxnChg chg="add mod">
          <ac:chgData name="Heiko Klare" userId="d7b0efbd-a5a6-4d7d-acbc-3da3b9cc1b4b" providerId="ADAL" clId="{42BB5D34-7A67-42A0-868D-31A53ECA7E37}" dt="2024-05-14T13:01:02.202" v="14312"/>
          <ac:cxnSpMkLst>
            <pc:docMk/>
            <pc:sldMk cId="145644249" sldId="449"/>
            <ac:cxnSpMk id="1205" creationId="{E0C17B82-ACF3-6B9A-2E5C-A411ECF1837F}"/>
          </ac:cxnSpMkLst>
        </pc:cxnChg>
        <pc:cxnChg chg="add mod">
          <ac:chgData name="Heiko Klare" userId="d7b0efbd-a5a6-4d7d-acbc-3da3b9cc1b4b" providerId="ADAL" clId="{42BB5D34-7A67-42A0-868D-31A53ECA7E37}" dt="2024-05-14T13:01:02.202" v="14312"/>
          <ac:cxnSpMkLst>
            <pc:docMk/>
            <pc:sldMk cId="145644249" sldId="449"/>
            <ac:cxnSpMk id="1207" creationId="{62357545-4B6D-2F94-9CC9-9CE8F2CB0344}"/>
          </ac:cxnSpMkLst>
        </pc:cxnChg>
        <pc:cxnChg chg="add mod">
          <ac:chgData name="Heiko Klare" userId="d7b0efbd-a5a6-4d7d-acbc-3da3b9cc1b4b" providerId="ADAL" clId="{42BB5D34-7A67-42A0-868D-31A53ECA7E37}" dt="2024-05-14T13:01:02.202" v="14312"/>
          <ac:cxnSpMkLst>
            <pc:docMk/>
            <pc:sldMk cId="145644249" sldId="449"/>
            <ac:cxnSpMk id="1209" creationId="{54BB91EB-2C2C-AFAE-D7AD-74971177234A}"/>
          </ac:cxnSpMkLst>
        </pc:cxnChg>
        <pc:cxnChg chg="add mod">
          <ac:chgData name="Heiko Klare" userId="d7b0efbd-a5a6-4d7d-acbc-3da3b9cc1b4b" providerId="ADAL" clId="{42BB5D34-7A67-42A0-868D-31A53ECA7E37}" dt="2024-05-14T13:01:02.202" v="14312"/>
          <ac:cxnSpMkLst>
            <pc:docMk/>
            <pc:sldMk cId="145644249" sldId="449"/>
            <ac:cxnSpMk id="1211" creationId="{8B632D10-8C78-7E1A-54E3-34EBEDED05E9}"/>
          </ac:cxnSpMkLst>
        </pc:cxnChg>
        <pc:cxnChg chg="add mod">
          <ac:chgData name="Heiko Klare" userId="d7b0efbd-a5a6-4d7d-acbc-3da3b9cc1b4b" providerId="ADAL" clId="{42BB5D34-7A67-42A0-868D-31A53ECA7E37}" dt="2024-05-14T13:01:02.202" v="14312"/>
          <ac:cxnSpMkLst>
            <pc:docMk/>
            <pc:sldMk cId="145644249" sldId="449"/>
            <ac:cxnSpMk id="1213" creationId="{4E37CACA-28F8-4215-C08E-E4011A7C3826}"/>
          </ac:cxnSpMkLst>
        </pc:cxnChg>
        <pc:cxnChg chg="add mod">
          <ac:chgData name="Heiko Klare" userId="d7b0efbd-a5a6-4d7d-acbc-3da3b9cc1b4b" providerId="ADAL" clId="{42BB5D34-7A67-42A0-868D-31A53ECA7E37}" dt="2024-05-14T13:01:02.202" v="14312"/>
          <ac:cxnSpMkLst>
            <pc:docMk/>
            <pc:sldMk cId="145644249" sldId="449"/>
            <ac:cxnSpMk id="1215" creationId="{09DF1B0D-4452-FD17-BB49-652F23195B2A}"/>
          </ac:cxnSpMkLst>
        </pc:cxnChg>
        <pc:cxnChg chg="add mod">
          <ac:chgData name="Heiko Klare" userId="d7b0efbd-a5a6-4d7d-acbc-3da3b9cc1b4b" providerId="ADAL" clId="{42BB5D34-7A67-42A0-868D-31A53ECA7E37}" dt="2024-05-14T13:01:02.202" v="14312"/>
          <ac:cxnSpMkLst>
            <pc:docMk/>
            <pc:sldMk cId="145644249" sldId="449"/>
            <ac:cxnSpMk id="1217" creationId="{BFDFAF26-38F5-782D-D064-EA8AAB1EBCAC}"/>
          </ac:cxnSpMkLst>
        </pc:cxnChg>
        <pc:cxnChg chg="add mod">
          <ac:chgData name="Heiko Klare" userId="d7b0efbd-a5a6-4d7d-acbc-3da3b9cc1b4b" providerId="ADAL" clId="{42BB5D34-7A67-42A0-868D-31A53ECA7E37}" dt="2024-05-14T13:01:02.202" v="14312"/>
          <ac:cxnSpMkLst>
            <pc:docMk/>
            <pc:sldMk cId="145644249" sldId="449"/>
            <ac:cxnSpMk id="1219" creationId="{47B0F749-DD4B-294B-DEDB-B1CEE5EC553A}"/>
          </ac:cxnSpMkLst>
        </pc:cxnChg>
        <pc:cxnChg chg="add mod">
          <ac:chgData name="Heiko Klare" userId="d7b0efbd-a5a6-4d7d-acbc-3da3b9cc1b4b" providerId="ADAL" clId="{42BB5D34-7A67-42A0-868D-31A53ECA7E37}" dt="2024-05-14T13:01:02.202" v="14312"/>
          <ac:cxnSpMkLst>
            <pc:docMk/>
            <pc:sldMk cId="145644249" sldId="449"/>
            <ac:cxnSpMk id="1221" creationId="{C38FBE89-8187-116F-6354-CB55331045BA}"/>
          </ac:cxnSpMkLst>
        </pc:cxnChg>
        <pc:cxnChg chg="add mod">
          <ac:chgData name="Heiko Klare" userId="d7b0efbd-a5a6-4d7d-acbc-3da3b9cc1b4b" providerId="ADAL" clId="{42BB5D34-7A67-42A0-868D-31A53ECA7E37}" dt="2024-05-14T13:01:02.202" v="14312"/>
          <ac:cxnSpMkLst>
            <pc:docMk/>
            <pc:sldMk cId="145644249" sldId="449"/>
            <ac:cxnSpMk id="1223" creationId="{BB86F9D5-4EE8-78B2-C1EA-35B7E2C69311}"/>
          </ac:cxnSpMkLst>
        </pc:cxnChg>
        <pc:cxnChg chg="add mod">
          <ac:chgData name="Heiko Klare" userId="d7b0efbd-a5a6-4d7d-acbc-3da3b9cc1b4b" providerId="ADAL" clId="{42BB5D34-7A67-42A0-868D-31A53ECA7E37}" dt="2024-05-14T13:01:02.202" v="14312"/>
          <ac:cxnSpMkLst>
            <pc:docMk/>
            <pc:sldMk cId="145644249" sldId="449"/>
            <ac:cxnSpMk id="1225" creationId="{75F5041E-3A0D-2C6B-45DF-A2B55819A108}"/>
          </ac:cxnSpMkLst>
        </pc:cxnChg>
        <pc:cxnChg chg="add mod">
          <ac:chgData name="Heiko Klare" userId="d7b0efbd-a5a6-4d7d-acbc-3da3b9cc1b4b" providerId="ADAL" clId="{42BB5D34-7A67-42A0-868D-31A53ECA7E37}" dt="2024-05-14T13:01:02.202" v="14312"/>
          <ac:cxnSpMkLst>
            <pc:docMk/>
            <pc:sldMk cId="145644249" sldId="449"/>
            <ac:cxnSpMk id="1227" creationId="{CE21796E-689C-55AC-D4B7-5EC6E4A30D3B}"/>
          </ac:cxnSpMkLst>
        </pc:cxnChg>
        <pc:cxnChg chg="add mod">
          <ac:chgData name="Heiko Klare" userId="d7b0efbd-a5a6-4d7d-acbc-3da3b9cc1b4b" providerId="ADAL" clId="{42BB5D34-7A67-42A0-868D-31A53ECA7E37}" dt="2024-05-14T13:01:02.202" v="14312"/>
          <ac:cxnSpMkLst>
            <pc:docMk/>
            <pc:sldMk cId="145644249" sldId="449"/>
            <ac:cxnSpMk id="1229" creationId="{09F9C090-CCD0-0E10-6EE0-E8232093083C}"/>
          </ac:cxnSpMkLst>
        </pc:cxnChg>
        <pc:cxnChg chg="add mod">
          <ac:chgData name="Heiko Klare" userId="d7b0efbd-a5a6-4d7d-acbc-3da3b9cc1b4b" providerId="ADAL" clId="{42BB5D34-7A67-42A0-868D-31A53ECA7E37}" dt="2024-05-14T13:01:02.202" v="14312"/>
          <ac:cxnSpMkLst>
            <pc:docMk/>
            <pc:sldMk cId="145644249" sldId="449"/>
            <ac:cxnSpMk id="1231" creationId="{BBBEF2F9-52FD-7E20-39A7-255653FAF0F5}"/>
          </ac:cxnSpMkLst>
        </pc:cxnChg>
        <pc:cxnChg chg="add mod">
          <ac:chgData name="Heiko Klare" userId="d7b0efbd-a5a6-4d7d-acbc-3da3b9cc1b4b" providerId="ADAL" clId="{42BB5D34-7A67-42A0-868D-31A53ECA7E37}" dt="2024-05-14T13:01:02.202" v="14312"/>
          <ac:cxnSpMkLst>
            <pc:docMk/>
            <pc:sldMk cId="145644249" sldId="449"/>
            <ac:cxnSpMk id="1233" creationId="{5CA0AC2C-6229-2F94-CF48-F4030B5F57CD}"/>
          </ac:cxnSpMkLst>
        </pc:cxnChg>
        <pc:cxnChg chg="add mod">
          <ac:chgData name="Heiko Klare" userId="d7b0efbd-a5a6-4d7d-acbc-3da3b9cc1b4b" providerId="ADAL" clId="{42BB5D34-7A67-42A0-868D-31A53ECA7E37}" dt="2024-05-14T13:01:02.202" v="14312"/>
          <ac:cxnSpMkLst>
            <pc:docMk/>
            <pc:sldMk cId="145644249" sldId="449"/>
            <ac:cxnSpMk id="1235" creationId="{88BB5872-F07D-8405-52F8-5B59D8B2370C}"/>
          </ac:cxnSpMkLst>
        </pc:cxnChg>
        <pc:cxnChg chg="add mod">
          <ac:chgData name="Heiko Klare" userId="d7b0efbd-a5a6-4d7d-acbc-3da3b9cc1b4b" providerId="ADAL" clId="{42BB5D34-7A67-42A0-868D-31A53ECA7E37}" dt="2024-05-14T13:01:02.202" v="14312"/>
          <ac:cxnSpMkLst>
            <pc:docMk/>
            <pc:sldMk cId="145644249" sldId="449"/>
            <ac:cxnSpMk id="1237" creationId="{49F9EF07-D5FA-0DDF-4570-C691FAE0BD06}"/>
          </ac:cxnSpMkLst>
        </pc:cxnChg>
        <pc:cxnChg chg="add mod">
          <ac:chgData name="Heiko Klare" userId="d7b0efbd-a5a6-4d7d-acbc-3da3b9cc1b4b" providerId="ADAL" clId="{42BB5D34-7A67-42A0-868D-31A53ECA7E37}" dt="2024-05-14T13:01:02.202" v="14312"/>
          <ac:cxnSpMkLst>
            <pc:docMk/>
            <pc:sldMk cId="145644249" sldId="449"/>
            <ac:cxnSpMk id="1239" creationId="{52919B84-03E2-4E6A-AFB3-728CEC04874C}"/>
          </ac:cxnSpMkLst>
        </pc:cxnChg>
        <pc:cxnChg chg="add mod">
          <ac:chgData name="Heiko Klare" userId="d7b0efbd-a5a6-4d7d-acbc-3da3b9cc1b4b" providerId="ADAL" clId="{42BB5D34-7A67-42A0-868D-31A53ECA7E37}" dt="2024-05-14T13:01:02.202" v="14312"/>
          <ac:cxnSpMkLst>
            <pc:docMk/>
            <pc:sldMk cId="145644249" sldId="449"/>
            <ac:cxnSpMk id="1241" creationId="{79B17D25-5019-1EAB-EAD8-C626706780CD}"/>
          </ac:cxnSpMkLst>
        </pc:cxnChg>
        <pc:cxnChg chg="add mod">
          <ac:chgData name="Heiko Klare" userId="d7b0efbd-a5a6-4d7d-acbc-3da3b9cc1b4b" providerId="ADAL" clId="{42BB5D34-7A67-42A0-868D-31A53ECA7E37}" dt="2024-05-14T13:01:02.202" v="14312"/>
          <ac:cxnSpMkLst>
            <pc:docMk/>
            <pc:sldMk cId="145644249" sldId="449"/>
            <ac:cxnSpMk id="1243" creationId="{1615C87B-0F73-FF08-C35D-98DFDBE5B676}"/>
          </ac:cxnSpMkLst>
        </pc:cxnChg>
        <pc:cxnChg chg="add mod">
          <ac:chgData name="Heiko Klare" userId="d7b0efbd-a5a6-4d7d-acbc-3da3b9cc1b4b" providerId="ADAL" clId="{42BB5D34-7A67-42A0-868D-31A53ECA7E37}" dt="2024-05-14T13:01:02.202" v="14312"/>
          <ac:cxnSpMkLst>
            <pc:docMk/>
            <pc:sldMk cId="145644249" sldId="449"/>
            <ac:cxnSpMk id="1245" creationId="{4D509FE7-CBA7-4DE2-A5F5-A54662B52B76}"/>
          </ac:cxnSpMkLst>
        </pc:cxnChg>
        <pc:cxnChg chg="add mod">
          <ac:chgData name="Heiko Klare" userId="d7b0efbd-a5a6-4d7d-acbc-3da3b9cc1b4b" providerId="ADAL" clId="{42BB5D34-7A67-42A0-868D-31A53ECA7E37}" dt="2024-05-14T13:01:02.202" v="14312"/>
          <ac:cxnSpMkLst>
            <pc:docMk/>
            <pc:sldMk cId="145644249" sldId="449"/>
            <ac:cxnSpMk id="1247" creationId="{A6B20266-954D-394F-2BB9-C7DB81953F64}"/>
          </ac:cxnSpMkLst>
        </pc:cxnChg>
        <pc:cxnChg chg="add mod">
          <ac:chgData name="Heiko Klare" userId="d7b0efbd-a5a6-4d7d-acbc-3da3b9cc1b4b" providerId="ADAL" clId="{42BB5D34-7A67-42A0-868D-31A53ECA7E37}" dt="2024-05-14T13:01:02.202" v="14312"/>
          <ac:cxnSpMkLst>
            <pc:docMk/>
            <pc:sldMk cId="145644249" sldId="449"/>
            <ac:cxnSpMk id="1249" creationId="{F39423C5-A1F3-819A-5E93-545B46928248}"/>
          </ac:cxnSpMkLst>
        </pc:cxnChg>
        <pc:cxnChg chg="add mod">
          <ac:chgData name="Heiko Klare" userId="d7b0efbd-a5a6-4d7d-acbc-3da3b9cc1b4b" providerId="ADAL" clId="{42BB5D34-7A67-42A0-868D-31A53ECA7E37}" dt="2024-05-14T13:01:02.202" v="14312"/>
          <ac:cxnSpMkLst>
            <pc:docMk/>
            <pc:sldMk cId="145644249" sldId="449"/>
            <ac:cxnSpMk id="1251" creationId="{60F89F30-3069-4FE4-793D-FF861448CB15}"/>
          </ac:cxnSpMkLst>
        </pc:cxnChg>
        <pc:cxnChg chg="add mod">
          <ac:chgData name="Heiko Klare" userId="d7b0efbd-a5a6-4d7d-acbc-3da3b9cc1b4b" providerId="ADAL" clId="{42BB5D34-7A67-42A0-868D-31A53ECA7E37}" dt="2024-05-14T13:01:02.202" v="14312"/>
          <ac:cxnSpMkLst>
            <pc:docMk/>
            <pc:sldMk cId="145644249" sldId="449"/>
            <ac:cxnSpMk id="1253" creationId="{80714FA8-926C-12AC-CCED-1042F716D773}"/>
          </ac:cxnSpMkLst>
        </pc:cxnChg>
        <pc:cxnChg chg="add mod">
          <ac:chgData name="Heiko Klare" userId="d7b0efbd-a5a6-4d7d-acbc-3da3b9cc1b4b" providerId="ADAL" clId="{42BB5D34-7A67-42A0-868D-31A53ECA7E37}" dt="2024-05-14T13:01:02.202" v="14312"/>
          <ac:cxnSpMkLst>
            <pc:docMk/>
            <pc:sldMk cId="145644249" sldId="449"/>
            <ac:cxnSpMk id="1255" creationId="{7C66AD61-0F08-988D-DF80-0BAE60FF4852}"/>
          </ac:cxnSpMkLst>
        </pc:cxnChg>
        <pc:cxnChg chg="add mod">
          <ac:chgData name="Heiko Klare" userId="d7b0efbd-a5a6-4d7d-acbc-3da3b9cc1b4b" providerId="ADAL" clId="{42BB5D34-7A67-42A0-868D-31A53ECA7E37}" dt="2024-05-14T13:01:02.202" v="14312"/>
          <ac:cxnSpMkLst>
            <pc:docMk/>
            <pc:sldMk cId="145644249" sldId="449"/>
            <ac:cxnSpMk id="1257" creationId="{FE5C6E06-84FB-EA5C-63FE-865F347988AF}"/>
          </ac:cxnSpMkLst>
        </pc:cxnChg>
        <pc:cxnChg chg="add mod">
          <ac:chgData name="Heiko Klare" userId="d7b0efbd-a5a6-4d7d-acbc-3da3b9cc1b4b" providerId="ADAL" clId="{42BB5D34-7A67-42A0-868D-31A53ECA7E37}" dt="2024-05-14T13:01:02.202" v="14312"/>
          <ac:cxnSpMkLst>
            <pc:docMk/>
            <pc:sldMk cId="145644249" sldId="449"/>
            <ac:cxnSpMk id="1259" creationId="{A64439BF-51BE-D924-140D-2569D16D9BED}"/>
          </ac:cxnSpMkLst>
        </pc:cxnChg>
        <pc:cxnChg chg="add mod">
          <ac:chgData name="Heiko Klare" userId="d7b0efbd-a5a6-4d7d-acbc-3da3b9cc1b4b" providerId="ADAL" clId="{42BB5D34-7A67-42A0-868D-31A53ECA7E37}" dt="2024-05-14T13:01:02.202" v="14312"/>
          <ac:cxnSpMkLst>
            <pc:docMk/>
            <pc:sldMk cId="145644249" sldId="449"/>
            <ac:cxnSpMk id="1261" creationId="{D741DC73-102F-9859-F9F2-C0FFD764B618}"/>
          </ac:cxnSpMkLst>
        </pc:cxnChg>
        <pc:cxnChg chg="add mod">
          <ac:chgData name="Heiko Klare" userId="d7b0efbd-a5a6-4d7d-acbc-3da3b9cc1b4b" providerId="ADAL" clId="{42BB5D34-7A67-42A0-868D-31A53ECA7E37}" dt="2024-05-14T13:01:02.202" v="14312"/>
          <ac:cxnSpMkLst>
            <pc:docMk/>
            <pc:sldMk cId="145644249" sldId="449"/>
            <ac:cxnSpMk id="1263" creationId="{BEE4B0B5-C0BB-1A1D-90D9-2ECEC134F1B1}"/>
          </ac:cxnSpMkLst>
        </pc:cxnChg>
        <pc:cxnChg chg="add mod">
          <ac:chgData name="Heiko Klare" userId="d7b0efbd-a5a6-4d7d-acbc-3da3b9cc1b4b" providerId="ADAL" clId="{42BB5D34-7A67-42A0-868D-31A53ECA7E37}" dt="2024-05-14T13:01:02.202" v="14312"/>
          <ac:cxnSpMkLst>
            <pc:docMk/>
            <pc:sldMk cId="145644249" sldId="449"/>
            <ac:cxnSpMk id="1265" creationId="{9EC327B9-870A-AE4F-031A-983C6ED814E8}"/>
          </ac:cxnSpMkLst>
        </pc:cxnChg>
        <pc:cxnChg chg="add mod">
          <ac:chgData name="Heiko Klare" userId="d7b0efbd-a5a6-4d7d-acbc-3da3b9cc1b4b" providerId="ADAL" clId="{42BB5D34-7A67-42A0-868D-31A53ECA7E37}" dt="2024-05-14T13:01:02.202" v="14312"/>
          <ac:cxnSpMkLst>
            <pc:docMk/>
            <pc:sldMk cId="145644249" sldId="449"/>
            <ac:cxnSpMk id="1267" creationId="{252D49DE-B423-C3F4-F043-EF7E68FD1A5E}"/>
          </ac:cxnSpMkLst>
        </pc:cxnChg>
        <pc:cxnChg chg="add mod">
          <ac:chgData name="Heiko Klare" userId="d7b0efbd-a5a6-4d7d-acbc-3da3b9cc1b4b" providerId="ADAL" clId="{42BB5D34-7A67-42A0-868D-31A53ECA7E37}" dt="2024-05-14T13:01:02.202" v="14312"/>
          <ac:cxnSpMkLst>
            <pc:docMk/>
            <pc:sldMk cId="145644249" sldId="449"/>
            <ac:cxnSpMk id="1269" creationId="{CAAD1502-1727-8CE3-72FD-9A5425482849}"/>
          </ac:cxnSpMkLst>
        </pc:cxnChg>
        <pc:cxnChg chg="add mod">
          <ac:chgData name="Heiko Klare" userId="d7b0efbd-a5a6-4d7d-acbc-3da3b9cc1b4b" providerId="ADAL" clId="{42BB5D34-7A67-42A0-868D-31A53ECA7E37}" dt="2024-05-14T13:01:02.202" v="14312"/>
          <ac:cxnSpMkLst>
            <pc:docMk/>
            <pc:sldMk cId="145644249" sldId="449"/>
            <ac:cxnSpMk id="1271" creationId="{BA60D6DD-401D-D1AF-6C26-9D543943FBE3}"/>
          </ac:cxnSpMkLst>
        </pc:cxnChg>
        <pc:cxnChg chg="add mod">
          <ac:chgData name="Heiko Klare" userId="d7b0efbd-a5a6-4d7d-acbc-3da3b9cc1b4b" providerId="ADAL" clId="{42BB5D34-7A67-42A0-868D-31A53ECA7E37}" dt="2024-05-14T13:01:02.202" v="14312"/>
          <ac:cxnSpMkLst>
            <pc:docMk/>
            <pc:sldMk cId="145644249" sldId="449"/>
            <ac:cxnSpMk id="1273" creationId="{C630D336-0B88-184A-E6AB-551FFD23DE78}"/>
          </ac:cxnSpMkLst>
        </pc:cxnChg>
        <pc:cxnChg chg="add mod">
          <ac:chgData name="Heiko Klare" userId="d7b0efbd-a5a6-4d7d-acbc-3da3b9cc1b4b" providerId="ADAL" clId="{42BB5D34-7A67-42A0-868D-31A53ECA7E37}" dt="2024-05-14T13:01:02.202" v="14312"/>
          <ac:cxnSpMkLst>
            <pc:docMk/>
            <pc:sldMk cId="145644249" sldId="449"/>
            <ac:cxnSpMk id="1275" creationId="{61AB27B7-40C8-F72D-D018-B65B886B383F}"/>
          </ac:cxnSpMkLst>
        </pc:cxnChg>
        <pc:cxnChg chg="add mod">
          <ac:chgData name="Heiko Klare" userId="d7b0efbd-a5a6-4d7d-acbc-3da3b9cc1b4b" providerId="ADAL" clId="{42BB5D34-7A67-42A0-868D-31A53ECA7E37}" dt="2024-05-14T13:01:02.202" v="14312"/>
          <ac:cxnSpMkLst>
            <pc:docMk/>
            <pc:sldMk cId="145644249" sldId="449"/>
            <ac:cxnSpMk id="1277" creationId="{FEADD390-8364-AAC3-E45A-D0692DD61232}"/>
          </ac:cxnSpMkLst>
        </pc:cxnChg>
        <pc:cxnChg chg="add mod">
          <ac:chgData name="Heiko Klare" userId="d7b0efbd-a5a6-4d7d-acbc-3da3b9cc1b4b" providerId="ADAL" clId="{42BB5D34-7A67-42A0-868D-31A53ECA7E37}" dt="2024-05-14T13:01:02.202" v="14312"/>
          <ac:cxnSpMkLst>
            <pc:docMk/>
            <pc:sldMk cId="145644249" sldId="449"/>
            <ac:cxnSpMk id="1279" creationId="{01DF6DC5-D89D-5A33-A1D7-D123473B63E4}"/>
          </ac:cxnSpMkLst>
        </pc:cxnChg>
        <pc:cxnChg chg="add mod">
          <ac:chgData name="Heiko Klare" userId="d7b0efbd-a5a6-4d7d-acbc-3da3b9cc1b4b" providerId="ADAL" clId="{42BB5D34-7A67-42A0-868D-31A53ECA7E37}" dt="2024-05-14T13:01:02.202" v="14312"/>
          <ac:cxnSpMkLst>
            <pc:docMk/>
            <pc:sldMk cId="145644249" sldId="449"/>
            <ac:cxnSpMk id="1281" creationId="{B3B2F548-3397-D828-169B-FC8671F0EB6F}"/>
          </ac:cxnSpMkLst>
        </pc:cxnChg>
        <pc:cxnChg chg="add mod">
          <ac:chgData name="Heiko Klare" userId="d7b0efbd-a5a6-4d7d-acbc-3da3b9cc1b4b" providerId="ADAL" clId="{42BB5D34-7A67-42A0-868D-31A53ECA7E37}" dt="2024-05-14T13:01:02.202" v="14312"/>
          <ac:cxnSpMkLst>
            <pc:docMk/>
            <pc:sldMk cId="145644249" sldId="449"/>
            <ac:cxnSpMk id="1283" creationId="{9E11ED3A-2B32-3F4F-A8ED-DA8F830AF340}"/>
          </ac:cxnSpMkLst>
        </pc:cxnChg>
        <pc:cxnChg chg="add mod">
          <ac:chgData name="Heiko Klare" userId="d7b0efbd-a5a6-4d7d-acbc-3da3b9cc1b4b" providerId="ADAL" clId="{42BB5D34-7A67-42A0-868D-31A53ECA7E37}" dt="2024-05-14T13:01:02.202" v="14312"/>
          <ac:cxnSpMkLst>
            <pc:docMk/>
            <pc:sldMk cId="145644249" sldId="449"/>
            <ac:cxnSpMk id="1285" creationId="{A4192706-16DA-8F5E-2679-A245575C1093}"/>
          </ac:cxnSpMkLst>
        </pc:cxnChg>
        <pc:cxnChg chg="add mod">
          <ac:chgData name="Heiko Klare" userId="d7b0efbd-a5a6-4d7d-acbc-3da3b9cc1b4b" providerId="ADAL" clId="{42BB5D34-7A67-42A0-868D-31A53ECA7E37}" dt="2024-05-14T13:01:02.202" v="14312"/>
          <ac:cxnSpMkLst>
            <pc:docMk/>
            <pc:sldMk cId="145644249" sldId="449"/>
            <ac:cxnSpMk id="1287" creationId="{39A6BB4B-B1DD-5B15-2851-2624D46558A0}"/>
          </ac:cxnSpMkLst>
        </pc:cxnChg>
        <pc:cxnChg chg="add mod">
          <ac:chgData name="Heiko Klare" userId="d7b0efbd-a5a6-4d7d-acbc-3da3b9cc1b4b" providerId="ADAL" clId="{42BB5D34-7A67-42A0-868D-31A53ECA7E37}" dt="2024-05-14T13:01:02.202" v="14312"/>
          <ac:cxnSpMkLst>
            <pc:docMk/>
            <pc:sldMk cId="145644249" sldId="449"/>
            <ac:cxnSpMk id="1289" creationId="{25744A7D-4E7D-9AD6-789E-024D1C8313C4}"/>
          </ac:cxnSpMkLst>
        </pc:cxnChg>
        <pc:cxnChg chg="add mod">
          <ac:chgData name="Heiko Klare" userId="d7b0efbd-a5a6-4d7d-acbc-3da3b9cc1b4b" providerId="ADAL" clId="{42BB5D34-7A67-42A0-868D-31A53ECA7E37}" dt="2024-05-14T13:01:02.202" v="14312"/>
          <ac:cxnSpMkLst>
            <pc:docMk/>
            <pc:sldMk cId="145644249" sldId="449"/>
            <ac:cxnSpMk id="1291" creationId="{6A3C61D8-2567-A4A2-4E76-8D8C16B10ACF}"/>
          </ac:cxnSpMkLst>
        </pc:cxnChg>
        <pc:cxnChg chg="add mod">
          <ac:chgData name="Heiko Klare" userId="d7b0efbd-a5a6-4d7d-acbc-3da3b9cc1b4b" providerId="ADAL" clId="{42BB5D34-7A67-42A0-868D-31A53ECA7E37}" dt="2024-05-14T13:01:02.202" v="14312"/>
          <ac:cxnSpMkLst>
            <pc:docMk/>
            <pc:sldMk cId="145644249" sldId="449"/>
            <ac:cxnSpMk id="1293" creationId="{BF825D19-E314-09EB-C505-FD6A5F22CA33}"/>
          </ac:cxnSpMkLst>
        </pc:cxnChg>
        <pc:cxnChg chg="add mod">
          <ac:chgData name="Heiko Klare" userId="d7b0efbd-a5a6-4d7d-acbc-3da3b9cc1b4b" providerId="ADAL" clId="{42BB5D34-7A67-42A0-868D-31A53ECA7E37}" dt="2024-05-14T13:01:02.202" v="14312"/>
          <ac:cxnSpMkLst>
            <pc:docMk/>
            <pc:sldMk cId="145644249" sldId="449"/>
            <ac:cxnSpMk id="1295" creationId="{A7FCD1C2-2894-1BCB-2CF0-C1F9FB6E0959}"/>
          </ac:cxnSpMkLst>
        </pc:cxnChg>
        <pc:cxnChg chg="add mod">
          <ac:chgData name="Heiko Klare" userId="d7b0efbd-a5a6-4d7d-acbc-3da3b9cc1b4b" providerId="ADAL" clId="{42BB5D34-7A67-42A0-868D-31A53ECA7E37}" dt="2024-05-14T13:01:02.202" v="14312"/>
          <ac:cxnSpMkLst>
            <pc:docMk/>
            <pc:sldMk cId="145644249" sldId="449"/>
            <ac:cxnSpMk id="1297" creationId="{2F3474C6-C34E-E3A8-AE15-F0F2FB2E3567}"/>
          </ac:cxnSpMkLst>
        </pc:cxnChg>
        <pc:cxnChg chg="add mod">
          <ac:chgData name="Heiko Klare" userId="d7b0efbd-a5a6-4d7d-acbc-3da3b9cc1b4b" providerId="ADAL" clId="{42BB5D34-7A67-42A0-868D-31A53ECA7E37}" dt="2024-05-14T13:01:02.202" v="14312"/>
          <ac:cxnSpMkLst>
            <pc:docMk/>
            <pc:sldMk cId="145644249" sldId="449"/>
            <ac:cxnSpMk id="1299" creationId="{CD2BDA8B-3F8E-3BF0-8271-C03D0CDDAB7B}"/>
          </ac:cxnSpMkLst>
        </pc:cxnChg>
        <pc:cxnChg chg="add mod">
          <ac:chgData name="Heiko Klare" userId="d7b0efbd-a5a6-4d7d-acbc-3da3b9cc1b4b" providerId="ADAL" clId="{42BB5D34-7A67-42A0-868D-31A53ECA7E37}" dt="2024-05-14T13:01:02.202" v="14312"/>
          <ac:cxnSpMkLst>
            <pc:docMk/>
            <pc:sldMk cId="145644249" sldId="449"/>
            <ac:cxnSpMk id="1301" creationId="{86B2831A-7DE0-E035-494A-0B711551EA24}"/>
          </ac:cxnSpMkLst>
        </pc:cxnChg>
        <pc:cxnChg chg="add mod">
          <ac:chgData name="Heiko Klare" userId="d7b0efbd-a5a6-4d7d-acbc-3da3b9cc1b4b" providerId="ADAL" clId="{42BB5D34-7A67-42A0-868D-31A53ECA7E37}" dt="2024-05-14T13:01:02.202" v="14312"/>
          <ac:cxnSpMkLst>
            <pc:docMk/>
            <pc:sldMk cId="145644249" sldId="449"/>
            <ac:cxnSpMk id="1303" creationId="{7CE6075E-7C35-7881-4D33-3FBCA6583B70}"/>
          </ac:cxnSpMkLst>
        </pc:cxnChg>
        <pc:cxnChg chg="add mod">
          <ac:chgData name="Heiko Klare" userId="d7b0efbd-a5a6-4d7d-acbc-3da3b9cc1b4b" providerId="ADAL" clId="{42BB5D34-7A67-42A0-868D-31A53ECA7E37}" dt="2024-05-14T13:01:02.202" v="14312"/>
          <ac:cxnSpMkLst>
            <pc:docMk/>
            <pc:sldMk cId="145644249" sldId="449"/>
            <ac:cxnSpMk id="1305" creationId="{5DCEFC97-B696-15CC-6381-B2E00C67BE19}"/>
          </ac:cxnSpMkLst>
        </pc:cxnChg>
        <pc:cxnChg chg="add mod">
          <ac:chgData name="Heiko Klare" userId="d7b0efbd-a5a6-4d7d-acbc-3da3b9cc1b4b" providerId="ADAL" clId="{42BB5D34-7A67-42A0-868D-31A53ECA7E37}" dt="2024-05-14T13:01:02.202" v="14312"/>
          <ac:cxnSpMkLst>
            <pc:docMk/>
            <pc:sldMk cId="145644249" sldId="449"/>
            <ac:cxnSpMk id="1307" creationId="{F4AFFC21-B42F-C42F-3FB1-32ED0281ABB7}"/>
          </ac:cxnSpMkLst>
        </pc:cxnChg>
        <pc:cxnChg chg="add mod">
          <ac:chgData name="Heiko Klare" userId="d7b0efbd-a5a6-4d7d-acbc-3da3b9cc1b4b" providerId="ADAL" clId="{42BB5D34-7A67-42A0-868D-31A53ECA7E37}" dt="2024-05-14T13:01:02.202" v="14312"/>
          <ac:cxnSpMkLst>
            <pc:docMk/>
            <pc:sldMk cId="145644249" sldId="449"/>
            <ac:cxnSpMk id="1309" creationId="{8F30C4FB-4120-5A10-BE88-9176036F3C53}"/>
          </ac:cxnSpMkLst>
        </pc:cxnChg>
        <pc:cxnChg chg="add mod">
          <ac:chgData name="Heiko Klare" userId="d7b0efbd-a5a6-4d7d-acbc-3da3b9cc1b4b" providerId="ADAL" clId="{42BB5D34-7A67-42A0-868D-31A53ECA7E37}" dt="2024-05-14T13:01:02.202" v="14312"/>
          <ac:cxnSpMkLst>
            <pc:docMk/>
            <pc:sldMk cId="145644249" sldId="449"/>
            <ac:cxnSpMk id="1311" creationId="{E2CAF70F-6C78-D214-315A-8C1E0C83C87E}"/>
          </ac:cxnSpMkLst>
        </pc:cxnChg>
        <pc:cxnChg chg="add mod">
          <ac:chgData name="Heiko Klare" userId="d7b0efbd-a5a6-4d7d-acbc-3da3b9cc1b4b" providerId="ADAL" clId="{42BB5D34-7A67-42A0-868D-31A53ECA7E37}" dt="2024-05-14T13:01:02.202" v="14312"/>
          <ac:cxnSpMkLst>
            <pc:docMk/>
            <pc:sldMk cId="145644249" sldId="449"/>
            <ac:cxnSpMk id="1313" creationId="{966527D5-4DC8-06F6-1248-DB616E495AB7}"/>
          </ac:cxnSpMkLst>
        </pc:cxnChg>
        <pc:cxnChg chg="add mod">
          <ac:chgData name="Heiko Klare" userId="d7b0efbd-a5a6-4d7d-acbc-3da3b9cc1b4b" providerId="ADAL" clId="{42BB5D34-7A67-42A0-868D-31A53ECA7E37}" dt="2024-05-14T13:01:02.202" v="14312"/>
          <ac:cxnSpMkLst>
            <pc:docMk/>
            <pc:sldMk cId="145644249" sldId="449"/>
            <ac:cxnSpMk id="1315" creationId="{D3FD66ED-DE45-E38A-7DD9-CF11C1DE84AC}"/>
          </ac:cxnSpMkLst>
        </pc:cxnChg>
        <pc:cxnChg chg="add mod">
          <ac:chgData name="Heiko Klare" userId="d7b0efbd-a5a6-4d7d-acbc-3da3b9cc1b4b" providerId="ADAL" clId="{42BB5D34-7A67-42A0-868D-31A53ECA7E37}" dt="2024-05-14T13:01:02.202" v="14312"/>
          <ac:cxnSpMkLst>
            <pc:docMk/>
            <pc:sldMk cId="145644249" sldId="449"/>
            <ac:cxnSpMk id="1317" creationId="{13EA5CA6-AAF6-7882-D564-E4684351E383}"/>
          </ac:cxnSpMkLst>
        </pc:cxnChg>
        <pc:cxnChg chg="add mod">
          <ac:chgData name="Heiko Klare" userId="d7b0efbd-a5a6-4d7d-acbc-3da3b9cc1b4b" providerId="ADAL" clId="{42BB5D34-7A67-42A0-868D-31A53ECA7E37}" dt="2024-05-14T13:01:02.202" v="14312"/>
          <ac:cxnSpMkLst>
            <pc:docMk/>
            <pc:sldMk cId="145644249" sldId="449"/>
            <ac:cxnSpMk id="1319" creationId="{196CEBC2-F6A5-0664-D0DA-C09A4C23BF55}"/>
          </ac:cxnSpMkLst>
        </pc:cxnChg>
        <pc:cxnChg chg="add mod">
          <ac:chgData name="Heiko Klare" userId="d7b0efbd-a5a6-4d7d-acbc-3da3b9cc1b4b" providerId="ADAL" clId="{42BB5D34-7A67-42A0-868D-31A53ECA7E37}" dt="2024-05-14T13:01:02.202" v="14312"/>
          <ac:cxnSpMkLst>
            <pc:docMk/>
            <pc:sldMk cId="145644249" sldId="449"/>
            <ac:cxnSpMk id="1321" creationId="{DA5E4C4B-5F9B-D87C-CB0E-134B229F931E}"/>
          </ac:cxnSpMkLst>
        </pc:cxnChg>
        <pc:cxnChg chg="add mod">
          <ac:chgData name="Heiko Klare" userId="d7b0efbd-a5a6-4d7d-acbc-3da3b9cc1b4b" providerId="ADAL" clId="{42BB5D34-7A67-42A0-868D-31A53ECA7E37}" dt="2024-05-14T13:01:02.202" v="14312"/>
          <ac:cxnSpMkLst>
            <pc:docMk/>
            <pc:sldMk cId="145644249" sldId="449"/>
            <ac:cxnSpMk id="1323" creationId="{66131D0E-14C5-D20F-6BD0-FB05BEB5FC2B}"/>
          </ac:cxnSpMkLst>
        </pc:cxnChg>
        <pc:cxnChg chg="add mod">
          <ac:chgData name="Heiko Klare" userId="d7b0efbd-a5a6-4d7d-acbc-3da3b9cc1b4b" providerId="ADAL" clId="{42BB5D34-7A67-42A0-868D-31A53ECA7E37}" dt="2024-05-14T13:01:02.202" v="14312"/>
          <ac:cxnSpMkLst>
            <pc:docMk/>
            <pc:sldMk cId="145644249" sldId="449"/>
            <ac:cxnSpMk id="1325" creationId="{E2A62867-647B-93F6-70B1-73612E626DA4}"/>
          </ac:cxnSpMkLst>
        </pc:cxnChg>
        <pc:cxnChg chg="add mod">
          <ac:chgData name="Heiko Klare" userId="d7b0efbd-a5a6-4d7d-acbc-3da3b9cc1b4b" providerId="ADAL" clId="{42BB5D34-7A67-42A0-868D-31A53ECA7E37}" dt="2024-05-14T13:01:02.202" v="14312"/>
          <ac:cxnSpMkLst>
            <pc:docMk/>
            <pc:sldMk cId="145644249" sldId="449"/>
            <ac:cxnSpMk id="1327" creationId="{A422B216-54F4-0B26-4DFD-B288224455FF}"/>
          </ac:cxnSpMkLst>
        </pc:cxnChg>
        <pc:cxnChg chg="add mod">
          <ac:chgData name="Heiko Klare" userId="d7b0efbd-a5a6-4d7d-acbc-3da3b9cc1b4b" providerId="ADAL" clId="{42BB5D34-7A67-42A0-868D-31A53ECA7E37}" dt="2024-05-14T13:01:02.202" v="14312"/>
          <ac:cxnSpMkLst>
            <pc:docMk/>
            <pc:sldMk cId="145644249" sldId="449"/>
            <ac:cxnSpMk id="1329" creationId="{0B9CEEF4-BF62-3FA2-3691-9A14BC198FA0}"/>
          </ac:cxnSpMkLst>
        </pc:cxnChg>
        <pc:cxnChg chg="add mod">
          <ac:chgData name="Heiko Klare" userId="d7b0efbd-a5a6-4d7d-acbc-3da3b9cc1b4b" providerId="ADAL" clId="{42BB5D34-7A67-42A0-868D-31A53ECA7E37}" dt="2024-05-14T13:01:02.202" v="14312"/>
          <ac:cxnSpMkLst>
            <pc:docMk/>
            <pc:sldMk cId="145644249" sldId="449"/>
            <ac:cxnSpMk id="1331" creationId="{BA3987B7-A9A2-CDA3-4876-2821C15E95E4}"/>
          </ac:cxnSpMkLst>
        </pc:cxnChg>
        <pc:cxnChg chg="add mod">
          <ac:chgData name="Heiko Klare" userId="d7b0efbd-a5a6-4d7d-acbc-3da3b9cc1b4b" providerId="ADAL" clId="{42BB5D34-7A67-42A0-868D-31A53ECA7E37}" dt="2024-05-14T13:01:02.202" v="14312"/>
          <ac:cxnSpMkLst>
            <pc:docMk/>
            <pc:sldMk cId="145644249" sldId="449"/>
            <ac:cxnSpMk id="1333" creationId="{F7B1B09D-97D7-21E3-8806-C02A61396358}"/>
          </ac:cxnSpMkLst>
        </pc:cxnChg>
        <pc:cxnChg chg="add mod">
          <ac:chgData name="Heiko Klare" userId="d7b0efbd-a5a6-4d7d-acbc-3da3b9cc1b4b" providerId="ADAL" clId="{42BB5D34-7A67-42A0-868D-31A53ECA7E37}" dt="2024-05-14T13:01:02.202" v="14312"/>
          <ac:cxnSpMkLst>
            <pc:docMk/>
            <pc:sldMk cId="145644249" sldId="449"/>
            <ac:cxnSpMk id="1335" creationId="{2CBDEDC1-71C2-1154-5761-9929FEFBBC51}"/>
          </ac:cxnSpMkLst>
        </pc:cxnChg>
        <pc:cxnChg chg="add mod">
          <ac:chgData name="Heiko Klare" userId="d7b0efbd-a5a6-4d7d-acbc-3da3b9cc1b4b" providerId="ADAL" clId="{42BB5D34-7A67-42A0-868D-31A53ECA7E37}" dt="2024-05-14T13:01:02.202" v="14312"/>
          <ac:cxnSpMkLst>
            <pc:docMk/>
            <pc:sldMk cId="145644249" sldId="449"/>
            <ac:cxnSpMk id="1337" creationId="{601A2252-B8B3-E9F1-7C4A-083CF393E605}"/>
          </ac:cxnSpMkLst>
        </pc:cxnChg>
        <pc:cxnChg chg="add mod">
          <ac:chgData name="Heiko Klare" userId="d7b0efbd-a5a6-4d7d-acbc-3da3b9cc1b4b" providerId="ADAL" clId="{42BB5D34-7A67-42A0-868D-31A53ECA7E37}" dt="2024-05-14T13:01:02.202" v="14312"/>
          <ac:cxnSpMkLst>
            <pc:docMk/>
            <pc:sldMk cId="145644249" sldId="449"/>
            <ac:cxnSpMk id="1339" creationId="{71535CD0-82F5-AAE7-B7D2-A5E5B1FCE0D8}"/>
          </ac:cxnSpMkLst>
        </pc:cxnChg>
        <pc:cxnChg chg="add mod">
          <ac:chgData name="Heiko Klare" userId="d7b0efbd-a5a6-4d7d-acbc-3da3b9cc1b4b" providerId="ADAL" clId="{42BB5D34-7A67-42A0-868D-31A53ECA7E37}" dt="2024-05-14T13:01:02.202" v="14312"/>
          <ac:cxnSpMkLst>
            <pc:docMk/>
            <pc:sldMk cId="145644249" sldId="449"/>
            <ac:cxnSpMk id="1341" creationId="{C92A4ABA-38F3-38AE-A270-150BA2156C1E}"/>
          </ac:cxnSpMkLst>
        </pc:cxnChg>
        <pc:cxnChg chg="add mod">
          <ac:chgData name="Heiko Klare" userId="d7b0efbd-a5a6-4d7d-acbc-3da3b9cc1b4b" providerId="ADAL" clId="{42BB5D34-7A67-42A0-868D-31A53ECA7E37}" dt="2024-05-14T13:01:02.202" v="14312"/>
          <ac:cxnSpMkLst>
            <pc:docMk/>
            <pc:sldMk cId="145644249" sldId="449"/>
            <ac:cxnSpMk id="1343" creationId="{71C0EE0C-6F51-CC28-1BD9-37F7AB29FF42}"/>
          </ac:cxnSpMkLst>
        </pc:cxnChg>
        <pc:cxnChg chg="add mod">
          <ac:chgData name="Heiko Klare" userId="d7b0efbd-a5a6-4d7d-acbc-3da3b9cc1b4b" providerId="ADAL" clId="{42BB5D34-7A67-42A0-868D-31A53ECA7E37}" dt="2024-05-14T13:01:02.202" v="14312"/>
          <ac:cxnSpMkLst>
            <pc:docMk/>
            <pc:sldMk cId="145644249" sldId="449"/>
            <ac:cxnSpMk id="1345" creationId="{72B19906-DF8B-8555-7EBD-54736B7D41B8}"/>
          </ac:cxnSpMkLst>
        </pc:cxnChg>
        <pc:cxnChg chg="add mod">
          <ac:chgData name="Heiko Klare" userId="d7b0efbd-a5a6-4d7d-acbc-3da3b9cc1b4b" providerId="ADAL" clId="{42BB5D34-7A67-42A0-868D-31A53ECA7E37}" dt="2024-05-14T13:01:02.202" v="14312"/>
          <ac:cxnSpMkLst>
            <pc:docMk/>
            <pc:sldMk cId="145644249" sldId="449"/>
            <ac:cxnSpMk id="1347" creationId="{8EDDC9DA-3894-8AE8-B96C-EBDC7BB6A15F}"/>
          </ac:cxnSpMkLst>
        </pc:cxnChg>
        <pc:cxnChg chg="add mod">
          <ac:chgData name="Heiko Klare" userId="d7b0efbd-a5a6-4d7d-acbc-3da3b9cc1b4b" providerId="ADAL" clId="{42BB5D34-7A67-42A0-868D-31A53ECA7E37}" dt="2024-05-14T13:01:02.202" v="14312"/>
          <ac:cxnSpMkLst>
            <pc:docMk/>
            <pc:sldMk cId="145644249" sldId="449"/>
            <ac:cxnSpMk id="1349" creationId="{8F6D7D2E-2273-0F9F-B797-6BDA316E0D3F}"/>
          </ac:cxnSpMkLst>
        </pc:cxnChg>
        <pc:cxnChg chg="add mod">
          <ac:chgData name="Heiko Klare" userId="d7b0efbd-a5a6-4d7d-acbc-3da3b9cc1b4b" providerId="ADAL" clId="{42BB5D34-7A67-42A0-868D-31A53ECA7E37}" dt="2024-05-14T13:01:02.202" v="14312"/>
          <ac:cxnSpMkLst>
            <pc:docMk/>
            <pc:sldMk cId="145644249" sldId="449"/>
            <ac:cxnSpMk id="1351" creationId="{04938ACA-D4B4-3397-31DB-15AC291FB8BC}"/>
          </ac:cxnSpMkLst>
        </pc:cxnChg>
        <pc:cxnChg chg="add mod">
          <ac:chgData name="Heiko Klare" userId="d7b0efbd-a5a6-4d7d-acbc-3da3b9cc1b4b" providerId="ADAL" clId="{42BB5D34-7A67-42A0-868D-31A53ECA7E37}" dt="2024-05-14T13:01:02.202" v="14312"/>
          <ac:cxnSpMkLst>
            <pc:docMk/>
            <pc:sldMk cId="145644249" sldId="449"/>
            <ac:cxnSpMk id="1353" creationId="{6C18998A-9734-E009-C0B8-31D84BA950C7}"/>
          </ac:cxnSpMkLst>
        </pc:cxnChg>
        <pc:cxnChg chg="add mod">
          <ac:chgData name="Heiko Klare" userId="d7b0efbd-a5a6-4d7d-acbc-3da3b9cc1b4b" providerId="ADAL" clId="{42BB5D34-7A67-42A0-868D-31A53ECA7E37}" dt="2024-05-14T13:01:02.202" v="14312"/>
          <ac:cxnSpMkLst>
            <pc:docMk/>
            <pc:sldMk cId="145644249" sldId="449"/>
            <ac:cxnSpMk id="1355" creationId="{074D1FAA-576D-C1EE-8364-D3C50C567C18}"/>
          </ac:cxnSpMkLst>
        </pc:cxnChg>
        <pc:cxnChg chg="add mod">
          <ac:chgData name="Heiko Klare" userId="d7b0efbd-a5a6-4d7d-acbc-3da3b9cc1b4b" providerId="ADAL" clId="{42BB5D34-7A67-42A0-868D-31A53ECA7E37}" dt="2024-05-14T13:01:02.202" v="14312"/>
          <ac:cxnSpMkLst>
            <pc:docMk/>
            <pc:sldMk cId="145644249" sldId="449"/>
            <ac:cxnSpMk id="1357" creationId="{82EB88E0-27E9-625E-92A5-32DE6E40DD24}"/>
          </ac:cxnSpMkLst>
        </pc:cxnChg>
        <pc:cxnChg chg="add mod">
          <ac:chgData name="Heiko Klare" userId="d7b0efbd-a5a6-4d7d-acbc-3da3b9cc1b4b" providerId="ADAL" clId="{42BB5D34-7A67-42A0-868D-31A53ECA7E37}" dt="2024-05-14T13:01:02.202" v="14312"/>
          <ac:cxnSpMkLst>
            <pc:docMk/>
            <pc:sldMk cId="145644249" sldId="449"/>
            <ac:cxnSpMk id="1359" creationId="{1C45B842-6E9D-D082-EED9-BA0688E83C4E}"/>
          </ac:cxnSpMkLst>
        </pc:cxnChg>
        <pc:cxnChg chg="add mod">
          <ac:chgData name="Heiko Klare" userId="d7b0efbd-a5a6-4d7d-acbc-3da3b9cc1b4b" providerId="ADAL" clId="{42BB5D34-7A67-42A0-868D-31A53ECA7E37}" dt="2024-05-14T13:01:02.202" v="14312"/>
          <ac:cxnSpMkLst>
            <pc:docMk/>
            <pc:sldMk cId="145644249" sldId="449"/>
            <ac:cxnSpMk id="1361" creationId="{0B4D1449-37FC-639C-E5C1-3C41E91FC332}"/>
          </ac:cxnSpMkLst>
        </pc:cxnChg>
        <pc:cxnChg chg="add mod">
          <ac:chgData name="Heiko Klare" userId="d7b0efbd-a5a6-4d7d-acbc-3da3b9cc1b4b" providerId="ADAL" clId="{42BB5D34-7A67-42A0-868D-31A53ECA7E37}" dt="2024-05-14T13:01:02.202" v="14312"/>
          <ac:cxnSpMkLst>
            <pc:docMk/>
            <pc:sldMk cId="145644249" sldId="449"/>
            <ac:cxnSpMk id="1363" creationId="{A104C065-DABB-27B9-7575-A400C8FDDE14}"/>
          </ac:cxnSpMkLst>
        </pc:cxnChg>
        <pc:cxnChg chg="add mod">
          <ac:chgData name="Heiko Klare" userId="d7b0efbd-a5a6-4d7d-acbc-3da3b9cc1b4b" providerId="ADAL" clId="{42BB5D34-7A67-42A0-868D-31A53ECA7E37}" dt="2024-05-14T13:01:02.202" v="14312"/>
          <ac:cxnSpMkLst>
            <pc:docMk/>
            <pc:sldMk cId="145644249" sldId="449"/>
            <ac:cxnSpMk id="1365" creationId="{47A5F13D-5397-A8F0-41AD-2FB956A0D0B6}"/>
          </ac:cxnSpMkLst>
        </pc:cxnChg>
        <pc:cxnChg chg="add mod">
          <ac:chgData name="Heiko Klare" userId="d7b0efbd-a5a6-4d7d-acbc-3da3b9cc1b4b" providerId="ADAL" clId="{42BB5D34-7A67-42A0-868D-31A53ECA7E37}" dt="2024-05-14T13:01:02.202" v="14312"/>
          <ac:cxnSpMkLst>
            <pc:docMk/>
            <pc:sldMk cId="145644249" sldId="449"/>
            <ac:cxnSpMk id="1367" creationId="{736DBF1D-278A-F868-EE39-FE1E774C6FF4}"/>
          </ac:cxnSpMkLst>
        </pc:cxnChg>
        <pc:cxnChg chg="add mod">
          <ac:chgData name="Heiko Klare" userId="d7b0efbd-a5a6-4d7d-acbc-3da3b9cc1b4b" providerId="ADAL" clId="{42BB5D34-7A67-42A0-868D-31A53ECA7E37}" dt="2024-05-14T13:01:02.202" v="14312"/>
          <ac:cxnSpMkLst>
            <pc:docMk/>
            <pc:sldMk cId="145644249" sldId="449"/>
            <ac:cxnSpMk id="1369" creationId="{5742E86C-15F8-D908-09AD-8B8ECD0C1CDA}"/>
          </ac:cxnSpMkLst>
        </pc:cxnChg>
        <pc:cxnChg chg="add mod">
          <ac:chgData name="Heiko Klare" userId="d7b0efbd-a5a6-4d7d-acbc-3da3b9cc1b4b" providerId="ADAL" clId="{42BB5D34-7A67-42A0-868D-31A53ECA7E37}" dt="2024-05-14T13:01:02.202" v="14312"/>
          <ac:cxnSpMkLst>
            <pc:docMk/>
            <pc:sldMk cId="145644249" sldId="449"/>
            <ac:cxnSpMk id="1371" creationId="{60731687-0862-0A9B-0624-687871CC85C8}"/>
          </ac:cxnSpMkLst>
        </pc:cxnChg>
        <pc:cxnChg chg="add mod">
          <ac:chgData name="Heiko Klare" userId="d7b0efbd-a5a6-4d7d-acbc-3da3b9cc1b4b" providerId="ADAL" clId="{42BB5D34-7A67-42A0-868D-31A53ECA7E37}" dt="2024-05-14T13:01:02.202" v="14312"/>
          <ac:cxnSpMkLst>
            <pc:docMk/>
            <pc:sldMk cId="145644249" sldId="449"/>
            <ac:cxnSpMk id="1373" creationId="{4E69F610-43BC-A681-A950-EFC440129EB1}"/>
          </ac:cxnSpMkLst>
        </pc:cxnChg>
        <pc:cxnChg chg="add mod">
          <ac:chgData name="Heiko Klare" userId="d7b0efbd-a5a6-4d7d-acbc-3da3b9cc1b4b" providerId="ADAL" clId="{42BB5D34-7A67-42A0-868D-31A53ECA7E37}" dt="2024-05-14T13:01:02.202" v="14312"/>
          <ac:cxnSpMkLst>
            <pc:docMk/>
            <pc:sldMk cId="145644249" sldId="449"/>
            <ac:cxnSpMk id="1375" creationId="{8F7AA42A-7BD7-64DA-7B18-A0E8409929A3}"/>
          </ac:cxnSpMkLst>
        </pc:cxnChg>
        <pc:cxnChg chg="add mod">
          <ac:chgData name="Heiko Klare" userId="d7b0efbd-a5a6-4d7d-acbc-3da3b9cc1b4b" providerId="ADAL" clId="{42BB5D34-7A67-42A0-868D-31A53ECA7E37}" dt="2024-05-14T13:01:02.202" v="14312"/>
          <ac:cxnSpMkLst>
            <pc:docMk/>
            <pc:sldMk cId="145644249" sldId="449"/>
            <ac:cxnSpMk id="1377" creationId="{8B5BE811-7323-ECCA-E083-AAA1F28519BE}"/>
          </ac:cxnSpMkLst>
        </pc:cxnChg>
        <pc:cxnChg chg="add mod">
          <ac:chgData name="Heiko Klare" userId="d7b0efbd-a5a6-4d7d-acbc-3da3b9cc1b4b" providerId="ADAL" clId="{42BB5D34-7A67-42A0-868D-31A53ECA7E37}" dt="2024-05-14T13:01:02.202" v="14312"/>
          <ac:cxnSpMkLst>
            <pc:docMk/>
            <pc:sldMk cId="145644249" sldId="449"/>
            <ac:cxnSpMk id="1379" creationId="{44A861D9-4FE5-EFBB-FCF9-049B47234CD1}"/>
          </ac:cxnSpMkLst>
        </pc:cxnChg>
        <pc:cxnChg chg="add mod">
          <ac:chgData name="Heiko Klare" userId="d7b0efbd-a5a6-4d7d-acbc-3da3b9cc1b4b" providerId="ADAL" clId="{42BB5D34-7A67-42A0-868D-31A53ECA7E37}" dt="2024-05-14T13:01:02.202" v="14312"/>
          <ac:cxnSpMkLst>
            <pc:docMk/>
            <pc:sldMk cId="145644249" sldId="449"/>
            <ac:cxnSpMk id="1381" creationId="{30C8B936-4A68-13D2-F8E4-51CF4D3D8B42}"/>
          </ac:cxnSpMkLst>
        </pc:cxnChg>
        <pc:cxnChg chg="add mod">
          <ac:chgData name="Heiko Klare" userId="d7b0efbd-a5a6-4d7d-acbc-3da3b9cc1b4b" providerId="ADAL" clId="{42BB5D34-7A67-42A0-868D-31A53ECA7E37}" dt="2024-05-14T13:01:02.202" v="14312"/>
          <ac:cxnSpMkLst>
            <pc:docMk/>
            <pc:sldMk cId="145644249" sldId="449"/>
            <ac:cxnSpMk id="1383" creationId="{D1537CFC-A92E-D389-0B9F-1C05263BAB6F}"/>
          </ac:cxnSpMkLst>
        </pc:cxnChg>
        <pc:cxnChg chg="add mod">
          <ac:chgData name="Heiko Klare" userId="d7b0efbd-a5a6-4d7d-acbc-3da3b9cc1b4b" providerId="ADAL" clId="{42BB5D34-7A67-42A0-868D-31A53ECA7E37}" dt="2024-05-14T13:01:02.202" v="14312"/>
          <ac:cxnSpMkLst>
            <pc:docMk/>
            <pc:sldMk cId="145644249" sldId="449"/>
            <ac:cxnSpMk id="1385" creationId="{3CA088C7-0343-90AD-F1DC-435E44B80C92}"/>
          </ac:cxnSpMkLst>
        </pc:cxnChg>
        <pc:cxnChg chg="add mod">
          <ac:chgData name="Heiko Klare" userId="d7b0efbd-a5a6-4d7d-acbc-3da3b9cc1b4b" providerId="ADAL" clId="{42BB5D34-7A67-42A0-868D-31A53ECA7E37}" dt="2024-05-14T13:01:02.202" v="14312"/>
          <ac:cxnSpMkLst>
            <pc:docMk/>
            <pc:sldMk cId="145644249" sldId="449"/>
            <ac:cxnSpMk id="1387" creationId="{8851460C-A0EA-A28B-6734-E30E2782AC38}"/>
          </ac:cxnSpMkLst>
        </pc:cxnChg>
        <pc:cxnChg chg="add mod">
          <ac:chgData name="Heiko Klare" userId="d7b0efbd-a5a6-4d7d-acbc-3da3b9cc1b4b" providerId="ADAL" clId="{42BB5D34-7A67-42A0-868D-31A53ECA7E37}" dt="2024-05-14T13:01:02.202" v="14312"/>
          <ac:cxnSpMkLst>
            <pc:docMk/>
            <pc:sldMk cId="145644249" sldId="449"/>
            <ac:cxnSpMk id="1389" creationId="{41BCE401-6ACF-573E-95E6-7464C67835E2}"/>
          </ac:cxnSpMkLst>
        </pc:cxnChg>
        <pc:cxnChg chg="add mod">
          <ac:chgData name="Heiko Klare" userId="d7b0efbd-a5a6-4d7d-acbc-3da3b9cc1b4b" providerId="ADAL" clId="{42BB5D34-7A67-42A0-868D-31A53ECA7E37}" dt="2024-05-14T13:01:02.202" v="14312"/>
          <ac:cxnSpMkLst>
            <pc:docMk/>
            <pc:sldMk cId="145644249" sldId="449"/>
            <ac:cxnSpMk id="1391" creationId="{38CCF56A-9A98-2040-FD69-B3972C711590}"/>
          </ac:cxnSpMkLst>
        </pc:cxnChg>
        <pc:cxnChg chg="add mod">
          <ac:chgData name="Heiko Klare" userId="d7b0efbd-a5a6-4d7d-acbc-3da3b9cc1b4b" providerId="ADAL" clId="{42BB5D34-7A67-42A0-868D-31A53ECA7E37}" dt="2024-05-14T13:01:02.202" v="14312"/>
          <ac:cxnSpMkLst>
            <pc:docMk/>
            <pc:sldMk cId="145644249" sldId="449"/>
            <ac:cxnSpMk id="1393" creationId="{32D85550-4905-DD62-CB4B-29FD2B2CC28F}"/>
          </ac:cxnSpMkLst>
        </pc:cxnChg>
        <pc:cxnChg chg="add mod">
          <ac:chgData name="Heiko Klare" userId="d7b0efbd-a5a6-4d7d-acbc-3da3b9cc1b4b" providerId="ADAL" clId="{42BB5D34-7A67-42A0-868D-31A53ECA7E37}" dt="2024-05-14T13:01:02.202" v="14312"/>
          <ac:cxnSpMkLst>
            <pc:docMk/>
            <pc:sldMk cId="145644249" sldId="449"/>
            <ac:cxnSpMk id="1395" creationId="{1F6B0117-6E02-D646-5B6D-8006E5E426E9}"/>
          </ac:cxnSpMkLst>
        </pc:cxnChg>
        <pc:cxnChg chg="add mod">
          <ac:chgData name="Heiko Klare" userId="d7b0efbd-a5a6-4d7d-acbc-3da3b9cc1b4b" providerId="ADAL" clId="{42BB5D34-7A67-42A0-868D-31A53ECA7E37}" dt="2024-05-14T13:01:02.202" v="14312"/>
          <ac:cxnSpMkLst>
            <pc:docMk/>
            <pc:sldMk cId="145644249" sldId="449"/>
            <ac:cxnSpMk id="1397" creationId="{D99E7AC2-EBD8-1C1B-6690-63A1F1045166}"/>
          </ac:cxnSpMkLst>
        </pc:cxnChg>
        <pc:cxnChg chg="add mod">
          <ac:chgData name="Heiko Klare" userId="d7b0efbd-a5a6-4d7d-acbc-3da3b9cc1b4b" providerId="ADAL" clId="{42BB5D34-7A67-42A0-868D-31A53ECA7E37}" dt="2024-05-14T13:01:02.202" v="14312"/>
          <ac:cxnSpMkLst>
            <pc:docMk/>
            <pc:sldMk cId="145644249" sldId="449"/>
            <ac:cxnSpMk id="1399" creationId="{7AA84A3C-37C1-3DB3-5088-B6D236E27672}"/>
          </ac:cxnSpMkLst>
        </pc:cxnChg>
        <pc:cxnChg chg="add mod">
          <ac:chgData name="Heiko Klare" userId="d7b0efbd-a5a6-4d7d-acbc-3da3b9cc1b4b" providerId="ADAL" clId="{42BB5D34-7A67-42A0-868D-31A53ECA7E37}" dt="2024-05-14T13:01:02.202" v="14312"/>
          <ac:cxnSpMkLst>
            <pc:docMk/>
            <pc:sldMk cId="145644249" sldId="449"/>
            <ac:cxnSpMk id="1401" creationId="{1743E938-039A-F418-719B-B44348AB7FC5}"/>
          </ac:cxnSpMkLst>
        </pc:cxnChg>
        <pc:cxnChg chg="add mod">
          <ac:chgData name="Heiko Klare" userId="d7b0efbd-a5a6-4d7d-acbc-3da3b9cc1b4b" providerId="ADAL" clId="{42BB5D34-7A67-42A0-868D-31A53ECA7E37}" dt="2024-05-14T13:01:02.202" v="14312"/>
          <ac:cxnSpMkLst>
            <pc:docMk/>
            <pc:sldMk cId="145644249" sldId="449"/>
            <ac:cxnSpMk id="1403" creationId="{70142C2F-FA27-CBF6-D819-4E20E1811199}"/>
          </ac:cxnSpMkLst>
        </pc:cxnChg>
        <pc:cxnChg chg="add mod">
          <ac:chgData name="Heiko Klare" userId="d7b0efbd-a5a6-4d7d-acbc-3da3b9cc1b4b" providerId="ADAL" clId="{42BB5D34-7A67-42A0-868D-31A53ECA7E37}" dt="2024-05-14T13:01:02.202" v="14312"/>
          <ac:cxnSpMkLst>
            <pc:docMk/>
            <pc:sldMk cId="145644249" sldId="449"/>
            <ac:cxnSpMk id="1405" creationId="{26BB23BB-0F7E-FB2C-F968-176CA693D668}"/>
          </ac:cxnSpMkLst>
        </pc:cxnChg>
        <pc:cxnChg chg="add mod">
          <ac:chgData name="Heiko Klare" userId="d7b0efbd-a5a6-4d7d-acbc-3da3b9cc1b4b" providerId="ADAL" clId="{42BB5D34-7A67-42A0-868D-31A53ECA7E37}" dt="2024-05-14T13:01:02.202" v="14312"/>
          <ac:cxnSpMkLst>
            <pc:docMk/>
            <pc:sldMk cId="145644249" sldId="449"/>
            <ac:cxnSpMk id="1407" creationId="{FA58DAA6-8DD9-E7F4-1921-9B904F25A2FD}"/>
          </ac:cxnSpMkLst>
        </pc:cxnChg>
        <pc:cxnChg chg="add mod">
          <ac:chgData name="Heiko Klare" userId="d7b0efbd-a5a6-4d7d-acbc-3da3b9cc1b4b" providerId="ADAL" clId="{42BB5D34-7A67-42A0-868D-31A53ECA7E37}" dt="2024-05-14T13:01:02.202" v="14312"/>
          <ac:cxnSpMkLst>
            <pc:docMk/>
            <pc:sldMk cId="145644249" sldId="449"/>
            <ac:cxnSpMk id="1409" creationId="{32D4C885-7AB9-1E43-4919-26C8CC9F1123}"/>
          </ac:cxnSpMkLst>
        </pc:cxnChg>
        <pc:cxnChg chg="add mod">
          <ac:chgData name="Heiko Klare" userId="d7b0efbd-a5a6-4d7d-acbc-3da3b9cc1b4b" providerId="ADAL" clId="{42BB5D34-7A67-42A0-868D-31A53ECA7E37}" dt="2024-05-14T13:01:02.202" v="14312"/>
          <ac:cxnSpMkLst>
            <pc:docMk/>
            <pc:sldMk cId="145644249" sldId="449"/>
            <ac:cxnSpMk id="1411" creationId="{09F0BADD-FEA1-4C54-CF5B-E500C8D10DF4}"/>
          </ac:cxnSpMkLst>
        </pc:cxnChg>
        <pc:cxnChg chg="add mod">
          <ac:chgData name="Heiko Klare" userId="d7b0efbd-a5a6-4d7d-acbc-3da3b9cc1b4b" providerId="ADAL" clId="{42BB5D34-7A67-42A0-868D-31A53ECA7E37}" dt="2024-05-14T13:01:02.202" v="14312"/>
          <ac:cxnSpMkLst>
            <pc:docMk/>
            <pc:sldMk cId="145644249" sldId="449"/>
            <ac:cxnSpMk id="1413" creationId="{C3464D75-79E3-115C-3DFF-106C47424E7F}"/>
          </ac:cxnSpMkLst>
        </pc:cxnChg>
        <pc:cxnChg chg="add mod">
          <ac:chgData name="Heiko Klare" userId="d7b0efbd-a5a6-4d7d-acbc-3da3b9cc1b4b" providerId="ADAL" clId="{42BB5D34-7A67-42A0-868D-31A53ECA7E37}" dt="2024-05-14T13:01:02.202" v="14312"/>
          <ac:cxnSpMkLst>
            <pc:docMk/>
            <pc:sldMk cId="145644249" sldId="449"/>
            <ac:cxnSpMk id="1415" creationId="{6FD617B9-F0A7-73E0-A2F7-45CCBA157CD8}"/>
          </ac:cxnSpMkLst>
        </pc:cxnChg>
        <pc:cxnChg chg="add mod">
          <ac:chgData name="Heiko Klare" userId="d7b0efbd-a5a6-4d7d-acbc-3da3b9cc1b4b" providerId="ADAL" clId="{42BB5D34-7A67-42A0-868D-31A53ECA7E37}" dt="2024-05-14T13:01:02.202" v="14312"/>
          <ac:cxnSpMkLst>
            <pc:docMk/>
            <pc:sldMk cId="145644249" sldId="449"/>
            <ac:cxnSpMk id="1417" creationId="{C1C9A918-B922-435D-4895-45323E007BEB}"/>
          </ac:cxnSpMkLst>
        </pc:cxnChg>
        <pc:cxnChg chg="add mod">
          <ac:chgData name="Heiko Klare" userId="d7b0efbd-a5a6-4d7d-acbc-3da3b9cc1b4b" providerId="ADAL" clId="{42BB5D34-7A67-42A0-868D-31A53ECA7E37}" dt="2024-05-14T13:01:02.202" v="14312"/>
          <ac:cxnSpMkLst>
            <pc:docMk/>
            <pc:sldMk cId="145644249" sldId="449"/>
            <ac:cxnSpMk id="1419" creationId="{AF1705BB-42A5-F06C-28B9-BA57323E5EAA}"/>
          </ac:cxnSpMkLst>
        </pc:cxnChg>
        <pc:cxnChg chg="add mod">
          <ac:chgData name="Heiko Klare" userId="d7b0efbd-a5a6-4d7d-acbc-3da3b9cc1b4b" providerId="ADAL" clId="{42BB5D34-7A67-42A0-868D-31A53ECA7E37}" dt="2024-05-14T13:01:02.202" v="14312"/>
          <ac:cxnSpMkLst>
            <pc:docMk/>
            <pc:sldMk cId="145644249" sldId="449"/>
            <ac:cxnSpMk id="1421" creationId="{113B5974-6021-DEC9-7D44-604616FDE5C3}"/>
          </ac:cxnSpMkLst>
        </pc:cxnChg>
        <pc:cxnChg chg="add mod">
          <ac:chgData name="Heiko Klare" userId="d7b0efbd-a5a6-4d7d-acbc-3da3b9cc1b4b" providerId="ADAL" clId="{42BB5D34-7A67-42A0-868D-31A53ECA7E37}" dt="2024-05-14T13:01:02.202" v="14312"/>
          <ac:cxnSpMkLst>
            <pc:docMk/>
            <pc:sldMk cId="145644249" sldId="449"/>
            <ac:cxnSpMk id="1423" creationId="{4D29E004-A02A-75B8-305E-159F7D1B760F}"/>
          </ac:cxnSpMkLst>
        </pc:cxnChg>
        <pc:cxnChg chg="add mod">
          <ac:chgData name="Heiko Klare" userId="d7b0efbd-a5a6-4d7d-acbc-3da3b9cc1b4b" providerId="ADAL" clId="{42BB5D34-7A67-42A0-868D-31A53ECA7E37}" dt="2024-05-14T13:01:02.202" v="14312"/>
          <ac:cxnSpMkLst>
            <pc:docMk/>
            <pc:sldMk cId="145644249" sldId="449"/>
            <ac:cxnSpMk id="1425" creationId="{62C895C3-4999-4901-2709-D3C16EB2DE4A}"/>
          </ac:cxnSpMkLst>
        </pc:cxnChg>
        <pc:cxnChg chg="add mod">
          <ac:chgData name="Heiko Klare" userId="d7b0efbd-a5a6-4d7d-acbc-3da3b9cc1b4b" providerId="ADAL" clId="{42BB5D34-7A67-42A0-868D-31A53ECA7E37}" dt="2024-05-14T13:01:02.202" v="14312"/>
          <ac:cxnSpMkLst>
            <pc:docMk/>
            <pc:sldMk cId="145644249" sldId="449"/>
            <ac:cxnSpMk id="1427" creationId="{3E8E1CDD-9FE2-02AA-4BA3-F01232099DFC}"/>
          </ac:cxnSpMkLst>
        </pc:cxnChg>
        <pc:cxnChg chg="add mod">
          <ac:chgData name="Heiko Klare" userId="d7b0efbd-a5a6-4d7d-acbc-3da3b9cc1b4b" providerId="ADAL" clId="{42BB5D34-7A67-42A0-868D-31A53ECA7E37}" dt="2024-05-14T13:01:02.202" v="14312"/>
          <ac:cxnSpMkLst>
            <pc:docMk/>
            <pc:sldMk cId="145644249" sldId="449"/>
            <ac:cxnSpMk id="1429" creationId="{55348B2E-6B0E-0DD5-A3E7-88BF4D32043B}"/>
          </ac:cxnSpMkLst>
        </pc:cxnChg>
        <pc:cxnChg chg="add mod">
          <ac:chgData name="Heiko Klare" userId="d7b0efbd-a5a6-4d7d-acbc-3da3b9cc1b4b" providerId="ADAL" clId="{42BB5D34-7A67-42A0-868D-31A53ECA7E37}" dt="2024-05-14T13:01:02.202" v="14312"/>
          <ac:cxnSpMkLst>
            <pc:docMk/>
            <pc:sldMk cId="145644249" sldId="449"/>
            <ac:cxnSpMk id="1431" creationId="{C7B2DFF4-8FB8-BDA6-9522-142E46BAABD6}"/>
          </ac:cxnSpMkLst>
        </pc:cxnChg>
        <pc:cxnChg chg="add mod">
          <ac:chgData name="Heiko Klare" userId="d7b0efbd-a5a6-4d7d-acbc-3da3b9cc1b4b" providerId="ADAL" clId="{42BB5D34-7A67-42A0-868D-31A53ECA7E37}" dt="2024-05-14T13:01:02.202" v="14312"/>
          <ac:cxnSpMkLst>
            <pc:docMk/>
            <pc:sldMk cId="145644249" sldId="449"/>
            <ac:cxnSpMk id="1433" creationId="{FC44D5FE-1E3F-219A-1ED1-85F82FE207C1}"/>
          </ac:cxnSpMkLst>
        </pc:cxnChg>
        <pc:cxnChg chg="add mod">
          <ac:chgData name="Heiko Klare" userId="d7b0efbd-a5a6-4d7d-acbc-3da3b9cc1b4b" providerId="ADAL" clId="{42BB5D34-7A67-42A0-868D-31A53ECA7E37}" dt="2024-05-14T13:01:02.202" v="14312"/>
          <ac:cxnSpMkLst>
            <pc:docMk/>
            <pc:sldMk cId="145644249" sldId="449"/>
            <ac:cxnSpMk id="1435" creationId="{10D732FA-2FDB-8D7C-1328-21BC347307E1}"/>
          </ac:cxnSpMkLst>
        </pc:cxnChg>
        <pc:cxnChg chg="add mod">
          <ac:chgData name="Heiko Klare" userId="d7b0efbd-a5a6-4d7d-acbc-3da3b9cc1b4b" providerId="ADAL" clId="{42BB5D34-7A67-42A0-868D-31A53ECA7E37}" dt="2024-05-14T13:01:02.202" v="14312"/>
          <ac:cxnSpMkLst>
            <pc:docMk/>
            <pc:sldMk cId="145644249" sldId="449"/>
            <ac:cxnSpMk id="1437" creationId="{209EE096-D081-0DC0-2E48-294B7ADEB033}"/>
          </ac:cxnSpMkLst>
        </pc:cxnChg>
        <pc:cxnChg chg="add mod">
          <ac:chgData name="Heiko Klare" userId="d7b0efbd-a5a6-4d7d-acbc-3da3b9cc1b4b" providerId="ADAL" clId="{42BB5D34-7A67-42A0-868D-31A53ECA7E37}" dt="2024-05-14T13:01:02.202" v="14312"/>
          <ac:cxnSpMkLst>
            <pc:docMk/>
            <pc:sldMk cId="145644249" sldId="449"/>
            <ac:cxnSpMk id="1439" creationId="{8FF71DE4-C6A5-7080-BFEE-1772FFC632FB}"/>
          </ac:cxnSpMkLst>
        </pc:cxnChg>
        <pc:cxnChg chg="add mod">
          <ac:chgData name="Heiko Klare" userId="d7b0efbd-a5a6-4d7d-acbc-3da3b9cc1b4b" providerId="ADAL" clId="{42BB5D34-7A67-42A0-868D-31A53ECA7E37}" dt="2024-05-14T13:01:02.202" v="14312"/>
          <ac:cxnSpMkLst>
            <pc:docMk/>
            <pc:sldMk cId="145644249" sldId="449"/>
            <ac:cxnSpMk id="1441" creationId="{04999593-0C94-1F23-148C-6F0F3CF8950C}"/>
          </ac:cxnSpMkLst>
        </pc:cxnChg>
        <pc:cxnChg chg="add mod">
          <ac:chgData name="Heiko Klare" userId="d7b0efbd-a5a6-4d7d-acbc-3da3b9cc1b4b" providerId="ADAL" clId="{42BB5D34-7A67-42A0-868D-31A53ECA7E37}" dt="2024-05-14T13:01:02.202" v="14312"/>
          <ac:cxnSpMkLst>
            <pc:docMk/>
            <pc:sldMk cId="145644249" sldId="449"/>
            <ac:cxnSpMk id="1443" creationId="{8606DC5D-637A-CB14-7F11-5F852D890205}"/>
          </ac:cxnSpMkLst>
        </pc:cxnChg>
        <pc:cxnChg chg="add mod">
          <ac:chgData name="Heiko Klare" userId="d7b0efbd-a5a6-4d7d-acbc-3da3b9cc1b4b" providerId="ADAL" clId="{42BB5D34-7A67-42A0-868D-31A53ECA7E37}" dt="2024-05-14T13:01:02.202" v="14312"/>
          <ac:cxnSpMkLst>
            <pc:docMk/>
            <pc:sldMk cId="145644249" sldId="449"/>
            <ac:cxnSpMk id="1445" creationId="{D6AA3C11-4860-9176-4B90-FB3DF4A78817}"/>
          </ac:cxnSpMkLst>
        </pc:cxnChg>
        <pc:cxnChg chg="add mod">
          <ac:chgData name="Heiko Klare" userId="d7b0efbd-a5a6-4d7d-acbc-3da3b9cc1b4b" providerId="ADAL" clId="{42BB5D34-7A67-42A0-868D-31A53ECA7E37}" dt="2024-05-14T13:01:02.202" v="14312"/>
          <ac:cxnSpMkLst>
            <pc:docMk/>
            <pc:sldMk cId="145644249" sldId="449"/>
            <ac:cxnSpMk id="1447" creationId="{D4DCF463-7813-703B-E603-BF10947A5EBD}"/>
          </ac:cxnSpMkLst>
        </pc:cxnChg>
        <pc:cxnChg chg="add mod">
          <ac:chgData name="Heiko Klare" userId="d7b0efbd-a5a6-4d7d-acbc-3da3b9cc1b4b" providerId="ADAL" clId="{42BB5D34-7A67-42A0-868D-31A53ECA7E37}" dt="2024-05-14T13:01:02.202" v="14312"/>
          <ac:cxnSpMkLst>
            <pc:docMk/>
            <pc:sldMk cId="145644249" sldId="449"/>
            <ac:cxnSpMk id="1449" creationId="{B91EE5C9-EB9E-EF34-0894-5DA54BE8A84F}"/>
          </ac:cxnSpMkLst>
        </pc:cxnChg>
        <pc:cxnChg chg="add mod">
          <ac:chgData name="Heiko Klare" userId="d7b0efbd-a5a6-4d7d-acbc-3da3b9cc1b4b" providerId="ADAL" clId="{42BB5D34-7A67-42A0-868D-31A53ECA7E37}" dt="2024-05-14T13:01:02.202" v="14312"/>
          <ac:cxnSpMkLst>
            <pc:docMk/>
            <pc:sldMk cId="145644249" sldId="449"/>
            <ac:cxnSpMk id="1451" creationId="{E9BBEB65-DCAB-6F64-9540-85AF4871376A}"/>
          </ac:cxnSpMkLst>
        </pc:cxnChg>
        <pc:cxnChg chg="add mod">
          <ac:chgData name="Heiko Klare" userId="d7b0efbd-a5a6-4d7d-acbc-3da3b9cc1b4b" providerId="ADAL" clId="{42BB5D34-7A67-42A0-868D-31A53ECA7E37}" dt="2024-05-14T13:01:02.202" v="14312"/>
          <ac:cxnSpMkLst>
            <pc:docMk/>
            <pc:sldMk cId="145644249" sldId="449"/>
            <ac:cxnSpMk id="1453" creationId="{1D938AEF-6B07-A4D1-25B4-35A2A768FD83}"/>
          </ac:cxnSpMkLst>
        </pc:cxnChg>
        <pc:cxnChg chg="add mod">
          <ac:chgData name="Heiko Klare" userId="d7b0efbd-a5a6-4d7d-acbc-3da3b9cc1b4b" providerId="ADAL" clId="{42BB5D34-7A67-42A0-868D-31A53ECA7E37}" dt="2024-05-14T13:01:02.202" v="14312"/>
          <ac:cxnSpMkLst>
            <pc:docMk/>
            <pc:sldMk cId="145644249" sldId="449"/>
            <ac:cxnSpMk id="1455" creationId="{3C4616C1-2867-8995-CD9C-FA42D423AEE7}"/>
          </ac:cxnSpMkLst>
        </pc:cxnChg>
        <pc:cxnChg chg="add mod">
          <ac:chgData name="Heiko Klare" userId="d7b0efbd-a5a6-4d7d-acbc-3da3b9cc1b4b" providerId="ADAL" clId="{42BB5D34-7A67-42A0-868D-31A53ECA7E37}" dt="2024-05-14T13:01:02.202" v="14312"/>
          <ac:cxnSpMkLst>
            <pc:docMk/>
            <pc:sldMk cId="145644249" sldId="449"/>
            <ac:cxnSpMk id="1457" creationId="{CCC0B498-3E19-2C24-6DF4-C63E26C796F0}"/>
          </ac:cxnSpMkLst>
        </pc:cxnChg>
        <pc:cxnChg chg="add mod">
          <ac:chgData name="Heiko Klare" userId="d7b0efbd-a5a6-4d7d-acbc-3da3b9cc1b4b" providerId="ADAL" clId="{42BB5D34-7A67-42A0-868D-31A53ECA7E37}" dt="2024-05-14T13:01:02.202" v="14312"/>
          <ac:cxnSpMkLst>
            <pc:docMk/>
            <pc:sldMk cId="145644249" sldId="449"/>
            <ac:cxnSpMk id="1459" creationId="{164ED1A4-285B-ABF8-531B-2A072D5F0A70}"/>
          </ac:cxnSpMkLst>
        </pc:cxnChg>
        <pc:cxnChg chg="add mod">
          <ac:chgData name="Heiko Klare" userId="d7b0efbd-a5a6-4d7d-acbc-3da3b9cc1b4b" providerId="ADAL" clId="{42BB5D34-7A67-42A0-868D-31A53ECA7E37}" dt="2024-05-14T13:01:02.202" v="14312"/>
          <ac:cxnSpMkLst>
            <pc:docMk/>
            <pc:sldMk cId="145644249" sldId="449"/>
            <ac:cxnSpMk id="1461" creationId="{0F0B8752-A3F3-C325-E262-E654AA55E8A0}"/>
          </ac:cxnSpMkLst>
        </pc:cxnChg>
        <pc:cxnChg chg="add mod">
          <ac:chgData name="Heiko Klare" userId="d7b0efbd-a5a6-4d7d-acbc-3da3b9cc1b4b" providerId="ADAL" clId="{42BB5D34-7A67-42A0-868D-31A53ECA7E37}" dt="2024-05-14T13:01:02.202" v="14312"/>
          <ac:cxnSpMkLst>
            <pc:docMk/>
            <pc:sldMk cId="145644249" sldId="449"/>
            <ac:cxnSpMk id="1463" creationId="{DA2AF8EF-4DB6-23E8-8CB2-19528469C861}"/>
          </ac:cxnSpMkLst>
        </pc:cxnChg>
        <pc:cxnChg chg="add mod">
          <ac:chgData name="Heiko Klare" userId="d7b0efbd-a5a6-4d7d-acbc-3da3b9cc1b4b" providerId="ADAL" clId="{42BB5D34-7A67-42A0-868D-31A53ECA7E37}" dt="2024-05-14T13:01:02.202" v="14312"/>
          <ac:cxnSpMkLst>
            <pc:docMk/>
            <pc:sldMk cId="145644249" sldId="449"/>
            <ac:cxnSpMk id="1465" creationId="{C918A5DC-94D9-E429-081F-39E5AD143360}"/>
          </ac:cxnSpMkLst>
        </pc:cxnChg>
        <pc:cxnChg chg="add mod">
          <ac:chgData name="Heiko Klare" userId="d7b0efbd-a5a6-4d7d-acbc-3da3b9cc1b4b" providerId="ADAL" clId="{42BB5D34-7A67-42A0-868D-31A53ECA7E37}" dt="2024-05-14T13:01:02.202" v="14312"/>
          <ac:cxnSpMkLst>
            <pc:docMk/>
            <pc:sldMk cId="145644249" sldId="449"/>
            <ac:cxnSpMk id="1467" creationId="{34707505-E665-D307-4C45-77EF565041F9}"/>
          </ac:cxnSpMkLst>
        </pc:cxnChg>
        <pc:cxnChg chg="add mod">
          <ac:chgData name="Heiko Klare" userId="d7b0efbd-a5a6-4d7d-acbc-3da3b9cc1b4b" providerId="ADAL" clId="{42BB5D34-7A67-42A0-868D-31A53ECA7E37}" dt="2024-05-14T13:01:02.202" v="14312"/>
          <ac:cxnSpMkLst>
            <pc:docMk/>
            <pc:sldMk cId="145644249" sldId="449"/>
            <ac:cxnSpMk id="1469" creationId="{944D3B46-C96F-0937-FF93-8A796C9CBD8F}"/>
          </ac:cxnSpMkLst>
        </pc:cxnChg>
        <pc:cxnChg chg="add mod">
          <ac:chgData name="Heiko Klare" userId="d7b0efbd-a5a6-4d7d-acbc-3da3b9cc1b4b" providerId="ADAL" clId="{42BB5D34-7A67-42A0-868D-31A53ECA7E37}" dt="2024-05-14T13:01:02.202" v="14312"/>
          <ac:cxnSpMkLst>
            <pc:docMk/>
            <pc:sldMk cId="145644249" sldId="449"/>
            <ac:cxnSpMk id="1471" creationId="{94E8B06B-894E-3DA3-F875-04537DC2B144}"/>
          </ac:cxnSpMkLst>
        </pc:cxnChg>
        <pc:cxnChg chg="add mod">
          <ac:chgData name="Heiko Klare" userId="d7b0efbd-a5a6-4d7d-acbc-3da3b9cc1b4b" providerId="ADAL" clId="{42BB5D34-7A67-42A0-868D-31A53ECA7E37}" dt="2024-05-14T13:01:02.202" v="14312"/>
          <ac:cxnSpMkLst>
            <pc:docMk/>
            <pc:sldMk cId="145644249" sldId="449"/>
            <ac:cxnSpMk id="1473" creationId="{5666803E-4A18-39C4-BFA4-E90B1E2EDF03}"/>
          </ac:cxnSpMkLst>
        </pc:cxnChg>
        <pc:cxnChg chg="add mod">
          <ac:chgData name="Heiko Klare" userId="d7b0efbd-a5a6-4d7d-acbc-3da3b9cc1b4b" providerId="ADAL" clId="{42BB5D34-7A67-42A0-868D-31A53ECA7E37}" dt="2024-05-14T13:01:02.202" v="14312"/>
          <ac:cxnSpMkLst>
            <pc:docMk/>
            <pc:sldMk cId="145644249" sldId="449"/>
            <ac:cxnSpMk id="1475" creationId="{A1C266EE-A150-6945-1E70-B4EDA5138BD2}"/>
          </ac:cxnSpMkLst>
        </pc:cxnChg>
        <pc:cxnChg chg="add mod">
          <ac:chgData name="Heiko Klare" userId="d7b0efbd-a5a6-4d7d-acbc-3da3b9cc1b4b" providerId="ADAL" clId="{42BB5D34-7A67-42A0-868D-31A53ECA7E37}" dt="2024-05-14T13:01:02.202" v="14312"/>
          <ac:cxnSpMkLst>
            <pc:docMk/>
            <pc:sldMk cId="145644249" sldId="449"/>
            <ac:cxnSpMk id="1477" creationId="{978FC9DB-DAB5-41D6-6EF1-99B2A2A393B8}"/>
          </ac:cxnSpMkLst>
        </pc:cxnChg>
        <pc:cxnChg chg="add mod">
          <ac:chgData name="Heiko Klare" userId="d7b0efbd-a5a6-4d7d-acbc-3da3b9cc1b4b" providerId="ADAL" clId="{42BB5D34-7A67-42A0-868D-31A53ECA7E37}" dt="2024-05-14T13:01:02.202" v="14312"/>
          <ac:cxnSpMkLst>
            <pc:docMk/>
            <pc:sldMk cId="145644249" sldId="449"/>
            <ac:cxnSpMk id="1479" creationId="{810FD182-0507-9993-C87C-7EC7B3C96213}"/>
          </ac:cxnSpMkLst>
        </pc:cxnChg>
        <pc:cxnChg chg="add mod">
          <ac:chgData name="Heiko Klare" userId="d7b0efbd-a5a6-4d7d-acbc-3da3b9cc1b4b" providerId="ADAL" clId="{42BB5D34-7A67-42A0-868D-31A53ECA7E37}" dt="2024-05-14T13:01:02.202" v="14312"/>
          <ac:cxnSpMkLst>
            <pc:docMk/>
            <pc:sldMk cId="145644249" sldId="449"/>
            <ac:cxnSpMk id="1481" creationId="{5FD10F35-155E-2178-EEBC-2C3D3609444E}"/>
          </ac:cxnSpMkLst>
        </pc:cxnChg>
        <pc:cxnChg chg="add mod">
          <ac:chgData name="Heiko Klare" userId="d7b0efbd-a5a6-4d7d-acbc-3da3b9cc1b4b" providerId="ADAL" clId="{42BB5D34-7A67-42A0-868D-31A53ECA7E37}" dt="2024-05-14T13:01:02.202" v="14312"/>
          <ac:cxnSpMkLst>
            <pc:docMk/>
            <pc:sldMk cId="145644249" sldId="449"/>
            <ac:cxnSpMk id="1483" creationId="{3468C354-9C29-239D-7491-C5D003D5D5D6}"/>
          </ac:cxnSpMkLst>
        </pc:cxnChg>
        <pc:cxnChg chg="add mod">
          <ac:chgData name="Heiko Klare" userId="d7b0efbd-a5a6-4d7d-acbc-3da3b9cc1b4b" providerId="ADAL" clId="{42BB5D34-7A67-42A0-868D-31A53ECA7E37}" dt="2024-05-14T13:01:02.202" v="14312"/>
          <ac:cxnSpMkLst>
            <pc:docMk/>
            <pc:sldMk cId="145644249" sldId="449"/>
            <ac:cxnSpMk id="1485" creationId="{6D97CC86-474D-A8FD-7968-5D3F4B961043}"/>
          </ac:cxnSpMkLst>
        </pc:cxnChg>
        <pc:cxnChg chg="add mod">
          <ac:chgData name="Heiko Klare" userId="d7b0efbd-a5a6-4d7d-acbc-3da3b9cc1b4b" providerId="ADAL" clId="{42BB5D34-7A67-42A0-868D-31A53ECA7E37}" dt="2024-05-14T13:01:02.202" v="14312"/>
          <ac:cxnSpMkLst>
            <pc:docMk/>
            <pc:sldMk cId="145644249" sldId="449"/>
            <ac:cxnSpMk id="1487" creationId="{6CDFA8BB-FFBA-2BEB-38AD-230F2FA7ED23}"/>
          </ac:cxnSpMkLst>
        </pc:cxnChg>
        <pc:cxnChg chg="add mod">
          <ac:chgData name="Heiko Klare" userId="d7b0efbd-a5a6-4d7d-acbc-3da3b9cc1b4b" providerId="ADAL" clId="{42BB5D34-7A67-42A0-868D-31A53ECA7E37}" dt="2024-05-14T13:01:02.202" v="14312"/>
          <ac:cxnSpMkLst>
            <pc:docMk/>
            <pc:sldMk cId="145644249" sldId="449"/>
            <ac:cxnSpMk id="1489" creationId="{D3D5839D-5AFA-3041-7461-892CBAE76C47}"/>
          </ac:cxnSpMkLst>
        </pc:cxnChg>
        <pc:cxnChg chg="add mod">
          <ac:chgData name="Heiko Klare" userId="d7b0efbd-a5a6-4d7d-acbc-3da3b9cc1b4b" providerId="ADAL" clId="{42BB5D34-7A67-42A0-868D-31A53ECA7E37}" dt="2024-05-14T13:01:02.202" v="14312"/>
          <ac:cxnSpMkLst>
            <pc:docMk/>
            <pc:sldMk cId="145644249" sldId="449"/>
            <ac:cxnSpMk id="1491" creationId="{28EAF9D9-BAF7-516C-7FB6-053A3FF72191}"/>
          </ac:cxnSpMkLst>
        </pc:cxnChg>
        <pc:cxnChg chg="add mod">
          <ac:chgData name="Heiko Klare" userId="d7b0efbd-a5a6-4d7d-acbc-3da3b9cc1b4b" providerId="ADAL" clId="{42BB5D34-7A67-42A0-868D-31A53ECA7E37}" dt="2024-05-14T13:01:02.202" v="14312"/>
          <ac:cxnSpMkLst>
            <pc:docMk/>
            <pc:sldMk cId="145644249" sldId="449"/>
            <ac:cxnSpMk id="1493" creationId="{435845D3-32D7-FA0A-52E2-3A48C6664B93}"/>
          </ac:cxnSpMkLst>
        </pc:cxnChg>
        <pc:cxnChg chg="add mod">
          <ac:chgData name="Heiko Klare" userId="d7b0efbd-a5a6-4d7d-acbc-3da3b9cc1b4b" providerId="ADAL" clId="{42BB5D34-7A67-42A0-868D-31A53ECA7E37}" dt="2024-05-14T13:01:02.202" v="14312"/>
          <ac:cxnSpMkLst>
            <pc:docMk/>
            <pc:sldMk cId="145644249" sldId="449"/>
            <ac:cxnSpMk id="1495" creationId="{E4889746-BBC5-8A60-7598-C1354D106F6E}"/>
          </ac:cxnSpMkLst>
        </pc:cxnChg>
        <pc:cxnChg chg="add mod">
          <ac:chgData name="Heiko Klare" userId="d7b0efbd-a5a6-4d7d-acbc-3da3b9cc1b4b" providerId="ADAL" clId="{42BB5D34-7A67-42A0-868D-31A53ECA7E37}" dt="2024-05-14T13:01:02.202" v="14312"/>
          <ac:cxnSpMkLst>
            <pc:docMk/>
            <pc:sldMk cId="145644249" sldId="449"/>
            <ac:cxnSpMk id="1497" creationId="{AD82DAC0-AD2D-AEC5-C36B-E2EA0AC8ACAF}"/>
          </ac:cxnSpMkLst>
        </pc:cxnChg>
        <pc:cxnChg chg="add mod">
          <ac:chgData name="Heiko Klare" userId="d7b0efbd-a5a6-4d7d-acbc-3da3b9cc1b4b" providerId="ADAL" clId="{42BB5D34-7A67-42A0-868D-31A53ECA7E37}" dt="2024-05-14T13:01:02.202" v="14312"/>
          <ac:cxnSpMkLst>
            <pc:docMk/>
            <pc:sldMk cId="145644249" sldId="449"/>
            <ac:cxnSpMk id="1499" creationId="{05EB4FD7-27B0-CBC4-3B44-6FBD90141120}"/>
          </ac:cxnSpMkLst>
        </pc:cxnChg>
        <pc:cxnChg chg="add mod">
          <ac:chgData name="Heiko Klare" userId="d7b0efbd-a5a6-4d7d-acbc-3da3b9cc1b4b" providerId="ADAL" clId="{42BB5D34-7A67-42A0-868D-31A53ECA7E37}" dt="2024-05-14T13:01:02.202" v="14312"/>
          <ac:cxnSpMkLst>
            <pc:docMk/>
            <pc:sldMk cId="145644249" sldId="449"/>
            <ac:cxnSpMk id="1501" creationId="{759CB5BC-4378-9108-00D8-B3010444C912}"/>
          </ac:cxnSpMkLst>
        </pc:cxnChg>
        <pc:cxnChg chg="add mod">
          <ac:chgData name="Heiko Klare" userId="d7b0efbd-a5a6-4d7d-acbc-3da3b9cc1b4b" providerId="ADAL" clId="{42BB5D34-7A67-42A0-868D-31A53ECA7E37}" dt="2024-05-14T13:01:02.202" v="14312"/>
          <ac:cxnSpMkLst>
            <pc:docMk/>
            <pc:sldMk cId="145644249" sldId="449"/>
            <ac:cxnSpMk id="1503" creationId="{BC7A498D-2FEF-25C5-3372-41290680C03D}"/>
          </ac:cxnSpMkLst>
        </pc:cxnChg>
        <pc:cxnChg chg="add mod">
          <ac:chgData name="Heiko Klare" userId="d7b0efbd-a5a6-4d7d-acbc-3da3b9cc1b4b" providerId="ADAL" clId="{42BB5D34-7A67-42A0-868D-31A53ECA7E37}" dt="2024-05-14T13:01:02.202" v="14312"/>
          <ac:cxnSpMkLst>
            <pc:docMk/>
            <pc:sldMk cId="145644249" sldId="449"/>
            <ac:cxnSpMk id="1505" creationId="{2DDD84D2-A00C-026E-B6BE-8FC6CEF93E6C}"/>
          </ac:cxnSpMkLst>
        </pc:cxnChg>
        <pc:cxnChg chg="add mod">
          <ac:chgData name="Heiko Klare" userId="d7b0efbd-a5a6-4d7d-acbc-3da3b9cc1b4b" providerId="ADAL" clId="{42BB5D34-7A67-42A0-868D-31A53ECA7E37}" dt="2024-05-14T13:01:02.202" v="14312"/>
          <ac:cxnSpMkLst>
            <pc:docMk/>
            <pc:sldMk cId="145644249" sldId="449"/>
            <ac:cxnSpMk id="1507" creationId="{43FB6AB3-C779-7673-3FE1-C31FB3ECFD62}"/>
          </ac:cxnSpMkLst>
        </pc:cxnChg>
        <pc:cxnChg chg="add mod">
          <ac:chgData name="Heiko Klare" userId="d7b0efbd-a5a6-4d7d-acbc-3da3b9cc1b4b" providerId="ADAL" clId="{42BB5D34-7A67-42A0-868D-31A53ECA7E37}" dt="2024-05-14T13:01:02.202" v="14312"/>
          <ac:cxnSpMkLst>
            <pc:docMk/>
            <pc:sldMk cId="145644249" sldId="449"/>
            <ac:cxnSpMk id="1509" creationId="{937AE5A8-866D-0953-B642-D99262204DF9}"/>
          </ac:cxnSpMkLst>
        </pc:cxnChg>
        <pc:cxnChg chg="add mod">
          <ac:chgData name="Heiko Klare" userId="d7b0efbd-a5a6-4d7d-acbc-3da3b9cc1b4b" providerId="ADAL" clId="{42BB5D34-7A67-42A0-868D-31A53ECA7E37}" dt="2024-05-14T13:01:02.202" v="14312"/>
          <ac:cxnSpMkLst>
            <pc:docMk/>
            <pc:sldMk cId="145644249" sldId="449"/>
            <ac:cxnSpMk id="1511" creationId="{488232FE-4BB5-CD96-A819-BBF7FEA44DED}"/>
          </ac:cxnSpMkLst>
        </pc:cxnChg>
        <pc:cxnChg chg="add mod">
          <ac:chgData name="Heiko Klare" userId="d7b0efbd-a5a6-4d7d-acbc-3da3b9cc1b4b" providerId="ADAL" clId="{42BB5D34-7A67-42A0-868D-31A53ECA7E37}" dt="2024-05-14T13:01:02.202" v="14312"/>
          <ac:cxnSpMkLst>
            <pc:docMk/>
            <pc:sldMk cId="145644249" sldId="449"/>
            <ac:cxnSpMk id="1513" creationId="{39B0509C-AB84-3FA6-5667-A21C75DB5D39}"/>
          </ac:cxnSpMkLst>
        </pc:cxnChg>
        <pc:cxnChg chg="add mod">
          <ac:chgData name="Heiko Klare" userId="d7b0efbd-a5a6-4d7d-acbc-3da3b9cc1b4b" providerId="ADAL" clId="{42BB5D34-7A67-42A0-868D-31A53ECA7E37}" dt="2024-05-14T13:01:02.202" v="14312"/>
          <ac:cxnSpMkLst>
            <pc:docMk/>
            <pc:sldMk cId="145644249" sldId="449"/>
            <ac:cxnSpMk id="1515" creationId="{0B36C56F-7737-51B1-1BA1-993844F03C76}"/>
          </ac:cxnSpMkLst>
        </pc:cxnChg>
        <pc:cxnChg chg="add mod">
          <ac:chgData name="Heiko Klare" userId="d7b0efbd-a5a6-4d7d-acbc-3da3b9cc1b4b" providerId="ADAL" clId="{42BB5D34-7A67-42A0-868D-31A53ECA7E37}" dt="2024-05-14T13:01:02.202" v="14312"/>
          <ac:cxnSpMkLst>
            <pc:docMk/>
            <pc:sldMk cId="145644249" sldId="449"/>
            <ac:cxnSpMk id="1517" creationId="{FA18C2E8-75F2-E23B-972D-B4C1F23B5F27}"/>
          </ac:cxnSpMkLst>
        </pc:cxnChg>
        <pc:cxnChg chg="add mod">
          <ac:chgData name="Heiko Klare" userId="d7b0efbd-a5a6-4d7d-acbc-3da3b9cc1b4b" providerId="ADAL" clId="{42BB5D34-7A67-42A0-868D-31A53ECA7E37}" dt="2024-05-14T13:01:02.202" v="14312"/>
          <ac:cxnSpMkLst>
            <pc:docMk/>
            <pc:sldMk cId="145644249" sldId="449"/>
            <ac:cxnSpMk id="1519" creationId="{5E074DD4-5B2B-82F8-8621-D307DAEBCB05}"/>
          </ac:cxnSpMkLst>
        </pc:cxnChg>
        <pc:cxnChg chg="add mod">
          <ac:chgData name="Heiko Klare" userId="d7b0efbd-a5a6-4d7d-acbc-3da3b9cc1b4b" providerId="ADAL" clId="{42BB5D34-7A67-42A0-868D-31A53ECA7E37}" dt="2024-05-14T13:01:02.202" v="14312"/>
          <ac:cxnSpMkLst>
            <pc:docMk/>
            <pc:sldMk cId="145644249" sldId="449"/>
            <ac:cxnSpMk id="1521" creationId="{554C232D-8E06-5575-8014-C23075091829}"/>
          </ac:cxnSpMkLst>
        </pc:cxnChg>
        <pc:cxnChg chg="add mod">
          <ac:chgData name="Heiko Klare" userId="d7b0efbd-a5a6-4d7d-acbc-3da3b9cc1b4b" providerId="ADAL" clId="{42BB5D34-7A67-42A0-868D-31A53ECA7E37}" dt="2024-05-14T13:01:02.202" v="14312"/>
          <ac:cxnSpMkLst>
            <pc:docMk/>
            <pc:sldMk cId="145644249" sldId="449"/>
            <ac:cxnSpMk id="1523" creationId="{82874D01-E4CD-1CF7-A02B-DB9308CC4E7B}"/>
          </ac:cxnSpMkLst>
        </pc:cxnChg>
        <pc:cxnChg chg="add mod">
          <ac:chgData name="Heiko Klare" userId="d7b0efbd-a5a6-4d7d-acbc-3da3b9cc1b4b" providerId="ADAL" clId="{42BB5D34-7A67-42A0-868D-31A53ECA7E37}" dt="2024-05-14T13:01:02.202" v="14312"/>
          <ac:cxnSpMkLst>
            <pc:docMk/>
            <pc:sldMk cId="145644249" sldId="449"/>
            <ac:cxnSpMk id="1525" creationId="{7C7783A6-605C-518E-9AFD-6C8BCA06E6F7}"/>
          </ac:cxnSpMkLst>
        </pc:cxnChg>
        <pc:cxnChg chg="add mod">
          <ac:chgData name="Heiko Klare" userId="d7b0efbd-a5a6-4d7d-acbc-3da3b9cc1b4b" providerId="ADAL" clId="{42BB5D34-7A67-42A0-868D-31A53ECA7E37}" dt="2024-05-14T13:01:02.202" v="14312"/>
          <ac:cxnSpMkLst>
            <pc:docMk/>
            <pc:sldMk cId="145644249" sldId="449"/>
            <ac:cxnSpMk id="1527" creationId="{6C7E8ADD-1CC8-780D-15C1-A7492AD9A9EC}"/>
          </ac:cxnSpMkLst>
        </pc:cxnChg>
        <pc:cxnChg chg="add mod">
          <ac:chgData name="Heiko Klare" userId="d7b0efbd-a5a6-4d7d-acbc-3da3b9cc1b4b" providerId="ADAL" clId="{42BB5D34-7A67-42A0-868D-31A53ECA7E37}" dt="2024-05-14T13:01:02.202" v="14312"/>
          <ac:cxnSpMkLst>
            <pc:docMk/>
            <pc:sldMk cId="145644249" sldId="449"/>
            <ac:cxnSpMk id="1529" creationId="{BB2CECDC-E2ED-F575-7DA5-C21C803433AE}"/>
          </ac:cxnSpMkLst>
        </pc:cxnChg>
        <pc:cxnChg chg="add mod">
          <ac:chgData name="Heiko Klare" userId="d7b0efbd-a5a6-4d7d-acbc-3da3b9cc1b4b" providerId="ADAL" clId="{42BB5D34-7A67-42A0-868D-31A53ECA7E37}" dt="2024-05-14T13:01:02.202" v="14312"/>
          <ac:cxnSpMkLst>
            <pc:docMk/>
            <pc:sldMk cId="145644249" sldId="449"/>
            <ac:cxnSpMk id="1531" creationId="{6EDFA994-ABF5-BCFD-DB46-F2FB0DCEC174}"/>
          </ac:cxnSpMkLst>
        </pc:cxnChg>
        <pc:cxnChg chg="add mod">
          <ac:chgData name="Heiko Klare" userId="d7b0efbd-a5a6-4d7d-acbc-3da3b9cc1b4b" providerId="ADAL" clId="{42BB5D34-7A67-42A0-868D-31A53ECA7E37}" dt="2024-05-14T13:01:02.202" v="14312"/>
          <ac:cxnSpMkLst>
            <pc:docMk/>
            <pc:sldMk cId="145644249" sldId="449"/>
            <ac:cxnSpMk id="1533" creationId="{9E520788-DC40-3BF7-87FD-FA7C7D8222C1}"/>
          </ac:cxnSpMkLst>
        </pc:cxnChg>
        <pc:cxnChg chg="add mod">
          <ac:chgData name="Heiko Klare" userId="d7b0efbd-a5a6-4d7d-acbc-3da3b9cc1b4b" providerId="ADAL" clId="{42BB5D34-7A67-42A0-868D-31A53ECA7E37}" dt="2024-05-14T13:01:02.202" v="14312"/>
          <ac:cxnSpMkLst>
            <pc:docMk/>
            <pc:sldMk cId="145644249" sldId="449"/>
            <ac:cxnSpMk id="1535" creationId="{064A93BB-B953-4359-B6BA-5B77E9BAC8D5}"/>
          </ac:cxnSpMkLst>
        </pc:cxnChg>
        <pc:cxnChg chg="add mod">
          <ac:chgData name="Heiko Klare" userId="d7b0efbd-a5a6-4d7d-acbc-3da3b9cc1b4b" providerId="ADAL" clId="{42BB5D34-7A67-42A0-868D-31A53ECA7E37}" dt="2024-05-14T13:01:02.202" v="14312"/>
          <ac:cxnSpMkLst>
            <pc:docMk/>
            <pc:sldMk cId="145644249" sldId="449"/>
            <ac:cxnSpMk id="1537" creationId="{4A6A172F-5276-23F8-191E-ED33D2C4D7A1}"/>
          </ac:cxnSpMkLst>
        </pc:cxnChg>
        <pc:cxnChg chg="add mod">
          <ac:chgData name="Heiko Klare" userId="d7b0efbd-a5a6-4d7d-acbc-3da3b9cc1b4b" providerId="ADAL" clId="{42BB5D34-7A67-42A0-868D-31A53ECA7E37}" dt="2024-05-14T13:01:02.202" v="14312"/>
          <ac:cxnSpMkLst>
            <pc:docMk/>
            <pc:sldMk cId="145644249" sldId="449"/>
            <ac:cxnSpMk id="1539" creationId="{0DD69AF4-DFBC-58D7-7258-024A1E36EB87}"/>
          </ac:cxnSpMkLst>
        </pc:cxnChg>
        <pc:cxnChg chg="add mod">
          <ac:chgData name="Heiko Klare" userId="d7b0efbd-a5a6-4d7d-acbc-3da3b9cc1b4b" providerId="ADAL" clId="{42BB5D34-7A67-42A0-868D-31A53ECA7E37}" dt="2024-05-14T13:01:02.202" v="14312"/>
          <ac:cxnSpMkLst>
            <pc:docMk/>
            <pc:sldMk cId="145644249" sldId="449"/>
            <ac:cxnSpMk id="1541" creationId="{802EE844-BFE9-6411-54C8-1F649D221D95}"/>
          </ac:cxnSpMkLst>
        </pc:cxnChg>
        <pc:cxnChg chg="add mod">
          <ac:chgData name="Heiko Klare" userId="d7b0efbd-a5a6-4d7d-acbc-3da3b9cc1b4b" providerId="ADAL" clId="{42BB5D34-7A67-42A0-868D-31A53ECA7E37}" dt="2024-05-14T13:01:02.202" v="14312"/>
          <ac:cxnSpMkLst>
            <pc:docMk/>
            <pc:sldMk cId="145644249" sldId="449"/>
            <ac:cxnSpMk id="1543" creationId="{B65BEECE-86A1-5EBF-6D00-CEE6839057A9}"/>
          </ac:cxnSpMkLst>
        </pc:cxnChg>
        <pc:cxnChg chg="add mod">
          <ac:chgData name="Heiko Klare" userId="d7b0efbd-a5a6-4d7d-acbc-3da3b9cc1b4b" providerId="ADAL" clId="{42BB5D34-7A67-42A0-868D-31A53ECA7E37}" dt="2024-05-14T13:01:02.202" v="14312"/>
          <ac:cxnSpMkLst>
            <pc:docMk/>
            <pc:sldMk cId="145644249" sldId="449"/>
            <ac:cxnSpMk id="1545" creationId="{5E1884C2-B93E-6D4E-DA05-47D9676568B9}"/>
          </ac:cxnSpMkLst>
        </pc:cxnChg>
        <pc:cxnChg chg="add mod">
          <ac:chgData name="Heiko Klare" userId="d7b0efbd-a5a6-4d7d-acbc-3da3b9cc1b4b" providerId="ADAL" clId="{42BB5D34-7A67-42A0-868D-31A53ECA7E37}" dt="2024-05-14T13:01:02.202" v="14312"/>
          <ac:cxnSpMkLst>
            <pc:docMk/>
            <pc:sldMk cId="145644249" sldId="449"/>
            <ac:cxnSpMk id="1547" creationId="{BD856377-5051-6595-793F-472458384C75}"/>
          </ac:cxnSpMkLst>
        </pc:cxnChg>
        <pc:cxnChg chg="add mod">
          <ac:chgData name="Heiko Klare" userId="d7b0efbd-a5a6-4d7d-acbc-3da3b9cc1b4b" providerId="ADAL" clId="{42BB5D34-7A67-42A0-868D-31A53ECA7E37}" dt="2024-05-14T13:01:02.202" v="14312"/>
          <ac:cxnSpMkLst>
            <pc:docMk/>
            <pc:sldMk cId="145644249" sldId="449"/>
            <ac:cxnSpMk id="1549" creationId="{EC492459-7321-3A3B-B7C5-BBF3954F944F}"/>
          </ac:cxnSpMkLst>
        </pc:cxnChg>
        <pc:cxnChg chg="add mod">
          <ac:chgData name="Heiko Klare" userId="d7b0efbd-a5a6-4d7d-acbc-3da3b9cc1b4b" providerId="ADAL" clId="{42BB5D34-7A67-42A0-868D-31A53ECA7E37}" dt="2024-05-14T13:01:02.202" v="14312"/>
          <ac:cxnSpMkLst>
            <pc:docMk/>
            <pc:sldMk cId="145644249" sldId="449"/>
            <ac:cxnSpMk id="1551" creationId="{4000954C-0FF8-208D-974A-2E13B21C8289}"/>
          </ac:cxnSpMkLst>
        </pc:cxnChg>
        <pc:cxnChg chg="add mod">
          <ac:chgData name="Heiko Klare" userId="d7b0efbd-a5a6-4d7d-acbc-3da3b9cc1b4b" providerId="ADAL" clId="{42BB5D34-7A67-42A0-868D-31A53ECA7E37}" dt="2024-05-14T13:01:02.202" v="14312"/>
          <ac:cxnSpMkLst>
            <pc:docMk/>
            <pc:sldMk cId="145644249" sldId="449"/>
            <ac:cxnSpMk id="1553" creationId="{F92E6CB2-18E6-3574-574B-CEBAE7B6C560}"/>
          </ac:cxnSpMkLst>
        </pc:cxnChg>
        <pc:cxnChg chg="add mod">
          <ac:chgData name="Heiko Klare" userId="d7b0efbd-a5a6-4d7d-acbc-3da3b9cc1b4b" providerId="ADAL" clId="{42BB5D34-7A67-42A0-868D-31A53ECA7E37}" dt="2024-05-14T13:01:02.202" v="14312"/>
          <ac:cxnSpMkLst>
            <pc:docMk/>
            <pc:sldMk cId="145644249" sldId="449"/>
            <ac:cxnSpMk id="1555" creationId="{2950DE62-E2F6-2D20-2FA9-4EBD71667AF5}"/>
          </ac:cxnSpMkLst>
        </pc:cxnChg>
        <pc:cxnChg chg="add mod">
          <ac:chgData name="Heiko Klare" userId="d7b0efbd-a5a6-4d7d-acbc-3da3b9cc1b4b" providerId="ADAL" clId="{42BB5D34-7A67-42A0-868D-31A53ECA7E37}" dt="2024-05-14T13:01:02.202" v="14312"/>
          <ac:cxnSpMkLst>
            <pc:docMk/>
            <pc:sldMk cId="145644249" sldId="449"/>
            <ac:cxnSpMk id="1557" creationId="{8FD2CC06-7D29-403C-5BAC-901460FB0AA1}"/>
          </ac:cxnSpMkLst>
        </pc:cxnChg>
        <pc:cxnChg chg="add mod">
          <ac:chgData name="Heiko Klare" userId="d7b0efbd-a5a6-4d7d-acbc-3da3b9cc1b4b" providerId="ADAL" clId="{42BB5D34-7A67-42A0-868D-31A53ECA7E37}" dt="2024-05-14T13:01:02.202" v="14312"/>
          <ac:cxnSpMkLst>
            <pc:docMk/>
            <pc:sldMk cId="145644249" sldId="449"/>
            <ac:cxnSpMk id="1559" creationId="{319A6EF6-C4EC-CF80-2C82-E36F82D5E8B1}"/>
          </ac:cxnSpMkLst>
        </pc:cxnChg>
        <pc:cxnChg chg="add mod">
          <ac:chgData name="Heiko Klare" userId="d7b0efbd-a5a6-4d7d-acbc-3da3b9cc1b4b" providerId="ADAL" clId="{42BB5D34-7A67-42A0-868D-31A53ECA7E37}" dt="2024-05-14T13:01:02.202" v="14312"/>
          <ac:cxnSpMkLst>
            <pc:docMk/>
            <pc:sldMk cId="145644249" sldId="449"/>
            <ac:cxnSpMk id="1561" creationId="{94B3FDF0-7B18-1C55-81AB-50A18E447191}"/>
          </ac:cxnSpMkLst>
        </pc:cxnChg>
        <pc:cxnChg chg="add mod">
          <ac:chgData name="Heiko Klare" userId="d7b0efbd-a5a6-4d7d-acbc-3da3b9cc1b4b" providerId="ADAL" clId="{42BB5D34-7A67-42A0-868D-31A53ECA7E37}" dt="2024-05-14T13:01:02.202" v="14312"/>
          <ac:cxnSpMkLst>
            <pc:docMk/>
            <pc:sldMk cId="145644249" sldId="449"/>
            <ac:cxnSpMk id="1563" creationId="{E40A5115-C9ED-CB7F-6C94-69C69D4E2286}"/>
          </ac:cxnSpMkLst>
        </pc:cxnChg>
        <pc:cxnChg chg="add mod">
          <ac:chgData name="Heiko Klare" userId="d7b0efbd-a5a6-4d7d-acbc-3da3b9cc1b4b" providerId="ADAL" clId="{42BB5D34-7A67-42A0-868D-31A53ECA7E37}" dt="2024-05-14T13:01:02.202" v="14312"/>
          <ac:cxnSpMkLst>
            <pc:docMk/>
            <pc:sldMk cId="145644249" sldId="449"/>
            <ac:cxnSpMk id="1565" creationId="{9511ACBA-4E58-4186-E223-4E90F22DEC2E}"/>
          </ac:cxnSpMkLst>
        </pc:cxnChg>
        <pc:cxnChg chg="add mod">
          <ac:chgData name="Heiko Klare" userId="d7b0efbd-a5a6-4d7d-acbc-3da3b9cc1b4b" providerId="ADAL" clId="{42BB5D34-7A67-42A0-868D-31A53ECA7E37}" dt="2024-05-14T13:01:02.202" v="14312"/>
          <ac:cxnSpMkLst>
            <pc:docMk/>
            <pc:sldMk cId="145644249" sldId="449"/>
            <ac:cxnSpMk id="1567" creationId="{1402A4C7-5C78-61AC-AF00-F6094DB67E22}"/>
          </ac:cxnSpMkLst>
        </pc:cxnChg>
        <pc:cxnChg chg="add mod">
          <ac:chgData name="Heiko Klare" userId="d7b0efbd-a5a6-4d7d-acbc-3da3b9cc1b4b" providerId="ADAL" clId="{42BB5D34-7A67-42A0-868D-31A53ECA7E37}" dt="2024-05-14T13:01:02.202" v="14312"/>
          <ac:cxnSpMkLst>
            <pc:docMk/>
            <pc:sldMk cId="145644249" sldId="449"/>
            <ac:cxnSpMk id="1569" creationId="{B3EE90C6-19A4-8225-CCD4-72BEAB34763E}"/>
          </ac:cxnSpMkLst>
        </pc:cxnChg>
        <pc:cxnChg chg="add mod">
          <ac:chgData name="Heiko Klare" userId="d7b0efbd-a5a6-4d7d-acbc-3da3b9cc1b4b" providerId="ADAL" clId="{42BB5D34-7A67-42A0-868D-31A53ECA7E37}" dt="2024-05-14T13:01:02.202" v="14312"/>
          <ac:cxnSpMkLst>
            <pc:docMk/>
            <pc:sldMk cId="145644249" sldId="449"/>
            <ac:cxnSpMk id="1571" creationId="{42DB2955-15A5-82DC-2144-AFB6180734BB}"/>
          </ac:cxnSpMkLst>
        </pc:cxnChg>
        <pc:cxnChg chg="add mod">
          <ac:chgData name="Heiko Klare" userId="d7b0efbd-a5a6-4d7d-acbc-3da3b9cc1b4b" providerId="ADAL" clId="{42BB5D34-7A67-42A0-868D-31A53ECA7E37}" dt="2024-05-14T13:01:02.202" v="14312"/>
          <ac:cxnSpMkLst>
            <pc:docMk/>
            <pc:sldMk cId="145644249" sldId="449"/>
            <ac:cxnSpMk id="1573" creationId="{480CE14B-D17B-AC4F-B9F1-CABAAE278092}"/>
          </ac:cxnSpMkLst>
        </pc:cxnChg>
        <pc:cxnChg chg="add mod">
          <ac:chgData name="Heiko Klare" userId="d7b0efbd-a5a6-4d7d-acbc-3da3b9cc1b4b" providerId="ADAL" clId="{42BB5D34-7A67-42A0-868D-31A53ECA7E37}" dt="2024-05-14T13:01:02.202" v="14312"/>
          <ac:cxnSpMkLst>
            <pc:docMk/>
            <pc:sldMk cId="145644249" sldId="449"/>
            <ac:cxnSpMk id="1575" creationId="{7763DDCE-B528-9A9C-C437-F5DBEEC26C7C}"/>
          </ac:cxnSpMkLst>
        </pc:cxnChg>
        <pc:cxnChg chg="add mod">
          <ac:chgData name="Heiko Klare" userId="d7b0efbd-a5a6-4d7d-acbc-3da3b9cc1b4b" providerId="ADAL" clId="{42BB5D34-7A67-42A0-868D-31A53ECA7E37}" dt="2024-05-14T13:01:02.202" v="14312"/>
          <ac:cxnSpMkLst>
            <pc:docMk/>
            <pc:sldMk cId="145644249" sldId="449"/>
            <ac:cxnSpMk id="1577" creationId="{4DDF8043-5BAB-1272-AD1C-9071C5B9C6F7}"/>
          </ac:cxnSpMkLst>
        </pc:cxnChg>
        <pc:cxnChg chg="add mod">
          <ac:chgData name="Heiko Klare" userId="d7b0efbd-a5a6-4d7d-acbc-3da3b9cc1b4b" providerId="ADAL" clId="{42BB5D34-7A67-42A0-868D-31A53ECA7E37}" dt="2024-05-14T13:01:02.202" v="14312"/>
          <ac:cxnSpMkLst>
            <pc:docMk/>
            <pc:sldMk cId="145644249" sldId="449"/>
            <ac:cxnSpMk id="1579" creationId="{748F9D93-50B9-CF46-6350-57E36BAC1F43}"/>
          </ac:cxnSpMkLst>
        </pc:cxnChg>
        <pc:cxnChg chg="add mod">
          <ac:chgData name="Heiko Klare" userId="d7b0efbd-a5a6-4d7d-acbc-3da3b9cc1b4b" providerId="ADAL" clId="{42BB5D34-7A67-42A0-868D-31A53ECA7E37}" dt="2024-05-14T13:01:02.202" v="14312"/>
          <ac:cxnSpMkLst>
            <pc:docMk/>
            <pc:sldMk cId="145644249" sldId="449"/>
            <ac:cxnSpMk id="1581" creationId="{9FD38AB3-210D-854F-2744-6A75EA40C868}"/>
          </ac:cxnSpMkLst>
        </pc:cxnChg>
        <pc:cxnChg chg="add mod">
          <ac:chgData name="Heiko Klare" userId="d7b0efbd-a5a6-4d7d-acbc-3da3b9cc1b4b" providerId="ADAL" clId="{42BB5D34-7A67-42A0-868D-31A53ECA7E37}" dt="2024-05-14T13:01:02.202" v="14312"/>
          <ac:cxnSpMkLst>
            <pc:docMk/>
            <pc:sldMk cId="145644249" sldId="449"/>
            <ac:cxnSpMk id="1583" creationId="{787BE59A-9A41-C8CA-5BFF-1AE41844B05B}"/>
          </ac:cxnSpMkLst>
        </pc:cxnChg>
        <pc:cxnChg chg="add mod">
          <ac:chgData name="Heiko Klare" userId="d7b0efbd-a5a6-4d7d-acbc-3da3b9cc1b4b" providerId="ADAL" clId="{42BB5D34-7A67-42A0-868D-31A53ECA7E37}" dt="2024-05-14T13:01:02.202" v="14312"/>
          <ac:cxnSpMkLst>
            <pc:docMk/>
            <pc:sldMk cId="145644249" sldId="449"/>
            <ac:cxnSpMk id="1585" creationId="{EE86289B-0020-F8D8-2F04-1B9E62F71F8E}"/>
          </ac:cxnSpMkLst>
        </pc:cxnChg>
        <pc:cxnChg chg="add mod">
          <ac:chgData name="Heiko Klare" userId="d7b0efbd-a5a6-4d7d-acbc-3da3b9cc1b4b" providerId="ADAL" clId="{42BB5D34-7A67-42A0-868D-31A53ECA7E37}" dt="2024-05-14T13:01:02.202" v="14312"/>
          <ac:cxnSpMkLst>
            <pc:docMk/>
            <pc:sldMk cId="145644249" sldId="449"/>
            <ac:cxnSpMk id="1587" creationId="{8365278A-298F-AAC5-257F-DB47C2ED9A7E}"/>
          </ac:cxnSpMkLst>
        </pc:cxnChg>
        <pc:cxnChg chg="add mod">
          <ac:chgData name="Heiko Klare" userId="d7b0efbd-a5a6-4d7d-acbc-3da3b9cc1b4b" providerId="ADAL" clId="{42BB5D34-7A67-42A0-868D-31A53ECA7E37}" dt="2024-05-14T13:01:02.202" v="14312"/>
          <ac:cxnSpMkLst>
            <pc:docMk/>
            <pc:sldMk cId="145644249" sldId="449"/>
            <ac:cxnSpMk id="1589" creationId="{88263EEA-2754-B3A6-DA0B-5A2B0C3CBC04}"/>
          </ac:cxnSpMkLst>
        </pc:cxnChg>
        <pc:cxnChg chg="add mod">
          <ac:chgData name="Heiko Klare" userId="d7b0efbd-a5a6-4d7d-acbc-3da3b9cc1b4b" providerId="ADAL" clId="{42BB5D34-7A67-42A0-868D-31A53ECA7E37}" dt="2024-05-14T13:01:02.202" v="14312"/>
          <ac:cxnSpMkLst>
            <pc:docMk/>
            <pc:sldMk cId="145644249" sldId="449"/>
            <ac:cxnSpMk id="1591" creationId="{CAFE9A49-B07E-8C68-3221-8A4FB4131938}"/>
          </ac:cxnSpMkLst>
        </pc:cxnChg>
        <pc:cxnChg chg="add mod">
          <ac:chgData name="Heiko Klare" userId="d7b0efbd-a5a6-4d7d-acbc-3da3b9cc1b4b" providerId="ADAL" clId="{42BB5D34-7A67-42A0-868D-31A53ECA7E37}" dt="2024-05-14T13:01:02.202" v="14312"/>
          <ac:cxnSpMkLst>
            <pc:docMk/>
            <pc:sldMk cId="145644249" sldId="449"/>
            <ac:cxnSpMk id="1593" creationId="{838790C0-11B6-3359-2C69-B5DBFFAA0019}"/>
          </ac:cxnSpMkLst>
        </pc:cxnChg>
        <pc:cxnChg chg="add mod">
          <ac:chgData name="Heiko Klare" userId="d7b0efbd-a5a6-4d7d-acbc-3da3b9cc1b4b" providerId="ADAL" clId="{42BB5D34-7A67-42A0-868D-31A53ECA7E37}" dt="2024-05-14T13:01:02.202" v="14312"/>
          <ac:cxnSpMkLst>
            <pc:docMk/>
            <pc:sldMk cId="145644249" sldId="449"/>
            <ac:cxnSpMk id="1595" creationId="{E7FB2450-350F-CAA4-5A0C-35553EC96373}"/>
          </ac:cxnSpMkLst>
        </pc:cxnChg>
        <pc:cxnChg chg="add mod">
          <ac:chgData name="Heiko Klare" userId="d7b0efbd-a5a6-4d7d-acbc-3da3b9cc1b4b" providerId="ADAL" clId="{42BB5D34-7A67-42A0-868D-31A53ECA7E37}" dt="2024-05-14T13:01:02.202" v="14312"/>
          <ac:cxnSpMkLst>
            <pc:docMk/>
            <pc:sldMk cId="145644249" sldId="449"/>
            <ac:cxnSpMk id="1597" creationId="{1C94D441-94B9-E49F-E758-489155AEF511}"/>
          </ac:cxnSpMkLst>
        </pc:cxnChg>
        <pc:cxnChg chg="add mod">
          <ac:chgData name="Heiko Klare" userId="d7b0efbd-a5a6-4d7d-acbc-3da3b9cc1b4b" providerId="ADAL" clId="{42BB5D34-7A67-42A0-868D-31A53ECA7E37}" dt="2024-05-14T13:01:02.202" v="14312"/>
          <ac:cxnSpMkLst>
            <pc:docMk/>
            <pc:sldMk cId="145644249" sldId="449"/>
            <ac:cxnSpMk id="1599" creationId="{F7A19398-8A1E-B81D-0766-A3DDEC06A941}"/>
          </ac:cxnSpMkLst>
        </pc:cxnChg>
        <pc:cxnChg chg="add mod">
          <ac:chgData name="Heiko Klare" userId="d7b0efbd-a5a6-4d7d-acbc-3da3b9cc1b4b" providerId="ADAL" clId="{42BB5D34-7A67-42A0-868D-31A53ECA7E37}" dt="2024-05-14T13:01:02.202" v="14312"/>
          <ac:cxnSpMkLst>
            <pc:docMk/>
            <pc:sldMk cId="145644249" sldId="449"/>
            <ac:cxnSpMk id="1601" creationId="{36460BDF-7002-A3E8-1145-79EACD8A8DE0}"/>
          </ac:cxnSpMkLst>
        </pc:cxnChg>
        <pc:cxnChg chg="add mod">
          <ac:chgData name="Heiko Klare" userId="d7b0efbd-a5a6-4d7d-acbc-3da3b9cc1b4b" providerId="ADAL" clId="{42BB5D34-7A67-42A0-868D-31A53ECA7E37}" dt="2024-05-14T13:01:02.202" v="14312"/>
          <ac:cxnSpMkLst>
            <pc:docMk/>
            <pc:sldMk cId="145644249" sldId="449"/>
            <ac:cxnSpMk id="1603" creationId="{1E92A992-B49E-DF97-C99F-EE9D14423E8A}"/>
          </ac:cxnSpMkLst>
        </pc:cxnChg>
        <pc:cxnChg chg="add mod">
          <ac:chgData name="Heiko Klare" userId="d7b0efbd-a5a6-4d7d-acbc-3da3b9cc1b4b" providerId="ADAL" clId="{42BB5D34-7A67-42A0-868D-31A53ECA7E37}" dt="2024-05-14T13:01:02.202" v="14312"/>
          <ac:cxnSpMkLst>
            <pc:docMk/>
            <pc:sldMk cId="145644249" sldId="449"/>
            <ac:cxnSpMk id="1605" creationId="{2E1BF7CE-425C-FA5B-24DF-334323D8BB89}"/>
          </ac:cxnSpMkLst>
        </pc:cxnChg>
        <pc:cxnChg chg="add mod">
          <ac:chgData name="Heiko Klare" userId="d7b0efbd-a5a6-4d7d-acbc-3da3b9cc1b4b" providerId="ADAL" clId="{42BB5D34-7A67-42A0-868D-31A53ECA7E37}" dt="2024-05-14T13:01:02.202" v="14312"/>
          <ac:cxnSpMkLst>
            <pc:docMk/>
            <pc:sldMk cId="145644249" sldId="449"/>
            <ac:cxnSpMk id="1607" creationId="{600A6D95-9CDE-ACFA-D942-A81C5686312D}"/>
          </ac:cxnSpMkLst>
        </pc:cxnChg>
        <pc:cxnChg chg="add mod">
          <ac:chgData name="Heiko Klare" userId="d7b0efbd-a5a6-4d7d-acbc-3da3b9cc1b4b" providerId="ADAL" clId="{42BB5D34-7A67-42A0-868D-31A53ECA7E37}" dt="2024-05-14T13:01:02.202" v="14312"/>
          <ac:cxnSpMkLst>
            <pc:docMk/>
            <pc:sldMk cId="145644249" sldId="449"/>
            <ac:cxnSpMk id="1609" creationId="{6D18127A-10C9-CB37-B3AC-EABD82D1F844}"/>
          </ac:cxnSpMkLst>
        </pc:cxnChg>
        <pc:cxnChg chg="add mod">
          <ac:chgData name="Heiko Klare" userId="d7b0efbd-a5a6-4d7d-acbc-3da3b9cc1b4b" providerId="ADAL" clId="{42BB5D34-7A67-42A0-868D-31A53ECA7E37}" dt="2024-05-14T13:01:02.202" v="14312"/>
          <ac:cxnSpMkLst>
            <pc:docMk/>
            <pc:sldMk cId="145644249" sldId="449"/>
            <ac:cxnSpMk id="1611" creationId="{CCF0A50E-4FD0-8903-4C13-7D331DCC9030}"/>
          </ac:cxnSpMkLst>
        </pc:cxnChg>
        <pc:cxnChg chg="add mod">
          <ac:chgData name="Heiko Klare" userId="d7b0efbd-a5a6-4d7d-acbc-3da3b9cc1b4b" providerId="ADAL" clId="{42BB5D34-7A67-42A0-868D-31A53ECA7E37}" dt="2024-05-14T13:01:02.202" v="14312"/>
          <ac:cxnSpMkLst>
            <pc:docMk/>
            <pc:sldMk cId="145644249" sldId="449"/>
            <ac:cxnSpMk id="1613" creationId="{2176D3BC-BECF-B096-29AD-40D4306F3917}"/>
          </ac:cxnSpMkLst>
        </pc:cxnChg>
        <pc:cxnChg chg="add mod">
          <ac:chgData name="Heiko Klare" userId="d7b0efbd-a5a6-4d7d-acbc-3da3b9cc1b4b" providerId="ADAL" clId="{42BB5D34-7A67-42A0-868D-31A53ECA7E37}" dt="2024-05-14T13:01:02.202" v="14312"/>
          <ac:cxnSpMkLst>
            <pc:docMk/>
            <pc:sldMk cId="145644249" sldId="449"/>
            <ac:cxnSpMk id="1615" creationId="{8C429878-A7C1-951C-6735-652DE1B71E94}"/>
          </ac:cxnSpMkLst>
        </pc:cxnChg>
        <pc:cxnChg chg="add mod">
          <ac:chgData name="Heiko Klare" userId="d7b0efbd-a5a6-4d7d-acbc-3da3b9cc1b4b" providerId="ADAL" clId="{42BB5D34-7A67-42A0-868D-31A53ECA7E37}" dt="2024-05-14T13:01:02.202" v="14312"/>
          <ac:cxnSpMkLst>
            <pc:docMk/>
            <pc:sldMk cId="145644249" sldId="449"/>
            <ac:cxnSpMk id="1617" creationId="{49D26FB4-0A51-E9B2-46ED-303DCCA9FC23}"/>
          </ac:cxnSpMkLst>
        </pc:cxnChg>
        <pc:cxnChg chg="add mod">
          <ac:chgData name="Heiko Klare" userId="d7b0efbd-a5a6-4d7d-acbc-3da3b9cc1b4b" providerId="ADAL" clId="{42BB5D34-7A67-42A0-868D-31A53ECA7E37}" dt="2024-05-14T13:01:02.202" v="14312"/>
          <ac:cxnSpMkLst>
            <pc:docMk/>
            <pc:sldMk cId="145644249" sldId="449"/>
            <ac:cxnSpMk id="1619" creationId="{369A8703-EA06-CE4E-9EB1-A2977FA0F948}"/>
          </ac:cxnSpMkLst>
        </pc:cxnChg>
        <pc:cxnChg chg="add mod">
          <ac:chgData name="Heiko Klare" userId="d7b0efbd-a5a6-4d7d-acbc-3da3b9cc1b4b" providerId="ADAL" clId="{42BB5D34-7A67-42A0-868D-31A53ECA7E37}" dt="2024-05-14T13:01:02.202" v="14312"/>
          <ac:cxnSpMkLst>
            <pc:docMk/>
            <pc:sldMk cId="145644249" sldId="449"/>
            <ac:cxnSpMk id="1621" creationId="{AD43E064-8B93-4057-A84A-C857DFF25023}"/>
          </ac:cxnSpMkLst>
        </pc:cxnChg>
        <pc:cxnChg chg="add mod">
          <ac:chgData name="Heiko Klare" userId="d7b0efbd-a5a6-4d7d-acbc-3da3b9cc1b4b" providerId="ADAL" clId="{42BB5D34-7A67-42A0-868D-31A53ECA7E37}" dt="2024-05-14T13:01:02.202" v="14312"/>
          <ac:cxnSpMkLst>
            <pc:docMk/>
            <pc:sldMk cId="145644249" sldId="449"/>
            <ac:cxnSpMk id="1623" creationId="{4A44D929-4F40-7C1D-550D-2FC9B5716971}"/>
          </ac:cxnSpMkLst>
        </pc:cxnChg>
        <pc:cxnChg chg="add mod">
          <ac:chgData name="Heiko Klare" userId="d7b0efbd-a5a6-4d7d-acbc-3da3b9cc1b4b" providerId="ADAL" clId="{42BB5D34-7A67-42A0-868D-31A53ECA7E37}" dt="2024-05-14T13:01:02.202" v="14312"/>
          <ac:cxnSpMkLst>
            <pc:docMk/>
            <pc:sldMk cId="145644249" sldId="449"/>
            <ac:cxnSpMk id="1625" creationId="{08C35998-CD4B-1FA4-297F-6AEC6C7D03A8}"/>
          </ac:cxnSpMkLst>
        </pc:cxnChg>
        <pc:cxnChg chg="add mod">
          <ac:chgData name="Heiko Klare" userId="d7b0efbd-a5a6-4d7d-acbc-3da3b9cc1b4b" providerId="ADAL" clId="{42BB5D34-7A67-42A0-868D-31A53ECA7E37}" dt="2024-05-14T13:01:02.202" v="14312"/>
          <ac:cxnSpMkLst>
            <pc:docMk/>
            <pc:sldMk cId="145644249" sldId="449"/>
            <ac:cxnSpMk id="1627" creationId="{1795DC64-562B-4D57-15CC-AEDF1BA6617A}"/>
          </ac:cxnSpMkLst>
        </pc:cxnChg>
        <pc:cxnChg chg="add mod">
          <ac:chgData name="Heiko Klare" userId="d7b0efbd-a5a6-4d7d-acbc-3da3b9cc1b4b" providerId="ADAL" clId="{42BB5D34-7A67-42A0-868D-31A53ECA7E37}" dt="2024-05-14T13:01:02.202" v="14312"/>
          <ac:cxnSpMkLst>
            <pc:docMk/>
            <pc:sldMk cId="145644249" sldId="449"/>
            <ac:cxnSpMk id="1629" creationId="{40192C45-D11A-320A-234E-C02CEF2302FA}"/>
          </ac:cxnSpMkLst>
        </pc:cxnChg>
        <pc:cxnChg chg="add mod">
          <ac:chgData name="Heiko Klare" userId="d7b0efbd-a5a6-4d7d-acbc-3da3b9cc1b4b" providerId="ADAL" clId="{42BB5D34-7A67-42A0-868D-31A53ECA7E37}" dt="2024-05-14T13:01:02.202" v="14312"/>
          <ac:cxnSpMkLst>
            <pc:docMk/>
            <pc:sldMk cId="145644249" sldId="449"/>
            <ac:cxnSpMk id="1631" creationId="{C9859095-5E02-9000-3A7E-D11ED96F5C30}"/>
          </ac:cxnSpMkLst>
        </pc:cxnChg>
        <pc:cxnChg chg="add mod">
          <ac:chgData name="Heiko Klare" userId="d7b0efbd-a5a6-4d7d-acbc-3da3b9cc1b4b" providerId="ADAL" clId="{42BB5D34-7A67-42A0-868D-31A53ECA7E37}" dt="2024-05-14T13:01:02.202" v="14312"/>
          <ac:cxnSpMkLst>
            <pc:docMk/>
            <pc:sldMk cId="145644249" sldId="449"/>
            <ac:cxnSpMk id="1633" creationId="{D5C1D2C8-70B7-95BA-7F35-5B11FBBEBC68}"/>
          </ac:cxnSpMkLst>
        </pc:cxnChg>
        <pc:cxnChg chg="add mod">
          <ac:chgData name="Heiko Klare" userId="d7b0efbd-a5a6-4d7d-acbc-3da3b9cc1b4b" providerId="ADAL" clId="{42BB5D34-7A67-42A0-868D-31A53ECA7E37}" dt="2024-05-14T13:01:02.202" v="14312"/>
          <ac:cxnSpMkLst>
            <pc:docMk/>
            <pc:sldMk cId="145644249" sldId="449"/>
            <ac:cxnSpMk id="1635" creationId="{925BE0A2-5E73-2653-3EEA-8BA469FF05EC}"/>
          </ac:cxnSpMkLst>
        </pc:cxnChg>
        <pc:cxnChg chg="add mod">
          <ac:chgData name="Heiko Klare" userId="d7b0efbd-a5a6-4d7d-acbc-3da3b9cc1b4b" providerId="ADAL" clId="{42BB5D34-7A67-42A0-868D-31A53ECA7E37}" dt="2024-05-14T13:01:02.202" v="14312"/>
          <ac:cxnSpMkLst>
            <pc:docMk/>
            <pc:sldMk cId="145644249" sldId="449"/>
            <ac:cxnSpMk id="1637" creationId="{45707F3D-37FA-006E-5B7F-150A7A536E6E}"/>
          </ac:cxnSpMkLst>
        </pc:cxnChg>
        <pc:cxnChg chg="add mod">
          <ac:chgData name="Heiko Klare" userId="d7b0efbd-a5a6-4d7d-acbc-3da3b9cc1b4b" providerId="ADAL" clId="{42BB5D34-7A67-42A0-868D-31A53ECA7E37}" dt="2024-05-14T13:01:02.202" v="14312"/>
          <ac:cxnSpMkLst>
            <pc:docMk/>
            <pc:sldMk cId="145644249" sldId="449"/>
            <ac:cxnSpMk id="1639" creationId="{BD3ED1BF-902E-6826-F67E-FCFD5A5D886E}"/>
          </ac:cxnSpMkLst>
        </pc:cxnChg>
        <pc:cxnChg chg="add mod">
          <ac:chgData name="Heiko Klare" userId="d7b0efbd-a5a6-4d7d-acbc-3da3b9cc1b4b" providerId="ADAL" clId="{42BB5D34-7A67-42A0-868D-31A53ECA7E37}" dt="2024-05-14T13:01:02.202" v="14312"/>
          <ac:cxnSpMkLst>
            <pc:docMk/>
            <pc:sldMk cId="145644249" sldId="449"/>
            <ac:cxnSpMk id="1641" creationId="{EA4DA741-B8E1-5A4E-AF2E-01D3B338272B}"/>
          </ac:cxnSpMkLst>
        </pc:cxnChg>
        <pc:cxnChg chg="add mod">
          <ac:chgData name="Heiko Klare" userId="d7b0efbd-a5a6-4d7d-acbc-3da3b9cc1b4b" providerId="ADAL" clId="{42BB5D34-7A67-42A0-868D-31A53ECA7E37}" dt="2024-05-14T13:01:02.202" v="14312"/>
          <ac:cxnSpMkLst>
            <pc:docMk/>
            <pc:sldMk cId="145644249" sldId="449"/>
            <ac:cxnSpMk id="1643" creationId="{6E7AD94C-351B-A530-2F73-DD087080EDF5}"/>
          </ac:cxnSpMkLst>
        </pc:cxnChg>
        <pc:cxnChg chg="add mod">
          <ac:chgData name="Heiko Klare" userId="d7b0efbd-a5a6-4d7d-acbc-3da3b9cc1b4b" providerId="ADAL" clId="{42BB5D34-7A67-42A0-868D-31A53ECA7E37}" dt="2024-05-14T13:01:02.202" v="14312"/>
          <ac:cxnSpMkLst>
            <pc:docMk/>
            <pc:sldMk cId="145644249" sldId="449"/>
            <ac:cxnSpMk id="1645" creationId="{A57F77D2-F9F8-6089-3FD9-68B101B667A0}"/>
          </ac:cxnSpMkLst>
        </pc:cxnChg>
        <pc:cxnChg chg="add mod">
          <ac:chgData name="Heiko Klare" userId="d7b0efbd-a5a6-4d7d-acbc-3da3b9cc1b4b" providerId="ADAL" clId="{42BB5D34-7A67-42A0-868D-31A53ECA7E37}" dt="2024-05-14T13:01:02.202" v="14312"/>
          <ac:cxnSpMkLst>
            <pc:docMk/>
            <pc:sldMk cId="145644249" sldId="449"/>
            <ac:cxnSpMk id="1647" creationId="{1CF97046-4DD0-6943-FAB5-F97228E4BF48}"/>
          </ac:cxnSpMkLst>
        </pc:cxnChg>
        <pc:cxnChg chg="add mod">
          <ac:chgData name="Heiko Klare" userId="d7b0efbd-a5a6-4d7d-acbc-3da3b9cc1b4b" providerId="ADAL" clId="{42BB5D34-7A67-42A0-868D-31A53ECA7E37}" dt="2024-05-14T13:01:02.202" v="14312"/>
          <ac:cxnSpMkLst>
            <pc:docMk/>
            <pc:sldMk cId="145644249" sldId="449"/>
            <ac:cxnSpMk id="1649" creationId="{623D20CE-8E8A-78DA-0A32-900EC4E5F0EF}"/>
          </ac:cxnSpMkLst>
        </pc:cxnChg>
        <pc:cxnChg chg="add mod">
          <ac:chgData name="Heiko Klare" userId="d7b0efbd-a5a6-4d7d-acbc-3da3b9cc1b4b" providerId="ADAL" clId="{42BB5D34-7A67-42A0-868D-31A53ECA7E37}" dt="2024-05-14T13:01:02.202" v="14312"/>
          <ac:cxnSpMkLst>
            <pc:docMk/>
            <pc:sldMk cId="145644249" sldId="449"/>
            <ac:cxnSpMk id="1651" creationId="{CE2F01DE-C1CB-6BF6-CA7D-2801E8B33306}"/>
          </ac:cxnSpMkLst>
        </pc:cxnChg>
        <pc:cxnChg chg="add mod">
          <ac:chgData name="Heiko Klare" userId="d7b0efbd-a5a6-4d7d-acbc-3da3b9cc1b4b" providerId="ADAL" clId="{42BB5D34-7A67-42A0-868D-31A53ECA7E37}" dt="2024-05-14T13:01:02.202" v="14312"/>
          <ac:cxnSpMkLst>
            <pc:docMk/>
            <pc:sldMk cId="145644249" sldId="449"/>
            <ac:cxnSpMk id="1653" creationId="{4C76F507-EB95-6F2C-DA6A-D9E0105C32F0}"/>
          </ac:cxnSpMkLst>
        </pc:cxnChg>
        <pc:cxnChg chg="add mod">
          <ac:chgData name="Heiko Klare" userId="d7b0efbd-a5a6-4d7d-acbc-3da3b9cc1b4b" providerId="ADAL" clId="{42BB5D34-7A67-42A0-868D-31A53ECA7E37}" dt="2024-05-14T13:01:02.202" v="14312"/>
          <ac:cxnSpMkLst>
            <pc:docMk/>
            <pc:sldMk cId="145644249" sldId="449"/>
            <ac:cxnSpMk id="1655" creationId="{009830D7-1C81-D42A-FA05-20703F49B024}"/>
          </ac:cxnSpMkLst>
        </pc:cxnChg>
        <pc:cxnChg chg="add mod">
          <ac:chgData name="Heiko Klare" userId="d7b0efbd-a5a6-4d7d-acbc-3da3b9cc1b4b" providerId="ADAL" clId="{42BB5D34-7A67-42A0-868D-31A53ECA7E37}" dt="2024-05-14T13:01:02.202" v="14312"/>
          <ac:cxnSpMkLst>
            <pc:docMk/>
            <pc:sldMk cId="145644249" sldId="449"/>
            <ac:cxnSpMk id="1657" creationId="{9DEA88EA-BF85-1B32-FFD0-53199CAE08D1}"/>
          </ac:cxnSpMkLst>
        </pc:cxnChg>
        <pc:cxnChg chg="add mod">
          <ac:chgData name="Heiko Klare" userId="d7b0efbd-a5a6-4d7d-acbc-3da3b9cc1b4b" providerId="ADAL" clId="{42BB5D34-7A67-42A0-868D-31A53ECA7E37}" dt="2024-05-14T13:01:02.202" v="14312"/>
          <ac:cxnSpMkLst>
            <pc:docMk/>
            <pc:sldMk cId="145644249" sldId="449"/>
            <ac:cxnSpMk id="1659" creationId="{E9DB9793-2796-BB0F-EECA-B4CD2D867BC0}"/>
          </ac:cxnSpMkLst>
        </pc:cxnChg>
        <pc:cxnChg chg="add mod">
          <ac:chgData name="Heiko Klare" userId="d7b0efbd-a5a6-4d7d-acbc-3da3b9cc1b4b" providerId="ADAL" clId="{42BB5D34-7A67-42A0-868D-31A53ECA7E37}" dt="2024-05-14T13:01:02.202" v="14312"/>
          <ac:cxnSpMkLst>
            <pc:docMk/>
            <pc:sldMk cId="145644249" sldId="449"/>
            <ac:cxnSpMk id="1661" creationId="{76A07DFE-B36A-4CF7-3C0B-7FC7E82CD894}"/>
          </ac:cxnSpMkLst>
        </pc:cxnChg>
        <pc:cxnChg chg="add mod">
          <ac:chgData name="Heiko Klare" userId="d7b0efbd-a5a6-4d7d-acbc-3da3b9cc1b4b" providerId="ADAL" clId="{42BB5D34-7A67-42A0-868D-31A53ECA7E37}" dt="2024-05-14T13:01:02.202" v="14312"/>
          <ac:cxnSpMkLst>
            <pc:docMk/>
            <pc:sldMk cId="145644249" sldId="449"/>
            <ac:cxnSpMk id="1663" creationId="{A21182AF-AC1F-66B5-3F08-AD79CFF05035}"/>
          </ac:cxnSpMkLst>
        </pc:cxnChg>
        <pc:cxnChg chg="add mod">
          <ac:chgData name="Heiko Klare" userId="d7b0efbd-a5a6-4d7d-acbc-3da3b9cc1b4b" providerId="ADAL" clId="{42BB5D34-7A67-42A0-868D-31A53ECA7E37}" dt="2024-05-14T13:01:02.202" v="14312"/>
          <ac:cxnSpMkLst>
            <pc:docMk/>
            <pc:sldMk cId="145644249" sldId="449"/>
            <ac:cxnSpMk id="1665" creationId="{73ABBE10-99D5-65E4-8A30-E15CE0C79018}"/>
          </ac:cxnSpMkLst>
        </pc:cxnChg>
        <pc:cxnChg chg="add mod">
          <ac:chgData name="Heiko Klare" userId="d7b0efbd-a5a6-4d7d-acbc-3da3b9cc1b4b" providerId="ADAL" clId="{42BB5D34-7A67-42A0-868D-31A53ECA7E37}" dt="2024-05-14T13:01:02.202" v="14312"/>
          <ac:cxnSpMkLst>
            <pc:docMk/>
            <pc:sldMk cId="145644249" sldId="449"/>
            <ac:cxnSpMk id="1667" creationId="{B69F82D3-9EFC-5960-F8C8-67605BCACC79}"/>
          </ac:cxnSpMkLst>
        </pc:cxnChg>
        <pc:cxnChg chg="add mod">
          <ac:chgData name="Heiko Klare" userId="d7b0efbd-a5a6-4d7d-acbc-3da3b9cc1b4b" providerId="ADAL" clId="{42BB5D34-7A67-42A0-868D-31A53ECA7E37}" dt="2024-05-14T13:01:02.202" v="14312"/>
          <ac:cxnSpMkLst>
            <pc:docMk/>
            <pc:sldMk cId="145644249" sldId="449"/>
            <ac:cxnSpMk id="1669" creationId="{468031A8-303E-D24F-6E94-2C9EE5ECD3EC}"/>
          </ac:cxnSpMkLst>
        </pc:cxnChg>
        <pc:cxnChg chg="add mod">
          <ac:chgData name="Heiko Klare" userId="d7b0efbd-a5a6-4d7d-acbc-3da3b9cc1b4b" providerId="ADAL" clId="{42BB5D34-7A67-42A0-868D-31A53ECA7E37}" dt="2024-05-14T13:01:02.202" v="14312"/>
          <ac:cxnSpMkLst>
            <pc:docMk/>
            <pc:sldMk cId="145644249" sldId="449"/>
            <ac:cxnSpMk id="1671" creationId="{C1D721A0-609D-3366-F85F-DF1BB1D37F55}"/>
          </ac:cxnSpMkLst>
        </pc:cxnChg>
        <pc:cxnChg chg="add mod">
          <ac:chgData name="Heiko Klare" userId="d7b0efbd-a5a6-4d7d-acbc-3da3b9cc1b4b" providerId="ADAL" clId="{42BB5D34-7A67-42A0-868D-31A53ECA7E37}" dt="2024-05-14T13:01:02.202" v="14312"/>
          <ac:cxnSpMkLst>
            <pc:docMk/>
            <pc:sldMk cId="145644249" sldId="449"/>
            <ac:cxnSpMk id="1673" creationId="{8D733DEC-9448-8AAB-754E-38CA70B1BA44}"/>
          </ac:cxnSpMkLst>
        </pc:cxnChg>
        <pc:cxnChg chg="add mod">
          <ac:chgData name="Heiko Klare" userId="d7b0efbd-a5a6-4d7d-acbc-3da3b9cc1b4b" providerId="ADAL" clId="{42BB5D34-7A67-42A0-868D-31A53ECA7E37}" dt="2024-05-14T13:01:02.202" v="14312"/>
          <ac:cxnSpMkLst>
            <pc:docMk/>
            <pc:sldMk cId="145644249" sldId="449"/>
            <ac:cxnSpMk id="1675" creationId="{65B9D3A5-28AD-286E-7ACE-C058EF096C54}"/>
          </ac:cxnSpMkLst>
        </pc:cxnChg>
        <pc:cxnChg chg="add mod">
          <ac:chgData name="Heiko Klare" userId="d7b0efbd-a5a6-4d7d-acbc-3da3b9cc1b4b" providerId="ADAL" clId="{42BB5D34-7A67-42A0-868D-31A53ECA7E37}" dt="2024-05-14T13:01:02.202" v="14312"/>
          <ac:cxnSpMkLst>
            <pc:docMk/>
            <pc:sldMk cId="145644249" sldId="449"/>
            <ac:cxnSpMk id="1677" creationId="{5834C2C5-0D34-792C-5A17-29223FAA326E}"/>
          </ac:cxnSpMkLst>
        </pc:cxnChg>
        <pc:cxnChg chg="add mod">
          <ac:chgData name="Heiko Klare" userId="d7b0efbd-a5a6-4d7d-acbc-3da3b9cc1b4b" providerId="ADAL" clId="{42BB5D34-7A67-42A0-868D-31A53ECA7E37}" dt="2024-05-14T13:01:02.202" v="14312"/>
          <ac:cxnSpMkLst>
            <pc:docMk/>
            <pc:sldMk cId="145644249" sldId="449"/>
            <ac:cxnSpMk id="1679" creationId="{51E2E5DC-0F32-7F9E-15EA-E3D19F93E34C}"/>
          </ac:cxnSpMkLst>
        </pc:cxnChg>
        <pc:cxnChg chg="add mod">
          <ac:chgData name="Heiko Klare" userId="d7b0efbd-a5a6-4d7d-acbc-3da3b9cc1b4b" providerId="ADAL" clId="{42BB5D34-7A67-42A0-868D-31A53ECA7E37}" dt="2024-05-14T13:01:02.202" v="14312"/>
          <ac:cxnSpMkLst>
            <pc:docMk/>
            <pc:sldMk cId="145644249" sldId="449"/>
            <ac:cxnSpMk id="1681" creationId="{D22B3232-2189-EB91-EEBE-64EEB071B649}"/>
          </ac:cxnSpMkLst>
        </pc:cxnChg>
        <pc:cxnChg chg="add mod">
          <ac:chgData name="Heiko Klare" userId="d7b0efbd-a5a6-4d7d-acbc-3da3b9cc1b4b" providerId="ADAL" clId="{42BB5D34-7A67-42A0-868D-31A53ECA7E37}" dt="2024-05-14T13:01:02.202" v="14312"/>
          <ac:cxnSpMkLst>
            <pc:docMk/>
            <pc:sldMk cId="145644249" sldId="449"/>
            <ac:cxnSpMk id="1683" creationId="{6DD18566-9943-F659-70F7-97952EF461CD}"/>
          </ac:cxnSpMkLst>
        </pc:cxnChg>
        <pc:cxnChg chg="add mod">
          <ac:chgData name="Heiko Klare" userId="d7b0efbd-a5a6-4d7d-acbc-3da3b9cc1b4b" providerId="ADAL" clId="{42BB5D34-7A67-42A0-868D-31A53ECA7E37}" dt="2024-05-14T13:01:02.202" v="14312"/>
          <ac:cxnSpMkLst>
            <pc:docMk/>
            <pc:sldMk cId="145644249" sldId="449"/>
            <ac:cxnSpMk id="1685" creationId="{BD07C5F3-43F9-771E-CB82-2A16BE09D949}"/>
          </ac:cxnSpMkLst>
        </pc:cxnChg>
        <pc:cxnChg chg="add mod">
          <ac:chgData name="Heiko Klare" userId="d7b0efbd-a5a6-4d7d-acbc-3da3b9cc1b4b" providerId="ADAL" clId="{42BB5D34-7A67-42A0-868D-31A53ECA7E37}" dt="2024-05-14T13:01:02.202" v="14312"/>
          <ac:cxnSpMkLst>
            <pc:docMk/>
            <pc:sldMk cId="145644249" sldId="449"/>
            <ac:cxnSpMk id="1687" creationId="{BD4780F8-84EF-DC51-59B7-67BF7095041C}"/>
          </ac:cxnSpMkLst>
        </pc:cxnChg>
        <pc:cxnChg chg="add mod">
          <ac:chgData name="Heiko Klare" userId="d7b0efbd-a5a6-4d7d-acbc-3da3b9cc1b4b" providerId="ADAL" clId="{42BB5D34-7A67-42A0-868D-31A53ECA7E37}" dt="2024-05-14T13:01:02.202" v="14312"/>
          <ac:cxnSpMkLst>
            <pc:docMk/>
            <pc:sldMk cId="145644249" sldId="449"/>
            <ac:cxnSpMk id="1689" creationId="{BFCA2018-29C1-41D2-3C1B-51147C2385EC}"/>
          </ac:cxnSpMkLst>
        </pc:cxnChg>
        <pc:cxnChg chg="add mod">
          <ac:chgData name="Heiko Klare" userId="d7b0efbd-a5a6-4d7d-acbc-3da3b9cc1b4b" providerId="ADAL" clId="{42BB5D34-7A67-42A0-868D-31A53ECA7E37}" dt="2024-05-14T13:01:02.202" v="14312"/>
          <ac:cxnSpMkLst>
            <pc:docMk/>
            <pc:sldMk cId="145644249" sldId="449"/>
            <ac:cxnSpMk id="1691" creationId="{FCE93712-0AA3-FA8F-F8C5-C6439F0A1ADA}"/>
          </ac:cxnSpMkLst>
        </pc:cxnChg>
        <pc:cxnChg chg="add mod">
          <ac:chgData name="Heiko Klare" userId="d7b0efbd-a5a6-4d7d-acbc-3da3b9cc1b4b" providerId="ADAL" clId="{42BB5D34-7A67-42A0-868D-31A53ECA7E37}" dt="2024-05-14T13:01:02.202" v="14312"/>
          <ac:cxnSpMkLst>
            <pc:docMk/>
            <pc:sldMk cId="145644249" sldId="449"/>
            <ac:cxnSpMk id="1693" creationId="{7F7FD2F2-7A6B-5F96-26DF-3DA88EC95939}"/>
          </ac:cxnSpMkLst>
        </pc:cxnChg>
        <pc:cxnChg chg="add mod">
          <ac:chgData name="Heiko Klare" userId="d7b0efbd-a5a6-4d7d-acbc-3da3b9cc1b4b" providerId="ADAL" clId="{42BB5D34-7A67-42A0-868D-31A53ECA7E37}" dt="2024-05-14T13:01:02.202" v="14312"/>
          <ac:cxnSpMkLst>
            <pc:docMk/>
            <pc:sldMk cId="145644249" sldId="449"/>
            <ac:cxnSpMk id="1695" creationId="{4F59566E-3CF6-D6EC-D350-7A110EAD6E68}"/>
          </ac:cxnSpMkLst>
        </pc:cxnChg>
        <pc:cxnChg chg="add mod">
          <ac:chgData name="Heiko Klare" userId="d7b0efbd-a5a6-4d7d-acbc-3da3b9cc1b4b" providerId="ADAL" clId="{42BB5D34-7A67-42A0-868D-31A53ECA7E37}" dt="2024-05-14T13:01:02.202" v="14312"/>
          <ac:cxnSpMkLst>
            <pc:docMk/>
            <pc:sldMk cId="145644249" sldId="449"/>
            <ac:cxnSpMk id="1697" creationId="{07965CFB-977A-1D8E-F5C0-87E3613FA070}"/>
          </ac:cxnSpMkLst>
        </pc:cxnChg>
        <pc:cxnChg chg="add mod">
          <ac:chgData name="Heiko Klare" userId="d7b0efbd-a5a6-4d7d-acbc-3da3b9cc1b4b" providerId="ADAL" clId="{42BB5D34-7A67-42A0-868D-31A53ECA7E37}" dt="2024-05-14T13:01:02.202" v="14312"/>
          <ac:cxnSpMkLst>
            <pc:docMk/>
            <pc:sldMk cId="145644249" sldId="449"/>
            <ac:cxnSpMk id="1699" creationId="{B5636A88-4EE8-2520-650B-64C13BFFB55F}"/>
          </ac:cxnSpMkLst>
        </pc:cxnChg>
        <pc:cxnChg chg="add mod">
          <ac:chgData name="Heiko Klare" userId="d7b0efbd-a5a6-4d7d-acbc-3da3b9cc1b4b" providerId="ADAL" clId="{42BB5D34-7A67-42A0-868D-31A53ECA7E37}" dt="2024-05-14T13:01:02.202" v="14312"/>
          <ac:cxnSpMkLst>
            <pc:docMk/>
            <pc:sldMk cId="145644249" sldId="449"/>
            <ac:cxnSpMk id="1701" creationId="{32415450-50F2-F97C-E061-4C91F5F96045}"/>
          </ac:cxnSpMkLst>
        </pc:cxnChg>
        <pc:cxnChg chg="add mod">
          <ac:chgData name="Heiko Klare" userId="d7b0efbd-a5a6-4d7d-acbc-3da3b9cc1b4b" providerId="ADAL" clId="{42BB5D34-7A67-42A0-868D-31A53ECA7E37}" dt="2024-05-14T13:01:02.202" v="14312"/>
          <ac:cxnSpMkLst>
            <pc:docMk/>
            <pc:sldMk cId="145644249" sldId="449"/>
            <ac:cxnSpMk id="1703" creationId="{BE40C639-CE71-C240-CE47-4FD56F06268F}"/>
          </ac:cxnSpMkLst>
        </pc:cxnChg>
        <pc:cxnChg chg="add mod">
          <ac:chgData name="Heiko Klare" userId="d7b0efbd-a5a6-4d7d-acbc-3da3b9cc1b4b" providerId="ADAL" clId="{42BB5D34-7A67-42A0-868D-31A53ECA7E37}" dt="2024-05-14T13:01:02.202" v="14312"/>
          <ac:cxnSpMkLst>
            <pc:docMk/>
            <pc:sldMk cId="145644249" sldId="449"/>
            <ac:cxnSpMk id="1705" creationId="{2C608846-BE29-B4C0-26A0-FC373963B374}"/>
          </ac:cxnSpMkLst>
        </pc:cxnChg>
        <pc:cxnChg chg="add mod">
          <ac:chgData name="Heiko Klare" userId="d7b0efbd-a5a6-4d7d-acbc-3da3b9cc1b4b" providerId="ADAL" clId="{42BB5D34-7A67-42A0-868D-31A53ECA7E37}" dt="2024-05-14T13:01:02.202" v="14312"/>
          <ac:cxnSpMkLst>
            <pc:docMk/>
            <pc:sldMk cId="145644249" sldId="449"/>
            <ac:cxnSpMk id="1707" creationId="{B8E1E007-6E99-46EF-7848-5A52280CF22E}"/>
          </ac:cxnSpMkLst>
        </pc:cxnChg>
        <pc:cxnChg chg="add mod">
          <ac:chgData name="Heiko Klare" userId="d7b0efbd-a5a6-4d7d-acbc-3da3b9cc1b4b" providerId="ADAL" clId="{42BB5D34-7A67-42A0-868D-31A53ECA7E37}" dt="2024-05-14T13:01:02.202" v="14312"/>
          <ac:cxnSpMkLst>
            <pc:docMk/>
            <pc:sldMk cId="145644249" sldId="449"/>
            <ac:cxnSpMk id="1709" creationId="{A30BE8E0-83A7-8AFC-8132-3F9B7B3C6B68}"/>
          </ac:cxnSpMkLst>
        </pc:cxnChg>
        <pc:cxnChg chg="add mod">
          <ac:chgData name="Heiko Klare" userId="d7b0efbd-a5a6-4d7d-acbc-3da3b9cc1b4b" providerId="ADAL" clId="{42BB5D34-7A67-42A0-868D-31A53ECA7E37}" dt="2024-05-14T13:01:02.202" v="14312"/>
          <ac:cxnSpMkLst>
            <pc:docMk/>
            <pc:sldMk cId="145644249" sldId="449"/>
            <ac:cxnSpMk id="1711" creationId="{7ECD776A-C5AC-5EA8-B5C7-53FF40869575}"/>
          </ac:cxnSpMkLst>
        </pc:cxnChg>
        <pc:cxnChg chg="add mod">
          <ac:chgData name="Heiko Klare" userId="d7b0efbd-a5a6-4d7d-acbc-3da3b9cc1b4b" providerId="ADAL" clId="{42BB5D34-7A67-42A0-868D-31A53ECA7E37}" dt="2024-05-14T13:01:02.202" v="14312"/>
          <ac:cxnSpMkLst>
            <pc:docMk/>
            <pc:sldMk cId="145644249" sldId="449"/>
            <ac:cxnSpMk id="1713" creationId="{2D121C76-F346-D285-D246-AE108AEE7CBE}"/>
          </ac:cxnSpMkLst>
        </pc:cxnChg>
        <pc:cxnChg chg="add mod">
          <ac:chgData name="Heiko Klare" userId="d7b0efbd-a5a6-4d7d-acbc-3da3b9cc1b4b" providerId="ADAL" clId="{42BB5D34-7A67-42A0-868D-31A53ECA7E37}" dt="2024-05-14T13:01:02.202" v="14312"/>
          <ac:cxnSpMkLst>
            <pc:docMk/>
            <pc:sldMk cId="145644249" sldId="449"/>
            <ac:cxnSpMk id="1715" creationId="{D157EC2D-6D8A-5434-D5CF-83ACAB9B9579}"/>
          </ac:cxnSpMkLst>
        </pc:cxnChg>
        <pc:cxnChg chg="add mod">
          <ac:chgData name="Heiko Klare" userId="d7b0efbd-a5a6-4d7d-acbc-3da3b9cc1b4b" providerId="ADAL" clId="{42BB5D34-7A67-42A0-868D-31A53ECA7E37}" dt="2024-05-14T13:01:02.202" v="14312"/>
          <ac:cxnSpMkLst>
            <pc:docMk/>
            <pc:sldMk cId="145644249" sldId="449"/>
            <ac:cxnSpMk id="1717" creationId="{F0179034-8B0F-43D2-C718-D5A4A9F6650E}"/>
          </ac:cxnSpMkLst>
        </pc:cxnChg>
        <pc:cxnChg chg="add mod">
          <ac:chgData name="Heiko Klare" userId="d7b0efbd-a5a6-4d7d-acbc-3da3b9cc1b4b" providerId="ADAL" clId="{42BB5D34-7A67-42A0-868D-31A53ECA7E37}" dt="2024-05-14T13:01:02.202" v="14312"/>
          <ac:cxnSpMkLst>
            <pc:docMk/>
            <pc:sldMk cId="145644249" sldId="449"/>
            <ac:cxnSpMk id="1719" creationId="{5953FA14-5D65-2221-B9A8-A957C54EF093}"/>
          </ac:cxnSpMkLst>
        </pc:cxnChg>
        <pc:cxnChg chg="add mod">
          <ac:chgData name="Heiko Klare" userId="d7b0efbd-a5a6-4d7d-acbc-3da3b9cc1b4b" providerId="ADAL" clId="{42BB5D34-7A67-42A0-868D-31A53ECA7E37}" dt="2024-05-14T13:01:02.202" v="14312"/>
          <ac:cxnSpMkLst>
            <pc:docMk/>
            <pc:sldMk cId="145644249" sldId="449"/>
            <ac:cxnSpMk id="1721" creationId="{1651F60A-3520-6A03-2BBC-E5EFAEFD587D}"/>
          </ac:cxnSpMkLst>
        </pc:cxnChg>
        <pc:cxnChg chg="add mod">
          <ac:chgData name="Heiko Klare" userId="d7b0efbd-a5a6-4d7d-acbc-3da3b9cc1b4b" providerId="ADAL" clId="{42BB5D34-7A67-42A0-868D-31A53ECA7E37}" dt="2024-05-14T13:01:02.202" v="14312"/>
          <ac:cxnSpMkLst>
            <pc:docMk/>
            <pc:sldMk cId="145644249" sldId="449"/>
            <ac:cxnSpMk id="1723" creationId="{21735026-7326-AFC9-C5B3-45C00823EA18}"/>
          </ac:cxnSpMkLst>
        </pc:cxnChg>
        <pc:cxnChg chg="add mod">
          <ac:chgData name="Heiko Klare" userId="d7b0efbd-a5a6-4d7d-acbc-3da3b9cc1b4b" providerId="ADAL" clId="{42BB5D34-7A67-42A0-868D-31A53ECA7E37}" dt="2024-05-14T13:01:02.202" v="14312"/>
          <ac:cxnSpMkLst>
            <pc:docMk/>
            <pc:sldMk cId="145644249" sldId="449"/>
            <ac:cxnSpMk id="1725" creationId="{617A1338-DAEC-43DD-111D-0A159304C28F}"/>
          </ac:cxnSpMkLst>
        </pc:cxnChg>
        <pc:cxnChg chg="add mod">
          <ac:chgData name="Heiko Klare" userId="d7b0efbd-a5a6-4d7d-acbc-3da3b9cc1b4b" providerId="ADAL" clId="{42BB5D34-7A67-42A0-868D-31A53ECA7E37}" dt="2024-05-14T13:01:02.202" v="14312"/>
          <ac:cxnSpMkLst>
            <pc:docMk/>
            <pc:sldMk cId="145644249" sldId="449"/>
            <ac:cxnSpMk id="1727" creationId="{5404CE34-1920-10CB-A0CA-47C9B3922DFC}"/>
          </ac:cxnSpMkLst>
        </pc:cxnChg>
        <pc:cxnChg chg="add mod">
          <ac:chgData name="Heiko Klare" userId="d7b0efbd-a5a6-4d7d-acbc-3da3b9cc1b4b" providerId="ADAL" clId="{42BB5D34-7A67-42A0-868D-31A53ECA7E37}" dt="2024-05-14T13:01:02.202" v="14312"/>
          <ac:cxnSpMkLst>
            <pc:docMk/>
            <pc:sldMk cId="145644249" sldId="449"/>
            <ac:cxnSpMk id="1729" creationId="{423EC6D2-BE93-A359-21EC-0AC0C7F4ABB1}"/>
          </ac:cxnSpMkLst>
        </pc:cxnChg>
        <pc:cxnChg chg="add mod">
          <ac:chgData name="Heiko Klare" userId="d7b0efbd-a5a6-4d7d-acbc-3da3b9cc1b4b" providerId="ADAL" clId="{42BB5D34-7A67-42A0-868D-31A53ECA7E37}" dt="2024-05-14T13:01:02.202" v="14312"/>
          <ac:cxnSpMkLst>
            <pc:docMk/>
            <pc:sldMk cId="145644249" sldId="449"/>
            <ac:cxnSpMk id="1731" creationId="{CEC93F1C-9B70-381E-3FC7-C25ABEAF54A6}"/>
          </ac:cxnSpMkLst>
        </pc:cxnChg>
        <pc:cxnChg chg="add mod">
          <ac:chgData name="Heiko Klare" userId="d7b0efbd-a5a6-4d7d-acbc-3da3b9cc1b4b" providerId="ADAL" clId="{42BB5D34-7A67-42A0-868D-31A53ECA7E37}" dt="2024-05-14T13:01:02.202" v="14312"/>
          <ac:cxnSpMkLst>
            <pc:docMk/>
            <pc:sldMk cId="145644249" sldId="449"/>
            <ac:cxnSpMk id="1733" creationId="{C1D92DB9-A82C-A959-CD79-1AB4B5722B9B}"/>
          </ac:cxnSpMkLst>
        </pc:cxnChg>
        <pc:cxnChg chg="add mod">
          <ac:chgData name="Heiko Klare" userId="d7b0efbd-a5a6-4d7d-acbc-3da3b9cc1b4b" providerId="ADAL" clId="{42BB5D34-7A67-42A0-868D-31A53ECA7E37}" dt="2024-05-14T13:01:02.202" v="14312"/>
          <ac:cxnSpMkLst>
            <pc:docMk/>
            <pc:sldMk cId="145644249" sldId="449"/>
            <ac:cxnSpMk id="1735" creationId="{4B925E22-8738-6064-1DF1-D197BB3C61EA}"/>
          </ac:cxnSpMkLst>
        </pc:cxnChg>
        <pc:cxnChg chg="add mod">
          <ac:chgData name="Heiko Klare" userId="d7b0efbd-a5a6-4d7d-acbc-3da3b9cc1b4b" providerId="ADAL" clId="{42BB5D34-7A67-42A0-868D-31A53ECA7E37}" dt="2024-05-14T13:01:02.202" v="14312"/>
          <ac:cxnSpMkLst>
            <pc:docMk/>
            <pc:sldMk cId="145644249" sldId="449"/>
            <ac:cxnSpMk id="1737" creationId="{E20BAF93-CB17-C990-6A30-EF67A04685EA}"/>
          </ac:cxnSpMkLst>
        </pc:cxnChg>
        <pc:cxnChg chg="add mod">
          <ac:chgData name="Heiko Klare" userId="d7b0efbd-a5a6-4d7d-acbc-3da3b9cc1b4b" providerId="ADAL" clId="{42BB5D34-7A67-42A0-868D-31A53ECA7E37}" dt="2024-05-14T13:01:02.202" v="14312"/>
          <ac:cxnSpMkLst>
            <pc:docMk/>
            <pc:sldMk cId="145644249" sldId="449"/>
            <ac:cxnSpMk id="1739" creationId="{C799E64F-6AFA-D437-3336-C6CE42654AE7}"/>
          </ac:cxnSpMkLst>
        </pc:cxnChg>
        <pc:cxnChg chg="add mod">
          <ac:chgData name="Heiko Klare" userId="d7b0efbd-a5a6-4d7d-acbc-3da3b9cc1b4b" providerId="ADAL" clId="{42BB5D34-7A67-42A0-868D-31A53ECA7E37}" dt="2024-05-14T13:01:02.202" v="14312"/>
          <ac:cxnSpMkLst>
            <pc:docMk/>
            <pc:sldMk cId="145644249" sldId="449"/>
            <ac:cxnSpMk id="1741" creationId="{BEDBA6AE-BD9B-E43A-9AFB-232C6F64C7BD}"/>
          </ac:cxnSpMkLst>
        </pc:cxnChg>
        <pc:cxnChg chg="add mod">
          <ac:chgData name="Heiko Klare" userId="d7b0efbd-a5a6-4d7d-acbc-3da3b9cc1b4b" providerId="ADAL" clId="{42BB5D34-7A67-42A0-868D-31A53ECA7E37}" dt="2024-05-14T13:01:02.202" v="14312"/>
          <ac:cxnSpMkLst>
            <pc:docMk/>
            <pc:sldMk cId="145644249" sldId="449"/>
            <ac:cxnSpMk id="1743" creationId="{48A87146-6817-75BA-A8A9-0AA5208C878C}"/>
          </ac:cxnSpMkLst>
        </pc:cxnChg>
        <pc:cxnChg chg="add mod">
          <ac:chgData name="Heiko Klare" userId="d7b0efbd-a5a6-4d7d-acbc-3da3b9cc1b4b" providerId="ADAL" clId="{42BB5D34-7A67-42A0-868D-31A53ECA7E37}" dt="2024-05-14T13:01:02.202" v="14312"/>
          <ac:cxnSpMkLst>
            <pc:docMk/>
            <pc:sldMk cId="145644249" sldId="449"/>
            <ac:cxnSpMk id="1745" creationId="{8CCAB4D7-2066-469F-C520-429E3D32439A}"/>
          </ac:cxnSpMkLst>
        </pc:cxnChg>
      </pc:sldChg>
      <pc:sldChg chg="new del">
        <pc:chgData name="Heiko Klare" userId="d7b0efbd-a5a6-4d7d-acbc-3da3b9cc1b4b" providerId="ADAL" clId="{42BB5D34-7A67-42A0-868D-31A53ECA7E37}" dt="2024-05-14T12:55:19.699" v="14076" actId="47"/>
        <pc:sldMkLst>
          <pc:docMk/>
          <pc:sldMk cId="736074920" sldId="450"/>
        </pc:sldMkLst>
      </pc:sldChg>
      <pc:sldChg chg="addSp delSp modSp new mod">
        <pc:chgData name="Heiko Klare" userId="d7b0efbd-a5a6-4d7d-acbc-3da3b9cc1b4b" providerId="ADAL" clId="{42BB5D34-7A67-42A0-868D-31A53ECA7E37}" dt="2024-05-14T12:56:49.980" v="14163" actId="12"/>
        <pc:sldMkLst>
          <pc:docMk/>
          <pc:sldMk cId="1236433110" sldId="450"/>
        </pc:sldMkLst>
        <pc:spChg chg="mod">
          <ac:chgData name="Heiko Klare" userId="d7b0efbd-a5a6-4d7d-acbc-3da3b9cc1b4b" providerId="ADAL" clId="{42BB5D34-7A67-42A0-868D-31A53ECA7E37}" dt="2024-05-14T12:55:36.974" v="14109" actId="20577"/>
          <ac:spMkLst>
            <pc:docMk/>
            <pc:sldMk cId="1236433110" sldId="450"/>
            <ac:spMk id="2" creationId="{4FF1E78D-E7FA-2D0C-F04C-68AD6E9BD98B}"/>
          </ac:spMkLst>
        </pc:spChg>
        <pc:spChg chg="add del mod">
          <ac:chgData name="Heiko Klare" userId="d7b0efbd-a5a6-4d7d-acbc-3da3b9cc1b4b" providerId="ADAL" clId="{42BB5D34-7A67-42A0-868D-31A53ECA7E37}" dt="2024-05-14T12:56:49.980" v="14163" actId="12"/>
          <ac:spMkLst>
            <pc:docMk/>
            <pc:sldMk cId="1236433110" sldId="450"/>
            <ac:spMk id="3" creationId="{9232D3F7-6C3C-CD7E-7B13-61FFCDEAEB43}"/>
          </ac:spMkLst>
        </pc:spChg>
        <pc:spChg chg="add mod">
          <ac:chgData name="Heiko Klare" userId="d7b0efbd-a5a6-4d7d-acbc-3da3b9cc1b4b" providerId="ADAL" clId="{42BB5D34-7A67-42A0-868D-31A53ECA7E37}" dt="2024-05-14T12:56:44.008" v="14162" actId="14100"/>
          <ac:spMkLst>
            <pc:docMk/>
            <pc:sldMk cId="1236433110" sldId="450"/>
            <ac:spMk id="8" creationId="{41DA69A2-86C5-AD81-F7AC-BC171F7D6E1C}"/>
          </ac:spMkLst>
        </pc:spChg>
        <pc:graphicFrameChg chg="add mod">
          <ac:chgData name="Heiko Klare" userId="d7b0efbd-a5a6-4d7d-acbc-3da3b9cc1b4b" providerId="ADAL" clId="{42BB5D34-7A67-42A0-868D-31A53ECA7E37}" dt="2024-05-14T12:55:42.241" v="14111"/>
          <ac:graphicFrameMkLst>
            <pc:docMk/>
            <pc:sldMk cId="1236433110" sldId="450"/>
            <ac:graphicFrameMk id="7" creationId="{C81B6EAE-B5C9-748D-8179-259E836858DD}"/>
          </ac:graphicFrameMkLst>
        </pc:graphicFrameChg>
      </pc:sldChg>
      <pc:sldChg chg="addSp delSp modSp new mod">
        <pc:chgData name="Heiko Klare" userId="d7b0efbd-a5a6-4d7d-acbc-3da3b9cc1b4b" providerId="ADAL" clId="{42BB5D34-7A67-42A0-868D-31A53ECA7E37}" dt="2024-05-14T12:57:52.274" v="14221" actId="20577"/>
        <pc:sldMkLst>
          <pc:docMk/>
          <pc:sldMk cId="2186870746" sldId="451"/>
        </pc:sldMkLst>
        <pc:spChg chg="mod">
          <ac:chgData name="Heiko Klare" userId="d7b0efbd-a5a6-4d7d-acbc-3da3b9cc1b4b" providerId="ADAL" clId="{42BB5D34-7A67-42A0-868D-31A53ECA7E37}" dt="2024-05-14T12:56:56.963" v="14190" actId="20577"/>
          <ac:spMkLst>
            <pc:docMk/>
            <pc:sldMk cId="2186870746" sldId="451"/>
            <ac:spMk id="2" creationId="{09AD1419-3EA0-48D0-4D8C-0290AFCDF612}"/>
          </ac:spMkLst>
        </pc:spChg>
        <pc:spChg chg="add del mod">
          <ac:chgData name="Heiko Klare" userId="d7b0efbd-a5a6-4d7d-acbc-3da3b9cc1b4b" providerId="ADAL" clId="{42BB5D34-7A67-42A0-868D-31A53ECA7E37}" dt="2024-05-14T12:57:52.274" v="14221" actId="20577"/>
          <ac:spMkLst>
            <pc:docMk/>
            <pc:sldMk cId="2186870746" sldId="451"/>
            <ac:spMk id="3" creationId="{42CC7066-5DB7-AB3F-D207-9C9127BF61A2}"/>
          </ac:spMkLst>
        </pc:spChg>
        <pc:graphicFrameChg chg="add mod">
          <ac:chgData name="Heiko Klare" userId="d7b0efbd-a5a6-4d7d-acbc-3da3b9cc1b4b" providerId="ADAL" clId="{42BB5D34-7A67-42A0-868D-31A53ECA7E37}" dt="2024-05-14T12:57:10.677" v="14192"/>
          <ac:graphicFrameMkLst>
            <pc:docMk/>
            <pc:sldMk cId="2186870746" sldId="451"/>
            <ac:graphicFrameMk id="7" creationId="{E8B1B069-C772-DD5E-8FF2-1E4CEB5B82A1}"/>
          </ac:graphicFrameMkLst>
        </pc:graphicFrameChg>
      </pc:sldChg>
      <pc:sldChg chg="addSp delSp modSp new mod">
        <pc:chgData name="Heiko Klare" userId="d7b0efbd-a5a6-4d7d-acbc-3da3b9cc1b4b" providerId="ADAL" clId="{42BB5D34-7A67-42A0-868D-31A53ECA7E37}" dt="2024-05-14T12:59:35.335" v="14309" actId="14100"/>
        <pc:sldMkLst>
          <pc:docMk/>
          <pc:sldMk cId="4247136821" sldId="452"/>
        </pc:sldMkLst>
        <pc:spChg chg="mod">
          <ac:chgData name="Heiko Klare" userId="d7b0efbd-a5a6-4d7d-acbc-3da3b9cc1b4b" providerId="ADAL" clId="{42BB5D34-7A67-42A0-868D-31A53ECA7E37}" dt="2024-05-14T12:58:56.488" v="14278" actId="20577"/>
          <ac:spMkLst>
            <pc:docMk/>
            <pc:sldMk cId="4247136821" sldId="452"/>
            <ac:spMk id="2" creationId="{92641EB2-5F04-1D9F-E650-1A4A6493E456}"/>
          </ac:spMkLst>
        </pc:spChg>
        <pc:spChg chg="add del mod">
          <ac:chgData name="Heiko Klare" userId="d7b0efbd-a5a6-4d7d-acbc-3da3b9cc1b4b" providerId="ADAL" clId="{42BB5D34-7A67-42A0-868D-31A53ECA7E37}" dt="2024-05-14T12:58:49.535" v="14267" actId="20577"/>
          <ac:spMkLst>
            <pc:docMk/>
            <pc:sldMk cId="4247136821" sldId="452"/>
            <ac:spMk id="3" creationId="{D23AF918-B136-F8F7-44AF-EC2969CDB622}"/>
          </ac:spMkLst>
        </pc:spChg>
        <pc:spChg chg="add mod">
          <ac:chgData name="Heiko Klare" userId="d7b0efbd-a5a6-4d7d-acbc-3da3b9cc1b4b" providerId="ADAL" clId="{42BB5D34-7A67-42A0-868D-31A53ECA7E37}" dt="2024-05-14T12:59:35.335" v="14309" actId="14100"/>
          <ac:spMkLst>
            <pc:docMk/>
            <pc:sldMk cId="4247136821" sldId="452"/>
            <ac:spMk id="8" creationId="{7E1C653E-D12D-FA00-46AF-1A45F50F0809}"/>
          </ac:spMkLst>
        </pc:spChg>
        <pc:graphicFrameChg chg="add mod">
          <ac:chgData name="Heiko Klare" userId="d7b0efbd-a5a6-4d7d-acbc-3da3b9cc1b4b" providerId="ADAL" clId="{42BB5D34-7A67-42A0-868D-31A53ECA7E37}" dt="2024-05-14T12:58:12.419" v="14224"/>
          <ac:graphicFrameMkLst>
            <pc:docMk/>
            <pc:sldMk cId="4247136821" sldId="452"/>
            <ac:graphicFrameMk id="7" creationId="{BE0257CF-BAED-10E7-1128-5E0196C18782}"/>
          </ac:graphicFrameMkLst>
        </pc:graphicFrameChg>
      </pc:sldChg>
      <pc:sldChg chg="addSp modSp new del mod">
        <pc:chgData name="Heiko Klare" userId="d7b0efbd-a5a6-4d7d-acbc-3da3b9cc1b4b" providerId="ADAL" clId="{42BB5D34-7A67-42A0-868D-31A53ECA7E37}" dt="2024-05-14T13:36:32.138" v="15301" actId="47"/>
        <pc:sldMkLst>
          <pc:docMk/>
          <pc:sldMk cId="3432783602" sldId="453"/>
        </pc:sldMkLst>
        <pc:spChg chg="mod">
          <ac:chgData name="Heiko Klare" userId="d7b0efbd-a5a6-4d7d-acbc-3da3b9cc1b4b" providerId="ADAL" clId="{42BB5D34-7A67-42A0-868D-31A53ECA7E37}" dt="2024-05-14T13:01:48.593" v="14331" actId="20577"/>
          <ac:spMkLst>
            <pc:docMk/>
            <pc:sldMk cId="3432783602" sldId="453"/>
            <ac:spMk id="2" creationId="{75F61463-0E60-D7B0-5E19-DD36C3EE1FC9}"/>
          </ac:spMkLst>
        </pc:spChg>
        <pc:spChg chg="mod">
          <ac:chgData name="Heiko Klare" userId="d7b0efbd-a5a6-4d7d-acbc-3da3b9cc1b4b" providerId="ADAL" clId="{42BB5D34-7A67-42A0-868D-31A53ECA7E37}" dt="2024-05-14T13:05:03.492" v="14387" actId="20577"/>
          <ac:spMkLst>
            <pc:docMk/>
            <pc:sldMk cId="3432783602" sldId="453"/>
            <ac:spMk id="3" creationId="{88E29773-495D-4027-1700-29EA852BD32F}"/>
          </ac:spMkLst>
        </pc:spChg>
        <pc:spChg chg="add mod">
          <ac:chgData name="Heiko Klare" userId="d7b0efbd-a5a6-4d7d-acbc-3da3b9cc1b4b" providerId="ADAL" clId="{42BB5D34-7A67-42A0-868D-31A53ECA7E37}" dt="2024-05-14T13:05:09.263" v="14388" actId="1076"/>
          <ac:spMkLst>
            <pc:docMk/>
            <pc:sldMk cId="3432783602" sldId="453"/>
            <ac:spMk id="7" creationId="{5536B863-7C6D-7197-D1AB-E20C1F6B5B7B}"/>
          </ac:spMkLst>
        </pc:spChg>
        <pc:spChg chg="add mod">
          <ac:chgData name="Heiko Klare" userId="d7b0efbd-a5a6-4d7d-acbc-3da3b9cc1b4b" providerId="ADAL" clId="{42BB5D34-7A67-42A0-868D-31A53ECA7E37}" dt="2024-05-14T13:04:27.842" v="14370"/>
          <ac:spMkLst>
            <pc:docMk/>
            <pc:sldMk cId="3432783602" sldId="453"/>
            <ac:spMk id="8" creationId="{88C981B2-BA36-396C-3653-C12BE12817C1}"/>
          </ac:spMkLst>
        </pc:spChg>
        <pc:spChg chg="add mod">
          <ac:chgData name="Heiko Klare" userId="d7b0efbd-a5a6-4d7d-acbc-3da3b9cc1b4b" providerId="ADAL" clId="{42BB5D34-7A67-42A0-868D-31A53ECA7E37}" dt="2024-05-14T13:05:12.061" v="14389" actId="1076"/>
          <ac:spMkLst>
            <pc:docMk/>
            <pc:sldMk cId="3432783602" sldId="453"/>
            <ac:spMk id="9" creationId="{3CD1E513-DF07-4545-C265-B688CDA9EA95}"/>
          </ac:spMkLst>
        </pc:spChg>
      </pc:sldChg>
      <pc:sldChg chg="addSp delSp modSp add mod">
        <pc:chgData name="Heiko Klare" userId="d7b0efbd-a5a6-4d7d-acbc-3da3b9cc1b4b" providerId="ADAL" clId="{42BB5D34-7A67-42A0-868D-31A53ECA7E37}" dt="2024-05-14T13:50:45.909" v="15683"/>
        <pc:sldMkLst>
          <pc:docMk/>
          <pc:sldMk cId="3944851747" sldId="454"/>
        </pc:sldMkLst>
        <pc:spChg chg="mod">
          <ac:chgData name="Heiko Klare" userId="d7b0efbd-a5a6-4d7d-acbc-3da3b9cc1b4b" providerId="ADAL" clId="{42BB5D34-7A67-42A0-868D-31A53ECA7E37}" dt="2024-05-14T13:36:30.845" v="15300"/>
          <ac:spMkLst>
            <pc:docMk/>
            <pc:sldMk cId="3944851747" sldId="454"/>
            <ac:spMk id="2" creationId="{21A6B843-1CED-B440-E210-A4C692F47CDC}"/>
          </ac:spMkLst>
        </pc:spChg>
        <pc:spChg chg="mod">
          <ac:chgData name="Heiko Klare" userId="d7b0efbd-a5a6-4d7d-acbc-3da3b9cc1b4b" providerId="ADAL" clId="{42BB5D34-7A67-42A0-868D-31A53ECA7E37}" dt="2024-05-14T13:36:21.970" v="15298" actId="20577"/>
          <ac:spMkLst>
            <pc:docMk/>
            <pc:sldMk cId="3944851747" sldId="454"/>
            <ac:spMk id="3" creationId="{B176FFBF-B4BA-2454-90B5-59815E8C7D02}"/>
          </ac:spMkLst>
        </pc:spChg>
        <pc:spChg chg="del">
          <ac:chgData name="Heiko Klare" userId="d7b0efbd-a5a6-4d7d-acbc-3da3b9cc1b4b" providerId="ADAL" clId="{42BB5D34-7A67-42A0-868D-31A53ECA7E37}" dt="2024-05-14T13:36:24.035" v="15299" actId="478"/>
          <ac:spMkLst>
            <pc:docMk/>
            <pc:sldMk cId="3944851747" sldId="454"/>
            <ac:spMk id="12" creationId="{280664C9-FBD5-9DB7-B53A-35DDF1C37F47}"/>
          </ac:spMkLst>
        </pc:spChg>
        <pc:picChg chg="add mod">
          <ac:chgData name="Heiko Klare" userId="d7b0efbd-a5a6-4d7d-acbc-3da3b9cc1b4b" providerId="ADAL" clId="{42BB5D34-7A67-42A0-868D-31A53ECA7E37}" dt="2024-05-14T13:50:45.909" v="15683"/>
          <ac:picMkLst>
            <pc:docMk/>
            <pc:sldMk cId="3944851747" sldId="454"/>
            <ac:picMk id="7" creationId="{C9D6E8CB-0A42-DD34-CA36-01BAAF34A33C}"/>
          </ac:picMkLst>
        </pc:picChg>
        <pc:picChg chg="del">
          <ac:chgData name="Heiko Klare" userId="d7b0efbd-a5a6-4d7d-acbc-3da3b9cc1b4b" providerId="ADAL" clId="{42BB5D34-7A67-42A0-868D-31A53ECA7E37}" dt="2024-05-14T13:50:45.650" v="15682" actId="478"/>
          <ac:picMkLst>
            <pc:docMk/>
            <pc:sldMk cId="3944851747" sldId="454"/>
            <ac:picMk id="7170" creationId="{9C493A2D-4531-867B-A8DB-8CCA6BF76F93}"/>
          </ac:picMkLst>
        </pc:picChg>
      </pc:sldChg>
      <pc:sldChg chg="addSp delSp modSp new mod modClrScheme chgLayout">
        <pc:chgData name="Heiko Klare" userId="d7b0efbd-a5a6-4d7d-acbc-3da3b9cc1b4b" providerId="ADAL" clId="{42BB5D34-7A67-42A0-868D-31A53ECA7E37}" dt="2024-05-14T13:49:29.999" v="15667" actId="14100"/>
        <pc:sldMkLst>
          <pc:docMk/>
          <pc:sldMk cId="3229694500" sldId="455"/>
        </pc:sldMkLst>
        <pc:spChg chg="mod ord">
          <ac:chgData name="Heiko Klare" userId="d7b0efbd-a5a6-4d7d-acbc-3da3b9cc1b4b" providerId="ADAL" clId="{42BB5D34-7A67-42A0-868D-31A53ECA7E37}" dt="2024-05-14T13:49:29.999" v="15667" actId="14100"/>
          <ac:spMkLst>
            <pc:docMk/>
            <pc:sldMk cId="3229694500" sldId="455"/>
            <ac:spMk id="2" creationId="{20A8C413-1158-C7C4-17B9-818C3FF2A02D}"/>
          </ac:spMkLst>
        </pc:spChg>
        <pc:spChg chg="del mod ord">
          <ac:chgData name="Heiko Klare" userId="d7b0efbd-a5a6-4d7d-acbc-3da3b9cc1b4b" providerId="ADAL" clId="{42BB5D34-7A67-42A0-868D-31A53ECA7E37}" dt="2024-05-14T13:48:27.950" v="15604" actId="700"/>
          <ac:spMkLst>
            <pc:docMk/>
            <pc:sldMk cId="3229694500" sldId="455"/>
            <ac:spMk id="3" creationId="{D9E7111D-4D41-5CC3-CA25-10B6ED21CF10}"/>
          </ac:spMkLst>
        </pc:spChg>
        <pc:spChg chg="mod ord">
          <ac:chgData name="Heiko Klare" userId="d7b0efbd-a5a6-4d7d-acbc-3da3b9cc1b4b" providerId="ADAL" clId="{42BB5D34-7A67-42A0-868D-31A53ECA7E37}" dt="2024-05-14T13:48:27.950" v="15604" actId="700"/>
          <ac:spMkLst>
            <pc:docMk/>
            <pc:sldMk cId="3229694500" sldId="455"/>
            <ac:spMk id="4" creationId="{B7C1191C-D83C-D33A-63BD-D3F5313A14AB}"/>
          </ac:spMkLst>
        </pc:spChg>
        <pc:spChg chg="mod ord">
          <ac:chgData name="Heiko Klare" userId="d7b0efbd-a5a6-4d7d-acbc-3da3b9cc1b4b" providerId="ADAL" clId="{42BB5D34-7A67-42A0-868D-31A53ECA7E37}" dt="2024-05-14T13:48:27.950" v="15604" actId="700"/>
          <ac:spMkLst>
            <pc:docMk/>
            <pc:sldMk cId="3229694500" sldId="455"/>
            <ac:spMk id="5" creationId="{2EB72FDD-8DA8-691A-2591-65C745D8CE5D}"/>
          </ac:spMkLst>
        </pc:spChg>
        <pc:spChg chg="mod ord">
          <ac:chgData name="Heiko Klare" userId="d7b0efbd-a5a6-4d7d-acbc-3da3b9cc1b4b" providerId="ADAL" clId="{42BB5D34-7A67-42A0-868D-31A53ECA7E37}" dt="2024-05-14T13:48:27.950" v="15604" actId="700"/>
          <ac:spMkLst>
            <pc:docMk/>
            <pc:sldMk cId="3229694500" sldId="455"/>
            <ac:spMk id="6" creationId="{5460418B-5317-4850-6415-77278AF475D7}"/>
          </ac:spMkLst>
        </pc:spChg>
        <pc:spChg chg="add del mod ord">
          <ac:chgData name="Heiko Klare" userId="d7b0efbd-a5a6-4d7d-acbc-3da3b9cc1b4b" providerId="ADAL" clId="{42BB5D34-7A67-42A0-868D-31A53ECA7E37}" dt="2024-05-14T13:49:20.080" v="15650" actId="478"/>
          <ac:spMkLst>
            <pc:docMk/>
            <pc:sldMk cId="3229694500" sldId="455"/>
            <ac:spMk id="10" creationId="{BF60B348-AE06-6115-6242-4ECA89715712}"/>
          </ac:spMkLst>
        </pc:spChg>
        <pc:picChg chg="add mod">
          <ac:chgData name="Heiko Klare" userId="d7b0efbd-a5a6-4d7d-acbc-3da3b9cc1b4b" providerId="ADAL" clId="{42BB5D34-7A67-42A0-868D-31A53ECA7E37}" dt="2024-05-14T13:49:04.125" v="15622" actId="1076"/>
          <ac:picMkLst>
            <pc:docMk/>
            <pc:sldMk cId="3229694500" sldId="455"/>
            <ac:picMk id="7" creationId="{39821FF7-1757-D231-C986-7ADB3BF84329}"/>
          </ac:picMkLst>
        </pc:picChg>
        <pc:picChg chg="add mod">
          <ac:chgData name="Heiko Klare" userId="d7b0efbd-a5a6-4d7d-acbc-3da3b9cc1b4b" providerId="ADAL" clId="{42BB5D34-7A67-42A0-868D-31A53ECA7E37}" dt="2024-05-14T13:49:01.514" v="15621" actId="1076"/>
          <ac:picMkLst>
            <pc:docMk/>
            <pc:sldMk cId="3229694500" sldId="455"/>
            <ac:picMk id="8" creationId="{DE87357A-42E3-9600-7F6D-7F377CF569C4}"/>
          </ac:picMkLst>
        </pc:picChg>
        <pc:picChg chg="add mod">
          <ac:chgData name="Heiko Klare" userId="d7b0efbd-a5a6-4d7d-acbc-3da3b9cc1b4b" providerId="ADAL" clId="{42BB5D34-7A67-42A0-868D-31A53ECA7E37}" dt="2024-05-14T13:48:58.705" v="15620" actId="14100"/>
          <ac:picMkLst>
            <pc:docMk/>
            <pc:sldMk cId="3229694500" sldId="455"/>
            <ac:picMk id="9" creationId="{57A3B867-6213-A05C-7ED8-6E5808B8BD75}"/>
          </ac:picMkLst>
        </pc:picChg>
      </pc:sldChg>
      <pc:sldMasterChg chg="delSldLayout">
        <pc:chgData name="Heiko Klare" userId="d7b0efbd-a5a6-4d7d-acbc-3da3b9cc1b4b" providerId="ADAL" clId="{42BB5D34-7A67-42A0-868D-31A53ECA7E37}" dt="2024-05-13T13:19:24.987" v="1943" actId="47"/>
        <pc:sldMasterMkLst>
          <pc:docMk/>
          <pc:sldMasterMk cId="3619477255" sldId="2147484014"/>
        </pc:sldMasterMkLst>
        <pc:sldLayoutChg chg="del">
          <pc:chgData name="Heiko Klare" userId="d7b0efbd-a5a6-4d7d-acbc-3da3b9cc1b4b" providerId="ADAL" clId="{42BB5D34-7A67-42A0-868D-31A53ECA7E37}" dt="2024-05-13T13:19:24.987" v="1943" actId="47"/>
          <pc:sldLayoutMkLst>
            <pc:docMk/>
            <pc:sldMasterMk cId="3619477255" sldId="2147484014"/>
            <pc:sldLayoutMk cId="2940226119" sldId="2147484026"/>
          </pc:sldLayoutMkLst>
        </pc:sldLayoutChg>
      </pc:sldMasterChg>
    </pc:docChg>
  </pc:docChgLst>
  <pc:docChgLst>
    <pc:chgData name="Klare, Heiko" userId="d7b0efbd-a5a6-4d7d-acbc-3da3b9cc1b4b" providerId="ADAL" clId="{42BB5D34-7A67-42A0-868D-31A53ECA7E37}"/>
    <pc:docChg chg="undo custSel modSld">
      <pc:chgData name="Klare, Heiko" userId="d7b0efbd-a5a6-4d7d-acbc-3da3b9cc1b4b" providerId="ADAL" clId="{42BB5D34-7A67-42A0-868D-31A53ECA7E37}" dt="2024-05-27T15:35:11.873" v="671"/>
      <pc:docMkLst>
        <pc:docMk/>
      </pc:docMkLst>
      <pc:sldChg chg="addSp delSp mod">
        <pc:chgData name="Klare, Heiko" userId="d7b0efbd-a5a6-4d7d-acbc-3da3b9cc1b4b" providerId="ADAL" clId="{42BB5D34-7A67-42A0-868D-31A53ECA7E37}" dt="2024-05-27T15:35:11.263" v="670" actId="478"/>
        <pc:sldMkLst>
          <pc:docMk/>
          <pc:sldMk cId="2923351067" sldId="256"/>
        </pc:sldMkLst>
        <pc:spChg chg="del">
          <ac:chgData name="Klare, Heiko" userId="d7b0efbd-a5a6-4d7d-acbc-3da3b9cc1b4b" providerId="ADAL" clId="{42BB5D34-7A67-42A0-868D-31A53ECA7E37}" dt="2024-05-17T14:10:37.122" v="514" actId="478"/>
          <ac:spMkLst>
            <pc:docMk/>
            <pc:sldMk cId="2923351067" sldId="256"/>
            <ac:spMk id="4" creationId="{589C30C2-E63A-1124-5BBD-786C769F5179}"/>
          </ac:spMkLst>
        </pc:spChg>
        <pc:spChg chg="add del">
          <ac:chgData name="Klare, Heiko" userId="d7b0efbd-a5a6-4d7d-acbc-3da3b9cc1b4b" providerId="ADAL" clId="{42BB5D34-7A67-42A0-868D-31A53ECA7E37}" dt="2024-05-27T15:35:11.263" v="670" actId="478"/>
          <ac:spMkLst>
            <pc:docMk/>
            <pc:sldMk cId="2923351067" sldId="256"/>
            <ac:spMk id="4" creationId="{C854F34B-179D-2255-5E68-8E4B9045FDA8}"/>
          </ac:spMkLst>
        </pc:spChg>
        <pc:spChg chg="del">
          <ac:chgData name="Klare, Heiko" userId="d7b0efbd-a5a6-4d7d-acbc-3da3b9cc1b4b" providerId="ADAL" clId="{42BB5D34-7A67-42A0-868D-31A53ECA7E37}" dt="2024-05-17T14:10:37.122" v="514" actId="478"/>
          <ac:spMkLst>
            <pc:docMk/>
            <pc:sldMk cId="2923351067" sldId="256"/>
            <ac:spMk id="5" creationId="{3D347039-29D9-99D9-1357-0C982C6F7B93}"/>
          </ac:spMkLst>
        </pc:spChg>
        <pc:spChg chg="del">
          <ac:chgData name="Klare, Heiko" userId="d7b0efbd-a5a6-4d7d-acbc-3da3b9cc1b4b" providerId="ADAL" clId="{42BB5D34-7A67-42A0-868D-31A53ECA7E37}" dt="2024-05-17T14:10:37.729" v="515" actId="478"/>
          <ac:spMkLst>
            <pc:docMk/>
            <pc:sldMk cId="2923351067" sldId="256"/>
            <ac:spMk id="6" creationId="{B2C684C0-A6BC-9EA3-790B-CF250ED6DF1E}"/>
          </ac:spMkLst>
        </pc:spChg>
      </pc:sldChg>
      <pc:sldChg chg="addSp modSp mod">
        <pc:chgData name="Klare, Heiko" userId="d7b0efbd-a5a6-4d7d-acbc-3da3b9cc1b4b" providerId="ADAL" clId="{42BB5D34-7A67-42A0-868D-31A53ECA7E37}" dt="2024-05-27T15:35:11.873" v="671"/>
        <pc:sldMkLst>
          <pc:docMk/>
          <pc:sldMk cId="3709952236" sldId="257"/>
        </pc:sldMkLst>
        <pc:spChg chg="add">
          <ac:chgData name="Klare, Heiko" userId="d7b0efbd-a5a6-4d7d-acbc-3da3b9cc1b4b" providerId="ADAL" clId="{42BB5D34-7A67-42A0-868D-31A53ECA7E37}" dt="2024-05-27T15:35:11.873" v="671"/>
          <ac:spMkLst>
            <pc:docMk/>
            <pc:sldMk cId="3709952236" sldId="257"/>
            <ac:spMk id="7" creationId="{D88A83F6-8763-04A3-9AB9-F73CB685DD2E}"/>
          </ac:spMkLst>
        </pc:spChg>
        <pc:spChg chg="add">
          <ac:chgData name="Klare, Heiko" userId="d7b0efbd-a5a6-4d7d-acbc-3da3b9cc1b4b" providerId="ADAL" clId="{42BB5D34-7A67-42A0-868D-31A53ECA7E37}" dt="2024-05-27T15:35:11.873" v="671"/>
          <ac:spMkLst>
            <pc:docMk/>
            <pc:sldMk cId="3709952236" sldId="257"/>
            <ac:spMk id="9" creationId="{A8218262-5367-1293-F265-C81E60B9F03F}"/>
          </ac:spMkLst>
        </pc:spChg>
        <pc:picChg chg="mod">
          <ac:chgData name="Klare, Heiko" userId="d7b0efbd-a5a6-4d7d-acbc-3da3b9cc1b4b" providerId="ADAL" clId="{42BB5D34-7A67-42A0-868D-31A53ECA7E37}" dt="2024-05-14T13:54:06.301" v="137" actId="14100"/>
          <ac:picMkLst>
            <pc:docMk/>
            <pc:sldMk cId="3709952236" sldId="257"/>
            <ac:picMk id="11" creationId="{D91A7EA6-C9F7-89C6-B148-17060CDC4834}"/>
          </ac:picMkLst>
        </pc:picChg>
        <pc:picChg chg="mod">
          <ac:chgData name="Klare, Heiko" userId="d7b0efbd-a5a6-4d7d-acbc-3da3b9cc1b4b" providerId="ADAL" clId="{42BB5D34-7A67-42A0-868D-31A53ECA7E37}" dt="2024-05-14T13:54:06.301" v="137" actId="14100"/>
          <ac:picMkLst>
            <pc:docMk/>
            <pc:sldMk cId="3709952236" sldId="257"/>
            <ac:picMk id="15" creationId="{A820AA1C-9C5E-AA1C-A1A0-8236E6238F9C}"/>
          </ac:picMkLst>
        </pc:picChg>
        <pc:picChg chg="mod">
          <ac:chgData name="Klare, Heiko" userId="d7b0efbd-a5a6-4d7d-acbc-3da3b9cc1b4b" providerId="ADAL" clId="{42BB5D34-7A67-42A0-868D-31A53ECA7E37}" dt="2024-05-14T13:54:06.301" v="137" actId="14100"/>
          <ac:picMkLst>
            <pc:docMk/>
            <pc:sldMk cId="3709952236" sldId="257"/>
            <ac:picMk id="17" creationId="{4E674ED6-8C0E-9443-8239-41DB59590875}"/>
          </ac:picMkLst>
        </pc:picChg>
        <pc:picChg chg="mod">
          <ac:chgData name="Klare, Heiko" userId="d7b0efbd-a5a6-4d7d-acbc-3da3b9cc1b4b" providerId="ADAL" clId="{42BB5D34-7A67-42A0-868D-31A53ECA7E37}" dt="2024-05-14T13:54:06.301" v="137" actId="14100"/>
          <ac:picMkLst>
            <pc:docMk/>
            <pc:sldMk cId="3709952236" sldId="257"/>
            <ac:picMk id="19" creationId="{22D40394-6EE3-749D-C460-B176CCF1EE0C}"/>
          </ac:picMkLst>
        </pc:picChg>
        <pc:picChg chg="mod">
          <ac:chgData name="Klare, Heiko" userId="d7b0efbd-a5a6-4d7d-acbc-3da3b9cc1b4b" providerId="ADAL" clId="{42BB5D34-7A67-42A0-868D-31A53ECA7E37}" dt="2024-05-14T13:54:06.301" v="137" actId="14100"/>
          <ac:picMkLst>
            <pc:docMk/>
            <pc:sldMk cId="3709952236" sldId="257"/>
            <ac:picMk id="21" creationId="{D80E4617-87B2-FEE2-1A64-CC8EE9374A9D}"/>
          </ac:picMkLst>
        </pc:picChg>
      </pc:sldChg>
      <pc:sldChg chg="addSp">
        <pc:chgData name="Klare, Heiko" userId="d7b0efbd-a5a6-4d7d-acbc-3da3b9cc1b4b" providerId="ADAL" clId="{42BB5D34-7A67-42A0-868D-31A53ECA7E37}" dt="2024-05-27T15:35:11.873" v="671"/>
        <pc:sldMkLst>
          <pc:docMk/>
          <pc:sldMk cId="1335586771" sldId="343"/>
        </pc:sldMkLst>
        <pc:spChg chg="add">
          <ac:chgData name="Klare, Heiko" userId="d7b0efbd-a5a6-4d7d-acbc-3da3b9cc1b4b" providerId="ADAL" clId="{42BB5D34-7A67-42A0-868D-31A53ECA7E37}" dt="2024-05-27T15:35:11.873" v="671"/>
          <ac:spMkLst>
            <pc:docMk/>
            <pc:sldMk cId="1335586771" sldId="343"/>
            <ac:spMk id="9" creationId="{7F8914BE-BF63-2B49-02B5-9B54285902CD}"/>
          </ac:spMkLst>
        </pc:spChg>
        <pc:spChg chg="add">
          <ac:chgData name="Klare, Heiko" userId="d7b0efbd-a5a6-4d7d-acbc-3da3b9cc1b4b" providerId="ADAL" clId="{42BB5D34-7A67-42A0-868D-31A53ECA7E37}" dt="2024-05-27T15:35:11.873" v="671"/>
          <ac:spMkLst>
            <pc:docMk/>
            <pc:sldMk cId="1335586771" sldId="343"/>
            <ac:spMk id="12" creationId="{4B452C97-BCB1-0089-07AD-F40BACEE6E5C}"/>
          </ac:spMkLst>
        </pc:spChg>
      </pc:sldChg>
      <pc:sldChg chg="addSp">
        <pc:chgData name="Klare, Heiko" userId="d7b0efbd-a5a6-4d7d-acbc-3da3b9cc1b4b" providerId="ADAL" clId="{42BB5D34-7A67-42A0-868D-31A53ECA7E37}" dt="2024-05-27T15:35:11.873" v="671"/>
        <pc:sldMkLst>
          <pc:docMk/>
          <pc:sldMk cId="3710079509" sldId="361"/>
        </pc:sldMkLst>
        <pc:spChg chg="add">
          <ac:chgData name="Klare, Heiko" userId="d7b0efbd-a5a6-4d7d-acbc-3da3b9cc1b4b" providerId="ADAL" clId="{42BB5D34-7A67-42A0-868D-31A53ECA7E37}" dt="2024-05-27T15:35:11.873" v="671"/>
          <ac:spMkLst>
            <pc:docMk/>
            <pc:sldMk cId="3710079509" sldId="361"/>
            <ac:spMk id="10" creationId="{C5829A2E-867F-D0DD-3670-9315A30F1966}"/>
          </ac:spMkLst>
        </pc:spChg>
        <pc:spChg chg="add">
          <ac:chgData name="Klare, Heiko" userId="d7b0efbd-a5a6-4d7d-acbc-3da3b9cc1b4b" providerId="ADAL" clId="{42BB5D34-7A67-42A0-868D-31A53ECA7E37}" dt="2024-05-27T15:35:11.873" v="671"/>
          <ac:spMkLst>
            <pc:docMk/>
            <pc:sldMk cId="3710079509" sldId="361"/>
            <ac:spMk id="12" creationId="{5EA215F7-B19C-4FC1-FCF4-616E17D2B492}"/>
          </ac:spMkLst>
        </pc:spChg>
      </pc:sldChg>
      <pc:sldChg chg="addSp">
        <pc:chgData name="Klare, Heiko" userId="d7b0efbd-a5a6-4d7d-acbc-3da3b9cc1b4b" providerId="ADAL" clId="{42BB5D34-7A67-42A0-868D-31A53ECA7E37}" dt="2024-05-27T15:35:11.873" v="671"/>
        <pc:sldMkLst>
          <pc:docMk/>
          <pc:sldMk cId="3503675281" sldId="364"/>
        </pc:sldMkLst>
        <pc:spChg chg="add">
          <ac:chgData name="Klare, Heiko" userId="d7b0efbd-a5a6-4d7d-acbc-3da3b9cc1b4b" providerId="ADAL" clId="{42BB5D34-7A67-42A0-868D-31A53ECA7E37}" dt="2024-05-27T15:35:11.873" v="671"/>
          <ac:spMkLst>
            <pc:docMk/>
            <pc:sldMk cId="3503675281" sldId="364"/>
            <ac:spMk id="9" creationId="{49AAF73D-7518-A084-ED1A-C57D3AD2B4A9}"/>
          </ac:spMkLst>
        </pc:spChg>
        <pc:spChg chg="add">
          <ac:chgData name="Klare, Heiko" userId="d7b0efbd-a5a6-4d7d-acbc-3da3b9cc1b4b" providerId="ADAL" clId="{42BB5D34-7A67-42A0-868D-31A53ECA7E37}" dt="2024-05-27T15:35:11.873" v="671"/>
          <ac:spMkLst>
            <pc:docMk/>
            <pc:sldMk cId="3503675281" sldId="364"/>
            <ac:spMk id="11" creationId="{7EEBED86-FEFA-8910-7F5F-8AB883B4A3EF}"/>
          </ac:spMkLst>
        </pc:spChg>
      </pc:sldChg>
      <pc:sldChg chg="addSp">
        <pc:chgData name="Klare, Heiko" userId="d7b0efbd-a5a6-4d7d-acbc-3da3b9cc1b4b" providerId="ADAL" clId="{42BB5D34-7A67-42A0-868D-31A53ECA7E37}" dt="2024-05-27T15:35:11.873" v="671"/>
        <pc:sldMkLst>
          <pc:docMk/>
          <pc:sldMk cId="1095989714" sldId="369"/>
        </pc:sldMkLst>
        <pc:spChg chg="add">
          <ac:chgData name="Klare, Heiko" userId="d7b0efbd-a5a6-4d7d-acbc-3da3b9cc1b4b" providerId="ADAL" clId="{42BB5D34-7A67-42A0-868D-31A53ECA7E37}" dt="2024-05-27T15:35:11.873" v="671"/>
          <ac:spMkLst>
            <pc:docMk/>
            <pc:sldMk cId="1095989714" sldId="369"/>
            <ac:spMk id="8" creationId="{E0BD1912-90D0-E715-F81B-D0CAC7F92698}"/>
          </ac:spMkLst>
        </pc:spChg>
        <pc:spChg chg="add">
          <ac:chgData name="Klare, Heiko" userId="d7b0efbd-a5a6-4d7d-acbc-3da3b9cc1b4b" providerId="ADAL" clId="{42BB5D34-7A67-42A0-868D-31A53ECA7E37}" dt="2024-05-27T15:35:11.873" v="671"/>
          <ac:spMkLst>
            <pc:docMk/>
            <pc:sldMk cId="1095989714" sldId="369"/>
            <ac:spMk id="12" creationId="{54849F9F-3170-DF8D-D733-C63C412DDF2F}"/>
          </ac:spMkLst>
        </pc:spChg>
      </pc:sldChg>
      <pc:sldChg chg="addSp">
        <pc:chgData name="Klare, Heiko" userId="d7b0efbd-a5a6-4d7d-acbc-3da3b9cc1b4b" providerId="ADAL" clId="{42BB5D34-7A67-42A0-868D-31A53ECA7E37}" dt="2024-05-27T15:35:11.873" v="671"/>
        <pc:sldMkLst>
          <pc:docMk/>
          <pc:sldMk cId="1434739891" sldId="372"/>
        </pc:sldMkLst>
        <pc:spChg chg="add">
          <ac:chgData name="Klare, Heiko" userId="d7b0efbd-a5a6-4d7d-acbc-3da3b9cc1b4b" providerId="ADAL" clId="{42BB5D34-7A67-42A0-868D-31A53ECA7E37}" dt="2024-05-27T15:35:11.873" v="671"/>
          <ac:spMkLst>
            <pc:docMk/>
            <pc:sldMk cId="1434739891" sldId="372"/>
            <ac:spMk id="12" creationId="{7D868C82-2CC1-4AE8-E03C-EB6B61BBFB32}"/>
          </ac:spMkLst>
        </pc:spChg>
        <pc:spChg chg="add">
          <ac:chgData name="Klare, Heiko" userId="d7b0efbd-a5a6-4d7d-acbc-3da3b9cc1b4b" providerId="ADAL" clId="{42BB5D34-7A67-42A0-868D-31A53ECA7E37}" dt="2024-05-27T15:35:11.873" v="671"/>
          <ac:spMkLst>
            <pc:docMk/>
            <pc:sldMk cId="1434739891" sldId="372"/>
            <ac:spMk id="14" creationId="{0CA12741-E208-B639-9C9F-4F62075129BB}"/>
          </ac:spMkLst>
        </pc:spChg>
      </pc:sldChg>
      <pc:sldChg chg="addSp modSp mod">
        <pc:chgData name="Klare, Heiko" userId="d7b0efbd-a5a6-4d7d-acbc-3da3b9cc1b4b" providerId="ADAL" clId="{42BB5D34-7A67-42A0-868D-31A53ECA7E37}" dt="2024-05-27T15:35:11.873" v="671"/>
        <pc:sldMkLst>
          <pc:docMk/>
          <pc:sldMk cId="2313337080" sldId="373"/>
        </pc:sldMkLst>
        <pc:spChg chg="mod">
          <ac:chgData name="Klare, Heiko" userId="d7b0efbd-a5a6-4d7d-acbc-3da3b9cc1b4b" providerId="ADAL" clId="{42BB5D34-7A67-42A0-868D-31A53ECA7E37}" dt="2024-05-14T13:54:57.140" v="138" actId="14100"/>
          <ac:spMkLst>
            <pc:docMk/>
            <pc:sldMk cId="2313337080" sldId="373"/>
            <ac:spMk id="2" creationId="{D5F6BECC-C626-C015-6D50-E8BD760C6D18}"/>
          </ac:spMkLst>
        </pc:spChg>
        <pc:spChg chg="mod">
          <ac:chgData name="Klare, Heiko" userId="d7b0efbd-a5a6-4d7d-acbc-3da3b9cc1b4b" providerId="ADAL" clId="{42BB5D34-7A67-42A0-868D-31A53ECA7E37}" dt="2024-05-14T13:54:59.277" v="139" actId="14100"/>
          <ac:spMkLst>
            <pc:docMk/>
            <pc:sldMk cId="2313337080" sldId="373"/>
            <ac:spMk id="5" creationId="{3E548D82-B843-28C6-B264-F940289BE7EB}"/>
          </ac:spMkLst>
        </pc:spChg>
        <pc:spChg chg="mod">
          <ac:chgData name="Klare, Heiko" userId="d7b0efbd-a5a6-4d7d-acbc-3da3b9cc1b4b" providerId="ADAL" clId="{42BB5D34-7A67-42A0-868D-31A53ECA7E37}" dt="2024-05-17T10:47:22.904" v="169" actId="20577"/>
          <ac:spMkLst>
            <pc:docMk/>
            <pc:sldMk cId="2313337080" sldId="373"/>
            <ac:spMk id="12" creationId="{EA468884-2DE7-9F0E-AD55-A931B6AD43ED}"/>
          </ac:spMkLst>
        </pc:spChg>
        <pc:spChg chg="add">
          <ac:chgData name="Klare, Heiko" userId="d7b0efbd-a5a6-4d7d-acbc-3da3b9cc1b4b" providerId="ADAL" clId="{42BB5D34-7A67-42A0-868D-31A53ECA7E37}" dt="2024-05-27T15:35:11.873" v="671"/>
          <ac:spMkLst>
            <pc:docMk/>
            <pc:sldMk cId="2313337080" sldId="373"/>
            <ac:spMk id="28" creationId="{3247CDD5-7722-9513-7DDE-38794FF6116A}"/>
          </ac:spMkLst>
        </pc:spChg>
        <pc:spChg chg="add">
          <ac:chgData name="Klare, Heiko" userId="d7b0efbd-a5a6-4d7d-acbc-3da3b9cc1b4b" providerId="ADAL" clId="{42BB5D34-7A67-42A0-868D-31A53ECA7E37}" dt="2024-05-27T15:35:11.873" v="671"/>
          <ac:spMkLst>
            <pc:docMk/>
            <pc:sldMk cId="2313337080" sldId="373"/>
            <ac:spMk id="30" creationId="{9F4D8758-8284-3C93-4A9D-000CB79AC9EA}"/>
          </ac:spMkLst>
        </pc:spChg>
      </pc:sldChg>
      <pc:sldChg chg="addSp modSp mod">
        <pc:chgData name="Klare, Heiko" userId="d7b0efbd-a5a6-4d7d-acbc-3da3b9cc1b4b" providerId="ADAL" clId="{42BB5D34-7A67-42A0-868D-31A53ECA7E37}" dt="2024-05-27T15:35:11.873" v="671"/>
        <pc:sldMkLst>
          <pc:docMk/>
          <pc:sldMk cId="2203178910" sldId="379"/>
        </pc:sldMkLst>
        <pc:spChg chg="mod">
          <ac:chgData name="Klare, Heiko" userId="d7b0efbd-a5a6-4d7d-acbc-3da3b9cc1b4b" providerId="ADAL" clId="{42BB5D34-7A67-42A0-868D-31A53ECA7E37}" dt="2024-05-14T15:56:44.326" v="143" actId="6549"/>
          <ac:spMkLst>
            <pc:docMk/>
            <pc:sldMk cId="2203178910" sldId="379"/>
            <ac:spMk id="16" creationId="{2018DD0B-646E-A893-66A8-7BAE66BA599F}"/>
          </ac:spMkLst>
        </pc:spChg>
        <pc:spChg chg="mod">
          <ac:chgData name="Klare, Heiko" userId="d7b0efbd-a5a6-4d7d-acbc-3da3b9cc1b4b" providerId="ADAL" clId="{42BB5D34-7A67-42A0-868D-31A53ECA7E37}" dt="2024-05-14T15:31:10.495" v="142" actId="1036"/>
          <ac:spMkLst>
            <pc:docMk/>
            <pc:sldMk cId="2203178910" sldId="379"/>
            <ac:spMk id="17" creationId="{589D45BA-85F4-0AFE-2CFC-CFD54D2FAE9E}"/>
          </ac:spMkLst>
        </pc:spChg>
        <pc:spChg chg="add">
          <ac:chgData name="Klare, Heiko" userId="d7b0efbd-a5a6-4d7d-acbc-3da3b9cc1b4b" providerId="ADAL" clId="{42BB5D34-7A67-42A0-868D-31A53ECA7E37}" dt="2024-05-27T15:35:11.873" v="671"/>
          <ac:spMkLst>
            <pc:docMk/>
            <pc:sldMk cId="2203178910" sldId="379"/>
            <ac:spMk id="18" creationId="{51353CFE-035B-8032-5D75-D1EC4E6F3C9F}"/>
          </ac:spMkLst>
        </pc:spChg>
        <pc:spChg chg="add">
          <ac:chgData name="Klare, Heiko" userId="d7b0efbd-a5a6-4d7d-acbc-3da3b9cc1b4b" providerId="ADAL" clId="{42BB5D34-7A67-42A0-868D-31A53ECA7E37}" dt="2024-05-27T15:35:11.873" v="671"/>
          <ac:spMkLst>
            <pc:docMk/>
            <pc:sldMk cId="2203178910" sldId="379"/>
            <ac:spMk id="20" creationId="{F203C63C-47CE-B914-D23D-EC2BC3C405AE}"/>
          </ac:spMkLst>
        </pc:spChg>
      </pc:sldChg>
      <pc:sldChg chg="addSp">
        <pc:chgData name="Klare, Heiko" userId="d7b0efbd-a5a6-4d7d-acbc-3da3b9cc1b4b" providerId="ADAL" clId="{42BB5D34-7A67-42A0-868D-31A53ECA7E37}" dt="2024-05-27T15:35:11.873" v="671"/>
        <pc:sldMkLst>
          <pc:docMk/>
          <pc:sldMk cId="546922839" sldId="407"/>
        </pc:sldMkLst>
        <pc:spChg chg="add">
          <ac:chgData name="Klare, Heiko" userId="d7b0efbd-a5a6-4d7d-acbc-3da3b9cc1b4b" providerId="ADAL" clId="{42BB5D34-7A67-42A0-868D-31A53ECA7E37}" dt="2024-05-27T15:35:11.873" v="671"/>
          <ac:spMkLst>
            <pc:docMk/>
            <pc:sldMk cId="546922839" sldId="407"/>
            <ac:spMk id="32" creationId="{96E82B3C-BDFC-2CED-9146-846F7E5E3A8B}"/>
          </ac:spMkLst>
        </pc:spChg>
        <pc:spChg chg="add">
          <ac:chgData name="Klare, Heiko" userId="d7b0efbd-a5a6-4d7d-acbc-3da3b9cc1b4b" providerId="ADAL" clId="{42BB5D34-7A67-42A0-868D-31A53ECA7E37}" dt="2024-05-27T15:35:11.873" v="671"/>
          <ac:spMkLst>
            <pc:docMk/>
            <pc:sldMk cId="546922839" sldId="407"/>
            <ac:spMk id="35" creationId="{B6C4A7B3-B6C5-6475-2EB2-955620FD1E41}"/>
          </ac:spMkLst>
        </pc:spChg>
      </pc:sldChg>
      <pc:sldChg chg="addSp">
        <pc:chgData name="Klare, Heiko" userId="d7b0efbd-a5a6-4d7d-acbc-3da3b9cc1b4b" providerId="ADAL" clId="{42BB5D34-7A67-42A0-868D-31A53ECA7E37}" dt="2024-05-27T15:35:11.873" v="671"/>
        <pc:sldMkLst>
          <pc:docMk/>
          <pc:sldMk cId="3010754092" sldId="413"/>
        </pc:sldMkLst>
        <pc:spChg chg="add">
          <ac:chgData name="Klare, Heiko" userId="d7b0efbd-a5a6-4d7d-acbc-3da3b9cc1b4b" providerId="ADAL" clId="{42BB5D34-7A67-42A0-868D-31A53ECA7E37}" dt="2024-05-27T15:35:11.873" v="671"/>
          <ac:spMkLst>
            <pc:docMk/>
            <pc:sldMk cId="3010754092" sldId="413"/>
            <ac:spMk id="11" creationId="{6FAE3478-A517-9F98-B4EB-72AA1C641B55}"/>
          </ac:spMkLst>
        </pc:spChg>
        <pc:spChg chg="add">
          <ac:chgData name="Klare, Heiko" userId="d7b0efbd-a5a6-4d7d-acbc-3da3b9cc1b4b" providerId="ADAL" clId="{42BB5D34-7A67-42A0-868D-31A53ECA7E37}" dt="2024-05-27T15:35:11.873" v="671"/>
          <ac:spMkLst>
            <pc:docMk/>
            <pc:sldMk cId="3010754092" sldId="413"/>
            <ac:spMk id="13" creationId="{A8FB2416-FA81-1FD7-6A48-5BF3F7FD73E8}"/>
          </ac:spMkLst>
        </pc:spChg>
      </pc:sldChg>
      <pc:sldChg chg="addSp">
        <pc:chgData name="Klare, Heiko" userId="d7b0efbd-a5a6-4d7d-acbc-3da3b9cc1b4b" providerId="ADAL" clId="{42BB5D34-7A67-42A0-868D-31A53ECA7E37}" dt="2024-05-27T15:35:11.873" v="671"/>
        <pc:sldMkLst>
          <pc:docMk/>
          <pc:sldMk cId="1391992310" sldId="415"/>
        </pc:sldMkLst>
        <pc:spChg chg="add">
          <ac:chgData name="Klare, Heiko" userId="d7b0efbd-a5a6-4d7d-acbc-3da3b9cc1b4b" providerId="ADAL" clId="{42BB5D34-7A67-42A0-868D-31A53ECA7E37}" dt="2024-05-27T15:35:11.873" v="671"/>
          <ac:spMkLst>
            <pc:docMk/>
            <pc:sldMk cId="1391992310" sldId="415"/>
            <ac:spMk id="11" creationId="{BBA16380-894C-9481-8E0F-D50D27B843D7}"/>
          </ac:spMkLst>
        </pc:spChg>
        <pc:spChg chg="add">
          <ac:chgData name="Klare, Heiko" userId="d7b0efbd-a5a6-4d7d-acbc-3da3b9cc1b4b" providerId="ADAL" clId="{42BB5D34-7A67-42A0-868D-31A53ECA7E37}" dt="2024-05-27T15:35:11.873" v="671"/>
          <ac:spMkLst>
            <pc:docMk/>
            <pc:sldMk cId="1391992310" sldId="415"/>
            <ac:spMk id="13" creationId="{2ED379F8-15E6-9FBD-9D7A-18775079B04D}"/>
          </ac:spMkLst>
        </pc:spChg>
      </pc:sldChg>
      <pc:sldChg chg="addSp modSp mod">
        <pc:chgData name="Klare, Heiko" userId="d7b0efbd-a5a6-4d7d-acbc-3da3b9cc1b4b" providerId="ADAL" clId="{42BB5D34-7A67-42A0-868D-31A53ECA7E37}" dt="2024-05-27T15:35:11.873" v="671"/>
        <pc:sldMkLst>
          <pc:docMk/>
          <pc:sldMk cId="3053521311" sldId="420"/>
        </pc:sldMkLst>
        <pc:spChg chg="mod">
          <ac:chgData name="Klare, Heiko" userId="d7b0efbd-a5a6-4d7d-acbc-3da3b9cc1b4b" providerId="ADAL" clId="{42BB5D34-7A67-42A0-868D-31A53ECA7E37}" dt="2024-05-14T13:53:53.167" v="136" actId="113"/>
          <ac:spMkLst>
            <pc:docMk/>
            <pc:sldMk cId="3053521311" sldId="420"/>
            <ac:spMk id="3" creationId="{D31F39EB-459A-CD78-9B68-9B0159712CD5}"/>
          </ac:spMkLst>
        </pc:spChg>
        <pc:spChg chg="add">
          <ac:chgData name="Klare, Heiko" userId="d7b0efbd-a5a6-4d7d-acbc-3da3b9cc1b4b" providerId="ADAL" clId="{42BB5D34-7A67-42A0-868D-31A53ECA7E37}" dt="2024-05-27T15:35:11.873" v="671"/>
          <ac:spMkLst>
            <pc:docMk/>
            <pc:sldMk cId="3053521311" sldId="420"/>
            <ac:spMk id="4" creationId="{CB72403C-9B11-1AB8-A6DA-6FD11F3B0C48}"/>
          </ac:spMkLst>
        </pc:spChg>
        <pc:spChg chg="add">
          <ac:chgData name="Klare, Heiko" userId="d7b0efbd-a5a6-4d7d-acbc-3da3b9cc1b4b" providerId="ADAL" clId="{42BB5D34-7A67-42A0-868D-31A53ECA7E37}" dt="2024-05-27T15:35:11.873" v="671"/>
          <ac:spMkLst>
            <pc:docMk/>
            <pc:sldMk cId="3053521311" sldId="420"/>
            <ac:spMk id="6" creationId="{B845C904-03E8-B1DF-AE2D-5E0B57D6D773}"/>
          </ac:spMkLst>
        </pc:spChg>
        <pc:picChg chg="add mod">
          <ac:chgData name="Klare, Heiko" userId="d7b0efbd-a5a6-4d7d-acbc-3da3b9cc1b4b" providerId="ADAL" clId="{42BB5D34-7A67-42A0-868D-31A53ECA7E37}" dt="2024-05-14T13:53:49.931" v="135"/>
          <ac:picMkLst>
            <pc:docMk/>
            <pc:sldMk cId="3053521311" sldId="420"/>
            <ac:picMk id="7" creationId="{C5124F9D-FD8F-A27E-ABB8-58279E5B45DD}"/>
          </ac:picMkLst>
        </pc:picChg>
      </pc:sldChg>
      <pc:sldChg chg="addSp">
        <pc:chgData name="Klare, Heiko" userId="d7b0efbd-a5a6-4d7d-acbc-3da3b9cc1b4b" providerId="ADAL" clId="{42BB5D34-7A67-42A0-868D-31A53ECA7E37}" dt="2024-05-27T15:35:11.873" v="671"/>
        <pc:sldMkLst>
          <pc:docMk/>
          <pc:sldMk cId="3227595815" sldId="421"/>
        </pc:sldMkLst>
        <pc:spChg chg="add">
          <ac:chgData name="Klare, Heiko" userId="d7b0efbd-a5a6-4d7d-acbc-3da3b9cc1b4b" providerId="ADAL" clId="{42BB5D34-7A67-42A0-868D-31A53ECA7E37}" dt="2024-05-27T15:35:11.873" v="671"/>
          <ac:spMkLst>
            <pc:docMk/>
            <pc:sldMk cId="3227595815" sldId="421"/>
            <ac:spMk id="6" creationId="{0903A35F-B40B-A916-639B-580EC42C59B2}"/>
          </ac:spMkLst>
        </pc:spChg>
        <pc:spChg chg="add">
          <ac:chgData name="Klare, Heiko" userId="d7b0efbd-a5a6-4d7d-acbc-3da3b9cc1b4b" providerId="ADAL" clId="{42BB5D34-7A67-42A0-868D-31A53ECA7E37}" dt="2024-05-27T15:35:11.873" v="671"/>
          <ac:spMkLst>
            <pc:docMk/>
            <pc:sldMk cId="3227595815" sldId="421"/>
            <ac:spMk id="8" creationId="{CC02D07E-36DD-677E-AD1C-01DF535E5CB9}"/>
          </ac:spMkLst>
        </pc:spChg>
      </pc:sldChg>
      <pc:sldChg chg="addSp">
        <pc:chgData name="Klare, Heiko" userId="d7b0efbd-a5a6-4d7d-acbc-3da3b9cc1b4b" providerId="ADAL" clId="{42BB5D34-7A67-42A0-868D-31A53ECA7E37}" dt="2024-05-27T15:35:11.873" v="671"/>
        <pc:sldMkLst>
          <pc:docMk/>
          <pc:sldMk cId="2312447777" sldId="422"/>
        </pc:sldMkLst>
        <pc:spChg chg="add">
          <ac:chgData name="Klare, Heiko" userId="d7b0efbd-a5a6-4d7d-acbc-3da3b9cc1b4b" providerId="ADAL" clId="{42BB5D34-7A67-42A0-868D-31A53ECA7E37}" dt="2024-05-27T15:35:11.873" v="671"/>
          <ac:spMkLst>
            <pc:docMk/>
            <pc:sldMk cId="2312447777" sldId="422"/>
            <ac:spMk id="8" creationId="{A434516C-ECBD-8DD8-E745-8A8BDABDABA3}"/>
          </ac:spMkLst>
        </pc:spChg>
        <pc:spChg chg="add">
          <ac:chgData name="Klare, Heiko" userId="d7b0efbd-a5a6-4d7d-acbc-3da3b9cc1b4b" providerId="ADAL" clId="{42BB5D34-7A67-42A0-868D-31A53ECA7E37}" dt="2024-05-27T15:35:11.873" v="671"/>
          <ac:spMkLst>
            <pc:docMk/>
            <pc:sldMk cId="2312447777" sldId="422"/>
            <ac:spMk id="10" creationId="{80617572-80E0-F238-9C49-9121E7DAEB31}"/>
          </ac:spMkLst>
        </pc:spChg>
      </pc:sldChg>
      <pc:sldChg chg="addSp">
        <pc:chgData name="Klare, Heiko" userId="d7b0efbd-a5a6-4d7d-acbc-3da3b9cc1b4b" providerId="ADAL" clId="{42BB5D34-7A67-42A0-868D-31A53ECA7E37}" dt="2024-05-27T15:35:11.873" v="671"/>
        <pc:sldMkLst>
          <pc:docMk/>
          <pc:sldMk cId="4152693700" sldId="423"/>
        </pc:sldMkLst>
        <pc:spChg chg="add">
          <ac:chgData name="Klare, Heiko" userId="d7b0efbd-a5a6-4d7d-acbc-3da3b9cc1b4b" providerId="ADAL" clId="{42BB5D34-7A67-42A0-868D-31A53ECA7E37}" dt="2024-05-27T15:35:11.873" v="671"/>
          <ac:spMkLst>
            <pc:docMk/>
            <pc:sldMk cId="4152693700" sldId="423"/>
            <ac:spMk id="6" creationId="{6ABFBCB7-6012-DBF5-3F0B-6F9717375EC9}"/>
          </ac:spMkLst>
        </pc:spChg>
        <pc:spChg chg="add">
          <ac:chgData name="Klare, Heiko" userId="d7b0efbd-a5a6-4d7d-acbc-3da3b9cc1b4b" providerId="ADAL" clId="{42BB5D34-7A67-42A0-868D-31A53ECA7E37}" dt="2024-05-27T15:35:11.873" v="671"/>
          <ac:spMkLst>
            <pc:docMk/>
            <pc:sldMk cId="4152693700" sldId="423"/>
            <ac:spMk id="8" creationId="{83C01AF7-41DE-5BC2-91CE-9394A093DD6E}"/>
          </ac:spMkLst>
        </pc:spChg>
      </pc:sldChg>
      <pc:sldChg chg="addSp">
        <pc:chgData name="Klare, Heiko" userId="d7b0efbd-a5a6-4d7d-acbc-3da3b9cc1b4b" providerId="ADAL" clId="{42BB5D34-7A67-42A0-868D-31A53ECA7E37}" dt="2024-05-27T15:35:11.873" v="671"/>
        <pc:sldMkLst>
          <pc:docMk/>
          <pc:sldMk cId="1969859979" sldId="427"/>
        </pc:sldMkLst>
        <pc:spChg chg="add">
          <ac:chgData name="Klare, Heiko" userId="d7b0efbd-a5a6-4d7d-acbc-3da3b9cc1b4b" providerId="ADAL" clId="{42BB5D34-7A67-42A0-868D-31A53ECA7E37}" dt="2024-05-27T15:35:11.873" v="671"/>
          <ac:spMkLst>
            <pc:docMk/>
            <pc:sldMk cId="1969859979" sldId="427"/>
            <ac:spMk id="21" creationId="{5A1E85CD-65AC-8B88-6AB8-456153BD4DAF}"/>
          </ac:spMkLst>
        </pc:spChg>
        <pc:spChg chg="add">
          <ac:chgData name="Klare, Heiko" userId="d7b0efbd-a5a6-4d7d-acbc-3da3b9cc1b4b" providerId="ADAL" clId="{42BB5D34-7A67-42A0-868D-31A53ECA7E37}" dt="2024-05-27T15:35:11.873" v="671"/>
          <ac:spMkLst>
            <pc:docMk/>
            <pc:sldMk cId="1969859979" sldId="427"/>
            <ac:spMk id="23" creationId="{17B632DF-2373-9BB9-003E-CB3B0C1E5C6D}"/>
          </ac:spMkLst>
        </pc:spChg>
      </pc:sldChg>
      <pc:sldChg chg="addSp">
        <pc:chgData name="Klare, Heiko" userId="d7b0efbd-a5a6-4d7d-acbc-3da3b9cc1b4b" providerId="ADAL" clId="{42BB5D34-7A67-42A0-868D-31A53ECA7E37}" dt="2024-05-27T15:35:11.873" v="671"/>
        <pc:sldMkLst>
          <pc:docMk/>
          <pc:sldMk cId="1429424980" sldId="430"/>
        </pc:sldMkLst>
        <pc:spChg chg="add">
          <ac:chgData name="Klare, Heiko" userId="d7b0efbd-a5a6-4d7d-acbc-3da3b9cc1b4b" providerId="ADAL" clId="{42BB5D34-7A67-42A0-868D-31A53ECA7E37}" dt="2024-05-27T15:35:11.873" v="671"/>
          <ac:spMkLst>
            <pc:docMk/>
            <pc:sldMk cId="1429424980" sldId="430"/>
            <ac:spMk id="7" creationId="{6794200B-E7B0-66DD-7870-22ECE8432F5F}"/>
          </ac:spMkLst>
        </pc:spChg>
        <pc:spChg chg="add">
          <ac:chgData name="Klare, Heiko" userId="d7b0efbd-a5a6-4d7d-acbc-3da3b9cc1b4b" providerId="ADAL" clId="{42BB5D34-7A67-42A0-868D-31A53ECA7E37}" dt="2024-05-27T15:35:11.873" v="671"/>
          <ac:spMkLst>
            <pc:docMk/>
            <pc:sldMk cId="1429424980" sldId="430"/>
            <ac:spMk id="12" creationId="{8BF962B5-DE9F-1B4D-838B-3681F5663AED}"/>
          </ac:spMkLst>
        </pc:spChg>
      </pc:sldChg>
      <pc:sldChg chg="addSp">
        <pc:chgData name="Klare, Heiko" userId="d7b0efbd-a5a6-4d7d-acbc-3da3b9cc1b4b" providerId="ADAL" clId="{42BB5D34-7A67-42A0-868D-31A53ECA7E37}" dt="2024-05-27T15:35:11.873" v="671"/>
        <pc:sldMkLst>
          <pc:docMk/>
          <pc:sldMk cId="465945736" sldId="431"/>
        </pc:sldMkLst>
        <pc:spChg chg="add">
          <ac:chgData name="Klare, Heiko" userId="d7b0efbd-a5a6-4d7d-acbc-3da3b9cc1b4b" providerId="ADAL" clId="{42BB5D34-7A67-42A0-868D-31A53ECA7E37}" dt="2024-05-27T15:35:11.873" v="671"/>
          <ac:spMkLst>
            <pc:docMk/>
            <pc:sldMk cId="465945736" sldId="431"/>
            <ac:spMk id="12" creationId="{0AEE3049-F4A8-14F8-9322-E11BAD4EA217}"/>
          </ac:spMkLst>
        </pc:spChg>
        <pc:spChg chg="add">
          <ac:chgData name="Klare, Heiko" userId="d7b0efbd-a5a6-4d7d-acbc-3da3b9cc1b4b" providerId="ADAL" clId="{42BB5D34-7A67-42A0-868D-31A53ECA7E37}" dt="2024-05-27T15:35:11.873" v="671"/>
          <ac:spMkLst>
            <pc:docMk/>
            <pc:sldMk cId="465945736" sldId="431"/>
            <ac:spMk id="14" creationId="{191BA66C-8727-EC34-5CEA-F34DB1C336EF}"/>
          </ac:spMkLst>
        </pc:spChg>
      </pc:sldChg>
      <pc:sldChg chg="addSp">
        <pc:chgData name="Klare, Heiko" userId="d7b0efbd-a5a6-4d7d-acbc-3da3b9cc1b4b" providerId="ADAL" clId="{42BB5D34-7A67-42A0-868D-31A53ECA7E37}" dt="2024-05-27T15:35:11.873" v="671"/>
        <pc:sldMkLst>
          <pc:docMk/>
          <pc:sldMk cId="1348539917" sldId="432"/>
        </pc:sldMkLst>
        <pc:spChg chg="add">
          <ac:chgData name="Klare, Heiko" userId="d7b0efbd-a5a6-4d7d-acbc-3da3b9cc1b4b" providerId="ADAL" clId="{42BB5D34-7A67-42A0-868D-31A53ECA7E37}" dt="2024-05-27T15:35:11.873" v="671"/>
          <ac:spMkLst>
            <pc:docMk/>
            <pc:sldMk cId="1348539917" sldId="432"/>
            <ac:spMk id="4" creationId="{E11CC5E8-198B-442E-3766-0DFCCCAA5CFB}"/>
          </ac:spMkLst>
        </pc:spChg>
        <pc:spChg chg="add">
          <ac:chgData name="Klare, Heiko" userId="d7b0efbd-a5a6-4d7d-acbc-3da3b9cc1b4b" providerId="ADAL" clId="{42BB5D34-7A67-42A0-868D-31A53ECA7E37}" dt="2024-05-27T15:35:11.873" v="671"/>
          <ac:spMkLst>
            <pc:docMk/>
            <pc:sldMk cId="1348539917" sldId="432"/>
            <ac:spMk id="6" creationId="{E585CDB9-9A43-D058-71FC-6453E71C9A78}"/>
          </ac:spMkLst>
        </pc:spChg>
      </pc:sldChg>
      <pc:sldChg chg="addSp">
        <pc:chgData name="Klare, Heiko" userId="d7b0efbd-a5a6-4d7d-acbc-3da3b9cc1b4b" providerId="ADAL" clId="{42BB5D34-7A67-42A0-868D-31A53ECA7E37}" dt="2024-05-27T15:35:11.873" v="671"/>
        <pc:sldMkLst>
          <pc:docMk/>
          <pc:sldMk cId="3294446361" sldId="433"/>
        </pc:sldMkLst>
        <pc:spChg chg="add">
          <ac:chgData name="Klare, Heiko" userId="d7b0efbd-a5a6-4d7d-acbc-3da3b9cc1b4b" providerId="ADAL" clId="{42BB5D34-7A67-42A0-868D-31A53ECA7E37}" dt="2024-05-27T15:35:11.873" v="671"/>
          <ac:spMkLst>
            <pc:docMk/>
            <pc:sldMk cId="3294446361" sldId="433"/>
            <ac:spMk id="5" creationId="{B80EAE01-14D1-F1B4-C349-5252F302FB59}"/>
          </ac:spMkLst>
        </pc:spChg>
        <pc:spChg chg="add">
          <ac:chgData name="Klare, Heiko" userId="d7b0efbd-a5a6-4d7d-acbc-3da3b9cc1b4b" providerId="ADAL" clId="{42BB5D34-7A67-42A0-868D-31A53ECA7E37}" dt="2024-05-27T15:35:11.873" v="671"/>
          <ac:spMkLst>
            <pc:docMk/>
            <pc:sldMk cId="3294446361" sldId="433"/>
            <ac:spMk id="7" creationId="{D3801E3E-D43E-11D6-2E53-DA1238CC7911}"/>
          </ac:spMkLst>
        </pc:spChg>
      </pc:sldChg>
      <pc:sldChg chg="addSp">
        <pc:chgData name="Klare, Heiko" userId="d7b0efbd-a5a6-4d7d-acbc-3da3b9cc1b4b" providerId="ADAL" clId="{42BB5D34-7A67-42A0-868D-31A53ECA7E37}" dt="2024-05-27T15:35:11.873" v="671"/>
        <pc:sldMkLst>
          <pc:docMk/>
          <pc:sldMk cId="1521127510" sldId="434"/>
        </pc:sldMkLst>
        <pc:spChg chg="add">
          <ac:chgData name="Klare, Heiko" userId="d7b0efbd-a5a6-4d7d-acbc-3da3b9cc1b4b" providerId="ADAL" clId="{42BB5D34-7A67-42A0-868D-31A53ECA7E37}" dt="2024-05-27T15:35:11.873" v="671"/>
          <ac:spMkLst>
            <pc:docMk/>
            <pc:sldMk cId="1521127510" sldId="434"/>
            <ac:spMk id="4" creationId="{554710F1-680B-DF73-67E1-7435B4BEAED2}"/>
          </ac:spMkLst>
        </pc:spChg>
        <pc:spChg chg="add">
          <ac:chgData name="Klare, Heiko" userId="d7b0efbd-a5a6-4d7d-acbc-3da3b9cc1b4b" providerId="ADAL" clId="{42BB5D34-7A67-42A0-868D-31A53ECA7E37}" dt="2024-05-27T15:35:11.873" v="671"/>
          <ac:spMkLst>
            <pc:docMk/>
            <pc:sldMk cId="1521127510" sldId="434"/>
            <ac:spMk id="6" creationId="{C1944B1E-2F64-B4DF-1609-37056FF1FAF7}"/>
          </ac:spMkLst>
        </pc:spChg>
      </pc:sldChg>
      <pc:sldChg chg="addSp">
        <pc:chgData name="Klare, Heiko" userId="d7b0efbd-a5a6-4d7d-acbc-3da3b9cc1b4b" providerId="ADAL" clId="{42BB5D34-7A67-42A0-868D-31A53ECA7E37}" dt="2024-05-27T15:35:11.873" v="671"/>
        <pc:sldMkLst>
          <pc:docMk/>
          <pc:sldMk cId="1531167833" sldId="435"/>
        </pc:sldMkLst>
        <pc:spChg chg="add">
          <ac:chgData name="Klare, Heiko" userId="d7b0efbd-a5a6-4d7d-acbc-3da3b9cc1b4b" providerId="ADAL" clId="{42BB5D34-7A67-42A0-868D-31A53ECA7E37}" dt="2024-05-27T15:35:11.873" v="671"/>
          <ac:spMkLst>
            <pc:docMk/>
            <pc:sldMk cId="1531167833" sldId="435"/>
            <ac:spMk id="4" creationId="{17740CDF-127C-05FF-66A7-F5533E00435E}"/>
          </ac:spMkLst>
        </pc:spChg>
        <pc:spChg chg="add">
          <ac:chgData name="Klare, Heiko" userId="d7b0efbd-a5a6-4d7d-acbc-3da3b9cc1b4b" providerId="ADAL" clId="{42BB5D34-7A67-42A0-868D-31A53ECA7E37}" dt="2024-05-27T15:35:11.873" v="671"/>
          <ac:spMkLst>
            <pc:docMk/>
            <pc:sldMk cId="1531167833" sldId="435"/>
            <ac:spMk id="6" creationId="{0E46C20C-2B5A-85D0-5307-BF677A37944E}"/>
          </ac:spMkLst>
        </pc:spChg>
      </pc:sldChg>
      <pc:sldChg chg="addSp">
        <pc:chgData name="Klare, Heiko" userId="d7b0efbd-a5a6-4d7d-acbc-3da3b9cc1b4b" providerId="ADAL" clId="{42BB5D34-7A67-42A0-868D-31A53ECA7E37}" dt="2024-05-27T15:35:11.873" v="671"/>
        <pc:sldMkLst>
          <pc:docMk/>
          <pc:sldMk cId="2397847782" sldId="436"/>
        </pc:sldMkLst>
        <pc:spChg chg="add">
          <ac:chgData name="Klare, Heiko" userId="d7b0efbd-a5a6-4d7d-acbc-3da3b9cc1b4b" providerId="ADAL" clId="{42BB5D34-7A67-42A0-868D-31A53ECA7E37}" dt="2024-05-27T15:35:11.873" v="671"/>
          <ac:spMkLst>
            <pc:docMk/>
            <pc:sldMk cId="2397847782" sldId="436"/>
            <ac:spMk id="4" creationId="{33612A12-2DAC-616B-E34E-95FB131D4A10}"/>
          </ac:spMkLst>
        </pc:spChg>
        <pc:spChg chg="add">
          <ac:chgData name="Klare, Heiko" userId="d7b0efbd-a5a6-4d7d-acbc-3da3b9cc1b4b" providerId="ADAL" clId="{42BB5D34-7A67-42A0-868D-31A53ECA7E37}" dt="2024-05-27T15:35:11.873" v="671"/>
          <ac:spMkLst>
            <pc:docMk/>
            <pc:sldMk cId="2397847782" sldId="436"/>
            <ac:spMk id="6" creationId="{A31BA3FD-0C59-02CC-E71A-9FB1398DA33D}"/>
          </ac:spMkLst>
        </pc:spChg>
      </pc:sldChg>
      <pc:sldChg chg="addSp modSp mod">
        <pc:chgData name="Klare, Heiko" userId="d7b0efbd-a5a6-4d7d-acbc-3da3b9cc1b4b" providerId="ADAL" clId="{42BB5D34-7A67-42A0-868D-31A53ECA7E37}" dt="2024-05-27T15:35:11.873" v="671"/>
        <pc:sldMkLst>
          <pc:docMk/>
          <pc:sldMk cId="63483211" sldId="438"/>
        </pc:sldMkLst>
        <pc:spChg chg="add">
          <ac:chgData name="Klare, Heiko" userId="d7b0efbd-a5a6-4d7d-acbc-3da3b9cc1b4b" providerId="ADAL" clId="{42BB5D34-7A67-42A0-868D-31A53ECA7E37}" dt="2024-05-27T15:35:11.873" v="671"/>
          <ac:spMkLst>
            <pc:docMk/>
            <pc:sldMk cId="63483211" sldId="438"/>
            <ac:spMk id="4" creationId="{6F52812D-0E64-8233-116F-C0ECD447179D}"/>
          </ac:spMkLst>
        </pc:spChg>
        <pc:spChg chg="add">
          <ac:chgData name="Klare, Heiko" userId="d7b0efbd-a5a6-4d7d-acbc-3da3b9cc1b4b" providerId="ADAL" clId="{42BB5D34-7A67-42A0-868D-31A53ECA7E37}" dt="2024-05-27T15:35:11.873" v="671"/>
          <ac:spMkLst>
            <pc:docMk/>
            <pc:sldMk cId="63483211" sldId="438"/>
            <ac:spMk id="6" creationId="{C258DE6B-3078-14BE-9E0F-00E9DF6F7598}"/>
          </ac:spMkLst>
        </pc:spChg>
        <pc:graphicFrameChg chg="modGraphic">
          <ac:chgData name="Klare, Heiko" userId="d7b0efbd-a5a6-4d7d-acbc-3da3b9cc1b4b" providerId="ADAL" clId="{42BB5D34-7A67-42A0-868D-31A53ECA7E37}" dt="2024-05-17T10:48:50.520" v="170" actId="20577"/>
          <ac:graphicFrameMkLst>
            <pc:docMk/>
            <pc:sldMk cId="63483211" sldId="438"/>
            <ac:graphicFrameMk id="7" creationId="{E1045C6D-F533-D85A-93B6-5B3CB005186B}"/>
          </ac:graphicFrameMkLst>
        </pc:graphicFrameChg>
      </pc:sldChg>
      <pc:sldChg chg="addSp">
        <pc:chgData name="Klare, Heiko" userId="d7b0efbd-a5a6-4d7d-acbc-3da3b9cc1b4b" providerId="ADAL" clId="{42BB5D34-7A67-42A0-868D-31A53ECA7E37}" dt="2024-05-27T15:35:11.873" v="671"/>
        <pc:sldMkLst>
          <pc:docMk/>
          <pc:sldMk cId="3246120669" sldId="439"/>
        </pc:sldMkLst>
        <pc:spChg chg="add">
          <ac:chgData name="Klare, Heiko" userId="d7b0efbd-a5a6-4d7d-acbc-3da3b9cc1b4b" providerId="ADAL" clId="{42BB5D34-7A67-42A0-868D-31A53ECA7E37}" dt="2024-05-27T15:35:11.873" v="671"/>
          <ac:spMkLst>
            <pc:docMk/>
            <pc:sldMk cId="3246120669" sldId="439"/>
            <ac:spMk id="9" creationId="{5458AEC4-4285-5662-2755-7EB30EC896BF}"/>
          </ac:spMkLst>
        </pc:spChg>
        <pc:spChg chg="add">
          <ac:chgData name="Klare, Heiko" userId="d7b0efbd-a5a6-4d7d-acbc-3da3b9cc1b4b" providerId="ADAL" clId="{42BB5D34-7A67-42A0-868D-31A53ECA7E37}" dt="2024-05-27T15:35:11.873" v="671"/>
          <ac:spMkLst>
            <pc:docMk/>
            <pc:sldMk cId="3246120669" sldId="439"/>
            <ac:spMk id="11" creationId="{AE90E841-92FA-6455-A6BF-6CCCAB0FEABE}"/>
          </ac:spMkLst>
        </pc:spChg>
      </pc:sldChg>
      <pc:sldChg chg="addSp">
        <pc:chgData name="Klare, Heiko" userId="d7b0efbd-a5a6-4d7d-acbc-3da3b9cc1b4b" providerId="ADAL" clId="{42BB5D34-7A67-42A0-868D-31A53ECA7E37}" dt="2024-05-27T15:35:11.873" v="671"/>
        <pc:sldMkLst>
          <pc:docMk/>
          <pc:sldMk cId="718688452" sldId="440"/>
        </pc:sldMkLst>
        <pc:spChg chg="add">
          <ac:chgData name="Klare, Heiko" userId="d7b0efbd-a5a6-4d7d-acbc-3da3b9cc1b4b" providerId="ADAL" clId="{42BB5D34-7A67-42A0-868D-31A53ECA7E37}" dt="2024-05-27T15:35:11.873" v="671"/>
          <ac:spMkLst>
            <pc:docMk/>
            <pc:sldMk cId="718688452" sldId="440"/>
            <ac:spMk id="6" creationId="{72FA97F1-3489-C7B9-E268-A5A5A3838EAA}"/>
          </ac:spMkLst>
        </pc:spChg>
        <pc:spChg chg="add">
          <ac:chgData name="Klare, Heiko" userId="d7b0efbd-a5a6-4d7d-acbc-3da3b9cc1b4b" providerId="ADAL" clId="{42BB5D34-7A67-42A0-868D-31A53ECA7E37}" dt="2024-05-27T15:35:11.873" v="671"/>
          <ac:spMkLst>
            <pc:docMk/>
            <pc:sldMk cId="718688452" sldId="440"/>
            <ac:spMk id="9" creationId="{B1FC174C-4940-6D06-5C64-3C574E4660B6}"/>
          </ac:spMkLst>
        </pc:spChg>
      </pc:sldChg>
      <pc:sldChg chg="addSp">
        <pc:chgData name="Klare, Heiko" userId="d7b0efbd-a5a6-4d7d-acbc-3da3b9cc1b4b" providerId="ADAL" clId="{42BB5D34-7A67-42A0-868D-31A53ECA7E37}" dt="2024-05-27T15:35:11.873" v="671"/>
        <pc:sldMkLst>
          <pc:docMk/>
          <pc:sldMk cId="2381316480" sldId="441"/>
        </pc:sldMkLst>
        <pc:spChg chg="add">
          <ac:chgData name="Klare, Heiko" userId="d7b0efbd-a5a6-4d7d-acbc-3da3b9cc1b4b" providerId="ADAL" clId="{42BB5D34-7A67-42A0-868D-31A53ECA7E37}" dt="2024-05-27T15:35:11.873" v="671"/>
          <ac:spMkLst>
            <pc:docMk/>
            <pc:sldMk cId="2381316480" sldId="441"/>
            <ac:spMk id="4" creationId="{BA44FB66-123E-A372-87A7-72DF69C21F14}"/>
          </ac:spMkLst>
        </pc:spChg>
        <pc:spChg chg="add">
          <ac:chgData name="Klare, Heiko" userId="d7b0efbd-a5a6-4d7d-acbc-3da3b9cc1b4b" providerId="ADAL" clId="{42BB5D34-7A67-42A0-868D-31A53ECA7E37}" dt="2024-05-27T15:35:11.873" v="671"/>
          <ac:spMkLst>
            <pc:docMk/>
            <pc:sldMk cId="2381316480" sldId="441"/>
            <ac:spMk id="6" creationId="{1D11467A-90B9-2DB3-A792-038C67568E28}"/>
          </ac:spMkLst>
        </pc:spChg>
      </pc:sldChg>
      <pc:sldChg chg="addSp">
        <pc:chgData name="Klare, Heiko" userId="d7b0efbd-a5a6-4d7d-acbc-3da3b9cc1b4b" providerId="ADAL" clId="{42BB5D34-7A67-42A0-868D-31A53ECA7E37}" dt="2024-05-27T15:35:11.873" v="671"/>
        <pc:sldMkLst>
          <pc:docMk/>
          <pc:sldMk cId="2121925899" sldId="442"/>
        </pc:sldMkLst>
        <pc:spChg chg="add">
          <ac:chgData name="Klare, Heiko" userId="d7b0efbd-a5a6-4d7d-acbc-3da3b9cc1b4b" providerId="ADAL" clId="{42BB5D34-7A67-42A0-868D-31A53ECA7E37}" dt="2024-05-27T15:35:11.873" v="671"/>
          <ac:spMkLst>
            <pc:docMk/>
            <pc:sldMk cId="2121925899" sldId="442"/>
            <ac:spMk id="4" creationId="{F05CC294-A5C1-7C36-8103-F7584F68FC41}"/>
          </ac:spMkLst>
        </pc:spChg>
        <pc:spChg chg="add">
          <ac:chgData name="Klare, Heiko" userId="d7b0efbd-a5a6-4d7d-acbc-3da3b9cc1b4b" providerId="ADAL" clId="{42BB5D34-7A67-42A0-868D-31A53ECA7E37}" dt="2024-05-27T15:35:11.873" v="671"/>
          <ac:spMkLst>
            <pc:docMk/>
            <pc:sldMk cId="2121925899" sldId="442"/>
            <ac:spMk id="6" creationId="{4B1E53F3-F023-5828-8D5D-3CB1185C2A0C}"/>
          </ac:spMkLst>
        </pc:spChg>
      </pc:sldChg>
      <pc:sldChg chg="addSp">
        <pc:chgData name="Klare, Heiko" userId="d7b0efbd-a5a6-4d7d-acbc-3da3b9cc1b4b" providerId="ADAL" clId="{42BB5D34-7A67-42A0-868D-31A53ECA7E37}" dt="2024-05-27T15:35:11.873" v="671"/>
        <pc:sldMkLst>
          <pc:docMk/>
          <pc:sldMk cId="2716938743" sldId="443"/>
        </pc:sldMkLst>
        <pc:spChg chg="add">
          <ac:chgData name="Klare, Heiko" userId="d7b0efbd-a5a6-4d7d-acbc-3da3b9cc1b4b" providerId="ADAL" clId="{42BB5D34-7A67-42A0-868D-31A53ECA7E37}" dt="2024-05-27T15:35:11.873" v="671"/>
          <ac:spMkLst>
            <pc:docMk/>
            <pc:sldMk cId="2716938743" sldId="443"/>
            <ac:spMk id="4" creationId="{3740DA6B-99A9-9980-AC26-B1210D5F29E5}"/>
          </ac:spMkLst>
        </pc:spChg>
        <pc:spChg chg="add">
          <ac:chgData name="Klare, Heiko" userId="d7b0efbd-a5a6-4d7d-acbc-3da3b9cc1b4b" providerId="ADAL" clId="{42BB5D34-7A67-42A0-868D-31A53ECA7E37}" dt="2024-05-27T15:35:11.873" v="671"/>
          <ac:spMkLst>
            <pc:docMk/>
            <pc:sldMk cId="2716938743" sldId="443"/>
            <ac:spMk id="6" creationId="{0F9A9AD0-93C5-5FFF-E9D8-2BE9C30AA8B7}"/>
          </ac:spMkLst>
        </pc:spChg>
      </pc:sldChg>
      <pc:sldChg chg="addSp">
        <pc:chgData name="Klare, Heiko" userId="d7b0efbd-a5a6-4d7d-acbc-3da3b9cc1b4b" providerId="ADAL" clId="{42BB5D34-7A67-42A0-868D-31A53ECA7E37}" dt="2024-05-27T15:35:11.873" v="671"/>
        <pc:sldMkLst>
          <pc:docMk/>
          <pc:sldMk cId="814165396" sldId="444"/>
        </pc:sldMkLst>
        <pc:spChg chg="add">
          <ac:chgData name="Klare, Heiko" userId="d7b0efbd-a5a6-4d7d-acbc-3da3b9cc1b4b" providerId="ADAL" clId="{42BB5D34-7A67-42A0-868D-31A53ECA7E37}" dt="2024-05-27T15:35:11.873" v="671"/>
          <ac:spMkLst>
            <pc:docMk/>
            <pc:sldMk cId="814165396" sldId="444"/>
            <ac:spMk id="4" creationId="{59EFBA56-7B16-D5BF-12E9-7CA12BE80D66}"/>
          </ac:spMkLst>
        </pc:spChg>
        <pc:spChg chg="add">
          <ac:chgData name="Klare, Heiko" userId="d7b0efbd-a5a6-4d7d-acbc-3da3b9cc1b4b" providerId="ADAL" clId="{42BB5D34-7A67-42A0-868D-31A53ECA7E37}" dt="2024-05-27T15:35:11.873" v="671"/>
          <ac:spMkLst>
            <pc:docMk/>
            <pc:sldMk cId="814165396" sldId="444"/>
            <ac:spMk id="6" creationId="{01D6678E-1593-CC17-C173-87B180EC67CF}"/>
          </ac:spMkLst>
        </pc:spChg>
      </pc:sldChg>
      <pc:sldChg chg="addSp">
        <pc:chgData name="Klare, Heiko" userId="d7b0efbd-a5a6-4d7d-acbc-3da3b9cc1b4b" providerId="ADAL" clId="{42BB5D34-7A67-42A0-868D-31A53ECA7E37}" dt="2024-05-27T15:35:11.873" v="671"/>
        <pc:sldMkLst>
          <pc:docMk/>
          <pc:sldMk cId="111547177" sldId="445"/>
        </pc:sldMkLst>
        <pc:spChg chg="add">
          <ac:chgData name="Klare, Heiko" userId="d7b0efbd-a5a6-4d7d-acbc-3da3b9cc1b4b" providerId="ADAL" clId="{42BB5D34-7A67-42A0-868D-31A53ECA7E37}" dt="2024-05-27T15:35:11.873" v="671"/>
          <ac:spMkLst>
            <pc:docMk/>
            <pc:sldMk cId="111547177" sldId="445"/>
            <ac:spMk id="4" creationId="{535900C9-DE2C-B046-9545-029C84E62F29}"/>
          </ac:spMkLst>
        </pc:spChg>
        <pc:spChg chg="add">
          <ac:chgData name="Klare, Heiko" userId="d7b0efbd-a5a6-4d7d-acbc-3da3b9cc1b4b" providerId="ADAL" clId="{42BB5D34-7A67-42A0-868D-31A53ECA7E37}" dt="2024-05-27T15:35:11.873" v="671"/>
          <ac:spMkLst>
            <pc:docMk/>
            <pc:sldMk cId="111547177" sldId="445"/>
            <ac:spMk id="6" creationId="{4F8558D5-7EF0-9027-3F24-61C9043F619F}"/>
          </ac:spMkLst>
        </pc:spChg>
      </pc:sldChg>
      <pc:sldChg chg="addSp">
        <pc:chgData name="Klare, Heiko" userId="d7b0efbd-a5a6-4d7d-acbc-3da3b9cc1b4b" providerId="ADAL" clId="{42BB5D34-7A67-42A0-868D-31A53ECA7E37}" dt="2024-05-27T15:35:11.873" v="671"/>
        <pc:sldMkLst>
          <pc:docMk/>
          <pc:sldMk cId="3407174367" sldId="446"/>
        </pc:sldMkLst>
        <pc:spChg chg="add">
          <ac:chgData name="Klare, Heiko" userId="d7b0efbd-a5a6-4d7d-acbc-3da3b9cc1b4b" providerId="ADAL" clId="{42BB5D34-7A67-42A0-868D-31A53ECA7E37}" dt="2024-05-27T15:35:11.873" v="671"/>
          <ac:spMkLst>
            <pc:docMk/>
            <pc:sldMk cId="3407174367" sldId="446"/>
            <ac:spMk id="4" creationId="{04E16C93-DE04-12B2-ED7A-652AB594271A}"/>
          </ac:spMkLst>
        </pc:spChg>
        <pc:spChg chg="add">
          <ac:chgData name="Klare, Heiko" userId="d7b0efbd-a5a6-4d7d-acbc-3da3b9cc1b4b" providerId="ADAL" clId="{42BB5D34-7A67-42A0-868D-31A53ECA7E37}" dt="2024-05-27T15:35:11.873" v="671"/>
          <ac:spMkLst>
            <pc:docMk/>
            <pc:sldMk cId="3407174367" sldId="446"/>
            <ac:spMk id="6" creationId="{F1A4C014-AB9D-41D5-06E2-11E2B15C4A5D}"/>
          </ac:spMkLst>
        </pc:spChg>
      </pc:sldChg>
      <pc:sldChg chg="addSp modSp mod modAnim">
        <pc:chgData name="Klare, Heiko" userId="d7b0efbd-a5a6-4d7d-acbc-3da3b9cc1b4b" providerId="ADAL" clId="{42BB5D34-7A67-42A0-868D-31A53ECA7E37}" dt="2024-05-27T15:35:11.873" v="671"/>
        <pc:sldMkLst>
          <pc:docMk/>
          <pc:sldMk cId="3755138398" sldId="447"/>
        </pc:sldMkLst>
        <pc:spChg chg="add mod">
          <ac:chgData name="Klare, Heiko" userId="d7b0efbd-a5a6-4d7d-acbc-3da3b9cc1b4b" providerId="ADAL" clId="{42BB5D34-7A67-42A0-868D-31A53ECA7E37}" dt="2024-05-17T11:26:11.190" v="271" actId="14100"/>
          <ac:spMkLst>
            <pc:docMk/>
            <pc:sldMk cId="3755138398" sldId="447"/>
            <ac:spMk id="2" creationId="{FB081D86-9BA6-F267-F6A7-784AD0E48F62}"/>
          </ac:spMkLst>
        </pc:spChg>
        <pc:spChg chg="add mod">
          <ac:chgData name="Klare, Heiko" userId="d7b0efbd-a5a6-4d7d-acbc-3da3b9cc1b4b" providerId="ADAL" clId="{42BB5D34-7A67-42A0-868D-31A53ECA7E37}" dt="2024-05-21T10:24:51.179" v="668" actId="14100"/>
          <ac:spMkLst>
            <pc:docMk/>
            <pc:sldMk cId="3755138398" sldId="447"/>
            <ac:spMk id="3" creationId="{E68CBE82-4F02-61E9-5DAA-2018C1BF1512}"/>
          </ac:spMkLst>
        </pc:spChg>
        <pc:spChg chg="add">
          <ac:chgData name="Klare, Heiko" userId="d7b0efbd-a5a6-4d7d-acbc-3da3b9cc1b4b" providerId="ADAL" clId="{42BB5D34-7A67-42A0-868D-31A53ECA7E37}" dt="2024-05-27T15:35:11.873" v="671"/>
          <ac:spMkLst>
            <pc:docMk/>
            <pc:sldMk cId="3755138398" sldId="447"/>
            <ac:spMk id="4" creationId="{DB270F17-FA50-CDAD-AC4A-239CE0F15D3D}"/>
          </ac:spMkLst>
        </pc:spChg>
        <pc:spChg chg="add">
          <ac:chgData name="Klare, Heiko" userId="d7b0efbd-a5a6-4d7d-acbc-3da3b9cc1b4b" providerId="ADAL" clId="{42BB5D34-7A67-42A0-868D-31A53ECA7E37}" dt="2024-05-27T15:35:11.873" v="671"/>
          <ac:spMkLst>
            <pc:docMk/>
            <pc:sldMk cId="3755138398" sldId="447"/>
            <ac:spMk id="6" creationId="{6902767F-1243-DCAD-1781-DEB1AC400191}"/>
          </ac:spMkLst>
        </pc:spChg>
        <pc:spChg chg="mod">
          <ac:chgData name="Klare, Heiko" userId="d7b0efbd-a5a6-4d7d-acbc-3da3b9cc1b4b" providerId="ADAL" clId="{42BB5D34-7A67-42A0-868D-31A53ECA7E37}" dt="2024-05-17T11:26:13.238" v="272" actId="14100"/>
          <ac:spMkLst>
            <pc:docMk/>
            <pc:sldMk cId="3755138398" sldId="447"/>
            <ac:spMk id="13" creationId="{DFD58853-DB4F-DF8C-8244-396266FE8B3D}"/>
          </ac:spMkLst>
        </pc:spChg>
        <pc:picChg chg="mod">
          <ac:chgData name="Klare, Heiko" userId="d7b0efbd-a5a6-4d7d-acbc-3da3b9cc1b4b" providerId="ADAL" clId="{42BB5D34-7A67-42A0-868D-31A53ECA7E37}" dt="2024-05-17T11:25:42.859" v="253" actId="1035"/>
          <ac:picMkLst>
            <pc:docMk/>
            <pc:sldMk cId="3755138398" sldId="447"/>
            <ac:picMk id="10" creationId="{A54A94FC-1B72-C87B-6EE3-55D470CE73F1}"/>
          </ac:picMkLst>
        </pc:picChg>
        <pc:picChg chg="mod">
          <ac:chgData name="Klare, Heiko" userId="d7b0efbd-a5a6-4d7d-acbc-3da3b9cc1b4b" providerId="ADAL" clId="{42BB5D34-7A67-42A0-868D-31A53ECA7E37}" dt="2024-05-17T11:25:42.859" v="253" actId="1035"/>
          <ac:picMkLst>
            <pc:docMk/>
            <pc:sldMk cId="3755138398" sldId="447"/>
            <ac:picMk id="12" creationId="{762D5CD7-2387-237F-5D34-C8A02D6E4732}"/>
          </ac:picMkLst>
        </pc:picChg>
      </pc:sldChg>
      <pc:sldChg chg="addSp modSp mod">
        <pc:chgData name="Klare, Heiko" userId="d7b0efbd-a5a6-4d7d-acbc-3da3b9cc1b4b" providerId="ADAL" clId="{42BB5D34-7A67-42A0-868D-31A53ECA7E37}" dt="2024-05-27T15:35:11.873" v="671"/>
        <pc:sldMkLst>
          <pc:docMk/>
          <pc:sldMk cId="975458850" sldId="448"/>
        </pc:sldMkLst>
        <pc:spChg chg="mod">
          <ac:chgData name="Klare, Heiko" userId="d7b0efbd-a5a6-4d7d-acbc-3da3b9cc1b4b" providerId="ADAL" clId="{42BB5D34-7A67-42A0-868D-31A53ECA7E37}" dt="2024-05-17T10:50:08.978" v="179" actId="20577"/>
          <ac:spMkLst>
            <pc:docMk/>
            <pc:sldMk cId="975458850" sldId="448"/>
            <ac:spMk id="3" creationId="{156F6AD1-7984-4892-7FE6-27E06470901C}"/>
          </ac:spMkLst>
        </pc:spChg>
        <pc:spChg chg="add">
          <ac:chgData name="Klare, Heiko" userId="d7b0efbd-a5a6-4d7d-acbc-3da3b9cc1b4b" providerId="ADAL" clId="{42BB5D34-7A67-42A0-868D-31A53ECA7E37}" dt="2024-05-27T15:35:11.873" v="671"/>
          <ac:spMkLst>
            <pc:docMk/>
            <pc:sldMk cId="975458850" sldId="448"/>
            <ac:spMk id="4" creationId="{924E15FF-46A0-116B-D63C-AC490D3184E2}"/>
          </ac:spMkLst>
        </pc:spChg>
        <pc:spChg chg="add">
          <ac:chgData name="Klare, Heiko" userId="d7b0efbd-a5a6-4d7d-acbc-3da3b9cc1b4b" providerId="ADAL" clId="{42BB5D34-7A67-42A0-868D-31A53ECA7E37}" dt="2024-05-27T15:35:11.873" v="671"/>
          <ac:spMkLst>
            <pc:docMk/>
            <pc:sldMk cId="975458850" sldId="448"/>
            <ac:spMk id="6" creationId="{0CB5768B-B9D9-3DC0-11BA-6675EBCBE532}"/>
          </ac:spMkLst>
        </pc:spChg>
      </pc:sldChg>
      <pc:sldChg chg="addSp">
        <pc:chgData name="Klare, Heiko" userId="d7b0efbd-a5a6-4d7d-acbc-3da3b9cc1b4b" providerId="ADAL" clId="{42BB5D34-7A67-42A0-868D-31A53ECA7E37}" dt="2024-05-27T15:35:11.873" v="671"/>
        <pc:sldMkLst>
          <pc:docMk/>
          <pc:sldMk cId="145644249" sldId="449"/>
        </pc:sldMkLst>
        <pc:spChg chg="add">
          <ac:chgData name="Klare, Heiko" userId="d7b0efbd-a5a6-4d7d-acbc-3da3b9cc1b4b" providerId="ADAL" clId="{42BB5D34-7A67-42A0-868D-31A53ECA7E37}" dt="2024-05-27T15:35:11.873" v="671"/>
          <ac:spMkLst>
            <pc:docMk/>
            <pc:sldMk cId="145644249" sldId="449"/>
            <ac:spMk id="4" creationId="{34661A11-FDBB-9C18-0613-F7BD30958BF3}"/>
          </ac:spMkLst>
        </pc:spChg>
        <pc:spChg chg="add">
          <ac:chgData name="Klare, Heiko" userId="d7b0efbd-a5a6-4d7d-acbc-3da3b9cc1b4b" providerId="ADAL" clId="{42BB5D34-7A67-42A0-868D-31A53ECA7E37}" dt="2024-05-27T15:35:11.873" v="671"/>
          <ac:spMkLst>
            <pc:docMk/>
            <pc:sldMk cId="145644249" sldId="449"/>
            <ac:spMk id="6" creationId="{F0FB065F-4279-FFE8-AE15-6CB37005C5A7}"/>
          </ac:spMkLst>
        </pc:spChg>
      </pc:sldChg>
      <pc:sldChg chg="addSp">
        <pc:chgData name="Klare, Heiko" userId="d7b0efbd-a5a6-4d7d-acbc-3da3b9cc1b4b" providerId="ADAL" clId="{42BB5D34-7A67-42A0-868D-31A53ECA7E37}" dt="2024-05-27T15:35:11.873" v="671"/>
        <pc:sldMkLst>
          <pc:docMk/>
          <pc:sldMk cId="1236433110" sldId="450"/>
        </pc:sldMkLst>
        <pc:spChg chg="add">
          <ac:chgData name="Klare, Heiko" userId="d7b0efbd-a5a6-4d7d-acbc-3da3b9cc1b4b" providerId="ADAL" clId="{42BB5D34-7A67-42A0-868D-31A53ECA7E37}" dt="2024-05-27T15:35:11.873" v="671"/>
          <ac:spMkLst>
            <pc:docMk/>
            <pc:sldMk cId="1236433110" sldId="450"/>
            <ac:spMk id="4" creationId="{57E7C396-6891-D02F-66D2-9C73DDCC2168}"/>
          </ac:spMkLst>
        </pc:spChg>
        <pc:spChg chg="add">
          <ac:chgData name="Klare, Heiko" userId="d7b0efbd-a5a6-4d7d-acbc-3da3b9cc1b4b" providerId="ADAL" clId="{42BB5D34-7A67-42A0-868D-31A53ECA7E37}" dt="2024-05-27T15:35:11.873" v="671"/>
          <ac:spMkLst>
            <pc:docMk/>
            <pc:sldMk cId="1236433110" sldId="450"/>
            <ac:spMk id="6" creationId="{AD734FBA-AB5C-38D0-53A2-4D17A81021A8}"/>
          </ac:spMkLst>
        </pc:spChg>
      </pc:sldChg>
      <pc:sldChg chg="addSp">
        <pc:chgData name="Klare, Heiko" userId="d7b0efbd-a5a6-4d7d-acbc-3da3b9cc1b4b" providerId="ADAL" clId="{42BB5D34-7A67-42A0-868D-31A53ECA7E37}" dt="2024-05-27T15:35:11.873" v="671"/>
        <pc:sldMkLst>
          <pc:docMk/>
          <pc:sldMk cId="2186870746" sldId="451"/>
        </pc:sldMkLst>
        <pc:spChg chg="add">
          <ac:chgData name="Klare, Heiko" userId="d7b0efbd-a5a6-4d7d-acbc-3da3b9cc1b4b" providerId="ADAL" clId="{42BB5D34-7A67-42A0-868D-31A53ECA7E37}" dt="2024-05-27T15:35:11.873" v="671"/>
          <ac:spMkLst>
            <pc:docMk/>
            <pc:sldMk cId="2186870746" sldId="451"/>
            <ac:spMk id="4" creationId="{98915F0E-4F48-077F-6F8D-9C4459CC57D9}"/>
          </ac:spMkLst>
        </pc:spChg>
        <pc:spChg chg="add">
          <ac:chgData name="Klare, Heiko" userId="d7b0efbd-a5a6-4d7d-acbc-3da3b9cc1b4b" providerId="ADAL" clId="{42BB5D34-7A67-42A0-868D-31A53ECA7E37}" dt="2024-05-27T15:35:11.873" v="671"/>
          <ac:spMkLst>
            <pc:docMk/>
            <pc:sldMk cId="2186870746" sldId="451"/>
            <ac:spMk id="6" creationId="{9DAE7087-F9CB-BF00-90A5-23CD8288D627}"/>
          </ac:spMkLst>
        </pc:spChg>
      </pc:sldChg>
      <pc:sldChg chg="addSp">
        <pc:chgData name="Klare, Heiko" userId="d7b0efbd-a5a6-4d7d-acbc-3da3b9cc1b4b" providerId="ADAL" clId="{42BB5D34-7A67-42A0-868D-31A53ECA7E37}" dt="2024-05-27T15:35:11.873" v="671"/>
        <pc:sldMkLst>
          <pc:docMk/>
          <pc:sldMk cId="4247136821" sldId="452"/>
        </pc:sldMkLst>
        <pc:spChg chg="add">
          <ac:chgData name="Klare, Heiko" userId="d7b0efbd-a5a6-4d7d-acbc-3da3b9cc1b4b" providerId="ADAL" clId="{42BB5D34-7A67-42A0-868D-31A53ECA7E37}" dt="2024-05-27T15:35:11.873" v="671"/>
          <ac:spMkLst>
            <pc:docMk/>
            <pc:sldMk cId="4247136821" sldId="452"/>
            <ac:spMk id="4" creationId="{88FAC11C-4745-03D9-7922-0A81F021719D}"/>
          </ac:spMkLst>
        </pc:spChg>
        <pc:spChg chg="add">
          <ac:chgData name="Klare, Heiko" userId="d7b0efbd-a5a6-4d7d-acbc-3da3b9cc1b4b" providerId="ADAL" clId="{42BB5D34-7A67-42A0-868D-31A53ECA7E37}" dt="2024-05-27T15:35:11.873" v="671"/>
          <ac:spMkLst>
            <pc:docMk/>
            <pc:sldMk cId="4247136821" sldId="452"/>
            <ac:spMk id="6" creationId="{6B9465CE-4054-06AE-6EF4-95C878953BBF}"/>
          </ac:spMkLst>
        </pc:spChg>
      </pc:sldChg>
      <pc:sldChg chg="addSp delSp modSp mod">
        <pc:chgData name="Klare, Heiko" userId="d7b0efbd-a5a6-4d7d-acbc-3da3b9cc1b4b" providerId="ADAL" clId="{42BB5D34-7A67-42A0-868D-31A53ECA7E37}" dt="2024-05-27T15:35:11.873" v="671"/>
        <pc:sldMkLst>
          <pc:docMk/>
          <pc:sldMk cId="3944851747" sldId="454"/>
        </pc:sldMkLst>
        <pc:spChg chg="add">
          <ac:chgData name="Klare, Heiko" userId="d7b0efbd-a5a6-4d7d-acbc-3da3b9cc1b4b" providerId="ADAL" clId="{42BB5D34-7A67-42A0-868D-31A53ECA7E37}" dt="2024-05-27T15:35:11.873" v="671"/>
          <ac:spMkLst>
            <pc:docMk/>
            <pc:sldMk cId="3944851747" sldId="454"/>
            <ac:spMk id="4" creationId="{BA44FB66-123E-A372-87A7-72DF69C21F14}"/>
          </ac:spMkLst>
        </pc:spChg>
        <pc:spChg chg="add">
          <ac:chgData name="Klare, Heiko" userId="d7b0efbd-a5a6-4d7d-acbc-3da3b9cc1b4b" providerId="ADAL" clId="{42BB5D34-7A67-42A0-868D-31A53ECA7E37}" dt="2024-05-27T15:35:11.873" v="671"/>
          <ac:spMkLst>
            <pc:docMk/>
            <pc:sldMk cId="3944851747" sldId="454"/>
            <ac:spMk id="6" creationId="{1D11467A-90B9-2DB3-A792-038C67568E28}"/>
          </ac:spMkLst>
        </pc:spChg>
        <pc:spChg chg="add mod">
          <ac:chgData name="Klare, Heiko" userId="d7b0efbd-a5a6-4d7d-acbc-3da3b9cc1b4b" providerId="ADAL" clId="{42BB5D34-7A67-42A0-868D-31A53ECA7E37}" dt="2024-05-21T10:23:38.692" v="614" actId="692"/>
          <ac:spMkLst>
            <pc:docMk/>
            <pc:sldMk cId="3944851747" sldId="454"/>
            <ac:spMk id="8" creationId="{98FCEEE8-44D8-D448-1AE7-772D7A68213E}"/>
          </ac:spMkLst>
        </pc:spChg>
        <pc:spChg chg="add mod ord">
          <ac:chgData name="Klare, Heiko" userId="d7b0efbd-a5a6-4d7d-acbc-3da3b9cc1b4b" providerId="ADAL" clId="{42BB5D34-7A67-42A0-868D-31A53ECA7E37}" dt="2024-05-21T10:23:22.479" v="612" actId="13822"/>
          <ac:spMkLst>
            <pc:docMk/>
            <pc:sldMk cId="3944851747" sldId="454"/>
            <ac:spMk id="9" creationId="{66531F7B-B8DB-208A-114F-86E78CF54143}"/>
          </ac:spMkLst>
        </pc:spChg>
        <pc:spChg chg="add mod">
          <ac:chgData name="Klare, Heiko" userId="d7b0efbd-a5a6-4d7d-acbc-3da3b9cc1b4b" providerId="ADAL" clId="{42BB5D34-7A67-42A0-868D-31A53ECA7E37}" dt="2024-05-21T10:23:38.692" v="614" actId="692"/>
          <ac:spMkLst>
            <pc:docMk/>
            <pc:sldMk cId="3944851747" sldId="454"/>
            <ac:spMk id="10" creationId="{94CFB8A4-6222-AF92-5AD4-E8A09DB2A51C}"/>
          </ac:spMkLst>
        </pc:spChg>
        <pc:spChg chg="add mod">
          <ac:chgData name="Klare, Heiko" userId="d7b0efbd-a5a6-4d7d-acbc-3da3b9cc1b4b" providerId="ADAL" clId="{42BB5D34-7A67-42A0-868D-31A53ECA7E37}" dt="2024-05-21T10:23:28.959" v="613" actId="207"/>
          <ac:spMkLst>
            <pc:docMk/>
            <pc:sldMk cId="3944851747" sldId="454"/>
            <ac:spMk id="11" creationId="{B69F52AC-EC3E-550B-5A32-CD5FDE25F10D}"/>
          </ac:spMkLst>
        </pc:spChg>
        <pc:spChg chg="add mod">
          <ac:chgData name="Klare, Heiko" userId="d7b0efbd-a5a6-4d7d-acbc-3da3b9cc1b4b" providerId="ADAL" clId="{42BB5D34-7A67-42A0-868D-31A53ECA7E37}" dt="2024-05-21T10:23:28.959" v="613" actId="207"/>
          <ac:spMkLst>
            <pc:docMk/>
            <pc:sldMk cId="3944851747" sldId="454"/>
            <ac:spMk id="12" creationId="{A02163A2-EE57-00DD-4F86-BFE2B6F364DF}"/>
          </ac:spMkLst>
        </pc:spChg>
        <pc:picChg chg="add del mod">
          <ac:chgData name="Klare, Heiko" userId="d7b0efbd-a5a6-4d7d-acbc-3da3b9cc1b4b" providerId="ADAL" clId="{42BB5D34-7A67-42A0-868D-31A53ECA7E37}" dt="2024-05-17T14:09:14.185" v="463" actId="478"/>
          <ac:picMkLst>
            <pc:docMk/>
            <pc:sldMk cId="3944851747" sldId="454"/>
            <ac:picMk id="1026" creationId="{1DB5B33C-7F71-74DB-94F6-0FD9FFC5674F}"/>
          </ac:picMkLst>
        </pc:picChg>
        <pc:picChg chg="add del">
          <ac:chgData name="Klare, Heiko" userId="d7b0efbd-a5a6-4d7d-acbc-3da3b9cc1b4b" providerId="ADAL" clId="{42BB5D34-7A67-42A0-868D-31A53ECA7E37}" dt="2024-05-17T14:09:11.462" v="461" actId="478"/>
          <ac:picMkLst>
            <pc:docMk/>
            <pc:sldMk cId="3944851747" sldId="454"/>
            <ac:picMk id="1028" creationId="{CAFB0027-4067-5DDF-FC98-C552A6BE8C40}"/>
          </ac:picMkLst>
        </pc:picChg>
        <pc:picChg chg="add del mod">
          <ac:chgData name="Klare, Heiko" userId="d7b0efbd-a5a6-4d7d-acbc-3da3b9cc1b4b" providerId="ADAL" clId="{42BB5D34-7A67-42A0-868D-31A53ECA7E37}" dt="2024-05-17T14:09:14.477" v="464" actId="478"/>
          <ac:picMkLst>
            <pc:docMk/>
            <pc:sldMk cId="3944851747" sldId="454"/>
            <ac:picMk id="1030" creationId="{35D4C43B-8A1F-2B17-3C38-B77352822244}"/>
          </ac:picMkLst>
        </pc:picChg>
      </pc:sldChg>
      <pc:sldChg chg="addSp">
        <pc:chgData name="Klare, Heiko" userId="d7b0efbd-a5a6-4d7d-acbc-3da3b9cc1b4b" providerId="ADAL" clId="{42BB5D34-7A67-42A0-868D-31A53ECA7E37}" dt="2024-05-27T15:35:11.873" v="671"/>
        <pc:sldMkLst>
          <pc:docMk/>
          <pc:sldMk cId="3229694500" sldId="455"/>
        </pc:sldMkLst>
        <pc:spChg chg="add">
          <ac:chgData name="Klare, Heiko" userId="d7b0efbd-a5a6-4d7d-acbc-3da3b9cc1b4b" providerId="ADAL" clId="{42BB5D34-7A67-42A0-868D-31A53ECA7E37}" dt="2024-05-27T15:35:11.873" v="671"/>
          <ac:spMkLst>
            <pc:docMk/>
            <pc:sldMk cId="3229694500" sldId="455"/>
            <ac:spMk id="4" creationId="{B7C1191C-D83C-D33A-63BD-D3F5313A14AB}"/>
          </ac:spMkLst>
        </pc:spChg>
        <pc:spChg chg="add">
          <ac:chgData name="Klare, Heiko" userId="d7b0efbd-a5a6-4d7d-acbc-3da3b9cc1b4b" providerId="ADAL" clId="{42BB5D34-7A67-42A0-868D-31A53ECA7E37}" dt="2024-05-27T15:35:11.873" v="671"/>
          <ac:spMkLst>
            <pc:docMk/>
            <pc:sldMk cId="3229694500" sldId="455"/>
            <ac:spMk id="6" creationId="{5460418B-5317-4850-6415-77278AF475D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91C62D-BC39-408F-B5F9-F22FEA74C7E9}" type="datetimeFigureOut">
              <a:rPr lang="en-US" smtClean="0"/>
              <a:t>5/27/2024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7BBA64-CD02-47D2-8901-52296A44C8B9}" type="slidenum">
              <a:rPr lang="en-US" smtClean="0"/>
              <a:t>‹#›</a:t>
            </a:fld>
            <a:endParaRPr lang="en-US"/>
          </a:p>
        </p:txBody>
      </p:sp>
    </p:spTree>
    <p:extLst>
      <p:ext uri="{BB962C8B-B14F-4D97-AF65-F5344CB8AC3E}">
        <p14:creationId xmlns:p14="http://schemas.microsoft.com/office/powerpoint/2010/main" val="3882739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97BBA64-CD02-47D2-8901-52296A44C8B9}" type="slidenum">
              <a:rPr lang="en-US" smtClean="0"/>
              <a:t>1</a:t>
            </a:fld>
            <a:endParaRPr lang="en-US"/>
          </a:p>
        </p:txBody>
      </p:sp>
    </p:spTree>
    <p:extLst>
      <p:ext uri="{BB962C8B-B14F-4D97-AF65-F5344CB8AC3E}">
        <p14:creationId xmlns:p14="http://schemas.microsoft.com/office/powerpoint/2010/main" val="265584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0318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69221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7BBA64-CD02-47D2-8901-52296A44C8B9}" type="slidenum">
              <a:rPr lang="en-US" smtClean="0"/>
              <a:t>31</a:t>
            </a:fld>
            <a:endParaRPr lang="en-US"/>
          </a:p>
        </p:txBody>
      </p:sp>
    </p:spTree>
    <p:extLst>
      <p:ext uri="{BB962C8B-B14F-4D97-AF65-F5344CB8AC3E}">
        <p14:creationId xmlns:p14="http://schemas.microsoft.com/office/powerpoint/2010/main" val="82306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15900" y="215900"/>
            <a:ext cx="6362700" cy="3579813"/>
          </a:xfrm>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en-US" dirty="0"/>
              <a:t>Mismatch between primarily Linux SWT developers and primarily Windows SWT users/adopters</a:t>
            </a:r>
          </a:p>
        </p:txBody>
      </p:sp>
    </p:spTree>
    <p:extLst>
      <p:ext uri="{BB962C8B-B14F-4D97-AF65-F5344CB8AC3E}">
        <p14:creationId xmlns:p14="http://schemas.microsoft.com/office/powerpoint/2010/main" val="3265310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Tree>
    <p:extLst>
      <p:ext uri="{BB962C8B-B14F-4D97-AF65-F5344CB8AC3E}">
        <p14:creationId xmlns:p14="http://schemas.microsoft.com/office/powerpoint/2010/main" val="896858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5857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238025D5-4C5A-4671-B4DF-A2C2AD48C48C}"/>
              </a:ext>
            </a:extLst>
          </p:cNvPr>
          <p:cNvSpPr>
            <a:spLocks noGrp="1" noRot="1" noChangeAspect="1"/>
          </p:cNvSpPr>
          <p:nvPr>
            <p:ph type="sldImg"/>
          </p:nvPr>
        </p:nvSpPr>
        <p:spPr>
          <a:xfrm>
            <a:off x="215900" y="179388"/>
            <a:ext cx="6372225" cy="3584575"/>
          </a:xfrm>
        </p:spPr>
      </p:sp>
      <p:sp>
        <p:nvSpPr>
          <p:cNvPr id="5" name="Notes Placeholder 4">
            <a:extLst>
              <a:ext uri="{FF2B5EF4-FFF2-40B4-BE49-F238E27FC236}">
                <a16:creationId xmlns:a16="http://schemas.microsoft.com/office/drawing/2014/main" id="{F3EA7308-6B69-428E-BB45-C22A10452119}"/>
              </a:ext>
            </a:extLst>
          </p:cNvPr>
          <p:cNvSpPr>
            <a:spLocks noGrp="1"/>
          </p:cNvSpPr>
          <p:nvPr>
            <p:ph type="body" idx="1"/>
          </p:nvPr>
        </p:nvSpPr>
        <p:spPr/>
        <p:txBody>
          <a:bodyPr/>
          <a:lstStyle/>
          <a:p>
            <a:pPr marL="0" marR="0" lvl="0" indent="0" algn="just" defTabSz="914400" rtl="0" eaLnBrk="1" fontAlgn="base" latinLnBrk="0" hangingPunct="1">
              <a:lnSpc>
                <a:spcPct val="100000"/>
              </a:lnSpc>
              <a:spcBef>
                <a:spcPts val="600"/>
              </a:spcBef>
              <a:spcAft>
                <a:spcPct val="0"/>
              </a:spcAft>
              <a:buClrTx/>
              <a:buSzTx/>
              <a:buFontTx/>
              <a:buNone/>
              <a:tabLst/>
              <a:defRPr/>
            </a:pPr>
            <a:endParaRPr kumimoji="0" lang="de-DE" sz="1000" b="0" i="0" u="none" strike="noStrike" kern="1200" cap="none" spc="0" normalizeH="0" baseline="0" noProof="0">
              <a:ln>
                <a:noFill/>
              </a:ln>
              <a:solidFill>
                <a:srgbClr val="000000"/>
              </a:solidFill>
              <a:effectLst/>
              <a:uLnTx/>
              <a:uFillTx/>
              <a:latin typeface="Arial" panose="020B0604020202020204" pitchFamily="34" charset="0"/>
              <a:ea typeface="+mn-ea"/>
              <a:cs typeface="Arial" pitchFamily="34" charset="0"/>
            </a:endParaRPr>
          </a:p>
        </p:txBody>
      </p:sp>
    </p:spTree>
    <p:extLst>
      <p:ext uri="{BB962C8B-B14F-4D97-AF65-F5344CB8AC3E}">
        <p14:creationId xmlns:p14="http://schemas.microsoft.com/office/powerpoint/2010/main" val="3076540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15900" y="215900"/>
            <a:ext cx="6362700" cy="3579813"/>
          </a:xfrm>
        </p:spPr>
      </p:sp>
      <p:sp>
        <p:nvSpPr>
          <p:cNvPr id="3" name="Notizenplatzhalt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71157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15900" y="215900"/>
            <a:ext cx="6362700" cy="3579813"/>
          </a:xfrm>
        </p:spPr>
      </p:sp>
      <p:sp>
        <p:nvSpPr>
          <p:cNvPr id="3" name="Notizenplatzhalt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17738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92271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47876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66745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11958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15900" y="215900"/>
            <a:ext cx="6362700" cy="3579813"/>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48575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55686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7662C-A12A-D273-BD16-73834CAA6E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2964D5-21BF-0897-1DC7-F00096E2E2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04623F-EB0A-C03F-CE24-EF7F4AB64B8E}"/>
              </a:ext>
            </a:extLst>
          </p:cNvPr>
          <p:cNvSpPr>
            <a:spLocks noGrp="1"/>
          </p:cNvSpPr>
          <p:nvPr>
            <p:ph type="dt" sz="half" idx="10"/>
          </p:nvPr>
        </p:nvSpPr>
        <p:spPr/>
        <p:txBody>
          <a:bodyPr/>
          <a:lstStyle/>
          <a:p>
            <a:r>
              <a:rPr lang="en-US"/>
              <a:t>17 May 2024</a:t>
            </a:r>
            <a:endParaRPr lang="en-US" dirty="0"/>
          </a:p>
        </p:txBody>
      </p:sp>
      <p:sp>
        <p:nvSpPr>
          <p:cNvPr id="5" name="Footer Placeholder 4">
            <a:extLst>
              <a:ext uri="{FF2B5EF4-FFF2-40B4-BE49-F238E27FC236}">
                <a16:creationId xmlns:a16="http://schemas.microsoft.com/office/drawing/2014/main" id="{791806FA-DF64-5248-82AA-B68BE1FD7277}"/>
              </a:ext>
            </a:extLst>
          </p:cNvPr>
          <p:cNvSpPr>
            <a:spLocks noGrp="1"/>
          </p:cNvSpPr>
          <p:nvPr>
            <p:ph type="ftr" sz="quarter" idx="11"/>
          </p:nvPr>
        </p:nvSpPr>
        <p:spPr/>
        <p:txBody>
          <a:bodyPr/>
          <a:lstStyle/>
          <a:p>
            <a:r>
              <a:rPr lang="en-US"/>
              <a:t>Initiative 31 Kick-Off  (Heiko Klare)</a:t>
            </a:r>
            <a:endParaRPr lang="en-US" dirty="0"/>
          </a:p>
        </p:txBody>
      </p:sp>
      <p:sp>
        <p:nvSpPr>
          <p:cNvPr id="6" name="Slide Number Placeholder 5">
            <a:extLst>
              <a:ext uri="{FF2B5EF4-FFF2-40B4-BE49-F238E27FC236}">
                <a16:creationId xmlns:a16="http://schemas.microsoft.com/office/drawing/2014/main" id="{0F14D874-581C-3CA2-BC61-0D3BD204CEF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048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A805-CE03-4BC3-FF32-178091F386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1C4378-6924-0867-73BB-9B50025836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5E178B-DAF0-A643-6A5F-70B34107D37D}"/>
              </a:ext>
            </a:extLst>
          </p:cNvPr>
          <p:cNvSpPr>
            <a:spLocks noGrp="1"/>
          </p:cNvSpPr>
          <p:nvPr>
            <p:ph type="dt" sz="half" idx="10"/>
          </p:nvPr>
        </p:nvSpPr>
        <p:spPr/>
        <p:txBody>
          <a:bodyPr/>
          <a:lstStyle/>
          <a:p>
            <a:r>
              <a:rPr lang="en-US"/>
              <a:t>17 May 2024</a:t>
            </a:r>
            <a:endParaRPr lang="en-US" dirty="0"/>
          </a:p>
        </p:txBody>
      </p:sp>
      <p:sp>
        <p:nvSpPr>
          <p:cNvPr id="5" name="Footer Placeholder 4">
            <a:extLst>
              <a:ext uri="{FF2B5EF4-FFF2-40B4-BE49-F238E27FC236}">
                <a16:creationId xmlns:a16="http://schemas.microsoft.com/office/drawing/2014/main" id="{5E30C4BB-8F15-830A-EF10-A9E9E351B73F}"/>
              </a:ext>
            </a:extLst>
          </p:cNvPr>
          <p:cNvSpPr>
            <a:spLocks noGrp="1"/>
          </p:cNvSpPr>
          <p:nvPr>
            <p:ph type="ftr" sz="quarter" idx="11"/>
          </p:nvPr>
        </p:nvSpPr>
        <p:spPr/>
        <p:txBody>
          <a:bodyPr/>
          <a:lstStyle/>
          <a:p>
            <a:r>
              <a:rPr lang="en-US"/>
              <a:t>Initiative 31 Kick-Off  (Heiko Klare)</a:t>
            </a:r>
            <a:endParaRPr lang="en-US" dirty="0"/>
          </a:p>
        </p:txBody>
      </p:sp>
      <p:sp>
        <p:nvSpPr>
          <p:cNvPr id="6" name="Slide Number Placeholder 5">
            <a:extLst>
              <a:ext uri="{FF2B5EF4-FFF2-40B4-BE49-F238E27FC236}">
                <a16:creationId xmlns:a16="http://schemas.microsoft.com/office/drawing/2014/main" id="{EA2BF7AE-C510-0072-654D-9B800C0973B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6293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DDE765-7289-7C52-8FBA-BDDF6E7651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049D1F-9137-6D25-31EB-E0728927D0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E48EEC-083F-BF05-3E09-725FC3358347}"/>
              </a:ext>
            </a:extLst>
          </p:cNvPr>
          <p:cNvSpPr>
            <a:spLocks noGrp="1"/>
          </p:cNvSpPr>
          <p:nvPr>
            <p:ph type="dt" sz="half" idx="10"/>
          </p:nvPr>
        </p:nvSpPr>
        <p:spPr/>
        <p:txBody>
          <a:bodyPr/>
          <a:lstStyle/>
          <a:p>
            <a:r>
              <a:rPr lang="en-US"/>
              <a:t>17 May 2024</a:t>
            </a:r>
            <a:endParaRPr lang="en-US" dirty="0"/>
          </a:p>
        </p:txBody>
      </p:sp>
      <p:sp>
        <p:nvSpPr>
          <p:cNvPr id="5" name="Footer Placeholder 4">
            <a:extLst>
              <a:ext uri="{FF2B5EF4-FFF2-40B4-BE49-F238E27FC236}">
                <a16:creationId xmlns:a16="http://schemas.microsoft.com/office/drawing/2014/main" id="{6C5F18E5-0DE5-D96F-847F-7F7D05A60DBD}"/>
              </a:ext>
            </a:extLst>
          </p:cNvPr>
          <p:cNvSpPr>
            <a:spLocks noGrp="1"/>
          </p:cNvSpPr>
          <p:nvPr>
            <p:ph type="ftr" sz="quarter" idx="11"/>
          </p:nvPr>
        </p:nvSpPr>
        <p:spPr/>
        <p:txBody>
          <a:bodyPr/>
          <a:lstStyle/>
          <a:p>
            <a:r>
              <a:rPr lang="en-US"/>
              <a:t>Initiative 31 Kick-Off  (Heiko Klare)</a:t>
            </a:r>
            <a:endParaRPr lang="en-US" dirty="0"/>
          </a:p>
        </p:txBody>
      </p:sp>
      <p:sp>
        <p:nvSpPr>
          <p:cNvPr id="6" name="Slide Number Placeholder 5">
            <a:extLst>
              <a:ext uri="{FF2B5EF4-FFF2-40B4-BE49-F238E27FC236}">
                <a16:creationId xmlns:a16="http://schemas.microsoft.com/office/drawing/2014/main" id="{D3145B1F-F022-2AF8-9870-59F26138DFE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2577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 Text Boxes Vector">
    <p:spTree>
      <p:nvGrpSpPr>
        <p:cNvPr id="1" name=""/>
        <p:cNvGrpSpPr/>
        <p:nvPr/>
      </p:nvGrpSpPr>
      <p:grpSpPr>
        <a:xfrm>
          <a:off x="0" y="0"/>
          <a:ext cx="0" cy="0"/>
          <a:chOff x="0" y="0"/>
          <a:chExt cx="0" cy="0"/>
        </a:xfrm>
      </p:grpSpPr>
      <p:sp>
        <p:nvSpPr>
          <p:cNvPr id="5" name="TxtPlaceholderTextRight">
            <a:extLst>
              <a:ext uri="{FF2B5EF4-FFF2-40B4-BE49-F238E27FC236}">
                <a16:creationId xmlns:a16="http://schemas.microsoft.com/office/drawing/2014/main" id="{AB459849-D8B7-4780-809C-95EE9FC9A307}"/>
              </a:ext>
            </a:extLst>
          </p:cNvPr>
          <p:cNvSpPr>
            <a:spLocks noGrp="1"/>
          </p:cNvSpPr>
          <p:nvPr>
            <p:ph sz="quarter" idx="14" hasCustomPrompt="1"/>
          </p:nvPr>
        </p:nvSpPr>
        <p:spPr>
          <a:xfrm>
            <a:off x="6246000" y="1260000"/>
            <a:ext cx="5292000" cy="5220000"/>
          </a:xfrm>
        </p:spPr>
        <p:txBody>
          <a:bodyPr/>
          <a:lstStyle>
            <a:lvl1pPr>
              <a:defRPr/>
            </a:lvl1pPr>
          </a:lstStyle>
          <a:p>
            <a:pPr lvl="0"/>
            <a:r>
              <a:rPr lang="en-US" dirty="0"/>
              <a:t>Click to add text</a:t>
            </a:r>
            <a:endParaRPr lang="de-DE" dirty="0"/>
          </a:p>
        </p:txBody>
      </p:sp>
      <p:sp>
        <p:nvSpPr>
          <p:cNvPr id="11" name="TxtPlaceholderTextLeft"/>
          <p:cNvSpPr>
            <a:spLocks noGrp="1"/>
          </p:cNvSpPr>
          <p:nvPr>
            <p:ph sz="quarter" idx="13" hasCustomPrompt="1"/>
          </p:nvPr>
        </p:nvSpPr>
        <p:spPr>
          <a:xfrm>
            <a:off x="666000" y="1260000"/>
            <a:ext cx="5292000" cy="5220000"/>
          </a:xfrm>
        </p:spPr>
        <p:txBody>
          <a:bodyPr/>
          <a:lstStyle>
            <a:lvl1pPr>
              <a:defRPr/>
            </a:lvl1pPr>
          </a:lstStyle>
          <a:p>
            <a:pPr lvl="0"/>
            <a:r>
              <a:rPr lang="en-US" dirty="0"/>
              <a:t>Click to add text</a:t>
            </a:r>
            <a:endParaRPr lang="de-DE" dirty="0"/>
          </a:p>
        </p:txBody>
      </p:sp>
      <p:sp>
        <p:nvSpPr>
          <p:cNvPr id="9" name="TxtPlaceholderSlideTitle"/>
          <p:cNvSpPr>
            <a:spLocks noGrp="1"/>
          </p:cNvSpPr>
          <p:nvPr>
            <p:ph type="body" sz="quarter" idx="12" hasCustomPrompt="1"/>
          </p:nvPr>
        </p:nvSpPr>
        <p:spPr>
          <a:xfrm>
            <a:off x="666000" y="630000"/>
            <a:ext cx="8946000" cy="324000"/>
          </a:xfrm>
        </p:spPr>
        <p:txBody>
          <a:bodyPr wrap="none" anchor="b" anchorCtr="0"/>
          <a:lstStyle>
            <a:lvl1pPr>
              <a:buNone/>
              <a:defRPr sz="2000">
                <a:solidFill>
                  <a:srgbClr val="B70032"/>
                </a:solidFill>
                <a:latin typeface="+mj-lt"/>
              </a:defRPr>
            </a:lvl1pPr>
            <a:lvl2pPr>
              <a:defRPr>
                <a:solidFill>
                  <a:srgbClr val="B70032"/>
                </a:solidFill>
              </a:defRPr>
            </a:lvl2pPr>
            <a:lvl3pPr>
              <a:defRPr>
                <a:solidFill>
                  <a:srgbClr val="B70032"/>
                </a:solidFill>
              </a:defRPr>
            </a:lvl3pPr>
            <a:lvl4pPr>
              <a:defRPr>
                <a:solidFill>
                  <a:srgbClr val="B70032"/>
                </a:solidFill>
              </a:defRPr>
            </a:lvl4pPr>
            <a:lvl5pPr>
              <a:defRPr>
                <a:solidFill>
                  <a:srgbClr val="B70032"/>
                </a:solidFill>
              </a:defRPr>
            </a:lvl5pPr>
          </a:lstStyle>
          <a:p>
            <a:pPr lvl="0"/>
            <a:r>
              <a:rPr lang="en-US" dirty="0"/>
              <a:t>Slide Headline (20pt)</a:t>
            </a:r>
            <a:endParaRPr lang="de-DE" dirty="0"/>
          </a:p>
        </p:txBody>
      </p:sp>
      <p:sp>
        <p:nvSpPr>
          <p:cNvPr id="2" name="TxtPlaceholderChapterTitle"/>
          <p:cNvSpPr>
            <a:spLocks noGrp="1"/>
          </p:cNvSpPr>
          <p:nvPr>
            <p:ph type="title" hasCustomPrompt="1"/>
          </p:nvPr>
        </p:nvSpPr>
        <p:spPr/>
        <p:txBody>
          <a:bodyPr/>
          <a:lstStyle>
            <a:lvl1pPr>
              <a:defRPr/>
            </a:lvl1pPr>
          </a:lstStyle>
          <a:p>
            <a:r>
              <a:rPr lang="en-US" dirty="0"/>
              <a:t>Chapter Headline / Presentation Title (16pt, 47% gray)</a:t>
            </a:r>
            <a:endParaRPr lang="de-DE" dirty="0"/>
          </a:p>
        </p:txBody>
      </p:sp>
    </p:spTree>
    <p:extLst>
      <p:ext uri="{BB962C8B-B14F-4D97-AF65-F5344CB8AC3E}">
        <p14:creationId xmlns:p14="http://schemas.microsoft.com/office/powerpoint/2010/main" val="2641854714"/>
      </p:ext>
    </p:extLst>
  </p:cSld>
  <p:clrMapOvr>
    <a:masterClrMapping/>
  </p:clrMapOvr>
  <p:extLst>
    <p:ext uri="{DCECCB84-F9BA-43D5-87BE-67443E8EF086}">
      <p15:sldGuideLst xmlns:p15="http://schemas.microsoft.com/office/powerpoint/2012/main">
        <p15:guide id="1" orient="horz" pos="791">
          <p15:clr>
            <a:srgbClr val="B70035"/>
          </p15:clr>
        </p15:guide>
        <p15:guide id="2" pos="414">
          <p15:clr>
            <a:srgbClr val="B70035"/>
          </p15:clr>
        </p15:guide>
        <p15:guide id="3" orient="horz" pos="4088">
          <p15:clr>
            <a:srgbClr val="B70035"/>
          </p15:clr>
        </p15:guide>
        <p15:guide id="4" pos="7273">
          <p15:clr>
            <a:srgbClr val="B70035"/>
          </p15:clr>
        </p15:guide>
        <p15:guide id="5" orient="horz" pos="570">
          <p15:clr>
            <a:srgbClr val="B1B6BA"/>
          </p15:clr>
        </p15:guide>
        <p15:guide id="6" orient="horz" pos="315">
          <p15:clr>
            <a:srgbClr val="B1B6BA"/>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Vector">
    <p:spTree>
      <p:nvGrpSpPr>
        <p:cNvPr id="1" name=""/>
        <p:cNvGrpSpPr/>
        <p:nvPr/>
      </p:nvGrpSpPr>
      <p:grpSpPr>
        <a:xfrm>
          <a:off x="0" y="0"/>
          <a:ext cx="0" cy="0"/>
          <a:chOff x="0" y="0"/>
          <a:chExt cx="0" cy="0"/>
        </a:xfrm>
      </p:grpSpPr>
      <p:sp>
        <p:nvSpPr>
          <p:cNvPr id="11" name="TxtPlaceholderContent"/>
          <p:cNvSpPr>
            <a:spLocks noGrp="1"/>
          </p:cNvSpPr>
          <p:nvPr>
            <p:ph sz="quarter" idx="13" hasCustomPrompt="1"/>
          </p:nvPr>
        </p:nvSpPr>
        <p:spPr>
          <a:xfrm>
            <a:off x="666000" y="1260000"/>
            <a:ext cx="10872000" cy="5220000"/>
          </a:xfrm>
        </p:spPr>
        <p:txBody>
          <a:bodyPr/>
          <a:lstStyle>
            <a:lvl1pPr>
              <a:defRPr/>
            </a:lvl1pPr>
          </a:lstStyle>
          <a:p>
            <a:pPr lvl="0"/>
            <a:r>
              <a:rPr lang="en-US" dirty="0"/>
              <a:t>Click to add text</a:t>
            </a:r>
            <a:endParaRPr lang="de-DE" dirty="0"/>
          </a:p>
        </p:txBody>
      </p:sp>
      <p:sp>
        <p:nvSpPr>
          <p:cNvPr id="9" name="TxtPlaceholderSlideTitle"/>
          <p:cNvSpPr>
            <a:spLocks noGrp="1"/>
          </p:cNvSpPr>
          <p:nvPr>
            <p:ph type="body" sz="quarter" idx="12" hasCustomPrompt="1"/>
          </p:nvPr>
        </p:nvSpPr>
        <p:spPr>
          <a:xfrm>
            <a:off x="666000" y="630000"/>
            <a:ext cx="8946000" cy="324000"/>
          </a:xfrm>
        </p:spPr>
        <p:txBody>
          <a:bodyPr wrap="none" anchor="b" anchorCtr="0"/>
          <a:lstStyle>
            <a:lvl1pPr>
              <a:buNone/>
              <a:defRPr sz="2000">
                <a:solidFill>
                  <a:srgbClr val="B70032"/>
                </a:solidFill>
                <a:latin typeface="+mj-lt"/>
              </a:defRPr>
            </a:lvl1pPr>
            <a:lvl2pPr>
              <a:defRPr>
                <a:solidFill>
                  <a:srgbClr val="B70032"/>
                </a:solidFill>
              </a:defRPr>
            </a:lvl2pPr>
            <a:lvl3pPr>
              <a:defRPr>
                <a:solidFill>
                  <a:srgbClr val="B70032"/>
                </a:solidFill>
              </a:defRPr>
            </a:lvl3pPr>
            <a:lvl4pPr>
              <a:defRPr>
                <a:solidFill>
                  <a:srgbClr val="B70032"/>
                </a:solidFill>
              </a:defRPr>
            </a:lvl4pPr>
            <a:lvl5pPr>
              <a:defRPr>
                <a:solidFill>
                  <a:srgbClr val="B70032"/>
                </a:solidFill>
              </a:defRPr>
            </a:lvl5pPr>
          </a:lstStyle>
          <a:p>
            <a:pPr lvl="0"/>
            <a:r>
              <a:rPr lang="en-US" dirty="0"/>
              <a:t>Slide Headline (20pt)</a:t>
            </a:r>
            <a:endParaRPr lang="de-DE" dirty="0"/>
          </a:p>
        </p:txBody>
      </p:sp>
      <p:sp>
        <p:nvSpPr>
          <p:cNvPr id="2" name="TxtPlaceholderChapterTitle"/>
          <p:cNvSpPr>
            <a:spLocks noGrp="1"/>
          </p:cNvSpPr>
          <p:nvPr>
            <p:ph type="title" hasCustomPrompt="1"/>
          </p:nvPr>
        </p:nvSpPr>
        <p:spPr>
          <a:xfrm>
            <a:off x="666000" y="252000"/>
            <a:ext cx="8946000" cy="288000"/>
          </a:xfrm>
        </p:spPr>
        <p:txBody>
          <a:bodyPr/>
          <a:lstStyle>
            <a:lvl1pPr>
              <a:defRPr/>
            </a:lvl1pPr>
          </a:lstStyle>
          <a:p>
            <a:r>
              <a:rPr lang="en-US" dirty="0"/>
              <a:t>Chapter Headline / Presentation Title (16pt, 47% gray)</a:t>
            </a:r>
            <a:endParaRPr lang="de-DE" dirty="0"/>
          </a:p>
        </p:txBody>
      </p:sp>
    </p:spTree>
    <p:extLst>
      <p:ext uri="{BB962C8B-B14F-4D97-AF65-F5344CB8AC3E}">
        <p14:creationId xmlns:p14="http://schemas.microsoft.com/office/powerpoint/2010/main" val="651173891"/>
      </p:ext>
    </p:extLst>
  </p:cSld>
  <p:clrMapOvr>
    <a:masterClrMapping/>
  </p:clrMapOvr>
  <p:extLst>
    <p:ext uri="{DCECCB84-F9BA-43D5-87BE-67443E8EF086}">
      <p15:sldGuideLst xmlns:p15="http://schemas.microsoft.com/office/powerpoint/2012/main">
        <p15:guide id="1" orient="horz" pos="791">
          <p15:clr>
            <a:srgbClr val="B70035"/>
          </p15:clr>
        </p15:guide>
        <p15:guide id="2" pos="414">
          <p15:clr>
            <a:srgbClr val="B70035"/>
          </p15:clr>
        </p15:guide>
        <p15:guide id="3" orient="horz" pos="4088">
          <p15:clr>
            <a:srgbClr val="B70035"/>
          </p15:clr>
        </p15:guide>
        <p15:guide id="4" pos="7273">
          <p15:clr>
            <a:srgbClr val="B70035"/>
          </p15:clr>
        </p15:guide>
        <p15:guide id="5" orient="horz" pos="570">
          <p15:clr>
            <a:srgbClr val="B1B6BA"/>
          </p15:clr>
        </p15:guide>
        <p15:guide id="6" orient="horz" pos="315">
          <p15:clr>
            <a:srgbClr val="B1B6BA"/>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Empty Slide Vector">
    <p:spTree>
      <p:nvGrpSpPr>
        <p:cNvPr id="1" name=""/>
        <p:cNvGrpSpPr/>
        <p:nvPr/>
      </p:nvGrpSpPr>
      <p:grpSpPr>
        <a:xfrm>
          <a:off x="0" y="0"/>
          <a:ext cx="0" cy="0"/>
          <a:chOff x="0" y="0"/>
          <a:chExt cx="0" cy="0"/>
        </a:xfrm>
      </p:grpSpPr>
      <p:sp>
        <p:nvSpPr>
          <p:cNvPr id="9" name="TxtPlaceholderSlideTitle"/>
          <p:cNvSpPr>
            <a:spLocks noGrp="1"/>
          </p:cNvSpPr>
          <p:nvPr>
            <p:ph type="body" sz="quarter" idx="12" hasCustomPrompt="1"/>
          </p:nvPr>
        </p:nvSpPr>
        <p:spPr>
          <a:xfrm>
            <a:off x="666000" y="630000"/>
            <a:ext cx="8946000" cy="324000"/>
          </a:xfrm>
        </p:spPr>
        <p:txBody>
          <a:bodyPr wrap="none" anchor="b" anchorCtr="0"/>
          <a:lstStyle>
            <a:lvl1pPr>
              <a:buNone/>
              <a:defRPr sz="2000">
                <a:solidFill>
                  <a:srgbClr val="B70032"/>
                </a:solidFill>
                <a:latin typeface="+mj-lt"/>
              </a:defRPr>
            </a:lvl1pPr>
            <a:lvl2pPr>
              <a:defRPr>
                <a:solidFill>
                  <a:srgbClr val="B70032"/>
                </a:solidFill>
              </a:defRPr>
            </a:lvl2pPr>
            <a:lvl3pPr>
              <a:defRPr>
                <a:solidFill>
                  <a:srgbClr val="B70032"/>
                </a:solidFill>
              </a:defRPr>
            </a:lvl3pPr>
            <a:lvl4pPr>
              <a:defRPr>
                <a:solidFill>
                  <a:srgbClr val="B70032"/>
                </a:solidFill>
              </a:defRPr>
            </a:lvl4pPr>
            <a:lvl5pPr>
              <a:defRPr>
                <a:solidFill>
                  <a:srgbClr val="B70032"/>
                </a:solidFill>
              </a:defRPr>
            </a:lvl5pPr>
          </a:lstStyle>
          <a:p>
            <a:pPr lvl="0"/>
            <a:r>
              <a:rPr lang="en-US" dirty="0"/>
              <a:t>Slide Headline (20pt)</a:t>
            </a:r>
            <a:endParaRPr lang="de-DE" dirty="0"/>
          </a:p>
        </p:txBody>
      </p:sp>
      <p:sp>
        <p:nvSpPr>
          <p:cNvPr id="2" name="TxtPlaceholderChapterTitle"/>
          <p:cNvSpPr>
            <a:spLocks noGrp="1"/>
          </p:cNvSpPr>
          <p:nvPr>
            <p:ph type="title" hasCustomPrompt="1"/>
          </p:nvPr>
        </p:nvSpPr>
        <p:spPr/>
        <p:txBody>
          <a:bodyPr/>
          <a:lstStyle>
            <a:lvl1pPr>
              <a:defRPr/>
            </a:lvl1pPr>
          </a:lstStyle>
          <a:p>
            <a:r>
              <a:rPr lang="en-US" dirty="0"/>
              <a:t>Chapter Headline / Presentation Title (16pt, 47% gray)</a:t>
            </a:r>
            <a:endParaRPr lang="de-DE" dirty="0"/>
          </a:p>
        </p:txBody>
      </p:sp>
    </p:spTree>
    <p:extLst>
      <p:ext uri="{BB962C8B-B14F-4D97-AF65-F5344CB8AC3E}">
        <p14:creationId xmlns:p14="http://schemas.microsoft.com/office/powerpoint/2010/main" val="2821452353"/>
      </p:ext>
    </p:extLst>
  </p:cSld>
  <p:clrMapOvr>
    <a:masterClrMapping/>
  </p:clrMapOvr>
  <p:extLst>
    <p:ext uri="{DCECCB84-F9BA-43D5-87BE-67443E8EF086}">
      <p15:sldGuideLst xmlns:p15="http://schemas.microsoft.com/office/powerpoint/2012/main">
        <p15:guide id="1" orient="horz" pos="791">
          <p15:clr>
            <a:srgbClr val="B70035"/>
          </p15:clr>
        </p15:guide>
        <p15:guide id="2" pos="414">
          <p15:clr>
            <a:srgbClr val="B70035"/>
          </p15:clr>
        </p15:guide>
        <p15:guide id="3" orient="horz" pos="4088">
          <p15:clr>
            <a:srgbClr val="B70035"/>
          </p15:clr>
        </p15:guide>
        <p15:guide id="4" pos="7273">
          <p15:clr>
            <a:srgbClr val="B70035"/>
          </p15:clr>
        </p15:guide>
        <p15:guide id="5" orient="horz" pos="570">
          <p15:clr>
            <a:srgbClr val="B1B6BA"/>
          </p15:clr>
        </p15:guide>
        <p15:guide id="6" orient="horz" pos="315">
          <p15:clr>
            <a:srgbClr val="B1B6BA"/>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B2689-3850-EA08-A897-CFDFE0220B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BDA7CE-9832-F7E2-3E8E-FECB80ECC5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0EB9BC-E671-1A3C-E6F8-7386E0771804}"/>
              </a:ext>
            </a:extLst>
          </p:cNvPr>
          <p:cNvSpPr>
            <a:spLocks noGrp="1"/>
          </p:cNvSpPr>
          <p:nvPr>
            <p:ph type="dt" sz="half" idx="10"/>
          </p:nvPr>
        </p:nvSpPr>
        <p:spPr/>
        <p:txBody>
          <a:bodyPr/>
          <a:lstStyle/>
          <a:p>
            <a:r>
              <a:rPr lang="en-US"/>
              <a:t>17 May 2024</a:t>
            </a:r>
            <a:endParaRPr lang="en-US" dirty="0"/>
          </a:p>
        </p:txBody>
      </p:sp>
      <p:sp>
        <p:nvSpPr>
          <p:cNvPr id="5" name="Footer Placeholder 4">
            <a:extLst>
              <a:ext uri="{FF2B5EF4-FFF2-40B4-BE49-F238E27FC236}">
                <a16:creationId xmlns:a16="http://schemas.microsoft.com/office/drawing/2014/main" id="{0E1E3B87-A635-31E2-FA8D-1374191D766E}"/>
              </a:ext>
            </a:extLst>
          </p:cNvPr>
          <p:cNvSpPr>
            <a:spLocks noGrp="1"/>
          </p:cNvSpPr>
          <p:nvPr>
            <p:ph type="ftr" sz="quarter" idx="11"/>
          </p:nvPr>
        </p:nvSpPr>
        <p:spPr/>
        <p:txBody>
          <a:bodyPr/>
          <a:lstStyle/>
          <a:p>
            <a:r>
              <a:rPr lang="en-US"/>
              <a:t>Initiative 31 Kick-Off  (Heiko Klare)</a:t>
            </a:r>
            <a:endParaRPr lang="en-US" dirty="0"/>
          </a:p>
        </p:txBody>
      </p:sp>
      <p:sp>
        <p:nvSpPr>
          <p:cNvPr id="6" name="Slide Number Placeholder 5">
            <a:extLst>
              <a:ext uri="{FF2B5EF4-FFF2-40B4-BE49-F238E27FC236}">
                <a16:creationId xmlns:a16="http://schemas.microsoft.com/office/drawing/2014/main" id="{EA119129-8ABB-F0DD-A68D-7BC1CDE0BBE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111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3C382-784A-C1F0-0289-C7639C404A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B137C5-6528-841D-4E78-09305A83E2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6EAAFC-DEAA-65E4-ADCB-F62F8D748AC7}"/>
              </a:ext>
            </a:extLst>
          </p:cNvPr>
          <p:cNvSpPr>
            <a:spLocks noGrp="1"/>
          </p:cNvSpPr>
          <p:nvPr>
            <p:ph type="dt" sz="half" idx="10"/>
          </p:nvPr>
        </p:nvSpPr>
        <p:spPr/>
        <p:txBody>
          <a:bodyPr/>
          <a:lstStyle/>
          <a:p>
            <a:r>
              <a:rPr lang="en-US"/>
              <a:t>17 May 2024</a:t>
            </a:r>
            <a:endParaRPr lang="en-US" dirty="0"/>
          </a:p>
        </p:txBody>
      </p:sp>
      <p:sp>
        <p:nvSpPr>
          <p:cNvPr id="5" name="Footer Placeholder 4">
            <a:extLst>
              <a:ext uri="{FF2B5EF4-FFF2-40B4-BE49-F238E27FC236}">
                <a16:creationId xmlns:a16="http://schemas.microsoft.com/office/drawing/2014/main" id="{091E6AF8-5A6C-7FD0-B77A-E3594A8287C5}"/>
              </a:ext>
            </a:extLst>
          </p:cNvPr>
          <p:cNvSpPr>
            <a:spLocks noGrp="1"/>
          </p:cNvSpPr>
          <p:nvPr>
            <p:ph type="ftr" sz="quarter" idx="11"/>
          </p:nvPr>
        </p:nvSpPr>
        <p:spPr/>
        <p:txBody>
          <a:bodyPr/>
          <a:lstStyle/>
          <a:p>
            <a:r>
              <a:rPr lang="en-US"/>
              <a:t>Initiative 31 Kick-Off  (Heiko Klare)</a:t>
            </a:r>
            <a:endParaRPr lang="en-US" dirty="0"/>
          </a:p>
        </p:txBody>
      </p:sp>
      <p:sp>
        <p:nvSpPr>
          <p:cNvPr id="6" name="Slide Number Placeholder 5">
            <a:extLst>
              <a:ext uri="{FF2B5EF4-FFF2-40B4-BE49-F238E27FC236}">
                <a16:creationId xmlns:a16="http://schemas.microsoft.com/office/drawing/2014/main" id="{107B340C-9760-D73C-3FE3-AD4BFFD820C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255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C920F-C5BF-37C5-E4D6-3D3AA60D21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F4D65F-1BF7-CE4D-EBC7-A96575EB43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569F10-2D65-EE7B-0A7B-1F9EFA3920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292F39-1FC0-7AED-EF29-CD5C0A33093D}"/>
              </a:ext>
            </a:extLst>
          </p:cNvPr>
          <p:cNvSpPr>
            <a:spLocks noGrp="1"/>
          </p:cNvSpPr>
          <p:nvPr>
            <p:ph type="dt" sz="half" idx="10"/>
          </p:nvPr>
        </p:nvSpPr>
        <p:spPr/>
        <p:txBody>
          <a:bodyPr/>
          <a:lstStyle/>
          <a:p>
            <a:r>
              <a:rPr lang="en-US"/>
              <a:t>17 May 2024</a:t>
            </a:r>
            <a:endParaRPr lang="en-US" dirty="0"/>
          </a:p>
        </p:txBody>
      </p:sp>
      <p:sp>
        <p:nvSpPr>
          <p:cNvPr id="6" name="Footer Placeholder 5">
            <a:extLst>
              <a:ext uri="{FF2B5EF4-FFF2-40B4-BE49-F238E27FC236}">
                <a16:creationId xmlns:a16="http://schemas.microsoft.com/office/drawing/2014/main" id="{B1605DFE-0FBB-F6C2-9D5D-A6B4C00427ED}"/>
              </a:ext>
            </a:extLst>
          </p:cNvPr>
          <p:cNvSpPr>
            <a:spLocks noGrp="1"/>
          </p:cNvSpPr>
          <p:nvPr>
            <p:ph type="ftr" sz="quarter" idx="11"/>
          </p:nvPr>
        </p:nvSpPr>
        <p:spPr/>
        <p:txBody>
          <a:bodyPr/>
          <a:lstStyle/>
          <a:p>
            <a:r>
              <a:rPr lang="en-US"/>
              <a:t>Initiative 31 Kick-Off  (Heiko Klare)</a:t>
            </a:r>
            <a:endParaRPr lang="en-US" dirty="0"/>
          </a:p>
        </p:txBody>
      </p:sp>
      <p:sp>
        <p:nvSpPr>
          <p:cNvPr id="7" name="Slide Number Placeholder 6">
            <a:extLst>
              <a:ext uri="{FF2B5EF4-FFF2-40B4-BE49-F238E27FC236}">
                <a16:creationId xmlns:a16="http://schemas.microsoft.com/office/drawing/2014/main" id="{44EC3F32-0AE0-B939-CC13-738448BDF36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3590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FF0C5-2903-E4CD-463C-A1B5973A78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DC883B-50C4-7490-BF94-942897B348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B9131C-63F1-4C81-5EF1-17F7F43948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36175C-1C3C-2B17-C269-F94A77C17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CEB4EC-6A9D-9592-5787-D9108E6D38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1125D7-3CB5-EA0F-D41E-5919B85BC051}"/>
              </a:ext>
            </a:extLst>
          </p:cNvPr>
          <p:cNvSpPr>
            <a:spLocks noGrp="1"/>
          </p:cNvSpPr>
          <p:nvPr>
            <p:ph type="dt" sz="half" idx="10"/>
          </p:nvPr>
        </p:nvSpPr>
        <p:spPr/>
        <p:txBody>
          <a:bodyPr/>
          <a:lstStyle/>
          <a:p>
            <a:r>
              <a:rPr lang="en-US"/>
              <a:t>17 May 2024</a:t>
            </a:r>
            <a:endParaRPr lang="en-US" dirty="0"/>
          </a:p>
        </p:txBody>
      </p:sp>
      <p:sp>
        <p:nvSpPr>
          <p:cNvPr id="8" name="Footer Placeholder 7">
            <a:extLst>
              <a:ext uri="{FF2B5EF4-FFF2-40B4-BE49-F238E27FC236}">
                <a16:creationId xmlns:a16="http://schemas.microsoft.com/office/drawing/2014/main" id="{7E0B891D-3EDC-BADD-B93A-B550D8E95C23}"/>
              </a:ext>
            </a:extLst>
          </p:cNvPr>
          <p:cNvSpPr>
            <a:spLocks noGrp="1"/>
          </p:cNvSpPr>
          <p:nvPr>
            <p:ph type="ftr" sz="quarter" idx="11"/>
          </p:nvPr>
        </p:nvSpPr>
        <p:spPr/>
        <p:txBody>
          <a:bodyPr/>
          <a:lstStyle/>
          <a:p>
            <a:r>
              <a:rPr lang="en-US"/>
              <a:t>Initiative 31 Kick-Off  (Heiko Klare)</a:t>
            </a:r>
            <a:endParaRPr lang="en-US" dirty="0"/>
          </a:p>
        </p:txBody>
      </p:sp>
      <p:sp>
        <p:nvSpPr>
          <p:cNvPr id="9" name="Slide Number Placeholder 8">
            <a:extLst>
              <a:ext uri="{FF2B5EF4-FFF2-40B4-BE49-F238E27FC236}">
                <a16:creationId xmlns:a16="http://schemas.microsoft.com/office/drawing/2014/main" id="{45245094-B397-2FE4-B418-8B497E0CCDC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9071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7D5F8-5FC2-C92D-DAD1-50B9B37378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AF6EBD-6E82-4AFB-C2CF-5E45B2903290}"/>
              </a:ext>
            </a:extLst>
          </p:cNvPr>
          <p:cNvSpPr>
            <a:spLocks noGrp="1"/>
          </p:cNvSpPr>
          <p:nvPr>
            <p:ph type="dt" sz="half" idx="10"/>
          </p:nvPr>
        </p:nvSpPr>
        <p:spPr/>
        <p:txBody>
          <a:bodyPr/>
          <a:lstStyle/>
          <a:p>
            <a:r>
              <a:rPr lang="en-US"/>
              <a:t>17 May 2024</a:t>
            </a:r>
            <a:endParaRPr lang="en-US" dirty="0"/>
          </a:p>
        </p:txBody>
      </p:sp>
      <p:sp>
        <p:nvSpPr>
          <p:cNvPr id="4" name="Footer Placeholder 3">
            <a:extLst>
              <a:ext uri="{FF2B5EF4-FFF2-40B4-BE49-F238E27FC236}">
                <a16:creationId xmlns:a16="http://schemas.microsoft.com/office/drawing/2014/main" id="{CF214FAF-5150-9C29-0151-F36316B1AAB8}"/>
              </a:ext>
            </a:extLst>
          </p:cNvPr>
          <p:cNvSpPr>
            <a:spLocks noGrp="1"/>
          </p:cNvSpPr>
          <p:nvPr>
            <p:ph type="ftr" sz="quarter" idx="11"/>
          </p:nvPr>
        </p:nvSpPr>
        <p:spPr/>
        <p:txBody>
          <a:bodyPr/>
          <a:lstStyle/>
          <a:p>
            <a:r>
              <a:rPr lang="en-US"/>
              <a:t>Initiative 31 Kick-Off  (Heiko Klare)</a:t>
            </a:r>
            <a:endParaRPr lang="en-US" dirty="0"/>
          </a:p>
        </p:txBody>
      </p:sp>
      <p:sp>
        <p:nvSpPr>
          <p:cNvPr id="5" name="Slide Number Placeholder 4">
            <a:extLst>
              <a:ext uri="{FF2B5EF4-FFF2-40B4-BE49-F238E27FC236}">
                <a16:creationId xmlns:a16="http://schemas.microsoft.com/office/drawing/2014/main" id="{F675EEF6-F8AE-2A1A-EE55-72861364532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1073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BA6AFA-5C4B-0156-9EBF-74B44EF0D728}"/>
              </a:ext>
            </a:extLst>
          </p:cNvPr>
          <p:cNvSpPr>
            <a:spLocks noGrp="1"/>
          </p:cNvSpPr>
          <p:nvPr>
            <p:ph type="dt" sz="half" idx="10"/>
          </p:nvPr>
        </p:nvSpPr>
        <p:spPr/>
        <p:txBody>
          <a:bodyPr/>
          <a:lstStyle/>
          <a:p>
            <a:r>
              <a:rPr lang="en-US"/>
              <a:t>17 May 2024</a:t>
            </a:r>
            <a:endParaRPr lang="en-US" dirty="0"/>
          </a:p>
        </p:txBody>
      </p:sp>
      <p:sp>
        <p:nvSpPr>
          <p:cNvPr id="3" name="Footer Placeholder 2">
            <a:extLst>
              <a:ext uri="{FF2B5EF4-FFF2-40B4-BE49-F238E27FC236}">
                <a16:creationId xmlns:a16="http://schemas.microsoft.com/office/drawing/2014/main" id="{059394F0-01C9-5D3A-B70B-720C5DEE4353}"/>
              </a:ext>
            </a:extLst>
          </p:cNvPr>
          <p:cNvSpPr>
            <a:spLocks noGrp="1"/>
          </p:cNvSpPr>
          <p:nvPr>
            <p:ph type="ftr" sz="quarter" idx="11"/>
          </p:nvPr>
        </p:nvSpPr>
        <p:spPr/>
        <p:txBody>
          <a:bodyPr/>
          <a:lstStyle/>
          <a:p>
            <a:r>
              <a:rPr lang="en-US"/>
              <a:t>Initiative 31 Kick-Off  (Heiko Klare)</a:t>
            </a:r>
            <a:endParaRPr lang="en-US" dirty="0"/>
          </a:p>
        </p:txBody>
      </p:sp>
      <p:sp>
        <p:nvSpPr>
          <p:cNvPr id="4" name="Slide Number Placeholder 3">
            <a:extLst>
              <a:ext uri="{FF2B5EF4-FFF2-40B4-BE49-F238E27FC236}">
                <a16:creationId xmlns:a16="http://schemas.microsoft.com/office/drawing/2014/main" id="{19E1AA4E-2B97-A458-2616-EE50A6DF4C5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2859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B6534-1DAB-503F-AE6A-261FEA087A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15331A-5EF3-9985-4710-6341761378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26913D-6650-79A9-F7A8-3299D3D2A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81F072-D34E-0451-AAAF-65220562F272}"/>
              </a:ext>
            </a:extLst>
          </p:cNvPr>
          <p:cNvSpPr>
            <a:spLocks noGrp="1"/>
          </p:cNvSpPr>
          <p:nvPr>
            <p:ph type="dt" sz="half" idx="10"/>
          </p:nvPr>
        </p:nvSpPr>
        <p:spPr/>
        <p:txBody>
          <a:bodyPr/>
          <a:lstStyle/>
          <a:p>
            <a:r>
              <a:rPr lang="en-US"/>
              <a:t>17 May 2024</a:t>
            </a:r>
            <a:endParaRPr lang="en-US" dirty="0"/>
          </a:p>
        </p:txBody>
      </p:sp>
      <p:sp>
        <p:nvSpPr>
          <p:cNvPr id="6" name="Footer Placeholder 5">
            <a:extLst>
              <a:ext uri="{FF2B5EF4-FFF2-40B4-BE49-F238E27FC236}">
                <a16:creationId xmlns:a16="http://schemas.microsoft.com/office/drawing/2014/main" id="{58274D2E-983D-D7F6-5203-FB678DDB0A90}"/>
              </a:ext>
            </a:extLst>
          </p:cNvPr>
          <p:cNvSpPr>
            <a:spLocks noGrp="1"/>
          </p:cNvSpPr>
          <p:nvPr>
            <p:ph type="ftr" sz="quarter" idx="11"/>
          </p:nvPr>
        </p:nvSpPr>
        <p:spPr/>
        <p:txBody>
          <a:bodyPr/>
          <a:lstStyle/>
          <a:p>
            <a:r>
              <a:rPr lang="en-US"/>
              <a:t>Initiative 31 Kick-Off  (Heiko Klare)</a:t>
            </a:r>
            <a:endParaRPr lang="en-US" dirty="0"/>
          </a:p>
        </p:txBody>
      </p:sp>
      <p:sp>
        <p:nvSpPr>
          <p:cNvPr id="7" name="Slide Number Placeholder 6">
            <a:extLst>
              <a:ext uri="{FF2B5EF4-FFF2-40B4-BE49-F238E27FC236}">
                <a16:creationId xmlns:a16="http://schemas.microsoft.com/office/drawing/2014/main" id="{38565D45-782F-E9E4-0535-649551D935A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2688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10D1-FF1B-DADE-E609-6485708859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E44182-37CB-167C-21C1-2FC299F658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C343B4-70AB-B963-8357-978664961C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0DF109-F231-97EC-3D07-14D6474E3F84}"/>
              </a:ext>
            </a:extLst>
          </p:cNvPr>
          <p:cNvSpPr>
            <a:spLocks noGrp="1"/>
          </p:cNvSpPr>
          <p:nvPr>
            <p:ph type="dt" sz="half" idx="10"/>
          </p:nvPr>
        </p:nvSpPr>
        <p:spPr/>
        <p:txBody>
          <a:bodyPr/>
          <a:lstStyle/>
          <a:p>
            <a:r>
              <a:rPr lang="en-US"/>
              <a:t>17 May 2024</a:t>
            </a:r>
            <a:endParaRPr lang="en-US" dirty="0"/>
          </a:p>
        </p:txBody>
      </p:sp>
      <p:sp>
        <p:nvSpPr>
          <p:cNvPr id="6" name="Footer Placeholder 5">
            <a:extLst>
              <a:ext uri="{FF2B5EF4-FFF2-40B4-BE49-F238E27FC236}">
                <a16:creationId xmlns:a16="http://schemas.microsoft.com/office/drawing/2014/main" id="{8AD09CE1-1642-3092-8285-C97DAA65DE93}"/>
              </a:ext>
            </a:extLst>
          </p:cNvPr>
          <p:cNvSpPr>
            <a:spLocks noGrp="1"/>
          </p:cNvSpPr>
          <p:nvPr>
            <p:ph type="ftr" sz="quarter" idx="11"/>
          </p:nvPr>
        </p:nvSpPr>
        <p:spPr/>
        <p:txBody>
          <a:bodyPr/>
          <a:lstStyle/>
          <a:p>
            <a:r>
              <a:rPr lang="en-US"/>
              <a:t>Initiative 31 Kick-Off  (Heiko Klare)</a:t>
            </a:r>
            <a:endParaRPr lang="en-US" dirty="0"/>
          </a:p>
        </p:txBody>
      </p:sp>
      <p:sp>
        <p:nvSpPr>
          <p:cNvPr id="7" name="Slide Number Placeholder 6">
            <a:extLst>
              <a:ext uri="{FF2B5EF4-FFF2-40B4-BE49-F238E27FC236}">
                <a16:creationId xmlns:a16="http://schemas.microsoft.com/office/drawing/2014/main" id="{A6507654-DA49-CCD7-143E-78EB397E079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2648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E1BDD4-2BD5-3C0D-2521-9E61409A6D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50977D5-67B7-0616-4B9D-99D6A63AC2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63D86-FA70-67B5-A6D6-C59D3537B4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17 May 2024</a:t>
            </a:r>
            <a:endParaRPr lang="en-US" dirty="0"/>
          </a:p>
        </p:txBody>
      </p:sp>
      <p:sp>
        <p:nvSpPr>
          <p:cNvPr id="5" name="Footer Placeholder 4">
            <a:extLst>
              <a:ext uri="{FF2B5EF4-FFF2-40B4-BE49-F238E27FC236}">
                <a16:creationId xmlns:a16="http://schemas.microsoft.com/office/drawing/2014/main" id="{BD0A2A55-3580-2F1B-ACA7-EBE4E9E8A6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Initiative 31 Kick-Off  (Heiko Klare)</a:t>
            </a:r>
            <a:endParaRPr lang="en-US" dirty="0"/>
          </a:p>
        </p:txBody>
      </p:sp>
      <p:sp>
        <p:nvSpPr>
          <p:cNvPr id="6" name="Slide Number Placeholder 5">
            <a:extLst>
              <a:ext uri="{FF2B5EF4-FFF2-40B4-BE49-F238E27FC236}">
                <a16:creationId xmlns:a16="http://schemas.microsoft.com/office/drawing/2014/main" id="{4CB9D113-48EC-42F9-C17A-60BFA4BA32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9477255"/>
      </p:ext>
    </p:extLst>
  </p:cSld>
  <p:clrMap bg1="dk1" tx1="lt1" bg2="dk2" tx2="lt2" accent1="accent1" accent2="accent2" accent3="accent3" accent4="accent4" accent5="accent5" accent6="accent6" hlink="hlink" folHlink="folHlink"/>
  <p:sldLayoutIdLst>
    <p:sldLayoutId id="2147484015" r:id="rId1"/>
    <p:sldLayoutId id="2147484016" r:id="rId2"/>
    <p:sldLayoutId id="2147484017" r:id="rId3"/>
    <p:sldLayoutId id="2147484018" r:id="rId4"/>
    <p:sldLayoutId id="2147484019" r:id="rId5"/>
    <p:sldLayoutId id="2147484020" r:id="rId6"/>
    <p:sldLayoutId id="2147484021" r:id="rId7"/>
    <p:sldLayoutId id="2147484022" r:id="rId8"/>
    <p:sldLayoutId id="2147484023" r:id="rId9"/>
    <p:sldLayoutId id="2147484024" r:id="rId10"/>
    <p:sldLayoutId id="2147484025" r:id="rId11"/>
    <p:sldLayoutId id="2147484027" r:id="rId12"/>
    <p:sldLayoutId id="2147484028" r:id="rId13"/>
    <p:sldLayoutId id="2147484029"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HeikoKlare/eclipse.platform.swt/blob/gtk-on-windows/bundles/org.eclipse.swt/Readme.GTK.Win32.m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hyperlink" Target="https://github.com/HeikoKlare/eclipse.platform.swt/tree/gtk-on-window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Graphics_library" TargetMode="External"/><Relationship Id="rId2" Type="http://schemas.openxmlformats.org/officeDocument/2006/relationships/hyperlink" Target="https://en.wikipedia.org/wiki/List_of_widget_toolkit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sourceforge.net/projects/swtswing/" TargetMode="External"/><Relationship Id="rId3" Type="http://schemas.openxmlformats.org/officeDocument/2006/relationships/hyperlink" Target="https://blogs.igalia.com/carlosgc/2024/02/19/webkit-switching-to-skia-for-2d-graphics-rendering/" TargetMode="External"/><Relationship Id="rId7" Type="http://schemas.openxmlformats.org/officeDocument/2006/relationships/hyperlink" Target="https://github.com/HeikoKlare/eclipse.platform.swt/blob/gtk-on-windows/bundles/org.eclipse.swt/Readme.GTK.Win32.md" TargetMode="External"/><Relationship Id="rId2" Type="http://schemas.openxmlformats.org/officeDocument/2006/relationships/hyperlink" Target="https://de.libreoffice.org/assets/libocon2020/Slides/Lubos-Luak-Implementing-Vulkan-capable-drawing-using-the-Skia-library.pdf" TargetMode="External"/><Relationship Id="rId1" Type="http://schemas.openxmlformats.org/officeDocument/2006/relationships/slideLayout" Target="../slideLayouts/slideLayout2.xml"/><Relationship Id="rId6" Type="http://schemas.openxmlformats.org/officeDocument/2006/relationships/hyperlink" Target="https://flutter.dev/" TargetMode="External"/><Relationship Id="rId5" Type="http://schemas.openxmlformats.org/officeDocument/2006/relationships/hyperlink" Target="https://www.openoffice.org/gsl/vcl/index.html" TargetMode="External"/><Relationship Id="rId4" Type="http://schemas.openxmlformats.org/officeDocument/2006/relationships/hyperlink" Target="https://platform.uno/"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B00merang-Project" TargetMode="External"/><Relationship Id="rId7"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gtk-rs.org/gtk4-rs/stable/latest/book/installation_macos.html" TargetMode="External"/><Relationship Id="rId5" Type="http://schemas.openxmlformats.org/officeDocument/2006/relationships/hyperlink" Target="https://blogs.gnome.org/chergert/2020/12/15/gtk-4-got-a-new-macos-backend-now-with-opengl/" TargetMode="External"/><Relationship Id="rId4" Type="http://schemas.openxmlformats.org/officeDocument/2006/relationships/hyperlink" Target="https://github.com/HeikoKlare/eclipse.platform.swt/blob/gtk-on-windows/bundles/org.eclipse.swt/Readme.GTK.Win32.m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www.eclipse.org/forums/index.php/t/145268/" TargetMode="External"/><Relationship Id="rId3" Type="http://schemas.openxmlformats.org/officeDocument/2006/relationships/notesSlide" Target="../notesSlides/notesSlide10.xml"/><Relationship Id="rId7" Type="http://schemas.openxmlformats.org/officeDocument/2006/relationships/hyperlink" Target="https://bugs.eclipse.org/bugs/show_bug.cgi?id=69930" TargetMode="Externa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hyperlink" Target="https://www.formdev.com/flatlaf/" TargetMode="External"/><Relationship Id="rId5" Type="http://schemas.openxmlformats.org/officeDocument/2006/relationships/hyperlink" Target="https://www.oracle.com/technetwork/java/javase/javaclientroadmapupdatev2020may-6548840.pdf" TargetMode="External"/><Relationship Id="rId4" Type="http://schemas.openxmlformats.org/officeDocument/2006/relationships/hyperlink" Target="https://intellij-support.jetbrains.com/hc/en-us/community/posts/360009746979-is-intellij-window-a-JFrame" TargetMode="External"/><Relationship Id="rId9"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hyperlink" Target="https://www.collaboraoffice.com/success-story/implementing-vulkan-capable-libreoffice-user-interface-using-the-skia-library/"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hyperlink" Target="https://github.com/LibreOffice/core/tree/master/vcl/skia" TargetMode="External"/><Relationship Id="rId4" Type="http://schemas.openxmlformats.org/officeDocument/2006/relationships/hyperlink" Target="https://www.openoffice.org/gsl/vcl/index.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tags" Target="../tags/tag11.xml"/><Relationship Id="rId7" Type="http://schemas.openxmlformats.org/officeDocument/2006/relationships/image" Target="../media/image19.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8.jpeg"/><Relationship Id="rId5" Type="http://schemas.openxmlformats.org/officeDocument/2006/relationships/notesSlide" Target="../notesSlides/notesSlide13.xml"/><Relationship Id="rId4"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39.jpeg"/><Relationship Id="rId4" Type="http://schemas.openxmlformats.org/officeDocument/2006/relationships/notesSlide" Target="../notesSlides/notesSlide14.xml"/></Relationships>
</file>

<file path=ppt/slides/_rels/slide37.xml.rels><?xml version="1.0" encoding="UTF-8" standalone="yes"?>
<Relationships xmlns="http://schemas.openxmlformats.org/package/2006/relationships"><Relationship Id="rId8" Type="http://schemas.openxmlformats.org/officeDocument/2006/relationships/hyperlink" Target="https://en.wikipedia.org/wiki/WxWidgets" TargetMode="External"/><Relationship Id="rId13" Type="http://schemas.openxmlformats.org/officeDocument/2006/relationships/hyperlink" Target="https://en.wikipedia.org/wiki/XVT" TargetMode="External"/><Relationship Id="rId18" Type="http://schemas.openxmlformats.org/officeDocument/2006/relationships/hyperlink" Target="https://en.wikipedia.org/wiki/Tk_(computing)" TargetMode="External"/><Relationship Id="rId3" Type="http://schemas.openxmlformats.org/officeDocument/2006/relationships/hyperlink" Target="https://en.wikipedia.org/wiki/Qt_(software)" TargetMode="External"/><Relationship Id="rId21" Type="http://schemas.openxmlformats.org/officeDocument/2006/relationships/hyperlink" Target="https://en.wikipedia.org/wiki/Ultimate%2B%2B" TargetMode="External"/><Relationship Id="rId7" Type="http://schemas.openxmlformats.org/officeDocument/2006/relationships/hyperlink" Target="https://en.wikipedia.org/wiki/Abstract_Window_Toolkit" TargetMode="External"/><Relationship Id="rId12" Type="http://schemas.openxmlformats.org/officeDocument/2006/relationships/hyperlink" Target="https://en.wikipedia.org/wiki/XForms_(toolkit)" TargetMode="External"/><Relationship Id="rId17" Type="http://schemas.openxmlformats.org/officeDocument/2006/relationships/hyperlink" Target="https://en.wikipedia.org/wiki/IUP_(software)" TargetMode="External"/><Relationship Id="rId2" Type="http://schemas.openxmlformats.org/officeDocument/2006/relationships/notesSlide" Target="../notesSlides/notesSlide15.xml"/><Relationship Id="rId16" Type="http://schemas.openxmlformats.org/officeDocument/2006/relationships/hyperlink" Target="https://en.wikipedia.org/wiki/Enlightenment_Foundation_Libraries" TargetMode="External"/><Relationship Id="rId20" Type="http://schemas.openxmlformats.org/officeDocument/2006/relationships/hyperlink" Target="https://en.wikipedia.org/wiki/Juce" TargetMode="External"/><Relationship Id="rId1" Type="http://schemas.openxmlformats.org/officeDocument/2006/relationships/slideLayout" Target="../slideLayouts/slideLayout2.xml"/><Relationship Id="rId6" Type="http://schemas.openxmlformats.org/officeDocument/2006/relationships/hyperlink" Target="https://en.wikipedia.org/wiki/Flutter_(software)" TargetMode="External"/><Relationship Id="rId11" Type="http://schemas.openxmlformats.org/officeDocument/2006/relationships/hyperlink" Target="https://en.wikipedia.org/wiki/FOX_toolkit" TargetMode="External"/><Relationship Id="rId5" Type="http://schemas.openxmlformats.org/officeDocument/2006/relationships/hyperlink" Target="https://github.com/fyne-io/fyne/releases/tag/v2.4.4" TargetMode="External"/><Relationship Id="rId15" Type="http://schemas.openxmlformats.org/officeDocument/2006/relationships/hyperlink" Target="https://en.wikipedia.org/wiki/JavaFX" TargetMode="External"/><Relationship Id="rId10" Type="http://schemas.openxmlformats.org/officeDocument/2006/relationships/hyperlink" Target="https://en.wikipedia.org/wiki/CEGUI" TargetMode="External"/><Relationship Id="rId19" Type="http://schemas.openxmlformats.org/officeDocument/2006/relationships/hyperlink" Target="https://en.wikipedia.org/wiki/FLTK" TargetMode="External"/><Relationship Id="rId4" Type="http://schemas.openxmlformats.org/officeDocument/2006/relationships/hyperlink" Target="https://en.wikipedia.org/wiki/Fyne_(software)" TargetMode="External"/><Relationship Id="rId9" Type="http://schemas.openxmlformats.org/officeDocument/2006/relationships/hyperlink" Target="https://en.wikipedia.org/wiki/Category:Software_that_uses_wxWidgets" TargetMode="External"/><Relationship Id="rId14" Type="http://schemas.openxmlformats.org/officeDocument/2006/relationships/hyperlink" Target="https://en.wikipedia.org/wiki/Clutter_(toolkit)" TargetMode="External"/></Relationships>
</file>

<file path=ppt/slides/_rels/slide38.xml.rels><?xml version="1.0" encoding="UTF-8" standalone="yes"?>
<Relationships xmlns="http://schemas.openxmlformats.org/package/2006/relationships"><Relationship Id="rId8" Type="http://schemas.openxmlformats.org/officeDocument/2006/relationships/hyperlink" Target="https://intellij-support.jetbrains.com/hc/en-us/community/posts/360009746979-is-intellij-window-a-JFrame" TargetMode="External"/><Relationship Id="rId3" Type="http://schemas.openxmlformats.org/officeDocument/2006/relationships/notesSlide" Target="../notesSlides/notesSlide16.xml"/><Relationship Id="rId7" Type="http://schemas.openxmlformats.org/officeDocument/2006/relationships/hyperlink" Target="https://www.reddit.com/r/java/comments/zx9z7i/what_ui_framework_does_jetbrains_use_for_its_ide/" TargetMode="Externa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hyperlink" Target="https://blog.jetbrains.com/fleet/2023/02/fleet-below-deck-part-vi-ui-with-noria/" TargetMode="External"/><Relationship Id="rId5" Type="http://schemas.openxmlformats.org/officeDocument/2006/relationships/hyperlink" Target="https://www.research-collection.ethz.ch/bitstream/handle/20.500.11850/603662/1/Ziegler_Patrick.pdf" TargetMode="External"/><Relationship Id="rId4" Type="http://schemas.openxmlformats.org/officeDocument/2006/relationships/hyperlink" Target="https://cheerpj.com/"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17.jpe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tags" Target="../tags/tag3.xml"/><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8.jpeg"/><Relationship Id="rId11" Type="http://schemas.openxmlformats.org/officeDocument/2006/relationships/image" Target="../media/image23.png"/><Relationship Id="rId5" Type="http://schemas.openxmlformats.org/officeDocument/2006/relationships/slideLayout" Target="../slideLayouts/slideLayout2.xml"/><Relationship Id="rId10" Type="http://schemas.openxmlformats.org/officeDocument/2006/relationships/image" Target="../media/image22.svg"/><Relationship Id="rId4" Type="http://schemas.openxmlformats.org/officeDocument/2006/relationships/tags" Target="../tags/tag4.xml"/><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25.png"/><Relationship Id="rId4"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87153-989B-106C-BB0C-A7C35BB3FA5A}"/>
              </a:ext>
            </a:extLst>
          </p:cNvPr>
          <p:cNvSpPr>
            <a:spLocks noGrp="1"/>
          </p:cNvSpPr>
          <p:nvPr>
            <p:ph type="ctrTitle"/>
          </p:nvPr>
        </p:nvSpPr>
        <p:spPr/>
        <p:txBody>
          <a:bodyPr/>
          <a:lstStyle/>
          <a:p>
            <a:r>
              <a:rPr lang="en-US" dirty="0"/>
              <a:t>Initiative 31: Kick-Off</a:t>
            </a:r>
          </a:p>
        </p:txBody>
      </p:sp>
      <p:sp>
        <p:nvSpPr>
          <p:cNvPr id="3" name="Subtitle 2">
            <a:extLst>
              <a:ext uri="{FF2B5EF4-FFF2-40B4-BE49-F238E27FC236}">
                <a16:creationId xmlns:a16="http://schemas.microsoft.com/office/drawing/2014/main" id="{CD348D30-2C66-FC06-4005-9E6F5603BD4D}"/>
              </a:ext>
            </a:extLst>
          </p:cNvPr>
          <p:cNvSpPr>
            <a:spLocks noGrp="1"/>
          </p:cNvSpPr>
          <p:nvPr>
            <p:ph type="subTitle" idx="1"/>
          </p:nvPr>
        </p:nvSpPr>
        <p:spPr/>
        <p:txBody>
          <a:bodyPr>
            <a:normAutofit lnSpcReduction="10000"/>
          </a:bodyPr>
          <a:lstStyle/>
          <a:p>
            <a:r>
              <a:rPr lang="en-US" dirty="0"/>
              <a:t>Towards A Single OS-Agnostic Implementation for SWT</a:t>
            </a:r>
          </a:p>
          <a:p>
            <a:endParaRPr lang="en-US" dirty="0"/>
          </a:p>
          <a:p>
            <a:endParaRPr lang="en-US" dirty="0"/>
          </a:p>
          <a:p>
            <a:r>
              <a:rPr lang="en-US" sz="1600" i="1" dirty="0"/>
              <a:t>Heiko Klare</a:t>
            </a:r>
          </a:p>
        </p:txBody>
      </p:sp>
    </p:spTree>
    <p:extLst>
      <p:ext uri="{BB962C8B-B14F-4D97-AF65-F5344CB8AC3E}">
        <p14:creationId xmlns:p14="http://schemas.microsoft.com/office/powerpoint/2010/main" val="2923351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566672A7-2A09-28C2-6277-06C9146861CA}"/>
              </a:ext>
            </a:extLst>
          </p:cNvPr>
          <p:cNvSpPr>
            <a:spLocks noGrp="1"/>
          </p:cNvSpPr>
          <p:nvPr>
            <p:ph type="title"/>
          </p:nvPr>
        </p:nvSpPr>
        <p:spPr>
          <a:xfrm>
            <a:off x="838200" y="365125"/>
            <a:ext cx="10515600" cy="1325563"/>
          </a:xfrm>
        </p:spPr>
        <p:txBody>
          <a:bodyPr>
            <a:normAutofit/>
          </a:bodyPr>
          <a:lstStyle/>
          <a:p>
            <a:r>
              <a:rPr lang="en-US" dirty="0"/>
              <a:t>Prototype GTK on Windows: Try It Out!</a:t>
            </a:r>
          </a:p>
        </p:txBody>
      </p:sp>
      <p:sp>
        <p:nvSpPr>
          <p:cNvPr id="3" name="Content Placeholder 2">
            <a:extLst>
              <a:ext uri="{FF2B5EF4-FFF2-40B4-BE49-F238E27FC236}">
                <a16:creationId xmlns:a16="http://schemas.microsoft.com/office/drawing/2014/main" id="{53BC716E-A9A3-B443-4531-626ADEA4F1E0}"/>
              </a:ext>
            </a:extLst>
          </p:cNvPr>
          <p:cNvSpPr>
            <a:spLocks noGrp="1"/>
          </p:cNvSpPr>
          <p:nvPr>
            <p:ph idx="1"/>
          </p:nvPr>
        </p:nvSpPr>
        <p:spPr>
          <a:xfrm>
            <a:off x="838200" y="1825625"/>
            <a:ext cx="4749800" cy="4351338"/>
          </a:xfrm>
        </p:spPr>
        <p:txBody>
          <a:bodyPr/>
          <a:lstStyle/>
          <a:p>
            <a:pPr marL="0" indent="0">
              <a:buNone/>
            </a:pPr>
            <a:r>
              <a:rPr lang="en-US" sz="2400" dirty="0"/>
              <a:t>Instructions:</a:t>
            </a:r>
            <a:br>
              <a:rPr lang="en-US" dirty="0"/>
            </a:br>
            <a:r>
              <a:rPr lang="en-US" sz="1200" dirty="0">
                <a:hlinkClick r:id="rId3"/>
              </a:rPr>
              <a:t>https://github.com/HeikoKlare/eclipse.platform.swt/blob/gtk-on-windows/bundles/org.eclipse.swt/Readme.GTK.Win32.md</a:t>
            </a:r>
            <a:endParaRPr lang="en-US" sz="1800" dirty="0"/>
          </a:p>
          <a:p>
            <a:endParaRPr lang="en-US" dirty="0"/>
          </a:p>
          <a:p>
            <a:pPr marL="0" indent="0">
              <a:buNone/>
            </a:pPr>
            <a:r>
              <a:rPr lang="en-US" sz="2400" dirty="0"/>
              <a:t>Code Branch:</a:t>
            </a:r>
            <a:br>
              <a:rPr lang="en-US" dirty="0"/>
            </a:br>
            <a:r>
              <a:rPr lang="en-US" sz="1200" dirty="0">
                <a:hlinkClick r:id="rId4"/>
              </a:rPr>
              <a:t>https://github.com/HeikoKlare/eclipse.platform.swt/tree/gtk-on-windows</a:t>
            </a:r>
            <a:r>
              <a:rPr lang="en-US" sz="1200" dirty="0"/>
              <a:t> </a:t>
            </a:r>
          </a:p>
          <a:p>
            <a:endParaRPr lang="en-US" dirty="0"/>
          </a:p>
          <a:p>
            <a:endParaRPr lang="en-US" dirty="0"/>
          </a:p>
        </p:txBody>
      </p:sp>
      <p:pic>
        <p:nvPicPr>
          <p:cNvPr id="5" name="Grafik 5">
            <a:extLst>
              <a:ext uri="{FF2B5EF4-FFF2-40B4-BE49-F238E27FC236}">
                <a16:creationId xmlns:a16="http://schemas.microsoft.com/office/drawing/2014/main" id="{91AC668F-7A23-D51A-0C6E-C86AB79A011E}"/>
              </a:ext>
            </a:extLst>
          </p:cNvPr>
          <p:cNvPicPr>
            <a:picLocks noChangeAspect="1"/>
          </p:cNvPicPr>
          <p:nvPr/>
        </p:nvPicPr>
        <p:blipFill>
          <a:blip r:embed="rId5"/>
          <a:stretch>
            <a:fillRect/>
          </a:stretch>
        </p:blipFill>
        <p:spPr>
          <a:xfrm>
            <a:off x="5995882" y="1690688"/>
            <a:ext cx="5357918" cy="4486275"/>
          </a:xfrm>
          <a:prstGeom prst="rect">
            <a:avLst/>
          </a:prstGeom>
        </p:spPr>
      </p:pic>
      <p:sp>
        <p:nvSpPr>
          <p:cNvPr id="7" name="Date Placeholder 6">
            <a:extLst>
              <a:ext uri="{FF2B5EF4-FFF2-40B4-BE49-F238E27FC236}">
                <a16:creationId xmlns:a16="http://schemas.microsoft.com/office/drawing/2014/main" id="{6794200B-E7B0-66DD-7870-22ECE8432F5F}"/>
              </a:ext>
            </a:extLst>
          </p:cNvPr>
          <p:cNvSpPr>
            <a:spLocks noGrp="1"/>
          </p:cNvSpPr>
          <p:nvPr>
            <p:ph type="dt" sz="half" idx="10"/>
          </p:nvPr>
        </p:nvSpPr>
        <p:spPr/>
        <p:txBody>
          <a:bodyPr/>
          <a:lstStyle/>
          <a:p>
            <a:r>
              <a:rPr lang="en-US"/>
              <a:t>17 May 2024</a:t>
            </a:r>
            <a:endParaRPr lang="en-US" dirty="0"/>
          </a:p>
        </p:txBody>
      </p:sp>
      <p:sp>
        <p:nvSpPr>
          <p:cNvPr id="11" name="Footer Placeholder 10">
            <a:extLst>
              <a:ext uri="{FF2B5EF4-FFF2-40B4-BE49-F238E27FC236}">
                <a16:creationId xmlns:a16="http://schemas.microsoft.com/office/drawing/2014/main" id="{4046D3B0-CE00-4AD1-36A5-3AD386255790}"/>
              </a:ext>
            </a:extLst>
          </p:cNvPr>
          <p:cNvSpPr>
            <a:spLocks noGrp="1"/>
          </p:cNvSpPr>
          <p:nvPr>
            <p:ph type="ftr" sz="quarter" idx="11"/>
          </p:nvPr>
        </p:nvSpPr>
        <p:spPr/>
        <p:txBody>
          <a:bodyPr/>
          <a:lstStyle/>
          <a:p>
            <a:r>
              <a:rPr lang="en-US"/>
              <a:t>Initiative 31 Kick-Off  (Heiko Klare)</a:t>
            </a:r>
            <a:endParaRPr lang="en-US" dirty="0"/>
          </a:p>
        </p:txBody>
      </p:sp>
      <p:sp>
        <p:nvSpPr>
          <p:cNvPr id="12" name="Slide Number Placeholder 11">
            <a:extLst>
              <a:ext uri="{FF2B5EF4-FFF2-40B4-BE49-F238E27FC236}">
                <a16:creationId xmlns:a16="http://schemas.microsoft.com/office/drawing/2014/main" id="{8BF962B5-DE9F-1B4D-838B-3681F5663AED}"/>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429424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F574A4-EEF2-458F-AA02-7726FB016CF1}"/>
              </a:ext>
            </a:extLst>
          </p:cNvPr>
          <p:cNvSpPr>
            <a:spLocks noGrp="1"/>
          </p:cNvSpPr>
          <p:nvPr>
            <p:ph type="title"/>
          </p:nvPr>
        </p:nvSpPr>
        <p:spPr/>
        <p:txBody>
          <a:bodyPr/>
          <a:lstStyle/>
          <a:p>
            <a:r>
              <a:rPr lang="en-US" dirty="0"/>
              <a:t>Project Goals and Process</a:t>
            </a:r>
          </a:p>
        </p:txBody>
      </p:sp>
      <p:sp>
        <p:nvSpPr>
          <p:cNvPr id="7" name="Text Placeholder 6">
            <a:extLst>
              <a:ext uri="{FF2B5EF4-FFF2-40B4-BE49-F238E27FC236}">
                <a16:creationId xmlns:a16="http://schemas.microsoft.com/office/drawing/2014/main" id="{F5EE65D4-1752-898A-E763-1CDFC6E77271}"/>
              </a:ext>
            </a:extLst>
          </p:cNvPr>
          <p:cNvSpPr>
            <a:spLocks noGrp="1"/>
          </p:cNvSpPr>
          <p:nvPr>
            <p:ph type="body" idx="1"/>
          </p:nvPr>
        </p:nvSpPr>
        <p:spPr/>
        <p:txBody>
          <a:bodyPr/>
          <a:lstStyle/>
          <a:p>
            <a:endParaRPr lang="en-US" dirty="0"/>
          </a:p>
        </p:txBody>
      </p:sp>
      <p:sp>
        <p:nvSpPr>
          <p:cNvPr id="8" name="Date Placeholder 7">
            <a:extLst>
              <a:ext uri="{FF2B5EF4-FFF2-40B4-BE49-F238E27FC236}">
                <a16:creationId xmlns:a16="http://schemas.microsoft.com/office/drawing/2014/main" id="{A434516C-ECBD-8DD8-E745-8A8BDABDABA3}"/>
              </a:ext>
            </a:extLst>
          </p:cNvPr>
          <p:cNvSpPr>
            <a:spLocks noGrp="1"/>
          </p:cNvSpPr>
          <p:nvPr>
            <p:ph type="dt" sz="half" idx="10"/>
          </p:nvPr>
        </p:nvSpPr>
        <p:spPr/>
        <p:txBody>
          <a:bodyPr/>
          <a:lstStyle/>
          <a:p>
            <a:r>
              <a:rPr lang="en-US"/>
              <a:t>17 May 2024</a:t>
            </a:r>
            <a:endParaRPr lang="en-US" dirty="0"/>
          </a:p>
        </p:txBody>
      </p:sp>
      <p:sp>
        <p:nvSpPr>
          <p:cNvPr id="9" name="Footer Placeholder 8">
            <a:extLst>
              <a:ext uri="{FF2B5EF4-FFF2-40B4-BE49-F238E27FC236}">
                <a16:creationId xmlns:a16="http://schemas.microsoft.com/office/drawing/2014/main" id="{07E5EFE2-4B6C-D45A-4F71-6A826F30378F}"/>
              </a:ext>
            </a:extLst>
          </p:cNvPr>
          <p:cNvSpPr>
            <a:spLocks noGrp="1"/>
          </p:cNvSpPr>
          <p:nvPr>
            <p:ph type="ftr" sz="quarter" idx="11"/>
          </p:nvPr>
        </p:nvSpPr>
        <p:spPr/>
        <p:txBody>
          <a:bodyPr/>
          <a:lstStyle/>
          <a:p>
            <a:r>
              <a:rPr lang="en-US"/>
              <a:t>Initiative 31 Kick-Off  (Heiko Klare)</a:t>
            </a:r>
            <a:endParaRPr lang="en-US" dirty="0"/>
          </a:p>
        </p:txBody>
      </p:sp>
      <p:sp>
        <p:nvSpPr>
          <p:cNvPr id="10" name="Slide Number Placeholder 9">
            <a:extLst>
              <a:ext uri="{FF2B5EF4-FFF2-40B4-BE49-F238E27FC236}">
                <a16:creationId xmlns:a16="http://schemas.microsoft.com/office/drawing/2014/main" id="{80617572-80E0-F238-9C49-9121E7DAEB31}"/>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312447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047D04A-8C09-95B0-8FC4-872B75652C40}"/>
              </a:ext>
            </a:extLst>
          </p:cNvPr>
          <p:cNvSpPr>
            <a:spLocks noGrp="1"/>
          </p:cNvSpPr>
          <p:nvPr>
            <p:ph type="title"/>
          </p:nvPr>
        </p:nvSpPr>
        <p:spPr/>
        <p:txBody>
          <a:bodyPr>
            <a:normAutofit/>
          </a:bodyPr>
          <a:lstStyle/>
          <a:p>
            <a:r>
              <a:rPr lang="en-US" dirty="0"/>
              <a:t>Project Goal</a:t>
            </a:r>
          </a:p>
        </p:txBody>
      </p:sp>
      <p:sp>
        <p:nvSpPr>
          <p:cNvPr id="6" name="Inhaltsplatzhalter 5">
            <a:extLst>
              <a:ext uri="{FF2B5EF4-FFF2-40B4-BE49-F238E27FC236}">
                <a16:creationId xmlns:a16="http://schemas.microsoft.com/office/drawing/2014/main" id="{CCD2BD0B-26D1-1FDD-1238-BCAF0C467E4C}"/>
              </a:ext>
            </a:extLst>
          </p:cNvPr>
          <p:cNvSpPr>
            <a:spLocks noGrp="1"/>
          </p:cNvSpPr>
          <p:nvPr>
            <p:ph sz="half" idx="1"/>
          </p:nvPr>
        </p:nvSpPr>
        <p:spPr>
          <a:xfrm>
            <a:off x="838200" y="2711449"/>
            <a:ext cx="5181600" cy="3465513"/>
          </a:xfrm>
        </p:spPr>
        <p:txBody>
          <a:bodyPr>
            <a:normAutofit/>
          </a:bodyPr>
          <a:lstStyle/>
          <a:p>
            <a:pPr marL="0" indent="0" algn="ctr">
              <a:lnSpc>
                <a:spcPct val="100000"/>
              </a:lnSpc>
              <a:spcAft>
                <a:spcPts val="1000"/>
              </a:spcAft>
              <a:buNone/>
            </a:pPr>
            <a:r>
              <a:rPr lang="en-US" dirty="0"/>
              <a:t>… that is …</a:t>
            </a:r>
          </a:p>
          <a:p>
            <a:pPr>
              <a:lnSpc>
                <a:spcPct val="100000"/>
              </a:lnSpc>
            </a:pPr>
            <a:r>
              <a:rPr lang="en-US" sz="2400" dirty="0"/>
              <a:t>OS-agnostic</a:t>
            </a:r>
          </a:p>
          <a:p>
            <a:pPr>
              <a:lnSpc>
                <a:spcPct val="100000"/>
              </a:lnSpc>
            </a:pPr>
            <a:r>
              <a:rPr lang="en-US" sz="2400" dirty="0"/>
              <a:t>compatible with the existing API</a:t>
            </a:r>
            <a:endParaRPr lang="en-US" sz="2400" i="1" dirty="0"/>
          </a:p>
        </p:txBody>
      </p:sp>
      <p:sp>
        <p:nvSpPr>
          <p:cNvPr id="8" name="Content Placeholder 7">
            <a:extLst>
              <a:ext uri="{FF2B5EF4-FFF2-40B4-BE49-F238E27FC236}">
                <a16:creationId xmlns:a16="http://schemas.microsoft.com/office/drawing/2014/main" id="{5B28E196-19DF-3C77-F8B5-D2ECC7368571}"/>
              </a:ext>
            </a:extLst>
          </p:cNvPr>
          <p:cNvSpPr>
            <a:spLocks noGrp="1"/>
          </p:cNvSpPr>
          <p:nvPr>
            <p:ph sz="half" idx="2"/>
          </p:nvPr>
        </p:nvSpPr>
        <p:spPr>
          <a:xfrm>
            <a:off x="6172200" y="2711449"/>
            <a:ext cx="5181600" cy="3465513"/>
          </a:xfrm>
        </p:spPr>
        <p:txBody>
          <a:bodyPr>
            <a:normAutofit/>
          </a:bodyPr>
          <a:lstStyle/>
          <a:p>
            <a:pPr marL="0" indent="0" algn="ctr">
              <a:lnSpc>
                <a:spcPct val="100000"/>
              </a:lnSpc>
              <a:spcAft>
                <a:spcPts val="1000"/>
              </a:spcAft>
              <a:buNone/>
            </a:pPr>
            <a:r>
              <a:rPr lang="en-US" dirty="0"/>
              <a:t>… in order to … </a:t>
            </a:r>
          </a:p>
          <a:p>
            <a:pPr>
              <a:lnSpc>
                <a:spcPct val="100000"/>
              </a:lnSpc>
            </a:pPr>
            <a:r>
              <a:rPr lang="en-US" sz="2400" dirty="0"/>
              <a:t>enable improved look &amp; feel</a:t>
            </a:r>
          </a:p>
          <a:p>
            <a:pPr>
              <a:lnSpc>
                <a:spcPct val="100000"/>
              </a:lnSpc>
            </a:pPr>
            <a:r>
              <a:rPr lang="en-US" sz="2400" dirty="0"/>
              <a:t>improve customizability</a:t>
            </a:r>
          </a:p>
          <a:p>
            <a:pPr>
              <a:lnSpc>
                <a:spcPct val="100000"/>
              </a:lnSpc>
            </a:pPr>
            <a:r>
              <a:rPr lang="en-US" sz="2400" dirty="0"/>
              <a:t>reduce maintenance effort</a:t>
            </a:r>
            <a:br>
              <a:rPr lang="en-US" sz="2400" dirty="0"/>
            </a:br>
            <a:r>
              <a:rPr lang="en-US" sz="1800" dirty="0"/>
              <a:t>(by finally deprecating/replacing existing implementations)</a:t>
            </a:r>
          </a:p>
        </p:txBody>
      </p:sp>
      <p:sp>
        <p:nvSpPr>
          <p:cNvPr id="10" name="TextBox 9">
            <a:extLst>
              <a:ext uri="{FF2B5EF4-FFF2-40B4-BE49-F238E27FC236}">
                <a16:creationId xmlns:a16="http://schemas.microsoft.com/office/drawing/2014/main" id="{5804FA27-28A8-E160-61DA-FBF4BDDA2545}"/>
              </a:ext>
            </a:extLst>
          </p:cNvPr>
          <p:cNvSpPr txBox="1"/>
          <p:nvPr/>
        </p:nvSpPr>
        <p:spPr>
          <a:xfrm>
            <a:off x="838200" y="1690688"/>
            <a:ext cx="10515600" cy="584775"/>
          </a:xfrm>
          <a:prstGeom prst="rect">
            <a:avLst/>
          </a:prstGeom>
          <a:solidFill>
            <a:schemeClr val="tx2"/>
          </a:solidFill>
        </p:spPr>
        <p:txBody>
          <a:bodyPr wrap="square">
            <a:spAutoFit/>
          </a:bodyPr>
          <a:lstStyle/>
          <a:p>
            <a:pPr marL="0" indent="0" algn="ctr">
              <a:buNone/>
            </a:pPr>
            <a:r>
              <a:rPr lang="en-US" sz="3200" b="1" dirty="0">
                <a:solidFill>
                  <a:schemeClr val="bg1"/>
                </a:solidFill>
              </a:rPr>
              <a:t>Develop a 4</a:t>
            </a:r>
            <a:r>
              <a:rPr lang="en-US" sz="3200" b="1" baseline="30000" dirty="0">
                <a:solidFill>
                  <a:schemeClr val="bg1"/>
                </a:solidFill>
              </a:rPr>
              <a:t>th</a:t>
            </a:r>
            <a:r>
              <a:rPr lang="en-US" sz="3200" b="1" dirty="0">
                <a:solidFill>
                  <a:schemeClr val="bg1"/>
                </a:solidFill>
              </a:rPr>
              <a:t> Eclipse/SWT implementation </a:t>
            </a:r>
          </a:p>
        </p:txBody>
      </p:sp>
      <p:sp>
        <p:nvSpPr>
          <p:cNvPr id="11" name="Date Placeholder 10">
            <a:extLst>
              <a:ext uri="{FF2B5EF4-FFF2-40B4-BE49-F238E27FC236}">
                <a16:creationId xmlns:a16="http://schemas.microsoft.com/office/drawing/2014/main" id="{BBA16380-894C-9481-8E0F-D50D27B843D7}"/>
              </a:ext>
            </a:extLst>
          </p:cNvPr>
          <p:cNvSpPr>
            <a:spLocks noGrp="1"/>
          </p:cNvSpPr>
          <p:nvPr>
            <p:ph type="dt" sz="half" idx="10"/>
          </p:nvPr>
        </p:nvSpPr>
        <p:spPr/>
        <p:txBody>
          <a:bodyPr/>
          <a:lstStyle/>
          <a:p>
            <a:r>
              <a:rPr lang="en-US"/>
              <a:t>17 May 2024</a:t>
            </a:r>
            <a:endParaRPr lang="en-US" dirty="0"/>
          </a:p>
        </p:txBody>
      </p:sp>
      <p:sp>
        <p:nvSpPr>
          <p:cNvPr id="12" name="Footer Placeholder 11">
            <a:extLst>
              <a:ext uri="{FF2B5EF4-FFF2-40B4-BE49-F238E27FC236}">
                <a16:creationId xmlns:a16="http://schemas.microsoft.com/office/drawing/2014/main" id="{A05CF6D0-3767-DCD2-1B62-D8A04115CD50}"/>
              </a:ext>
            </a:extLst>
          </p:cNvPr>
          <p:cNvSpPr>
            <a:spLocks noGrp="1"/>
          </p:cNvSpPr>
          <p:nvPr>
            <p:ph type="ftr" sz="quarter" idx="11"/>
          </p:nvPr>
        </p:nvSpPr>
        <p:spPr/>
        <p:txBody>
          <a:bodyPr/>
          <a:lstStyle/>
          <a:p>
            <a:r>
              <a:rPr lang="en-US"/>
              <a:t>Initiative 31 Kick-Off  (Heiko Klare)</a:t>
            </a:r>
            <a:endParaRPr lang="en-US" dirty="0"/>
          </a:p>
        </p:txBody>
      </p:sp>
      <p:sp>
        <p:nvSpPr>
          <p:cNvPr id="13" name="Slide Number Placeholder 12">
            <a:extLst>
              <a:ext uri="{FF2B5EF4-FFF2-40B4-BE49-F238E27FC236}">
                <a16:creationId xmlns:a16="http://schemas.microsoft.com/office/drawing/2014/main" id="{2ED379F8-15E6-9FBD-9D7A-18775079B04D}"/>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391992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951FF8F6-6E99-0E88-B7BE-81738B9499C6}"/>
              </a:ext>
            </a:extLst>
          </p:cNvPr>
          <p:cNvSpPr/>
          <p:nvPr/>
        </p:nvSpPr>
        <p:spPr>
          <a:xfrm>
            <a:off x="838200" y="2709588"/>
            <a:ext cx="10515600" cy="1585212"/>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lIns="180000" rtlCol="0" anchor="ctr"/>
          <a:lstStyle/>
          <a:p>
            <a:r>
              <a:rPr lang="en-US" dirty="0">
                <a:solidFill>
                  <a:schemeClr val="bg1"/>
                </a:solidFill>
              </a:rPr>
              <a:t>SWT</a:t>
            </a:r>
          </a:p>
        </p:txBody>
      </p:sp>
      <p:sp>
        <p:nvSpPr>
          <p:cNvPr id="8" name="Rechteck 7">
            <a:extLst>
              <a:ext uri="{FF2B5EF4-FFF2-40B4-BE49-F238E27FC236}">
                <a16:creationId xmlns:a16="http://schemas.microsoft.com/office/drawing/2014/main" id="{EFEE0949-30BC-07D3-BF5C-D73FB33F0901}"/>
              </a:ext>
            </a:extLst>
          </p:cNvPr>
          <p:cNvSpPr/>
          <p:nvPr/>
        </p:nvSpPr>
        <p:spPr>
          <a:xfrm>
            <a:off x="838202" y="5359107"/>
            <a:ext cx="10515597" cy="720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lIns="180000" rtlCol="0" anchor="ctr"/>
          <a:lstStyle/>
          <a:p>
            <a:r>
              <a:rPr lang="en-US" dirty="0">
                <a:solidFill>
                  <a:schemeClr val="bg1"/>
                </a:solidFill>
              </a:rPr>
              <a:t>OS</a:t>
            </a:r>
          </a:p>
        </p:txBody>
      </p:sp>
      <p:sp>
        <p:nvSpPr>
          <p:cNvPr id="9" name="Rechteck 8">
            <a:extLst>
              <a:ext uri="{FF2B5EF4-FFF2-40B4-BE49-F238E27FC236}">
                <a16:creationId xmlns:a16="http://schemas.microsoft.com/office/drawing/2014/main" id="{DFA0730E-1A5A-13D4-567F-0980686612A5}"/>
              </a:ext>
            </a:extLst>
          </p:cNvPr>
          <p:cNvSpPr/>
          <p:nvPr/>
        </p:nvSpPr>
        <p:spPr>
          <a:xfrm>
            <a:off x="838200" y="4474800"/>
            <a:ext cx="10515600" cy="720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lIns="180000" rtlCol="0" anchor="ctr"/>
          <a:lstStyle/>
          <a:p>
            <a:r>
              <a:rPr lang="en-US" dirty="0">
                <a:solidFill>
                  <a:schemeClr val="bg1"/>
                </a:solidFill>
              </a:rPr>
              <a:t>Lib</a:t>
            </a:r>
          </a:p>
        </p:txBody>
      </p:sp>
      <p:sp>
        <p:nvSpPr>
          <p:cNvPr id="10" name="Rechteck 9">
            <a:extLst>
              <a:ext uri="{FF2B5EF4-FFF2-40B4-BE49-F238E27FC236}">
                <a16:creationId xmlns:a16="http://schemas.microsoft.com/office/drawing/2014/main" id="{AFCD851D-8FBE-6ED8-C0BB-11CC87A81F40}"/>
              </a:ext>
            </a:extLst>
          </p:cNvPr>
          <p:cNvSpPr/>
          <p:nvPr/>
        </p:nvSpPr>
        <p:spPr>
          <a:xfrm>
            <a:off x="838200" y="1825281"/>
            <a:ext cx="10515600" cy="720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lIns="180000" rtlCol="0" anchor="ctr"/>
          <a:lstStyle/>
          <a:p>
            <a:r>
              <a:rPr lang="en-US" dirty="0">
                <a:solidFill>
                  <a:schemeClr val="bg1"/>
                </a:solidFill>
              </a:rPr>
              <a:t>App</a:t>
            </a:r>
          </a:p>
        </p:txBody>
      </p:sp>
      <p:sp>
        <p:nvSpPr>
          <p:cNvPr id="4" name="Titel 3">
            <a:extLst>
              <a:ext uri="{FF2B5EF4-FFF2-40B4-BE49-F238E27FC236}">
                <a16:creationId xmlns:a16="http://schemas.microsoft.com/office/drawing/2014/main" id="{33753589-0703-D33F-B26D-4386C87317F9}"/>
              </a:ext>
            </a:extLst>
          </p:cNvPr>
          <p:cNvSpPr>
            <a:spLocks noGrp="1"/>
          </p:cNvSpPr>
          <p:nvPr>
            <p:ph type="title"/>
          </p:nvPr>
        </p:nvSpPr>
        <p:spPr>
          <a:xfrm>
            <a:off x="838200" y="365125"/>
            <a:ext cx="10515600" cy="1325563"/>
          </a:xfrm>
        </p:spPr>
        <p:txBody>
          <a:bodyPr>
            <a:normAutofit/>
          </a:bodyPr>
          <a:lstStyle/>
          <a:p>
            <a:r>
              <a:rPr lang="en-US" dirty="0"/>
              <a:t>Target Technology Stack</a:t>
            </a:r>
          </a:p>
        </p:txBody>
      </p:sp>
      <p:sp>
        <p:nvSpPr>
          <p:cNvPr id="21" name="Rechteck 20">
            <a:extLst>
              <a:ext uri="{FF2B5EF4-FFF2-40B4-BE49-F238E27FC236}">
                <a16:creationId xmlns:a16="http://schemas.microsoft.com/office/drawing/2014/main" id="{7B877868-FCDA-7647-8171-14592E5245AC}"/>
              </a:ext>
            </a:extLst>
          </p:cNvPr>
          <p:cNvSpPr/>
          <p:nvPr/>
        </p:nvSpPr>
        <p:spPr>
          <a:xfrm>
            <a:off x="1773420" y="5504400"/>
            <a:ext cx="2916000" cy="432190"/>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Win32</a:t>
            </a:r>
            <a:r>
              <a:rPr lang="en-US" sz="1050" dirty="0">
                <a:solidFill>
                  <a:schemeClr val="tx1"/>
                </a:solidFill>
              </a:rPr>
              <a:t> (OLE/COM/…)</a:t>
            </a:r>
          </a:p>
        </p:txBody>
      </p:sp>
      <p:sp>
        <p:nvSpPr>
          <p:cNvPr id="29" name="Rechteck 28">
            <a:extLst>
              <a:ext uri="{FF2B5EF4-FFF2-40B4-BE49-F238E27FC236}">
                <a16:creationId xmlns:a16="http://schemas.microsoft.com/office/drawing/2014/main" id="{4EC9A481-1AEC-F203-C566-2027A4386EFE}"/>
              </a:ext>
            </a:extLst>
          </p:cNvPr>
          <p:cNvSpPr/>
          <p:nvPr/>
        </p:nvSpPr>
        <p:spPr>
          <a:xfrm>
            <a:off x="8146803" y="5504400"/>
            <a:ext cx="2916000" cy="432190"/>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POSIX</a:t>
            </a:r>
            <a:r>
              <a:rPr lang="en-US" sz="1000" dirty="0">
                <a:solidFill>
                  <a:schemeClr val="tx1"/>
                </a:solidFill>
              </a:rPr>
              <a:t> (Glib/DBUS/IO/…)</a:t>
            </a:r>
            <a:endParaRPr lang="en-US" dirty="0">
              <a:solidFill>
                <a:schemeClr val="tx1"/>
              </a:solidFill>
            </a:endParaRPr>
          </a:p>
        </p:txBody>
      </p:sp>
      <p:sp>
        <p:nvSpPr>
          <p:cNvPr id="42" name="Rechteck 41">
            <a:extLst>
              <a:ext uri="{FF2B5EF4-FFF2-40B4-BE49-F238E27FC236}">
                <a16:creationId xmlns:a16="http://schemas.microsoft.com/office/drawing/2014/main" id="{582345C6-E784-5964-01C6-2154A76C7CE4}"/>
              </a:ext>
            </a:extLst>
          </p:cNvPr>
          <p:cNvSpPr/>
          <p:nvPr/>
        </p:nvSpPr>
        <p:spPr>
          <a:xfrm>
            <a:off x="1774801" y="1969200"/>
            <a:ext cx="9288000" cy="432000"/>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Eclipse Applications, </a:t>
            </a:r>
            <a:r>
              <a:rPr lang="en-US" dirty="0" err="1">
                <a:solidFill>
                  <a:schemeClr val="tx1"/>
                </a:solidFill>
              </a:rPr>
              <a:t>JFace</a:t>
            </a:r>
            <a:r>
              <a:rPr lang="en-US" dirty="0">
                <a:solidFill>
                  <a:schemeClr val="tx1"/>
                </a:solidFill>
              </a:rPr>
              <a:t>, …</a:t>
            </a:r>
          </a:p>
        </p:txBody>
      </p:sp>
      <p:sp>
        <p:nvSpPr>
          <p:cNvPr id="43" name="Rechteck 42">
            <a:extLst>
              <a:ext uri="{FF2B5EF4-FFF2-40B4-BE49-F238E27FC236}">
                <a16:creationId xmlns:a16="http://schemas.microsoft.com/office/drawing/2014/main" id="{ADA85E34-9DB3-301C-4D55-2D18E866B958}"/>
              </a:ext>
            </a:extLst>
          </p:cNvPr>
          <p:cNvSpPr/>
          <p:nvPr/>
        </p:nvSpPr>
        <p:spPr>
          <a:xfrm>
            <a:off x="1774800" y="2853399"/>
            <a:ext cx="9288000" cy="43200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SWT API</a:t>
            </a:r>
          </a:p>
        </p:txBody>
      </p:sp>
      <p:sp>
        <p:nvSpPr>
          <p:cNvPr id="2" name="Rechteck 1">
            <a:extLst>
              <a:ext uri="{FF2B5EF4-FFF2-40B4-BE49-F238E27FC236}">
                <a16:creationId xmlns:a16="http://schemas.microsoft.com/office/drawing/2014/main" id="{A9B1592E-C5C9-76B6-E708-85BEA22F502E}"/>
              </a:ext>
            </a:extLst>
          </p:cNvPr>
          <p:cNvSpPr/>
          <p:nvPr/>
        </p:nvSpPr>
        <p:spPr>
          <a:xfrm>
            <a:off x="4960111" y="5504400"/>
            <a:ext cx="2916000" cy="432190"/>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MacOS Cocoa</a:t>
            </a:r>
            <a:r>
              <a:rPr lang="en-US" sz="1000" dirty="0">
                <a:solidFill>
                  <a:schemeClr val="tx1"/>
                </a:solidFill>
              </a:rPr>
              <a:t> (Foundation/…)</a:t>
            </a:r>
          </a:p>
        </p:txBody>
      </p:sp>
      <p:sp>
        <p:nvSpPr>
          <p:cNvPr id="36" name="Rechteck 35">
            <a:extLst>
              <a:ext uri="{FF2B5EF4-FFF2-40B4-BE49-F238E27FC236}">
                <a16:creationId xmlns:a16="http://schemas.microsoft.com/office/drawing/2014/main" id="{7CCEF58C-8A85-E682-E612-00AE8DD369E5}"/>
              </a:ext>
            </a:extLst>
          </p:cNvPr>
          <p:cNvSpPr/>
          <p:nvPr/>
        </p:nvSpPr>
        <p:spPr>
          <a:xfrm>
            <a:off x="1773418" y="3423050"/>
            <a:ext cx="9287999" cy="43200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OS-Agnostic SWT Graphics/Widgets</a:t>
            </a:r>
          </a:p>
        </p:txBody>
      </p:sp>
      <p:cxnSp>
        <p:nvCxnSpPr>
          <p:cNvPr id="30" name="Gerade Verbindung mit Pfeil 29">
            <a:extLst>
              <a:ext uri="{FF2B5EF4-FFF2-40B4-BE49-F238E27FC236}">
                <a16:creationId xmlns:a16="http://schemas.microsoft.com/office/drawing/2014/main" id="{6FD40567-C37F-2995-1724-010B98918F8E}"/>
              </a:ext>
            </a:extLst>
          </p:cNvPr>
          <p:cNvCxnSpPr>
            <a:cxnSpLocks/>
            <a:stCxn id="12" idx="2"/>
            <a:endCxn id="21" idx="0"/>
          </p:cNvCxnSpPr>
          <p:nvPr/>
        </p:nvCxnSpPr>
        <p:spPr>
          <a:xfrm>
            <a:off x="3230034" y="4182682"/>
            <a:ext cx="1386" cy="1321718"/>
          </a:xfrm>
          <a:prstGeom prst="straightConnector1">
            <a:avLst/>
          </a:prstGeom>
          <a:ln w="19050">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69428235-EE33-77A9-6447-E302AAAFB0B9}"/>
              </a:ext>
            </a:extLst>
          </p:cNvPr>
          <p:cNvCxnSpPr>
            <a:cxnSpLocks/>
            <a:stCxn id="14" idx="2"/>
            <a:endCxn id="2" idx="0"/>
          </p:cNvCxnSpPr>
          <p:nvPr/>
        </p:nvCxnSpPr>
        <p:spPr>
          <a:xfrm>
            <a:off x="6417419" y="4182682"/>
            <a:ext cx="692" cy="1321718"/>
          </a:xfrm>
          <a:prstGeom prst="straightConnector1">
            <a:avLst/>
          </a:prstGeom>
          <a:ln w="19050">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CE7AB3F4-550C-359E-2405-8E54398B1DA7}"/>
              </a:ext>
            </a:extLst>
          </p:cNvPr>
          <p:cNvCxnSpPr>
            <a:cxnSpLocks/>
            <a:stCxn id="13" idx="2"/>
            <a:endCxn id="29" idx="0"/>
          </p:cNvCxnSpPr>
          <p:nvPr/>
        </p:nvCxnSpPr>
        <p:spPr>
          <a:xfrm>
            <a:off x="9604803" y="4182323"/>
            <a:ext cx="0" cy="1322077"/>
          </a:xfrm>
          <a:prstGeom prst="straightConnector1">
            <a:avLst/>
          </a:prstGeom>
          <a:ln w="19050">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2" name="Rechteck 11">
            <a:extLst>
              <a:ext uri="{FF2B5EF4-FFF2-40B4-BE49-F238E27FC236}">
                <a16:creationId xmlns:a16="http://schemas.microsoft.com/office/drawing/2014/main" id="{585DE1C8-8F95-7929-877E-F8E842D5046E}"/>
              </a:ext>
            </a:extLst>
          </p:cNvPr>
          <p:cNvSpPr/>
          <p:nvPr/>
        </p:nvSpPr>
        <p:spPr>
          <a:xfrm>
            <a:off x="2321353" y="3855409"/>
            <a:ext cx="1817361" cy="32727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SWT Win Fragment</a:t>
            </a:r>
          </a:p>
        </p:txBody>
      </p:sp>
      <p:sp>
        <p:nvSpPr>
          <p:cNvPr id="13" name="Rechteck 12">
            <a:extLst>
              <a:ext uri="{FF2B5EF4-FFF2-40B4-BE49-F238E27FC236}">
                <a16:creationId xmlns:a16="http://schemas.microsoft.com/office/drawing/2014/main" id="{67790E1F-ED71-528E-5DB7-0CA5C478CE5E}"/>
              </a:ext>
            </a:extLst>
          </p:cNvPr>
          <p:cNvSpPr/>
          <p:nvPr/>
        </p:nvSpPr>
        <p:spPr>
          <a:xfrm>
            <a:off x="8696122" y="3855050"/>
            <a:ext cx="1817361" cy="32727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SWT Linux Fragment</a:t>
            </a:r>
          </a:p>
        </p:txBody>
      </p:sp>
      <p:sp>
        <p:nvSpPr>
          <p:cNvPr id="14" name="Rechteck 13">
            <a:extLst>
              <a:ext uri="{FF2B5EF4-FFF2-40B4-BE49-F238E27FC236}">
                <a16:creationId xmlns:a16="http://schemas.microsoft.com/office/drawing/2014/main" id="{57AF02F7-D26A-FA45-DA78-B9FAEDF8B3FE}"/>
              </a:ext>
            </a:extLst>
          </p:cNvPr>
          <p:cNvSpPr/>
          <p:nvPr/>
        </p:nvSpPr>
        <p:spPr>
          <a:xfrm>
            <a:off x="5508738" y="3855409"/>
            <a:ext cx="1817361" cy="32727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SWT Mac Fragment</a:t>
            </a:r>
          </a:p>
        </p:txBody>
      </p:sp>
      <p:sp>
        <p:nvSpPr>
          <p:cNvPr id="34" name="Rechteck 33">
            <a:extLst>
              <a:ext uri="{FF2B5EF4-FFF2-40B4-BE49-F238E27FC236}">
                <a16:creationId xmlns:a16="http://schemas.microsoft.com/office/drawing/2014/main" id="{9EC0412A-A7A4-04DF-BB17-9FE9AD5EBDB4}"/>
              </a:ext>
            </a:extLst>
          </p:cNvPr>
          <p:cNvSpPr/>
          <p:nvPr/>
        </p:nvSpPr>
        <p:spPr>
          <a:xfrm>
            <a:off x="1773419" y="4618800"/>
            <a:ext cx="9287998" cy="43200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OS-Agnostic Graphics/Widgets Framework</a:t>
            </a:r>
          </a:p>
        </p:txBody>
      </p:sp>
      <p:sp>
        <p:nvSpPr>
          <p:cNvPr id="32" name="Date Placeholder 31">
            <a:extLst>
              <a:ext uri="{FF2B5EF4-FFF2-40B4-BE49-F238E27FC236}">
                <a16:creationId xmlns:a16="http://schemas.microsoft.com/office/drawing/2014/main" id="{96E82B3C-BDFC-2CED-9146-846F7E5E3A8B}"/>
              </a:ext>
            </a:extLst>
          </p:cNvPr>
          <p:cNvSpPr>
            <a:spLocks noGrp="1"/>
          </p:cNvSpPr>
          <p:nvPr>
            <p:ph type="dt" sz="half" idx="10"/>
          </p:nvPr>
        </p:nvSpPr>
        <p:spPr/>
        <p:txBody>
          <a:bodyPr/>
          <a:lstStyle/>
          <a:p>
            <a:r>
              <a:rPr lang="en-US"/>
              <a:t>17 May 2024</a:t>
            </a:r>
            <a:endParaRPr lang="en-US" dirty="0"/>
          </a:p>
        </p:txBody>
      </p:sp>
      <p:sp>
        <p:nvSpPr>
          <p:cNvPr id="33" name="Footer Placeholder 32">
            <a:extLst>
              <a:ext uri="{FF2B5EF4-FFF2-40B4-BE49-F238E27FC236}">
                <a16:creationId xmlns:a16="http://schemas.microsoft.com/office/drawing/2014/main" id="{6C933D0D-12AF-D1E0-D62E-8C641FF5CB89}"/>
              </a:ext>
            </a:extLst>
          </p:cNvPr>
          <p:cNvSpPr>
            <a:spLocks noGrp="1"/>
          </p:cNvSpPr>
          <p:nvPr>
            <p:ph type="ftr" sz="quarter" idx="11"/>
          </p:nvPr>
        </p:nvSpPr>
        <p:spPr/>
        <p:txBody>
          <a:bodyPr/>
          <a:lstStyle/>
          <a:p>
            <a:r>
              <a:rPr lang="en-US"/>
              <a:t>Initiative 31 Kick-Off  (Heiko Klare)</a:t>
            </a:r>
            <a:endParaRPr lang="en-US" dirty="0"/>
          </a:p>
        </p:txBody>
      </p:sp>
      <p:sp>
        <p:nvSpPr>
          <p:cNvPr id="35" name="Slide Number Placeholder 34">
            <a:extLst>
              <a:ext uri="{FF2B5EF4-FFF2-40B4-BE49-F238E27FC236}">
                <a16:creationId xmlns:a16="http://schemas.microsoft.com/office/drawing/2014/main" id="{B6C4A7B3-B6C5-6475-2EB2-955620FD1E41}"/>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546922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a:extLst>
              <a:ext uri="{FF2B5EF4-FFF2-40B4-BE49-F238E27FC236}">
                <a16:creationId xmlns:a16="http://schemas.microsoft.com/office/drawing/2014/main" id="{6B97A95B-176B-C697-81C3-0FC14ADD7A62}"/>
              </a:ext>
            </a:extLst>
          </p:cNvPr>
          <p:cNvSpPr>
            <a:spLocks noGrp="1"/>
          </p:cNvSpPr>
          <p:nvPr>
            <p:ph type="title"/>
          </p:nvPr>
        </p:nvSpPr>
        <p:spPr/>
        <p:txBody>
          <a:bodyPr/>
          <a:lstStyle/>
          <a:p>
            <a:r>
              <a:rPr lang="en-US" dirty="0"/>
              <a:t>Project Phases</a:t>
            </a:r>
          </a:p>
        </p:txBody>
      </p:sp>
      <p:sp>
        <p:nvSpPr>
          <p:cNvPr id="5" name="Date Placeholder 4">
            <a:extLst>
              <a:ext uri="{FF2B5EF4-FFF2-40B4-BE49-F238E27FC236}">
                <a16:creationId xmlns:a16="http://schemas.microsoft.com/office/drawing/2014/main" id="{B80EAE01-14D1-F1B4-C349-5252F302FB59}"/>
              </a:ext>
            </a:extLst>
          </p:cNvPr>
          <p:cNvSpPr>
            <a:spLocks noGrp="1"/>
          </p:cNvSpPr>
          <p:nvPr>
            <p:ph type="dt" sz="half" idx="10"/>
          </p:nvPr>
        </p:nvSpPr>
        <p:spPr>
          <a:xfrm>
            <a:off x="838200" y="6356350"/>
            <a:ext cx="2743200" cy="365125"/>
          </a:xfrm>
        </p:spPr>
        <p:txBody>
          <a:bodyPr/>
          <a:lstStyle/>
          <a:p>
            <a:r>
              <a:rPr lang="en-US"/>
              <a:t>17 May 2024</a:t>
            </a:r>
            <a:endParaRPr lang="en-US" dirty="0"/>
          </a:p>
        </p:txBody>
      </p:sp>
      <p:sp>
        <p:nvSpPr>
          <p:cNvPr id="6" name="Footer Placeholder 5">
            <a:extLst>
              <a:ext uri="{FF2B5EF4-FFF2-40B4-BE49-F238E27FC236}">
                <a16:creationId xmlns:a16="http://schemas.microsoft.com/office/drawing/2014/main" id="{B832CBE2-163B-DD6A-E789-89BDE4543AE9}"/>
              </a:ext>
            </a:extLst>
          </p:cNvPr>
          <p:cNvSpPr>
            <a:spLocks noGrp="1"/>
          </p:cNvSpPr>
          <p:nvPr>
            <p:ph type="ftr" sz="quarter" idx="11"/>
          </p:nvPr>
        </p:nvSpPr>
        <p:spPr>
          <a:xfrm>
            <a:off x="4038600" y="6356350"/>
            <a:ext cx="4114800" cy="365125"/>
          </a:xfrm>
        </p:spPr>
        <p:txBody>
          <a:bodyPr/>
          <a:lstStyle/>
          <a:p>
            <a:r>
              <a:rPr lang="en-US"/>
              <a:t>Initiative 31 Kick-Off  (Heiko Klare)</a:t>
            </a:r>
            <a:endParaRPr lang="en-US" dirty="0"/>
          </a:p>
        </p:txBody>
      </p:sp>
      <p:sp>
        <p:nvSpPr>
          <p:cNvPr id="7" name="Slide Number Placeholder 6">
            <a:extLst>
              <a:ext uri="{FF2B5EF4-FFF2-40B4-BE49-F238E27FC236}">
                <a16:creationId xmlns:a16="http://schemas.microsoft.com/office/drawing/2014/main" id="{D3801E3E-D43E-11D6-2E53-DA1238CC7911}"/>
              </a:ext>
            </a:extLst>
          </p:cNvPr>
          <p:cNvSpPr>
            <a:spLocks noGrp="1"/>
          </p:cNvSpPr>
          <p:nvPr>
            <p:ph type="sldNum" sz="quarter" idx="12"/>
          </p:nvPr>
        </p:nvSpPr>
        <p:spPr>
          <a:xfrm>
            <a:off x="8610600" y="6356350"/>
            <a:ext cx="2743200" cy="365125"/>
          </a:xfrm>
        </p:spPr>
        <p:txBody>
          <a:bodyPr/>
          <a:lstStyle/>
          <a:p>
            <a:fld id="{D57F1E4F-1CFF-5643-939E-217C01CDF565}" type="slidenum">
              <a:rPr lang="en-US" smtClean="0"/>
              <a:pPr/>
              <a:t>14</a:t>
            </a:fld>
            <a:endParaRPr lang="en-US" dirty="0"/>
          </a:p>
        </p:txBody>
      </p:sp>
      <p:grpSp>
        <p:nvGrpSpPr>
          <p:cNvPr id="54" name="Group 53">
            <a:extLst>
              <a:ext uri="{FF2B5EF4-FFF2-40B4-BE49-F238E27FC236}">
                <a16:creationId xmlns:a16="http://schemas.microsoft.com/office/drawing/2014/main" id="{8F5BAF35-BAAE-88AE-0BB3-E35F9B4BFD8C}"/>
              </a:ext>
            </a:extLst>
          </p:cNvPr>
          <p:cNvGrpSpPr/>
          <p:nvPr/>
        </p:nvGrpSpPr>
        <p:grpSpPr>
          <a:xfrm>
            <a:off x="5105167" y="3568700"/>
            <a:ext cx="1993900" cy="2119311"/>
            <a:chOff x="5105167" y="3568700"/>
            <a:chExt cx="1993900" cy="2119311"/>
          </a:xfrm>
        </p:grpSpPr>
        <p:sp>
          <p:nvSpPr>
            <p:cNvPr id="19" name="Rectangle 18">
              <a:extLst>
                <a:ext uri="{FF2B5EF4-FFF2-40B4-BE49-F238E27FC236}">
                  <a16:creationId xmlns:a16="http://schemas.microsoft.com/office/drawing/2014/main" id="{8CDAEC1D-903B-C486-8B5F-F103BB7FF41C}"/>
                </a:ext>
              </a:extLst>
            </p:cNvPr>
            <p:cNvSpPr/>
            <p:nvPr/>
          </p:nvSpPr>
          <p:spPr>
            <a:xfrm>
              <a:off x="5105167" y="3568700"/>
              <a:ext cx="1993900" cy="2119311"/>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bIns="108000" rtlCol="0" anchor="b" anchorCtr="0"/>
            <a:lstStyle/>
            <a:p>
              <a:pPr algn="ctr"/>
              <a:r>
                <a:rPr lang="en-US" sz="1400" dirty="0">
                  <a:solidFill>
                    <a:schemeClr val="bg1"/>
                  </a:solidFill>
                </a:rPr>
                <a:t>Mature, Maintained</a:t>
              </a:r>
              <a:br>
                <a:rPr lang="en-US" sz="1400" dirty="0">
                  <a:solidFill>
                    <a:schemeClr val="bg1"/>
                  </a:solidFill>
                </a:rPr>
              </a:br>
              <a:r>
                <a:rPr lang="en-US" sz="1400" dirty="0">
                  <a:solidFill>
                    <a:schemeClr val="bg1"/>
                  </a:solidFill>
                </a:rPr>
                <a:t>SWT Implementations</a:t>
              </a:r>
            </a:p>
          </p:txBody>
        </p:sp>
        <p:sp>
          <p:nvSpPr>
            <p:cNvPr id="20" name="Rectangle 19">
              <a:extLst>
                <a:ext uri="{FF2B5EF4-FFF2-40B4-BE49-F238E27FC236}">
                  <a16:creationId xmlns:a16="http://schemas.microsoft.com/office/drawing/2014/main" id="{BCFED0D5-E922-98EE-6BB9-66ABBBC2AAAE}"/>
                </a:ext>
              </a:extLst>
            </p:cNvPr>
            <p:cNvSpPr/>
            <p:nvPr/>
          </p:nvSpPr>
          <p:spPr>
            <a:xfrm>
              <a:off x="5327418" y="4224194"/>
              <a:ext cx="1556215" cy="409864"/>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Windows</a:t>
              </a:r>
            </a:p>
          </p:txBody>
        </p:sp>
        <p:sp>
          <p:nvSpPr>
            <p:cNvPr id="21" name="Rectangle 20">
              <a:extLst>
                <a:ext uri="{FF2B5EF4-FFF2-40B4-BE49-F238E27FC236}">
                  <a16:creationId xmlns:a16="http://schemas.microsoft.com/office/drawing/2014/main" id="{1410F745-2355-AFA8-E03E-4486F56F9091}"/>
                </a:ext>
              </a:extLst>
            </p:cNvPr>
            <p:cNvSpPr/>
            <p:nvPr/>
          </p:nvSpPr>
          <p:spPr>
            <a:xfrm>
              <a:off x="5327418" y="3787633"/>
              <a:ext cx="1556215" cy="409864"/>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MacOS</a:t>
              </a:r>
            </a:p>
          </p:txBody>
        </p:sp>
        <p:sp>
          <p:nvSpPr>
            <p:cNvPr id="22" name="Rectangle 21">
              <a:extLst>
                <a:ext uri="{FF2B5EF4-FFF2-40B4-BE49-F238E27FC236}">
                  <a16:creationId xmlns:a16="http://schemas.microsoft.com/office/drawing/2014/main" id="{91F2D73A-E5E0-127A-05ED-9FC52EE7EB6E}"/>
                </a:ext>
              </a:extLst>
            </p:cNvPr>
            <p:cNvSpPr/>
            <p:nvPr/>
          </p:nvSpPr>
          <p:spPr>
            <a:xfrm>
              <a:off x="5327418" y="4667749"/>
              <a:ext cx="1556215" cy="409864"/>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Linux</a:t>
              </a:r>
            </a:p>
          </p:txBody>
        </p:sp>
      </p:grpSp>
      <p:sp>
        <p:nvSpPr>
          <p:cNvPr id="27" name="Rectangle 26">
            <a:extLst>
              <a:ext uri="{FF2B5EF4-FFF2-40B4-BE49-F238E27FC236}">
                <a16:creationId xmlns:a16="http://schemas.microsoft.com/office/drawing/2014/main" id="{F67402F0-DB91-4E1A-3E99-F1361E87162C}"/>
              </a:ext>
            </a:extLst>
          </p:cNvPr>
          <p:cNvSpPr/>
          <p:nvPr/>
        </p:nvSpPr>
        <p:spPr>
          <a:xfrm>
            <a:off x="9359900" y="4421249"/>
            <a:ext cx="1993900" cy="1258934"/>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bIns="108000" rtlCol="0" anchor="b" anchorCtr="0"/>
          <a:lstStyle/>
          <a:p>
            <a:pPr algn="ctr"/>
            <a:r>
              <a:rPr lang="en-US" sz="1400" dirty="0">
                <a:solidFill>
                  <a:schemeClr val="bg1"/>
                </a:solidFill>
              </a:rPr>
              <a:t>Mature, Maintained</a:t>
            </a:r>
            <a:br>
              <a:rPr lang="en-US" sz="1400" dirty="0">
                <a:solidFill>
                  <a:schemeClr val="bg1"/>
                </a:solidFill>
              </a:rPr>
            </a:br>
            <a:r>
              <a:rPr lang="en-US" sz="1400" dirty="0">
                <a:solidFill>
                  <a:schemeClr val="bg1"/>
                </a:solidFill>
              </a:rPr>
              <a:t>SWT Implementations</a:t>
            </a:r>
          </a:p>
        </p:txBody>
      </p:sp>
      <p:cxnSp>
        <p:nvCxnSpPr>
          <p:cNvPr id="39" name="Straight Arrow Connector 38">
            <a:extLst>
              <a:ext uri="{FF2B5EF4-FFF2-40B4-BE49-F238E27FC236}">
                <a16:creationId xmlns:a16="http://schemas.microsoft.com/office/drawing/2014/main" id="{8327EDE8-DBB1-D6E1-469A-D4CC2DECA15B}"/>
              </a:ext>
            </a:extLst>
          </p:cNvPr>
          <p:cNvCxnSpPr/>
          <p:nvPr/>
        </p:nvCxnSpPr>
        <p:spPr>
          <a:xfrm>
            <a:off x="838200" y="5822950"/>
            <a:ext cx="105156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1100DD7-D957-C353-6C01-40B7F326CEEB}"/>
              </a:ext>
            </a:extLst>
          </p:cNvPr>
          <p:cNvSpPr txBox="1"/>
          <p:nvPr/>
        </p:nvSpPr>
        <p:spPr>
          <a:xfrm>
            <a:off x="3370383" y="5814000"/>
            <a:ext cx="1209434" cy="369332"/>
          </a:xfrm>
          <a:prstGeom prst="rect">
            <a:avLst/>
          </a:prstGeom>
          <a:noFill/>
        </p:spPr>
        <p:txBody>
          <a:bodyPr wrap="none" rtlCol="0">
            <a:spAutoFit/>
          </a:bodyPr>
          <a:lstStyle/>
          <a:p>
            <a:pPr algn="ctr"/>
            <a:r>
              <a:rPr lang="en-US" b="1" dirty="0"/>
              <a:t>Prototype</a:t>
            </a:r>
          </a:p>
        </p:txBody>
      </p:sp>
      <p:grpSp>
        <p:nvGrpSpPr>
          <p:cNvPr id="74" name="Group 73">
            <a:extLst>
              <a:ext uri="{FF2B5EF4-FFF2-40B4-BE49-F238E27FC236}">
                <a16:creationId xmlns:a16="http://schemas.microsoft.com/office/drawing/2014/main" id="{EE367B1A-4A1C-6C74-78E2-DAE3A4A79D15}"/>
              </a:ext>
            </a:extLst>
          </p:cNvPr>
          <p:cNvGrpSpPr/>
          <p:nvPr/>
        </p:nvGrpSpPr>
        <p:grpSpPr>
          <a:xfrm>
            <a:off x="2971684" y="1808786"/>
            <a:ext cx="1993900" cy="1633609"/>
            <a:chOff x="2971684" y="1808786"/>
            <a:chExt cx="1993900" cy="1633609"/>
          </a:xfrm>
        </p:grpSpPr>
        <p:sp>
          <p:nvSpPr>
            <p:cNvPr id="31" name="Rectangle 30">
              <a:extLst>
                <a:ext uri="{FF2B5EF4-FFF2-40B4-BE49-F238E27FC236}">
                  <a16:creationId xmlns:a16="http://schemas.microsoft.com/office/drawing/2014/main" id="{B64A1B13-BF12-32EC-1F0E-14E0B5329992}"/>
                </a:ext>
              </a:extLst>
            </p:cNvPr>
            <p:cNvSpPr/>
            <p:nvPr/>
          </p:nvSpPr>
          <p:spPr>
            <a:xfrm>
              <a:off x="2971684" y="1808786"/>
              <a:ext cx="1993900" cy="1633609"/>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bIns="108000" rtlCol="0" anchor="b" anchorCtr="0"/>
            <a:lstStyle/>
            <a:p>
              <a:pPr algn="ctr"/>
              <a:r>
                <a:rPr lang="en-US" sz="1400" dirty="0">
                  <a:solidFill>
                    <a:schemeClr val="bg1"/>
                  </a:solidFill>
                </a:rPr>
                <a:t>Prototypes</a:t>
              </a:r>
            </a:p>
          </p:txBody>
        </p:sp>
        <p:sp>
          <p:nvSpPr>
            <p:cNvPr id="11" name="Rectangle 10">
              <a:extLst>
                <a:ext uri="{FF2B5EF4-FFF2-40B4-BE49-F238E27FC236}">
                  <a16:creationId xmlns:a16="http://schemas.microsoft.com/office/drawing/2014/main" id="{5EE7DD53-A5F8-6FAC-3889-AB93A9256A85}"/>
                </a:ext>
              </a:extLst>
            </p:cNvPr>
            <p:cNvSpPr/>
            <p:nvPr/>
          </p:nvSpPr>
          <p:spPr>
            <a:xfrm>
              <a:off x="3206750" y="1971598"/>
              <a:ext cx="1031643" cy="409864"/>
            </a:xfrm>
            <a:prstGeom prst="rect">
              <a:avLst/>
            </a:prstGeom>
            <a:solidFill>
              <a:schemeClr val="accent4"/>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err="1"/>
                <a:t>Techn</a:t>
              </a:r>
              <a:r>
                <a:rPr lang="en-US" sz="1600" dirty="0"/>
                <a:t>. 1</a:t>
              </a:r>
            </a:p>
          </p:txBody>
        </p:sp>
        <p:sp>
          <p:nvSpPr>
            <p:cNvPr id="32" name="Rectangle 31">
              <a:extLst>
                <a:ext uri="{FF2B5EF4-FFF2-40B4-BE49-F238E27FC236}">
                  <a16:creationId xmlns:a16="http://schemas.microsoft.com/office/drawing/2014/main" id="{C31C0A8F-9729-3751-0840-BB1191F9B551}"/>
                </a:ext>
              </a:extLst>
            </p:cNvPr>
            <p:cNvSpPr/>
            <p:nvPr/>
          </p:nvSpPr>
          <p:spPr>
            <a:xfrm>
              <a:off x="3755784" y="2293535"/>
              <a:ext cx="1031643" cy="409864"/>
            </a:xfrm>
            <a:prstGeom prst="rect">
              <a:avLst/>
            </a:prstGeom>
            <a:solidFill>
              <a:schemeClr val="accent4"/>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err="1"/>
                <a:t>Techn</a:t>
              </a:r>
              <a:r>
                <a:rPr lang="en-US" sz="1600" dirty="0"/>
                <a:t>. 2</a:t>
              </a:r>
            </a:p>
          </p:txBody>
        </p:sp>
        <p:sp>
          <p:nvSpPr>
            <p:cNvPr id="46" name="Rectangle 45">
              <a:extLst>
                <a:ext uri="{FF2B5EF4-FFF2-40B4-BE49-F238E27FC236}">
                  <a16:creationId xmlns:a16="http://schemas.microsoft.com/office/drawing/2014/main" id="{8F524439-5459-40D1-AA92-95A3BB5CE084}"/>
                </a:ext>
              </a:extLst>
            </p:cNvPr>
            <p:cNvSpPr/>
            <p:nvPr/>
          </p:nvSpPr>
          <p:spPr>
            <a:xfrm>
              <a:off x="3309812" y="2637518"/>
              <a:ext cx="1031643" cy="409864"/>
            </a:xfrm>
            <a:prstGeom prst="rect">
              <a:avLst/>
            </a:prstGeom>
            <a:solidFill>
              <a:schemeClr val="accent4"/>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err="1"/>
                <a:t>Techn</a:t>
              </a:r>
              <a:r>
                <a:rPr lang="en-US" sz="1600" dirty="0"/>
                <a:t>. 3</a:t>
              </a:r>
            </a:p>
          </p:txBody>
        </p:sp>
      </p:grpSp>
      <p:grpSp>
        <p:nvGrpSpPr>
          <p:cNvPr id="75" name="Group 74">
            <a:extLst>
              <a:ext uri="{FF2B5EF4-FFF2-40B4-BE49-F238E27FC236}">
                <a16:creationId xmlns:a16="http://schemas.microsoft.com/office/drawing/2014/main" id="{2CCC9434-CBF8-6312-93BA-DF389AE7FE43}"/>
              </a:ext>
            </a:extLst>
          </p:cNvPr>
          <p:cNvGrpSpPr/>
          <p:nvPr/>
        </p:nvGrpSpPr>
        <p:grpSpPr>
          <a:xfrm>
            <a:off x="5105166" y="1808785"/>
            <a:ext cx="1993900" cy="1633609"/>
            <a:chOff x="5105166" y="1808785"/>
            <a:chExt cx="1993900" cy="1633609"/>
          </a:xfrm>
        </p:grpSpPr>
        <p:sp>
          <p:nvSpPr>
            <p:cNvPr id="47" name="Rectangle 46">
              <a:extLst>
                <a:ext uri="{FF2B5EF4-FFF2-40B4-BE49-F238E27FC236}">
                  <a16:creationId xmlns:a16="http://schemas.microsoft.com/office/drawing/2014/main" id="{DB1741AF-87EB-E3F0-6705-C904D06E3206}"/>
                </a:ext>
              </a:extLst>
            </p:cNvPr>
            <p:cNvSpPr/>
            <p:nvPr/>
          </p:nvSpPr>
          <p:spPr>
            <a:xfrm>
              <a:off x="5105166" y="1808785"/>
              <a:ext cx="1993900" cy="1633609"/>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bIns="108000" rtlCol="0" anchor="b" anchorCtr="0"/>
            <a:lstStyle/>
            <a:p>
              <a:pPr algn="ctr"/>
              <a:r>
                <a:rPr lang="en-US" sz="1400" dirty="0">
                  <a:solidFill>
                    <a:schemeClr val="bg1"/>
                  </a:solidFill>
                </a:rPr>
                <a:t>Prototypes</a:t>
              </a:r>
            </a:p>
          </p:txBody>
        </p:sp>
        <p:sp>
          <p:nvSpPr>
            <p:cNvPr id="49" name="Rectangle 48">
              <a:extLst>
                <a:ext uri="{FF2B5EF4-FFF2-40B4-BE49-F238E27FC236}">
                  <a16:creationId xmlns:a16="http://schemas.microsoft.com/office/drawing/2014/main" id="{277BB640-F558-D486-91B2-B96313A7A622}"/>
                </a:ext>
              </a:extLst>
            </p:cNvPr>
            <p:cNvSpPr/>
            <p:nvPr/>
          </p:nvSpPr>
          <p:spPr>
            <a:xfrm>
              <a:off x="5580178" y="2293535"/>
              <a:ext cx="1031643" cy="409864"/>
            </a:xfrm>
            <a:prstGeom prst="rect">
              <a:avLst/>
            </a:prstGeom>
            <a:solidFill>
              <a:schemeClr val="accent4"/>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err="1"/>
                <a:t>Techn</a:t>
              </a:r>
              <a:r>
                <a:rPr lang="en-US" sz="1600" dirty="0"/>
                <a:t>. 2</a:t>
              </a:r>
            </a:p>
          </p:txBody>
        </p:sp>
      </p:grpSp>
      <p:sp>
        <p:nvSpPr>
          <p:cNvPr id="52" name="Rectangle 51">
            <a:extLst>
              <a:ext uri="{FF2B5EF4-FFF2-40B4-BE49-F238E27FC236}">
                <a16:creationId xmlns:a16="http://schemas.microsoft.com/office/drawing/2014/main" id="{66E3D633-577B-744F-5053-68FC600FB062}"/>
              </a:ext>
            </a:extLst>
          </p:cNvPr>
          <p:cNvSpPr/>
          <p:nvPr/>
        </p:nvSpPr>
        <p:spPr>
          <a:xfrm>
            <a:off x="9575334" y="4658940"/>
            <a:ext cx="1556215" cy="409864"/>
          </a:xfrm>
          <a:prstGeom prst="rect">
            <a:avLst/>
          </a:prstGeom>
          <a:solidFill>
            <a:schemeClr val="accent6"/>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err="1"/>
              <a:t>Techn</a:t>
            </a:r>
            <a:r>
              <a:rPr lang="en-US" sz="1600" dirty="0"/>
              <a:t>. 2</a:t>
            </a:r>
          </a:p>
        </p:txBody>
      </p:sp>
      <p:sp>
        <p:nvSpPr>
          <p:cNvPr id="53" name="TextBox 52">
            <a:extLst>
              <a:ext uri="{FF2B5EF4-FFF2-40B4-BE49-F238E27FC236}">
                <a16:creationId xmlns:a16="http://schemas.microsoft.com/office/drawing/2014/main" id="{6986068F-BB61-91E2-BE4D-0BE8FE7B219C}"/>
              </a:ext>
            </a:extLst>
          </p:cNvPr>
          <p:cNvSpPr txBox="1"/>
          <p:nvPr/>
        </p:nvSpPr>
        <p:spPr>
          <a:xfrm>
            <a:off x="5416678" y="5814000"/>
            <a:ext cx="1358642" cy="369332"/>
          </a:xfrm>
          <a:prstGeom prst="rect">
            <a:avLst/>
          </a:prstGeom>
          <a:noFill/>
        </p:spPr>
        <p:txBody>
          <a:bodyPr wrap="none" rtlCol="0">
            <a:spAutoFit/>
          </a:bodyPr>
          <a:lstStyle/>
          <a:p>
            <a:pPr algn="ctr"/>
            <a:r>
              <a:rPr lang="en-US" b="1" dirty="0"/>
              <a:t>Realization</a:t>
            </a:r>
          </a:p>
        </p:txBody>
      </p:sp>
      <p:grpSp>
        <p:nvGrpSpPr>
          <p:cNvPr id="55" name="Group 54">
            <a:extLst>
              <a:ext uri="{FF2B5EF4-FFF2-40B4-BE49-F238E27FC236}">
                <a16:creationId xmlns:a16="http://schemas.microsoft.com/office/drawing/2014/main" id="{F6A541A5-F555-E27D-8384-67A6BC9744FC}"/>
              </a:ext>
            </a:extLst>
          </p:cNvPr>
          <p:cNvGrpSpPr/>
          <p:nvPr/>
        </p:nvGrpSpPr>
        <p:grpSpPr>
          <a:xfrm>
            <a:off x="838200" y="3568700"/>
            <a:ext cx="1993900" cy="2119311"/>
            <a:chOff x="5105167" y="3568700"/>
            <a:chExt cx="1993900" cy="2119311"/>
          </a:xfrm>
        </p:grpSpPr>
        <p:sp>
          <p:nvSpPr>
            <p:cNvPr id="56" name="Rectangle 55">
              <a:extLst>
                <a:ext uri="{FF2B5EF4-FFF2-40B4-BE49-F238E27FC236}">
                  <a16:creationId xmlns:a16="http://schemas.microsoft.com/office/drawing/2014/main" id="{BBFCB4A6-3B2F-132C-B807-9DF4F26F5EB1}"/>
                </a:ext>
              </a:extLst>
            </p:cNvPr>
            <p:cNvSpPr/>
            <p:nvPr/>
          </p:nvSpPr>
          <p:spPr>
            <a:xfrm>
              <a:off x="5105167" y="3568700"/>
              <a:ext cx="1993900" cy="2119311"/>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bIns="108000" rtlCol="0" anchor="b" anchorCtr="0"/>
            <a:lstStyle/>
            <a:p>
              <a:pPr algn="ctr"/>
              <a:r>
                <a:rPr lang="en-US" sz="1400" dirty="0">
                  <a:solidFill>
                    <a:schemeClr val="bg1"/>
                  </a:solidFill>
                </a:rPr>
                <a:t>Mature, Maintained</a:t>
              </a:r>
              <a:br>
                <a:rPr lang="en-US" sz="1400" dirty="0">
                  <a:solidFill>
                    <a:schemeClr val="bg1"/>
                  </a:solidFill>
                </a:rPr>
              </a:br>
              <a:r>
                <a:rPr lang="en-US" sz="1400" dirty="0">
                  <a:solidFill>
                    <a:schemeClr val="bg1"/>
                  </a:solidFill>
                </a:rPr>
                <a:t>SWT Implementations</a:t>
              </a:r>
            </a:p>
          </p:txBody>
        </p:sp>
        <p:sp>
          <p:nvSpPr>
            <p:cNvPr id="57" name="Rectangle 56">
              <a:extLst>
                <a:ext uri="{FF2B5EF4-FFF2-40B4-BE49-F238E27FC236}">
                  <a16:creationId xmlns:a16="http://schemas.microsoft.com/office/drawing/2014/main" id="{1CDA74A6-D000-A3FF-009A-495F9FAC7AB6}"/>
                </a:ext>
              </a:extLst>
            </p:cNvPr>
            <p:cNvSpPr/>
            <p:nvPr/>
          </p:nvSpPr>
          <p:spPr>
            <a:xfrm>
              <a:off x="5327418" y="4224194"/>
              <a:ext cx="1556215" cy="409864"/>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Windows</a:t>
              </a:r>
            </a:p>
          </p:txBody>
        </p:sp>
        <p:sp>
          <p:nvSpPr>
            <p:cNvPr id="58" name="Rectangle 57">
              <a:extLst>
                <a:ext uri="{FF2B5EF4-FFF2-40B4-BE49-F238E27FC236}">
                  <a16:creationId xmlns:a16="http://schemas.microsoft.com/office/drawing/2014/main" id="{67971FE7-7AFF-85C4-6926-6FBD45636F51}"/>
                </a:ext>
              </a:extLst>
            </p:cNvPr>
            <p:cNvSpPr/>
            <p:nvPr/>
          </p:nvSpPr>
          <p:spPr>
            <a:xfrm>
              <a:off x="5327418" y="3787633"/>
              <a:ext cx="1556215" cy="409864"/>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MacOS</a:t>
              </a:r>
            </a:p>
          </p:txBody>
        </p:sp>
        <p:sp>
          <p:nvSpPr>
            <p:cNvPr id="59" name="Rectangle 58">
              <a:extLst>
                <a:ext uri="{FF2B5EF4-FFF2-40B4-BE49-F238E27FC236}">
                  <a16:creationId xmlns:a16="http://schemas.microsoft.com/office/drawing/2014/main" id="{06587AC4-7870-23ED-359B-D7BC6E90022E}"/>
                </a:ext>
              </a:extLst>
            </p:cNvPr>
            <p:cNvSpPr/>
            <p:nvPr/>
          </p:nvSpPr>
          <p:spPr>
            <a:xfrm>
              <a:off x="5327418" y="4667749"/>
              <a:ext cx="1556215" cy="409864"/>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Linux</a:t>
              </a:r>
            </a:p>
          </p:txBody>
        </p:sp>
      </p:grpSp>
      <p:grpSp>
        <p:nvGrpSpPr>
          <p:cNvPr id="60" name="Group 59">
            <a:extLst>
              <a:ext uri="{FF2B5EF4-FFF2-40B4-BE49-F238E27FC236}">
                <a16:creationId xmlns:a16="http://schemas.microsoft.com/office/drawing/2014/main" id="{68F97592-C739-123C-2369-AF671D47FA51}"/>
              </a:ext>
            </a:extLst>
          </p:cNvPr>
          <p:cNvGrpSpPr/>
          <p:nvPr/>
        </p:nvGrpSpPr>
        <p:grpSpPr>
          <a:xfrm>
            <a:off x="2971684" y="3560872"/>
            <a:ext cx="1993900" cy="2119311"/>
            <a:chOff x="5105167" y="3568700"/>
            <a:chExt cx="1993900" cy="2119311"/>
          </a:xfrm>
        </p:grpSpPr>
        <p:sp>
          <p:nvSpPr>
            <p:cNvPr id="61" name="Rectangle 60">
              <a:extLst>
                <a:ext uri="{FF2B5EF4-FFF2-40B4-BE49-F238E27FC236}">
                  <a16:creationId xmlns:a16="http://schemas.microsoft.com/office/drawing/2014/main" id="{FB349DE2-4E36-E898-6F9A-233B1582420C}"/>
                </a:ext>
              </a:extLst>
            </p:cNvPr>
            <p:cNvSpPr/>
            <p:nvPr/>
          </p:nvSpPr>
          <p:spPr>
            <a:xfrm>
              <a:off x="5105167" y="3568700"/>
              <a:ext cx="1993900" cy="2119311"/>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bIns="108000" rtlCol="0" anchor="b" anchorCtr="0"/>
            <a:lstStyle/>
            <a:p>
              <a:pPr algn="ctr"/>
              <a:r>
                <a:rPr lang="en-US" sz="1400" dirty="0">
                  <a:solidFill>
                    <a:schemeClr val="bg1"/>
                  </a:solidFill>
                </a:rPr>
                <a:t>Mature, Maintained</a:t>
              </a:r>
              <a:br>
                <a:rPr lang="en-US" sz="1400" dirty="0">
                  <a:solidFill>
                    <a:schemeClr val="bg1"/>
                  </a:solidFill>
                </a:rPr>
              </a:br>
              <a:r>
                <a:rPr lang="en-US" sz="1400" dirty="0">
                  <a:solidFill>
                    <a:schemeClr val="bg1"/>
                  </a:solidFill>
                </a:rPr>
                <a:t>SWT Implementations</a:t>
              </a:r>
            </a:p>
          </p:txBody>
        </p:sp>
        <p:sp>
          <p:nvSpPr>
            <p:cNvPr id="62" name="Rectangle 61">
              <a:extLst>
                <a:ext uri="{FF2B5EF4-FFF2-40B4-BE49-F238E27FC236}">
                  <a16:creationId xmlns:a16="http://schemas.microsoft.com/office/drawing/2014/main" id="{EF60A031-71F7-70FD-FA28-C4DFCAA2FA6A}"/>
                </a:ext>
              </a:extLst>
            </p:cNvPr>
            <p:cNvSpPr/>
            <p:nvPr/>
          </p:nvSpPr>
          <p:spPr>
            <a:xfrm>
              <a:off x="5327418" y="4224194"/>
              <a:ext cx="1556215" cy="409864"/>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Windows</a:t>
              </a:r>
            </a:p>
          </p:txBody>
        </p:sp>
        <p:sp>
          <p:nvSpPr>
            <p:cNvPr id="63" name="Rectangle 62">
              <a:extLst>
                <a:ext uri="{FF2B5EF4-FFF2-40B4-BE49-F238E27FC236}">
                  <a16:creationId xmlns:a16="http://schemas.microsoft.com/office/drawing/2014/main" id="{514822F9-47F2-78F3-7E5D-57EB82E2E133}"/>
                </a:ext>
              </a:extLst>
            </p:cNvPr>
            <p:cNvSpPr/>
            <p:nvPr/>
          </p:nvSpPr>
          <p:spPr>
            <a:xfrm>
              <a:off x="5327418" y="3787633"/>
              <a:ext cx="1556215" cy="409864"/>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MacOS</a:t>
              </a:r>
            </a:p>
          </p:txBody>
        </p:sp>
        <p:sp>
          <p:nvSpPr>
            <p:cNvPr id="64" name="Rectangle 63">
              <a:extLst>
                <a:ext uri="{FF2B5EF4-FFF2-40B4-BE49-F238E27FC236}">
                  <a16:creationId xmlns:a16="http://schemas.microsoft.com/office/drawing/2014/main" id="{1DC28EDD-FCBD-D91C-1E68-08BDFF09FC04}"/>
                </a:ext>
              </a:extLst>
            </p:cNvPr>
            <p:cNvSpPr/>
            <p:nvPr/>
          </p:nvSpPr>
          <p:spPr>
            <a:xfrm>
              <a:off x="5327418" y="4667749"/>
              <a:ext cx="1556215" cy="409864"/>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Linux</a:t>
              </a:r>
            </a:p>
          </p:txBody>
        </p:sp>
      </p:grpSp>
      <p:grpSp>
        <p:nvGrpSpPr>
          <p:cNvPr id="65" name="Group 64">
            <a:extLst>
              <a:ext uri="{FF2B5EF4-FFF2-40B4-BE49-F238E27FC236}">
                <a16:creationId xmlns:a16="http://schemas.microsoft.com/office/drawing/2014/main" id="{19498415-6206-3EE0-7ECA-1E12B607E595}"/>
              </a:ext>
            </a:extLst>
          </p:cNvPr>
          <p:cNvGrpSpPr/>
          <p:nvPr/>
        </p:nvGrpSpPr>
        <p:grpSpPr>
          <a:xfrm>
            <a:off x="7232533" y="3162309"/>
            <a:ext cx="1993900" cy="2517874"/>
            <a:chOff x="5105167" y="3170138"/>
            <a:chExt cx="1993900" cy="2517874"/>
          </a:xfrm>
        </p:grpSpPr>
        <p:sp>
          <p:nvSpPr>
            <p:cNvPr id="66" name="Rectangle 65">
              <a:extLst>
                <a:ext uri="{FF2B5EF4-FFF2-40B4-BE49-F238E27FC236}">
                  <a16:creationId xmlns:a16="http://schemas.microsoft.com/office/drawing/2014/main" id="{AB30AEA7-DDCE-C3DC-D423-32A22C3CCDFD}"/>
                </a:ext>
              </a:extLst>
            </p:cNvPr>
            <p:cNvSpPr/>
            <p:nvPr/>
          </p:nvSpPr>
          <p:spPr>
            <a:xfrm>
              <a:off x="5105167" y="3170138"/>
              <a:ext cx="1993900" cy="2517874"/>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bIns="108000" rtlCol="0" anchor="b" anchorCtr="0"/>
            <a:lstStyle/>
            <a:p>
              <a:pPr algn="ctr"/>
              <a:r>
                <a:rPr lang="en-US" sz="1400" dirty="0">
                  <a:solidFill>
                    <a:schemeClr val="bg1"/>
                  </a:solidFill>
                </a:rPr>
                <a:t>Mature, Maintained</a:t>
              </a:r>
              <a:br>
                <a:rPr lang="en-US" sz="1400" dirty="0">
                  <a:solidFill>
                    <a:schemeClr val="bg1"/>
                  </a:solidFill>
                </a:rPr>
              </a:br>
              <a:r>
                <a:rPr lang="en-US" sz="1400" dirty="0">
                  <a:solidFill>
                    <a:schemeClr val="bg1"/>
                  </a:solidFill>
                </a:rPr>
                <a:t>SWT Implementations</a:t>
              </a:r>
            </a:p>
          </p:txBody>
        </p:sp>
        <p:sp>
          <p:nvSpPr>
            <p:cNvPr id="67" name="Rectangle 66">
              <a:extLst>
                <a:ext uri="{FF2B5EF4-FFF2-40B4-BE49-F238E27FC236}">
                  <a16:creationId xmlns:a16="http://schemas.microsoft.com/office/drawing/2014/main" id="{89460B81-BE3F-AE2B-DB97-934A9506C575}"/>
                </a:ext>
              </a:extLst>
            </p:cNvPr>
            <p:cNvSpPr/>
            <p:nvPr/>
          </p:nvSpPr>
          <p:spPr>
            <a:xfrm>
              <a:off x="5327418" y="4224194"/>
              <a:ext cx="1556215" cy="40986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dirty="0"/>
                <a:t>Windows</a:t>
              </a:r>
            </a:p>
          </p:txBody>
        </p:sp>
        <p:sp>
          <p:nvSpPr>
            <p:cNvPr id="68" name="Rectangle 67">
              <a:extLst>
                <a:ext uri="{FF2B5EF4-FFF2-40B4-BE49-F238E27FC236}">
                  <a16:creationId xmlns:a16="http://schemas.microsoft.com/office/drawing/2014/main" id="{BA47801A-4332-EB83-9D0F-27F58A84D7E9}"/>
                </a:ext>
              </a:extLst>
            </p:cNvPr>
            <p:cNvSpPr/>
            <p:nvPr/>
          </p:nvSpPr>
          <p:spPr>
            <a:xfrm>
              <a:off x="5327418" y="3787633"/>
              <a:ext cx="1556215" cy="40986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dirty="0"/>
                <a:t>MacOS</a:t>
              </a:r>
            </a:p>
          </p:txBody>
        </p:sp>
        <p:sp>
          <p:nvSpPr>
            <p:cNvPr id="69" name="Rectangle 68">
              <a:extLst>
                <a:ext uri="{FF2B5EF4-FFF2-40B4-BE49-F238E27FC236}">
                  <a16:creationId xmlns:a16="http://schemas.microsoft.com/office/drawing/2014/main" id="{B49A729C-D26D-78A2-1693-81FDDF046A9E}"/>
                </a:ext>
              </a:extLst>
            </p:cNvPr>
            <p:cNvSpPr/>
            <p:nvPr/>
          </p:nvSpPr>
          <p:spPr>
            <a:xfrm>
              <a:off x="5327418" y="4667749"/>
              <a:ext cx="1556215" cy="40986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dirty="0"/>
                <a:t>Linux</a:t>
              </a:r>
            </a:p>
          </p:txBody>
        </p:sp>
      </p:grpSp>
      <p:sp>
        <p:nvSpPr>
          <p:cNvPr id="51" name="Rectangle 50">
            <a:extLst>
              <a:ext uri="{FF2B5EF4-FFF2-40B4-BE49-F238E27FC236}">
                <a16:creationId xmlns:a16="http://schemas.microsoft.com/office/drawing/2014/main" id="{7E111878-50C2-C6AC-0A62-95D04E34BFFE}"/>
              </a:ext>
            </a:extLst>
          </p:cNvPr>
          <p:cNvSpPr/>
          <p:nvPr/>
        </p:nvSpPr>
        <p:spPr>
          <a:xfrm>
            <a:off x="7454784" y="3348001"/>
            <a:ext cx="1556215" cy="409864"/>
          </a:xfrm>
          <a:prstGeom prst="rect">
            <a:avLst/>
          </a:prstGeom>
          <a:solidFill>
            <a:schemeClr val="accent6"/>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err="1"/>
              <a:t>Techn</a:t>
            </a:r>
            <a:r>
              <a:rPr lang="en-US" sz="1600" dirty="0"/>
              <a:t>. 2</a:t>
            </a:r>
          </a:p>
        </p:txBody>
      </p:sp>
      <p:sp>
        <p:nvSpPr>
          <p:cNvPr id="70" name="TextBox 69">
            <a:extLst>
              <a:ext uri="{FF2B5EF4-FFF2-40B4-BE49-F238E27FC236}">
                <a16:creationId xmlns:a16="http://schemas.microsoft.com/office/drawing/2014/main" id="{9731B901-4EB2-A868-6EC5-27D483AAEE9A}"/>
              </a:ext>
            </a:extLst>
          </p:cNvPr>
          <p:cNvSpPr txBox="1"/>
          <p:nvPr/>
        </p:nvSpPr>
        <p:spPr>
          <a:xfrm>
            <a:off x="1338539" y="5814000"/>
            <a:ext cx="993221" cy="369332"/>
          </a:xfrm>
          <a:prstGeom prst="rect">
            <a:avLst/>
          </a:prstGeom>
          <a:noFill/>
        </p:spPr>
        <p:txBody>
          <a:bodyPr wrap="none" rtlCol="0">
            <a:spAutoFit/>
          </a:bodyPr>
          <a:lstStyle/>
          <a:p>
            <a:pPr algn="ctr"/>
            <a:r>
              <a:rPr lang="en-US" b="1" dirty="0"/>
              <a:t>Current</a:t>
            </a:r>
          </a:p>
        </p:txBody>
      </p:sp>
      <p:sp>
        <p:nvSpPr>
          <p:cNvPr id="71" name="TextBox 70">
            <a:extLst>
              <a:ext uri="{FF2B5EF4-FFF2-40B4-BE49-F238E27FC236}">
                <a16:creationId xmlns:a16="http://schemas.microsoft.com/office/drawing/2014/main" id="{854969F1-94BD-405C-B093-CD1565D1CCDC}"/>
              </a:ext>
            </a:extLst>
          </p:cNvPr>
          <p:cNvSpPr txBox="1"/>
          <p:nvPr/>
        </p:nvSpPr>
        <p:spPr>
          <a:xfrm>
            <a:off x="7557667" y="5814000"/>
            <a:ext cx="1343638" cy="369332"/>
          </a:xfrm>
          <a:prstGeom prst="rect">
            <a:avLst/>
          </a:prstGeom>
          <a:noFill/>
        </p:spPr>
        <p:txBody>
          <a:bodyPr wrap="none" rtlCol="0">
            <a:spAutoFit/>
          </a:bodyPr>
          <a:lstStyle/>
          <a:p>
            <a:pPr algn="ctr"/>
            <a:r>
              <a:rPr lang="en-US" b="1" dirty="0"/>
              <a:t>Production</a:t>
            </a:r>
          </a:p>
        </p:txBody>
      </p:sp>
      <p:sp>
        <p:nvSpPr>
          <p:cNvPr id="72" name="TextBox 71">
            <a:extLst>
              <a:ext uri="{FF2B5EF4-FFF2-40B4-BE49-F238E27FC236}">
                <a16:creationId xmlns:a16="http://schemas.microsoft.com/office/drawing/2014/main" id="{F435BEE5-8C8B-24F0-4E64-B23A7ACF7EDE}"/>
              </a:ext>
            </a:extLst>
          </p:cNvPr>
          <p:cNvSpPr txBox="1"/>
          <p:nvPr/>
        </p:nvSpPr>
        <p:spPr>
          <a:xfrm>
            <a:off x="9559421" y="5814000"/>
            <a:ext cx="1592104" cy="369332"/>
          </a:xfrm>
          <a:prstGeom prst="rect">
            <a:avLst/>
          </a:prstGeom>
          <a:noFill/>
        </p:spPr>
        <p:txBody>
          <a:bodyPr wrap="none" rtlCol="0">
            <a:spAutoFit/>
          </a:bodyPr>
          <a:lstStyle/>
          <a:p>
            <a:pPr algn="ctr"/>
            <a:r>
              <a:rPr lang="en-US" b="1" dirty="0"/>
              <a:t>Replacement</a:t>
            </a:r>
          </a:p>
        </p:txBody>
      </p:sp>
      <p:sp>
        <p:nvSpPr>
          <p:cNvPr id="73" name="Arrow: Down 72">
            <a:extLst>
              <a:ext uri="{FF2B5EF4-FFF2-40B4-BE49-F238E27FC236}">
                <a16:creationId xmlns:a16="http://schemas.microsoft.com/office/drawing/2014/main" id="{561D1841-4946-CDD5-EA06-CECE0CAE000A}"/>
              </a:ext>
            </a:extLst>
          </p:cNvPr>
          <p:cNvSpPr/>
          <p:nvPr/>
        </p:nvSpPr>
        <p:spPr>
          <a:xfrm rot="10800000">
            <a:off x="2909366" y="5899116"/>
            <a:ext cx="284569" cy="365122"/>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444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40" grpId="0"/>
      <p:bldP spid="52" grpId="0" animBg="1"/>
      <p:bldP spid="53" grpId="0"/>
      <p:bldP spid="51" grpId="0" animBg="1"/>
      <p:bldP spid="71" grpId="0"/>
      <p:bldP spid="72" grpId="0"/>
      <p:bldP spid="7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EC6F6-3A2A-4012-1824-D86AD122DF7B}"/>
              </a:ext>
            </a:extLst>
          </p:cNvPr>
          <p:cNvSpPr>
            <a:spLocks noGrp="1"/>
          </p:cNvSpPr>
          <p:nvPr>
            <p:ph type="title"/>
          </p:nvPr>
        </p:nvSpPr>
        <p:spPr/>
        <p:txBody>
          <a:bodyPr/>
          <a:lstStyle/>
          <a:p>
            <a:r>
              <a:rPr lang="en-US" dirty="0"/>
              <a:t>Prototype Phase</a:t>
            </a:r>
          </a:p>
        </p:txBody>
      </p:sp>
      <p:sp>
        <p:nvSpPr>
          <p:cNvPr id="3" name="Content Placeholder 2">
            <a:extLst>
              <a:ext uri="{FF2B5EF4-FFF2-40B4-BE49-F238E27FC236}">
                <a16:creationId xmlns:a16="http://schemas.microsoft.com/office/drawing/2014/main" id="{F076088F-3355-01A7-810E-2E61BA73BC13}"/>
              </a:ext>
            </a:extLst>
          </p:cNvPr>
          <p:cNvSpPr>
            <a:spLocks noGrp="1"/>
          </p:cNvSpPr>
          <p:nvPr>
            <p:ph idx="1"/>
          </p:nvPr>
        </p:nvSpPr>
        <p:spPr/>
        <p:txBody>
          <a:bodyPr>
            <a:normAutofit/>
          </a:bodyPr>
          <a:lstStyle/>
          <a:p>
            <a:pPr marL="0" indent="0">
              <a:buNone/>
            </a:pPr>
            <a:r>
              <a:rPr lang="en-US" sz="2400" b="1" dirty="0"/>
              <a:t>Key Questions</a:t>
            </a:r>
          </a:p>
          <a:p>
            <a:pPr marL="457200" indent="-457200">
              <a:buFont typeface="+mj-lt"/>
              <a:buAutoNum type="arabicPeriod"/>
            </a:pPr>
            <a:r>
              <a:rPr lang="en-US" sz="2000" dirty="0"/>
              <a:t>Is technology X suited for the project’s goal?</a:t>
            </a:r>
          </a:p>
          <a:p>
            <a:pPr marL="457200" indent="-457200">
              <a:buFont typeface="+mj-lt"/>
              <a:buAutoNum type="arabicPeriod"/>
            </a:pPr>
            <a:r>
              <a:rPr lang="en-US" sz="2000" dirty="0"/>
              <a:t>Which of the suited technologies best fits for the project’s goal?</a:t>
            </a:r>
          </a:p>
          <a:p>
            <a:pPr marL="0" indent="0">
              <a:spcBef>
                <a:spcPts val="2000"/>
              </a:spcBef>
              <a:buNone/>
            </a:pPr>
            <a:r>
              <a:rPr lang="en-US" sz="2400" b="1" dirty="0"/>
              <a:t>Required Inputs</a:t>
            </a:r>
          </a:p>
          <a:p>
            <a:r>
              <a:rPr lang="en-US" sz="2000" dirty="0"/>
              <a:t>List of technologies to investigate</a:t>
            </a:r>
          </a:p>
          <a:p>
            <a:r>
              <a:rPr lang="en-US" sz="2000" dirty="0"/>
              <a:t>List of criteria to decide when technology is suited</a:t>
            </a:r>
          </a:p>
          <a:p>
            <a:pPr marL="0" indent="0">
              <a:spcBef>
                <a:spcPts val="2000"/>
              </a:spcBef>
              <a:buNone/>
            </a:pPr>
            <a:r>
              <a:rPr lang="en-US" sz="2400" b="1" dirty="0"/>
              <a:t>Prototype Phase = Research Phase</a:t>
            </a:r>
          </a:p>
          <a:p>
            <a:r>
              <a:rPr lang="en-US" sz="2000" dirty="0"/>
              <a:t>Probably, only 1 of X technologies will be further investigated afterwards</a:t>
            </a:r>
          </a:p>
          <a:p>
            <a:r>
              <a:rPr lang="en-US" sz="2000" dirty="0"/>
              <a:t>Prototypes must only serve validation purpose </a:t>
            </a:r>
            <a:r>
              <a:rPr lang="en-US" sz="2000" dirty="0">
                <a:sym typeface="Wingdings" panose="05000000000000000000" pitchFamily="2" charset="2"/>
              </a:rPr>
              <a:t> no need to </a:t>
            </a:r>
            <a:r>
              <a:rPr lang="en-US" sz="2000" dirty="0"/>
              <a:t>meet product quality</a:t>
            </a:r>
          </a:p>
        </p:txBody>
      </p:sp>
      <p:sp>
        <p:nvSpPr>
          <p:cNvPr id="4" name="Date Placeholder 3">
            <a:extLst>
              <a:ext uri="{FF2B5EF4-FFF2-40B4-BE49-F238E27FC236}">
                <a16:creationId xmlns:a16="http://schemas.microsoft.com/office/drawing/2014/main" id="{554710F1-680B-DF73-67E1-7435B4BEAED2}"/>
              </a:ext>
            </a:extLst>
          </p:cNvPr>
          <p:cNvSpPr>
            <a:spLocks noGrp="1"/>
          </p:cNvSpPr>
          <p:nvPr>
            <p:ph type="dt" sz="half" idx="10"/>
          </p:nvPr>
        </p:nvSpPr>
        <p:spPr/>
        <p:txBody>
          <a:bodyPr/>
          <a:lstStyle/>
          <a:p>
            <a:r>
              <a:rPr lang="en-US"/>
              <a:t>17 May 2024</a:t>
            </a:r>
            <a:endParaRPr lang="en-US" dirty="0"/>
          </a:p>
        </p:txBody>
      </p:sp>
      <p:sp>
        <p:nvSpPr>
          <p:cNvPr id="5" name="Footer Placeholder 4">
            <a:extLst>
              <a:ext uri="{FF2B5EF4-FFF2-40B4-BE49-F238E27FC236}">
                <a16:creationId xmlns:a16="http://schemas.microsoft.com/office/drawing/2014/main" id="{FEF4397A-1588-BF7F-8394-27E11FF57ADB}"/>
              </a:ext>
            </a:extLst>
          </p:cNvPr>
          <p:cNvSpPr>
            <a:spLocks noGrp="1"/>
          </p:cNvSpPr>
          <p:nvPr>
            <p:ph type="ftr" sz="quarter" idx="11"/>
          </p:nvPr>
        </p:nvSpPr>
        <p:spPr/>
        <p:txBody>
          <a:bodyPr/>
          <a:lstStyle/>
          <a:p>
            <a:r>
              <a:rPr lang="en-US"/>
              <a:t>Initiative 31 Kick-Off  (Heiko Klare)</a:t>
            </a:r>
            <a:endParaRPr lang="en-US" dirty="0"/>
          </a:p>
        </p:txBody>
      </p:sp>
      <p:sp>
        <p:nvSpPr>
          <p:cNvPr id="6" name="Slide Number Placeholder 5">
            <a:extLst>
              <a:ext uri="{FF2B5EF4-FFF2-40B4-BE49-F238E27FC236}">
                <a16:creationId xmlns:a16="http://schemas.microsoft.com/office/drawing/2014/main" id="{C1944B1E-2F64-B4DF-1609-37056FF1FAF7}"/>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9" name="Speech Bubble: Rectangle 8">
            <a:extLst>
              <a:ext uri="{FF2B5EF4-FFF2-40B4-BE49-F238E27FC236}">
                <a16:creationId xmlns:a16="http://schemas.microsoft.com/office/drawing/2014/main" id="{85846611-6DCE-2742-2FF8-E01436CC49E0}"/>
              </a:ext>
            </a:extLst>
          </p:cNvPr>
          <p:cNvSpPr/>
          <p:nvPr/>
        </p:nvSpPr>
        <p:spPr>
          <a:xfrm>
            <a:off x="7505700" y="3394414"/>
            <a:ext cx="3848100" cy="1133475"/>
          </a:xfrm>
          <a:prstGeom prst="wedgeRectCallout">
            <a:avLst>
              <a:gd name="adj1" fmla="val -37235"/>
              <a:gd name="adj2" fmla="val 75930"/>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Still, the evaluation of </a:t>
            </a:r>
            <a:r>
              <a:rPr lang="en-US" i="1" dirty="0"/>
              <a:t>every</a:t>
            </a:r>
            <a:r>
              <a:rPr lang="en-US" dirty="0"/>
              <a:t> technology is valuable and necessary to achieve the project goal</a:t>
            </a:r>
          </a:p>
        </p:txBody>
      </p:sp>
      <p:sp>
        <p:nvSpPr>
          <p:cNvPr id="10" name="Speech Bubble: Rectangle 9">
            <a:extLst>
              <a:ext uri="{FF2B5EF4-FFF2-40B4-BE49-F238E27FC236}">
                <a16:creationId xmlns:a16="http://schemas.microsoft.com/office/drawing/2014/main" id="{EADC189A-D23D-2243-6F2E-A749774396FC}"/>
              </a:ext>
            </a:extLst>
          </p:cNvPr>
          <p:cNvSpPr/>
          <p:nvPr/>
        </p:nvSpPr>
        <p:spPr>
          <a:xfrm>
            <a:off x="6559550" y="894557"/>
            <a:ext cx="2622550" cy="1041400"/>
          </a:xfrm>
          <a:prstGeom prst="wedgeRectCallout">
            <a:avLst>
              <a:gd name="adj1" fmla="val -53216"/>
              <a:gd name="adj2" fmla="val 96662"/>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Avoid the potential</a:t>
            </a:r>
            <a:br>
              <a:rPr lang="en-US" dirty="0"/>
            </a:br>
            <a:r>
              <a:rPr lang="en-US" dirty="0"/>
              <a:t>“difficult-to-implement”</a:t>
            </a:r>
            <a:br>
              <a:rPr lang="en-US" dirty="0"/>
            </a:br>
            <a:r>
              <a:rPr lang="en-US" dirty="0"/>
              <a:t>last 10%</a:t>
            </a:r>
          </a:p>
        </p:txBody>
      </p:sp>
    </p:spTree>
    <p:extLst>
      <p:ext uri="{BB962C8B-B14F-4D97-AF65-F5344CB8AC3E}">
        <p14:creationId xmlns:p14="http://schemas.microsoft.com/office/powerpoint/2010/main" val="1521127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1C34E-97B4-CB31-CE56-2727F3EB487B}"/>
              </a:ext>
            </a:extLst>
          </p:cNvPr>
          <p:cNvSpPr>
            <a:spLocks noGrp="1"/>
          </p:cNvSpPr>
          <p:nvPr>
            <p:ph type="title"/>
          </p:nvPr>
        </p:nvSpPr>
        <p:spPr/>
        <p:txBody>
          <a:bodyPr/>
          <a:lstStyle/>
          <a:p>
            <a:r>
              <a:rPr lang="en-US" dirty="0"/>
              <a:t>Prototype Phase: Criteria</a:t>
            </a:r>
          </a:p>
        </p:txBody>
      </p:sp>
      <p:sp>
        <p:nvSpPr>
          <p:cNvPr id="7" name="Content Placeholder 6">
            <a:extLst>
              <a:ext uri="{FF2B5EF4-FFF2-40B4-BE49-F238E27FC236}">
                <a16:creationId xmlns:a16="http://schemas.microsoft.com/office/drawing/2014/main" id="{B8FE4B8A-8562-98EA-4EB7-61CA26FA9211}"/>
              </a:ext>
            </a:extLst>
          </p:cNvPr>
          <p:cNvSpPr>
            <a:spLocks noGrp="1"/>
          </p:cNvSpPr>
          <p:nvPr>
            <p:ph sz="half" idx="1"/>
          </p:nvPr>
        </p:nvSpPr>
        <p:spPr/>
        <p:txBody>
          <a:bodyPr>
            <a:normAutofit lnSpcReduction="10000"/>
          </a:bodyPr>
          <a:lstStyle/>
          <a:p>
            <a:pPr marL="0" indent="0" algn="ctr">
              <a:lnSpc>
                <a:spcPct val="120000"/>
              </a:lnSpc>
              <a:spcAft>
                <a:spcPts val="1000"/>
              </a:spcAft>
              <a:buNone/>
            </a:pPr>
            <a:r>
              <a:rPr lang="en-US" b="1" dirty="0"/>
              <a:t>Functionality</a:t>
            </a:r>
            <a:endParaRPr lang="en-US" sz="2000" b="1" dirty="0"/>
          </a:p>
          <a:p>
            <a:pPr>
              <a:lnSpc>
                <a:spcPct val="120000"/>
              </a:lnSpc>
              <a:spcBef>
                <a:spcPts val="400"/>
              </a:spcBef>
            </a:pPr>
            <a:r>
              <a:rPr lang="en-US" sz="2000" dirty="0"/>
              <a:t>Java bindings / usable from Java</a:t>
            </a:r>
          </a:p>
          <a:p>
            <a:pPr>
              <a:lnSpc>
                <a:spcPct val="120000"/>
              </a:lnSpc>
              <a:spcBef>
                <a:spcPts val="400"/>
              </a:spcBef>
            </a:pPr>
            <a:r>
              <a:rPr lang="en-US" sz="2000" dirty="0"/>
              <a:t>Integration of browser (possible)</a:t>
            </a:r>
          </a:p>
          <a:p>
            <a:pPr>
              <a:lnSpc>
                <a:spcPct val="120000"/>
              </a:lnSpc>
              <a:spcBef>
                <a:spcPts val="400"/>
              </a:spcBef>
            </a:pPr>
            <a:r>
              <a:rPr lang="en-US" sz="2000" dirty="0"/>
              <a:t>Can fulfill existing API</a:t>
            </a:r>
            <a:br>
              <a:rPr lang="en-US" sz="2000" dirty="0"/>
            </a:br>
            <a:r>
              <a:rPr lang="en-US" sz="2000" dirty="0"/>
              <a:t>(even OS-specific one):</a:t>
            </a:r>
          </a:p>
          <a:p>
            <a:pPr lvl="1">
              <a:lnSpc>
                <a:spcPct val="120000"/>
              </a:lnSpc>
              <a:spcBef>
                <a:spcPts val="400"/>
              </a:spcBef>
            </a:pPr>
            <a:r>
              <a:rPr lang="en-US" sz="1800" dirty="0"/>
              <a:t>Support for multiple </a:t>
            </a:r>
            <a:r>
              <a:rPr lang="en-US" sz="1800" dirty="0">
                <a:latin typeface="Consolas" panose="020B0609020204030204" pitchFamily="49" charset="0"/>
              </a:rPr>
              <a:t>Display</a:t>
            </a:r>
            <a:r>
              <a:rPr lang="en-US" sz="1800" dirty="0"/>
              <a:t> instances</a:t>
            </a:r>
            <a:br>
              <a:rPr lang="en-US" sz="1800" dirty="0"/>
            </a:br>
            <a:r>
              <a:rPr lang="en-US" sz="1800" dirty="0"/>
              <a:t>(exists for Windows)</a:t>
            </a:r>
          </a:p>
          <a:p>
            <a:pPr lvl="1">
              <a:lnSpc>
                <a:spcPct val="120000"/>
              </a:lnSpc>
              <a:spcBef>
                <a:spcPts val="400"/>
              </a:spcBef>
            </a:pPr>
            <a:r>
              <a:rPr lang="en-US" sz="1800" dirty="0"/>
              <a:t>Embedding of native window handles</a:t>
            </a:r>
          </a:p>
          <a:p>
            <a:pPr lvl="1">
              <a:lnSpc>
                <a:spcPct val="120000"/>
              </a:lnSpc>
              <a:spcBef>
                <a:spcPts val="400"/>
              </a:spcBef>
            </a:pPr>
            <a:r>
              <a:rPr lang="en-US" sz="1800" dirty="0"/>
              <a:t>Embedding of AWT/Swing widgets</a:t>
            </a:r>
          </a:p>
          <a:p>
            <a:pPr>
              <a:lnSpc>
                <a:spcPct val="120000"/>
              </a:lnSpc>
              <a:spcBef>
                <a:spcPts val="400"/>
              </a:spcBef>
            </a:pPr>
            <a:r>
              <a:rPr lang="en-US" sz="2000" i="1" dirty="0"/>
              <a:t>Optional: </a:t>
            </a:r>
            <a:r>
              <a:rPr lang="en-US" sz="2000" dirty="0"/>
              <a:t>Executable in browser </a:t>
            </a:r>
            <a:r>
              <a:rPr lang="en-US" sz="1600" dirty="0"/>
              <a:t>(</a:t>
            </a:r>
            <a:r>
              <a:rPr lang="en-US" sz="1600" dirty="0" err="1"/>
              <a:t>WebAssembly</a:t>
            </a:r>
            <a:r>
              <a:rPr lang="en-US" sz="1600" dirty="0"/>
              <a:t>)</a:t>
            </a:r>
            <a:endParaRPr lang="en-US" sz="2000" dirty="0"/>
          </a:p>
        </p:txBody>
      </p:sp>
      <p:sp>
        <p:nvSpPr>
          <p:cNvPr id="8" name="Content Placeholder 7">
            <a:extLst>
              <a:ext uri="{FF2B5EF4-FFF2-40B4-BE49-F238E27FC236}">
                <a16:creationId xmlns:a16="http://schemas.microsoft.com/office/drawing/2014/main" id="{4012A9FE-F16A-84FE-88CE-D318C91DB15A}"/>
              </a:ext>
            </a:extLst>
          </p:cNvPr>
          <p:cNvSpPr>
            <a:spLocks noGrp="1"/>
          </p:cNvSpPr>
          <p:nvPr>
            <p:ph sz="half" idx="2"/>
          </p:nvPr>
        </p:nvSpPr>
        <p:spPr/>
        <p:txBody>
          <a:bodyPr>
            <a:normAutofit lnSpcReduction="10000"/>
          </a:bodyPr>
          <a:lstStyle/>
          <a:p>
            <a:pPr marL="0" indent="0" algn="ctr">
              <a:lnSpc>
                <a:spcPct val="120000"/>
              </a:lnSpc>
              <a:spcAft>
                <a:spcPts val="1000"/>
              </a:spcAft>
              <a:buNone/>
            </a:pPr>
            <a:r>
              <a:rPr lang="en-US" b="1" dirty="0"/>
              <a:t>Quality</a:t>
            </a:r>
            <a:endParaRPr lang="en-US" sz="2000" b="1" dirty="0"/>
          </a:p>
          <a:p>
            <a:pPr>
              <a:lnSpc>
                <a:spcPct val="120000"/>
              </a:lnSpc>
              <a:spcBef>
                <a:spcPts val="400"/>
              </a:spcBef>
            </a:pPr>
            <a:r>
              <a:rPr lang="en-US" sz="2000" dirty="0"/>
              <a:t>Open source, compatible license</a:t>
            </a:r>
          </a:p>
          <a:p>
            <a:pPr>
              <a:lnSpc>
                <a:spcPct val="120000"/>
              </a:lnSpc>
              <a:spcBef>
                <a:spcPts val="400"/>
              </a:spcBef>
            </a:pPr>
            <a:r>
              <a:rPr lang="en-US" sz="2000" dirty="0"/>
              <a:t>Actively maintained, widely adopted</a:t>
            </a:r>
          </a:p>
          <a:p>
            <a:pPr>
              <a:lnSpc>
                <a:spcPct val="120000"/>
              </a:lnSpc>
              <a:spcBef>
                <a:spcPts val="400"/>
              </a:spcBef>
            </a:pPr>
            <a:r>
              <a:rPr lang="en-US" sz="2000" dirty="0"/>
              <a:t>Mature at least on Win, Linux, Mac</a:t>
            </a:r>
          </a:p>
          <a:p>
            <a:pPr marL="0" indent="0">
              <a:lnSpc>
                <a:spcPct val="120000"/>
              </a:lnSpc>
              <a:buNone/>
            </a:pPr>
            <a:endParaRPr lang="en-US" sz="2000" dirty="0"/>
          </a:p>
        </p:txBody>
      </p:sp>
      <p:sp>
        <p:nvSpPr>
          <p:cNvPr id="4" name="Date Placeholder 3">
            <a:extLst>
              <a:ext uri="{FF2B5EF4-FFF2-40B4-BE49-F238E27FC236}">
                <a16:creationId xmlns:a16="http://schemas.microsoft.com/office/drawing/2014/main" id="{33612A12-2DAC-616B-E34E-95FB131D4A10}"/>
              </a:ext>
            </a:extLst>
          </p:cNvPr>
          <p:cNvSpPr>
            <a:spLocks noGrp="1"/>
          </p:cNvSpPr>
          <p:nvPr>
            <p:ph type="dt" sz="half" idx="10"/>
          </p:nvPr>
        </p:nvSpPr>
        <p:spPr/>
        <p:txBody>
          <a:bodyPr/>
          <a:lstStyle/>
          <a:p>
            <a:r>
              <a:rPr lang="en-US"/>
              <a:t>17 May 2024</a:t>
            </a:r>
            <a:endParaRPr lang="en-US" dirty="0"/>
          </a:p>
        </p:txBody>
      </p:sp>
      <p:sp>
        <p:nvSpPr>
          <p:cNvPr id="5" name="Footer Placeholder 4">
            <a:extLst>
              <a:ext uri="{FF2B5EF4-FFF2-40B4-BE49-F238E27FC236}">
                <a16:creationId xmlns:a16="http://schemas.microsoft.com/office/drawing/2014/main" id="{E40F9C69-8989-06FC-221D-F8B9E1978027}"/>
              </a:ext>
            </a:extLst>
          </p:cNvPr>
          <p:cNvSpPr>
            <a:spLocks noGrp="1"/>
          </p:cNvSpPr>
          <p:nvPr>
            <p:ph type="ftr" sz="quarter" idx="11"/>
          </p:nvPr>
        </p:nvSpPr>
        <p:spPr/>
        <p:txBody>
          <a:bodyPr/>
          <a:lstStyle/>
          <a:p>
            <a:r>
              <a:rPr lang="en-US"/>
              <a:t>Initiative 31 Kick-Off  (Heiko Klare)</a:t>
            </a:r>
            <a:endParaRPr lang="en-US" dirty="0"/>
          </a:p>
        </p:txBody>
      </p:sp>
      <p:sp>
        <p:nvSpPr>
          <p:cNvPr id="6" name="Slide Number Placeholder 5">
            <a:extLst>
              <a:ext uri="{FF2B5EF4-FFF2-40B4-BE49-F238E27FC236}">
                <a16:creationId xmlns:a16="http://schemas.microsoft.com/office/drawing/2014/main" id="{A31BA3FD-0C59-02CC-E71A-9FB1398DA33D}"/>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10" name="Content Placeholder 7">
            <a:extLst>
              <a:ext uri="{FF2B5EF4-FFF2-40B4-BE49-F238E27FC236}">
                <a16:creationId xmlns:a16="http://schemas.microsoft.com/office/drawing/2014/main" id="{C158070E-C5A7-210E-1346-0037333893CE}"/>
              </a:ext>
            </a:extLst>
          </p:cNvPr>
          <p:cNvSpPr txBox="1">
            <a:spLocks/>
          </p:cNvSpPr>
          <p:nvPr/>
        </p:nvSpPr>
        <p:spPr>
          <a:xfrm>
            <a:off x="6172200" y="3720662"/>
            <a:ext cx="5181600" cy="2334118"/>
          </a:xfrm>
          <a:prstGeom prst="rect">
            <a:avLst/>
          </a:prstGeom>
          <a:solidFill>
            <a:schemeClr val="accent3">
              <a:lumMod val="75000"/>
            </a:schemeClr>
          </a:solidFill>
        </p:spPr>
        <p:txBody>
          <a:bodyPr vert="horz" lIns="91440" tIns="10800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Font typeface="Arial" panose="020B0604020202020204" pitchFamily="34" charset="0"/>
              <a:buNone/>
            </a:pPr>
            <a:r>
              <a:rPr lang="en-US" b="1" dirty="0"/>
              <a:t>Critical / Difficult Points</a:t>
            </a:r>
            <a:endParaRPr lang="en-US" sz="2000" b="1" dirty="0"/>
          </a:p>
          <a:p>
            <a:pPr>
              <a:lnSpc>
                <a:spcPct val="120000"/>
              </a:lnSpc>
            </a:pPr>
            <a:r>
              <a:rPr lang="en-US" sz="2000" dirty="0"/>
              <a:t>Integration of SWT event loop</a:t>
            </a:r>
          </a:p>
          <a:p>
            <a:pPr>
              <a:lnSpc>
                <a:spcPct val="120000"/>
              </a:lnSpc>
              <a:spcBef>
                <a:spcPts val="400"/>
              </a:spcBef>
            </a:pPr>
            <a:r>
              <a:rPr lang="en-US" sz="2000" dirty="0"/>
              <a:t>Uncommon object hierarchy direction</a:t>
            </a:r>
          </a:p>
          <a:p>
            <a:pPr>
              <a:lnSpc>
                <a:spcPct val="120000"/>
              </a:lnSpc>
              <a:spcBef>
                <a:spcPts val="400"/>
              </a:spcBef>
            </a:pPr>
            <a:r>
              <a:rPr lang="en-US" sz="2000" dirty="0"/>
              <a:t>Custom widgets impact (e.g., Nebula)</a:t>
            </a:r>
          </a:p>
          <a:p>
            <a:pPr>
              <a:lnSpc>
                <a:spcPct val="120000"/>
              </a:lnSpc>
              <a:spcBef>
                <a:spcPts val="400"/>
              </a:spcBef>
            </a:pPr>
            <a:r>
              <a:rPr lang="en-US" sz="2000" dirty="0" err="1">
                <a:latin typeface="Consolas" panose="020B0609020204030204" pitchFamily="49" charset="0"/>
              </a:rPr>
              <a:t>TextLayout</a:t>
            </a:r>
            <a:r>
              <a:rPr lang="en-US" sz="2000" dirty="0"/>
              <a:t> / </a:t>
            </a:r>
            <a:r>
              <a:rPr lang="en-US" sz="2000" dirty="0" err="1">
                <a:latin typeface="Consolas" panose="020B0609020204030204" pitchFamily="49" charset="0"/>
              </a:rPr>
              <a:t>StyledText</a:t>
            </a:r>
            <a:r>
              <a:rPr lang="en-US" sz="2000" dirty="0"/>
              <a:t> </a:t>
            </a:r>
            <a:r>
              <a:rPr lang="en-US" sz="1400" dirty="0"/>
              <a:t>(highest complexity)</a:t>
            </a:r>
            <a:endParaRPr lang="en-US" sz="2000" dirty="0"/>
          </a:p>
          <a:p>
            <a:pPr marL="0" indent="0">
              <a:lnSpc>
                <a:spcPct val="120000"/>
              </a:lnSpc>
              <a:buFont typeface="Arial" panose="020B0604020202020204" pitchFamily="34" charset="0"/>
              <a:buNone/>
            </a:pPr>
            <a:endParaRPr lang="en-US" sz="2000" dirty="0"/>
          </a:p>
        </p:txBody>
      </p:sp>
    </p:spTree>
    <p:extLst>
      <p:ext uri="{BB962C8B-B14F-4D97-AF65-F5344CB8AC3E}">
        <p14:creationId xmlns:p14="http://schemas.microsoft.com/office/powerpoint/2010/main" val="239784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A46A6-0ADA-E116-2D38-9B4541C9B4BE}"/>
              </a:ext>
            </a:extLst>
          </p:cNvPr>
          <p:cNvSpPr>
            <a:spLocks noGrp="1"/>
          </p:cNvSpPr>
          <p:nvPr>
            <p:ph type="title"/>
          </p:nvPr>
        </p:nvSpPr>
        <p:spPr/>
        <p:txBody>
          <a:bodyPr/>
          <a:lstStyle/>
          <a:p>
            <a:r>
              <a:rPr lang="en-US" dirty="0"/>
              <a:t>Prototype Phase: Technologies Overview</a:t>
            </a:r>
          </a:p>
        </p:txBody>
      </p:sp>
      <p:sp>
        <p:nvSpPr>
          <p:cNvPr id="3" name="Content Placeholder 2">
            <a:extLst>
              <a:ext uri="{FF2B5EF4-FFF2-40B4-BE49-F238E27FC236}">
                <a16:creationId xmlns:a16="http://schemas.microsoft.com/office/drawing/2014/main" id="{52FCEDB1-AB9B-8CAE-3AA6-BB0E58ECB543}"/>
              </a:ext>
            </a:extLst>
          </p:cNvPr>
          <p:cNvSpPr>
            <a:spLocks noGrp="1"/>
          </p:cNvSpPr>
          <p:nvPr>
            <p:ph idx="1"/>
          </p:nvPr>
        </p:nvSpPr>
        <p:spPr/>
        <p:txBody>
          <a:bodyPr>
            <a:normAutofit/>
          </a:bodyPr>
          <a:lstStyle/>
          <a:p>
            <a:r>
              <a:rPr lang="en-US" sz="2000" dirty="0"/>
              <a:t>Preselection of technologies based on paper-based evaluation of criteria</a:t>
            </a:r>
          </a:p>
          <a:p>
            <a:r>
              <a:rPr lang="en-US" sz="2000" dirty="0"/>
              <a:t>Collection process:</a:t>
            </a:r>
          </a:p>
          <a:p>
            <a:pPr lvl="1"/>
            <a:r>
              <a:rPr lang="en-US" sz="1800" dirty="0"/>
              <a:t>Systematic web search</a:t>
            </a:r>
          </a:p>
          <a:p>
            <a:pPr lvl="1"/>
            <a:r>
              <a:rPr lang="en-US" sz="1800" dirty="0"/>
              <a:t>Wikipedia lists: </a:t>
            </a:r>
            <a:r>
              <a:rPr lang="en-US" sz="1400" dirty="0">
                <a:hlinkClick r:id="rId2"/>
              </a:rPr>
              <a:t>Widget toolkits</a:t>
            </a:r>
            <a:r>
              <a:rPr lang="en-US" sz="1400" dirty="0"/>
              <a:t>, </a:t>
            </a:r>
            <a:r>
              <a:rPr lang="en-US" sz="1400" dirty="0">
                <a:hlinkClick r:id="rId3"/>
              </a:rPr>
              <a:t>Graphics libraries</a:t>
            </a:r>
            <a:endParaRPr lang="en-US" sz="1400" dirty="0"/>
          </a:p>
          <a:p>
            <a:r>
              <a:rPr lang="en-US" sz="2000" dirty="0"/>
              <a:t>Exclusion criteria:</a:t>
            </a:r>
          </a:p>
          <a:p>
            <a:pPr lvl="1"/>
            <a:r>
              <a:rPr lang="en-US" sz="1800" dirty="0"/>
              <a:t>Non-cross-platform</a:t>
            </a:r>
          </a:p>
          <a:p>
            <a:pPr lvl="1"/>
            <a:r>
              <a:rPr lang="en-US" sz="1800" dirty="0"/>
              <a:t>Web-based stacks</a:t>
            </a:r>
          </a:p>
          <a:p>
            <a:pPr lvl="1"/>
            <a:r>
              <a:rPr lang="en-US" sz="1800" dirty="0"/>
              <a:t>Commercial license</a:t>
            </a:r>
          </a:p>
          <a:p>
            <a:pPr lvl="1"/>
            <a:r>
              <a:rPr lang="en-US" sz="1800" dirty="0"/>
              <a:t>Low adoption</a:t>
            </a:r>
          </a:p>
          <a:p>
            <a:pPr lvl="1"/>
            <a:r>
              <a:rPr lang="en-US" sz="1800" dirty="0"/>
              <a:t>Outdated</a:t>
            </a:r>
          </a:p>
          <a:p>
            <a:pPr lvl="1"/>
            <a:r>
              <a:rPr lang="en-US" sz="1800" dirty="0"/>
              <a:t>Immature </a:t>
            </a:r>
            <a:r>
              <a:rPr lang="en-US" sz="1800" i="1" dirty="0"/>
              <a:t>(most difficult to decide)</a:t>
            </a:r>
          </a:p>
        </p:txBody>
      </p:sp>
      <p:sp>
        <p:nvSpPr>
          <p:cNvPr id="4" name="Date Placeholder 3">
            <a:extLst>
              <a:ext uri="{FF2B5EF4-FFF2-40B4-BE49-F238E27FC236}">
                <a16:creationId xmlns:a16="http://schemas.microsoft.com/office/drawing/2014/main" id="{17740CDF-127C-05FF-66A7-F5533E00435E}"/>
              </a:ext>
            </a:extLst>
          </p:cNvPr>
          <p:cNvSpPr>
            <a:spLocks noGrp="1"/>
          </p:cNvSpPr>
          <p:nvPr>
            <p:ph type="dt" sz="half" idx="10"/>
          </p:nvPr>
        </p:nvSpPr>
        <p:spPr/>
        <p:txBody>
          <a:bodyPr/>
          <a:lstStyle/>
          <a:p>
            <a:r>
              <a:rPr lang="en-US"/>
              <a:t>17 May 2024</a:t>
            </a:r>
            <a:endParaRPr lang="en-US" dirty="0"/>
          </a:p>
        </p:txBody>
      </p:sp>
      <p:sp>
        <p:nvSpPr>
          <p:cNvPr id="5" name="Footer Placeholder 4">
            <a:extLst>
              <a:ext uri="{FF2B5EF4-FFF2-40B4-BE49-F238E27FC236}">
                <a16:creationId xmlns:a16="http://schemas.microsoft.com/office/drawing/2014/main" id="{4F2C27F1-DA68-F73D-06B3-F746C913CB6E}"/>
              </a:ext>
            </a:extLst>
          </p:cNvPr>
          <p:cNvSpPr>
            <a:spLocks noGrp="1"/>
          </p:cNvSpPr>
          <p:nvPr>
            <p:ph type="ftr" sz="quarter" idx="11"/>
          </p:nvPr>
        </p:nvSpPr>
        <p:spPr/>
        <p:txBody>
          <a:bodyPr/>
          <a:lstStyle/>
          <a:p>
            <a:r>
              <a:rPr lang="en-US"/>
              <a:t>Initiative 31 Kick-Off  (Heiko Klare)</a:t>
            </a:r>
            <a:endParaRPr lang="en-US" dirty="0"/>
          </a:p>
        </p:txBody>
      </p:sp>
      <p:sp>
        <p:nvSpPr>
          <p:cNvPr id="6" name="Slide Number Placeholder 5">
            <a:extLst>
              <a:ext uri="{FF2B5EF4-FFF2-40B4-BE49-F238E27FC236}">
                <a16:creationId xmlns:a16="http://schemas.microsoft.com/office/drawing/2014/main" id="{0E46C20C-2B5A-85D0-5307-BF677A37944E}"/>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531167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2F8C0-FDA7-CAD9-2E4F-EC81CA0D4259}"/>
              </a:ext>
            </a:extLst>
          </p:cNvPr>
          <p:cNvSpPr>
            <a:spLocks noGrp="1"/>
          </p:cNvSpPr>
          <p:nvPr>
            <p:ph type="title"/>
          </p:nvPr>
        </p:nvSpPr>
        <p:spPr/>
        <p:txBody>
          <a:bodyPr/>
          <a:lstStyle/>
          <a:p>
            <a:r>
              <a:rPr lang="en-US" dirty="0"/>
              <a:t>Prototype Phase: Technologies Selection</a:t>
            </a:r>
          </a:p>
        </p:txBody>
      </p:sp>
      <p:graphicFrame>
        <p:nvGraphicFramePr>
          <p:cNvPr id="7" name="Content Placeholder 6">
            <a:extLst>
              <a:ext uri="{FF2B5EF4-FFF2-40B4-BE49-F238E27FC236}">
                <a16:creationId xmlns:a16="http://schemas.microsoft.com/office/drawing/2014/main" id="{E1045C6D-F533-D85A-93B6-5B3CB005186B}"/>
              </a:ext>
            </a:extLst>
          </p:cNvPr>
          <p:cNvGraphicFramePr>
            <a:graphicFrameLocks noGrp="1"/>
          </p:cNvGraphicFramePr>
          <p:nvPr>
            <p:ph idx="1"/>
            <p:extLst>
              <p:ext uri="{D42A27DB-BD31-4B8C-83A1-F6EECF244321}">
                <p14:modId xmlns:p14="http://schemas.microsoft.com/office/powerpoint/2010/main" val="3797948276"/>
              </p:ext>
            </p:extLst>
          </p:nvPr>
        </p:nvGraphicFramePr>
        <p:xfrm>
          <a:off x="838200" y="1825625"/>
          <a:ext cx="10515600" cy="4053605"/>
        </p:xfrm>
        <a:graphic>
          <a:graphicData uri="http://schemas.openxmlformats.org/drawingml/2006/table">
            <a:tbl>
              <a:tblPr firstRow="1" bandRow="1">
                <a:tableStyleId>{073A0DAA-6AF3-43AB-8588-CEC1D06C72B9}</a:tableStyleId>
              </a:tblPr>
              <a:tblGrid>
                <a:gridCol w="1562100">
                  <a:extLst>
                    <a:ext uri="{9D8B030D-6E8A-4147-A177-3AD203B41FA5}">
                      <a16:colId xmlns:a16="http://schemas.microsoft.com/office/drawing/2014/main" val="1443012275"/>
                    </a:ext>
                  </a:extLst>
                </a:gridCol>
                <a:gridCol w="8953500">
                  <a:extLst>
                    <a:ext uri="{9D8B030D-6E8A-4147-A177-3AD203B41FA5}">
                      <a16:colId xmlns:a16="http://schemas.microsoft.com/office/drawing/2014/main" val="552714723"/>
                    </a:ext>
                  </a:extLst>
                </a:gridCol>
              </a:tblGrid>
              <a:tr h="370840">
                <a:tc>
                  <a:txBody>
                    <a:bodyPr/>
                    <a:lstStyle/>
                    <a:p>
                      <a:r>
                        <a:rPr lang="en-US" sz="2000" dirty="0"/>
                        <a:t>Technology</a:t>
                      </a:r>
                    </a:p>
                  </a:txBody>
                  <a:tcPr/>
                </a:tc>
                <a:tc>
                  <a:txBody>
                    <a:bodyPr/>
                    <a:lstStyle/>
                    <a:p>
                      <a:r>
                        <a:rPr lang="en-US" sz="2000" dirty="0"/>
                        <a:t>Properties</a:t>
                      </a:r>
                    </a:p>
                  </a:txBody>
                  <a:tcPr/>
                </a:tc>
                <a:extLst>
                  <a:ext uri="{0D108BD9-81ED-4DB2-BD59-A6C34878D82A}">
                    <a16:rowId xmlns:a16="http://schemas.microsoft.com/office/drawing/2014/main" val="577480828"/>
                  </a:ext>
                </a:extLst>
              </a:tr>
              <a:tr h="370840">
                <a:tc>
                  <a:txBody>
                    <a:bodyPr/>
                    <a:lstStyle/>
                    <a:p>
                      <a:pPr>
                        <a:spcAft>
                          <a:spcPts val="400"/>
                        </a:spcAft>
                      </a:pPr>
                      <a:r>
                        <a:rPr lang="en-US" sz="1800" b="1" dirty="0" err="1"/>
                        <a:t>Skia</a:t>
                      </a:r>
                      <a:endParaRPr lang="en-US" sz="1800" b="1" dirty="0"/>
                    </a:p>
                    <a:p>
                      <a:r>
                        <a:rPr lang="en-US" sz="1400" dirty="0"/>
                        <a:t>(low-level graphics)</a:t>
                      </a:r>
                    </a:p>
                    <a:p>
                      <a:br>
                        <a:rPr lang="en-US" sz="1400" dirty="0"/>
                      </a:br>
                      <a:r>
                        <a:rPr lang="en-US" sz="1400" b="1" dirty="0"/>
                        <a:t>with VCL / </a:t>
                      </a:r>
                      <a:br>
                        <a:rPr lang="en-US" sz="1400" b="1" dirty="0"/>
                      </a:br>
                      <a:r>
                        <a:rPr lang="en-US" sz="1400" b="1" dirty="0" err="1"/>
                        <a:t>LibO</a:t>
                      </a:r>
                      <a:r>
                        <a:rPr lang="en-US" sz="1400" b="1" dirty="0"/>
                        <a:t> widgets</a:t>
                      </a:r>
                    </a:p>
                  </a:txBody>
                  <a:tcPr marL="144000" marR="144000" marT="90000" marB="90000"/>
                </a:tc>
                <a:tc>
                  <a:txBody>
                    <a:bodyPr/>
                    <a:lstStyle/>
                    <a:p>
                      <a:pPr marL="285750" indent="-285750">
                        <a:buFont typeface="Arial" panose="020B0604020202020204" pitchFamily="34" charset="0"/>
                        <a:buChar char="•"/>
                      </a:pPr>
                      <a:r>
                        <a:rPr lang="en-US" sz="1600" dirty="0" err="1"/>
                        <a:t>Skia</a:t>
                      </a:r>
                      <a:r>
                        <a:rPr lang="en-US" sz="1600" dirty="0"/>
                        <a:t>: widely and further adopted graphics library</a:t>
                      </a:r>
                    </a:p>
                    <a:p>
                      <a:pPr marL="742950" lvl="1" indent="-285750">
                        <a:buFont typeface="Arial" panose="020B0604020202020204" pitchFamily="34" charset="0"/>
                        <a:buChar char="•"/>
                      </a:pPr>
                      <a:r>
                        <a:rPr lang="en-US" sz="1600" dirty="0">
                          <a:hlinkClick r:id="rId2"/>
                        </a:rPr>
                        <a:t>LibreOffice</a:t>
                      </a:r>
                      <a:r>
                        <a:rPr lang="en-US" sz="1600" dirty="0"/>
                        <a:t>, Chrome, Firefox, </a:t>
                      </a:r>
                      <a:r>
                        <a:rPr lang="en-US" sz="1600" dirty="0">
                          <a:hlinkClick r:id="rId3"/>
                        </a:rPr>
                        <a:t>WebKitGTK</a:t>
                      </a:r>
                      <a:r>
                        <a:rPr lang="en-US" sz="1600" dirty="0"/>
                        <a:t>, </a:t>
                      </a:r>
                      <a:r>
                        <a:rPr lang="en-US" sz="1600" dirty="0">
                          <a:hlinkClick r:id="rId4"/>
                        </a:rPr>
                        <a:t>Uno Platform</a:t>
                      </a:r>
                      <a:r>
                        <a:rPr lang="en-US" sz="1600" dirty="0"/>
                        <a:t>, …</a:t>
                      </a:r>
                    </a:p>
                    <a:p>
                      <a:pPr marL="285750" indent="-285750">
                        <a:buFont typeface="Arial" panose="020B0604020202020204" pitchFamily="34" charset="0"/>
                        <a:buChar char="•"/>
                      </a:pPr>
                      <a:r>
                        <a:rPr lang="en-US" sz="1600" dirty="0"/>
                        <a:t>Widget framework options:</a:t>
                      </a:r>
                    </a:p>
                    <a:p>
                      <a:pPr marL="742950" lvl="1" indent="-285750">
                        <a:buFont typeface="Arial" panose="020B0604020202020204" pitchFamily="34" charset="0"/>
                        <a:buChar char="•"/>
                      </a:pPr>
                      <a:r>
                        <a:rPr lang="en-US" sz="1600" dirty="0">
                          <a:hlinkClick r:id="rId5"/>
                        </a:rPr>
                        <a:t>Visual Class Library (VCL)</a:t>
                      </a:r>
                      <a:r>
                        <a:rPr lang="en-US" sz="1600" dirty="0"/>
                        <a:t> by LibreOffice</a:t>
                      </a:r>
                    </a:p>
                    <a:p>
                      <a:pPr marL="742950" lvl="1" indent="-285750">
                        <a:buFont typeface="Arial" panose="020B0604020202020204" pitchFamily="34" charset="0"/>
                        <a:buChar char="•"/>
                      </a:pPr>
                      <a:r>
                        <a:rPr lang="en-US" sz="1600" dirty="0">
                          <a:solidFill>
                            <a:schemeClr val="tx1">
                              <a:lumMod val="50000"/>
                            </a:schemeClr>
                          </a:solidFill>
                          <a:hlinkClick r:id="rId6">
                            <a:extLst>
                              <a:ext uri="{A12FA001-AC4F-418D-AE19-62706E023703}">
                                <ahyp:hlinkClr xmlns:ahyp="http://schemas.microsoft.com/office/drawing/2018/hyperlinkcolor" val="tx"/>
                              </a:ext>
                            </a:extLst>
                          </a:hlinkClick>
                        </a:rPr>
                        <a:t>Flutter</a:t>
                      </a:r>
                      <a:r>
                        <a:rPr lang="en-US" sz="1600" dirty="0">
                          <a:solidFill>
                            <a:schemeClr val="tx1">
                              <a:lumMod val="50000"/>
                            </a:schemeClr>
                          </a:solidFill>
                        </a:rPr>
                        <a:t> (quite young, fast evolving)</a:t>
                      </a:r>
                    </a:p>
                    <a:p>
                      <a:pPr marL="285750" indent="-285750">
                        <a:buFont typeface="Arial" panose="020B0604020202020204" pitchFamily="34" charset="0"/>
                        <a:buChar char="•"/>
                      </a:pPr>
                      <a:r>
                        <a:rPr lang="en-US" sz="1600" dirty="0"/>
                        <a:t>Maybe easy integration with other </a:t>
                      </a:r>
                      <a:r>
                        <a:rPr lang="en-US" sz="1600" dirty="0" err="1"/>
                        <a:t>Skia</a:t>
                      </a:r>
                      <a:r>
                        <a:rPr lang="en-US" sz="1600" dirty="0"/>
                        <a:t>-based tools</a:t>
                      </a:r>
                    </a:p>
                  </a:txBody>
                  <a:tcPr/>
                </a:tc>
                <a:extLst>
                  <a:ext uri="{0D108BD9-81ED-4DB2-BD59-A6C34878D82A}">
                    <a16:rowId xmlns:a16="http://schemas.microsoft.com/office/drawing/2014/main" val="2656272290"/>
                  </a:ext>
                </a:extLst>
              </a:tr>
              <a:tr h="370840">
                <a:tc>
                  <a:txBody>
                    <a:bodyPr/>
                    <a:lstStyle/>
                    <a:p>
                      <a:pPr>
                        <a:spcAft>
                          <a:spcPts val="400"/>
                        </a:spcAft>
                      </a:pPr>
                      <a:r>
                        <a:rPr lang="en-US" sz="1800" b="1" dirty="0"/>
                        <a:t>GTK</a:t>
                      </a:r>
                      <a:endParaRPr lang="en-US" sz="2000" b="1" dirty="0"/>
                    </a:p>
                    <a:p>
                      <a:r>
                        <a:rPr lang="en-US" sz="1400" dirty="0"/>
                        <a:t>(widget framework) </a:t>
                      </a:r>
                      <a:endParaRPr lang="en-US" sz="1800" dirty="0"/>
                    </a:p>
                  </a:txBody>
                  <a:tcPr marL="144000" marR="144000" marT="90000" marB="90000"/>
                </a:tc>
                <a:tc>
                  <a:txBody>
                    <a:bodyPr/>
                    <a:lstStyle/>
                    <a:p>
                      <a:pPr marL="285750" indent="-285750">
                        <a:lnSpc>
                          <a:spcPct val="110000"/>
                        </a:lnSpc>
                        <a:buFont typeface="Arial" panose="020B0604020202020204" pitchFamily="34" charset="0"/>
                        <a:buChar char="•"/>
                      </a:pPr>
                      <a:r>
                        <a:rPr lang="en-US" sz="1600" dirty="0"/>
                        <a:t>Available for all major OS (ports for Windows and MacOS)</a:t>
                      </a:r>
                    </a:p>
                    <a:p>
                      <a:pPr marL="285750" indent="-285750">
                        <a:lnSpc>
                          <a:spcPct val="110000"/>
                        </a:lnSpc>
                        <a:buFont typeface="Arial" panose="020B0604020202020204" pitchFamily="34" charset="0"/>
                        <a:buChar char="•"/>
                      </a:pPr>
                      <a:r>
                        <a:rPr lang="en-US" sz="1600" dirty="0"/>
                        <a:t>Low risk as SWT implementation already exists (GTK 3)</a:t>
                      </a:r>
                    </a:p>
                    <a:p>
                      <a:pPr marL="285750" indent="-285750">
                        <a:lnSpc>
                          <a:spcPct val="110000"/>
                        </a:lnSpc>
                        <a:buFont typeface="Arial" panose="020B0604020202020204" pitchFamily="34" charset="0"/>
                        <a:buChar char="•"/>
                      </a:pPr>
                      <a:r>
                        <a:rPr lang="en-US" sz="1600" dirty="0">
                          <a:hlinkClick r:id="rId7"/>
                        </a:rPr>
                        <a:t>Prototype</a:t>
                      </a:r>
                      <a:r>
                        <a:rPr lang="en-US" sz="1600" dirty="0"/>
                        <a:t> with SWT fragment combining GTK and Win32 exists</a:t>
                      </a:r>
                    </a:p>
                  </a:txBody>
                  <a:tcPr/>
                </a:tc>
                <a:extLst>
                  <a:ext uri="{0D108BD9-81ED-4DB2-BD59-A6C34878D82A}">
                    <a16:rowId xmlns:a16="http://schemas.microsoft.com/office/drawing/2014/main" val="1438066026"/>
                  </a:ext>
                </a:extLst>
              </a:tr>
              <a:tr h="370840">
                <a:tc>
                  <a:txBody>
                    <a:bodyPr/>
                    <a:lstStyle/>
                    <a:p>
                      <a:pPr>
                        <a:spcAft>
                          <a:spcPts val="400"/>
                        </a:spcAft>
                      </a:pPr>
                      <a:r>
                        <a:rPr lang="en-US" sz="1800" b="1" dirty="0"/>
                        <a:t>Swing</a:t>
                      </a:r>
                      <a:endParaRPr lang="en-US" sz="14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(widget framework)</a:t>
                      </a:r>
                    </a:p>
                  </a:txBody>
                  <a:tcPr marL="144000" marR="144000" marT="90000" marB="90000"/>
                </a:tc>
                <a:tc>
                  <a:txBody>
                    <a:bodyPr/>
                    <a:lstStyle/>
                    <a:p>
                      <a:pPr marL="285750" indent="-285750">
                        <a:lnSpc>
                          <a:spcPct val="110000"/>
                        </a:lnSpc>
                        <a:buFont typeface="Arial" panose="020B0604020202020204" pitchFamily="34" charset="0"/>
                        <a:buChar char="•"/>
                      </a:pPr>
                      <a:r>
                        <a:rPr lang="en-US" sz="1600" dirty="0"/>
                        <a:t>Purely Java (easy deployment, Java-native platform independence, developer availability, …)</a:t>
                      </a:r>
                    </a:p>
                    <a:p>
                      <a:pPr marL="285750" indent="-285750">
                        <a:lnSpc>
                          <a:spcPct val="110000"/>
                        </a:lnSpc>
                        <a:buFont typeface="Arial" panose="020B0604020202020204" pitchFamily="34" charset="0"/>
                        <a:buChar char="•"/>
                      </a:pPr>
                      <a:r>
                        <a:rPr lang="en-US" sz="1600" dirty="0"/>
                        <a:t>Supported by Oracle and used by JetBrains (IntelliJ)</a:t>
                      </a:r>
                    </a:p>
                    <a:p>
                      <a:pPr marL="285750" indent="-285750">
                        <a:lnSpc>
                          <a:spcPct val="110000"/>
                        </a:lnSpc>
                        <a:buFont typeface="Arial" panose="020B0604020202020204" pitchFamily="34" charset="0"/>
                        <a:buChar char="•"/>
                      </a:pPr>
                      <a:r>
                        <a:rPr lang="en-US" sz="1600" dirty="0"/>
                        <a:t>Good customizability (</a:t>
                      </a:r>
                      <a:r>
                        <a:rPr lang="en-US" sz="1600" dirty="0" err="1"/>
                        <a:t>HiDPI</a:t>
                      </a:r>
                      <a:r>
                        <a:rPr lang="en-US" sz="1600" dirty="0"/>
                        <a:t>, vectorized icons etc.)</a:t>
                      </a:r>
                    </a:p>
                    <a:p>
                      <a:pPr marL="285750" indent="-285750">
                        <a:lnSpc>
                          <a:spcPct val="110000"/>
                        </a:lnSpc>
                        <a:buFont typeface="Arial" panose="020B0604020202020204" pitchFamily="34" charset="0"/>
                        <a:buChar char="•"/>
                      </a:pPr>
                      <a:r>
                        <a:rPr lang="en-US" sz="1600" dirty="0">
                          <a:hlinkClick r:id="rId8"/>
                        </a:rPr>
                        <a:t>Prototype “</a:t>
                      </a:r>
                      <a:r>
                        <a:rPr lang="en-US" sz="1600" dirty="0" err="1">
                          <a:hlinkClick r:id="rId8"/>
                        </a:rPr>
                        <a:t>SWTSwing</a:t>
                      </a:r>
                      <a:r>
                        <a:rPr lang="en-US" sz="1600" dirty="0">
                          <a:hlinkClick r:id="rId8"/>
                        </a:rPr>
                        <a:t>”</a:t>
                      </a:r>
                      <a:r>
                        <a:rPr lang="en-US" sz="1600" dirty="0"/>
                        <a:t> was already under development</a:t>
                      </a:r>
                    </a:p>
                  </a:txBody>
                  <a:tcPr/>
                </a:tc>
                <a:extLst>
                  <a:ext uri="{0D108BD9-81ED-4DB2-BD59-A6C34878D82A}">
                    <a16:rowId xmlns:a16="http://schemas.microsoft.com/office/drawing/2014/main" val="3761764797"/>
                  </a:ext>
                </a:extLst>
              </a:tr>
            </a:tbl>
          </a:graphicData>
        </a:graphic>
      </p:graphicFrame>
      <p:sp>
        <p:nvSpPr>
          <p:cNvPr id="4" name="Date Placeholder 3">
            <a:extLst>
              <a:ext uri="{FF2B5EF4-FFF2-40B4-BE49-F238E27FC236}">
                <a16:creationId xmlns:a16="http://schemas.microsoft.com/office/drawing/2014/main" id="{6F52812D-0E64-8233-116F-C0ECD447179D}"/>
              </a:ext>
            </a:extLst>
          </p:cNvPr>
          <p:cNvSpPr>
            <a:spLocks noGrp="1"/>
          </p:cNvSpPr>
          <p:nvPr>
            <p:ph type="dt" sz="half" idx="10"/>
          </p:nvPr>
        </p:nvSpPr>
        <p:spPr/>
        <p:txBody>
          <a:bodyPr/>
          <a:lstStyle/>
          <a:p>
            <a:r>
              <a:rPr lang="en-US"/>
              <a:t>17 May 2024</a:t>
            </a:r>
            <a:endParaRPr lang="en-US" dirty="0"/>
          </a:p>
        </p:txBody>
      </p:sp>
      <p:sp>
        <p:nvSpPr>
          <p:cNvPr id="5" name="Footer Placeholder 4">
            <a:extLst>
              <a:ext uri="{FF2B5EF4-FFF2-40B4-BE49-F238E27FC236}">
                <a16:creationId xmlns:a16="http://schemas.microsoft.com/office/drawing/2014/main" id="{E3FB5554-91BD-48C8-8352-F04DD571CFC1}"/>
              </a:ext>
            </a:extLst>
          </p:cNvPr>
          <p:cNvSpPr>
            <a:spLocks noGrp="1"/>
          </p:cNvSpPr>
          <p:nvPr>
            <p:ph type="ftr" sz="quarter" idx="11"/>
          </p:nvPr>
        </p:nvSpPr>
        <p:spPr/>
        <p:txBody>
          <a:bodyPr/>
          <a:lstStyle/>
          <a:p>
            <a:r>
              <a:rPr lang="en-US"/>
              <a:t>Initiative 31 Kick-Off  (Heiko Klare)</a:t>
            </a:r>
            <a:endParaRPr lang="en-US" dirty="0"/>
          </a:p>
        </p:txBody>
      </p:sp>
      <p:sp>
        <p:nvSpPr>
          <p:cNvPr id="6" name="Slide Number Placeholder 5">
            <a:extLst>
              <a:ext uri="{FF2B5EF4-FFF2-40B4-BE49-F238E27FC236}">
                <a16:creationId xmlns:a16="http://schemas.microsoft.com/office/drawing/2014/main" id="{C258DE6B-3078-14BE-9E0F-00E9DF6F7598}"/>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9" name="Speech Bubble: Rectangle 8">
            <a:extLst>
              <a:ext uri="{FF2B5EF4-FFF2-40B4-BE49-F238E27FC236}">
                <a16:creationId xmlns:a16="http://schemas.microsoft.com/office/drawing/2014/main" id="{4CF838B2-D4F5-CA1E-0B2D-C2843C501E54}"/>
              </a:ext>
            </a:extLst>
          </p:cNvPr>
          <p:cNvSpPr/>
          <p:nvPr/>
        </p:nvSpPr>
        <p:spPr>
          <a:xfrm>
            <a:off x="8686799" y="1972196"/>
            <a:ext cx="3101975" cy="801688"/>
          </a:xfrm>
          <a:prstGeom prst="wedgeRectCallout">
            <a:avLst>
              <a:gd name="adj1" fmla="val -66146"/>
              <a:gd name="adj2" fmla="val -37997"/>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Initial proposal as result of a “paper-based” evaluation</a:t>
            </a:r>
          </a:p>
        </p:txBody>
      </p:sp>
    </p:spTree>
    <p:extLst>
      <p:ext uri="{BB962C8B-B14F-4D97-AF65-F5344CB8AC3E}">
        <p14:creationId xmlns:p14="http://schemas.microsoft.com/office/powerpoint/2010/main" val="63483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A2C50F3-D926-F2C1-C700-1928DD3187FC}"/>
              </a:ext>
            </a:extLst>
          </p:cNvPr>
          <p:cNvSpPr>
            <a:spLocks noGrp="1"/>
          </p:cNvSpPr>
          <p:nvPr>
            <p:ph type="title"/>
          </p:nvPr>
        </p:nvSpPr>
        <p:spPr>
          <a:xfrm>
            <a:off x="838200" y="365125"/>
            <a:ext cx="10515600" cy="1325563"/>
          </a:xfrm>
        </p:spPr>
        <p:txBody>
          <a:bodyPr>
            <a:normAutofit/>
          </a:bodyPr>
          <a:lstStyle/>
          <a:p>
            <a:r>
              <a:rPr lang="en-US" dirty="0"/>
              <a:t>Technology Candidate: GTK</a:t>
            </a:r>
          </a:p>
        </p:txBody>
      </p:sp>
      <p:sp>
        <p:nvSpPr>
          <p:cNvPr id="5" name="Inhaltsplatzhalter 4">
            <a:extLst>
              <a:ext uri="{FF2B5EF4-FFF2-40B4-BE49-F238E27FC236}">
                <a16:creationId xmlns:a16="http://schemas.microsoft.com/office/drawing/2014/main" id="{DE26A937-7256-8C78-4096-2458229B0807}"/>
              </a:ext>
            </a:extLst>
          </p:cNvPr>
          <p:cNvSpPr>
            <a:spLocks noGrp="1"/>
          </p:cNvSpPr>
          <p:nvPr>
            <p:ph idx="1"/>
          </p:nvPr>
        </p:nvSpPr>
        <p:spPr>
          <a:xfrm>
            <a:off x="838200" y="1825625"/>
            <a:ext cx="10515600" cy="4351338"/>
          </a:xfrm>
        </p:spPr>
        <p:txBody>
          <a:bodyPr>
            <a:normAutofit fontScale="62500" lnSpcReduction="20000"/>
          </a:bodyPr>
          <a:lstStyle/>
          <a:p>
            <a:pPr marL="0" indent="0">
              <a:buNone/>
            </a:pPr>
            <a:r>
              <a:rPr lang="en-US" b="1" dirty="0">
                <a:sym typeface="Wingdings" panose="05000000000000000000" pitchFamily="2" charset="2"/>
              </a:rPr>
              <a:t>Major Benefits:</a:t>
            </a:r>
          </a:p>
          <a:p>
            <a:r>
              <a:rPr lang="en-US" dirty="0">
                <a:sym typeface="Wingdings" panose="05000000000000000000" pitchFamily="2" charset="2"/>
              </a:rPr>
              <a:t>SWT implementation exists  low-hanging fruit</a:t>
            </a:r>
          </a:p>
          <a:p>
            <a:r>
              <a:rPr lang="en-US" dirty="0">
                <a:sym typeface="Wingdings" panose="05000000000000000000" pitchFamily="2" charset="2"/>
              </a:rPr>
              <a:t>Native customizing via CSS, </a:t>
            </a:r>
            <a:r>
              <a:rPr lang="en-US" dirty="0">
                <a:sym typeface="Wingdings" panose="05000000000000000000" pitchFamily="2" charset="2"/>
                <a:hlinkClick r:id="rId3"/>
              </a:rPr>
              <a:t>themes available</a:t>
            </a:r>
            <a:endParaRPr lang="en-US" dirty="0">
              <a:sym typeface="Wingdings" panose="05000000000000000000" pitchFamily="2" charset="2"/>
            </a:endParaRPr>
          </a:p>
          <a:p>
            <a:r>
              <a:rPr lang="en-US" dirty="0">
                <a:sym typeface="Wingdings" panose="05000000000000000000" pitchFamily="2" charset="2"/>
              </a:rPr>
              <a:t>GTK4 implementation required anyway</a:t>
            </a:r>
          </a:p>
          <a:p>
            <a:pPr marL="0" indent="0">
              <a:spcBef>
                <a:spcPts val="2000"/>
              </a:spcBef>
              <a:buNone/>
            </a:pPr>
            <a:r>
              <a:rPr lang="en-US" b="1" dirty="0">
                <a:sym typeface="Wingdings" panose="05000000000000000000" pitchFamily="2" charset="2"/>
              </a:rPr>
              <a:t>Ports</a:t>
            </a:r>
            <a:endParaRPr lang="en-US" b="1" dirty="0"/>
          </a:p>
          <a:p>
            <a:r>
              <a:rPr lang="en-US" dirty="0"/>
              <a:t>Windows</a:t>
            </a:r>
          </a:p>
          <a:p>
            <a:pPr lvl="1"/>
            <a:r>
              <a:rPr lang="en-US" dirty="0"/>
              <a:t>GTK 3 and 4 available</a:t>
            </a:r>
          </a:p>
          <a:p>
            <a:pPr lvl="1"/>
            <a:r>
              <a:rPr lang="en-US" dirty="0"/>
              <a:t>Maps to Win32 API</a:t>
            </a:r>
          </a:p>
          <a:p>
            <a:pPr lvl="1"/>
            <a:r>
              <a:rPr lang="en-US" dirty="0">
                <a:hlinkClick r:id="rId4"/>
              </a:rPr>
              <a:t>Prototype available</a:t>
            </a:r>
            <a:endParaRPr lang="en-US" dirty="0"/>
          </a:p>
          <a:p>
            <a:r>
              <a:rPr lang="en-US" dirty="0"/>
              <a:t>MacOS</a:t>
            </a:r>
          </a:p>
          <a:p>
            <a:pPr lvl="1"/>
            <a:r>
              <a:rPr lang="en-US" dirty="0"/>
              <a:t>GTK 3 and 4 available</a:t>
            </a:r>
          </a:p>
          <a:p>
            <a:pPr lvl="1"/>
            <a:r>
              <a:rPr lang="en-US" dirty="0"/>
              <a:t>Uses Quartz backend</a:t>
            </a:r>
            <a:br>
              <a:rPr lang="en-US" dirty="0"/>
            </a:br>
            <a:r>
              <a:rPr lang="en-US" dirty="0"/>
              <a:t>(X Windows Server Port)</a:t>
            </a:r>
          </a:p>
          <a:p>
            <a:pPr lvl="1"/>
            <a:r>
              <a:rPr lang="en-US" dirty="0">
                <a:hlinkClick r:id="rId5"/>
              </a:rPr>
              <a:t>Support improved with GTK 4</a:t>
            </a:r>
            <a:endParaRPr lang="en-US" dirty="0"/>
          </a:p>
          <a:p>
            <a:pPr lvl="1"/>
            <a:r>
              <a:rPr lang="en-US" dirty="0"/>
              <a:t>Installable via </a:t>
            </a:r>
            <a:r>
              <a:rPr lang="en-US" dirty="0">
                <a:hlinkClick r:id="rId6"/>
              </a:rPr>
              <a:t>homebrew</a:t>
            </a:r>
            <a:endParaRPr lang="en-US" dirty="0"/>
          </a:p>
        </p:txBody>
      </p:sp>
      <p:pic>
        <p:nvPicPr>
          <p:cNvPr id="3" name="Grafik 2">
            <a:extLst>
              <a:ext uri="{FF2B5EF4-FFF2-40B4-BE49-F238E27FC236}">
                <a16:creationId xmlns:a16="http://schemas.microsoft.com/office/drawing/2014/main" id="{A3926A65-03B8-F389-6DDA-ADA71D956E3E}"/>
              </a:ext>
            </a:extLst>
          </p:cNvPr>
          <p:cNvPicPr>
            <a:picLocks noChangeAspect="1"/>
          </p:cNvPicPr>
          <p:nvPr/>
        </p:nvPicPr>
        <p:blipFill>
          <a:blip r:embed="rId7"/>
          <a:stretch>
            <a:fillRect/>
          </a:stretch>
        </p:blipFill>
        <p:spPr>
          <a:xfrm>
            <a:off x="5621627" y="2787650"/>
            <a:ext cx="5732171" cy="3389313"/>
          </a:xfrm>
          <a:prstGeom prst="rect">
            <a:avLst/>
          </a:prstGeom>
        </p:spPr>
      </p:pic>
      <p:sp>
        <p:nvSpPr>
          <p:cNvPr id="9" name="Date Placeholder 8">
            <a:extLst>
              <a:ext uri="{FF2B5EF4-FFF2-40B4-BE49-F238E27FC236}">
                <a16:creationId xmlns:a16="http://schemas.microsoft.com/office/drawing/2014/main" id="{49AAF73D-7518-A084-ED1A-C57D3AD2B4A9}"/>
              </a:ext>
            </a:extLst>
          </p:cNvPr>
          <p:cNvSpPr>
            <a:spLocks noGrp="1"/>
          </p:cNvSpPr>
          <p:nvPr>
            <p:ph type="dt" sz="half" idx="10"/>
          </p:nvPr>
        </p:nvSpPr>
        <p:spPr/>
        <p:txBody>
          <a:bodyPr/>
          <a:lstStyle/>
          <a:p>
            <a:r>
              <a:rPr lang="en-US"/>
              <a:t>17 May 2024</a:t>
            </a:r>
            <a:endParaRPr lang="en-US" dirty="0"/>
          </a:p>
        </p:txBody>
      </p:sp>
      <p:sp>
        <p:nvSpPr>
          <p:cNvPr id="10" name="Footer Placeholder 9">
            <a:extLst>
              <a:ext uri="{FF2B5EF4-FFF2-40B4-BE49-F238E27FC236}">
                <a16:creationId xmlns:a16="http://schemas.microsoft.com/office/drawing/2014/main" id="{54D85307-CAB5-4BE0-13FD-B67A535D8FDD}"/>
              </a:ext>
            </a:extLst>
          </p:cNvPr>
          <p:cNvSpPr>
            <a:spLocks noGrp="1"/>
          </p:cNvSpPr>
          <p:nvPr>
            <p:ph type="ftr" sz="quarter" idx="11"/>
          </p:nvPr>
        </p:nvSpPr>
        <p:spPr/>
        <p:txBody>
          <a:bodyPr/>
          <a:lstStyle/>
          <a:p>
            <a:r>
              <a:rPr lang="en-US"/>
              <a:t>Initiative 31 Kick-Off  (Heiko Klare)</a:t>
            </a:r>
            <a:endParaRPr lang="en-US" dirty="0"/>
          </a:p>
        </p:txBody>
      </p:sp>
      <p:sp>
        <p:nvSpPr>
          <p:cNvPr id="11" name="Slide Number Placeholder 10">
            <a:extLst>
              <a:ext uri="{FF2B5EF4-FFF2-40B4-BE49-F238E27FC236}">
                <a16:creationId xmlns:a16="http://schemas.microsoft.com/office/drawing/2014/main" id="{7EEBED86-FEFA-8910-7F5F-8AB883B4A3EF}"/>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3503675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7026B-C40F-7B8C-83C6-910384F8ADA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31F39EB-459A-CD78-9B68-9B0159712CD5}"/>
              </a:ext>
            </a:extLst>
          </p:cNvPr>
          <p:cNvSpPr>
            <a:spLocks noGrp="1"/>
          </p:cNvSpPr>
          <p:nvPr>
            <p:ph idx="1"/>
          </p:nvPr>
        </p:nvSpPr>
        <p:spPr/>
        <p:txBody>
          <a:bodyPr>
            <a:normAutofit/>
          </a:bodyPr>
          <a:lstStyle/>
          <a:p>
            <a:pPr marL="514350" indent="-514350">
              <a:spcBef>
                <a:spcPts val="3000"/>
              </a:spcBef>
              <a:buFont typeface="+mj-lt"/>
              <a:buAutoNum type="arabicPeriod"/>
            </a:pPr>
            <a:r>
              <a:rPr lang="en-US" dirty="0"/>
              <a:t>Introduction of Participants</a:t>
            </a:r>
          </a:p>
          <a:p>
            <a:pPr marL="514350" indent="-514350">
              <a:spcBef>
                <a:spcPts val="3000"/>
              </a:spcBef>
              <a:buFont typeface="+mj-lt"/>
              <a:buAutoNum type="arabicPeriod"/>
            </a:pPr>
            <a:r>
              <a:rPr lang="en-US" dirty="0"/>
              <a:t>Motivation Recap</a:t>
            </a:r>
          </a:p>
          <a:p>
            <a:pPr marL="514350" indent="-514350">
              <a:spcBef>
                <a:spcPts val="3000"/>
              </a:spcBef>
              <a:buFont typeface="+mj-lt"/>
              <a:buAutoNum type="arabicPeriod"/>
            </a:pPr>
            <a:r>
              <a:rPr lang="en-US" dirty="0"/>
              <a:t>Project Goals and Process</a:t>
            </a:r>
          </a:p>
          <a:p>
            <a:pPr marL="514350" indent="-514350">
              <a:spcBef>
                <a:spcPts val="3000"/>
              </a:spcBef>
              <a:buFont typeface="+mj-lt"/>
              <a:buAutoNum type="arabicPeriod"/>
            </a:pPr>
            <a:r>
              <a:rPr lang="en-US" dirty="0"/>
              <a:t>Project Organization</a:t>
            </a:r>
          </a:p>
          <a:p>
            <a:pPr marL="0" indent="0">
              <a:buNone/>
            </a:pPr>
            <a:endParaRPr lang="en-US" dirty="0"/>
          </a:p>
          <a:p>
            <a:pPr marL="0" indent="0">
              <a:buNone/>
            </a:pPr>
            <a:r>
              <a:rPr lang="en-US" b="1" dirty="0"/>
              <a:t>Goal for Today:</a:t>
            </a:r>
            <a:r>
              <a:rPr lang="en-US" dirty="0"/>
              <a:t> Agree on a General Project Setup (Teams, Tasks)</a:t>
            </a:r>
          </a:p>
        </p:txBody>
      </p:sp>
      <p:sp>
        <p:nvSpPr>
          <p:cNvPr id="4" name="Date Placeholder 3">
            <a:extLst>
              <a:ext uri="{FF2B5EF4-FFF2-40B4-BE49-F238E27FC236}">
                <a16:creationId xmlns:a16="http://schemas.microsoft.com/office/drawing/2014/main" id="{CB72403C-9B11-1AB8-A6DA-6FD11F3B0C48}"/>
              </a:ext>
            </a:extLst>
          </p:cNvPr>
          <p:cNvSpPr>
            <a:spLocks noGrp="1"/>
          </p:cNvSpPr>
          <p:nvPr>
            <p:ph type="dt" sz="half" idx="10"/>
          </p:nvPr>
        </p:nvSpPr>
        <p:spPr/>
        <p:txBody>
          <a:bodyPr/>
          <a:lstStyle/>
          <a:p>
            <a:r>
              <a:rPr lang="en-US"/>
              <a:t>17 May 2024</a:t>
            </a:r>
            <a:endParaRPr lang="en-US" dirty="0"/>
          </a:p>
        </p:txBody>
      </p:sp>
      <p:sp>
        <p:nvSpPr>
          <p:cNvPr id="5" name="Footer Placeholder 4">
            <a:extLst>
              <a:ext uri="{FF2B5EF4-FFF2-40B4-BE49-F238E27FC236}">
                <a16:creationId xmlns:a16="http://schemas.microsoft.com/office/drawing/2014/main" id="{6A780DEA-EF1B-A934-5C74-0BDF2C780E0E}"/>
              </a:ext>
            </a:extLst>
          </p:cNvPr>
          <p:cNvSpPr>
            <a:spLocks noGrp="1"/>
          </p:cNvSpPr>
          <p:nvPr>
            <p:ph type="ftr" sz="quarter" idx="11"/>
          </p:nvPr>
        </p:nvSpPr>
        <p:spPr/>
        <p:txBody>
          <a:bodyPr/>
          <a:lstStyle/>
          <a:p>
            <a:r>
              <a:rPr lang="en-US"/>
              <a:t>Initiative 31 Kick-Off  (Heiko Klare)</a:t>
            </a:r>
            <a:endParaRPr lang="en-US" dirty="0"/>
          </a:p>
        </p:txBody>
      </p:sp>
      <p:sp>
        <p:nvSpPr>
          <p:cNvPr id="6" name="Slide Number Placeholder 5">
            <a:extLst>
              <a:ext uri="{FF2B5EF4-FFF2-40B4-BE49-F238E27FC236}">
                <a16:creationId xmlns:a16="http://schemas.microsoft.com/office/drawing/2014/main" id="{B845C904-03E8-B1DF-AE2D-5E0B57D6D773}"/>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12" name="Graphic 11" descr="Stopwatch 66% outline">
            <a:extLst>
              <a:ext uri="{FF2B5EF4-FFF2-40B4-BE49-F238E27FC236}">
                <a16:creationId xmlns:a16="http://schemas.microsoft.com/office/drawing/2014/main" id="{6B53829B-1207-C8CA-7777-18C8BE95F1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85450" y="365125"/>
            <a:ext cx="1111250" cy="1111250"/>
          </a:xfrm>
          <a:prstGeom prst="rect">
            <a:avLst/>
          </a:prstGeom>
        </p:spPr>
      </p:pic>
    </p:spTree>
    <p:extLst>
      <p:ext uri="{BB962C8B-B14F-4D97-AF65-F5344CB8AC3E}">
        <p14:creationId xmlns:p14="http://schemas.microsoft.com/office/powerpoint/2010/main" val="3053521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A2C50F3-D926-F2C1-C700-1928DD3187FC}"/>
              </a:ext>
            </a:extLst>
          </p:cNvPr>
          <p:cNvSpPr>
            <a:spLocks noGrp="1"/>
          </p:cNvSpPr>
          <p:nvPr>
            <p:ph type="title"/>
          </p:nvPr>
        </p:nvSpPr>
        <p:spPr>
          <a:xfrm>
            <a:off x="838200" y="365125"/>
            <a:ext cx="10515600" cy="1325563"/>
          </a:xfrm>
        </p:spPr>
        <p:txBody>
          <a:bodyPr>
            <a:normAutofit/>
          </a:bodyPr>
          <a:lstStyle/>
          <a:p>
            <a:r>
              <a:rPr lang="en-US" dirty="0"/>
              <a:t>Technology Candidate: Swing</a:t>
            </a:r>
          </a:p>
        </p:txBody>
      </p:sp>
      <p:sp>
        <p:nvSpPr>
          <p:cNvPr id="5" name="Inhaltsplatzhalter 4">
            <a:extLst>
              <a:ext uri="{FF2B5EF4-FFF2-40B4-BE49-F238E27FC236}">
                <a16:creationId xmlns:a16="http://schemas.microsoft.com/office/drawing/2014/main" id="{DE26A937-7256-8C78-4096-2458229B0807}"/>
              </a:ext>
            </a:extLst>
          </p:cNvPr>
          <p:cNvSpPr>
            <a:spLocks noGrp="1"/>
          </p:cNvSpPr>
          <p:nvPr>
            <p:ph idx="1"/>
          </p:nvPr>
        </p:nvSpPr>
        <p:spPr>
          <a:xfrm>
            <a:off x="838200" y="1825624"/>
            <a:ext cx="10515600" cy="2835276"/>
          </a:xfrm>
        </p:spPr>
        <p:txBody>
          <a:bodyPr>
            <a:normAutofit fontScale="62500" lnSpcReduction="20000"/>
          </a:bodyPr>
          <a:lstStyle/>
          <a:p>
            <a:pPr marL="0" indent="0">
              <a:buNone/>
            </a:pPr>
            <a:r>
              <a:rPr lang="en-US" b="1" dirty="0">
                <a:sym typeface="Wingdings" panose="05000000000000000000" pitchFamily="2" charset="2"/>
              </a:rPr>
              <a:t>Major Benefits</a:t>
            </a:r>
          </a:p>
          <a:p>
            <a:r>
              <a:rPr lang="en-US" sz="2800" dirty="0"/>
              <a:t>Purely Java </a:t>
            </a:r>
          </a:p>
          <a:p>
            <a:pPr lvl="1"/>
            <a:r>
              <a:rPr lang="en-US" dirty="0"/>
              <a:t>Java-native platform independence</a:t>
            </a:r>
          </a:p>
          <a:p>
            <a:pPr lvl="1"/>
            <a:r>
              <a:rPr lang="en-US" dirty="0"/>
              <a:t>Easy deployment</a:t>
            </a:r>
          </a:p>
          <a:p>
            <a:pPr lvl="1"/>
            <a:r>
              <a:rPr lang="en-US" dirty="0"/>
              <a:t>Developer availability</a:t>
            </a:r>
          </a:p>
          <a:p>
            <a:r>
              <a:rPr lang="en-US" dirty="0"/>
              <a:t>Used by </a:t>
            </a:r>
            <a:r>
              <a:rPr lang="en-US" dirty="0">
                <a:hlinkClick r:id="rId4"/>
              </a:rPr>
              <a:t>IntelliJ</a:t>
            </a:r>
            <a:r>
              <a:rPr lang="en-US" dirty="0"/>
              <a:t> / maintained by </a:t>
            </a:r>
            <a:r>
              <a:rPr lang="en-US" dirty="0">
                <a:hlinkClick r:id="rId5"/>
              </a:rPr>
              <a:t>Oracle</a:t>
            </a:r>
            <a:endParaRPr lang="en-US" dirty="0"/>
          </a:p>
          <a:p>
            <a:r>
              <a:rPr lang="en-US" dirty="0"/>
              <a:t>Customizable look &amp; feel, existing </a:t>
            </a:r>
            <a:r>
              <a:rPr lang="en-US" dirty="0">
                <a:hlinkClick r:id="rId6"/>
              </a:rPr>
              <a:t>themes</a:t>
            </a:r>
            <a:endParaRPr lang="en-US" dirty="0">
              <a:sym typeface="Wingdings" panose="05000000000000000000" pitchFamily="2" charset="2"/>
            </a:endParaRPr>
          </a:p>
          <a:p>
            <a:pPr marL="0" indent="0">
              <a:spcBef>
                <a:spcPts val="2000"/>
              </a:spcBef>
              <a:buNone/>
            </a:pPr>
            <a:r>
              <a:rPr lang="en-US" b="1" dirty="0">
                <a:sym typeface="Wingdings" panose="05000000000000000000" pitchFamily="2" charset="2"/>
              </a:rPr>
              <a:t>Existing Prototype </a:t>
            </a:r>
            <a:r>
              <a:rPr lang="en-US" b="1" dirty="0" err="1">
                <a:sym typeface="Wingdings" panose="05000000000000000000" pitchFamily="2" charset="2"/>
              </a:rPr>
              <a:t>SWTSwing</a:t>
            </a:r>
            <a:endParaRPr lang="en-US" b="1" dirty="0">
              <a:sym typeface="Wingdings" panose="05000000000000000000" pitchFamily="2" charset="2"/>
            </a:endParaRPr>
          </a:p>
          <a:p>
            <a:r>
              <a:rPr lang="en-US" dirty="0">
                <a:sym typeface="Wingdings" panose="05000000000000000000" pitchFamily="2" charset="2"/>
                <a:hlinkClick r:id="rId7"/>
              </a:rPr>
              <a:t>Eclipse Issue Tracker</a:t>
            </a:r>
            <a:r>
              <a:rPr lang="en-US" dirty="0">
                <a:sym typeface="Wingdings" panose="05000000000000000000" pitchFamily="2" charset="2"/>
              </a:rPr>
              <a:t>, </a:t>
            </a:r>
            <a:r>
              <a:rPr lang="en-US" dirty="0">
                <a:sym typeface="Wingdings" panose="05000000000000000000" pitchFamily="2" charset="2"/>
                <a:hlinkClick r:id="rId8"/>
              </a:rPr>
              <a:t>Eclipse Forum</a:t>
            </a:r>
            <a:endParaRPr lang="en-US" dirty="0">
              <a:sym typeface="Wingdings" panose="05000000000000000000" pitchFamily="2" charset="2"/>
            </a:endParaRPr>
          </a:p>
        </p:txBody>
      </p:sp>
      <p:pic>
        <p:nvPicPr>
          <p:cNvPr id="2" name="Picture 2" descr="dark">
            <a:extLst>
              <a:ext uri="{FF2B5EF4-FFF2-40B4-BE49-F238E27FC236}">
                <a16:creationId xmlns:a16="http://schemas.microsoft.com/office/drawing/2014/main" id="{583BC79C-196A-93BD-7864-793526D5B85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83250" y="1690689"/>
            <a:ext cx="5670550" cy="286924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256068D-75F3-B24C-EBFF-54CE465AA9A0}"/>
              </a:ext>
            </a:extLst>
          </p:cNvPr>
          <p:cNvSpPr txBox="1"/>
          <p:nvPr>
            <p:custDataLst>
              <p:tags r:id="rId1"/>
            </p:custDataLst>
          </p:nvPr>
        </p:nvSpPr>
        <p:spPr>
          <a:xfrm>
            <a:off x="838200" y="4716156"/>
            <a:ext cx="10515600" cy="1460807"/>
          </a:xfrm>
          <a:prstGeom prst="rect">
            <a:avLst/>
          </a:prstGeom>
          <a:solidFill>
            <a:schemeClr val="accent3"/>
          </a:solidFill>
        </p:spPr>
        <p:txBody>
          <a:bodyPr vert="horz" lIns="108000" tIns="108000" rIns="108000" bIns="108000" rtlCol="0">
            <a:noAutofit/>
          </a:bodyPr>
          <a:lstStyle>
            <a:lvl1pPr marL="0" lvl="0" indent="0" defTabSz="914400" eaLnBrk="1" latinLnBrk="0" hangingPunct="1">
              <a:lnSpc>
                <a:spcPct val="100000"/>
              </a:lnSpc>
              <a:spcBef>
                <a:spcPts val="800"/>
              </a:spcBef>
              <a:buClr>
                <a:srgbClr val="B70032"/>
              </a:buClr>
              <a:buSzPct val="25000"/>
              <a:buFont typeface="Calibri" panose="020F0502020204030204" pitchFamily="34" charset="0"/>
              <a:buChar char="​"/>
              <a:defRPr sz="1600">
                <a:latin typeface="+mn-lt"/>
              </a:defRPr>
            </a:lvl1pPr>
            <a:lvl2pPr marL="252000" indent="-252000" defTabSz="914400" eaLnBrk="1" latinLnBrk="0" hangingPunct="1">
              <a:lnSpc>
                <a:spcPct val="100000"/>
              </a:lnSpc>
              <a:spcBef>
                <a:spcPts val="800"/>
              </a:spcBef>
              <a:buClr>
                <a:srgbClr val="B70032"/>
              </a:buClr>
              <a:buSzPct val="75000"/>
              <a:buFont typeface="Wingdings 3" panose="05040102010807070707" pitchFamily="18" charset="2"/>
              <a:buChar char=""/>
              <a:defRPr sz="1600">
                <a:latin typeface="+mn-lt"/>
              </a:defRPr>
            </a:lvl2pPr>
            <a:lvl3pPr marL="504000" indent="-252000" defTabSz="914400" eaLnBrk="1" latinLnBrk="0" hangingPunct="1">
              <a:lnSpc>
                <a:spcPct val="100000"/>
              </a:lnSpc>
              <a:spcBef>
                <a:spcPts val="400"/>
              </a:spcBef>
              <a:buClr>
                <a:srgbClr val="B70032"/>
              </a:buClr>
              <a:buSzPct val="75000"/>
              <a:buFont typeface="Wingdings 3" panose="05040102010807070707" pitchFamily="18" charset="2"/>
              <a:buChar char="u"/>
              <a:defRPr sz="1600">
                <a:latin typeface="+mn-lt"/>
              </a:defRPr>
            </a:lvl3pPr>
            <a:lvl4pPr marL="720000" indent="-216000" defTabSz="914400" eaLnBrk="1" latinLnBrk="0" hangingPunct="1">
              <a:lnSpc>
                <a:spcPct val="100000"/>
              </a:lnSpc>
              <a:spcBef>
                <a:spcPts val="200"/>
              </a:spcBef>
              <a:buClr>
                <a:srgbClr val="B70032"/>
              </a:buClr>
              <a:buSzPct val="75000"/>
              <a:buFont typeface="Verdana" panose="020B0604030504040204" pitchFamily="34" charset="0"/>
              <a:buChar char="&gt;"/>
              <a:defRPr sz="1400">
                <a:latin typeface="+mn-lt"/>
              </a:defRPr>
            </a:lvl4pPr>
            <a:lvl5pPr marL="936000" indent="-216000" defTabSz="914400" eaLnBrk="1" latinLnBrk="0" hangingPunct="1">
              <a:lnSpc>
                <a:spcPct val="100000"/>
              </a:lnSpc>
              <a:spcBef>
                <a:spcPts val="200"/>
              </a:spcBef>
              <a:buClr>
                <a:srgbClr val="B70032"/>
              </a:buClr>
              <a:buSzPct val="75000"/>
              <a:buFont typeface="Verdana" panose="020B0604030504040204" pitchFamily="34" charset="0"/>
              <a:buChar char="&gt;"/>
              <a:defRPr sz="1400">
                <a:latin typeface="+mn-lt"/>
              </a:defRPr>
            </a:lvl5pPr>
            <a:lvl6pPr marL="1152000" indent="-216000" defTabSz="914400">
              <a:lnSpc>
                <a:spcPct val="100000"/>
              </a:lnSpc>
              <a:spcBef>
                <a:spcPts val="200"/>
              </a:spcBef>
              <a:buClr>
                <a:srgbClr val="B70032"/>
              </a:buClr>
              <a:buSzPct val="75000"/>
              <a:buFont typeface="Verdana" panose="020B0604030504040204" pitchFamily="34" charset="0"/>
              <a:buChar char="&gt;"/>
              <a:defRPr sz="1400">
                <a:latin typeface="+mn-lt"/>
              </a:defRPr>
            </a:lvl6pPr>
            <a:lvl7pPr marL="1368000" indent="-216000" defTabSz="914400">
              <a:lnSpc>
                <a:spcPct val="100000"/>
              </a:lnSpc>
              <a:spcBef>
                <a:spcPts val="200"/>
              </a:spcBef>
              <a:buClr>
                <a:srgbClr val="B70032"/>
              </a:buClr>
              <a:buSzPct val="75000"/>
              <a:buFont typeface="Verdana" panose="020B0604030504040204" pitchFamily="34" charset="0"/>
              <a:buChar char="&gt;"/>
              <a:defRPr sz="1400">
                <a:latin typeface="+mn-lt"/>
              </a:defRPr>
            </a:lvl7pPr>
            <a:lvl8pPr marL="1584000" indent="-216000" defTabSz="914400">
              <a:lnSpc>
                <a:spcPct val="100000"/>
              </a:lnSpc>
              <a:spcBef>
                <a:spcPts val="200"/>
              </a:spcBef>
              <a:buClr>
                <a:srgbClr val="B70032"/>
              </a:buClr>
              <a:buSzPct val="75000"/>
              <a:buFont typeface="Verdana" panose="020B0604030504040204" pitchFamily="34" charset="0"/>
              <a:buChar char="&gt;"/>
              <a:defRPr sz="1200">
                <a:latin typeface="+mn-lt"/>
              </a:defRPr>
            </a:lvl8pPr>
            <a:lvl9pPr marL="1800000" indent="-216000" defTabSz="914400">
              <a:lnSpc>
                <a:spcPct val="100000"/>
              </a:lnSpc>
              <a:spcBef>
                <a:spcPts val="200"/>
              </a:spcBef>
              <a:buClr>
                <a:srgbClr val="B70032"/>
              </a:buClr>
              <a:buSzPct val="75000"/>
              <a:buFont typeface="Verdana" panose="020B0604030504040204" pitchFamily="34" charset="0"/>
              <a:buChar char="&gt;"/>
              <a:defRPr sz="1200">
                <a:latin typeface="+mn-lt"/>
              </a:defRPr>
            </a:lvl9pPr>
          </a:lstStyle>
          <a:p>
            <a:r>
              <a:rPr lang="en-US" b="1" dirty="0">
                <a:solidFill>
                  <a:srgbClr val="000000"/>
                </a:solidFill>
                <a:hlinkClick r:id="rId5"/>
              </a:rPr>
              <a:t>Oracle Java Client Roadmap </a:t>
            </a:r>
            <a:r>
              <a:rPr lang="en-US" sz="1400" b="1" dirty="0">
                <a:solidFill>
                  <a:srgbClr val="000000"/>
                </a:solidFill>
                <a:hlinkClick r:id="rId5"/>
              </a:rPr>
              <a:t>(2020)</a:t>
            </a:r>
            <a:endParaRPr lang="en-US" sz="1400" b="1" dirty="0">
              <a:solidFill>
                <a:srgbClr val="000000"/>
              </a:solidFill>
            </a:endParaRPr>
          </a:p>
          <a:p>
            <a:pPr>
              <a:spcBef>
                <a:spcPts val="600"/>
              </a:spcBef>
            </a:pPr>
            <a:r>
              <a:rPr lang="en-US" sz="1400" dirty="0"/>
              <a:t>”Swing and AWT: AWT has been an integral part of Java SE since its launch in 1995. Swing was introduced shortly thereafter as a separate library and finally incorporated into “J2SE 1.2” in 1998. Both toolkits are part of the Java SE Specification and core to many other toolkits and applications that build on top of them.</a:t>
            </a:r>
          </a:p>
          <a:p>
            <a:pPr>
              <a:spcBef>
                <a:spcPts val="400"/>
              </a:spcBef>
            </a:pPr>
            <a:r>
              <a:rPr lang="en-US" sz="1400" b="1" dirty="0"/>
              <a:t>Oracle will continue developing Swing and AWT across all supported releases as a core Java SE technology.</a:t>
            </a:r>
            <a:r>
              <a:rPr lang="en-US" sz="1400" dirty="0"/>
              <a:t>”</a:t>
            </a:r>
            <a:endParaRPr lang="en-US" sz="1200" dirty="0">
              <a:solidFill>
                <a:srgbClr val="000000"/>
              </a:solidFill>
            </a:endParaRPr>
          </a:p>
        </p:txBody>
      </p:sp>
      <p:sp>
        <p:nvSpPr>
          <p:cNvPr id="9" name="Date Placeholder 8">
            <a:extLst>
              <a:ext uri="{FF2B5EF4-FFF2-40B4-BE49-F238E27FC236}">
                <a16:creationId xmlns:a16="http://schemas.microsoft.com/office/drawing/2014/main" id="{5458AEC4-4285-5662-2755-7EB30EC896BF}"/>
              </a:ext>
            </a:extLst>
          </p:cNvPr>
          <p:cNvSpPr>
            <a:spLocks noGrp="1"/>
          </p:cNvSpPr>
          <p:nvPr>
            <p:ph type="dt" sz="half" idx="10"/>
          </p:nvPr>
        </p:nvSpPr>
        <p:spPr/>
        <p:txBody>
          <a:bodyPr/>
          <a:lstStyle/>
          <a:p>
            <a:r>
              <a:rPr lang="en-US"/>
              <a:t>17 May 2024</a:t>
            </a:r>
            <a:endParaRPr lang="en-US" dirty="0"/>
          </a:p>
        </p:txBody>
      </p:sp>
      <p:sp>
        <p:nvSpPr>
          <p:cNvPr id="10" name="Footer Placeholder 9">
            <a:extLst>
              <a:ext uri="{FF2B5EF4-FFF2-40B4-BE49-F238E27FC236}">
                <a16:creationId xmlns:a16="http://schemas.microsoft.com/office/drawing/2014/main" id="{9E68E20D-CA2A-19CE-B2F1-8AF62C8A8836}"/>
              </a:ext>
            </a:extLst>
          </p:cNvPr>
          <p:cNvSpPr>
            <a:spLocks noGrp="1"/>
          </p:cNvSpPr>
          <p:nvPr>
            <p:ph type="ftr" sz="quarter" idx="11"/>
          </p:nvPr>
        </p:nvSpPr>
        <p:spPr/>
        <p:txBody>
          <a:bodyPr/>
          <a:lstStyle/>
          <a:p>
            <a:r>
              <a:rPr lang="en-US"/>
              <a:t>Initiative 31 Kick-Off  (Heiko Klare)</a:t>
            </a:r>
            <a:endParaRPr lang="en-US" dirty="0"/>
          </a:p>
        </p:txBody>
      </p:sp>
      <p:sp>
        <p:nvSpPr>
          <p:cNvPr id="11" name="Slide Number Placeholder 10">
            <a:extLst>
              <a:ext uri="{FF2B5EF4-FFF2-40B4-BE49-F238E27FC236}">
                <a16:creationId xmlns:a16="http://schemas.microsoft.com/office/drawing/2014/main" id="{AE90E841-92FA-6455-A6BF-6CCCAB0FEABE}"/>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246120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A2C50F3-D926-F2C1-C700-1928DD3187FC}"/>
              </a:ext>
            </a:extLst>
          </p:cNvPr>
          <p:cNvSpPr>
            <a:spLocks noGrp="1"/>
          </p:cNvSpPr>
          <p:nvPr>
            <p:ph type="title"/>
          </p:nvPr>
        </p:nvSpPr>
        <p:spPr>
          <a:xfrm>
            <a:off x="838200" y="365125"/>
            <a:ext cx="10515600" cy="1325563"/>
          </a:xfrm>
        </p:spPr>
        <p:txBody>
          <a:bodyPr>
            <a:normAutofit/>
          </a:bodyPr>
          <a:lstStyle/>
          <a:p>
            <a:r>
              <a:rPr lang="en-US" dirty="0"/>
              <a:t>Technology Candidate: </a:t>
            </a:r>
            <a:r>
              <a:rPr lang="en-US" dirty="0" err="1"/>
              <a:t>Skia</a:t>
            </a:r>
            <a:r>
              <a:rPr lang="en-US" dirty="0"/>
              <a:t> with VCL</a:t>
            </a:r>
          </a:p>
        </p:txBody>
      </p:sp>
      <p:sp>
        <p:nvSpPr>
          <p:cNvPr id="5" name="Inhaltsplatzhalter 4">
            <a:extLst>
              <a:ext uri="{FF2B5EF4-FFF2-40B4-BE49-F238E27FC236}">
                <a16:creationId xmlns:a16="http://schemas.microsoft.com/office/drawing/2014/main" id="{DE26A937-7256-8C78-4096-2458229B0807}"/>
              </a:ext>
            </a:extLst>
          </p:cNvPr>
          <p:cNvSpPr>
            <a:spLocks noGrp="1"/>
          </p:cNvSpPr>
          <p:nvPr>
            <p:ph idx="1"/>
          </p:nvPr>
        </p:nvSpPr>
        <p:spPr>
          <a:xfrm>
            <a:off x="838200" y="1825624"/>
            <a:ext cx="4292600" cy="4111626"/>
          </a:xfrm>
        </p:spPr>
        <p:txBody>
          <a:bodyPr>
            <a:normAutofit fontScale="62500" lnSpcReduction="20000"/>
          </a:bodyPr>
          <a:lstStyle/>
          <a:p>
            <a:pPr marL="0" indent="0">
              <a:buNone/>
            </a:pPr>
            <a:r>
              <a:rPr lang="en-US" b="1" dirty="0">
                <a:sym typeface="Wingdings" panose="05000000000000000000" pitchFamily="2" charset="2"/>
              </a:rPr>
              <a:t>Major Benefits</a:t>
            </a:r>
          </a:p>
          <a:p>
            <a:r>
              <a:rPr lang="en-US" sz="2800" dirty="0"/>
              <a:t>Fast, widely adopted graphics library</a:t>
            </a:r>
          </a:p>
          <a:p>
            <a:r>
              <a:rPr lang="en-US" sz="2800" dirty="0"/>
              <a:t>Enabler for </a:t>
            </a:r>
            <a:r>
              <a:rPr lang="en-US" sz="2800" dirty="0" err="1"/>
              <a:t>WebAssembly</a:t>
            </a:r>
            <a:r>
              <a:rPr lang="en-US" sz="2800" dirty="0"/>
              <a:t> deployment</a:t>
            </a:r>
          </a:p>
          <a:p>
            <a:r>
              <a:rPr lang="en-US" dirty="0"/>
              <a:t>Potential c</a:t>
            </a:r>
            <a:r>
              <a:rPr lang="en-US" sz="2800" dirty="0"/>
              <a:t>ombination with other </a:t>
            </a:r>
            <a:r>
              <a:rPr lang="en-US" sz="2800" dirty="0" err="1"/>
              <a:t>Skia</a:t>
            </a:r>
            <a:r>
              <a:rPr lang="en-US" sz="2800" dirty="0"/>
              <a:t>-based products</a:t>
            </a:r>
            <a:endParaRPr lang="en-US" dirty="0">
              <a:latin typeface="+mj-lt"/>
            </a:endParaRPr>
          </a:p>
          <a:p>
            <a:pPr marL="0" indent="0">
              <a:spcBef>
                <a:spcPts val="2000"/>
              </a:spcBef>
              <a:buNone/>
            </a:pPr>
            <a:r>
              <a:rPr lang="en-US" sz="2600" i="1" dirty="0">
                <a:sym typeface="Wingdings" panose="05000000000000000000" pitchFamily="2" charset="2"/>
                <a:hlinkClick r:id="rId3"/>
              </a:rPr>
              <a:t>Consider high update frequency</a:t>
            </a:r>
            <a:endParaRPr lang="en-US" sz="2600" i="1" dirty="0">
              <a:sym typeface="Wingdings" panose="05000000000000000000" pitchFamily="2" charset="2"/>
            </a:endParaRPr>
          </a:p>
          <a:p>
            <a:pPr marL="0" indent="0">
              <a:spcBef>
                <a:spcPts val="2000"/>
              </a:spcBef>
              <a:buNone/>
            </a:pPr>
            <a:r>
              <a:rPr lang="en-US" b="1" dirty="0"/>
              <a:t>Widget Frameworks</a:t>
            </a:r>
          </a:p>
          <a:p>
            <a:r>
              <a:rPr lang="en-US" dirty="0">
                <a:hlinkClick r:id="rId4"/>
              </a:rPr>
              <a:t>Visual Component Library (VCL)</a:t>
            </a:r>
            <a:r>
              <a:rPr lang="en-US" dirty="0"/>
              <a:t> </a:t>
            </a:r>
            <a:br>
              <a:rPr lang="en-US" dirty="0"/>
            </a:br>
            <a:r>
              <a:rPr lang="en-US" dirty="0"/>
              <a:t>from LibreOffice</a:t>
            </a:r>
          </a:p>
          <a:p>
            <a:pPr lvl="1"/>
            <a:r>
              <a:rPr lang="en-US" dirty="0">
                <a:hlinkClick r:id="rId5"/>
              </a:rPr>
              <a:t>Library is open source</a:t>
            </a:r>
            <a:endParaRPr lang="en-US" dirty="0"/>
          </a:p>
          <a:p>
            <a:pPr lvl="1"/>
            <a:r>
              <a:rPr lang="en-US" dirty="0"/>
              <a:t>Shared efforts with LibreOffice</a:t>
            </a:r>
          </a:p>
          <a:p>
            <a:pPr lvl="1"/>
            <a:r>
              <a:rPr lang="en-US" dirty="0"/>
              <a:t>Possibility of integration with LibreOffice</a:t>
            </a:r>
          </a:p>
          <a:p>
            <a:r>
              <a:rPr lang="en-US" dirty="0"/>
              <a:t>Alternative Candidate: Flutter</a:t>
            </a:r>
          </a:p>
          <a:p>
            <a:pPr lvl="1"/>
            <a:r>
              <a:rPr lang="en-US" dirty="0"/>
              <a:t>Risk: young, fast evolving</a:t>
            </a:r>
          </a:p>
          <a:p>
            <a:pPr marL="0" indent="0">
              <a:buNone/>
            </a:pPr>
            <a:endParaRPr lang="en-US" dirty="0">
              <a:sym typeface="Wingdings" panose="05000000000000000000" pitchFamily="2" charset="2"/>
            </a:endParaRPr>
          </a:p>
        </p:txBody>
      </p:sp>
      <p:pic>
        <p:nvPicPr>
          <p:cNvPr id="3" name="Grafik 5">
            <a:extLst>
              <a:ext uri="{FF2B5EF4-FFF2-40B4-BE49-F238E27FC236}">
                <a16:creationId xmlns:a16="http://schemas.microsoft.com/office/drawing/2014/main" id="{DB46E44D-3EEB-E05C-D553-1A6A219CBDEA}"/>
              </a:ext>
            </a:extLst>
          </p:cNvPr>
          <p:cNvPicPr>
            <a:picLocks noChangeAspect="1"/>
          </p:cNvPicPr>
          <p:nvPr/>
        </p:nvPicPr>
        <p:blipFill>
          <a:blip r:embed="rId6"/>
          <a:stretch>
            <a:fillRect/>
          </a:stretch>
        </p:blipFill>
        <p:spPr>
          <a:xfrm>
            <a:off x="5289550" y="1690689"/>
            <a:ext cx="6064250" cy="3671552"/>
          </a:xfrm>
          <a:prstGeom prst="rect">
            <a:avLst/>
          </a:prstGeom>
        </p:spPr>
      </p:pic>
      <p:sp>
        <p:nvSpPr>
          <p:cNvPr id="6" name="Date Placeholder 5">
            <a:extLst>
              <a:ext uri="{FF2B5EF4-FFF2-40B4-BE49-F238E27FC236}">
                <a16:creationId xmlns:a16="http://schemas.microsoft.com/office/drawing/2014/main" id="{72FA97F1-3489-C7B9-E268-A5A5A3838EAA}"/>
              </a:ext>
            </a:extLst>
          </p:cNvPr>
          <p:cNvSpPr>
            <a:spLocks noGrp="1"/>
          </p:cNvSpPr>
          <p:nvPr>
            <p:ph type="dt" sz="half" idx="10"/>
          </p:nvPr>
        </p:nvSpPr>
        <p:spPr/>
        <p:txBody>
          <a:bodyPr/>
          <a:lstStyle/>
          <a:p>
            <a:r>
              <a:rPr lang="en-US"/>
              <a:t>17 May 2024</a:t>
            </a:r>
            <a:endParaRPr lang="en-US" dirty="0"/>
          </a:p>
        </p:txBody>
      </p:sp>
      <p:sp>
        <p:nvSpPr>
          <p:cNvPr id="8" name="Footer Placeholder 7">
            <a:extLst>
              <a:ext uri="{FF2B5EF4-FFF2-40B4-BE49-F238E27FC236}">
                <a16:creationId xmlns:a16="http://schemas.microsoft.com/office/drawing/2014/main" id="{238265AA-3D6E-EE22-3833-644C15A31007}"/>
              </a:ext>
            </a:extLst>
          </p:cNvPr>
          <p:cNvSpPr>
            <a:spLocks noGrp="1"/>
          </p:cNvSpPr>
          <p:nvPr>
            <p:ph type="ftr" sz="quarter" idx="11"/>
          </p:nvPr>
        </p:nvSpPr>
        <p:spPr/>
        <p:txBody>
          <a:bodyPr/>
          <a:lstStyle/>
          <a:p>
            <a:r>
              <a:rPr lang="en-US"/>
              <a:t>Initiative 31 Kick-Off  (Heiko Klare)</a:t>
            </a:r>
            <a:endParaRPr lang="en-US" dirty="0"/>
          </a:p>
        </p:txBody>
      </p:sp>
      <p:sp>
        <p:nvSpPr>
          <p:cNvPr id="9" name="Slide Number Placeholder 8">
            <a:extLst>
              <a:ext uri="{FF2B5EF4-FFF2-40B4-BE49-F238E27FC236}">
                <a16:creationId xmlns:a16="http://schemas.microsoft.com/office/drawing/2014/main" id="{B1FC174C-4940-6D06-5C64-3C574E4660B6}"/>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718688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E1684-4C38-CC5A-83DF-F0B265BE0ECE}"/>
              </a:ext>
            </a:extLst>
          </p:cNvPr>
          <p:cNvSpPr>
            <a:spLocks noGrp="1"/>
          </p:cNvSpPr>
          <p:nvPr>
            <p:ph type="title"/>
          </p:nvPr>
        </p:nvSpPr>
        <p:spPr/>
        <p:txBody>
          <a:bodyPr/>
          <a:lstStyle/>
          <a:p>
            <a:r>
              <a:rPr lang="en-US" dirty="0"/>
              <a:t>Prototype Phase: Evaluation</a:t>
            </a:r>
          </a:p>
        </p:txBody>
      </p:sp>
      <p:sp>
        <p:nvSpPr>
          <p:cNvPr id="3" name="Content Placeholder 2">
            <a:extLst>
              <a:ext uri="{FF2B5EF4-FFF2-40B4-BE49-F238E27FC236}">
                <a16:creationId xmlns:a16="http://schemas.microsoft.com/office/drawing/2014/main" id="{FABB2F65-8B85-76D6-67E3-4E5B0C9AE8F7}"/>
              </a:ext>
            </a:extLst>
          </p:cNvPr>
          <p:cNvSpPr>
            <a:spLocks noGrp="1"/>
          </p:cNvSpPr>
          <p:nvPr>
            <p:ph idx="1"/>
          </p:nvPr>
        </p:nvSpPr>
        <p:spPr/>
        <p:txBody>
          <a:bodyPr>
            <a:normAutofit/>
          </a:bodyPr>
          <a:lstStyle/>
          <a:p>
            <a:pPr marL="0" indent="0">
              <a:buNone/>
            </a:pPr>
            <a:r>
              <a:rPr lang="en-US" sz="2000" b="1" dirty="0"/>
              <a:t>Outcome:</a:t>
            </a:r>
            <a:r>
              <a:rPr lang="en-US" sz="2000" dirty="0"/>
              <a:t> Assessment of technologies with respect to key questions:</a:t>
            </a:r>
          </a:p>
          <a:p>
            <a:pPr marL="457200" indent="-457200">
              <a:buFont typeface="+mj-lt"/>
              <a:buAutoNum type="arabicPeriod"/>
            </a:pPr>
            <a:r>
              <a:rPr lang="en-US" sz="2000" dirty="0"/>
              <a:t>Is technology X suited for the project’s goal?</a:t>
            </a:r>
          </a:p>
          <a:p>
            <a:pPr marL="457200" indent="-457200">
              <a:buFont typeface="+mj-lt"/>
              <a:buAutoNum type="arabicPeriod"/>
            </a:pPr>
            <a:r>
              <a:rPr lang="en-US" sz="2000" dirty="0"/>
              <a:t>Which of the suited technologies best fits for the project’s goal?</a:t>
            </a:r>
          </a:p>
          <a:p>
            <a:pPr marL="0" indent="0">
              <a:buNone/>
            </a:pPr>
            <a:r>
              <a:rPr lang="en-US" sz="2000" dirty="0"/>
              <a:t>Used by WG companies to choose best fitting one to realize</a:t>
            </a:r>
          </a:p>
          <a:p>
            <a:pPr marL="0" indent="0">
              <a:spcBef>
                <a:spcPts val="2500"/>
              </a:spcBef>
              <a:buNone/>
            </a:pPr>
            <a:r>
              <a:rPr lang="en-US" sz="2000" b="1" dirty="0"/>
              <a:t>Remarks:</a:t>
            </a:r>
          </a:p>
          <a:p>
            <a:pPr>
              <a:lnSpc>
                <a:spcPct val="110000"/>
              </a:lnSpc>
            </a:pPr>
            <a:r>
              <a:rPr lang="en-US" sz="2000" dirty="0"/>
              <a:t>We (prototype developers) will not make the decision but provide the necessary information to make an educated decision</a:t>
            </a:r>
          </a:p>
          <a:p>
            <a:pPr>
              <a:lnSpc>
                <a:spcPct val="110000"/>
              </a:lnSpc>
            </a:pPr>
            <a:r>
              <a:rPr lang="en-US" sz="2000" dirty="0"/>
              <a:t>There will not be a “winner technology”, it is all about an objective evaluation for the goals defined in the beginning</a:t>
            </a:r>
          </a:p>
        </p:txBody>
      </p:sp>
      <p:sp>
        <p:nvSpPr>
          <p:cNvPr id="4" name="Date Placeholder 3">
            <a:extLst>
              <a:ext uri="{FF2B5EF4-FFF2-40B4-BE49-F238E27FC236}">
                <a16:creationId xmlns:a16="http://schemas.microsoft.com/office/drawing/2014/main" id="{3740DA6B-99A9-9980-AC26-B1210D5F29E5}"/>
              </a:ext>
            </a:extLst>
          </p:cNvPr>
          <p:cNvSpPr>
            <a:spLocks noGrp="1"/>
          </p:cNvSpPr>
          <p:nvPr>
            <p:ph type="dt" sz="half" idx="10"/>
          </p:nvPr>
        </p:nvSpPr>
        <p:spPr/>
        <p:txBody>
          <a:bodyPr/>
          <a:lstStyle/>
          <a:p>
            <a:r>
              <a:rPr lang="en-US"/>
              <a:t>17 May 2024</a:t>
            </a:r>
            <a:endParaRPr lang="en-US" dirty="0"/>
          </a:p>
        </p:txBody>
      </p:sp>
      <p:sp>
        <p:nvSpPr>
          <p:cNvPr id="5" name="Footer Placeholder 4">
            <a:extLst>
              <a:ext uri="{FF2B5EF4-FFF2-40B4-BE49-F238E27FC236}">
                <a16:creationId xmlns:a16="http://schemas.microsoft.com/office/drawing/2014/main" id="{301A8711-F96D-A623-C080-5BBBF6E7990A}"/>
              </a:ext>
            </a:extLst>
          </p:cNvPr>
          <p:cNvSpPr>
            <a:spLocks noGrp="1"/>
          </p:cNvSpPr>
          <p:nvPr>
            <p:ph type="ftr" sz="quarter" idx="11"/>
          </p:nvPr>
        </p:nvSpPr>
        <p:spPr/>
        <p:txBody>
          <a:bodyPr/>
          <a:lstStyle/>
          <a:p>
            <a:r>
              <a:rPr lang="en-US"/>
              <a:t>Initiative 31 Kick-Off  (Heiko Klare)</a:t>
            </a:r>
            <a:endParaRPr lang="en-US" dirty="0"/>
          </a:p>
        </p:txBody>
      </p:sp>
      <p:sp>
        <p:nvSpPr>
          <p:cNvPr id="6" name="Slide Number Placeholder 5">
            <a:extLst>
              <a:ext uri="{FF2B5EF4-FFF2-40B4-BE49-F238E27FC236}">
                <a16:creationId xmlns:a16="http://schemas.microsoft.com/office/drawing/2014/main" id="{0F9A9AD0-93C5-5FFF-E9D8-2BE9C30AA8B7}"/>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2716938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8F8EFA-85D3-63DB-C4C5-3050674C1E90}"/>
              </a:ext>
            </a:extLst>
          </p:cNvPr>
          <p:cNvSpPr>
            <a:spLocks noGrp="1"/>
          </p:cNvSpPr>
          <p:nvPr>
            <p:ph type="title"/>
          </p:nvPr>
        </p:nvSpPr>
        <p:spPr/>
        <p:txBody>
          <a:bodyPr/>
          <a:lstStyle/>
          <a:p>
            <a:r>
              <a:rPr lang="en-US" dirty="0"/>
              <a:t>Project Organization</a:t>
            </a:r>
          </a:p>
        </p:txBody>
      </p:sp>
      <p:sp>
        <p:nvSpPr>
          <p:cNvPr id="5" name="Text Placeholder 4">
            <a:extLst>
              <a:ext uri="{FF2B5EF4-FFF2-40B4-BE49-F238E27FC236}">
                <a16:creationId xmlns:a16="http://schemas.microsoft.com/office/drawing/2014/main" id="{FC9F16A9-BDC9-D0CF-FFD4-F8FE542111A4}"/>
              </a:ext>
            </a:extLst>
          </p:cNvPr>
          <p:cNvSpPr>
            <a:spLocks noGrp="1"/>
          </p:cNvSpPr>
          <p:nvPr>
            <p:ph type="body" idx="1"/>
          </p:nvPr>
        </p:nvSpPr>
        <p:spPr/>
        <p:txBody>
          <a:bodyPr/>
          <a:lstStyle/>
          <a:p>
            <a:endParaRPr lang="en-US" dirty="0"/>
          </a:p>
        </p:txBody>
      </p:sp>
      <p:sp>
        <p:nvSpPr>
          <p:cNvPr id="6" name="Date Placeholder 5">
            <a:extLst>
              <a:ext uri="{FF2B5EF4-FFF2-40B4-BE49-F238E27FC236}">
                <a16:creationId xmlns:a16="http://schemas.microsoft.com/office/drawing/2014/main" id="{6ABFBCB7-6012-DBF5-3F0B-6F9717375EC9}"/>
              </a:ext>
            </a:extLst>
          </p:cNvPr>
          <p:cNvSpPr>
            <a:spLocks noGrp="1"/>
          </p:cNvSpPr>
          <p:nvPr>
            <p:ph type="dt" sz="half" idx="10"/>
          </p:nvPr>
        </p:nvSpPr>
        <p:spPr/>
        <p:txBody>
          <a:bodyPr/>
          <a:lstStyle/>
          <a:p>
            <a:r>
              <a:rPr lang="en-US"/>
              <a:t>17 May 2024</a:t>
            </a:r>
            <a:endParaRPr lang="en-US" dirty="0"/>
          </a:p>
        </p:txBody>
      </p:sp>
      <p:sp>
        <p:nvSpPr>
          <p:cNvPr id="7" name="Footer Placeholder 6">
            <a:extLst>
              <a:ext uri="{FF2B5EF4-FFF2-40B4-BE49-F238E27FC236}">
                <a16:creationId xmlns:a16="http://schemas.microsoft.com/office/drawing/2014/main" id="{7A6A1BEE-5FD4-2E24-EE8B-D76748AFABAC}"/>
              </a:ext>
            </a:extLst>
          </p:cNvPr>
          <p:cNvSpPr>
            <a:spLocks noGrp="1"/>
          </p:cNvSpPr>
          <p:nvPr>
            <p:ph type="ftr" sz="quarter" idx="11"/>
          </p:nvPr>
        </p:nvSpPr>
        <p:spPr/>
        <p:txBody>
          <a:bodyPr/>
          <a:lstStyle/>
          <a:p>
            <a:r>
              <a:rPr lang="en-US"/>
              <a:t>Initiative 31 Kick-Off  (Heiko Klare)</a:t>
            </a:r>
            <a:endParaRPr lang="en-US" dirty="0"/>
          </a:p>
        </p:txBody>
      </p:sp>
      <p:sp>
        <p:nvSpPr>
          <p:cNvPr id="8" name="Slide Number Placeholder 7">
            <a:extLst>
              <a:ext uri="{FF2B5EF4-FFF2-40B4-BE49-F238E27FC236}">
                <a16:creationId xmlns:a16="http://schemas.microsoft.com/office/drawing/2014/main" id="{83C01AF7-41DE-5BC2-91CE-9394A093DD6E}"/>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4152693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7A33D4-987A-D863-E2C6-DB149C9CD460}"/>
              </a:ext>
            </a:extLst>
          </p:cNvPr>
          <p:cNvSpPr>
            <a:spLocks noGrp="1"/>
          </p:cNvSpPr>
          <p:nvPr>
            <p:ph type="title"/>
          </p:nvPr>
        </p:nvSpPr>
        <p:spPr/>
        <p:txBody>
          <a:bodyPr/>
          <a:lstStyle/>
          <a:p>
            <a:r>
              <a:rPr lang="en-US" dirty="0"/>
              <a:t>Collaboration Principles</a:t>
            </a:r>
          </a:p>
        </p:txBody>
      </p:sp>
      <p:sp>
        <p:nvSpPr>
          <p:cNvPr id="8" name="Content Placeholder 7">
            <a:extLst>
              <a:ext uri="{FF2B5EF4-FFF2-40B4-BE49-F238E27FC236}">
                <a16:creationId xmlns:a16="http://schemas.microsoft.com/office/drawing/2014/main" id="{2CD61A02-D3EE-9903-1467-392FAE9048FF}"/>
              </a:ext>
            </a:extLst>
          </p:cNvPr>
          <p:cNvSpPr>
            <a:spLocks noGrp="1"/>
          </p:cNvSpPr>
          <p:nvPr>
            <p:ph idx="1"/>
          </p:nvPr>
        </p:nvSpPr>
        <p:spPr>
          <a:xfrm>
            <a:off x="838200" y="2667931"/>
            <a:ext cx="10515600" cy="3509031"/>
          </a:xfrm>
        </p:spPr>
        <p:txBody>
          <a:bodyPr>
            <a:normAutofit fontScale="85000" lnSpcReduction="20000"/>
          </a:bodyPr>
          <a:lstStyle/>
          <a:p>
            <a:r>
              <a:rPr lang="en-US" dirty="0"/>
              <a:t>We are from different companies with</a:t>
            </a:r>
          </a:p>
          <a:p>
            <a:pPr lvl="1"/>
            <a:r>
              <a:rPr lang="en-US" dirty="0"/>
              <a:t>different backgrounds,</a:t>
            </a:r>
          </a:p>
          <a:p>
            <a:pPr lvl="1"/>
            <a:r>
              <a:rPr lang="en-US" dirty="0"/>
              <a:t>different experiences, and</a:t>
            </a:r>
          </a:p>
          <a:p>
            <a:pPr lvl="1"/>
            <a:r>
              <a:rPr lang="en-US" dirty="0"/>
              <a:t>different ways of working and thinking.</a:t>
            </a:r>
          </a:p>
          <a:p>
            <a:r>
              <a:rPr lang="en-US" dirty="0"/>
              <a:t>We need to find out, discuss and define how to best collaborate</a:t>
            </a:r>
          </a:p>
          <a:p>
            <a:pPr>
              <a:lnSpc>
                <a:spcPct val="120000"/>
              </a:lnSpc>
            </a:pPr>
            <a:r>
              <a:rPr lang="en-US" dirty="0"/>
              <a:t>If anything bothers you or if you are not feeling well in the setup,</a:t>
            </a:r>
            <a:br>
              <a:rPr lang="en-US" dirty="0"/>
            </a:br>
            <a:r>
              <a:rPr lang="en-US" dirty="0"/>
              <a:t>talk to your supervisor, Johannes, Federico, Heiko, …</a:t>
            </a:r>
          </a:p>
          <a:p>
            <a:pPr marL="0" indent="0">
              <a:buNone/>
            </a:pPr>
            <a:endParaRPr lang="en-US" sz="1000" dirty="0"/>
          </a:p>
          <a:p>
            <a:pPr marL="0" indent="0">
              <a:lnSpc>
                <a:spcPct val="120000"/>
              </a:lnSpc>
              <a:buNone/>
            </a:pPr>
            <a:r>
              <a:rPr lang="en-US" dirty="0"/>
              <a:t>Every contribution is valuable and necessary to achieve the common goal</a:t>
            </a:r>
            <a:br>
              <a:rPr lang="en-US" dirty="0"/>
            </a:br>
            <a:r>
              <a:rPr lang="en-US" dirty="0">
                <a:sym typeface="Wingdings" panose="05000000000000000000" pitchFamily="2" charset="2"/>
              </a:rPr>
              <a:t> t</a:t>
            </a:r>
            <a:r>
              <a:rPr lang="en-US" dirty="0"/>
              <a:t>here will not be “loser” and “winner” technologies</a:t>
            </a:r>
          </a:p>
        </p:txBody>
      </p:sp>
      <p:sp>
        <p:nvSpPr>
          <p:cNvPr id="4" name="Date Placeholder 3">
            <a:extLst>
              <a:ext uri="{FF2B5EF4-FFF2-40B4-BE49-F238E27FC236}">
                <a16:creationId xmlns:a16="http://schemas.microsoft.com/office/drawing/2014/main" id="{04E16C93-DE04-12B2-ED7A-652AB594271A}"/>
              </a:ext>
            </a:extLst>
          </p:cNvPr>
          <p:cNvSpPr>
            <a:spLocks noGrp="1"/>
          </p:cNvSpPr>
          <p:nvPr>
            <p:ph type="dt" sz="half" idx="10"/>
          </p:nvPr>
        </p:nvSpPr>
        <p:spPr/>
        <p:txBody>
          <a:bodyPr/>
          <a:lstStyle/>
          <a:p>
            <a:r>
              <a:rPr lang="en-US"/>
              <a:t>17 May 2024</a:t>
            </a:r>
            <a:endParaRPr lang="en-US" dirty="0"/>
          </a:p>
        </p:txBody>
      </p:sp>
      <p:sp>
        <p:nvSpPr>
          <p:cNvPr id="5" name="Footer Placeholder 4">
            <a:extLst>
              <a:ext uri="{FF2B5EF4-FFF2-40B4-BE49-F238E27FC236}">
                <a16:creationId xmlns:a16="http://schemas.microsoft.com/office/drawing/2014/main" id="{30762B65-AAB2-E2A2-E1FE-8E72060D2288}"/>
              </a:ext>
            </a:extLst>
          </p:cNvPr>
          <p:cNvSpPr>
            <a:spLocks noGrp="1"/>
          </p:cNvSpPr>
          <p:nvPr>
            <p:ph type="ftr" sz="quarter" idx="11"/>
          </p:nvPr>
        </p:nvSpPr>
        <p:spPr/>
        <p:txBody>
          <a:bodyPr/>
          <a:lstStyle/>
          <a:p>
            <a:r>
              <a:rPr lang="en-US"/>
              <a:t>Initiative 31 Kick-Off  (Heiko Klare)</a:t>
            </a:r>
            <a:endParaRPr lang="en-US" dirty="0"/>
          </a:p>
        </p:txBody>
      </p:sp>
      <p:sp>
        <p:nvSpPr>
          <p:cNvPr id="6" name="Slide Number Placeholder 5">
            <a:extLst>
              <a:ext uri="{FF2B5EF4-FFF2-40B4-BE49-F238E27FC236}">
                <a16:creationId xmlns:a16="http://schemas.microsoft.com/office/drawing/2014/main" id="{F1A4C014-AB9D-41D5-06E2-11E2B15C4A5D}"/>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
        <p:nvSpPr>
          <p:cNvPr id="9" name="TextBox 8">
            <a:extLst>
              <a:ext uri="{FF2B5EF4-FFF2-40B4-BE49-F238E27FC236}">
                <a16:creationId xmlns:a16="http://schemas.microsoft.com/office/drawing/2014/main" id="{655E53DF-6348-1909-ACD1-BDAEF0A4DBD5}"/>
              </a:ext>
            </a:extLst>
          </p:cNvPr>
          <p:cNvSpPr txBox="1"/>
          <p:nvPr/>
        </p:nvSpPr>
        <p:spPr>
          <a:xfrm>
            <a:off x="908050" y="1917700"/>
            <a:ext cx="10515600" cy="523220"/>
          </a:xfrm>
          <a:prstGeom prst="rect">
            <a:avLst/>
          </a:prstGeom>
          <a:solidFill>
            <a:schemeClr val="tx2"/>
          </a:solidFill>
        </p:spPr>
        <p:txBody>
          <a:bodyPr wrap="square" rtlCol="0">
            <a:spAutoFit/>
          </a:bodyPr>
          <a:lstStyle/>
          <a:p>
            <a:pPr algn="ctr"/>
            <a:r>
              <a:rPr lang="en-US" sz="2800" dirty="0">
                <a:solidFill>
                  <a:schemeClr val="bg1"/>
                </a:solidFill>
              </a:rPr>
              <a:t>We jointly and equally work on a common goal</a:t>
            </a:r>
          </a:p>
        </p:txBody>
      </p:sp>
    </p:spTree>
    <p:extLst>
      <p:ext uri="{BB962C8B-B14F-4D97-AF65-F5344CB8AC3E}">
        <p14:creationId xmlns:p14="http://schemas.microsoft.com/office/powerpoint/2010/main" val="3407174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B662FCC-CF5C-6D8F-4EB2-9F851B35D785}"/>
              </a:ext>
            </a:extLst>
          </p:cNvPr>
          <p:cNvSpPr>
            <a:spLocks noGrp="1"/>
          </p:cNvSpPr>
          <p:nvPr>
            <p:ph type="title"/>
          </p:nvPr>
        </p:nvSpPr>
        <p:spPr/>
        <p:txBody>
          <a:bodyPr/>
          <a:lstStyle/>
          <a:p>
            <a:r>
              <a:rPr lang="en-US" dirty="0"/>
              <a:t>Participants</a:t>
            </a:r>
          </a:p>
        </p:txBody>
      </p:sp>
      <p:sp>
        <p:nvSpPr>
          <p:cNvPr id="8" name="Content Placeholder 7">
            <a:extLst>
              <a:ext uri="{FF2B5EF4-FFF2-40B4-BE49-F238E27FC236}">
                <a16:creationId xmlns:a16="http://schemas.microsoft.com/office/drawing/2014/main" id="{2C3D9A9A-CDF7-A1ED-F5F1-B91E5202A490}"/>
              </a:ext>
            </a:extLst>
          </p:cNvPr>
          <p:cNvSpPr>
            <a:spLocks noGrp="1"/>
          </p:cNvSpPr>
          <p:nvPr>
            <p:ph idx="1"/>
          </p:nvPr>
        </p:nvSpPr>
        <p:spPr>
          <a:xfrm>
            <a:off x="838200" y="1825625"/>
            <a:ext cx="10515600" cy="479425"/>
          </a:xfrm>
        </p:spPr>
        <p:txBody>
          <a:bodyPr/>
          <a:lstStyle/>
          <a:p>
            <a:pPr marL="0" indent="0">
              <a:buNone/>
            </a:pPr>
            <a:r>
              <a:rPr lang="en-US" sz="2400" i="1" dirty="0"/>
              <a:t>People in italics have rather supervisor/coordinator/consultant roles</a:t>
            </a:r>
          </a:p>
        </p:txBody>
      </p:sp>
      <p:sp>
        <p:nvSpPr>
          <p:cNvPr id="4" name="Date Placeholder 3">
            <a:extLst>
              <a:ext uri="{FF2B5EF4-FFF2-40B4-BE49-F238E27FC236}">
                <a16:creationId xmlns:a16="http://schemas.microsoft.com/office/drawing/2014/main" id="{535900C9-DE2C-B046-9545-029C84E62F29}"/>
              </a:ext>
            </a:extLst>
          </p:cNvPr>
          <p:cNvSpPr>
            <a:spLocks noGrp="1"/>
          </p:cNvSpPr>
          <p:nvPr>
            <p:ph type="dt" sz="half" idx="10"/>
          </p:nvPr>
        </p:nvSpPr>
        <p:spPr/>
        <p:txBody>
          <a:bodyPr/>
          <a:lstStyle/>
          <a:p>
            <a:r>
              <a:rPr lang="en-US"/>
              <a:t>17 May 2024</a:t>
            </a:r>
            <a:endParaRPr lang="en-US" dirty="0"/>
          </a:p>
        </p:txBody>
      </p:sp>
      <p:sp>
        <p:nvSpPr>
          <p:cNvPr id="5" name="Footer Placeholder 4">
            <a:extLst>
              <a:ext uri="{FF2B5EF4-FFF2-40B4-BE49-F238E27FC236}">
                <a16:creationId xmlns:a16="http://schemas.microsoft.com/office/drawing/2014/main" id="{0BCEE6F8-D806-F01A-2294-3CB6A174C3BC}"/>
              </a:ext>
            </a:extLst>
          </p:cNvPr>
          <p:cNvSpPr>
            <a:spLocks noGrp="1"/>
          </p:cNvSpPr>
          <p:nvPr>
            <p:ph type="ftr" sz="quarter" idx="11"/>
          </p:nvPr>
        </p:nvSpPr>
        <p:spPr/>
        <p:txBody>
          <a:bodyPr/>
          <a:lstStyle/>
          <a:p>
            <a:r>
              <a:rPr lang="en-US"/>
              <a:t>Initiative 31 Kick-Off  (Heiko Klare)</a:t>
            </a:r>
            <a:endParaRPr lang="en-US" dirty="0"/>
          </a:p>
        </p:txBody>
      </p:sp>
      <p:sp>
        <p:nvSpPr>
          <p:cNvPr id="6" name="Slide Number Placeholder 5">
            <a:extLst>
              <a:ext uri="{FF2B5EF4-FFF2-40B4-BE49-F238E27FC236}">
                <a16:creationId xmlns:a16="http://schemas.microsoft.com/office/drawing/2014/main" id="{4F8558D5-7EF0-9027-3F24-61C9043F619F}"/>
              </a:ext>
            </a:extLst>
          </p:cNvPr>
          <p:cNvSpPr>
            <a:spLocks noGrp="1"/>
          </p:cNvSpPr>
          <p:nvPr>
            <p:ph type="sldNum" sz="quarter" idx="12"/>
          </p:nvPr>
        </p:nvSpPr>
        <p:spPr/>
        <p:txBody>
          <a:bodyPr/>
          <a:lstStyle/>
          <a:p>
            <a:fld id="{D57F1E4F-1CFF-5643-939E-217C01CDF565}" type="slidenum">
              <a:rPr lang="en-US" smtClean="0"/>
              <a:pPr/>
              <a:t>25</a:t>
            </a:fld>
            <a:endParaRPr lang="en-US" dirty="0"/>
          </a:p>
        </p:txBody>
      </p:sp>
      <p:graphicFrame>
        <p:nvGraphicFramePr>
          <p:cNvPr id="9" name="Table 8">
            <a:extLst>
              <a:ext uri="{FF2B5EF4-FFF2-40B4-BE49-F238E27FC236}">
                <a16:creationId xmlns:a16="http://schemas.microsoft.com/office/drawing/2014/main" id="{2A2E1BD0-400D-7689-2C93-E19286F0EB2F}"/>
              </a:ext>
            </a:extLst>
          </p:cNvPr>
          <p:cNvGraphicFramePr>
            <a:graphicFrameLocks noGrp="1"/>
          </p:cNvGraphicFramePr>
          <p:nvPr>
            <p:extLst>
              <p:ext uri="{D42A27DB-BD31-4B8C-83A1-F6EECF244321}">
                <p14:modId xmlns:p14="http://schemas.microsoft.com/office/powerpoint/2010/main" val="178588678"/>
              </p:ext>
            </p:extLst>
          </p:nvPr>
        </p:nvGraphicFramePr>
        <p:xfrm>
          <a:off x="838200" y="2495550"/>
          <a:ext cx="10515600" cy="2457450"/>
        </p:xfrm>
        <a:graphic>
          <a:graphicData uri="http://schemas.openxmlformats.org/drawingml/2006/table">
            <a:tbl>
              <a:tblPr firstRow="1" bandRow="1">
                <a:tableStyleId>{073A0DAA-6AF3-43AB-8588-CEC1D06C72B9}</a:tableStyleId>
              </a:tblPr>
              <a:tblGrid>
                <a:gridCol w="2103120">
                  <a:extLst>
                    <a:ext uri="{9D8B030D-6E8A-4147-A177-3AD203B41FA5}">
                      <a16:colId xmlns:a16="http://schemas.microsoft.com/office/drawing/2014/main" val="2431611026"/>
                    </a:ext>
                  </a:extLst>
                </a:gridCol>
                <a:gridCol w="2103120">
                  <a:extLst>
                    <a:ext uri="{9D8B030D-6E8A-4147-A177-3AD203B41FA5}">
                      <a16:colId xmlns:a16="http://schemas.microsoft.com/office/drawing/2014/main" val="1020240028"/>
                    </a:ext>
                  </a:extLst>
                </a:gridCol>
                <a:gridCol w="2103120">
                  <a:extLst>
                    <a:ext uri="{9D8B030D-6E8A-4147-A177-3AD203B41FA5}">
                      <a16:colId xmlns:a16="http://schemas.microsoft.com/office/drawing/2014/main" val="3820358775"/>
                    </a:ext>
                  </a:extLst>
                </a:gridCol>
                <a:gridCol w="2103120">
                  <a:extLst>
                    <a:ext uri="{9D8B030D-6E8A-4147-A177-3AD203B41FA5}">
                      <a16:colId xmlns:a16="http://schemas.microsoft.com/office/drawing/2014/main" val="1777510906"/>
                    </a:ext>
                  </a:extLst>
                </a:gridCol>
                <a:gridCol w="2103120">
                  <a:extLst>
                    <a:ext uri="{9D8B030D-6E8A-4147-A177-3AD203B41FA5}">
                      <a16:colId xmlns:a16="http://schemas.microsoft.com/office/drawing/2014/main" val="3563779176"/>
                    </a:ext>
                  </a:extLst>
                </a:gridCol>
              </a:tblGrid>
              <a:tr h="491490">
                <a:tc>
                  <a:txBody>
                    <a:bodyPr/>
                    <a:lstStyle/>
                    <a:p>
                      <a:r>
                        <a:rPr lang="en-US" sz="2000" dirty="0"/>
                        <a:t>Renesas</a:t>
                      </a:r>
                    </a:p>
                  </a:txBody>
                  <a:tcPr/>
                </a:tc>
                <a:tc>
                  <a:txBody>
                    <a:bodyPr/>
                    <a:lstStyle/>
                    <a:p>
                      <a:r>
                        <a:rPr lang="en-US" sz="2000" dirty="0"/>
                        <a:t>Bosch/ETAS</a:t>
                      </a:r>
                    </a:p>
                  </a:txBody>
                  <a:tcPr/>
                </a:tc>
                <a:tc>
                  <a:txBody>
                    <a:bodyPr/>
                    <a:lstStyle/>
                    <a:p>
                      <a:r>
                        <a:rPr lang="en-US" sz="2000" dirty="0"/>
                        <a:t>SAP</a:t>
                      </a:r>
                    </a:p>
                  </a:txBody>
                  <a:tcPr/>
                </a:tc>
                <a:tc>
                  <a:txBody>
                    <a:bodyPr/>
                    <a:lstStyle/>
                    <a:p>
                      <a:r>
                        <a:rPr lang="en-US" sz="2000" dirty="0"/>
                        <a:t>Vector</a:t>
                      </a:r>
                    </a:p>
                  </a:txBody>
                  <a:tcPr/>
                </a:tc>
                <a:tc>
                  <a:txBody>
                    <a:bodyPr/>
                    <a:lstStyle/>
                    <a:p>
                      <a:r>
                        <a:rPr lang="en-US" sz="2000" dirty="0"/>
                        <a:t>IBM</a:t>
                      </a:r>
                    </a:p>
                  </a:txBody>
                  <a:tcPr/>
                </a:tc>
                <a:extLst>
                  <a:ext uri="{0D108BD9-81ED-4DB2-BD59-A6C34878D82A}">
                    <a16:rowId xmlns:a16="http://schemas.microsoft.com/office/drawing/2014/main" val="449890627"/>
                  </a:ext>
                </a:extLst>
              </a:tr>
              <a:tr h="491490">
                <a:tc>
                  <a:txBody>
                    <a:bodyPr/>
                    <a:lstStyle/>
                    <a:p>
                      <a:r>
                        <a:rPr lang="en-US" sz="2000" dirty="0"/>
                        <a:t>Theo</a:t>
                      </a:r>
                    </a:p>
                  </a:txBody>
                  <a:tcPr/>
                </a:tc>
                <a:tc>
                  <a:txBody>
                    <a:bodyPr/>
                    <a:lstStyle/>
                    <a:p>
                      <a:r>
                        <a:rPr lang="en-US" sz="2000" dirty="0"/>
                        <a:t>Vrinda</a:t>
                      </a:r>
                    </a:p>
                  </a:txBody>
                  <a:tcPr/>
                </a:tc>
                <a:tc>
                  <a:txBody>
                    <a:bodyPr/>
                    <a:lstStyle/>
                    <a:p>
                      <a:r>
                        <a:rPr lang="en-US" sz="2000" dirty="0"/>
                        <a:t>Michael</a:t>
                      </a:r>
                    </a:p>
                  </a:txBody>
                  <a:tcPr/>
                </a:tc>
                <a:tc>
                  <a:txBody>
                    <a:bodyPr/>
                    <a:lstStyle/>
                    <a:p>
                      <a:r>
                        <a:rPr lang="en-US" sz="2000" dirty="0"/>
                        <a:t>Federico</a:t>
                      </a:r>
                    </a:p>
                  </a:txBody>
                  <a:tcPr/>
                </a:tc>
                <a:tc>
                  <a:txBody>
                    <a:bodyPr/>
                    <a:lstStyle/>
                    <a:p>
                      <a:r>
                        <a:rPr lang="en-US" sz="2000" i="1" dirty="0"/>
                        <a:t>Betty</a:t>
                      </a:r>
                    </a:p>
                  </a:txBody>
                  <a:tcPr/>
                </a:tc>
                <a:extLst>
                  <a:ext uri="{0D108BD9-81ED-4DB2-BD59-A6C34878D82A}">
                    <a16:rowId xmlns:a16="http://schemas.microsoft.com/office/drawing/2014/main" val="3993632293"/>
                  </a:ext>
                </a:extLst>
              </a:tr>
              <a:tr h="491490">
                <a:tc>
                  <a:txBody>
                    <a:bodyPr/>
                    <a:lstStyle/>
                    <a:p>
                      <a:r>
                        <a:rPr lang="en-US" sz="2000" dirty="0"/>
                        <a:t>?</a:t>
                      </a:r>
                    </a:p>
                  </a:txBody>
                  <a:tcPr/>
                </a:tc>
                <a:tc>
                  <a:txBody>
                    <a:bodyPr/>
                    <a:lstStyle/>
                    <a:p>
                      <a:r>
                        <a:rPr lang="en-US" sz="2000" dirty="0"/>
                        <a:t>Latha</a:t>
                      </a:r>
                    </a:p>
                  </a:txBody>
                  <a:tcPr/>
                </a:tc>
                <a:tc>
                  <a:txBody>
                    <a:bodyPr/>
                    <a:lstStyle/>
                    <a:p>
                      <a:r>
                        <a:rPr lang="en-US" sz="2000" dirty="0"/>
                        <a:t>Denis</a:t>
                      </a:r>
                    </a:p>
                  </a:txBody>
                  <a:tcPr/>
                </a:tc>
                <a:tc>
                  <a:txBody>
                    <a:bodyPr/>
                    <a:lstStyle/>
                    <a:p>
                      <a:r>
                        <a:rPr lang="en-US" sz="2000" dirty="0"/>
                        <a:t>Heiko</a:t>
                      </a:r>
                    </a:p>
                  </a:txBody>
                  <a:tcPr/>
                </a:tc>
                <a:tc>
                  <a:txBody>
                    <a:bodyPr/>
                    <a:lstStyle/>
                    <a:p>
                      <a:r>
                        <a:rPr lang="en-US" sz="2000" i="1" dirty="0"/>
                        <a:t>Niraj</a:t>
                      </a:r>
                    </a:p>
                  </a:txBody>
                  <a:tcPr/>
                </a:tc>
                <a:extLst>
                  <a:ext uri="{0D108BD9-81ED-4DB2-BD59-A6C34878D82A}">
                    <a16:rowId xmlns:a16="http://schemas.microsoft.com/office/drawing/2014/main" val="2344719794"/>
                  </a:ext>
                </a:extLst>
              </a:tr>
              <a:tr h="491490">
                <a:tc>
                  <a:txBody>
                    <a:bodyPr/>
                    <a:lstStyle/>
                    <a:p>
                      <a:r>
                        <a:rPr lang="en-US" sz="2000" i="1" dirty="0"/>
                        <a:t>William</a:t>
                      </a:r>
                    </a:p>
                  </a:txBody>
                  <a:tcPr/>
                </a:tc>
                <a:tc>
                  <a:txBody>
                    <a:bodyPr/>
                    <a:lstStyle/>
                    <a:p>
                      <a:r>
                        <a:rPr lang="en-US" sz="2000" dirty="0"/>
                        <a:t>?</a:t>
                      </a:r>
                    </a:p>
                  </a:txBody>
                  <a:tcPr/>
                </a:tc>
                <a:tc>
                  <a:txBody>
                    <a:bodyPr/>
                    <a:lstStyle/>
                    <a:p>
                      <a:endParaRPr lang="en-US" sz="2000" i="1" dirty="0"/>
                    </a:p>
                  </a:txBody>
                  <a:tcPr/>
                </a:tc>
                <a:tc>
                  <a:txBody>
                    <a:bodyPr/>
                    <a:lstStyle/>
                    <a:p>
                      <a:endParaRPr lang="en-US" sz="2000"/>
                    </a:p>
                  </a:txBody>
                  <a:tcPr/>
                </a:tc>
                <a:tc>
                  <a:txBody>
                    <a:bodyPr/>
                    <a:lstStyle/>
                    <a:p>
                      <a:r>
                        <a:rPr lang="en-US" sz="2000" i="1" dirty="0"/>
                        <a:t>Andrew</a:t>
                      </a:r>
                    </a:p>
                  </a:txBody>
                  <a:tcPr/>
                </a:tc>
                <a:extLst>
                  <a:ext uri="{0D108BD9-81ED-4DB2-BD59-A6C34878D82A}">
                    <a16:rowId xmlns:a16="http://schemas.microsoft.com/office/drawing/2014/main" val="2973633121"/>
                  </a:ext>
                </a:extLst>
              </a:tr>
              <a:tr h="491490">
                <a:tc>
                  <a:txBody>
                    <a:bodyPr/>
                    <a:lstStyle/>
                    <a:p>
                      <a:endParaRPr lang="en-US" sz="2000"/>
                    </a:p>
                  </a:txBody>
                  <a:tcPr/>
                </a:tc>
                <a:tc>
                  <a:txBody>
                    <a:bodyPr/>
                    <a:lstStyle/>
                    <a:p>
                      <a:r>
                        <a:rPr lang="en-US" sz="2000" i="1" dirty="0"/>
                        <a:t>Ruediger</a:t>
                      </a:r>
                    </a:p>
                  </a:txBody>
                  <a:tcPr/>
                </a:tc>
                <a:tc>
                  <a:txBody>
                    <a:bodyPr/>
                    <a:lstStyle/>
                    <a:p>
                      <a:endParaRPr lang="en-US" sz="2000" dirty="0"/>
                    </a:p>
                  </a:txBody>
                  <a:tcPr/>
                </a:tc>
                <a:tc>
                  <a:txBody>
                    <a:bodyPr/>
                    <a:lstStyle/>
                    <a:p>
                      <a:endParaRPr lang="en-US" sz="2000"/>
                    </a:p>
                  </a:txBody>
                  <a:tcPr/>
                </a:tc>
                <a:tc>
                  <a:txBody>
                    <a:bodyPr/>
                    <a:lstStyle/>
                    <a:p>
                      <a:endParaRPr lang="en-US" sz="2000" dirty="0"/>
                    </a:p>
                  </a:txBody>
                  <a:tcPr/>
                </a:tc>
                <a:extLst>
                  <a:ext uri="{0D108BD9-81ED-4DB2-BD59-A6C34878D82A}">
                    <a16:rowId xmlns:a16="http://schemas.microsoft.com/office/drawing/2014/main" val="983586169"/>
                  </a:ext>
                </a:extLst>
              </a:tr>
            </a:tbl>
          </a:graphicData>
        </a:graphic>
      </p:graphicFrame>
    </p:spTree>
    <p:extLst>
      <p:ext uri="{BB962C8B-B14F-4D97-AF65-F5344CB8AC3E}">
        <p14:creationId xmlns:p14="http://schemas.microsoft.com/office/powerpoint/2010/main" val="111547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74BDF-D215-ABDF-661F-96E60886FCD1}"/>
              </a:ext>
            </a:extLst>
          </p:cNvPr>
          <p:cNvSpPr>
            <a:spLocks noGrp="1"/>
          </p:cNvSpPr>
          <p:nvPr>
            <p:ph type="title"/>
          </p:nvPr>
        </p:nvSpPr>
        <p:spPr/>
        <p:txBody>
          <a:bodyPr/>
          <a:lstStyle/>
          <a:p>
            <a:r>
              <a:rPr lang="en-US" dirty="0"/>
              <a:t>Development Process Proposal</a:t>
            </a:r>
          </a:p>
        </p:txBody>
      </p:sp>
      <p:sp>
        <p:nvSpPr>
          <p:cNvPr id="3" name="Content Placeholder 2">
            <a:extLst>
              <a:ext uri="{FF2B5EF4-FFF2-40B4-BE49-F238E27FC236}">
                <a16:creationId xmlns:a16="http://schemas.microsoft.com/office/drawing/2014/main" id="{4CCA977A-236C-C71A-8101-93089818545C}"/>
              </a:ext>
            </a:extLst>
          </p:cNvPr>
          <p:cNvSpPr>
            <a:spLocks noGrp="1"/>
          </p:cNvSpPr>
          <p:nvPr>
            <p:ph sz="half" idx="1"/>
          </p:nvPr>
        </p:nvSpPr>
        <p:spPr>
          <a:xfrm>
            <a:off x="838200" y="1825625"/>
            <a:ext cx="10515600" cy="581024"/>
          </a:xfrm>
        </p:spPr>
        <p:txBody>
          <a:bodyPr>
            <a:normAutofit/>
          </a:bodyPr>
          <a:lstStyle/>
          <a:p>
            <a:pPr marL="0" indent="0" algn="ctr">
              <a:buNone/>
            </a:pPr>
            <a:r>
              <a:rPr lang="en-US" sz="2400" dirty="0"/>
              <a:t>We have two evaluation dimensions</a:t>
            </a:r>
          </a:p>
        </p:txBody>
      </p:sp>
      <p:sp>
        <p:nvSpPr>
          <p:cNvPr id="7" name="Content Placeholder 6">
            <a:extLst>
              <a:ext uri="{FF2B5EF4-FFF2-40B4-BE49-F238E27FC236}">
                <a16:creationId xmlns:a16="http://schemas.microsoft.com/office/drawing/2014/main" id="{824B0862-21A5-B5D2-BAAB-3F72E3BEA44E}"/>
              </a:ext>
            </a:extLst>
          </p:cNvPr>
          <p:cNvSpPr>
            <a:spLocks noGrp="1"/>
          </p:cNvSpPr>
          <p:nvPr>
            <p:ph sz="half" idx="2"/>
          </p:nvPr>
        </p:nvSpPr>
        <p:spPr>
          <a:xfrm>
            <a:off x="6172200" y="2975124"/>
            <a:ext cx="5181600" cy="3201837"/>
          </a:xfrm>
        </p:spPr>
        <p:txBody>
          <a:bodyPr>
            <a:normAutofit/>
          </a:bodyPr>
          <a:lstStyle/>
          <a:p>
            <a:pPr marL="0" indent="0" algn="ctr">
              <a:buNone/>
            </a:pPr>
            <a:r>
              <a:rPr lang="en-US" b="1" dirty="0"/>
              <a:t>Criteria</a:t>
            </a:r>
          </a:p>
          <a:p>
            <a:pPr marL="0" indent="0">
              <a:buNone/>
            </a:pPr>
            <a:r>
              <a:rPr lang="en-US" sz="2400" dirty="0"/>
              <a:t>Multiple increments: one per criteria</a:t>
            </a:r>
          </a:p>
          <a:p>
            <a:r>
              <a:rPr lang="en-US" sz="2000" dirty="0"/>
              <a:t>Allows for iterative / agile process</a:t>
            </a:r>
          </a:p>
          <a:p>
            <a:r>
              <a:rPr lang="en-US" sz="2000" dirty="0"/>
              <a:t>Fast feedback and risk management:</a:t>
            </a:r>
            <a:br>
              <a:rPr lang="en-US" sz="2000" dirty="0"/>
            </a:br>
            <a:r>
              <a:rPr lang="en-US" sz="2000" dirty="0"/>
              <a:t>If an increment is unsuccessful (i.e., if criteria cannot be fulfilled), technology can probably be dropped</a:t>
            </a:r>
          </a:p>
        </p:txBody>
      </p:sp>
      <p:sp>
        <p:nvSpPr>
          <p:cNvPr id="4" name="Date Placeholder 3">
            <a:extLst>
              <a:ext uri="{FF2B5EF4-FFF2-40B4-BE49-F238E27FC236}">
                <a16:creationId xmlns:a16="http://schemas.microsoft.com/office/drawing/2014/main" id="{59EFBA56-7B16-D5BF-12E9-7CA12BE80D66}"/>
              </a:ext>
            </a:extLst>
          </p:cNvPr>
          <p:cNvSpPr>
            <a:spLocks noGrp="1"/>
          </p:cNvSpPr>
          <p:nvPr>
            <p:ph type="dt" sz="half" idx="10"/>
          </p:nvPr>
        </p:nvSpPr>
        <p:spPr/>
        <p:txBody>
          <a:bodyPr/>
          <a:lstStyle/>
          <a:p>
            <a:r>
              <a:rPr lang="en-US"/>
              <a:t>17 May 2024</a:t>
            </a:r>
            <a:endParaRPr lang="en-US" dirty="0"/>
          </a:p>
        </p:txBody>
      </p:sp>
      <p:sp>
        <p:nvSpPr>
          <p:cNvPr id="5" name="Footer Placeholder 4">
            <a:extLst>
              <a:ext uri="{FF2B5EF4-FFF2-40B4-BE49-F238E27FC236}">
                <a16:creationId xmlns:a16="http://schemas.microsoft.com/office/drawing/2014/main" id="{29B886DD-6A9B-A9DD-BB29-F0D883A433A5}"/>
              </a:ext>
            </a:extLst>
          </p:cNvPr>
          <p:cNvSpPr>
            <a:spLocks noGrp="1"/>
          </p:cNvSpPr>
          <p:nvPr>
            <p:ph type="ftr" sz="quarter" idx="11"/>
          </p:nvPr>
        </p:nvSpPr>
        <p:spPr/>
        <p:txBody>
          <a:bodyPr/>
          <a:lstStyle/>
          <a:p>
            <a:r>
              <a:rPr lang="en-US"/>
              <a:t>Initiative 31 Kick-Off  (Heiko Klare)</a:t>
            </a:r>
            <a:endParaRPr lang="en-US" dirty="0"/>
          </a:p>
        </p:txBody>
      </p:sp>
      <p:sp>
        <p:nvSpPr>
          <p:cNvPr id="6" name="Slide Number Placeholder 5">
            <a:extLst>
              <a:ext uri="{FF2B5EF4-FFF2-40B4-BE49-F238E27FC236}">
                <a16:creationId xmlns:a16="http://schemas.microsoft.com/office/drawing/2014/main" id="{01D6678E-1593-CC17-C173-87B180EC67CF}"/>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
        <p:nvSpPr>
          <p:cNvPr id="10" name="Content Placeholder 2">
            <a:extLst>
              <a:ext uri="{FF2B5EF4-FFF2-40B4-BE49-F238E27FC236}">
                <a16:creationId xmlns:a16="http://schemas.microsoft.com/office/drawing/2014/main" id="{08E664A3-722C-459F-BA60-EF2202089226}"/>
              </a:ext>
            </a:extLst>
          </p:cNvPr>
          <p:cNvSpPr txBox="1">
            <a:spLocks/>
          </p:cNvSpPr>
          <p:nvPr/>
        </p:nvSpPr>
        <p:spPr>
          <a:xfrm>
            <a:off x="838200" y="2975124"/>
            <a:ext cx="5181600" cy="32018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dirty="0"/>
              <a:t>Technologies</a:t>
            </a:r>
          </a:p>
          <a:p>
            <a:pPr marL="0" indent="0">
              <a:buNone/>
            </a:pPr>
            <a:r>
              <a:rPr lang="en-US" sz="2400" dirty="0"/>
              <a:t>Multiple teams: one per technology</a:t>
            </a:r>
          </a:p>
          <a:p>
            <a:r>
              <a:rPr lang="en-US" sz="2000" dirty="0"/>
              <a:t>Maybe (but not necessarily) by company</a:t>
            </a:r>
          </a:p>
          <a:p>
            <a:r>
              <a:rPr lang="en-US" sz="2000" dirty="0"/>
              <a:t>Efficiency:</a:t>
            </a:r>
            <a:br>
              <a:rPr lang="en-US" sz="2000" dirty="0"/>
            </a:br>
            <a:r>
              <a:rPr lang="en-US" sz="2000" dirty="0"/>
              <a:t>team becomes expert for that technology</a:t>
            </a:r>
          </a:p>
          <a:p>
            <a:pPr lvl="1"/>
            <a:endParaRPr lang="en-US" sz="2000" dirty="0"/>
          </a:p>
          <a:p>
            <a:pPr lvl="1"/>
            <a:endParaRPr lang="en-US" dirty="0"/>
          </a:p>
          <a:p>
            <a:endParaRPr lang="en-US" dirty="0"/>
          </a:p>
          <a:p>
            <a:endParaRPr lang="en-US" dirty="0"/>
          </a:p>
        </p:txBody>
      </p:sp>
      <p:cxnSp>
        <p:nvCxnSpPr>
          <p:cNvPr id="12" name="Straight Connector 11">
            <a:extLst>
              <a:ext uri="{FF2B5EF4-FFF2-40B4-BE49-F238E27FC236}">
                <a16:creationId xmlns:a16="http://schemas.microsoft.com/office/drawing/2014/main" id="{7A4FAF83-F048-5C05-7EA1-E3BFA10550A3}"/>
              </a:ext>
            </a:extLst>
          </p:cNvPr>
          <p:cNvCxnSpPr>
            <a:cxnSpLocks/>
          </p:cNvCxnSpPr>
          <p:nvPr/>
        </p:nvCxnSpPr>
        <p:spPr>
          <a:xfrm flipV="1">
            <a:off x="3810000" y="2340000"/>
            <a:ext cx="180000" cy="54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5017387-E973-1EF4-19D1-0D141990426C}"/>
              </a:ext>
            </a:extLst>
          </p:cNvPr>
          <p:cNvCxnSpPr>
            <a:cxnSpLocks/>
          </p:cNvCxnSpPr>
          <p:nvPr/>
        </p:nvCxnSpPr>
        <p:spPr>
          <a:xfrm flipH="1" flipV="1">
            <a:off x="8229601" y="2340000"/>
            <a:ext cx="180000" cy="54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165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59D379A-E2B8-68F7-31C9-1216CE3A770B}"/>
              </a:ext>
            </a:extLst>
          </p:cNvPr>
          <p:cNvSpPr>
            <a:spLocks noGrp="1"/>
          </p:cNvSpPr>
          <p:nvPr>
            <p:ph type="title"/>
          </p:nvPr>
        </p:nvSpPr>
        <p:spPr/>
        <p:txBody>
          <a:bodyPr/>
          <a:lstStyle/>
          <a:p>
            <a:r>
              <a:rPr lang="en-US" dirty="0"/>
              <a:t>Development Increments Proposal</a:t>
            </a:r>
          </a:p>
        </p:txBody>
      </p:sp>
      <p:sp>
        <p:nvSpPr>
          <p:cNvPr id="8" name="Content Placeholder 7">
            <a:extLst>
              <a:ext uri="{FF2B5EF4-FFF2-40B4-BE49-F238E27FC236}">
                <a16:creationId xmlns:a16="http://schemas.microsoft.com/office/drawing/2014/main" id="{7B7C683E-DEDC-67A4-4339-704E2604C475}"/>
              </a:ext>
            </a:extLst>
          </p:cNvPr>
          <p:cNvSpPr>
            <a:spLocks noGrp="1"/>
          </p:cNvSpPr>
          <p:nvPr>
            <p:ph idx="1"/>
          </p:nvPr>
        </p:nvSpPr>
        <p:spPr/>
        <p:txBody>
          <a:bodyPr>
            <a:normAutofit fontScale="92500" lnSpcReduction="20000"/>
          </a:bodyPr>
          <a:lstStyle/>
          <a:p>
            <a:pPr marL="0" indent="0">
              <a:lnSpc>
                <a:spcPct val="120000"/>
              </a:lnSpc>
              <a:buNone/>
            </a:pPr>
            <a:r>
              <a:rPr lang="en-US" dirty="0"/>
              <a:t>Common pattern could be as follows:</a:t>
            </a:r>
            <a:br>
              <a:rPr lang="en-US" dirty="0"/>
            </a:br>
            <a:r>
              <a:rPr lang="en-US" sz="1900" dirty="0"/>
              <a:t>(developed on a single, arbitrary OS and in parallel be made working on other OS as well)</a:t>
            </a:r>
            <a:endParaRPr lang="en-US" sz="2600" dirty="0"/>
          </a:p>
          <a:p>
            <a:pPr marL="457200" indent="-457200">
              <a:buFont typeface="+mj-lt"/>
              <a:buAutoNum type="arabicPeriod"/>
            </a:pPr>
            <a:r>
              <a:rPr lang="en-US" sz="2600" dirty="0"/>
              <a:t>Technology set up independently with some demo project</a:t>
            </a:r>
          </a:p>
          <a:p>
            <a:pPr marL="457200" indent="-457200">
              <a:buFont typeface="+mj-lt"/>
              <a:buAutoNum type="arabicPeriod"/>
            </a:pPr>
            <a:r>
              <a:rPr lang="en-US" sz="2600" dirty="0"/>
              <a:t>Working SWT </a:t>
            </a:r>
            <a:r>
              <a:rPr lang="en-US" sz="2600" dirty="0">
                <a:latin typeface="Consolas" panose="020B0609020204030204" pitchFamily="49" charset="0"/>
              </a:rPr>
              <a:t>Snippet1</a:t>
            </a:r>
            <a:r>
              <a:rPr lang="en-US" sz="2600" dirty="0"/>
              <a:t> (only show Window)</a:t>
            </a:r>
          </a:p>
          <a:p>
            <a:pPr marL="457200" indent="-457200">
              <a:buFont typeface="+mj-lt"/>
              <a:buAutoNum type="arabicPeriod"/>
            </a:pPr>
            <a:r>
              <a:rPr lang="en-US" sz="2600" dirty="0"/>
              <a:t>Working SWT </a:t>
            </a:r>
            <a:r>
              <a:rPr lang="en-US" sz="2600" dirty="0">
                <a:latin typeface="Consolas" panose="020B0609020204030204" pitchFamily="49" charset="0"/>
              </a:rPr>
              <a:t>Snippet116</a:t>
            </a:r>
            <a:r>
              <a:rPr lang="en-US" sz="2600" dirty="0"/>
              <a:t> (Textbox + Button)</a:t>
            </a:r>
          </a:p>
          <a:p>
            <a:pPr marL="457200" indent="-457200">
              <a:buFont typeface="+mj-lt"/>
              <a:buAutoNum type="arabicPeriod"/>
            </a:pPr>
            <a:r>
              <a:rPr lang="en-US" sz="2600" dirty="0"/>
              <a:t>Working demonstrator with multiple SWT </a:t>
            </a:r>
            <a:r>
              <a:rPr lang="en-US" sz="2600" dirty="0">
                <a:latin typeface="Consolas" panose="020B0609020204030204" pitchFamily="49" charset="0"/>
              </a:rPr>
              <a:t>Display</a:t>
            </a:r>
            <a:r>
              <a:rPr lang="en-US" sz="2600" dirty="0"/>
              <a:t> instances</a:t>
            </a:r>
          </a:p>
          <a:p>
            <a:pPr marL="457200" indent="-457200">
              <a:buFont typeface="+mj-lt"/>
              <a:buAutoNum type="arabicPeriod"/>
            </a:pPr>
            <a:r>
              <a:rPr lang="en-US" sz="2600" dirty="0"/>
              <a:t>Working embedding of other window handles (Windows native / AWT)</a:t>
            </a:r>
          </a:p>
          <a:p>
            <a:pPr marL="457200" indent="-457200">
              <a:buFont typeface="+mj-lt"/>
              <a:buAutoNum type="arabicPeriod"/>
            </a:pPr>
            <a:r>
              <a:rPr lang="en-US" sz="2600" dirty="0"/>
              <a:t>Working demo browser</a:t>
            </a:r>
          </a:p>
          <a:p>
            <a:pPr marL="457200" indent="-457200">
              <a:buFont typeface="+mj-lt"/>
              <a:buAutoNum type="arabicPeriod"/>
            </a:pPr>
            <a:r>
              <a:rPr lang="en-US" sz="2600" dirty="0">
                <a:solidFill>
                  <a:schemeClr val="tx1">
                    <a:lumMod val="65000"/>
                  </a:schemeClr>
                </a:solidFill>
              </a:rPr>
              <a:t>Working SWT </a:t>
            </a:r>
            <a:r>
              <a:rPr lang="en-US" sz="2600" dirty="0" err="1">
                <a:solidFill>
                  <a:schemeClr val="tx1">
                    <a:lumMod val="65000"/>
                  </a:schemeClr>
                </a:solidFill>
              </a:rPr>
              <a:t>ControlExample</a:t>
            </a:r>
            <a:endParaRPr lang="en-US" sz="2600" dirty="0">
              <a:solidFill>
                <a:schemeClr val="tx1">
                  <a:lumMod val="65000"/>
                </a:schemeClr>
              </a:solidFill>
            </a:endParaRPr>
          </a:p>
          <a:p>
            <a:pPr marL="457200" indent="-457200">
              <a:buFont typeface="+mj-lt"/>
              <a:buAutoNum type="arabicPeriod"/>
            </a:pPr>
            <a:r>
              <a:rPr lang="en-US" sz="2600" dirty="0">
                <a:solidFill>
                  <a:schemeClr val="tx1">
                    <a:lumMod val="65000"/>
                  </a:schemeClr>
                </a:solidFill>
              </a:rPr>
              <a:t>Working SWT </a:t>
            </a:r>
            <a:r>
              <a:rPr lang="en-US" sz="2600" dirty="0" err="1">
                <a:solidFill>
                  <a:schemeClr val="tx1">
                    <a:lumMod val="65000"/>
                  </a:schemeClr>
                </a:solidFill>
              </a:rPr>
              <a:t>CustomControlExample</a:t>
            </a:r>
            <a:endParaRPr lang="en-US" sz="2600" dirty="0">
              <a:solidFill>
                <a:schemeClr val="tx1">
                  <a:lumMod val="65000"/>
                </a:schemeClr>
              </a:solidFill>
            </a:endParaRPr>
          </a:p>
          <a:p>
            <a:pPr marL="457200" indent="-457200">
              <a:buFont typeface="+mj-lt"/>
              <a:buAutoNum type="arabicPeriod"/>
            </a:pPr>
            <a:r>
              <a:rPr lang="en-US" sz="2600" dirty="0">
                <a:solidFill>
                  <a:schemeClr val="tx1">
                    <a:lumMod val="65000"/>
                  </a:schemeClr>
                </a:solidFill>
              </a:rPr>
              <a:t>Working Eclipse SDK product</a:t>
            </a:r>
          </a:p>
        </p:txBody>
      </p:sp>
      <p:sp>
        <p:nvSpPr>
          <p:cNvPr id="4" name="Date Placeholder 3">
            <a:extLst>
              <a:ext uri="{FF2B5EF4-FFF2-40B4-BE49-F238E27FC236}">
                <a16:creationId xmlns:a16="http://schemas.microsoft.com/office/drawing/2014/main" id="{E11CC5E8-198B-442E-3766-0DFCCCAA5CFB}"/>
              </a:ext>
            </a:extLst>
          </p:cNvPr>
          <p:cNvSpPr>
            <a:spLocks noGrp="1"/>
          </p:cNvSpPr>
          <p:nvPr>
            <p:ph type="dt" sz="half" idx="10"/>
          </p:nvPr>
        </p:nvSpPr>
        <p:spPr/>
        <p:txBody>
          <a:bodyPr/>
          <a:lstStyle/>
          <a:p>
            <a:r>
              <a:rPr lang="en-US"/>
              <a:t>17 May 2024</a:t>
            </a:r>
            <a:endParaRPr lang="en-US" dirty="0"/>
          </a:p>
        </p:txBody>
      </p:sp>
      <p:sp>
        <p:nvSpPr>
          <p:cNvPr id="5" name="Footer Placeholder 4">
            <a:extLst>
              <a:ext uri="{FF2B5EF4-FFF2-40B4-BE49-F238E27FC236}">
                <a16:creationId xmlns:a16="http://schemas.microsoft.com/office/drawing/2014/main" id="{36B8579A-5278-79C4-9537-863ABD37F723}"/>
              </a:ext>
            </a:extLst>
          </p:cNvPr>
          <p:cNvSpPr>
            <a:spLocks noGrp="1"/>
          </p:cNvSpPr>
          <p:nvPr>
            <p:ph type="ftr" sz="quarter" idx="11"/>
          </p:nvPr>
        </p:nvSpPr>
        <p:spPr/>
        <p:txBody>
          <a:bodyPr/>
          <a:lstStyle/>
          <a:p>
            <a:r>
              <a:rPr lang="en-US"/>
              <a:t>Initiative 31 Kick-Off  (Heiko Klare)</a:t>
            </a:r>
            <a:endParaRPr lang="en-US" dirty="0"/>
          </a:p>
        </p:txBody>
      </p:sp>
      <p:sp>
        <p:nvSpPr>
          <p:cNvPr id="6" name="Slide Number Placeholder 5">
            <a:extLst>
              <a:ext uri="{FF2B5EF4-FFF2-40B4-BE49-F238E27FC236}">
                <a16:creationId xmlns:a16="http://schemas.microsoft.com/office/drawing/2014/main" id="{E585CDB9-9A43-D058-71FC-6453E71C9A78}"/>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
        <p:nvSpPr>
          <p:cNvPr id="9" name="Right Brace 8">
            <a:extLst>
              <a:ext uri="{FF2B5EF4-FFF2-40B4-BE49-F238E27FC236}">
                <a16:creationId xmlns:a16="http://schemas.microsoft.com/office/drawing/2014/main" id="{559E4120-16EB-56F0-A8D0-A4BB5491B81E}"/>
              </a:ext>
            </a:extLst>
          </p:cNvPr>
          <p:cNvSpPr/>
          <p:nvPr/>
        </p:nvSpPr>
        <p:spPr>
          <a:xfrm>
            <a:off x="6553200" y="4921250"/>
            <a:ext cx="311150" cy="1047750"/>
          </a:xfrm>
          <a:prstGeom prst="rightBrace">
            <a:avLst/>
          </a:prstGeom>
          <a:ln w="25400">
            <a:solidFill>
              <a:schemeClr val="tx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558E0F1A-BF2E-0F30-500F-E9A754B8ACA5}"/>
              </a:ext>
            </a:extLst>
          </p:cNvPr>
          <p:cNvSpPr txBox="1"/>
          <p:nvPr/>
        </p:nvSpPr>
        <p:spPr>
          <a:xfrm>
            <a:off x="7017412" y="5141913"/>
            <a:ext cx="4572662" cy="646331"/>
          </a:xfrm>
          <a:prstGeom prst="rect">
            <a:avLst/>
          </a:prstGeom>
          <a:noFill/>
        </p:spPr>
        <p:txBody>
          <a:bodyPr wrap="none" rtlCol="0">
            <a:spAutoFit/>
          </a:bodyPr>
          <a:lstStyle/>
          <a:p>
            <a:r>
              <a:rPr lang="en-US" dirty="0">
                <a:solidFill>
                  <a:schemeClr val="tx1">
                    <a:lumMod val="65000"/>
                  </a:schemeClr>
                </a:solidFill>
              </a:rPr>
              <a:t>These are not necessarily part of a prototype</a:t>
            </a:r>
            <a:br>
              <a:rPr lang="en-US" dirty="0">
                <a:solidFill>
                  <a:schemeClr val="tx1">
                    <a:lumMod val="65000"/>
                  </a:schemeClr>
                </a:solidFill>
              </a:rPr>
            </a:br>
            <a:r>
              <a:rPr lang="en-US" dirty="0">
                <a:solidFill>
                  <a:schemeClr val="tx1">
                    <a:lumMod val="65000"/>
                  </a:schemeClr>
                </a:solidFill>
              </a:rPr>
              <a:t>(but might at least be of interest for GTK)</a:t>
            </a:r>
          </a:p>
        </p:txBody>
      </p:sp>
      <p:sp>
        <p:nvSpPr>
          <p:cNvPr id="11" name="Speech Bubble: Rectangle 10">
            <a:extLst>
              <a:ext uri="{FF2B5EF4-FFF2-40B4-BE49-F238E27FC236}">
                <a16:creationId xmlns:a16="http://schemas.microsoft.com/office/drawing/2014/main" id="{2967C218-98C7-E9ED-C11D-98343919DF2B}"/>
              </a:ext>
            </a:extLst>
          </p:cNvPr>
          <p:cNvSpPr/>
          <p:nvPr/>
        </p:nvSpPr>
        <p:spPr>
          <a:xfrm>
            <a:off x="7215386" y="1350341"/>
            <a:ext cx="4452651" cy="819628"/>
          </a:xfrm>
          <a:prstGeom prst="wedgeRectCallout">
            <a:avLst>
              <a:gd name="adj1" fmla="val -67720"/>
              <a:gd name="adj2" fmla="val 4548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Each technology will have own set of reasonable increments/milestones</a:t>
            </a:r>
          </a:p>
        </p:txBody>
      </p:sp>
    </p:spTree>
    <p:extLst>
      <p:ext uri="{BB962C8B-B14F-4D97-AF65-F5344CB8AC3E}">
        <p14:creationId xmlns:p14="http://schemas.microsoft.com/office/powerpoint/2010/main" val="1348539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6B843-1CED-B440-E210-A4C692F47CDC}"/>
              </a:ext>
            </a:extLst>
          </p:cNvPr>
          <p:cNvSpPr>
            <a:spLocks noGrp="1"/>
          </p:cNvSpPr>
          <p:nvPr>
            <p:ph type="title"/>
          </p:nvPr>
        </p:nvSpPr>
        <p:spPr/>
        <p:txBody>
          <a:bodyPr/>
          <a:lstStyle/>
          <a:p>
            <a:r>
              <a:rPr lang="en-US" dirty="0"/>
              <a:t>Development Teams Proposal</a:t>
            </a:r>
          </a:p>
        </p:txBody>
      </p:sp>
      <p:sp>
        <p:nvSpPr>
          <p:cNvPr id="3" name="Content Placeholder 2">
            <a:extLst>
              <a:ext uri="{FF2B5EF4-FFF2-40B4-BE49-F238E27FC236}">
                <a16:creationId xmlns:a16="http://schemas.microsoft.com/office/drawing/2014/main" id="{B176FFBF-B4BA-2454-90B5-59815E8C7D02}"/>
              </a:ext>
            </a:extLst>
          </p:cNvPr>
          <p:cNvSpPr>
            <a:spLocks noGrp="1"/>
          </p:cNvSpPr>
          <p:nvPr>
            <p:ph idx="1"/>
          </p:nvPr>
        </p:nvSpPr>
        <p:spPr>
          <a:xfrm>
            <a:off x="2071171" y="1825625"/>
            <a:ext cx="9282629" cy="4351338"/>
          </a:xfrm>
        </p:spPr>
        <p:txBody>
          <a:bodyPr>
            <a:normAutofit/>
          </a:bodyPr>
          <a:lstStyle/>
          <a:p>
            <a:r>
              <a:rPr lang="en-US" dirty="0"/>
              <a:t>Team GTK</a:t>
            </a:r>
          </a:p>
          <a:p>
            <a:pPr lvl="1"/>
            <a:r>
              <a:rPr lang="en-US" dirty="0"/>
              <a:t>Implementation exists: focus on SDK instead of snippets</a:t>
            </a:r>
          </a:p>
          <a:p>
            <a:pPr lvl="1"/>
            <a:r>
              <a:rPr lang="en-US" dirty="0"/>
              <a:t>Can also invest into the GTK 4 implementation</a:t>
            </a:r>
          </a:p>
          <a:p>
            <a:r>
              <a:rPr lang="en-US" dirty="0"/>
              <a:t>Team Swing</a:t>
            </a:r>
          </a:p>
          <a:p>
            <a:pPr lvl="1"/>
            <a:r>
              <a:rPr lang="en-US" dirty="0"/>
              <a:t>Can try to reuse leftovers from </a:t>
            </a:r>
            <a:r>
              <a:rPr lang="en-US" dirty="0" err="1"/>
              <a:t>SWTSwing</a:t>
            </a:r>
            <a:r>
              <a:rPr lang="en-US" dirty="0"/>
              <a:t> project</a:t>
            </a:r>
          </a:p>
          <a:p>
            <a:pPr lvl="1"/>
            <a:r>
              <a:rPr lang="en-US" dirty="0"/>
              <a:t>Can start without any libraries, ports etc.</a:t>
            </a:r>
          </a:p>
          <a:p>
            <a:r>
              <a:rPr lang="en-US" dirty="0"/>
              <a:t>Team </a:t>
            </a:r>
            <a:r>
              <a:rPr lang="en-US" dirty="0" err="1"/>
              <a:t>Skia</a:t>
            </a:r>
            <a:endParaRPr lang="en-US" dirty="0"/>
          </a:p>
          <a:p>
            <a:pPr lvl="1"/>
            <a:r>
              <a:rPr lang="en-US" dirty="0"/>
              <a:t>Has to set up </a:t>
            </a:r>
            <a:r>
              <a:rPr lang="en-US" dirty="0" err="1"/>
              <a:t>Skia</a:t>
            </a:r>
            <a:r>
              <a:rPr lang="en-US" dirty="0"/>
              <a:t> and extract VCL examples first</a:t>
            </a:r>
          </a:p>
          <a:p>
            <a:pPr lvl="1"/>
            <a:r>
              <a:rPr lang="en-US" dirty="0"/>
              <a:t>Has to embed native </a:t>
            </a:r>
            <a:r>
              <a:rPr lang="en-US" dirty="0" err="1"/>
              <a:t>Skia</a:t>
            </a:r>
            <a:r>
              <a:rPr lang="en-US" dirty="0"/>
              <a:t>/VCL code</a:t>
            </a:r>
          </a:p>
          <a:p>
            <a:endParaRPr lang="en-US" dirty="0"/>
          </a:p>
          <a:p>
            <a:pPr lvl="1"/>
            <a:endParaRPr lang="en-US" dirty="0"/>
          </a:p>
        </p:txBody>
      </p:sp>
      <p:sp>
        <p:nvSpPr>
          <p:cNvPr id="4" name="Date Placeholder 3">
            <a:extLst>
              <a:ext uri="{FF2B5EF4-FFF2-40B4-BE49-F238E27FC236}">
                <a16:creationId xmlns:a16="http://schemas.microsoft.com/office/drawing/2014/main" id="{BA44FB66-123E-A372-87A7-72DF69C21F14}"/>
              </a:ext>
            </a:extLst>
          </p:cNvPr>
          <p:cNvSpPr>
            <a:spLocks noGrp="1"/>
          </p:cNvSpPr>
          <p:nvPr>
            <p:ph type="dt" sz="half" idx="10"/>
          </p:nvPr>
        </p:nvSpPr>
        <p:spPr/>
        <p:txBody>
          <a:bodyPr/>
          <a:lstStyle/>
          <a:p>
            <a:r>
              <a:rPr lang="en-US"/>
              <a:t>17 May 2024</a:t>
            </a:r>
            <a:endParaRPr lang="en-US" dirty="0"/>
          </a:p>
        </p:txBody>
      </p:sp>
      <p:sp>
        <p:nvSpPr>
          <p:cNvPr id="5" name="Footer Placeholder 4">
            <a:extLst>
              <a:ext uri="{FF2B5EF4-FFF2-40B4-BE49-F238E27FC236}">
                <a16:creationId xmlns:a16="http://schemas.microsoft.com/office/drawing/2014/main" id="{9689D0FE-B394-11EC-5C77-2708A2584B79}"/>
              </a:ext>
            </a:extLst>
          </p:cNvPr>
          <p:cNvSpPr>
            <a:spLocks noGrp="1"/>
          </p:cNvSpPr>
          <p:nvPr>
            <p:ph type="ftr" sz="quarter" idx="11"/>
          </p:nvPr>
        </p:nvSpPr>
        <p:spPr/>
        <p:txBody>
          <a:bodyPr/>
          <a:lstStyle/>
          <a:p>
            <a:r>
              <a:rPr lang="en-US"/>
              <a:t>Initiative 31 Kick-Off  (Heiko Klare)</a:t>
            </a:r>
            <a:endParaRPr lang="en-US" dirty="0"/>
          </a:p>
        </p:txBody>
      </p:sp>
      <p:sp>
        <p:nvSpPr>
          <p:cNvPr id="6" name="Slide Number Placeholder 5">
            <a:extLst>
              <a:ext uri="{FF2B5EF4-FFF2-40B4-BE49-F238E27FC236}">
                <a16:creationId xmlns:a16="http://schemas.microsoft.com/office/drawing/2014/main" id="{1D11467A-90B9-2DB3-A792-038C67568E28}"/>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
        <p:nvSpPr>
          <p:cNvPr id="12" name="Trapezoid 11">
            <a:extLst>
              <a:ext uri="{FF2B5EF4-FFF2-40B4-BE49-F238E27FC236}">
                <a16:creationId xmlns:a16="http://schemas.microsoft.com/office/drawing/2014/main" id="{280664C9-FBD5-9DB7-B53A-35DDF1C37F47}"/>
              </a:ext>
            </a:extLst>
          </p:cNvPr>
          <p:cNvSpPr/>
          <p:nvPr/>
        </p:nvSpPr>
        <p:spPr>
          <a:xfrm>
            <a:off x="10598226" y="1825624"/>
            <a:ext cx="677005" cy="3838576"/>
          </a:xfrm>
          <a:prstGeom prst="trapezoid">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2000" dirty="0">
                <a:solidFill>
                  <a:schemeClr val="bg1"/>
                </a:solidFill>
              </a:rPr>
              <a:t>Expected effort</a:t>
            </a:r>
          </a:p>
        </p:txBody>
      </p:sp>
      <p:sp>
        <p:nvSpPr>
          <p:cNvPr id="16" name="TextBox 15">
            <a:extLst>
              <a:ext uri="{FF2B5EF4-FFF2-40B4-BE49-F238E27FC236}">
                <a16:creationId xmlns:a16="http://schemas.microsoft.com/office/drawing/2014/main" id="{373ED3B1-950C-1556-E0C9-4D4E0327030A}"/>
              </a:ext>
            </a:extLst>
          </p:cNvPr>
          <p:cNvSpPr txBox="1"/>
          <p:nvPr/>
        </p:nvSpPr>
        <p:spPr>
          <a:xfrm>
            <a:off x="4442236" y="1838119"/>
            <a:ext cx="2033314" cy="369332"/>
          </a:xfrm>
          <a:prstGeom prst="rect">
            <a:avLst/>
          </a:prstGeom>
          <a:solidFill>
            <a:schemeClr val="tx2"/>
          </a:solidFill>
        </p:spPr>
        <p:txBody>
          <a:bodyPr wrap="none" rtlCol="0">
            <a:spAutoFit/>
          </a:bodyPr>
          <a:lstStyle/>
          <a:p>
            <a:r>
              <a:rPr lang="en-US" dirty="0">
                <a:solidFill>
                  <a:schemeClr val="bg1"/>
                </a:solidFill>
              </a:rPr>
              <a:t>Proposal: 2 People</a:t>
            </a:r>
          </a:p>
        </p:txBody>
      </p:sp>
      <p:sp>
        <p:nvSpPr>
          <p:cNvPr id="17" name="TextBox 16">
            <a:extLst>
              <a:ext uri="{FF2B5EF4-FFF2-40B4-BE49-F238E27FC236}">
                <a16:creationId xmlns:a16="http://schemas.microsoft.com/office/drawing/2014/main" id="{FB51D3BB-5CDA-B829-0464-B75254FD175B}"/>
              </a:ext>
            </a:extLst>
          </p:cNvPr>
          <p:cNvSpPr txBox="1"/>
          <p:nvPr/>
        </p:nvSpPr>
        <p:spPr>
          <a:xfrm>
            <a:off x="4442236" y="3143309"/>
            <a:ext cx="2033314" cy="369332"/>
          </a:xfrm>
          <a:prstGeom prst="rect">
            <a:avLst/>
          </a:prstGeom>
          <a:solidFill>
            <a:schemeClr val="tx2"/>
          </a:solidFill>
        </p:spPr>
        <p:txBody>
          <a:bodyPr wrap="none" rtlCol="0">
            <a:spAutoFit/>
          </a:bodyPr>
          <a:lstStyle/>
          <a:p>
            <a:r>
              <a:rPr lang="en-US" dirty="0">
                <a:solidFill>
                  <a:schemeClr val="bg1"/>
                </a:solidFill>
              </a:rPr>
              <a:t>Proposal: 2 People</a:t>
            </a:r>
          </a:p>
        </p:txBody>
      </p:sp>
      <p:sp>
        <p:nvSpPr>
          <p:cNvPr id="18" name="TextBox 17">
            <a:extLst>
              <a:ext uri="{FF2B5EF4-FFF2-40B4-BE49-F238E27FC236}">
                <a16:creationId xmlns:a16="http://schemas.microsoft.com/office/drawing/2014/main" id="{A14ACB66-A55D-3A6E-883D-28C3BDED6F64}"/>
              </a:ext>
            </a:extLst>
          </p:cNvPr>
          <p:cNvSpPr txBox="1"/>
          <p:nvPr/>
        </p:nvSpPr>
        <p:spPr>
          <a:xfrm>
            <a:off x="4442236" y="4448499"/>
            <a:ext cx="2235292" cy="369332"/>
          </a:xfrm>
          <a:prstGeom prst="rect">
            <a:avLst/>
          </a:prstGeom>
          <a:solidFill>
            <a:schemeClr val="tx2"/>
          </a:solidFill>
        </p:spPr>
        <p:txBody>
          <a:bodyPr wrap="none" rtlCol="0">
            <a:spAutoFit/>
          </a:bodyPr>
          <a:lstStyle/>
          <a:p>
            <a:r>
              <a:rPr lang="en-US" dirty="0">
                <a:solidFill>
                  <a:schemeClr val="bg1"/>
                </a:solidFill>
              </a:rPr>
              <a:t>Proposal: 3-4 People</a:t>
            </a:r>
          </a:p>
        </p:txBody>
      </p:sp>
      <p:pic>
        <p:nvPicPr>
          <p:cNvPr id="7170" name="Picture 2" descr="GTK (Programmbibliothek) – Wikipedia">
            <a:extLst>
              <a:ext uri="{FF2B5EF4-FFF2-40B4-BE49-F238E27FC236}">
                <a16:creationId xmlns:a16="http://schemas.microsoft.com/office/drawing/2014/main" id="{9C493A2D-4531-867B-A8DB-8CCA6BF76F9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85335" y="1698046"/>
            <a:ext cx="720000" cy="77643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Skia Graphics Engine - Wikipedia">
            <a:extLst>
              <a:ext uri="{FF2B5EF4-FFF2-40B4-BE49-F238E27FC236}">
                <a16:creationId xmlns:a16="http://schemas.microsoft.com/office/drawing/2014/main" id="{4A64F840-3ACD-ADDC-9CCF-3F08285997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335" y="4365504"/>
            <a:ext cx="900000" cy="4965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Java Swing / AWT Testen - QF-Test">
            <a:extLst>
              <a:ext uri="{FF2B5EF4-FFF2-40B4-BE49-F238E27FC236}">
                <a16:creationId xmlns:a16="http://schemas.microsoft.com/office/drawing/2014/main" id="{0761485C-E52B-842B-3119-7ABDEA967C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148" t="36028" r="15448" b="35061"/>
          <a:stretch/>
        </p:blipFill>
        <p:spPr bwMode="auto">
          <a:xfrm>
            <a:off x="805335" y="3073718"/>
            <a:ext cx="1080000" cy="508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31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7" grpId="0" animBg="1"/>
      <p:bldP spid="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4797-4EFF-6A45-34E8-2708FF7DA40A}"/>
              </a:ext>
            </a:extLst>
          </p:cNvPr>
          <p:cNvSpPr>
            <a:spLocks noGrp="1"/>
          </p:cNvSpPr>
          <p:nvPr>
            <p:ph type="title"/>
          </p:nvPr>
        </p:nvSpPr>
        <p:spPr>
          <a:xfrm>
            <a:off x="838200" y="365125"/>
            <a:ext cx="10515600" cy="1325563"/>
          </a:xfrm>
        </p:spPr>
        <p:txBody>
          <a:bodyPr/>
          <a:lstStyle/>
          <a:p>
            <a:r>
              <a:rPr lang="en-US" dirty="0"/>
              <a:t>Initial Project Plan Proposal</a:t>
            </a:r>
          </a:p>
        </p:txBody>
      </p:sp>
      <p:pic>
        <p:nvPicPr>
          <p:cNvPr id="1746" name="Content Placeholder 1745">
            <a:extLst>
              <a:ext uri="{FF2B5EF4-FFF2-40B4-BE49-F238E27FC236}">
                <a16:creationId xmlns:a16="http://schemas.microsoft.com/office/drawing/2014/main" id="{976E89EE-AB2A-EA90-AAE1-0DE6D7F5F571}"/>
              </a:ext>
            </a:extLst>
          </p:cNvPr>
          <p:cNvPicPr>
            <a:picLocks noGrp="1" noChangeAspect="1"/>
          </p:cNvPicPr>
          <p:nvPr>
            <p:ph idx="1"/>
          </p:nvPr>
        </p:nvPicPr>
        <p:blipFill>
          <a:blip r:embed="rId2"/>
          <a:stretch>
            <a:fillRect/>
          </a:stretch>
        </p:blipFill>
        <p:spPr>
          <a:xfrm>
            <a:off x="838200" y="2552164"/>
            <a:ext cx="10515600" cy="3030463"/>
          </a:xfrm>
        </p:spPr>
      </p:pic>
      <p:sp>
        <p:nvSpPr>
          <p:cNvPr id="4" name="Date Placeholder 3">
            <a:extLst>
              <a:ext uri="{FF2B5EF4-FFF2-40B4-BE49-F238E27FC236}">
                <a16:creationId xmlns:a16="http://schemas.microsoft.com/office/drawing/2014/main" id="{34661A11-FDBB-9C18-0613-F7BD30958BF3}"/>
              </a:ext>
            </a:extLst>
          </p:cNvPr>
          <p:cNvSpPr>
            <a:spLocks noGrp="1"/>
          </p:cNvSpPr>
          <p:nvPr>
            <p:ph type="dt" sz="half" idx="10"/>
          </p:nvPr>
        </p:nvSpPr>
        <p:spPr>
          <a:xfrm>
            <a:off x="838200" y="6356350"/>
            <a:ext cx="2743200" cy="365125"/>
          </a:xfrm>
        </p:spPr>
        <p:txBody>
          <a:bodyPr/>
          <a:lstStyle/>
          <a:p>
            <a:r>
              <a:rPr lang="en-US"/>
              <a:t>17 May 2024</a:t>
            </a:r>
            <a:endParaRPr lang="en-US" dirty="0"/>
          </a:p>
        </p:txBody>
      </p:sp>
      <p:sp>
        <p:nvSpPr>
          <p:cNvPr id="5" name="Footer Placeholder 4">
            <a:extLst>
              <a:ext uri="{FF2B5EF4-FFF2-40B4-BE49-F238E27FC236}">
                <a16:creationId xmlns:a16="http://schemas.microsoft.com/office/drawing/2014/main" id="{9CC02EFA-AA60-C84E-2CBD-B6DDD17BD161}"/>
              </a:ext>
            </a:extLst>
          </p:cNvPr>
          <p:cNvSpPr>
            <a:spLocks noGrp="1"/>
          </p:cNvSpPr>
          <p:nvPr>
            <p:ph type="ftr" sz="quarter" idx="11"/>
          </p:nvPr>
        </p:nvSpPr>
        <p:spPr>
          <a:xfrm>
            <a:off x="4038600" y="6356350"/>
            <a:ext cx="4114800" cy="365125"/>
          </a:xfrm>
        </p:spPr>
        <p:txBody>
          <a:bodyPr/>
          <a:lstStyle/>
          <a:p>
            <a:r>
              <a:rPr lang="en-US"/>
              <a:t>Initiative 31 Kick-Off  (Heiko Klare)</a:t>
            </a:r>
            <a:endParaRPr lang="en-US" dirty="0"/>
          </a:p>
        </p:txBody>
      </p:sp>
      <p:sp>
        <p:nvSpPr>
          <p:cNvPr id="6" name="Slide Number Placeholder 5">
            <a:extLst>
              <a:ext uri="{FF2B5EF4-FFF2-40B4-BE49-F238E27FC236}">
                <a16:creationId xmlns:a16="http://schemas.microsoft.com/office/drawing/2014/main" id="{F0FB065F-4279-FFE8-AE15-6CB37005C5A7}"/>
              </a:ext>
            </a:extLst>
          </p:cNvPr>
          <p:cNvSpPr>
            <a:spLocks noGrp="1"/>
          </p:cNvSpPr>
          <p:nvPr>
            <p:ph type="sldNum" sz="quarter" idx="12"/>
          </p:nvPr>
        </p:nvSpPr>
        <p:spPr>
          <a:xfrm>
            <a:off x="8610600" y="6356350"/>
            <a:ext cx="2743200" cy="365125"/>
          </a:xfrm>
        </p:spPr>
        <p:txBody>
          <a:bodyPr/>
          <a:lstStyle/>
          <a:p>
            <a:fld id="{D57F1E4F-1CFF-5643-939E-217C01CDF565}" type="slidenum">
              <a:rPr lang="en-US" smtClean="0"/>
              <a:pPr/>
              <a:t>29</a:t>
            </a:fld>
            <a:endParaRPr lang="en-US" dirty="0"/>
          </a:p>
        </p:txBody>
      </p:sp>
      <p:sp>
        <p:nvSpPr>
          <p:cNvPr id="1757" name="Content Placeholder 2">
            <a:extLst>
              <a:ext uri="{FF2B5EF4-FFF2-40B4-BE49-F238E27FC236}">
                <a16:creationId xmlns:a16="http://schemas.microsoft.com/office/drawing/2014/main" id="{5309FE5B-EDA1-D241-E5F5-3541A8FD3ADF}"/>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You will find a list with the tasks and dependencies in the appendix</a:t>
            </a:r>
          </a:p>
        </p:txBody>
      </p:sp>
    </p:spTree>
    <p:extLst>
      <p:ext uri="{BB962C8B-B14F-4D97-AF65-F5344CB8AC3E}">
        <p14:creationId xmlns:p14="http://schemas.microsoft.com/office/powerpoint/2010/main" val="145644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051C5-7EDE-18A5-A5AF-7C5F9A14E15E}"/>
              </a:ext>
            </a:extLst>
          </p:cNvPr>
          <p:cNvSpPr>
            <a:spLocks noGrp="1"/>
          </p:cNvSpPr>
          <p:nvPr>
            <p:ph type="title"/>
          </p:nvPr>
        </p:nvSpPr>
        <p:spPr/>
        <p:txBody>
          <a:bodyPr/>
          <a:lstStyle/>
          <a:p>
            <a:r>
              <a:rPr lang="en-US" dirty="0"/>
              <a:t>Introduction of Participants</a:t>
            </a:r>
          </a:p>
        </p:txBody>
      </p:sp>
      <p:sp>
        <p:nvSpPr>
          <p:cNvPr id="3" name="Content Placeholder 2">
            <a:extLst>
              <a:ext uri="{FF2B5EF4-FFF2-40B4-BE49-F238E27FC236}">
                <a16:creationId xmlns:a16="http://schemas.microsoft.com/office/drawing/2014/main" id="{86979559-E498-9FFD-EFAD-2E516603C401}"/>
              </a:ext>
            </a:extLst>
          </p:cNvPr>
          <p:cNvSpPr>
            <a:spLocks noGrp="1"/>
          </p:cNvSpPr>
          <p:nvPr>
            <p:ph idx="1"/>
          </p:nvPr>
        </p:nvSpPr>
        <p:spPr/>
        <p:txBody>
          <a:bodyPr/>
          <a:lstStyle/>
          <a:p>
            <a:pPr marL="1076325" indent="0">
              <a:spcBef>
                <a:spcPts val="3500"/>
              </a:spcBef>
              <a:buNone/>
            </a:pPr>
            <a:r>
              <a:rPr lang="en-US" dirty="0"/>
              <a:t>I am …</a:t>
            </a:r>
          </a:p>
          <a:p>
            <a:pPr marL="1076325" indent="0">
              <a:spcBef>
                <a:spcPts val="3500"/>
              </a:spcBef>
              <a:buNone/>
            </a:pPr>
            <a:r>
              <a:rPr lang="en-US" dirty="0"/>
              <a:t>I work in … for …</a:t>
            </a:r>
          </a:p>
          <a:p>
            <a:pPr marL="1076325" indent="0">
              <a:spcBef>
                <a:spcPts val="3500"/>
              </a:spcBef>
              <a:buNone/>
            </a:pPr>
            <a:r>
              <a:rPr lang="en-US" dirty="0"/>
              <a:t>I have experience in … / worked for …</a:t>
            </a:r>
          </a:p>
          <a:p>
            <a:pPr marL="1076325" indent="0">
              <a:spcBef>
                <a:spcPts val="3500"/>
              </a:spcBef>
              <a:buNone/>
            </a:pPr>
            <a:r>
              <a:rPr lang="en-US" dirty="0"/>
              <a:t>I join this project because …</a:t>
            </a:r>
          </a:p>
          <a:p>
            <a:pPr marL="1076325" indent="0">
              <a:spcBef>
                <a:spcPts val="3500"/>
              </a:spcBef>
              <a:buNone/>
            </a:pPr>
            <a:r>
              <a:rPr lang="en-US" dirty="0"/>
              <a:t>In my free time, I …</a:t>
            </a:r>
          </a:p>
        </p:txBody>
      </p:sp>
      <p:pic>
        <p:nvPicPr>
          <p:cNvPr id="6" name="Graphic 5" descr="Employee badge outline">
            <a:extLst>
              <a:ext uri="{FF2B5EF4-FFF2-40B4-BE49-F238E27FC236}">
                <a16:creationId xmlns:a16="http://schemas.microsoft.com/office/drawing/2014/main" id="{B44A55D6-23F4-11BB-CD08-67EEF94E6B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18356" y="347400"/>
            <a:ext cx="1361011" cy="1361011"/>
          </a:xfrm>
          <a:prstGeom prst="rect">
            <a:avLst/>
          </a:prstGeom>
        </p:spPr>
      </p:pic>
      <p:sp>
        <p:nvSpPr>
          <p:cNvPr id="7" name="Date Placeholder 6">
            <a:extLst>
              <a:ext uri="{FF2B5EF4-FFF2-40B4-BE49-F238E27FC236}">
                <a16:creationId xmlns:a16="http://schemas.microsoft.com/office/drawing/2014/main" id="{D88A83F6-8763-04A3-9AB9-F73CB685DD2E}"/>
              </a:ext>
            </a:extLst>
          </p:cNvPr>
          <p:cNvSpPr>
            <a:spLocks noGrp="1"/>
          </p:cNvSpPr>
          <p:nvPr>
            <p:ph type="dt" sz="half" idx="10"/>
          </p:nvPr>
        </p:nvSpPr>
        <p:spPr/>
        <p:txBody>
          <a:bodyPr/>
          <a:lstStyle/>
          <a:p>
            <a:r>
              <a:rPr lang="en-US"/>
              <a:t>17 May 2024</a:t>
            </a:r>
            <a:endParaRPr lang="en-US" dirty="0"/>
          </a:p>
        </p:txBody>
      </p:sp>
      <p:sp>
        <p:nvSpPr>
          <p:cNvPr id="8" name="Footer Placeholder 7">
            <a:extLst>
              <a:ext uri="{FF2B5EF4-FFF2-40B4-BE49-F238E27FC236}">
                <a16:creationId xmlns:a16="http://schemas.microsoft.com/office/drawing/2014/main" id="{CE663938-D6F8-FA44-37FE-470B3351E7CA}"/>
              </a:ext>
            </a:extLst>
          </p:cNvPr>
          <p:cNvSpPr>
            <a:spLocks noGrp="1"/>
          </p:cNvSpPr>
          <p:nvPr>
            <p:ph type="ftr" sz="quarter" idx="11"/>
          </p:nvPr>
        </p:nvSpPr>
        <p:spPr/>
        <p:txBody>
          <a:bodyPr/>
          <a:lstStyle/>
          <a:p>
            <a:r>
              <a:rPr lang="en-US"/>
              <a:t>Initiative 31 Kick-Off  (Heiko Klare)</a:t>
            </a:r>
            <a:endParaRPr lang="en-US" dirty="0"/>
          </a:p>
        </p:txBody>
      </p:sp>
      <p:sp>
        <p:nvSpPr>
          <p:cNvPr id="9" name="Slide Number Placeholder 8">
            <a:extLst>
              <a:ext uri="{FF2B5EF4-FFF2-40B4-BE49-F238E27FC236}">
                <a16:creationId xmlns:a16="http://schemas.microsoft.com/office/drawing/2014/main" id="{A8218262-5367-1293-F265-C81E60B9F03F}"/>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11" name="Graphic 10" descr="User with solid fill">
            <a:extLst>
              <a:ext uri="{FF2B5EF4-FFF2-40B4-BE49-F238E27FC236}">
                <a16:creationId xmlns:a16="http://schemas.microsoft.com/office/drawing/2014/main" id="{D91A7EA6-C9F7-89C6-B148-17060CDC48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3894" y="1702480"/>
            <a:ext cx="641130" cy="641130"/>
          </a:xfrm>
          <a:prstGeom prst="rect">
            <a:avLst/>
          </a:prstGeom>
        </p:spPr>
      </p:pic>
      <p:pic>
        <p:nvPicPr>
          <p:cNvPr id="15" name="Graphic 14" descr="Factory with solid fill">
            <a:extLst>
              <a:ext uri="{FF2B5EF4-FFF2-40B4-BE49-F238E27FC236}">
                <a16:creationId xmlns:a16="http://schemas.microsoft.com/office/drawing/2014/main" id="{A820AA1C-9C5E-AA1C-A1A0-8236E6238F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3895" y="2540434"/>
            <a:ext cx="641130" cy="641130"/>
          </a:xfrm>
          <a:prstGeom prst="rect">
            <a:avLst/>
          </a:prstGeom>
        </p:spPr>
      </p:pic>
      <p:pic>
        <p:nvPicPr>
          <p:cNvPr id="17" name="Graphic 16" descr="Lightbulb and gear with solid fill">
            <a:extLst>
              <a:ext uri="{FF2B5EF4-FFF2-40B4-BE49-F238E27FC236}">
                <a16:creationId xmlns:a16="http://schemas.microsoft.com/office/drawing/2014/main" id="{4E674ED6-8C0E-9443-8239-41DB5959087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63895" y="3378388"/>
            <a:ext cx="641130" cy="641130"/>
          </a:xfrm>
          <a:prstGeom prst="rect">
            <a:avLst/>
          </a:prstGeom>
        </p:spPr>
      </p:pic>
      <p:pic>
        <p:nvPicPr>
          <p:cNvPr id="19" name="Graphic 18" descr="Remote work with solid fill">
            <a:extLst>
              <a:ext uri="{FF2B5EF4-FFF2-40B4-BE49-F238E27FC236}">
                <a16:creationId xmlns:a16="http://schemas.microsoft.com/office/drawing/2014/main" id="{22D40394-6EE3-749D-C460-B176CCF1EE0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63895" y="4216342"/>
            <a:ext cx="641130" cy="641130"/>
          </a:xfrm>
          <a:prstGeom prst="rect">
            <a:avLst/>
          </a:prstGeom>
        </p:spPr>
      </p:pic>
      <p:pic>
        <p:nvPicPr>
          <p:cNvPr id="21" name="Graphic 20" descr="Mountains with solid fill">
            <a:extLst>
              <a:ext uri="{FF2B5EF4-FFF2-40B4-BE49-F238E27FC236}">
                <a16:creationId xmlns:a16="http://schemas.microsoft.com/office/drawing/2014/main" id="{D80E4617-87B2-FEE2-1A64-CC8EE9374A9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63894" y="5054296"/>
            <a:ext cx="641130" cy="641130"/>
          </a:xfrm>
          <a:prstGeom prst="rect">
            <a:avLst/>
          </a:prstGeom>
        </p:spPr>
      </p:pic>
    </p:spTree>
    <p:extLst>
      <p:ext uri="{BB962C8B-B14F-4D97-AF65-F5344CB8AC3E}">
        <p14:creationId xmlns:p14="http://schemas.microsoft.com/office/powerpoint/2010/main" val="3709952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F0E4-EE00-B69D-FE66-0BC3EE270274}"/>
              </a:ext>
            </a:extLst>
          </p:cNvPr>
          <p:cNvSpPr>
            <a:spLocks noGrp="1"/>
          </p:cNvSpPr>
          <p:nvPr>
            <p:ph type="title"/>
          </p:nvPr>
        </p:nvSpPr>
        <p:spPr/>
        <p:txBody>
          <a:bodyPr/>
          <a:lstStyle/>
          <a:p>
            <a:r>
              <a:rPr lang="en-US" dirty="0"/>
              <a:t>Organization in Teams</a:t>
            </a:r>
          </a:p>
        </p:txBody>
      </p:sp>
      <p:sp>
        <p:nvSpPr>
          <p:cNvPr id="3" name="Content Placeholder 2">
            <a:extLst>
              <a:ext uri="{FF2B5EF4-FFF2-40B4-BE49-F238E27FC236}">
                <a16:creationId xmlns:a16="http://schemas.microsoft.com/office/drawing/2014/main" id="{156F6AD1-7984-4892-7FE6-27E06470901C}"/>
              </a:ext>
            </a:extLst>
          </p:cNvPr>
          <p:cNvSpPr>
            <a:spLocks noGrp="1"/>
          </p:cNvSpPr>
          <p:nvPr>
            <p:ph idx="1"/>
          </p:nvPr>
        </p:nvSpPr>
        <p:spPr/>
        <p:txBody>
          <a:bodyPr>
            <a:normAutofit/>
          </a:bodyPr>
          <a:lstStyle/>
          <a:p>
            <a:pPr marL="0" indent="0">
              <a:spcAft>
                <a:spcPts val="2000"/>
              </a:spcAft>
              <a:buNone/>
            </a:pPr>
            <a:r>
              <a:rPr lang="en-US" b="1" dirty="0"/>
              <a:t>Overall Task:</a:t>
            </a:r>
            <a:r>
              <a:rPr lang="en-US" dirty="0"/>
              <a:t> Answer key question 1</a:t>
            </a:r>
            <a:br>
              <a:rPr lang="en-US" dirty="0"/>
            </a:br>
            <a:r>
              <a:rPr lang="en-US" i="1" dirty="0"/>
              <a:t>“Is technology X suited for the project’s goal?”</a:t>
            </a:r>
          </a:p>
          <a:p>
            <a:r>
              <a:rPr lang="en-US" dirty="0"/>
              <a:t>It is up to each team to organize itself</a:t>
            </a:r>
          </a:p>
          <a:p>
            <a:r>
              <a:rPr lang="en-US" dirty="0"/>
              <a:t>Working on increments would be good for cross-team exchange</a:t>
            </a:r>
          </a:p>
          <a:p>
            <a:pPr marL="0" indent="0">
              <a:spcBef>
                <a:spcPts val="2500"/>
              </a:spcBef>
              <a:buNone/>
            </a:pPr>
            <a:r>
              <a:rPr lang="en-US" b="1" dirty="0"/>
              <a:t>Wish</a:t>
            </a:r>
            <a:r>
              <a:rPr lang="en-US" dirty="0"/>
              <a:t> for a first team meeting:</a:t>
            </a:r>
          </a:p>
          <a:p>
            <a:r>
              <a:rPr lang="en-US" sz="2400" dirty="0"/>
              <a:t>Define your “team rules”: Which values are important for you?</a:t>
            </a:r>
          </a:p>
          <a:p>
            <a:r>
              <a:rPr lang="en-US" sz="2400" dirty="0"/>
              <a:t>Share these rules with the whole group so that we have a joint list of what is important for all of us</a:t>
            </a:r>
          </a:p>
          <a:p>
            <a:endParaRPr lang="en-US" dirty="0"/>
          </a:p>
          <a:p>
            <a:pPr lvl="1"/>
            <a:endParaRPr lang="en-US" dirty="0"/>
          </a:p>
          <a:p>
            <a:pPr lvl="1"/>
            <a:endParaRPr lang="en-US" dirty="0"/>
          </a:p>
        </p:txBody>
      </p:sp>
      <p:sp>
        <p:nvSpPr>
          <p:cNvPr id="4" name="Date Placeholder 3">
            <a:extLst>
              <a:ext uri="{FF2B5EF4-FFF2-40B4-BE49-F238E27FC236}">
                <a16:creationId xmlns:a16="http://schemas.microsoft.com/office/drawing/2014/main" id="{924E15FF-46A0-116B-D63C-AC490D3184E2}"/>
              </a:ext>
            </a:extLst>
          </p:cNvPr>
          <p:cNvSpPr>
            <a:spLocks noGrp="1"/>
          </p:cNvSpPr>
          <p:nvPr>
            <p:ph type="dt" sz="half" idx="10"/>
          </p:nvPr>
        </p:nvSpPr>
        <p:spPr/>
        <p:txBody>
          <a:bodyPr/>
          <a:lstStyle/>
          <a:p>
            <a:r>
              <a:rPr lang="en-US"/>
              <a:t>17 May 2024</a:t>
            </a:r>
            <a:endParaRPr lang="en-US" dirty="0"/>
          </a:p>
        </p:txBody>
      </p:sp>
      <p:sp>
        <p:nvSpPr>
          <p:cNvPr id="5" name="Footer Placeholder 4">
            <a:extLst>
              <a:ext uri="{FF2B5EF4-FFF2-40B4-BE49-F238E27FC236}">
                <a16:creationId xmlns:a16="http://schemas.microsoft.com/office/drawing/2014/main" id="{17776D85-7D62-4AC0-ACE0-5C732A9F4E98}"/>
              </a:ext>
            </a:extLst>
          </p:cNvPr>
          <p:cNvSpPr>
            <a:spLocks noGrp="1"/>
          </p:cNvSpPr>
          <p:nvPr>
            <p:ph type="ftr" sz="quarter" idx="11"/>
          </p:nvPr>
        </p:nvSpPr>
        <p:spPr/>
        <p:txBody>
          <a:bodyPr/>
          <a:lstStyle/>
          <a:p>
            <a:r>
              <a:rPr lang="en-US"/>
              <a:t>Initiative 31 Kick-Off  (Heiko Klare)</a:t>
            </a:r>
            <a:endParaRPr lang="en-US" dirty="0"/>
          </a:p>
        </p:txBody>
      </p:sp>
      <p:sp>
        <p:nvSpPr>
          <p:cNvPr id="6" name="Slide Number Placeholder 5">
            <a:extLst>
              <a:ext uri="{FF2B5EF4-FFF2-40B4-BE49-F238E27FC236}">
                <a16:creationId xmlns:a16="http://schemas.microsoft.com/office/drawing/2014/main" id="{0CB5768B-B9D9-3DC0-11BA-6675EBCBE532}"/>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975458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31320FA-7F71-1A74-63F8-70C12DB949F8}"/>
              </a:ext>
            </a:extLst>
          </p:cNvPr>
          <p:cNvSpPr>
            <a:spLocks noGrp="1"/>
          </p:cNvSpPr>
          <p:nvPr>
            <p:ph type="title"/>
          </p:nvPr>
        </p:nvSpPr>
        <p:spPr/>
        <p:txBody>
          <a:bodyPr/>
          <a:lstStyle/>
          <a:p>
            <a:r>
              <a:rPr lang="en-US" dirty="0"/>
              <a:t>(Cross-Team) Coordination</a:t>
            </a:r>
          </a:p>
        </p:txBody>
      </p:sp>
      <p:sp>
        <p:nvSpPr>
          <p:cNvPr id="8" name="Content Placeholder 7">
            <a:extLst>
              <a:ext uri="{FF2B5EF4-FFF2-40B4-BE49-F238E27FC236}">
                <a16:creationId xmlns:a16="http://schemas.microsoft.com/office/drawing/2014/main" id="{DD3E649A-42ED-3AE8-DE05-49B8F0FCC365}"/>
              </a:ext>
            </a:extLst>
          </p:cNvPr>
          <p:cNvSpPr>
            <a:spLocks noGrp="1"/>
          </p:cNvSpPr>
          <p:nvPr>
            <p:ph idx="1"/>
          </p:nvPr>
        </p:nvSpPr>
        <p:spPr/>
        <p:txBody>
          <a:bodyPr>
            <a:normAutofit fontScale="92500" lnSpcReduction="20000"/>
          </a:bodyPr>
          <a:lstStyle/>
          <a:p>
            <a:pPr marL="0" indent="0">
              <a:buNone/>
            </a:pPr>
            <a:r>
              <a:rPr lang="en-US" i="1" dirty="0"/>
              <a:t>“We jointly and equally work on a common goal”</a:t>
            </a:r>
          </a:p>
          <a:p>
            <a:pPr marL="0" indent="0">
              <a:spcAft>
                <a:spcPts val="1000"/>
              </a:spcAft>
              <a:buNone/>
            </a:pPr>
            <a:r>
              <a:rPr lang="en-US" dirty="0"/>
              <a:t>Still, we need some kind of coordination across the teams</a:t>
            </a:r>
          </a:p>
          <a:p>
            <a:pPr marL="981075">
              <a:spcBef>
                <a:spcPts val="2400"/>
              </a:spcBef>
              <a:buNone/>
            </a:pPr>
            <a:r>
              <a:rPr lang="en-US" b="1" dirty="0"/>
              <a:t>Formats: </a:t>
            </a:r>
            <a:r>
              <a:rPr lang="en-US" dirty="0"/>
              <a:t>(Primarily) online meetings</a:t>
            </a:r>
          </a:p>
          <a:p>
            <a:pPr marL="981075"/>
            <a:r>
              <a:rPr lang="en-US" dirty="0"/>
              <a:t>Progress exchange: weekly meetings with all teams</a:t>
            </a:r>
          </a:p>
          <a:p>
            <a:pPr marL="981075"/>
            <a:r>
              <a:rPr lang="en-US" dirty="0"/>
              <a:t>Personal exchange: maybe informal coffee/beer meetings?</a:t>
            </a:r>
          </a:p>
          <a:p>
            <a:pPr marL="981075">
              <a:spcBef>
                <a:spcPts val="2400"/>
              </a:spcBef>
              <a:buNone/>
            </a:pPr>
            <a:r>
              <a:rPr lang="en-US" b="1" dirty="0"/>
              <a:t>Persons:</a:t>
            </a:r>
          </a:p>
          <a:p>
            <a:pPr marL="981075"/>
            <a:r>
              <a:rPr lang="en-US" dirty="0"/>
              <a:t>At least a cross-team coordinator for</a:t>
            </a:r>
          </a:p>
          <a:p>
            <a:pPr marL="1344613" lvl="1"/>
            <a:r>
              <a:rPr lang="en-US" dirty="0"/>
              <a:t>organizational topics (progress tracking, risk management, meetings etc.)</a:t>
            </a:r>
          </a:p>
          <a:p>
            <a:pPr marL="1344613" lvl="1"/>
            <a:r>
              <a:rPr lang="en-US" dirty="0"/>
              <a:t>technic-technological topics (setup issues, architectural decisions etc.)</a:t>
            </a:r>
          </a:p>
          <a:p>
            <a:pPr marL="715963" indent="0">
              <a:buNone/>
            </a:pPr>
            <a:r>
              <a:rPr lang="en-US" sz="2200" i="1" dirty="0"/>
              <a:t>Technical expertise should primarily be established in the teams</a:t>
            </a:r>
          </a:p>
          <a:p>
            <a:endParaRPr lang="en-US" dirty="0"/>
          </a:p>
        </p:txBody>
      </p:sp>
      <p:sp>
        <p:nvSpPr>
          <p:cNvPr id="4" name="Date Placeholder 3">
            <a:extLst>
              <a:ext uri="{FF2B5EF4-FFF2-40B4-BE49-F238E27FC236}">
                <a16:creationId xmlns:a16="http://schemas.microsoft.com/office/drawing/2014/main" id="{DB270F17-FA50-CDAD-AC4A-239CE0F15D3D}"/>
              </a:ext>
            </a:extLst>
          </p:cNvPr>
          <p:cNvSpPr>
            <a:spLocks noGrp="1"/>
          </p:cNvSpPr>
          <p:nvPr>
            <p:ph type="dt" sz="half" idx="10"/>
          </p:nvPr>
        </p:nvSpPr>
        <p:spPr/>
        <p:txBody>
          <a:bodyPr/>
          <a:lstStyle/>
          <a:p>
            <a:r>
              <a:rPr lang="en-US"/>
              <a:t>17 May 2024</a:t>
            </a:r>
            <a:endParaRPr lang="en-US" dirty="0"/>
          </a:p>
        </p:txBody>
      </p:sp>
      <p:sp>
        <p:nvSpPr>
          <p:cNvPr id="5" name="Footer Placeholder 4">
            <a:extLst>
              <a:ext uri="{FF2B5EF4-FFF2-40B4-BE49-F238E27FC236}">
                <a16:creationId xmlns:a16="http://schemas.microsoft.com/office/drawing/2014/main" id="{B9F146BD-F17D-5810-1F05-C0534E67628A}"/>
              </a:ext>
            </a:extLst>
          </p:cNvPr>
          <p:cNvSpPr>
            <a:spLocks noGrp="1"/>
          </p:cNvSpPr>
          <p:nvPr>
            <p:ph type="ftr" sz="quarter" idx="11"/>
          </p:nvPr>
        </p:nvSpPr>
        <p:spPr/>
        <p:txBody>
          <a:bodyPr/>
          <a:lstStyle/>
          <a:p>
            <a:r>
              <a:rPr lang="en-US"/>
              <a:t>Initiative 31 Kick-Off  (Heiko Klare)</a:t>
            </a:r>
            <a:endParaRPr lang="en-US" dirty="0"/>
          </a:p>
        </p:txBody>
      </p:sp>
      <p:sp>
        <p:nvSpPr>
          <p:cNvPr id="6" name="Slide Number Placeholder 5">
            <a:extLst>
              <a:ext uri="{FF2B5EF4-FFF2-40B4-BE49-F238E27FC236}">
                <a16:creationId xmlns:a16="http://schemas.microsoft.com/office/drawing/2014/main" id="{6902767F-1243-DCAD-1781-DEB1AC400191}"/>
              </a:ext>
            </a:extLst>
          </p:cNvPr>
          <p:cNvSpPr>
            <a:spLocks noGrp="1"/>
          </p:cNvSpPr>
          <p:nvPr>
            <p:ph type="sldNum" sz="quarter" idx="12"/>
          </p:nvPr>
        </p:nvSpPr>
        <p:spPr/>
        <p:txBody>
          <a:bodyPr/>
          <a:lstStyle/>
          <a:p>
            <a:fld id="{D57F1E4F-1CFF-5643-939E-217C01CDF565}" type="slidenum">
              <a:rPr lang="en-US" smtClean="0"/>
              <a:pPr/>
              <a:t>31</a:t>
            </a:fld>
            <a:endParaRPr lang="en-US" dirty="0"/>
          </a:p>
        </p:txBody>
      </p:sp>
      <p:pic>
        <p:nvPicPr>
          <p:cNvPr id="10" name="Graphic 9" descr="Daily calendar with solid fill">
            <a:extLst>
              <a:ext uri="{FF2B5EF4-FFF2-40B4-BE49-F238E27FC236}">
                <a16:creationId xmlns:a16="http://schemas.microsoft.com/office/drawing/2014/main" id="{A54A94FC-1B72-C87B-6EE3-55D470CE73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27551"/>
            <a:ext cx="648000" cy="648000"/>
          </a:xfrm>
          <a:prstGeom prst="rect">
            <a:avLst/>
          </a:prstGeom>
        </p:spPr>
      </p:pic>
      <p:pic>
        <p:nvPicPr>
          <p:cNvPr id="12" name="Graphic 11" descr="Users with solid fill">
            <a:extLst>
              <a:ext uri="{FF2B5EF4-FFF2-40B4-BE49-F238E27FC236}">
                <a16:creationId xmlns:a16="http://schemas.microsoft.com/office/drawing/2014/main" id="{762D5CD7-2387-237F-5D34-C8A02D6E473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8200" y="4206850"/>
            <a:ext cx="648000" cy="648000"/>
          </a:xfrm>
          <a:prstGeom prst="rect">
            <a:avLst/>
          </a:prstGeom>
        </p:spPr>
      </p:pic>
      <p:sp>
        <p:nvSpPr>
          <p:cNvPr id="13" name="Speech Bubble: Rectangle 12">
            <a:extLst>
              <a:ext uri="{FF2B5EF4-FFF2-40B4-BE49-F238E27FC236}">
                <a16:creationId xmlns:a16="http://schemas.microsoft.com/office/drawing/2014/main" id="{DFD58853-DB4F-DF8C-8244-396266FE8B3D}"/>
              </a:ext>
            </a:extLst>
          </p:cNvPr>
          <p:cNvSpPr/>
          <p:nvPr/>
        </p:nvSpPr>
        <p:spPr>
          <a:xfrm>
            <a:off x="7795352" y="4331243"/>
            <a:ext cx="3558448" cy="637378"/>
          </a:xfrm>
          <a:prstGeom prst="wedgeRectCallout">
            <a:avLst>
              <a:gd name="adj1" fmla="val -66228"/>
              <a:gd name="adj2" fmla="val 3885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What do you expect here?</a:t>
            </a:r>
          </a:p>
        </p:txBody>
      </p:sp>
      <p:sp>
        <p:nvSpPr>
          <p:cNvPr id="2" name="Speech Bubble: Rectangle 1">
            <a:extLst>
              <a:ext uri="{FF2B5EF4-FFF2-40B4-BE49-F238E27FC236}">
                <a16:creationId xmlns:a16="http://schemas.microsoft.com/office/drawing/2014/main" id="{FB081D86-9BA6-F267-F6A7-784AD0E48F62}"/>
              </a:ext>
            </a:extLst>
          </p:cNvPr>
          <p:cNvSpPr/>
          <p:nvPr/>
        </p:nvSpPr>
        <p:spPr>
          <a:xfrm>
            <a:off x="7795352" y="2608851"/>
            <a:ext cx="3558448" cy="637378"/>
          </a:xfrm>
          <a:prstGeom prst="wedgeRectCallout">
            <a:avLst>
              <a:gd name="adj1" fmla="val -63693"/>
              <a:gd name="adj2" fmla="val 5293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Fridays, same time as today?</a:t>
            </a:r>
          </a:p>
        </p:txBody>
      </p:sp>
      <p:sp>
        <p:nvSpPr>
          <p:cNvPr id="3" name="Rectangle 2">
            <a:extLst>
              <a:ext uri="{FF2B5EF4-FFF2-40B4-BE49-F238E27FC236}">
                <a16:creationId xmlns:a16="http://schemas.microsoft.com/office/drawing/2014/main" id="{E68CBE82-4F02-61E9-5DAA-2018C1BF1512}"/>
              </a:ext>
            </a:extLst>
          </p:cNvPr>
          <p:cNvSpPr/>
          <p:nvPr/>
        </p:nvSpPr>
        <p:spPr>
          <a:xfrm>
            <a:off x="8610600" y="458367"/>
            <a:ext cx="2743200" cy="123232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tIns="180000" rtlCol="0" anchor="t" anchorCtr="0"/>
          <a:lstStyle/>
          <a:p>
            <a:pPr algn="ctr"/>
            <a:r>
              <a:rPr lang="en-US" sz="2000" dirty="0">
                <a:solidFill>
                  <a:schemeClr val="tx1"/>
                </a:solidFill>
              </a:rPr>
              <a:t>Agreement in </a:t>
            </a:r>
            <a:br>
              <a:rPr lang="en-US" sz="2000" dirty="0">
                <a:solidFill>
                  <a:schemeClr val="tx1"/>
                </a:solidFill>
              </a:rPr>
            </a:br>
            <a:r>
              <a:rPr lang="en-US" sz="2000" dirty="0">
                <a:solidFill>
                  <a:schemeClr val="tx1"/>
                </a:solidFill>
              </a:rPr>
              <a:t>kick-of meeting:</a:t>
            </a:r>
            <a:br>
              <a:rPr lang="en-US" sz="2000" dirty="0">
                <a:solidFill>
                  <a:schemeClr val="tx1"/>
                </a:solidFill>
              </a:rPr>
            </a:br>
            <a:r>
              <a:rPr lang="en-US" sz="2000" dirty="0">
                <a:solidFill>
                  <a:schemeClr val="tx1"/>
                </a:solidFill>
              </a:rPr>
              <a:t>role taken by Heiko</a:t>
            </a:r>
          </a:p>
        </p:txBody>
      </p:sp>
    </p:spTree>
    <p:extLst>
      <p:ext uri="{BB962C8B-B14F-4D97-AF65-F5344CB8AC3E}">
        <p14:creationId xmlns:p14="http://schemas.microsoft.com/office/powerpoint/2010/main" val="3755138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6531F7B-B8DB-208A-114F-86E78CF54143}"/>
              </a:ext>
            </a:extLst>
          </p:cNvPr>
          <p:cNvSpPr/>
          <p:nvPr/>
        </p:nvSpPr>
        <p:spPr>
          <a:xfrm>
            <a:off x="6951643" y="681038"/>
            <a:ext cx="4402157" cy="549592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tIns="180000" rtlCol="0" anchor="t" anchorCtr="0"/>
          <a:lstStyle/>
          <a:p>
            <a:pPr algn="ctr"/>
            <a:r>
              <a:rPr lang="en-US" sz="2400" dirty="0">
                <a:solidFill>
                  <a:schemeClr val="tx1"/>
                </a:solidFill>
              </a:rPr>
              <a:t>Initial assignment</a:t>
            </a:r>
            <a:br>
              <a:rPr lang="en-US" sz="2400" dirty="0">
                <a:solidFill>
                  <a:schemeClr val="tx1"/>
                </a:solidFill>
              </a:rPr>
            </a:br>
            <a:r>
              <a:rPr lang="en-US" sz="2400" dirty="0">
                <a:solidFill>
                  <a:schemeClr val="tx1"/>
                </a:solidFill>
              </a:rPr>
              <a:t>from kick-off meeting</a:t>
            </a:r>
          </a:p>
        </p:txBody>
      </p:sp>
      <p:sp>
        <p:nvSpPr>
          <p:cNvPr id="2" name="Title 1">
            <a:extLst>
              <a:ext uri="{FF2B5EF4-FFF2-40B4-BE49-F238E27FC236}">
                <a16:creationId xmlns:a16="http://schemas.microsoft.com/office/drawing/2014/main" id="{21A6B843-1CED-B440-E210-A4C692F47CDC}"/>
              </a:ext>
            </a:extLst>
          </p:cNvPr>
          <p:cNvSpPr>
            <a:spLocks noGrp="1"/>
          </p:cNvSpPr>
          <p:nvPr>
            <p:ph type="title"/>
          </p:nvPr>
        </p:nvSpPr>
        <p:spPr/>
        <p:txBody>
          <a:bodyPr/>
          <a:lstStyle/>
          <a:p>
            <a:r>
              <a:rPr lang="en-US" dirty="0"/>
              <a:t>Team Composition</a:t>
            </a:r>
          </a:p>
        </p:txBody>
      </p:sp>
      <p:sp>
        <p:nvSpPr>
          <p:cNvPr id="3" name="Content Placeholder 2">
            <a:extLst>
              <a:ext uri="{FF2B5EF4-FFF2-40B4-BE49-F238E27FC236}">
                <a16:creationId xmlns:a16="http://schemas.microsoft.com/office/drawing/2014/main" id="{B176FFBF-B4BA-2454-90B5-59815E8C7D02}"/>
              </a:ext>
            </a:extLst>
          </p:cNvPr>
          <p:cNvSpPr>
            <a:spLocks noGrp="1"/>
          </p:cNvSpPr>
          <p:nvPr>
            <p:ph idx="1"/>
          </p:nvPr>
        </p:nvSpPr>
        <p:spPr>
          <a:xfrm>
            <a:off x="2071171" y="1825625"/>
            <a:ext cx="9282629" cy="4351338"/>
          </a:xfrm>
        </p:spPr>
        <p:txBody>
          <a:bodyPr>
            <a:normAutofit/>
          </a:bodyPr>
          <a:lstStyle/>
          <a:p>
            <a:r>
              <a:rPr lang="en-US" dirty="0"/>
              <a:t>Team GTK</a:t>
            </a:r>
          </a:p>
          <a:p>
            <a:pPr marL="914400" lvl="1" indent="-457200">
              <a:buFont typeface="+mj-lt"/>
              <a:buAutoNum type="arabicPeriod"/>
            </a:pPr>
            <a:r>
              <a:rPr lang="en-US" dirty="0"/>
              <a:t>?</a:t>
            </a:r>
          </a:p>
          <a:p>
            <a:pPr marL="914400" lvl="1" indent="-457200">
              <a:buFont typeface="+mj-lt"/>
              <a:buAutoNum type="arabicPeriod"/>
            </a:pPr>
            <a:r>
              <a:rPr lang="en-US" dirty="0"/>
              <a:t>?</a:t>
            </a:r>
          </a:p>
          <a:p>
            <a:r>
              <a:rPr lang="en-US" dirty="0"/>
              <a:t>Team Swing</a:t>
            </a:r>
          </a:p>
          <a:p>
            <a:pPr marL="914400" lvl="1" indent="-457200">
              <a:buFont typeface="+mj-lt"/>
              <a:buAutoNum type="arabicPeriod"/>
            </a:pPr>
            <a:r>
              <a:rPr lang="en-US" dirty="0"/>
              <a:t>?</a:t>
            </a:r>
          </a:p>
          <a:p>
            <a:pPr marL="914400" lvl="1" indent="-457200">
              <a:buFont typeface="+mj-lt"/>
              <a:buAutoNum type="arabicPeriod"/>
            </a:pPr>
            <a:r>
              <a:rPr lang="en-US" dirty="0"/>
              <a:t>?</a:t>
            </a:r>
          </a:p>
          <a:p>
            <a:r>
              <a:rPr lang="en-US" dirty="0"/>
              <a:t>Team </a:t>
            </a:r>
            <a:r>
              <a:rPr lang="en-US" dirty="0" err="1"/>
              <a:t>Skia</a:t>
            </a:r>
            <a:endParaRPr lang="en-US" dirty="0"/>
          </a:p>
          <a:p>
            <a:pPr marL="914400" lvl="1" indent="-457200">
              <a:buFont typeface="+mj-lt"/>
              <a:buAutoNum type="arabicPeriod"/>
            </a:pPr>
            <a:r>
              <a:rPr lang="en-US" dirty="0"/>
              <a:t>?</a:t>
            </a:r>
          </a:p>
          <a:p>
            <a:pPr marL="914400" lvl="1" indent="-457200">
              <a:buFont typeface="+mj-lt"/>
              <a:buAutoNum type="arabicPeriod"/>
            </a:pPr>
            <a:r>
              <a:rPr lang="en-US" dirty="0"/>
              <a:t>?</a:t>
            </a:r>
          </a:p>
          <a:p>
            <a:pPr marL="914400" lvl="1" indent="-457200">
              <a:buFont typeface="+mj-lt"/>
              <a:buAutoNum type="arabicPeriod"/>
            </a:pPr>
            <a:r>
              <a:rPr lang="en-US" dirty="0"/>
              <a:t>?</a:t>
            </a:r>
          </a:p>
          <a:p>
            <a:pPr lvl="1"/>
            <a:endParaRPr lang="en-US" dirty="0"/>
          </a:p>
        </p:txBody>
      </p:sp>
      <p:sp>
        <p:nvSpPr>
          <p:cNvPr id="4" name="Date Placeholder 3">
            <a:extLst>
              <a:ext uri="{FF2B5EF4-FFF2-40B4-BE49-F238E27FC236}">
                <a16:creationId xmlns:a16="http://schemas.microsoft.com/office/drawing/2014/main" id="{BA44FB66-123E-A372-87A7-72DF69C21F14}"/>
              </a:ext>
            </a:extLst>
          </p:cNvPr>
          <p:cNvSpPr>
            <a:spLocks noGrp="1"/>
          </p:cNvSpPr>
          <p:nvPr>
            <p:ph type="dt" sz="half" idx="10"/>
          </p:nvPr>
        </p:nvSpPr>
        <p:spPr/>
        <p:txBody>
          <a:bodyPr/>
          <a:lstStyle/>
          <a:p>
            <a:r>
              <a:rPr lang="en-US"/>
              <a:t>17 May 2024</a:t>
            </a:r>
            <a:endParaRPr lang="en-US" dirty="0"/>
          </a:p>
        </p:txBody>
      </p:sp>
      <p:sp>
        <p:nvSpPr>
          <p:cNvPr id="5" name="Footer Placeholder 4">
            <a:extLst>
              <a:ext uri="{FF2B5EF4-FFF2-40B4-BE49-F238E27FC236}">
                <a16:creationId xmlns:a16="http://schemas.microsoft.com/office/drawing/2014/main" id="{9689D0FE-B394-11EC-5C77-2708A2584B79}"/>
              </a:ext>
            </a:extLst>
          </p:cNvPr>
          <p:cNvSpPr>
            <a:spLocks noGrp="1"/>
          </p:cNvSpPr>
          <p:nvPr>
            <p:ph type="ftr" sz="quarter" idx="11"/>
          </p:nvPr>
        </p:nvSpPr>
        <p:spPr/>
        <p:txBody>
          <a:bodyPr/>
          <a:lstStyle/>
          <a:p>
            <a:r>
              <a:rPr lang="en-US"/>
              <a:t>Initiative 31 Kick-Off  (Heiko Klare)</a:t>
            </a:r>
            <a:endParaRPr lang="en-US" dirty="0"/>
          </a:p>
        </p:txBody>
      </p:sp>
      <p:sp>
        <p:nvSpPr>
          <p:cNvPr id="6" name="Slide Number Placeholder 5">
            <a:extLst>
              <a:ext uri="{FF2B5EF4-FFF2-40B4-BE49-F238E27FC236}">
                <a16:creationId xmlns:a16="http://schemas.microsoft.com/office/drawing/2014/main" id="{1D11467A-90B9-2DB3-A792-038C67568E28}"/>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
        <p:nvSpPr>
          <p:cNvPr id="16" name="TextBox 15">
            <a:extLst>
              <a:ext uri="{FF2B5EF4-FFF2-40B4-BE49-F238E27FC236}">
                <a16:creationId xmlns:a16="http://schemas.microsoft.com/office/drawing/2014/main" id="{373ED3B1-950C-1556-E0C9-4D4E0327030A}"/>
              </a:ext>
            </a:extLst>
          </p:cNvPr>
          <p:cNvSpPr txBox="1"/>
          <p:nvPr/>
        </p:nvSpPr>
        <p:spPr>
          <a:xfrm>
            <a:off x="4442236" y="1838119"/>
            <a:ext cx="2033314" cy="369332"/>
          </a:xfrm>
          <a:prstGeom prst="rect">
            <a:avLst/>
          </a:prstGeom>
          <a:solidFill>
            <a:schemeClr val="tx2"/>
          </a:solidFill>
        </p:spPr>
        <p:txBody>
          <a:bodyPr wrap="none" rtlCol="0">
            <a:spAutoFit/>
          </a:bodyPr>
          <a:lstStyle/>
          <a:p>
            <a:r>
              <a:rPr lang="en-US" dirty="0">
                <a:solidFill>
                  <a:schemeClr val="bg1"/>
                </a:solidFill>
              </a:rPr>
              <a:t>Proposal: 2 People</a:t>
            </a:r>
          </a:p>
        </p:txBody>
      </p:sp>
      <p:sp>
        <p:nvSpPr>
          <p:cNvPr id="17" name="TextBox 16">
            <a:extLst>
              <a:ext uri="{FF2B5EF4-FFF2-40B4-BE49-F238E27FC236}">
                <a16:creationId xmlns:a16="http://schemas.microsoft.com/office/drawing/2014/main" id="{FB51D3BB-5CDA-B829-0464-B75254FD175B}"/>
              </a:ext>
            </a:extLst>
          </p:cNvPr>
          <p:cNvSpPr txBox="1"/>
          <p:nvPr/>
        </p:nvSpPr>
        <p:spPr>
          <a:xfrm>
            <a:off x="4442236" y="3143309"/>
            <a:ext cx="2033314" cy="369332"/>
          </a:xfrm>
          <a:prstGeom prst="rect">
            <a:avLst/>
          </a:prstGeom>
          <a:solidFill>
            <a:schemeClr val="tx2"/>
          </a:solidFill>
        </p:spPr>
        <p:txBody>
          <a:bodyPr wrap="none" rtlCol="0">
            <a:spAutoFit/>
          </a:bodyPr>
          <a:lstStyle/>
          <a:p>
            <a:r>
              <a:rPr lang="en-US" dirty="0">
                <a:solidFill>
                  <a:schemeClr val="bg1"/>
                </a:solidFill>
              </a:rPr>
              <a:t>Proposal: 2 People</a:t>
            </a:r>
          </a:p>
        </p:txBody>
      </p:sp>
      <p:sp>
        <p:nvSpPr>
          <p:cNvPr id="18" name="TextBox 17">
            <a:extLst>
              <a:ext uri="{FF2B5EF4-FFF2-40B4-BE49-F238E27FC236}">
                <a16:creationId xmlns:a16="http://schemas.microsoft.com/office/drawing/2014/main" id="{A14ACB66-A55D-3A6E-883D-28C3BDED6F64}"/>
              </a:ext>
            </a:extLst>
          </p:cNvPr>
          <p:cNvSpPr txBox="1"/>
          <p:nvPr/>
        </p:nvSpPr>
        <p:spPr>
          <a:xfrm>
            <a:off x="4442236" y="4448499"/>
            <a:ext cx="2235292" cy="369332"/>
          </a:xfrm>
          <a:prstGeom prst="rect">
            <a:avLst/>
          </a:prstGeom>
          <a:solidFill>
            <a:schemeClr val="tx2"/>
          </a:solidFill>
        </p:spPr>
        <p:txBody>
          <a:bodyPr wrap="none" rtlCol="0">
            <a:spAutoFit/>
          </a:bodyPr>
          <a:lstStyle/>
          <a:p>
            <a:r>
              <a:rPr lang="en-US" dirty="0">
                <a:solidFill>
                  <a:schemeClr val="bg1"/>
                </a:solidFill>
              </a:rPr>
              <a:t>Proposal: 3-4 People</a:t>
            </a:r>
          </a:p>
        </p:txBody>
      </p:sp>
      <p:pic>
        <p:nvPicPr>
          <p:cNvPr id="7174" name="Picture 6" descr="Skia Graphics Engine - Wikipedia">
            <a:extLst>
              <a:ext uri="{FF2B5EF4-FFF2-40B4-BE49-F238E27FC236}">
                <a16:creationId xmlns:a16="http://schemas.microsoft.com/office/drawing/2014/main" id="{4A64F840-3ACD-ADDC-9CCF-3F08285997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35" y="4365504"/>
            <a:ext cx="900000" cy="4965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Java Swing / AWT Testen - QF-Test">
            <a:extLst>
              <a:ext uri="{FF2B5EF4-FFF2-40B4-BE49-F238E27FC236}">
                <a16:creationId xmlns:a16="http://schemas.microsoft.com/office/drawing/2014/main" id="{0761485C-E52B-842B-3119-7ABDEA967C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148" t="36028" r="15448" b="35061"/>
          <a:stretch/>
        </p:blipFill>
        <p:spPr bwMode="auto">
          <a:xfrm>
            <a:off x="805335" y="3073718"/>
            <a:ext cx="1080000" cy="50851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GTK (Programmbibliothek) – Wikipedia">
            <a:extLst>
              <a:ext uri="{FF2B5EF4-FFF2-40B4-BE49-F238E27FC236}">
                <a16:creationId xmlns:a16="http://schemas.microsoft.com/office/drawing/2014/main" id="{C9D6E8CB-0A42-DD34-CA36-01BAAF34A33C}"/>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85335" y="1698046"/>
            <a:ext cx="720000" cy="776435"/>
          </a:xfrm>
          <a:prstGeom prst="rect">
            <a:avLst/>
          </a:prstGeom>
          <a:noFill/>
          <a:extLst>
            <a:ext uri="{909E8E84-426E-40DD-AFC4-6F175D3DCCD1}">
              <a14:hiddenFill xmlns:a14="http://schemas.microsoft.com/office/drawing/2010/main">
                <a:solidFill>
                  <a:srgbClr val="FFFFFF"/>
                </a:solidFill>
              </a14:hiddenFill>
            </a:ext>
          </a:extLst>
        </p:spPr>
      </p:pic>
      <p:sp>
        <p:nvSpPr>
          <p:cNvPr id="8" name="Right Brace 7">
            <a:extLst>
              <a:ext uri="{FF2B5EF4-FFF2-40B4-BE49-F238E27FC236}">
                <a16:creationId xmlns:a16="http://schemas.microsoft.com/office/drawing/2014/main" id="{98FCEEE8-44D8-D448-1AE7-772D7A68213E}"/>
              </a:ext>
            </a:extLst>
          </p:cNvPr>
          <p:cNvSpPr/>
          <p:nvPr/>
        </p:nvSpPr>
        <p:spPr>
          <a:xfrm>
            <a:off x="7416706" y="1825625"/>
            <a:ext cx="251034" cy="2327734"/>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a:extLst>
              <a:ext uri="{FF2B5EF4-FFF2-40B4-BE49-F238E27FC236}">
                <a16:creationId xmlns:a16="http://schemas.microsoft.com/office/drawing/2014/main" id="{94CFB8A4-6222-AF92-5AD4-E8A09DB2A51C}"/>
              </a:ext>
            </a:extLst>
          </p:cNvPr>
          <p:cNvSpPr/>
          <p:nvPr/>
        </p:nvSpPr>
        <p:spPr>
          <a:xfrm>
            <a:off x="7416705" y="4365505"/>
            <a:ext cx="251034" cy="1682756"/>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B69F52AC-EC3E-550B-5A32-CD5FDE25F10D}"/>
              </a:ext>
            </a:extLst>
          </p:cNvPr>
          <p:cNvSpPr txBox="1"/>
          <p:nvPr/>
        </p:nvSpPr>
        <p:spPr>
          <a:xfrm>
            <a:off x="7953582" y="2392043"/>
            <a:ext cx="1786066" cy="1200329"/>
          </a:xfrm>
          <a:prstGeom prst="rect">
            <a:avLst/>
          </a:prstGeom>
          <a:noFill/>
        </p:spPr>
        <p:txBody>
          <a:bodyPr wrap="none" rtlCol="0">
            <a:spAutoFit/>
          </a:bodyPr>
          <a:lstStyle/>
          <a:p>
            <a:r>
              <a:rPr lang="en-US" sz="2400" dirty="0"/>
              <a:t>Renesas</a:t>
            </a:r>
          </a:p>
          <a:p>
            <a:endParaRPr lang="en-US" sz="2400" dirty="0"/>
          </a:p>
          <a:p>
            <a:r>
              <a:rPr lang="en-US" sz="2400" dirty="0"/>
              <a:t>Bosch/ETAS</a:t>
            </a:r>
          </a:p>
        </p:txBody>
      </p:sp>
      <p:sp>
        <p:nvSpPr>
          <p:cNvPr id="12" name="TextBox 11">
            <a:extLst>
              <a:ext uri="{FF2B5EF4-FFF2-40B4-BE49-F238E27FC236}">
                <a16:creationId xmlns:a16="http://schemas.microsoft.com/office/drawing/2014/main" id="{A02163A2-EE57-00DD-4F86-BFE2B6F364DF}"/>
              </a:ext>
            </a:extLst>
          </p:cNvPr>
          <p:cNvSpPr txBox="1"/>
          <p:nvPr/>
        </p:nvSpPr>
        <p:spPr>
          <a:xfrm>
            <a:off x="7953582" y="4606718"/>
            <a:ext cx="1045351" cy="1200329"/>
          </a:xfrm>
          <a:prstGeom prst="rect">
            <a:avLst/>
          </a:prstGeom>
          <a:noFill/>
        </p:spPr>
        <p:txBody>
          <a:bodyPr wrap="none" rtlCol="0">
            <a:spAutoFit/>
          </a:bodyPr>
          <a:lstStyle/>
          <a:p>
            <a:r>
              <a:rPr lang="en-US" sz="2400" dirty="0"/>
              <a:t>SAP</a:t>
            </a:r>
          </a:p>
          <a:p>
            <a:endParaRPr lang="en-US" sz="2400" dirty="0"/>
          </a:p>
          <a:p>
            <a:r>
              <a:rPr lang="en-US" sz="2400" dirty="0"/>
              <a:t>Vector</a:t>
            </a:r>
          </a:p>
        </p:txBody>
      </p:sp>
    </p:spTree>
    <p:extLst>
      <p:ext uri="{BB962C8B-B14F-4D97-AF65-F5344CB8AC3E}">
        <p14:creationId xmlns:p14="http://schemas.microsoft.com/office/powerpoint/2010/main" val="3944851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8C413-1158-C7C4-17B9-818C3FF2A02D}"/>
              </a:ext>
            </a:extLst>
          </p:cNvPr>
          <p:cNvSpPr>
            <a:spLocks noGrp="1"/>
          </p:cNvSpPr>
          <p:nvPr>
            <p:ph type="title"/>
          </p:nvPr>
        </p:nvSpPr>
        <p:spPr>
          <a:xfrm>
            <a:off x="831850" y="3073706"/>
            <a:ext cx="10515600" cy="2039611"/>
          </a:xfrm>
        </p:spPr>
        <p:txBody>
          <a:bodyPr/>
          <a:lstStyle/>
          <a:p>
            <a:r>
              <a:rPr lang="en-US" dirty="0"/>
              <a:t>Looking Forward to </a:t>
            </a:r>
            <a:br>
              <a:rPr lang="en-US" dirty="0"/>
            </a:br>
            <a:r>
              <a:rPr lang="en-US" dirty="0"/>
              <a:t>Working With You!</a:t>
            </a:r>
          </a:p>
        </p:txBody>
      </p:sp>
      <p:sp>
        <p:nvSpPr>
          <p:cNvPr id="4" name="Date Placeholder 3">
            <a:extLst>
              <a:ext uri="{FF2B5EF4-FFF2-40B4-BE49-F238E27FC236}">
                <a16:creationId xmlns:a16="http://schemas.microsoft.com/office/drawing/2014/main" id="{B7C1191C-D83C-D33A-63BD-D3F5313A14AB}"/>
              </a:ext>
            </a:extLst>
          </p:cNvPr>
          <p:cNvSpPr>
            <a:spLocks noGrp="1"/>
          </p:cNvSpPr>
          <p:nvPr>
            <p:ph type="dt" sz="half" idx="10"/>
          </p:nvPr>
        </p:nvSpPr>
        <p:spPr/>
        <p:txBody>
          <a:bodyPr/>
          <a:lstStyle/>
          <a:p>
            <a:r>
              <a:rPr lang="en-US"/>
              <a:t>17 May 2024</a:t>
            </a:r>
            <a:endParaRPr lang="en-US" dirty="0"/>
          </a:p>
        </p:txBody>
      </p:sp>
      <p:sp>
        <p:nvSpPr>
          <p:cNvPr id="5" name="Footer Placeholder 4">
            <a:extLst>
              <a:ext uri="{FF2B5EF4-FFF2-40B4-BE49-F238E27FC236}">
                <a16:creationId xmlns:a16="http://schemas.microsoft.com/office/drawing/2014/main" id="{2EB72FDD-8DA8-691A-2591-65C745D8CE5D}"/>
              </a:ext>
            </a:extLst>
          </p:cNvPr>
          <p:cNvSpPr>
            <a:spLocks noGrp="1"/>
          </p:cNvSpPr>
          <p:nvPr>
            <p:ph type="ftr" sz="quarter" idx="11"/>
          </p:nvPr>
        </p:nvSpPr>
        <p:spPr/>
        <p:txBody>
          <a:bodyPr/>
          <a:lstStyle/>
          <a:p>
            <a:r>
              <a:rPr lang="en-US"/>
              <a:t>Initiative 31 Kick-Off  (Heiko Klare)</a:t>
            </a:r>
            <a:endParaRPr lang="en-US" dirty="0"/>
          </a:p>
        </p:txBody>
      </p:sp>
      <p:sp>
        <p:nvSpPr>
          <p:cNvPr id="6" name="Slide Number Placeholder 5">
            <a:extLst>
              <a:ext uri="{FF2B5EF4-FFF2-40B4-BE49-F238E27FC236}">
                <a16:creationId xmlns:a16="http://schemas.microsoft.com/office/drawing/2014/main" id="{5460418B-5317-4850-6415-77278AF475D7}"/>
              </a:ext>
            </a:extLst>
          </p:cNvPr>
          <p:cNvSpPr>
            <a:spLocks noGrp="1"/>
          </p:cNvSpPr>
          <p:nvPr>
            <p:ph type="sldNum" sz="quarter" idx="12"/>
          </p:nvPr>
        </p:nvSpPr>
        <p:spPr/>
        <p:txBody>
          <a:bodyPr/>
          <a:lstStyle/>
          <a:p>
            <a:fld id="{D57F1E4F-1CFF-5643-939E-217C01CDF565}" type="slidenum">
              <a:rPr lang="en-US" smtClean="0"/>
              <a:pPr/>
              <a:t>33</a:t>
            </a:fld>
            <a:endParaRPr lang="en-US" dirty="0"/>
          </a:p>
        </p:txBody>
      </p:sp>
      <p:pic>
        <p:nvPicPr>
          <p:cNvPr id="7" name="Picture 2" descr="GTK (Programmbibliothek) – Wikipedia">
            <a:extLst>
              <a:ext uri="{FF2B5EF4-FFF2-40B4-BE49-F238E27FC236}">
                <a16:creationId xmlns:a16="http://schemas.microsoft.com/office/drawing/2014/main" id="{39821FF7-1757-D231-C986-7ADB3BF84329}"/>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49026" y="917587"/>
            <a:ext cx="1221833" cy="131760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Skia Graphics Engine - Wikipedia">
            <a:extLst>
              <a:ext uri="{FF2B5EF4-FFF2-40B4-BE49-F238E27FC236}">
                <a16:creationId xmlns:a16="http://schemas.microsoft.com/office/drawing/2014/main" id="{DE87357A-42E3-9600-7F6D-7F377CF569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5739" y="1140226"/>
            <a:ext cx="1801310" cy="99372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Java Swing / AWT Testen - QF-Test">
            <a:extLst>
              <a:ext uri="{FF2B5EF4-FFF2-40B4-BE49-F238E27FC236}">
                <a16:creationId xmlns:a16="http://schemas.microsoft.com/office/drawing/2014/main" id="{57A3B867-6213-A05C-7ED8-6E5808B8BD7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148" t="36028" r="15448" b="35061"/>
          <a:stretch/>
        </p:blipFill>
        <p:spPr bwMode="auto">
          <a:xfrm>
            <a:off x="4943905" y="1094629"/>
            <a:ext cx="2304190" cy="1084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694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78C6848-B96B-93AD-7334-3C4AC6617CC6}"/>
              </a:ext>
            </a:extLst>
          </p:cNvPr>
          <p:cNvSpPr>
            <a:spLocks noGrp="1"/>
          </p:cNvSpPr>
          <p:nvPr>
            <p:ph type="title"/>
          </p:nvPr>
        </p:nvSpPr>
        <p:spPr/>
        <p:txBody>
          <a:bodyPr/>
          <a:lstStyle/>
          <a:p>
            <a:r>
              <a:rPr lang="en-US" dirty="0"/>
              <a:t>Appendix</a:t>
            </a:r>
          </a:p>
        </p:txBody>
      </p:sp>
      <p:sp>
        <p:nvSpPr>
          <p:cNvPr id="8" name="Text Placeholder 7">
            <a:extLst>
              <a:ext uri="{FF2B5EF4-FFF2-40B4-BE49-F238E27FC236}">
                <a16:creationId xmlns:a16="http://schemas.microsoft.com/office/drawing/2014/main" id="{A76C5459-F089-79C3-0864-AC34587A96D6}"/>
              </a:ext>
            </a:extLst>
          </p:cNvPr>
          <p:cNvSpPr>
            <a:spLocks noGrp="1"/>
          </p:cNvSpPr>
          <p:nvPr>
            <p:ph type="body" idx="1"/>
          </p:nvPr>
        </p:nvSpPr>
        <p:spPr/>
        <p:txBody>
          <a:bodyPr/>
          <a:lstStyle/>
          <a:p>
            <a:r>
              <a:rPr lang="en-US" dirty="0"/>
              <a:t>Collection of Additional Information</a:t>
            </a:r>
          </a:p>
        </p:txBody>
      </p:sp>
      <p:sp>
        <p:nvSpPr>
          <p:cNvPr id="4" name="Date Placeholder 3">
            <a:extLst>
              <a:ext uri="{FF2B5EF4-FFF2-40B4-BE49-F238E27FC236}">
                <a16:creationId xmlns:a16="http://schemas.microsoft.com/office/drawing/2014/main" id="{F05CC294-A5C1-7C36-8103-F7584F68FC41}"/>
              </a:ext>
            </a:extLst>
          </p:cNvPr>
          <p:cNvSpPr>
            <a:spLocks noGrp="1"/>
          </p:cNvSpPr>
          <p:nvPr>
            <p:ph type="dt" sz="half" idx="10"/>
          </p:nvPr>
        </p:nvSpPr>
        <p:spPr/>
        <p:txBody>
          <a:bodyPr/>
          <a:lstStyle/>
          <a:p>
            <a:r>
              <a:rPr lang="en-US"/>
              <a:t>17 May 2024</a:t>
            </a:r>
            <a:endParaRPr lang="en-US" dirty="0"/>
          </a:p>
        </p:txBody>
      </p:sp>
      <p:sp>
        <p:nvSpPr>
          <p:cNvPr id="5" name="Footer Placeholder 4">
            <a:extLst>
              <a:ext uri="{FF2B5EF4-FFF2-40B4-BE49-F238E27FC236}">
                <a16:creationId xmlns:a16="http://schemas.microsoft.com/office/drawing/2014/main" id="{1FB8519A-B416-C0A5-E028-768351DCA8E6}"/>
              </a:ext>
            </a:extLst>
          </p:cNvPr>
          <p:cNvSpPr>
            <a:spLocks noGrp="1"/>
          </p:cNvSpPr>
          <p:nvPr>
            <p:ph type="ftr" sz="quarter" idx="11"/>
          </p:nvPr>
        </p:nvSpPr>
        <p:spPr/>
        <p:txBody>
          <a:bodyPr/>
          <a:lstStyle/>
          <a:p>
            <a:r>
              <a:rPr lang="en-US"/>
              <a:t>Initiative 31 Kick-Off  (Heiko Klare)</a:t>
            </a:r>
            <a:endParaRPr lang="en-US" dirty="0"/>
          </a:p>
        </p:txBody>
      </p:sp>
      <p:sp>
        <p:nvSpPr>
          <p:cNvPr id="6" name="Slide Number Placeholder 5">
            <a:extLst>
              <a:ext uri="{FF2B5EF4-FFF2-40B4-BE49-F238E27FC236}">
                <a16:creationId xmlns:a16="http://schemas.microsoft.com/office/drawing/2014/main" id="{4B1E53F3-F023-5828-8D5D-3CB1185C2A0C}"/>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21219258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0388E3C-C873-F290-AB2A-273C01ACF760}"/>
              </a:ext>
            </a:extLst>
          </p:cNvPr>
          <p:cNvSpPr>
            <a:spLocks noGrp="1"/>
          </p:cNvSpPr>
          <p:nvPr>
            <p:ph type="title"/>
          </p:nvPr>
        </p:nvSpPr>
        <p:spPr/>
        <p:txBody>
          <a:bodyPr>
            <a:normAutofit/>
          </a:bodyPr>
          <a:lstStyle/>
          <a:p>
            <a:r>
              <a:rPr lang="en-US" dirty="0"/>
              <a:t>Why to Rethink the SWT Implementation</a:t>
            </a:r>
          </a:p>
        </p:txBody>
      </p:sp>
      <p:sp>
        <p:nvSpPr>
          <p:cNvPr id="2" name="Rechteck 1">
            <a:extLst>
              <a:ext uri="{FF2B5EF4-FFF2-40B4-BE49-F238E27FC236}">
                <a16:creationId xmlns:a16="http://schemas.microsoft.com/office/drawing/2014/main" id="{86325DF0-10EA-9A80-CC09-E7DD97CD0B4C}"/>
              </a:ext>
            </a:extLst>
          </p:cNvPr>
          <p:cNvSpPr/>
          <p:nvPr>
            <p:custDataLst>
              <p:tags r:id="rId1"/>
            </p:custDataLst>
          </p:nvPr>
        </p:nvSpPr>
        <p:spPr>
          <a:xfrm>
            <a:off x="846244" y="1825625"/>
            <a:ext cx="5440256" cy="1658843"/>
          </a:xfrm>
          <a:prstGeom prst="rect">
            <a:avLst/>
          </a:prstGeom>
          <a:solidFill>
            <a:schemeClr val="tx2"/>
          </a:solidFill>
          <a:ln>
            <a:noFill/>
          </a:ln>
        </p:spPr>
        <p:style>
          <a:lnRef idx="3">
            <a:schemeClr val="lt1"/>
          </a:lnRef>
          <a:fillRef idx="1">
            <a:schemeClr val="accent3"/>
          </a:fillRef>
          <a:effectRef idx="1">
            <a:schemeClr val="accent3"/>
          </a:effectRef>
          <a:fontRef idx="minor">
            <a:schemeClr val="lt1"/>
          </a:fontRef>
        </p:style>
        <p:txBody>
          <a:bodyPr vert="horz" wrap="square" lIns="288000" tIns="288000" rIns="288000" bIns="288000" rtlCol="0">
            <a:spAutoFit/>
          </a:bodyPr>
          <a:lstStyle/>
          <a:p>
            <a:pPr marL="355600" marR="0" lvl="0" algn="ctr" defTabSz="914400" rtl="0" eaLnBrk="1" fontAlgn="base" latinLnBrk="0" hangingPunct="1">
              <a:lnSpc>
                <a:spcPct val="100000"/>
              </a:lnSpc>
              <a:spcBef>
                <a:spcPct val="50000"/>
              </a:spcBef>
              <a:spcAft>
                <a:spcPts val="80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Verdana"/>
                <a:ea typeface="+mn-ea"/>
                <a:cs typeface="+mn-cs"/>
              </a:rPr>
              <a:t>Outdated Look and Feel</a:t>
            </a:r>
          </a:p>
          <a:p>
            <a:pPr marL="285750" indent="-285750">
              <a:spcBef>
                <a:spcPts val="800"/>
              </a:spcBef>
              <a:buFont typeface="Arial" panose="020B0604020202020204" pitchFamily="34" charset="0"/>
              <a:buChar char="•"/>
            </a:pPr>
            <a:r>
              <a:rPr kumimoji="0" lang="en-US" sz="1600" b="0" i="0" u="none" strike="noStrike" kern="1200" cap="none" spc="0" normalizeH="0" baseline="0" noProof="0" dirty="0">
                <a:ln>
                  <a:noFill/>
                </a:ln>
                <a:solidFill>
                  <a:prstClr val="black"/>
                </a:solidFill>
                <a:effectLst/>
                <a:uLnTx/>
                <a:uFillTx/>
                <a:latin typeface="Verdana"/>
                <a:ea typeface="+mn-ea"/>
                <a:cs typeface="+mn-cs"/>
              </a:rPr>
              <a:t>Particularly on Windows (&gt; 20-year-old API)</a:t>
            </a:r>
            <a:endParaRPr lang="en-US" sz="1600" dirty="0">
              <a:solidFill>
                <a:prstClr val="black"/>
              </a:solidFill>
              <a:latin typeface="Verdana"/>
            </a:endParaRPr>
          </a:p>
          <a:p>
            <a:pPr marL="285750" indent="-285750">
              <a:spcBef>
                <a:spcPts val="800"/>
              </a:spcBef>
              <a:buFont typeface="Arial" panose="020B0604020202020204" pitchFamily="34" charset="0"/>
              <a:buChar char="•"/>
            </a:pPr>
            <a:r>
              <a:rPr kumimoji="0" lang="en-US" sz="1600" b="0" i="0" u="none" strike="noStrike" kern="1200" cap="none" spc="0" normalizeH="0" baseline="0" noProof="0" dirty="0">
                <a:ln>
                  <a:noFill/>
                </a:ln>
                <a:solidFill>
                  <a:prstClr val="black"/>
                </a:solidFill>
                <a:effectLst/>
                <a:uLnTx/>
                <a:uFillTx/>
                <a:latin typeface="Verdana"/>
                <a:ea typeface="+mn-ea"/>
                <a:cs typeface="+mn-cs"/>
              </a:rPr>
              <a:t>Different appearance on all OS (native)</a:t>
            </a:r>
            <a:endParaRPr lang="en-US" dirty="0"/>
          </a:p>
        </p:txBody>
      </p:sp>
      <p:sp>
        <p:nvSpPr>
          <p:cNvPr id="3" name="Rechteck 2">
            <a:extLst>
              <a:ext uri="{FF2B5EF4-FFF2-40B4-BE49-F238E27FC236}">
                <a16:creationId xmlns:a16="http://schemas.microsoft.com/office/drawing/2014/main" id="{9A7536FA-6F1B-E4A8-0768-28C303BC9D70}"/>
              </a:ext>
            </a:extLst>
          </p:cNvPr>
          <p:cNvSpPr/>
          <p:nvPr>
            <p:custDataLst>
              <p:tags r:id="rId2"/>
            </p:custDataLst>
          </p:nvPr>
        </p:nvSpPr>
        <p:spPr>
          <a:xfrm>
            <a:off x="6568168" y="1825625"/>
            <a:ext cx="4785631" cy="4036930"/>
          </a:xfrm>
          <a:prstGeom prst="rect">
            <a:avLst/>
          </a:prstGeom>
          <a:solidFill>
            <a:schemeClr val="tx2"/>
          </a:solidFill>
          <a:ln w="25400">
            <a:noFill/>
          </a:ln>
          <a:effectLst/>
        </p:spPr>
        <p:txBody>
          <a:bodyPr vert="horz" wrap="square" lIns="288000" tIns="288000" rIns="288000" bIns="288000" rtlCol="0">
            <a:spAutoFit/>
          </a:bodyPr>
          <a:lstStyle/>
          <a:p>
            <a:pPr marL="355600" marR="0" lvl="0" algn="ctr" defTabSz="914400" rtl="0" eaLnBrk="1" fontAlgn="base" latinLnBrk="0" hangingPunct="1">
              <a:lnSpc>
                <a:spcPct val="120000"/>
              </a:lnSpc>
              <a:spcBef>
                <a:spcPct val="50000"/>
              </a:spcBef>
              <a:spcAft>
                <a:spcPts val="80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Verdana"/>
                <a:ea typeface="+mn-ea"/>
                <a:cs typeface="+mn-cs"/>
              </a:rPr>
              <a:t>Difficult / Expensive Maintenance</a:t>
            </a:r>
          </a:p>
          <a:p>
            <a:pPr marL="285750" indent="-285750">
              <a:spcBef>
                <a:spcPts val="800"/>
              </a:spcBef>
              <a:buFont typeface="Arial" panose="020B0604020202020204" pitchFamily="34" charset="0"/>
              <a:buChar char="•"/>
            </a:pPr>
            <a:r>
              <a:rPr kumimoji="0" lang="en-US" sz="1600" b="0" i="0" u="none" strike="noStrike" kern="1200" cap="none" spc="0" normalizeH="0" baseline="0" noProof="0" dirty="0">
                <a:ln>
                  <a:noFill/>
                </a:ln>
                <a:solidFill>
                  <a:prstClr val="black"/>
                </a:solidFill>
                <a:effectLst/>
                <a:uLnTx/>
                <a:uFillTx/>
                <a:latin typeface="Verdana"/>
                <a:ea typeface="+mn-ea"/>
                <a:cs typeface="+mn-cs"/>
              </a:rPr>
              <a:t>Technical debt</a:t>
            </a:r>
          </a:p>
          <a:p>
            <a:pPr marL="742950" lvl="1" indent="-285750">
              <a:spcBef>
                <a:spcPts val="800"/>
              </a:spcBef>
              <a:buFont typeface="Arial" panose="020B0604020202020204" pitchFamily="34" charset="0"/>
              <a:buChar char="•"/>
            </a:pPr>
            <a:r>
              <a:rPr kumimoji="0" lang="en-US" sz="1600" b="0" i="0" u="none" strike="noStrike" kern="1200" cap="none" spc="0" normalizeH="0" baseline="0" noProof="0" dirty="0">
                <a:ln>
                  <a:noFill/>
                </a:ln>
                <a:solidFill>
                  <a:prstClr val="black"/>
                </a:solidFill>
                <a:effectLst/>
                <a:uLnTx/>
                <a:uFillTx/>
                <a:latin typeface="Verdana"/>
                <a:ea typeface="+mn-ea"/>
                <a:cs typeface="+mn-cs"/>
              </a:rPr>
              <a:t>Low code quality</a:t>
            </a:r>
          </a:p>
          <a:p>
            <a:pPr marL="742950" lvl="1" indent="-285750">
              <a:spcBef>
                <a:spcPts val="800"/>
              </a:spcBef>
              <a:buFont typeface="Arial" panose="020B0604020202020204" pitchFamily="34" charset="0"/>
              <a:buChar char="•"/>
            </a:pPr>
            <a:r>
              <a:rPr kumimoji="0" lang="en-US" sz="1600" b="0" i="0" u="none" strike="noStrike" kern="1200" cap="none" spc="0" normalizeH="0" baseline="0" noProof="0" dirty="0">
                <a:ln>
                  <a:noFill/>
                </a:ln>
                <a:solidFill>
                  <a:prstClr val="black"/>
                </a:solidFill>
                <a:effectLst/>
                <a:uLnTx/>
                <a:uFillTx/>
                <a:latin typeface="Verdana"/>
                <a:ea typeface="+mn-ea"/>
                <a:cs typeface="+mn-cs"/>
              </a:rPr>
              <a:t>Lack of experienced developers</a:t>
            </a:r>
          </a:p>
          <a:p>
            <a:pPr marL="742950" lvl="1" indent="-285750">
              <a:spcBef>
                <a:spcPts val="800"/>
              </a:spcBef>
              <a:buFont typeface="Arial" panose="020B0604020202020204" pitchFamily="34" charset="0"/>
              <a:buChar char="•"/>
            </a:pPr>
            <a:r>
              <a:rPr lang="en-US" sz="1600" dirty="0">
                <a:solidFill>
                  <a:prstClr val="black"/>
                </a:solidFill>
                <a:latin typeface="Verdana"/>
              </a:rPr>
              <a:t>Lack of people willing to learn</a:t>
            </a:r>
          </a:p>
          <a:p>
            <a:pPr marL="285750" indent="-285750">
              <a:spcBef>
                <a:spcPts val="800"/>
              </a:spcBef>
              <a:buFont typeface="Arial" panose="020B0604020202020204" pitchFamily="34" charset="0"/>
              <a:buChar char="•"/>
            </a:pPr>
            <a:r>
              <a:rPr kumimoji="0" lang="en-US" sz="1600" b="0" i="0" u="none" strike="noStrike" kern="1200" cap="none" spc="0" normalizeH="0" baseline="0" noProof="0" dirty="0">
                <a:ln>
                  <a:noFill/>
                </a:ln>
                <a:solidFill>
                  <a:prstClr val="black"/>
                </a:solidFill>
                <a:effectLst/>
                <a:uLnTx/>
                <a:uFillTx/>
                <a:latin typeface="Verdana"/>
                <a:ea typeface="+mn-ea"/>
                <a:cs typeface="+mn-cs"/>
              </a:rPr>
              <a:t>Complexity</a:t>
            </a:r>
          </a:p>
          <a:p>
            <a:pPr marL="742950" lvl="1" indent="-285750">
              <a:spcBef>
                <a:spcPts val="800"/>
              </a:spcBef>
              <a:buFont typeface="Arial" panose="020B0604020202020204" pitchFamily="34" charset="0"/>
              <a:buChar char="•"/>
            </a:pPr>
            <a:r>
              <a:rPr kumimoji="0" lang="en-US" sz="1600" b="0" i="0" u="none" strike="noStrike" kern="1200" cap="none" spc="0" normalizeH="0" baseline="0" noProof="0" dirty="0">
                <a:ln>
                  <a:noFill/>
                </a:ln>
                <a:solidFill>
                  <a:prstClr val="black"/>
                </a:solidFill>
                <a:effectLst/>
                <a:uLnTx/>
                <a:uFillTx/>
                <a:latin typeface="Verdana"/>
                <a:ea typeface="+mn-ea"/>
                <a:cs typeface="+mn-cs"/>
              </a:rPr>
              <a:t>Everything must be implemented and validated for three OS</a:t>
            </a:r>
          </a:p>
          <a:p>
            <a:pPr marL="742950" lvl="1" indent="-285750">
              <a:spcBef>
                <a:spcPts val="800"/>
              </a:spcBef>
              <a:buFont typeface="Arial" panose="020B0604020202020204" pitchFamily="34" charset="0"/>
              <a:buChar char="•"/>
            </a:pPr>
            <a:r>
              <a:rPr kumimoji="0" lang="en-US" sz="1600" b="0" i="0" u="none" strike="noStrike" kern="1200" cap="none" spc="0" normalizeH="0" baseline="0" noProof="0" dirty="0">
                <a:ln>
                  <a:noFill/>
                </a:ln>
                <a:solidFill>
                  <a:prstClr val="black"/>
                </a:solidFill>
                <a:effectLst/>
                <a:uLnTx/>
                <a:uFillTx/>
                <a:latin typeface="Verdana"/>
                <a:ea typeface="+mn-ea"/>
                <a:cs typeface="+mn-cs"/>
              </a:rPr>
              <a:t>OS-/version-specific tweaks</a:t>
            </a:r>
          </a:p>
        </p:txBody>
      </p:sp>
      <p:sp>
        <p:nvSpPr>
          <p:cNvPr id="8" name="Rechteck 7">
            <a:extLst>
              <a:ext uri="{FF2B5EF4-FFF2-40B4-BE49-F238E27FC236}">
                <a16:creationId xmlns:a16="http://schemas.microsoft.com/office/drawing/2014/main" id="{A005F670-BF82-7E68-F3FA-0F04FB374CAE}"/>
              </a:ext>
            </a:extLst>
          </p:cNvPr>
          <p:cNvSpPr/>
          <p:nvPr>
            <p:custDataLst>
              <p:tags r:id="rId3"/>
            </p:custDataLst>
          </p:nvPr>
        </p:nvSpPr>
        <p:spPr>
          <a:xfrm>
            <a:off x="838200" y="3799187"/>
            <a:ext cx="5448300" cy="2063056"/>
          </a:xfrm>
          <a:prstGeom prst="rect">
            <a:avLst/>
          </a:prstGeom>
          <a:solidFill>
            <a:schemeClr val="tx2"/>
          </a:solidFill>
          <a:ln w="25400">
            <a:noFill/>
          </a:ln>
          <a:effectLst/>
        </p:spPr>
        <p:txBody>
          <a:bodyPr vert="horz" lIns="288000" tIns="288000" rIns="288000" bIns="288000" rtlCol="0">
            <a:spAutoFit/>
          </a:bodyPr>
          <a:lstStyle/>
          <a:p>
            <a:pPr marL="355600" marR="0" lvl="0" algn="ctr" defTabSz="914400" rtl="0" eaLnBrk="1" fontAlgn="base" latinLnBrk="0" hangingPunct="1">
              <a:lnSpc>
                <a:spcPct val="120000"/>
              </a:lnSpc>
              <a:spcBef>
                <a:spcPct val="50000"/>
              </a:spcBef>
              <a:spcAft>
                <a:spcPts val="80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Verdana"/>
                <a:ea typeface="+mn-ea"/>
                <a:cs typeface="+mn-cs"/>
              </a:rPr>
              <a:t>Limited Configurability</a:t>
            </a:r>
          </a:p>
          <a:p>
            <a:pPr marL="285750" indent="-285750">
              <a:spcBef>
                <a:spcPts val="800"/>
              </a:spcBef>
              <a:buFont typeface="Arial" panose="020B0604020202020204" pitchFamily="34" charset="0"/>
              <a:buChar char="•"/>
            </a:pPr>
            <a:r>
              <a:rPr kumimoji="0" lang="en-US" sz="1600" b="0" i="1" u="none" strike="noStrike" kern="1200" cap="none" spc="0" normalizeH="0" baseline="0" noProof="0" dirty="0">
                <a:ln>
                  <a:noFill/>
                </a:ln>
                <a:solidFill>
                  <a:prstClr val="black"/>
                </a:solidFill>
                <a:effectLst/>
                <a:uLnTx/>
                <a:uFillTx/>
                <a:latin typeface="Verdana"/>
                <a:ea typeface="+mn-ea"/>
                <a:cs typeface="+mn-cs"/>
              </a:rPr>
              <a:t>“</a:t>
            </a:r>
            <a:r>
              <a:rPr lang="en-US" sz="1600" i="1" dirty="0">
                <a:solidFill>
                  <a:prstClr val="black"/>
                </a:solidFill>
                <a:latin typeface="Verdana"/>
              </a:rPr>
              <a:t>Lowest common denominator” of OS APIs</a:t>
            </a:r>
          </a:p>
          <a:p>
            <a:pPr marL="285750" indent="-285750">
              <a:spcBef>
                <a:spcPts val="800"/>
              </a:spcBef>
              <a:buFont typeface="Arial" panose="020B0604020202020204" pitchFamily="34" charset="0"/>
              <a:buChar char="•"/>
            </a:pPr>
            <a:r>
              <a:rPr kumimoji="0" lang="en-US" sz="1600" b="0" i="0" u="none" strike="noStrike" kern="1200" cap="none" spc="0" normalizeH="0" baseline="0" noProof="0" dirty="0">
                <a:ln>
                  <a:noFill/>
                </a:ln>
                <a:solidFill>
                  <a:prstClr val="black"/>
                </a:solidFill>
                <a:effectLst/>
                <a:uLnTx/>
                <a:uFillTx/>
                <a:latin typeface="Verdana"/>
                <a:ea typeface="+mn-ea"/>
                <a:cs typeface="+mn-cs"/>
              </a:rPr>
              <a:t>Difficult to improve overall UI</a:t>
            </a:r>
          </a:p>
          <a:p>
            <a:pPr marL="285750" indent="-285750">
              <a:spcBef>
                <a:spcPts val="800"/>
              </a:spcBef>
              <a:buFont typeface="Arial" panose="020B0604020202020204" pitchFamily="34" charset="0"/>
              <a:buChar char="•"/>
            </a:pPr>
            <a:r>
              <a:rPr lang="en-US" sz="1600" dirty="0">
                <a:solidFill>
                  <a:prstClr val="black"/>
                </a:solidFill>
                <a:latin typeface="Verdana"/>
                <a:sym typeface="Wingdings" panose="05000000000000000000" pitchFamily="2" charset="2"/>
              </a:rPr>
              <a:t>Limited configurability / branding</a:t>
            </a:r>
            <a:endParaRPr lang="en-US" sz="1600" dirty="0">
              <a:solidFill>
                <a:prstClr val="black"/>
              </a:solidFill>
              <a:latin typeface="Verdana"/>
            </a:endParaRPr>
          </a:p>
        </p:txBody>
      </p:sp>
      <p:pic>
        <p:nvPicPr>
          <p:cNvPr id="1026" name="Picture 2" descr="Maintenance Icon Grafik Von hellopixelzstudio · Creative Fabrica">
            <a:extLst>
              <a:ext uri="{FF2B5EF4-FFF2-40B4-BE49-F238E27FC236}">
                <a16:creationId xmlns:a16="http://schemas.microsoft.com/office/drawing/2014/main" id="{D6C23C56-5609-BD1D-C229-0C0C3CDA7613}"/>
              </a:ext>
            </a:extLst>
          </p:cNvPr>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25600" t="14230" r="28905" b="17410"/>
          <a:stretch/>
        </p:blipFill>
        <p:spPr bwMode="auto">
          <a:xfrm>
            <a:off x="6741888" y="1944303"/>
            <a:ext cx="446400" cy="44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eb-design - Kostenlose computer Icons">
            <a:extLst>
              <a:ext uri="{FF2B5EF4-FFF2-40B4-BE49-F238E27FC236}">
                <a16:creationId xmlns:a16="http://schemas.microsoft.com/office/drawing/2014/main" id="{EF8EA786-6D7F-CE86-8670-D2C3E578413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12690" y="1940514"/>
            <a:ext cx="445630" cy="44563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nfiguration Vector Icon 2238480 Vector Art at Vecteezy">
            <a:extLst>
              <a:ext uri="{FF2B5EF4-FFF2-40B4-BE49-F238E27FC236}">
                <a16:creationId xmlns:a16="http://schemas.microsoft.com/office/drawing/2014/main" id="{04A8A623-923A-43CD-8D55-EF4CC8EC3697}"/>
              </a:ext>
            </a:extLst>
          </p:cNvPr>
          <p:cNvPicPr>
            <a:picLocks noChangeAspect="1" noChangeArrowheads="1"/>
          </p:cNvPicPr>
          <p:nvPr/>
        </p:nvPicPr>
        <p:blipFill rotWithShape="1">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l="12965" t="7150" r="11776" b="5726"/>
          <a:stretch/>
        </p:blipFill>
        <p:spPr bwMode="auto">
          <a:xfrm>
            <a:off x="1012689" y="3916381"/>
            <a:ext cx="446400" cy="516770"/>
          </a:xfrm>
          <a:prstGeom prst="rect">
            <a:avLst/>
          </a:prstGeom>
          <a:noFill/>
          <a:extLst>
            <a:ext uri="{909E8E84-426E-40DD-AFC4-6F175D3DCCD1}">
              <a14:hiddenFill xmlns:a14="http://schemas.microsoft.com/office/drawing/2010/main">
                <a:solidFill>
                  <a:srgbClr val="FFFFFF"/>
                </a:solidFill>
              </a14:hiddenFill>
            </a:ext>
          </a:extLst>
        </p:spPr>
      </p:pic>
      <p:sp>
        <p:nvSpPr>
          <p:cNvPr id="12" name="Date Placeholder 11">
            <a:extLst>
              <a:ext uri="{FF2B5EF4-FFF2-40B4-BE49-F238E27FC236}">
                <a16:creationId xmlns:a16="http://schemas.microsoft.com/office/drawing/2014/main" id="{7D868C82-2CC1-4AE8-E03C-EB6B61BBFB32}"/>
              </a:ext>
            </a:extLst>
          </p:cNvPr>
          <p:cNvSpPr>
            <a:spLocks noGrp="1"/>
          </p:cNvSpPr>
          <p:nvPr>
            <p:ph type="dt" sz="half" idx="10"/>
          </p:nvPr>
        </p:nvSpPr>
        <p:spPr/>
        <p:txBody>
          <a:bodyPr/>
          <a:lstStyle/>
          <a:p>
            <a:r>
              <a:rPr lang="en-US"/>
              <a:t>17 May 2024</a:t>
            </a:r>
            <a:endParaRPr lang="en-US" dirty="0"/>
          </a:p>
        </p:txBody>
      </p:sp>
      <p:sp>
        <p:nvSpPr>
          <p:cNvPr id="13" name="Footer Placeholder 12">
            <a:extLst>
              <a:ext uri="{FF2B5EF4-FFF2-40B4-BE49-F238E27FC236}">
                <a16:creationId xmlns:a16="http://schemas.microsoft.com/office/drawing/2014/main" id="{A03887D1-F082-EB0D-4E20-69BC7D952525}"/>
              </a:ext>
            </a:extLst>
          </p:cNvPr>
          <p:cNvSpPr>
            <a:spLocks noGrp="1"/>
          </p:cNvSpPr>
          <p:nvPr>
            <p:ph type="ftr" sz="quarter" idx="11"/>
          </p:nvPr>
        </p:nvSpPr>
        <p:spPr/>
        <p:txBody>
          <a:bodyPr/>
          <a:lstStyle/>
          <a:p>
            <a:r>
              <a:rPr lang="en-US"/>
              <a:t>Initiative 31 Kick-Off  (Heiko Klare)</a:t>
            </a:r>
            <a:endParaRPr lang="en-US" dirty="0"/>
          </a:p>
        </p:txBody>
      </p:sp>
      <p:sp>
        <p:nvSpPr>
          <p:cNvPr id="14" name="Slide Number Placeholder 13">
            <a:extLst>
              <a:ext uri="{FF2B5EF4-FFF2-40B4-BE49-F238E27FC236}">
                <a16:creationId xmlns:a16="http://schemas.microsoft.com/office/drawing/2014/main" id="{0CA12741-E208-B639-9C9F-4F62075129BB}"/>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1434739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9338E7-04DE-56E9-6B3D-6AF8566E9C1F}"/>
              </a:ext>
            </a:extLst>
          </p:cNvPr>
          <p:cNvSpPr txBox="1"/>
          <p:nvPr>
            <p:custDataLst>
              <p:tags r:id="rId1"/>
            </p:custDataLst>
          </p:nvPr>
        </p:nvSpPr>
        <p:spPr>
          <a:xfrm>
            <a:off x="1278642" y="5364721"/>
            <a:ext cx="3631453" cy="483815"/>
          </a:xfrm>
          <a:prstGeom prst="rect">
            <a:avLst/>
          </a:prstGeom>
          <a:solidFill>
            <a:schemeClr val="accent1">
              <a:lumMod val="60000"/>
              <a:lumOff val="40000"/>
            </a:schemeClr>
          </a:solidFill>
        </p:spPr>
        <p:txBody>
          <a:bodyPr vert="horz" lIns="108000" tIns="108000" rIns="108000" bIns="108000" rtlCol="0">
            <a:noAutofit/>
          </a:bodyPr>
          <a:lstStyle>
            <a:lvl1pPr marL="0" lvl="0" indent="0" defTabSz="914400" eaLnBrk="1" latinLnBrk="0" hangingPunct="1">
              <a:lnSpc>
                <a:spcPct val="100000"/>
              </a:lnSpc>
              <a:spcBef>
                <a:spcPts val="800"/>
              </a:spcBef>
              <a:buClr>
                <a:srgbClr val="B70032"/>
              </a:buClr>
              <a:buSzPct val="25000"/>
              <a:buFont typeface="Calibri" panose="020F0502020204030204" pitchFamily="34" charset="0"/>
              <a:buChar char="​"/>
              <a:defRPr sz="1600">
                <a:latin typeface="+mn-lt"/>
              </a:defRPr>
            </a:lvl1pPr>
            <a:lvl2pPr marL="252000" indent="-252000" defTabSz="914400" eaLnBrk="1" latinLnBrk="0" hangingPunct="1">
              <a:lnSpc>
                <a:spcPct val="100000"/>
              </a:lnSpc>
              <a:spcBef>
                <a:spcPts val="800"/>
              </a:spcBef>
              <a:buClr>
                <a:srgbClr val="B70032"/>
              </a:buClr>
              <a:buSzPct val="75000"/>
              <a:buFont typeface="Wingdings 3" panose="05040102010807070707" pitchFamily="18" charset="2"/>
              <a:buChar char=""/>
              <a:defRPr sz="1600">
                <a:latin typeface="+mn-lt"/>
              </a:defRPr>
            </a:lvl2pPr>
            <a:lvl3pPr marL="504000" indent="-252000" defTabSz="914400" eaLnBrk="1" latinLnBrk="0" hangingPunct="1">
              <a:lnSpc>
                <a:spcPct val="100000"/>
              </a:lnSpc>
              <a:spcBef>
                <a:spcPts val="400"/>
              </a:spcBef>
              <a:buClr>
                <a:srgbClr val="B70032"/>
              </a:buClr>
              <a:buSzPct val="75000"/>
              <a:buFont typeface="Wingdings 3" panose="05040102010807070707" pitchFamily="18" charset="2"/>
              <a:buChar char="u"/>
              <a:defRPr sz="1600">
                <a:latin typeface="+mn-lt"/>
              </a:defRPr>
            </a:lvl3pPr>
            <a:lvl4pPr marL="720000" indent="-216000" defTabSz="914400" eaLnBrk="1" latinLnBrk="0" hangingPunct="1">
              <a:lnSpc>
                <a:spcPct val="100000"/>
              </a:lnSpc>
              <a:spcBef>
                <a:spcPts val="200"/>
              </a:spcBef>
              <a:buClr>
                <a:srgbClr val="B70032"/>
              </a:buClr>
              <a:buSzPct val="75000"/>
              <a:buFont typeface="Verdana" panose="020B0604030504040204" pitchFamily="34" charset="0"/>
              <a:buChar char="&gt;"/>
              <a:defRPr sz="1400">
                <a:latin typeface="+mn-lt"/>
              </a:defRPr>
            </a:lvl4pPr>
            <a:lvl5pPr marL="936000" indent="-216000" defTabSz="914400" eaLnBrk="1" latinLnBrk="0" hangingPunct="1">
              <a:lnSpc>
                <a:spcPct val="100000"/>
              </a:lnSpc>
              <a:spcBef>
                <a:spcPts val="200"/>
              </a:spcBef>
              <a:buClr>
                <a:srgbClr val="B70032"/>
              </a:buClr>
              <a:buSzPct val="75000"/>
              <a:buFont typeface="Verdana" panose="020B0604030504040204" pitchFamily="34" charset="0"/>
              <a:buChar char="&gt;"/>
              <a:defRPr sz="1400">
                <a:latin typeface="+mn-lt"/>
              </a:defRPr>
            </a:lvl5pPr>
            <a:lvl6pPr marL="1152000" indent="-216000" defTabSz="914400">
              <a:lnSpc>
                <a:spcPct val="100000"/>
              </a:lnSpc>
              <a:spcBef>
                <a:spcPts val="200"/>
              </a:spcBef>
              <a:buClr>
                <a:srgbClr val="B70032"/>
              </a:buClr>
              <a:buSzPct val="75000"/>
              <a:buFont typeface="Verdana" panose="020B0604030504040204" pitchFamily="34" charset="0"/>
              <a:buChar char="&gt;"/>
              <a:defRPr sz="1400">
                <a:latin typeface="+mn-lt"/>
              </a:defRPr>
            </a:lvl6pPr>
            <a:lvl7pPr marL="1368000" indent="-216000" defTabSz="914400">
              <a:lnSpc>
                <a:spcPct val="100000"/>
              </a:lnSpc>
              <a:spcBef>
                <a:spcPts val="200"/>
              </a:spcBef>
              <a:buClr>
                <a:srgbClr val="B70032"/>
              </a:buClr>
              <a:buSzPct val="75000"/>
              <a:buFont typeface="Verdana" panose="020B0604030504040204" pitchFamily="34" charset="0"/>
              <a:buChar char="&gt;"/>
              <a:defRPr sz="1400">
                <a:latin typeface="+mn-lt"/>
              </a:defRPr>
            </a:lvl7pPr>
            <a:lvl8pPr marL="1584000" indent="-216000" defTabSz="914400">
              <a:lnSpc>
                <a:spcPct val="100000"/>
              </a:lnSpc>
              <a:spcBef>
                <a:spcPts val="200"/>
              </a:spcBef>
              <a:buClr>
                <a:srgbClr val="B70032"/>
              </a:buClr>
              <a:buSzPct val="75000"/>
              <a:buFont typeface="Verdana" panose="020B0604030504040204" pitchFamily="34" charset="0"/>
              <a:buChar char="&gt;"/>
              <a:defRPr sz="1200">
                <a:latin typeface="+mn-lt"/>
              </a:defRPr>
            </a:lvl8pPr>
            <a:lvl9pPr marL="1800000" indent="-216000" defTabSz="914400">
              <a:lnSpc>
                <a:spcPct val="100000"/>
              </a:lnSpc>
              <a:spcBef>
                <a:spcPts val="200"/>
              </a:spcBef>
              <a:buClr>
                <a:srgbClr val="B70032"/>
              </a:buClr>
              <a:buSzPct val="75000"/>
              <a:buFont typeface="Verdana" panose="020B0604030504040204" pitchFamily="34" charset="0"/>
              <a:buChar char="&gt;"/>
              <a:defRPr sz="1200">
                <a:latin typeface="+mn-lt"/>
              </a:defRPr>
            </a:lvl9pPr>
          </a:lstStyle>
          <a:p>
            <a:endParaRPr lang="en-US" sz="1400" dirty="0">
              <a:solidFill>
                <a:srgbClr val="000000"/>
              </a:solidFill>
            </a:endParaRPr>
          </a:p>
        </p:txBody>
      </p:sp>
      <p:sp>
        <p:nvSpPr>
          <p:cNvPr id="7" name="Titel 6">
            <a:extLst>
              <a:ext uri="{FF2B5EF4-FFF2-40B4-BE49-F238E27FC236}">
                <a16:creationId xmlns:a16="http://schemas.microsoft.com/office/drawing/2014/main" id="{664F5C3D-984B-A00E-723B-0EE054DCAD89}"/>
              </a:ext>
            </a:extLst>
          </p:cNvPr>
          <p:cNvSpPr>
            <a:spLocks noGrp="1"/>
          </p:cNvSpPr>
          <p:nvPr>
            <p:ph type="title"/>
          </p:nvPr>
        </p:nvSpPr>
        <p:spPr>
          <a:xfrm>
            <a:off x="838200" y="365125"/>
            <a:ext cx="10515600" cy="1325563"/>
          </a:xfrm>
        </p:spPr>
        <p:txBody>
          <a:bodyPr>
            <a:normAutofit/>
          </a:bodyPr>
          <a:lstStyle/>
          <a:p>
            <a:r>
              <a:rPr lang="en-US" dirty="0"/>
              <a:t>Criteria Collected at IDE WG Meeting</a:t>
            </a:r>
          </a:p>
        </p:txBody>
      </p:sp>
      <p:sp>
        <p:nvSpPr>
          <p:cNvPr id="9" name="Inhaltsplatzhalter 8">
            <a:extLst>
              <a:ext uri="{FF2B5EF4-FFF2-40B4-BE49-F238E27FC236}">
                <a16:creationId xmlns:a16="http://schemas.microsoft.com/office/drawing/2014/main" id="{6D986DEA-4023-0FC8-C35F-8994C60B6502}"/>
              </a:ext>
            </a:extLst>
          </p:cNvPr>
          <p:cNvSpPr>
            <a:spLocks noGrp="1"/>
          </p:cNvSpPr>
          <p:nvPr>
            <p:ph idx="1"/>
          </p:nvPr>
        </p:nvSpPr>
        <p:spPr>
          <a:xfrm>
            <a:off x="838200" y="1825625"/>
            <a:ext cx="4775200" cy="4351338"/>
          </a:xfrm>
        </p:spPr>
        <p:txBody>
          <a:bodyPr>
            <a:normAutofit fontScale="70000" lnSpcReduction="20000"/>
          </a:bodyPr>
          <a:lstStyle/>
          <a:p>
            <a:pPr marL="0" indent="0">
              <a:spcAft>
                <a:spcPts val="1000"/>
              </a:spcAft>
              <a:buNone/>
            </a:pPr>
            <a:r>
              <a:rPr lang="en-US" sz="2600" i="1" dirty="0"/>
              <a:t>Eclipse IDE WG meeting 27</a:t>
            </a:r>
            <a:r>
              <a:rPr lang="en-US" sz="2600" i="1" baseline="30000" dirty="0"/>
              <a:t>th</a:t>
            </a:r>
            <a:r>
              <a:rPr lang="en-US" sz="2600" i="1" dirty="0"/>
              <a:t> Feb 2024</a:t>
            </a:r>
          </a:p>
          <a:p>
            <a:pPr marL="0" indent="0">
              <a:buNone/>
            </a:pPr>
            <a:r>
              <a:rPr lang="en-US" b="1" dirty="0"/>
              <a:t>Collection Process</a:t>
            </a:r>
          </a:p>
          <a:p>
            <a:r>
              <a:rPr lang="en-US" dirty="0"/>
              <a:t>Brainstorming of criteria</a:t>
            </a:r>
          </a:p>
          <a:p>
            <a:r>
              <a:rPr lang="en-US" dirty="0"/>
              <a:t>5 dots per participant for rating</a:t>
            </a:r>
            <a:br>
              <a:rPr lang="en-US" dirty="0"/>
            </a:br>
            <a:r>
              <a:rPr lang="en-US" dirty="0"/>
              <a:t>criteria of highest importance</a:t>
            </a:r>
          </a:p>
          <a:p>
            <a:r>
              <a:rPr lang="en-US" dirty="0"/>
              <a:t>Numbers in circles indicate priority order resulting from dots</a:t>
            </a:r>
          </a:p>
          <a:p>
            <a:pPr marL="0" indent="0">
              <a:spcBef>
                <a:spcPts val="2000"/>
              </a:spcBef>
              <a:buNone/>
            </a:pPr>
            <a:r>
              <a:rPr lang="en-US" b="1" dirty="0"/>
              <a:t>Remarks</a:t>
            </a:r>
          </a:p>
          <a:p>
            <a:r>
              <a:rPr lang="en-US" dirty="0"/>
              <a:t>List may be incomplete</a:t>
            </a:r>
          </a:p>
          <a:p>
            <a:r>
              <a:rPr lang="en-US" dirty="0"/>
              <a:t>List combines …</a:t>
            </a:r>
          </a:p>
          <a:p>
            <a:pPr lvl="1"/>
            <a:r>
              <a:rPr lang="en-US" dirty="0"/>
              <a:t>Features that must just be implemented</a:t>
            </a:r>
          </a:p>
          <a:p>
            <a:pPr lvl="1"/>
            <a:r>
              <a:rPr lang="en-US" dirty="0"/>
              <a:t>Features that must be provided or </a:t>
            </a:r>
            <a:br>
              <a:rPr lang="en-US" dirty="0"/>
            </a:br>
            <a:r>
              <a:rPr lang="en-US" dirty="0"/>
              <a:t>enabled by the technology</a:t>
            </a:r>
          </a:p>
        </p:txBody>
      </p:sp>
      <p:pic>
        <p:nvPicPr>
          <p:cNvPr id="11" name="Grafik 10">
            <a:extLst>
              <a:ext uri="{FF2B5EF4-FFF2-40B4-BE49-F238E27FC236}">
                <a16:creationId xmlns:a16="http://schemas.microsoft.com/office/drawing/2014/main" id="{0262475D-DA65-4F47-02B6-A6D76603DB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57850" y="1825626"/>
            <a:ext cx="5695950" cy="4271962"/>
          </a:xfrm>
          <a:prstGeom prst="rect">
            <a:avLst/>
          </a:prstGeom>
        </p:spPr>
      </p:pic>
      <p:sp>
        <p:nvSpPr>
          <p:cNvPr id="2" name="TextBox 1">
            <a:extLst>
              <a:ext uri="{FF2B5EF4-FFF2-40B4-BE49-F238E27FC236}">
                <a16:creationId xmlns:a16="http://schemas.microsoft.com/office/drawing/2014/main" id="{0863C4A0-79EB-955E-8A51-23B3E3875568}"/>
              </a:ext>
            </a:extLst>
          </p:cNvPr>
          <p:cNvSpPr txBox="1"/>
          <p:nvPr>
            <p:custDataLst>
              <p:tags r:id="rId2"/>
            </p:custDataLst>
          </p:nvPr>
        </p:nvSpPr>
        <p:spPr>
          <a:xfrm>
            <a:off x="1465533" y="5746469"/>
            <a:ext cx="4066634" cy="390655"/>
          </a:xfrm>
          <a:prstGeom prst="rect">
            <a:avLst/>
          </a:prstGeom>
          <a:noFill/>
        </p:spPr>
        <p:txBody>
          <a:bodyPr vert="horz" lIns="108000" tIns="108000" rIns="108000" bIns="108000" rtlCol="0">
            <a:noAutofit/>
          </a:bodyPr>
          <a:lstStyle>
            <a:lvl1pPr marL="0" lvl="0" indent="0" defTabSz="914400" eaLnBrk="1" latinLnBrk="0" hangingPunct="1">
              <a:lnSpc>
                <a:spcPct val="100000"/>
              </a:lnSpc>
              <a:spcBef>
                <a:spcPts val="800"/>
              </a:spcBef>
              <a:buClr>
                <a:srgbClr val="B70032"/>
              </a:buClr>
              <a:buSzPct val="25000"/>
              <a:buFont typeface="Calibri" panose="020F0502020204030204" pitchFamily="34" charset="0"/>
              <a:buChar char="​"/>
              <a:defRPr sz="1600">
                <a:latin typeface="+mn-lt"/>
              </a:defRPr>
            </a:lvl1pPr>
            <a:lvl2pPr marL="252000" indent="-252000" defTabSz="914400" eaLnBrk="1" latinLnBrk="0" hangingPunct="1">
              <a:lnSpc>
                <a:spcPct val="100000"/>
              </a:lnSpc>
              <a:spcBef>
                <a:spcPts val="800"/>
              </a:spcBef>
              <a:buClr>
                <a:srgbClr val="B70032"/>
              </a:buClr>
              <a:buSzPct val="75000"/>
              <a:buFont typeface="Wingdings 3" panose="05040102010807070707" pitchFamily="18" charset="2"/>
              <a:buChar char=""/>
              <a:defRPr sz="1600">
                <a:latin typeface="+mn-lt"/>
              </a:defRPr>
            </a:lvl2pPr>
            <a:lvl3pPr marL="504000" indent="-252000" defTabSz="914400" eaLnBrk="1" latinLnBrk="0" hangingPunct="1">
              <a:lnSpc>
                <a:spcPct val="100000"/>
              </a:lnSpc>
              <a:spcBef>
                <a:spcPts val="400"/>
              </a:spcBef>
              <a:buClr>
                <a:srgbClr val="B70032"/>
              </a:buClr>
              <a:buSzPct val="75000"/>
              <a:buFont typeface="Wingdings 3" panose="05040102010807070707" pitchFamily="18" charset="2"/>
              <a:buChar char="u"/>
              <a:defRPr sz="1600">
                <a:latin typeface="+mn-lt"/>
              </a:defRPr>
            </a:lvl3pPr>
            <a:lvl4pPr marL="720000" indent="-216000" defTabSz="914400" eaLnBrk="1" latinLnBrk="0" hangingPunct="1">
              <a:lnSpc>
                <a:spcPct val="100000"/>
              </a:lnSpc>
              <a:spcBef>
                <a:spcPts val="200"/>
              </a:spcBef>
              <a:buClr>
                <a:srgbClr val="B70032"/>
              </a:buClr>
              <a:buSzPct val="75000"/>
              <a:buFont typeface="Verdana" panose="020B0604030504040204" pitchFamily="34" charset="0"/>
              <a:buChar char="&gt;"/>
              <a:defRPr sz="1400">
                <a:latin typeface="+mn-lt"/>
              </a:defRPr>
            </a:lvl4pPr>
            <a:lvl5pPr marL="936000" indent="-216000" defTabSz="914400" eaLnBrk="1" latinLnBrk="0" hangingPunct="1">
              <a:lnSpc>
                <a:spcPct val="100000"/>
              </a:lnSpc>
              <a:spcBef>
                <a:spcPts val="200"/>
              </a:spcBef>
              <a:buClr>
                <a:srgbClr val="B70032"/>
              </a:buClr>
              <a:buSzPct val="75000"/>
              <a:buFont typeface="Verdana" panose="020B0604030504040204" pitchFamily="34" charset="0"/>
              <a:buChar char="&gt;"/>
              <a:defRPr sz="1400">
                <a:latin typeface="+mn-lt"/>
              </a:defRPr>
            </a:lvl5pPr>
            <a:lvl6pPr marL="1152000" indent="-216000" defTabSz="914400">
              <a:lnSpc>
                <a:spcPct val="100000"/>
              </a:lnSpc>
              <a:spcBef>
                <a:spcPts val="200"/>
              </a:spcBef>
              <a:buClr>
                <a:srgbClr val="B70032"/>
              </a:buClr>
              <a:buSzPct val="75000"/>
              <a:buFont typeface="Verdana" panose="020B0604030504040204" pitchFamily="34" charset="0"/>
              <a:buChar char="&gt;"/>
              <a:defRPr sz="1400">
                <a:latin typeface="+mn-lt"/>
              </a:defRPr>
            </a:lvl6pPr>
            <a:lvl7pPr marL="1368000" indent="-216000" defTabSz="914400">
              <a:lnSpc>
                <a:spcPct val="100000"/>
              </a:lnSpc>
              <a:spcBef>
                <a:spcPts val="200"/>
              </a:spcBef>
              <a:buClr>
                <a:srgbClr val="B70032"/>
              </a:buClr>
              <a:buSzPct val="75000"/>
              <a:buFont typeface="Verdana" panose="020B0604030504040204" pitchFamily="34" charset="0"/>
              <a:buChar char="&gt;"/>
              <a:defRPr sz="1400">
                <a:latin typeface="+mn-lt"/>
              </a:defRPr>
            </a:lvl7pPr>
            <a:lvl8pPr marL="1584000" indent="-216000" defTabSz="914400">
              <a:lnSpc>
                <a:spcPct val="100000"/>
              </a:lnSpc>
              <a:spcBef>
                <a:spcPts val="200"/>
              </a:spcBef>
              <a:buClr>
                <a:srgbClr val="B70032"/>
              </a:buClr>
              <a:buSzPct val="75000"/>
              <a:buFont typeface="Verdana" panose="020B0604030504040204" pitchFamily="34" charset="0"/>
              <a:buChar char="&gt;"/>
              <a:defRPr sz="1200">
                <a:latin typeface="+mn-lt"/>
              </a:defRPr>
            </a:lvl8pPr>
            <a:lvl9pPr marL="1800000" indent="-216000" defTabSz="914400">
              <a:lnSpc>
                <a:spcPct val="100000"/>
              </a:lnSpc>
              <a:spcBef>
                <a:spcPts val="200"/>
              </a:spcBef>
              <a:buClr>
                <a:srgbClr val="B70032"/>
              </a:buClr>
              <a:buSzPct val="75000"/>
              <a:buFont typeface="Verdana" panose="020B0604030504040204" pitchFamily="34" charset="0"/>
              <a:buChar char="&gt;"/>
              <a:defRPr sz="1200">
                <a:latin typeface="+mn-lt"/>
              </a:defRPr>
            </a:lvl9pPr>
          </a:lstStyle>
          <a:p>
            <a:r>
              <a:rPr lang="en-US" sz="2400" dirty="0">
                <a:solidFill>
                  <a:schemeClr val="accent1">
                    <a:lumMod val="60000"/>
                    <a:lumOff val="40000"/>
                  </a:schemeClr>
                </a:solidFill>
                <a:sym typeface="Wingdings" panose="05000000000000000000" pitchFamily="2" charset="2"/>
              </a:rPr>
              <a:t>↑</a:t>
            </a:r>
            <a:r>
              <a:rPr lang="en-US" dirty="0">
                <a:solidFill>
                  <a:schemeClr val="accent1">
                    <a:lumMod val="60000"/>
                    <a:lumOff val="40000"/>
                  </a:schemeClr>
                </a:solidFill>
                <a:sym typeface="Wingdings" panose="05000000000000000000" pitchFamily="2" charset="2"/>
              </a:rPr>
              <a:t> these must </a:t>
            </a:r>
            <a:r>
              <a:rPr lang="en-US" dirty="0">
                <a:solidFill>
                  <a:schemeClr val="accent1">
                    <a:lumMod val="60000"/>
                    <a:lumOff val="40000"/>
                  </a:schemeClr>
                </a:solidFill>
              </a:rPr>
              <a:t>be evaluated in prototypes</a:t>
            </a:r>
          </a:p>
        </p:txBody>
      </p:sp>
      <p:sp>
        <p:nvSpPr>
          <p:cNvPr id="8" name="Date Placeholder 7">
            <a:extLst>
              <a:ext uri="{FF2B5EF4-FFF2-40B4-BE49-F238E27FC236}">
                <a16:creationId xmlns:a16="http://schemas.microsoft.com/office/drawing/2014/main" id="{E0BD1912-90D0-E715-F81B-D0CAC7F92698}"/>
              </a:ext>
            </a:extLst>
          </p:cNvPr>
          <p:cNvSpPr>
            <a:spLocks noGrp="1"/>
          </p:cNvSpPr>
          <p:nvPr>
            <p:ph type="dt" sz="half" idx="10"/>
          </p:nvPr>
        </p:nvSpPr>
        <p:spPr/>
        <p:txBody>
          <a:bodyPr/>
          <a:lstStyle/>
          <a:p>
            <a:r>
              <a:rPr lang="en-US"/>
              <a:t>17 May 2024</a:t>
            </a:r>
            <a:endParaRPr lang="en-US" dirty="0"/>
          </a:p>
        </p:txBody>
      </p:sp>
      <p:sp>
        <p:nvSpPr>
          <p:cNvPr id="10" name="Footer Placeholder 9">
            <a:extLst>
              <a:ext uri="{FF2B5EF4-FFF2-40B4-BE49-F238E27FC236}">
                <a16:creationId xmlns:a16="http://schemas.microsoft.com/office/drawing/2014/main" id="{46248DA7-2596-F651-5C7E-C6E7F862E13C}"/>
              </a:ext>
            </a:extLst>
          </p:cNvPr>
          <p:cNvSpPr>
            <a:spLocks noGrp="1"/>
          </p:cNvSpPr>
          <p:nvPr>
            <p:ph type="ftr" sz="quarter" idx="11"/>
          </p:nvPr>
        </p:nvSpPr>
        <p:spPr/>
        <p:txBody>
          <a:bodyPr/>
          <a:lstStyle/>
          <a:p>
            <a:r>
              <a:rPr lang="en-US"/>
              <a:t>Initiative 31 Kick-Off  (Heiko Klare)</a:t>
            </a:r>
            <a:endParaRPr lang="en-US" dirty="0"/>
          </a:p>
        </p:txBody>
      </p:sp>
      <p:sp>
        <p:nvSpPr>
          <p:cNvPr id="12" name="Slide Number Placeholder 11">
            <a:extLst>
              <a:ext uri="{FF2B5EF4-FFF2-40B4-BE49-F238E27FC236}">
                <a16:creationId xmlns:a16="http://schemas.microsoft.com/office/drawing/2014/main" id="{54849F9F-3170-DF8D-D733-C63C412DDF2F}"/>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10959897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8D538AA-C14B-7BA5-49AC-89BBF8DD9302}"/>
              </a:ext>
            </a:extLst>
          </p:cNvPr>
          <p:cNvSpPr>
            <a:spLocks noGrp="1"/>
          </p:cNvSpPr>
          <p:nvPr>
            <p:ph type="title"/>
          </p:nvPr>
        </p:nvSpPr>
        <p:spPr>
          <a:xfrm>
            <a:off x="838200" y="365125"/>
            <a:ext cx="10515600" cy="1325563"/>
          </a:xfrm>
        </p:spPr>
        <p:txBody>
          <a:bodyPr>
            <a:normAutofit/>
          </a:bodyPr>
          <a:lstStyle/>
          <a:p>
            <a:r>
              <a:rPr lang="en-US" dirty="0"/>
              <a:t>Technologies: Exclusion List</a:t>
            </a:r>
          </a:p>
        </p:txBody>
      </p:sp>
      <p:sp>
        <p:nvSpPr>
          <p:cNvPr id="5" name="Inhaltsplatzhalter 4">
            <a:extLst>
              <a:ext uri="{FF2B5EF4-FFF2-40B4-BE49-F238E27FC236}">
                <a16:creationId xmlns:a16="http://schemas.microsoft.com/office/drawing/2014/main" id="{2934D7AC-7BDA-ABEC-2317-27C3C4178F0F}"/>
              </a:ext>
            </a:extLst>
          </p:cNvPr>
          <p:cNvSpPr>
            <a:spLocks noGrp="1"/>
          </p:cNvSpPr>
          <p:nvPr>
            <p:ph idx="1"/>
          </p:nvPr>
        </p:nvSpPr>
        <p:spPr>
          <a:xfrm>
            <a:off x="838200" y="1825625"/>
            <a:ext cx="10515600" cy="4351338"/>
          </a:xfrm>
        </p:spPr>
        <p:txBody>
          <a:bodyPr numCol="2" spcCol="720000">
            <a:normAutofit fontScale="77500" lnSpcReduction="20000"/>
          </a:bodyPr>
          <a:lstStyle/>
          <a:p>
            <a:pPr marL="361950" lvl="1" indent="-361950">
              <a:buNone/>
            </a:pPr>
            <a:r>
              <a:rPr lang="en-US" sz="2800" b="1" dirty="0"/>
              <a:t>Specific Candidates</a:t>
            </a:r>
          </a:p>
          <a:p>
            <a:pPr marL="361950" lvl="1" indent="-361950"/>
            <a:r>
              <a:rPr lang="en-US" dirty="0">
                <a:hlinkClick r:id="rId3"/>
              </a:rPr>
              <a:t>QT</a:t>
            </a:r>
            <a:endParaRPr lang="de-DE" dirty="0">
              <a:hlinkClick r:id="rId4" tooltip="Fyne (software)"/>
            </a:endParaRPr>
          </a:p>
          <a:p>
            <a:pPr marL="819150" lvl="2" indent="-361950"/>
            <a:r>
              <a:rPr lang="en-US" dirty="0"/>
              <a:t>Widely adopted, but risk of release again only under commercial license</a:t>
            </a:r>
          </a:p>
          <a:p>
            <a:pPr marL="361950" lvl="1" indent="-361950"/>
            <a:r>
              <a:rPr lang="de-DE" dirty="0" err="1">
                <a:hlinkClick r:id="rId4" tooltip="Fyne (software)"/>
              </a:rPr>
              <a:t>Fyne</a:t>
            </a:r>
            <a:endParaRPr lang="de-DE" dirty="0"/>
          </a:p>
          <a:p>
            <a:pPr marL="819150" lvl="3" indent="-361950"/>
            <a:r>
              <a:rPr lang="de-DE" sz="2100" dirty="0"/>
              <a:t>Modern, but </a:t>
            </a:r>
            <a:r>
              <a:rPr lang="de-DE" sz="2100" dirty="0">
                <a:hlinkClick r:id="rId5"/>
              </a:rPr>
              <a:t>not </a:t>
            </a:r>
            <a:r>
              <a:rPr lang="de-DE" sz="2100" dirty="0" err="1">
                <a:hlinkClick r:id="rId5"/>
              </a:rPr>
              <a:t>yet</a:t>
            </a:r>
            <a:r>
              <a:rPr lang="de-DE" sz="2100" dirty="0">
                <a:hlinkClick r:id="rId5"/>
              </a:rPr>
              <a:t> </a:t>
            </a:r>
            <a:r>
              <a:rPr lang="de-DE" sz="2100" dirty="0" err="1">
                <a:hlinkClick r:id="rId5"/>
              </a:rPr>
              <a:t>mature</a:t>
            </a:r>
            <a:endParaRPr lang="de-DE" sz="2100" dirty="0"/>
          </a:p>
          <a:p>
            <a:pPr marL="819150" lvl="3" indent="-361950"/>
            <a:r>
              <a:rPr lang="de-DE" sz="2100" dirty="0" err="1"/>
              <a:t>Only</a:t>
            </a:r>
            <a:r>
              <a:rPr lang="de-DE" sz="2100" dirty="0"/>
              <a:t> </a:t>
            </a:r>
            <a:r>
              <a:rPr lang="de-DE" sz="2100" dirty="0" err="1"/>
              <a:t>adopted</a:t>
            </a:r>
            <a:r>
              <a:rPr lang="de-DE" sz="2100" dirty="0"/>
              <a:t> </a:t>
            </a:r>
            <a:r>
              <a:rPr lang="de-DE" sz="2100" dirty="0" err="1"/>
              <a:t>by</a:t>
            </a:r>
            <a:r>
              <a:rPr lang="de-DE" sz="2100" dirty="0"/>
              <a:t> </a:t>
            </a:r>
            <a:r>
              <a:rPr lang="de-DE" sz="2100" dirty="0" err="1"/>
              <a:t>FyneDesk</a:t>
            </a:r>
            <a:r>
              <a:rPr lang="de-DE" sz="2100" dirty="0"/>
              <a:t> (</a:t>
            </a:r>
            <a:r>
              <a:rPr lang="de-DE" sz="2100" dirty="0" err="1"/>
              <a:t>linux</a:t>
            </a:r>
            <a:r>
              <a:rPr lang="de-DE" sz="2100" dirty="0"/>
              <a:t> </a:t>
            </a:r>
            <a:r>
              <a:rPr lang="de-DE" sz="2100" dirty="0" err="1"/>
              <a:t>desktop</a:t>
            </a:r>
            <a:r>
              <a:rPr lang="de-DE" sz="2100" dirty="0"/>
              <a:t>)</a:t>
            </a:r>
          </a:p>
          <a:p>
            <a:pPr marL="361950" lvl="1" indent="-361950"/>
            <a:r>
              <a:rPr lang="de-DE" dirty="0">
                <a:hlinkClick r:id="rId6" tooltip="Flutter (software)"/>
              </a:rPr>
              <a:t>Flutter</a:t>
            </a:r>
            <a:endParaRPr lang="de-DE" dirty="0"/>
          </a:p>
          <a:p>
            <a:pPr marL="819150" lvl="3" indent="-361950"/>
            <a:r>
              <a:rPr lang="de-DE" sz="2100" dirty="0"/>
              <a:t>Rather </a:t>
            </a:r>
            <a:r>
              <a:rPr lang="de-DE" sz="2100" dirty="0" err="1"/>
              <a:t>new</a:t>
            </a:r>
            <a:r>
              <a:rPr lang="de-DE" sz="2100" dirty="0"/>
              <a:t> and </a:t>
            </a:r>
            <a:r>
              <a:rPr lang="de-DE" sz="2100" dirty="0" err="1"/>
              <a:t>particularly</a:t>
            </a:r>
            <a:r>
              <a:rPr lang="de-DE" sz="2100" dirty="0"/>
              <a:t> </a:t>
            </a:r>
            <a:r>
              <a:rPr lang="de-DE" sz="2100" dirty="0" err="1"/>
              <a:t>for</a:t>
            </a:r>
            <a:r>
              <a:rPr lang="de-DE" sz="2100" dirty="0"/>
              <a:t> responsive, also mobile </a:t>
            </a:r>
            <a:r>
              <a:rPr lang="de-DE" sz="2100" dirty="0" err="1"/>
              <a:t>applications</a:t>
            </a:r>
            <a:endParaRPr lang="de-DE" sz="2100" dirty="0"/>
          </a:p>
          <a:p>
            <a:pPr marL="361950" lvl="1" indent="-361950"/>
            <a:r>
              <a:rPr lang="de-DE" dirty="0">
                <a:hlinkClick r:id="rId7"/>
              </a:rPr>
              <a:t>Abstract </a:t>
            </a:r>
            <a:r>
              <a:rPr lang="de-DE" dirty="0" err="1">
                <a:hlinkClick r:id="rId7"/>
              </a:rPr>
              <a:t>Window</a:t>
            </a:r>
            <a:r>
              <a:rPr lang="de-DE" dirty="0">
                <a:hlinkClick r:id="rId7"/>
              </a:rPr>
              <a:t> Toolkit</a:t>
            </a:r>
            <a:r>
              <a:rPr lang="de-DE" dirty="0"/>
              <a:t> (AWT)</a:t>
            </a:r>
          </a:p>
          <a:p>
            <a:pPr marL="819150" lvl="3" indent="-361950"/>
            <a:r>
              <a:rPr lang="de-DE" sz="2100" dirty="0" err="1"/>
              <a:t>Uses</a:t>
            </a:r>
            <a:r>
              <a:rPr lang="de-DE" sz="2100" dirty="0"/>
              <a:t> native </a:t>
            </a:r>
            <a:r>
              <a:rPr lang="de-DE" sz="2100" dirty="0" err="1"/>
              <a:t>widgets</a:t>
            </a:r>
            <a:r>
              <a:rPr lang="de-DE" sz="2100" dirty="0"/>
              <a:t> </a:t>
            </a:r>
            <a:r>
              <a:rPr lang="de-DE" sz="2100" dirty="0">
                <a:sym typeface="Wingdings" panose="05000000000000000000" pitchFamily="2" charset="2"/>
              </a:rPr>
              <a:t> </a:t>
            </a:r>
            <a:r>
              <a:rPr lang="de-DE" sz="2100" dirty="0" err="1">
                <a:sym typeface="Wingdings" panose="05000000000000000000" pitchFamily="2" charset="2"/>
              </a:rPr>
              <a:t>platform-dependent</a:t>
            </a:r>
            <a:endParaRPr lang="de-DE" sz="2100" dirty="0">
              <a:sym typeface="Wingdings" panose="05000000000000000000" pitchFamily="2" charset="2"/>
            </a:endParaRPr>
          </a:p>
          <a:p>
            <a:pPr marL="819150" lvl="3" indent="-361950"/>
            <a:r>
              <a:rPr lang="de-DE" sz="2100" dirty="0">
                <a:sym typeface="Wingdings" panose="05000000000000000000" pitchFamily="2" charset="2"/>
              </a:rPr>
              <a:t>Primitive and </a:t>
            </a:r>
            <a:r>
              <a:rPr lang="de-DE" sz="2100" dirty="0" err="1">
                <a:sym typeface="Wingdings" panose="05000000000000000000" pitchFamily="2" charset="2"/>
              </a:rPr>
              <a:t>less</a:t>
            </a:r>
            <a:r>
              <a:rPr lang="de-DE" sz="2100" dirty="0">
                <a:sym typeface="Wingdings" panose="05000000000000000000" pitchFamily="2" charset="2"/>
              </a:rPr>
              <a:t> flexible </a:t>
            </a:r>
            <a:r>
              <a:rPr lang="de-DE" sz="2100" dirty="0" err="1">
                <a:sym typeface="Wingdings" panose="05000000000000000000" pitchFamily="2" charset="2"/>
              </a:rPr>
              <a:t>compared</a:t>
            </a:r>
            <a:r>
              <a:rPr lang="de-DE" sz="2100" dirty="0">
                <a:sym typeface="Wingdings" panose="05000000000000000000" pitchFamily="2" charset="2"/>
              </a:rPr>
              <a:t> </a:t>
            </a:r>
            <a:r>
              <a:rPr lang="de-DE" sz="2100" dirty="0" err="1">
                <a:sym typeface="Wingdings" panose="05000000000000000000" pitchFamily="2" charset="2"/>
              </a:rPr>
              <a:t>to</a:t>
            </a:r>
            <a:r>
              <a:rPr lang="de-DE" sz="2100" dirty="0">
                <a:sym typeface="Wingdings" panose="05000000000000000000" pitchFamily="2" charset="2"/>
              </a:rPr>
              <a:t> Swing</a:t>
            </a:r>
          </a:p>
          <a:p>
            <a:pPr marL="361950" lvl="1" indent="-361950"/>
            <a:r>
              <a:rPr lang="de-DE" dirty="0" err="1">
                <a:hlinkClick r:id="rId8"/>
              </a:rPr>
              <a:t>wxWidgets</a:t>
            </a:r>
            <a:endParaRPr lang="de-DE" dirty="0"/>
          </a:p>
          <a:p>
            <a:pPr marL="819150" lvl="3" indent="-361950"/>
            <a:r>
              <a:rPr lang="de-DE" sz="2000" dirty="0" err="1"/>
              <a:t>Abstraction</a:t>
            </a:r>
            <a:r>
              <a:rPr lang="de-DE" sz="2000" dirty="0"/>
              <a:t> </a:t>
            </a:r>
            <a:r>
              <a:rPr lang="de-DE" sz="2000" dirty="0" err="1"/>
              <a:t>for</a:t>
            </a:r>
            <a:r>
              <a:rPr lang="de-DE" sz="2000" dirty="0"/>
              <a:t> native APIs, just like SWT </a:t>
            </a:r>
            <a:r>
              <a:rPr lang="de-DE" sz="2000" dirty="0" err="1"/>
              <a:t>Several</a:t>
            </a:r>
            <a:r>
              <a:rPr lang="de-DE" sz="2000" dirty="0"/>
              <a:t> </a:t>
            </a:r>
            <a:r>
              <a:rPr lang="de-DE" sz="2000" dirty="0" err="1"/>
              <a:t>tools</a:t>
            </a:r>
            <a:r>
              <a:rPr lang="de-DE" sz="2000" dirty="0"/>
              <a:t>, but </a:t>
            </a:r>
            <a:r>
              <a:rPr lang="de-DE" sz="2000" dirty="0">
                <a:hlinkClick r:id="rId9"/>
              </a:rPr>
              <a:t>not </a:t>
            </a:r>
            <a:r>
              <a:rPr lang="de-DE" sz="2000" dirty="0" err="1">
                <a:hlinkClick r:id="rId9"/>
              </a:rPr>
              <a:t>really</a:t>
            </a:r>
            <a:r>
              <a:rPr lang="de-DE" sz="2000" dirty="0">
                <a:hlinkClick r:id="rId9"/>
              </a:rPr>
              <a:t> </a:t>
            </a:r>
            <a:r>
              <a:rPr lang="de-DE" sz="2000" dirty="0" err="1">
                <a:hlinkClick r:id="rId9"/>
              </a:rPr>
              <a:t>widely</a:t>
            </a:r>
            <a:r>
              <a:rPr lang="de-DE" sz="2000" dirty="0">
                <a:hlinkClick r:id="rId9"/>
              </a:rPr>
              <a:t> </a:t>
            </a:r>
            <a:r>
              <a:rPr lang="de-DE" sz="2000" dirty="0" err="1">
                <a:hlinkClick r:id="rId9"/>
              </a:rPr>
              <a:t>adopted</a:t>
            </a:r>
            <a:endParaRPr lang="de-DE" sz="2000" dirty="0"/>
          </a:p>
          <a:p>
            <a:pPr marL="819150" lvl="3" indent="-361950"/>
            <a:r>
              <a:rPr lang="de-DE" sz="2000" dirty="0"/>
              <a:t>Java </a:t>
            </a:r>
            <a:r>
              <a:rPr lang="de-DE" sz="2000" dirty="0" err="1"/>
              <a:t>bindings</a:t>
            </a:r>
            <a:r>
              <a:rPr lang="de-DE" sz="2000" dirty="0"/>
              <a:t> </a:t>
            </a:r>
            <a:r>
              <a:rPr lang="de-DE" sz="2000" dirty="0" err="1"/>
              <a:t>outdated</a:t>
            </a:r>
            <a:r>
              <a:rPr lang="de-DE" sz="2000" dirty="0"/>
              <a:t> (2013)</a:t>
            </a:r>
            <a:endParaRPr lang="en-US" dirty="0"/>
          </a:p>
          <a:p>
            <a:pPr marL="0" indent="0">
              <a:buNone/>
            </a:pPr>
            <a:r>
              <a:rPr lang="en-US" b="1" dirty="0"/>
              <a:t>Outdated</a:t>
            </a:r>
          </a:p>
          <a:p>
            <a:pPr marL="361950" lvl="1" indent="-361950"/>
            <a:r>
              <a:rPr lang="de-DE" dirty="0">
                <a:hlinkClick r:id="rId10" tooltip="CEGUI"/>
              </a:rPr>
              <a:t>CEGUI</a:t>
            </a:r>
            <a:endParaRPr lang="de-DE" dirty="0"/>
          </a:p>
          <a:p>
            <a:pPr marL="361950" lvl="1" indent="-361950"/>
            <a:r>
              <a:rPr lang="de-DE" dirty="0">
                <a:hlinkClick r:id="rId11" tooltip="FOX toolkit"/>
              </a:rPr>
              <a:t>FOX </a:t>
            </a:r>
            <a:r>
              <a:rPr lang="de-DE" dirty="0" err="1">
                <a:hlinkClick r:id="rId11" tooltip="FOX toolkit"/>
              </a:rPr>
              <a:t>toolkit</a:t>
            </a:r>
            <a:endParaRPr lang="de-DE" dirty="0"/>
          </a:p>
          <a:p>
            <a:pPr marL="361950" lvl="1" indent="-361950"/>
            <a:r>
              <a:rPr lang="de-DE" dirty="0" err="1">
                <a:hlinkClick r:id="rId12" tooltip="XForms (toolkit)"/>
              </a:rPr>
              <a:t>XForm</a:t>
            </a:r>
            <a:endParaRPr lang="de-DE" dirty="0">
              <a:hlinkClick r:id="rId13" tooltip="XVT"/>
            </a:endParaRPr>
          </a:p>
          <a:p>
            <a:pPr marL="361950" lvl="1" indent="-361950"/>
            <a:r>
              <a:rPr lang="de-DE" dirty="0">
                <a:hlinkClick r:id="rId13" tooltip="XVT"/>
              </a:rPr>
              <a:t>XVT</a:t>
            </a:r>
            <a:endParaRPr lang="de-DE" dirty="0"/>
          </a:p>
          <a:p>
            <a:pPr marL="361950" lvl="1" indent="-361950"/>
            <a:r>
              <a:rPr lang="de-DE" dirty="0" err="1">
                <a:hlinkClick r:id="rId14" tooltip="Clutter (toolkit)"/>
              </a:rPr>
              <a:t>Clutter</a:t>
            </a:r>
            <a:endParaRPr lang="de-DE" dirty="0"/>
          </a:p>
          <a:p>
            <a:pPr marL="361950" lvl="1" indent="-361950"/>
            <a:r>
              <a:rPr lang="de-DE" dirty="0">
                <a:hlinkClick r:id="rId15" tooltip="JavaFX"/>
              </a:rPr>
              <a:t>JavaFX</a:t>
            </a:r>
            <a:endParaRPr lang="en-US" dirty="0"/>
          </a:p>
          <a:p>
            <a:pPr marL="0" indent="0">
              <a:buNone/>
            </a:pPr>
            <a:r>
              <a:rPr lang="en-US" b="1" dirty="0"/>
              <a:t>Low Adoption</a:t>
            </a:r>
          </a:p>
          <a:p>
            <a:pPr marL="361950" lvl="1" indent="-361950"/>
            <a:r>
              <a:rPr lang="de-DE" dirty="0">
                <a:hlinkClick r:id="rId16" tooltip="Enlightenment Foundation Libraries"/>
              </a:rPr>
              <a:t>Elementary</a:t>
            </a:r>
            <a:endParaRPr lang="en-US" dirty="0"/>
          </a:p>
          <a:p>
            <a:pPr marL="361950" lvl="1" indent="-361950"/>
            <a:r>
              <a:rPr lang="de-DE" dirty="0">
                <a:hlinkClick r:id="rId17" tooltip="IUP (software)"/>
              </a:rPr>
              <a:t>IUP</a:t>
            </a:r>
            <a:endParaRPr lang="en-US" dirty="0"/>
          </a:p>
          <a:p>
            <a:pPr marL="361950" lvl="1" indent="-361950"/>
            <a:r>
              <a:rPr lang="de-DE" dirty="0" err="1">
                <a:hlinkClick r:id="rId18" tooltip="Tk (computing)"/>
              </a:rPr>
              <a:t>Tk</a:t>
            </a:r>
            <a:endParaRPr lang="de-DE" dirty="0"/>
          </a:p>
          <a:p>
            <a:pPr marL="361950" lvl="1" indent="-361950"/>
            <a:r>
              <a:rPr lang="de-DE" dirty="0">
                <a:hlinkClick r:id="rId19" tooltip="FLTK"/>
              </a:rPr>
              <a:t>FLTK</a:t>
            </a:r>
            <a:endParaRPr lang="de-DE" dirty="0"/>
          </a:p>
          <a:p>
            <a:pPr marL="361950" lvl="1" indent="-361950"/>
            <a:r>
              <a:rPr lang="de-DE" dirty="0" err="1">
                <a:hlinkClick r:id="rId20" tooltip="Juce"/>
              </a:rPr>
              <a:t>Juce</a:t>
            </a:r>
            <a:r>
              <a:rPr lang="de-DE" dirty="0"/>
              <a:t> (</a:t>
            </a:r>
            <a:r>
              <a:rPr lang="de-DE" dirty="0" err="1"/>
              <a:t>commercial</a:t>
            </a:r>
            <a:r>
              <a:rPr lang="de-DE" dirty="0"/>
              <a:t> </a:t>
            </a:r>
            <a:r>
              <a:rPr lang="de-DE" dirty="0" err="1"/>
              <a:t>license</a:t>
            </a:r>
            <a:r>
              <a:rPr lang="de-DE" dirty="0"/>
              <a:t>)</a:t>
            </a:r>
          </a:p>
          <a:p>
            <a:pPr marL="361950" lvl="1" indent="-361950"/>
            <a:r>
              <a:rPr lang="de-DE" dirty="0">
                <a:hlinkClick r:id="rId21" tooltip="Ultimate++"/>
              </a:rPr>
              <a:t>U++</a:t>
            </a:r>
            <a:endParaRPr lang="de-DE" dirty="0"/>
          </a:p>
        </p:txBody>
      </p:sp>
      <p:sp>
        <p:nvSpPr>
          <p:cNvPr id="10" name="Date Placeholder 9">
            <a:extLst>
              <a:ext uri="{FF2B5EF4-FFF2-40B4-BE49-F238E27FC236}">
                <a16:creationId xmlns:a16="http://schemas.microsoft.com/office/drawing/2014/main" id="{C5829A2E-867F-D0DD-3670-9315A30F1966}"/>
              </a:ext>
            </a:extLst>
          </p:cNvPr>
          <p:cNvSpPr>
            <a:spLocks noGrp="1"/>
          </p:cNvSpPr>
          <p:nvPr>
            <p:ph type="dt" sz="half" idx="10"/>
          </p:nvPr>
        </p:nvSpPr>
        <p:spPr/>
        <p:txBody>
          <a:bodyPr/>
          <a:lstStyle/>
          <a:p>
            <a:r>
              <a:rPr lang="en-US"/>
              <a:t>17 May 2024</a:t>
            </a:r>
            <a:endParaRPr lang="en-US" dirty="0"/>
          </a:p>
        </p:txBody>
      </p:sp>
      <p:sp>
        <p:nvSpPr>
          <p:cNvPr id="11" name="Footer Placeholder 10">
            <a:extLst>
              <a:ext uri="{FF2B5EF4-FFF2-40B4-BE49-F238E27FC236}">
                <a16:creationId xmlns:a16="http://schemas.microsoft.com/office/drawing/2014/main" id="{6A2A5085-EBFC-0596-809A-24BDDBCC35B7}"/>
              </a:ext>
            </a:extLst>
          </p:cNvPr>
          <p:cNvSpPr>
            <a:spLocks noGrp="1"/>
          </p:cNvSpPr>
          <p:nvPr>
            <p:ph type="ftr" sz="quarter" idx="11"/>
          </p:nvPr>
        </p:nvSpPr>
        <p:spPr/>
        <p:txBody>
          <a:bodyPr/>
          <a:lstStyle/>
          <a:p>
            <a:r>
              <a:rPr lang="en-US"/>
              <a:t>Initiative 31 Kick-Off  (Heiko Klare)</a:t>
            </a:r>
            <a:endParaRPr lang="en-US" dirty="0"/>
          </a:p>
        </p:txBody>
      </p:sp>
      <p:sp>
        <p:nvSpPr>
          <p:cNvPr id="12" name="Slide Number Placeholder 11">
            <a:extLst>
              <a:ext uri="{FF2B5EF4-FFF2-40B4-BE49-F238E27FC236}">
                <a16:creationId xmlns:a16="http://schemas.microsoft.com/office/drawing/2014/main" id="{5EA215F7-B19C-4FC1-FCF4-616E17D2B492}"/>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37100795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Additional Information</a:t>
            </a:r>
          </a:p>
        </p:txBody>
      </p:sp>
      <p:sp>
        <p:nvSpPr>
          <p:cNvPr id="7" name="Textplatzhalter 6">
            <a:extLst>
              <a:ext uri="{FF2B5EF4-FFF2-40B4-BE49-F238E27FC236}">
                <a16:creationId xmlns:a16="http://schemas.microsoft.com/office/drawing/2014/main" id="{5154E429-9D18-49ED-ADE9-38813757D67C}"/>
              </a:ext>
            </a:extLst>
          </p:cNvPr>
          <p:cNvSpPr>
            <a:spLocks noGrp="1"/>
          </p:cNvSpPr>
          <p:nvPr>
            <p:ph idx="1"/>
          </p:nvPr>
        </p:nvSpPr>
        <p:spPr/>
        <p:txBody>
          <a:bodyPr>
            <a:normAutofit fontScale="77500" lnSpcReduction="20000"/>
          </a:bodyPr>
          <a:lstStyle/>
          <a:p>
            <a:pPr marL="0" indent="0">
              <a:buNone/>
            </a:pPr>
            <a:r>
              <a:rPr lang="en-US" b="1" dirty="0" err="1"/>
              <a:t>WebAssembly</a:t>
            </a:r>
            <a:r>
              <a:rPr lang="en-US" b="1" dirty="0"/>
              <a:t> </a:t>
            </a:r>
            <a:r>
              <a:rPr lang="en-US" dirty="0"/>
              <a:t>(from Manuel Bork)</a:t>
            </a:r>
          </a:p>
          <a:p>
            <a:r>
              <a:rPr lang="en-US" dirty="0">
                <a:hlinkClick r:id="rId4"/>
              </a:rPr>
              <a:t>CheerpJ</a:t>
            </a:r>
            <a:r>
              <a:rPr lang="en-US" dirty="0"/>
              <a:t>: Java WASM on HTML, but proprietary, used more commonly for interacting with legacy Java 8 code from modern web frameworks</a:t>
            </a:r>
          </a:p>
          <a:p>
            <a:r>
              <a:rPr lang="en-US" dirty="0"/>
              <a:t>Perhaps WASM is not even the right direction. </a:t>
            </a:r>
            <a:r>
              <a:rPr lang="en-US" dirty="0">
                <a:hlinkClick r:id="rId5"/>
              </a:rPr>
              <a:t>This is a good paper</a:t>
            </a:r>
            <a:r>
              <a:rPr lang="en-US" dirty="0"/>
              <a:t> on comparing WASM JVM solutions</a:t>
            </a:r>
          </a:p>
          <a:p>
            <a:pPr marL="0" indent="0">
              <a:buNone/>
            </a:pPr>
            <a:endParaRPr lang="en-US" b="1" dirty="0"/>
          </a:p>
          <a:p>
            <a:pPr marL="0" indent="0">
              <a:buNone/>
            </a:pPr>
            <a:r>
              <a:rPr lang="en-US" b="1" dirty="0"/>
              <a:t>Learnings from other tools</a:t>
            </a:r>
          </a:p>
          <a:p>
            <a:r>
              <a:rPr lang="en-US" dirty="0"/>
              <a:t>Chrome, Firefox, LibreOffice use </a:t>
            </a:r>
            <a:r>
              <a:rPr lang="en-US" dirty="0" err="1"/>
              <a:t>Skia</a:t>
            </a:r>
            <a:r>
              <a:rPr lang="en-US" dirty="0"/>
              <a:t> (LibreOffice migrated from Cairo)</a:t>
            </a:r>
          </a:p>
          <a:p>
            <a:r>
              <a:rPr lang="en-US" dirty="0">
                <a:hlinkClick r:id="rId6"/>
              </a:rPr>
              <a:t>IntelliJ Fleet uses Noria </a:t>
            </a:r>
            <a:r>
              <a:rPr lang="en-US" dirty="0"/>
              <a:t>(reactive framework like React or </a:t>
            </a:r>
            <a:r>
              <a:rPr lang="en-US" dirty="0" err="1"/>
              <a:t>SwiftUI</a:t>
            </a:r>
            <a:r>
              <a:rPr lang="en-US" dirty="0"/>
              <a:t>) on </a:t>
            </a:r>
            <a:r>
              <a:rPr lang="en-US" dirty="0" err="1"/>
              <a:t>Skia</a:t>
            </a:r>
            <a:endParaRPr lang="en-US" dirty="0"/>
          </a:p>
          <a:p>
            <a:r>
              <a:rPr lang="en-US" dirty="0"/>
              <a:t>IntelliJ IDEA:</a:t>
            </a:r>
            <a:br>
              <a:rPr lang="en-US" dirty="0"/>
            </a:br>
            <a:r>
              <a:rPr lang="en-US" dirty="0"/>
              <a:t>UI refresh in 2022, </a:t>
            </a:r>
            <a:r>
              <a:rPr lang="en-US" dirty="0">
                <a:hlinkClick r:id="rId7"/>
              </a:rPr>
              <a:t>still based on customized Swing </a:t>
            </a:r>
            <a:r>
              <a:rPr lang="en-US" dirty="0"/>
              <a:t>(now looking like </a:t>
            </a:r>
            <a:r>
              <a:rPr lang="en-US" dirty="0" err="1"/>
              <a:t>VSCode</a:t>
            </a:r>
            <a:r>
              <a:rPr lang="en-US" dirty="0"/>
              <a:t>), but </a:t>
            </a:r>
            <a:r>
              <a:rPr lang="en-US" dirty="0">
                <a:hlinkClick r:id="rId8"/>
              </a:rPr>
              <a:t>mainly pure Swing components</a:t>
            </a:r>
            <a:endParaRPr lang="en-US" dirty="0"/>
          </a:p>
          <a:p>
            <a:r>
              <a:rPr lang="en-US" dirty="0"/>
              <a:t>NetBeans uses Swing</a:t>
            </a:r>
          </a:p>
        </p:txBody>
      </p:sp>
      <p:sp>
        <p:nvSpPr>
          <p:cNvPr id="10" name="Textfeld 9">
            <a:extLst>
              <a:ext uri="{FF2B5EF4-FFF2-40B4-BE49-F238E27FC236}">
                <a16:creationId xmlns:a16="http://schemas.microsoft.com/office/drawing/2014/main" id="{DBB37A6F-E03A-48EC-A2FA-260D15560DB2}"/>
              </a:ext>
            </a:extLst>
          </p:cNvPr>
          <p:cNvSpPr txBox="1"/>
          <p:nvPr>
            <p:custDataLst>
              <p:tags r:id="rId1"/>
            </p:custDataLst>
          </p:nvPr>
        </p:nvSpPr>
        <p:spPr>
          <a:xfrm>
            <a:off x="8949333" y="2755966"/>
            <a:ext cx="2576668" cy="1660394"/>
          </a:xfrm>
          <a:prstGeom prst="rect">
            <a:avLst/>
          </a:prstGeom>
        </p:spPr>
        <p:txBody>
          <a:bodyPr vert="horz" lIns="0" tIns="0" rIns="0" bIns="0" rtlCol="0">
            <a:noAutofit/>
          </a:bodyPr>
          <a:lstStyle>
            <a:lvl1pPr marL="0" lvl="0" indent="0" defTabSz="914400" eaLnBrk="1" latinLnBrk="0" hangingPunct="1">
              <a:lnSpc>
                <a:spcPct val="100000"/>
              </a:lnSpc>
              <a:spcBef>
                <a:spcPts val="800"/>
              </a:spcBef>
              <a:buClr>
                <a:srgbClr val="B70032"/>
              </a:buClr>
              <a:buSzPct val="25000"/>
              <a:buFont typeface="Calibri" panose="020F0502020204030204" pitchFamily="34" charset="0"/>
              <a:buChar char="​"/>
              <a:defRPr sz="1600">
                <a:latin typeface="+mn-lt"/>
              </a:defRPr>
            </a:lvl1pPr>
            <a:lvl2pPr marL="252000" indent="-252000" defTabSz="914400" eaLnBrk="1" latinLnBrk="0" hangingPunct="1">
              <a:lnSpc>
                <a:spcPct val="100000"/>
              </a:lnSpc>
              <a:spcBef>
                <a:spcPts val="800"/>
              </a:spcBef>
              <a:buClr>
                <a:srgbClr val="B70032"/>
              </a:buClr>
              <a:buSzPct val="75000"/>
              <a:buFont typeface="Wingdings 3" panose="05040102010807070707" pitchFamily="18" charset="2"/>
              <a:buChar char=""/>
              <a:defRPr sz="1600">
                <a:latin typeface="+mn-lt"/>
              </a:defRPr>
            </a:lvl2pPr>
            <a:lvl3pPr marL="504000" indent="-252000" defTabSz="914400" eaLnBrk="1" latinLnBrk="0" hangingPunct="1">
              <a:lnSpc>
                <a:spcPct val="100000"/>
              </a:lnSpc>
              <a:spcBef>
                <a:spcPts val="400"/>
              </a:spcBef>
              <a:buClr>
                <a:srgbClr val="B70032"/>
              </a:buClr>
              <a:buSzPct val="75000"/>
              <a:buFont typeface="Wingdings 3" panose="05040102010807070707" pitchFamily="18" charset="2"/>
              <a:buChar char="u"/>
              <a:defRPr sz="1600">
                <a:latin typeface="+mn-lt"/>
              </a:defRPr>
            </a:lvl3pPr>
            <a:lvl4pPr marL="720000" indent="-216000" defTabSz="914400" eaLnBrk="1" latinLnBrk="0" hangingPunct="1">
              <a:lnSpc>
                <a:spcPct val="100000"/>
              </a:lnSpc>
              <a:spcBef>
                <a:spcPts val="200"/>
              </a:spcBef>
              <a:buClr>
                <a:srgbClr val="B70032"/>
              </a:buClr>
              <a:buSzPct val="75000"/>
              <a:buFont typeface="Verdana" panose="020B0604030504040204" pitchFamily="34" charset="0"/>
              <a:buChar char="&gt;"/>
              <a:defRPr sz="1400">
                <a:latin typeface="+mn-lt"/>
              </a:defRPr>
            </a:lvl4pPr>
            <a:lvl5pPr marL="936000" indent="-216000" defTabSz="914400" eaLnBrk="1" latinLnBrk="0" hangingPunct="1">
              <a:lnSpc>
                <a:spcPct val="100000"/>
              </a:lnSpc>
              <a:spcBef>
                <a:spcPts val="200"/>
              </a:spcBef>
              <a:buClr>
                <a:srgbClr val="B70032"/>
              </a:buClr>
              <a:buSzPct val="75000"/>
              <a:buFont typeface="Verdana" panose="020B0604030504040204" pitchFamily="34" charset="0"/>
              <a:buChar char="&gt;"/>
              <a:defRPr sz="1400">
                <a:latin typeface="+mn-lt"/>
              </a:defRPr>
            </a:lvl5pPr>
            <a:lvl6pPr marL="1152000" indent="-216000" defTabSz="914400">
              <a:lnSpc>
                <a:spcPct val="100000"/>
              </a:lnSpc>
              <a:spcBef>
                <a:spcPts val="200"/>
              </a:spcBef>
              <a:buClr>
                <a:srgbClr val="B70032"/>
              </a:buClr>
              <a:buSzPct val="75000"/>
              <a:buFont typeface="Verdana" panose="020B0604030504040204" pitchFamily="34" charset="0"/>
              <a:buChar char="&gt;"/>
              <a:defRPr sz="1400">
                <a:latin typeface="+mn-lt"/>
              </a:defRPr>
            </a:lvl6pPr>
            <a:lvl7pPr marL="1368000" indent="-216000" defTabSz="914400">
              <a:lnSpc>
                <a:spcPct val="100000"/>
              </a:lnSpc>
              <a:spcBef>
                <a:spcPts val="200"/>
              </a:spcBef>
              <a:buClr>
                <a:srgbClr val="B70032"/>
              </a:buClr>
              <a:buSzPct val="75000"/>
              <a:buFont typeface="Verdana" panose="020B0604030504040204" pitchFamily="34" charset="0"/>
              <a:buChar char="&gt;"/>
              <a:defRPr sz="1400">
                <a:latin typeface="+mn-lt"/>
              </a:defRPr>
            </a:lvl7pPr>
            <a:lvl8pPr marL="1584000" indent="-216000" defTabSz="914400">
              <a:lnSpc>
                <a:spcPct val="100000"/>
              </a:lnSpc>
              <a:spcBef>
                <a:spcPts val="200"/>
              </a:spcBef>
              <a:buClr>
                <a:srgbClr val="B70032"/>
              </a:buClr>
              <a:buSzPct val="75000"/>
              <a:buFont typeface="Verdana" panose="020B0604030504040204" pitchFamily="34" charset="0"/>
              <a:buChar char="&gt;"/>
              <a:defRPr sz="1200">
                <a:latin typeface="+mn-lt"/>
              </a:defRPr>
            </a:lvl8pPr>
            <a:lvl9pPr marL="1800000" indent="-216000" defTabSz="914400">
              <a:lnSpc>
                <a:spcPct val="100000"/>
              </a:lnSpc>
              <a:spcBef>
                <a:spcPts val="200"/>
              </a:spcBef>
              <a:buClr>
                <a:srgbClr val="B70032"/>
              </a:buClr>
              <a:buSzPct val="75000"/>
              <a:buFont typeface="Verdana" panose="020B0604030504040204" pitchFamily="34" charset="0"/>
              <a:buChar char="&gt;"/>
              <a:defRPr sz="1200">
                <a:latin typeface="+mn-lt"/>
              </a:defRPr>
            </a:lvl9pPr>
          </a:lstStyle>
          <a:p>
            <a:pPr>
              <a:buNone/>
            </a:pPr>
            <a:endParaRPr lang="en-US" sz="1400" dirty="0"/>
          </a:p>
        </p:txBody>
      </p:sp>
      <p:sp>
        <p:nvSpPr>
          <p:cNvPr id="9" name="Date Placeholder 8">
            <a:extLst>
              <a:ext uri="{FF2B5EF4-FFF2-40B4-BE49-F238E27FC236}">
                <a16:creationId xmlns:a16="http://schemas.microsoft.com/office/drawing/2014/main" id="{7F8914BE-BF63-2B49-02B5-9B54285902CD}"/>
              </a:ext>
            </a:extLst>
          </p:cNvPr>
          <p:cNvSpPr>
            <a:spLocks noGrp="1"/>
          </p:cNvSpPr>
          <p:nvPr>
            <p:ph type="dt" sz="half" idx="10"/>
          </p:nvPr>
        </p:nvSpPr>
        <p:spPr/>
        <p:txBody>
          <a:bodyPr/>
          <a:lstStyle/>
          <a:p>
            <a:r>
              <a:rPr lang="en-US"/>
              <a:t>17 May 2024</a:t>
            </a:r>
            <a:endParaRPr lang="en-US" dirty="0"/>
          </a:p>
        </p:txBody>
      </p:sp>
      <p:sp>
        <p:nvSpPr>
          <p:cNvPr id="11" name="Footer Placeholder 10">
            <a:extLst>
              <a:ext uri="{FF2B5EF4-FFF2-40B4-BE49-F238E27FC236}">
                <a16:creationId xmlns:a16="http://schemas.microsoft.com/office/drawing/2014/main" id="{8715E750-47A6-B7A3-C61D-D706BEF34E2C}"/>
              </a:ext>
            </a:extLst>
          </p:cNvPr>
          <p:cNvSpPr>
            <a:spLocks noGrp="1"/>
          </p:cNvSpPr>
          <p:nvPr>
            <p:ph type="ftr" sz="quarter" idx="11"/>
          </p:nvPr>
        </p:nvSpPr>
        <p:spPr/>
        <p:txBody>
          <a:bodyPr/>
          <a:lstStyle/>
          <a:p>
            <a:r>
              <a:rPr lang="en-US"/>
              <a:t>Initiative 31 Kick-Off  (Heiko Klare)</a:t>
            </a:r>
            <a:endParaRPr lang="en-US" dirty="0"/>
          </a:p>
        </p:txBody>
      </p:sp>
      <p:sp>
        <p:nvSpPr>
          <p:cNvPr id="12" name="Slide Number Placeholder 11">
            <a:extLst>
              <a:ext uri="{FF2B5EF4-FFF2-40B4-BE49-F238E27FC236}">
                <a16:creationId xmlns:a16="http://schemas.microsoft.com/office/drawing/2014/main" id="{4B452C97-BCB1-0089-07AD-F40BACEE6E5C}"/>
              </a:ext>
            </a:extLst>
          </p:cNvPr>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13355867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1E78D-E7FA-2D0C-F04C-68AD6E9BD98B}"/>
              </a:ext>
            </a:extLst>
          </p:cNvPr>
          <p:cNvSpPr>
            <a:spLocks noGrp="1"/>
          </p:cNvSpPr>
          <p:nvPr>
            <p:ph type="title"/>
          </p:nvPr>
        </p:nvSpPr>
        <p:spPr/>
        <p:txBody>
          <a:bodyPr/>
          <a:lstStyle/>
          <a:p>
            <a:r>
              <a:rPr lang="en-US" dirty="0"/>
              <a:t>Increments Proposal: GTK 3/4</a:t>
            </a:r>
          </a:p>
        </p:txBody>
      </p:sp>
      <p:sp>
        <p:nvSpPr>
          <p:cNvPr id="3" name="Content Placeholder 2">
            <a:extLst>
              <a:ext uri="{FF2B5EF4-FFF2-40B4-BE49-F238E27FC236}">
                <a16:creationId xmlns:a16="http://schemas.microsoft.com/office/drawing/2014/main" id="{9232D3F7-6C3C-CD7E-7B13-61FFCDEAEB43}"/>
              </a:ext>
            </a:extLst>
          </p:cNvPr>
          <p:cNvSpPr>
            <a:spLocks noGrp="1"/>
          </p:cNvSpPr>
          <p:nvPr>
            <p:ph idx="1"/>
          </p:nvPr>
        </p:nvSpPr>
        <p:spPr/>
        <p:txBody>
          <a:bodyPr>
            <a:normAutofit fontScale="77500" lnSpcReduction="20000"/>
          </a:bodyPr>
          <a:lstStyle/>
          <a:p>
            <a:pPr marL="0" indent="0">
              <a:buNone/>
            </a:pPr>
            <a:r>
              <a:rPr lang="en-US" b="1" dirty="0"/>
              <a:t>GTK 3</a:t>
            </a:r>
          </a:p>
          <a:p>
            <a:r>
              <a:rPr lang="en-US" dirty="0"/>
              <a:t>Make MacOS port run SDK</a:t>
            </a:r>
          </a:p>
          <a:p>
            <a:r>
              <a:rPr lang="en-US" dirty="0"/>
              <a:t>Enable support for multiple SWT Display instances</a:t>
            </a:r>
          </a:p>
          <a:p>
            <a:r>
              <a:rPr lang="en-US" dirty="0"/>
              <a:t>Embed native window handles</a:t>
            </a:r>
          </a:p>
          <a:p>
            <a:r>
              <a:rPr lang="en-US" dirty="0"/>
              <a:t>Make SDK run without any tweaks in SWT code</a:t>
            </a:r>
          </a:p>
          <a:p>
            <a:r>
              <a:rPr lang="en-US" dirty="0"/>
              <a:t>Make SDK run without any exclusions in native code</a:t>
            </a:r>
          </a:p>
          <a:p>
            <a:pPr marL="0" indent="0">
              <a:buNone/>
            </a:pPr>
            <a:r>
              <a:rPr lang="en-US" b="1" dirty="0"/>
              <a:t>GTK 4</a:t>
            </a:r>
          </a:p>
          <a:p>
            <a:pPr marL="514350" indent="-514350">
              <a:buFont typeface="+mj-lt"/>
              <a:buAutoNum type="arabicPeriod"/>
            </a:pPr>
            <a:r>
              <a:rPr lang="en-US" dirty="0"/>
              <a:t>Make SWT </a:t>
            </a:r>
            <a:r>
              <a:rPr lang="en-US" dirty="0" err="1"/>
              <a:t>ControlExample</a:t>
            </a:r>
            <a:r>
              <a:rPr lang="en-US" dirty="0"/>
              <a:t> run on Linux</a:t>
            </a:r>
          </a:p>
          <a:p>
            <a:pPr marL="514350" indent="-514350">
              <a:buFont typeface="+mj-lt"/>
              <a:buAutoNum type="arabicPeriod"/>
            </a:pPr>
            <a:r>
              <a:rPr lang="en-US" dirty="0"/>
              <a:t>Make SWT </a:t>
            </a:r>
            <a:r>
              <a:rPr lang="en-US" dirty="0" err="1"/>
              <a:t>CustomControlExample</a:t>
            </a:r>
            <a:r>
              <a:rPr lang="en-US" dirty="0"/>
              <a:t> run on Linux</a:t>
            </a:r>
          </a:p>
          <a:p>
            <a:pPr marL="514350" indent="-514350">
              <a:buFont typeface="+mj-lt"/>
              <a:buAutoNum type="arabicPeriod"/>
            </a:pPr>
            <a:r>
              <a:rPr lang="en-US" dirty="0"/>
              <a:t>Make SDK working on Linux</a:t>
            </a:r>
          </a:p>
          <a:p>
            <a:pPr marL="514350" indent="-514350">
              <a:buFont typeface="+mj-lt"/>
              <a:buAutoNum type="arabicPeriod"/>
            </a:pPr>
            <a:r>
              <a:rPr lang="en-US" dirty="0"/>
              <a:t>Make SDK work on Windows and MacOS</a:t>
            </a:r>
          </a:p>
          <a:p>
            <a:pPr marL="514350" indent="-514350">
              <a:buFont typeface="+mj-lt"/>
              <a:buAutoNum type="arabicPeriod"/>
            </a:pPr>
            <a:r>
              <a:rPr lang="en-US" dirty="0"/>
              <a:t>Identify further tasks for GTK 4 implementation</a:t>
            </a:r>
          </a:p>
          <a:p>
            <a:endParaRPr lang="en-US" dirty="0"/>
          </a:p>
        </p:txBody>
      </p:sp>
      <p:sp>
        <p:nvSpPr>
          <p:cNvPr id="4" name="Date Placeholder 3">
            <a:extLst>
              <a:ext uri="{FF2B5EF4-FFF2-40B4-BE49-F238E27FC236}">
                <a16:creationId xmlns:a16="http://schemas.microsoft.com/office/drawing/2014/main" id="{57E7C396-6891-D02F-66D2-9C73DDCC2168}"/>
              </a:ext>
            </a:extLst>
          </p:cNvPr>
          <p:cNvSpPr>
            <a:spLocks noGrp="1"/>
          </p:cNvSpPr>
          <p:nvPr>
            <p:ph type="dt" sz="half" idx="10"/>
          </p:nvPr>
        </p:nvSpPr>
        <p:spPr/>
        <p:txBody>
          <a:bodyPr/>
          <a:lstStyle/>
          <a:p>
            <a:r>
              <a:rPr lang="en-US"/>
              <a:t>17 May 2024</a:t>
            </a:r>
            <a:endParaRPr lang="en-US" dirty="0"/>
          </a:p>
        </p:txBody>
      </p:sp>
      <p:sp>
        <p:nvSpPr>
          <p:cNvPr id="5" name="Footer Placeholder 4">
            <a:extLst>
              <a:ext uri="{FF2B5EF4-FFF2-40B4-BE49-F238E27FC236}">
                <a16:creationId xmlns:a16="http://schemas.microsoft.com/office/drawing/2014/main" id="{88B2ECE4-855E-7929-5AFC-C71173B3E2AF}"/>
              </a:ext>
            </a:extLst>
          </p:cNvPr>
          <p:cNvSpPr>
            <a:spLocks noGrp="1"/>
          </p:cNvSpPr>
          <p:nvPr>
            <p:ph type="ftr" sz="quarter" idx="11"/>
          </p:nvPr>
        </p:nvSpPr>
        <p:spPr/>
        <p:txBody>
          <a:bodyPr/>
          <a:lstStyle/>
          <a:p>
            <a:r>
              <a:rPr lang="en-US"/>
              <a:t>Initiative 31 Kick-Off  (Heiko Klare)</a:t>
            </a:r>
            <a:endParaRPr lang="en-US" dirty="0"/>
          </a:p>
        </p:txBody>
      </p:sp>
      <p:sp>
        <p:nvSpPr>
          <p:cNvPr id="6" name="Slide Number Placeholder 5">
            <a:extLst>
              <a:ext uri="{FF2B5EF4-FFF2-40B4-BE49-F238E27FC236}">
                <a16:creationId xmlns:a16="http://schemas.microsoft.com/office/drawing/2014/main" id="{AD734FBA-AB5C-38D0-53A2-4D17A81021A8}"/>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
        <p:nvSpPr>
          <p:cNvPr id="8" name="Speech Bubble: Rectangle 7">
            <a:extLst>
              <a:ext uri="{FF2B5EF4-FFF2-40B4-BE49-F238E27FC236}">
                <a16:creationId xmlns:a16="http://schemas.microsoft.com/office/drawing/2014/main" id="{41DA69A2-86C5-AD81-F7AC-BC171F7D6E1C}"/>
              </a:ext>
            </a:extLst>
          </p:cNvPr>
          <p:cNvSpPr/>
          <p:nvPr/>
        </p:nvSpPr>
        <p:spPr>
          <a:xfrm>
            <a:off x="8153400" y="1690688"/>
            <a:ext cx="1893346" cy="1309744"/>
          </a:xfrm>
          <a:prstGeom prst="wedgeRectCallout">
            <a:avLst>
              <a:gd name="adj1" fmla="val -205492"/>
              <a:gd name="adj2" fmla="val -731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GTK 3 steps completely parallelizable </a:t>
            </a:r>
          </a:p>
        </p:txBody>
      </p:sp>
    </p:spTree>
    <p:extLst>
      <p:ext uri="{BB962C8B-B14F-4D97-AF65-F5344CB8AC3E}">
        <p14:creationId xmlns:p14="http://schemas.microsoft.com/office/powerpoint/2010/main" val="1236433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CFB7CC-331C-E607-48DC-DAA3F0B3FDC5}"/>
              </a:ext>
            </a:extLst>
          </p:cNvPr>
          <p:cNvSpPr>
            <a:spLocks noGrp="1"/>
          </p:cNvSpPr>
          <p:nvPr>
            <p:ph type="title"/>
          </p:nvPr>
        </p:nvSpPr>
        <p:spPr/>
        <p:txBody>
          <a:bodyPr/>
          <a:lstStyle/>
          <a:p>
            <a:r>
              <a:rPr lang="en-US" dirty="0"/>
              <a:t>Motivation</a:t>
            </a:r>
          </a:p>
        </p:txBody>
      </p:sp>
      <p:sp>
        <p:nvSpPr>
          <p:cNvPr id="5" name="Text Placeholder 4">
            <a:extLst>
              <a:ext uri="{FF2B5EF4-FFF2-40B4-BE49-F238E27FC236}">
                <a16:creationId xmlns:a16="http://schemas.microsoft.com/office/drawing/2014/main" id="{E3EA29F1-5D0A-34A1-394E-255E62056CAE}"/>
              </a:ext>
            </a:extLst>
          </p:cNvPr>
          <p:cNvSpPr>
            <a:spLocks noGrp="1"/>
          </p:cNvSpPr>
          <p:nvPr>
            <p:ph type="body" idx="1"/>
          </p:nvPr>
        </p:nvSpPr>
        <p:spPr/>
        <p:txBody>
          <a:bodyPr/>
          <a:lstStyle/>
          <a:p>
            <a:endParaRPr lang="en-US" dirty="0"/>
          </a:p>
        </p:txBody>
      </p:sp>
      <p:sp>
        <p:nvSpPr>
          <p:cNvPr id="6" name="Date Placeholder 5">
            <a:extLst>
              <a:ext uri="{FF2B5EF4-FFF2-40B4-BE49-F238E27FC236}">
                <a16:creationId xmlns:a16="http://schemas.microsoft.com/office/drawing/2014/main" id="{0903A35F-B40B-A916-639B-580EC42C59B2}"/>
              </a:ext>
            </a:extLst>
          </p:cNvPr>
          <p:cNvSpPr>
            <a:spLocks noGrp="1"/>
          </p:cNvSpPr>
          <p:nvPr>
            <p:ph type="dt" sz="half" idx="10"/>
          </p:nvPr>
        </p:nvSpPr>
        <p:spPr/>
        <p:txBody>
          <a:bodyPr/>
          <a:lstStyle/>
          <a:p>
            <a:r>
              <a:rPr lang="en-US"/>
              <a:t>17 May 2024</a:t>
            </a:r>
            <a:endParaRPr lang="en-US" dirty="0"/>
          </a:p>
        </p:txBody>
      </p:sp>
      <p:sp>
        <p:nvSpPr>
          <p:cNvPr id="7" name="Footer Placeholder 6">
            <a:extLst>
              <a:ext uri="{FF2B5EF4-FFF2-40B4-BE49-F238E27FC236}">
                <a16:creationId xmlns:a16="http://schemas.microsoft.com/office/drawing/2014/main" id="{5C74FF6B-117B-DFFB-BD43-6527844E447E}"/>
              </a:ext>
            </a:extLst>
          </p:cNvPr>
          <p:cNvSpPr>
            <a:spLocks noGrp="1"/>
          </p:cNvSpPr>
          <p:nvPr>
            <p:ph type="ftr" sz="quarter" idx="11"/>
          </p:nvPr>
        </p:nvSpPr>
        <p:spPr/>
        <p:txBody>
          <a:bodyPr/>
          <a:lstStyle/>
          <a:p>
            <a:r>
              <a:rPr lang="en-US"/>
              <a:t>Initiative 31 Kick-Off  (Heiko Klare)</a:t>
            </a:r>
            <a:endParaRPr lang="en-US" dirty="0"/>
          </a:p>
        </p:txBody>
      </p:sp>
      <p:sp>
        <p:nvSpPr>
          <p:cNvPr id="8" name="Slide Number Placeholder 7">
            <a:extLst>
              <a:ext uri="{FF2B5EF4-FFF2-40B4-BE49-F238E27FC236}">
                <a16:creationId xmlns:a16="http://schemas.microsoft.com/office/drawing/2014/main" id="{CC02D07E-36DD-677E-AD1C-01DF535E5CB9}"/>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2275958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D1419-3EA0-48D0-4D8C-0290AFCDF612}"/>
              </a:ext>
            </a:extLst>
          </p:cNvPr>
          <p:cNvSpPr>
            <a:spLocks noGrp="1"/>
          </p:cNvSpPr>
          <p:nvPr>
            <p:ph type="title"/>
          </p:nvPr>
        </p:nvSpPr>
        <p:spPr/>
        <p:txBody>
          <a:bodyPr/>
          <a:lstStyle/>
          <a:p>
            <a:r>
              <a:rPr lang="en-US" dirty="0"/>
              <a:t>Increments Proposal: Swing</a:t>
            </a:r>
          </a:p>
        </p:txBody>
      </p:sp>
      <p:sp>
        <p:nvSpPr>
          <p:cNvPr id="3" name="Content Placeholder 2">
            <a:extLst>
              <a:ext uri="{FF2B5EF4-FFF2-40B4-BE49-F238E27FC236}">
                <a16:creationId xmlns:a16="http://schemas.microsoft.com/office/drawing/2014/main" id="{42CC7066-5DB7-AB3F-D207-9C9127BF61A2}"/>
              </a:ext>
            </a:extLst>
          </p:cNvPr>
          <p:cNvSpPr>
            <a:spLocks noGrp="1"/>
          </p:cNvSpPr>
          <p:nvPr>
            <p:ph idx="1"/>
          </p:nvPr>
        </p:nvSpPr>
        <p:spPr/>
        <p:txBody>
          <a:bodyPr/>
          <a:lstStyle/>
          <a:p>
            <a:pPr marL="514350" indent="-514350">
              <a:buFont typeface="+mj-lt"/>
              <a:buAutoNum type="arabicPeriod"/>
            </a:pPr>
            <a:r>
              <a:rPr lang="en-US" dirty="0"/>
              <a:t>Make SWT Snippet1 (show Window) run</a:t>
            </a:r>
          </a:p>
          <a:p>
            <a:pPr marL="514350" indent="-514350">
              <a:buFont typeface="+mj-lt"/>
              <a:buAutoNum type="arabicPeriod"/>
            </a:pPr>
            <a:r>
              <a:rPr lang="en-US" dirty="0"/>
              <a:t>Make SWT Snippet116 (Textbox + Button) run</a:t>
            </a:r>
          </a:p>
          <a:p>
            <a:pPr marL="514350" indent="-514350">
              <a:buFont typeface="+mj-lt"/>
              <a:buAutoNum type="arabicPeriod"/>
            </a:pPr>
            <a:r>
              <a:rPr lang="en-US" dirty="0"/>
              <a:t>Create demonstrator with multiple SWT Display instances</a:t>
            </a:r>
          </a:p>
          <a:p>
            <a:pPr marL="514350" indent="-514350">
              <a:buFont typeface="+mj-lt"/>
              <a:buAutoNum type="arabicPeriod" startAt="3"/>
            </a:pPr>
            <a:r>
              <a:rPr lang="en-US" dirty="0"/>
              <a:t>Embed native window handles</a:t>
            </a:r>
          </a:p>
          <a:p>
            <a:pPr marL="514350" indent="-514350">
              <a:buFont typeface="+mj-lt"/>
              <a:buAutoNum type="arabicPeriod" startAt="3"/>
            </a:pPr>
            <a:r>
              <a:rPr lang="en-US" dirty="0"/>
              <a:t>Embed demo browser</a:t>
            </a:r>
          </a:p>
          <a:p>
            <a:endParaRPr lang="en-US" dirty="0"/>
          </a:p>
        </p:txBody>
      </p:sp>
      <p:sp>
        <p:nvSpPr>
          <p:cNvPr id="4" name="Date Placeholder 3">
            <a:extLst>
              <a:ext uri="{FF2B5EF4-FFF2-40B4-BE49-F238E27FC236}">
                <a16:creationId xmlns:a16="http://schemas.microsoft.com/office/drawing/2014/main" id="{98915F0E-4F48-077F-6F8D-9C4459CC57D9}"/>
              </a:ext>
            </a:extLst>
          </p:cNvPr>
          <p:cNvSpPr>
            <a:spLocks noGrp="1"/>
          </p:cNvSpPr>
          <p:nvPr>
            <p:ph type="dt" sz="half" idx="10"/>
          </p:nvPr>
        </p:nvSpPr>
        <p:spPr/>
        <p:txBody>
          <a:bodyPr/>
          <a:lstStyle/>
          <a:p>
            <a:r>
              <a:rPr lang="en-US"/>
              <a:t>17 May 2024</a:t>
            </a:r>
            <a:endParaRPr lang="en-US" dirty="0"/>
          </a:p>
        </p:txBody>
      </p:sp>
      <p:sp>
        <p:nvSpPr>
          <p:cNvPr id="5" name="Footer Placeholder 4">
            <a:extLst>
              <a:ext uri="{FF2B5EF4-FFF2-40B4-BE49-F238E27FC236}">
                <a16:creationId xmlns:a16="http://schemas.microsoft.com/office/drawing/2014/main" id="{AC5A3034-DE8D-6F70-3C51-24FA7C7727E0}"/>
              </a:ext>
            </a:extLst>
          </p:cNvPr>
          <p:cNvSpPr>
            <a:spLocks noGrp="1"/>
          </p:cNvSpPr>
          <p:nvPr>
            <p:ph type="ftr" sz="quarter" idx="11"/>
          </p:nvPr>
        </p:nvSpPr>
        <p:spPr/>
        <p:txBody>
          <a:bodyPr/>
          <a:lstStyle/>
          <a:p>
            <a:r>
              <a:rPr lang="en-US"/>
              <a:t>Initiative 31 Kick-Off  (Heiko Klare)</a:t>
            </a:r>
            <a:endParaRPr lang="en-US" dirty="0"/>
          </a:p>
        </p:txBody>
      </p:sp>
      <p:sp>
        <p:nvSpPr>
          <p:cNvPr id="6" name="Slide Number Placeholder 5">
            <a:extLst>
              <a:ext uri="{FF2B5EF4-FFF2-40B4-BE49-F238E27FC236}">
                <a16:creationId xmlns:a16="http://schemas.microsoft.com/office/drawing/2014/main" id="{9DAE7087-F9CB-BF00-90A5-23CD8288D627}"/>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21868707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41EB2-5F04-1D9F-E650-1A4A6493E456}"/>
              </a:ext>
            </a:extLst>
          </p:cNvPr>
          <p:cNvSpPr>
            <a:spLocks noGrp="1"/>
          </p:cNvSpPr>
          <p:nvPr>
            <p:ph type="title"/>
          </p:nvPr>
        </p:nvSpPr>
        <p:spPr/>
        <p:txBody>
          <a:bodyPr/>
          <a:lstStyle/>
          <a:p>
            <a:r>
              <a:rPr lang="en-US" dirty="0"/>
              <a:t>Increments Proposal: </a:t>
            </a:r>
            <a:r>
              <a:rPr lang="en-US" dirty="0" err="1"/>
              <a:t>Skia</a:t>
            </a:r>
            <a:r>
              <a:rPr lang="en-US" dirty="0"/>
              <a:t>/VCL</a:t>
            </a:r>
          </a:p>
        </p:txBody>
      </p:sp>
      <p:sp>
        <p:nvSpPr>
          <p:cNvPr id="3" name="Content Placeholder 2">
            <a:extLst>
              <a:ext uri="{FF2B5EF4-FFF2-40B4-BE49-F238E27FC236}">
                <a16:creationId xmlns:a16="http://schemas.microsoft.com/office/drawing/2014/main" id="{D23AF918-B136-F8F7-44AF-EC2969CDB622}"/>
              </a:ext>
            </a:extLst>
          </p:cNvPr>
          <p:cNvSpPr>
            <a:spLocks noGrp="1"/>
          </p:cNvSpPr>
          <p:nvPr>
            <p:ph idx="1"/>
          </p:nvPr>
        </p:nvSpPr>
        <p:spPr/>
        <p:txBody>
          <a:bodyPr/>
          <a:lstStyle/>
          <a:p>
            <a:pPr marL="514350" indent="-514350">
              <a:buFont typeface="+mj-lt"/>
              <a:buAutoNum type="arabicPeriod"/>
            </a:pPr>
            <a:r>
              <a:rPr lang="en-US" dirty="0"/>
              <a:t>Set up </a:t>
            </a:r>
            <a:r>
              <a:rPr lang="en-US" dirty="0" err="1"/>
              <a:t>Skia</a:t>
            </a:r>
            <a:r>
              <a:rPr lang="en-US" dirty="0"/>
              <a:t> (+ </a:t>
            </a:r>
            <a:r>
              <a:rPr lang="en-US" dirty="0" err="1"/>
              <a:t>Skija</a:t>
            </a:r>
            <a:r>
              <a:rPr lang="en-US" dirty="0"/>
              <a:t>) with some demo project</a:t>
            </a:r>
          </a:p>
          <a:p>
            <a:pPr marL="514350" indent="-514350">
              <a:buFont typeface="+mj-lt"/>
              <a:buAutoNum type="arabicPeriod"/>
            </a:pPr>
            <a:r>
              <a:rPr lang="en-US" dirty="0"/>
              <a:t>Set up </a:t>
            </a:r>
            <a:r>
              <a:rPr lang="en-US" dirty="0" err="1"/>
              <a:t>Skia</a:t>
            </a:r>
            <a:r>
              <a:rPr lang="en-US" dirty="0"/>
              <a:t> with minimal VCL example (from LibreOffice)</a:t>
            </a:r>
          </a:p>
          <a:p>
            <a:pPr marL="514350" indent="-514350">
              <a:buFont typeface="+mj-lt"/>
              <a:buAutoNum type="arabicPeriod"/>
            </a:pPr>
            <a:r>
              <a:rPr lang="en-US" dirty="0"/>
              <a:t>Make SWT Snippet1 (show Window) run</a:t>
            </a:r>
          </a:p>
          <a:p>
            <a:pPr marL="514350" indent="-514350">
              <a:buFont typeface="+mj-lt"/>
              <a:buAutoNum type="arabicPeriod"/>
            </a:pPr>
            <a:r>
              <a:rPr lang="en-US" dirty="0"/>
              <a:t>Make SWT Snippet116 (Textbox + Button) run</a:t>
            </a:r>
          </a:p>
          <a:p>
            <a:pPr marL="514350" indent="-514350">
              <a:buFont typeface="+mj-lt"/>
              <a:buAutoNum type="arabicPeriod"/>
            </a:pPr>
            <a:r>
              <a:rPr lang="en-US" dirty="0"/>
              <a:t>Create demonstrator with multiple SWT Display instances</a:t>
            </a:r>
          </a:p>
          <a:p>
            <a:pPr marL="514350" indent="-514350">
              <a:buFont typeface="+mj-lt"/>
              <a:buAutoNum type="arabicPeriod"/>
            </a:pPr>
            <a:r>
              <a:rPr lang="en-US" dirty="0"/>
              <a:t>Embed native window handles</a:t>
            </a:r>
          </a:p>
          <a:p>
            <a:pPr marL="514350" indent="-514350">
              <a:buFont typeface="+mj-lt"/>
              <a:buAutoNum type="arabicPeriod"/>
            </a:pPr>
            <a:r>
              <a:rPr lang="en-US" dirty="0"/>
              <a:t>Embed demo browser</a:t>
            </a:r>
          </a:p>
          <a:p>
            <a:pPr marL="0" indent="0">
              <a:buNone/>
            </a:pPr>
            <a:r>
              <a:rPr lang="en-US" dirty="0"/>
              <a:t>In parallel after step 4: Make work on second operating system</a:t>
            </a:r>
          </a:p>
          <a:p>
            <a:endParaRPr lang="en-US" dirty="0"/>
          </a:p>
        </p:txBody>
      </p:sp>
      <p:sp>
        <p:nvSpPr>
          <p:cNvPr id="4" name="Date Placeholder 3">
            <a:extLst>
              <a:ext uri="{FF2B5EF4-FFF2-40B4-BE49-F238E27FC236}">
                <a16:creationId xmlns:a16="http://schemas.microsoft.com/office/drawing/2014/main" id="{88FAC11C-4745-03D9-7922-0A81F021719D}"/>
              </a:ext>
            </a:extLst>
          </p:cNvPr>
          <p:cNvSpPr>
            <a:spLocks noGrp="1"/>
          </p:cNvSpPr>
          <p:nvPr>
            <p:ph type="dt" sz="half" idx="10"/>
          </p:nvPr>
        </p:nvSpPr>
        <p:spPr/>
        <p:txBody>
          <a:bodyPr/>
          <a:lstStyle/>
          <a:p>
            <a:r>
              <a:rPr lang="en-US"/>
              <a:t>17 May 2024</a:t>
            </a:r>
            <a:endParaRPr lang="en-US" dirty="0"/>
          </a:p>
        </p:txBody>
      </p:sp>
      <p:sp>
        <p:nvSpPr>
          <p:cNvPr id="5" name="Footer Placeholder 4">
            <a:extLst>
              <a:ext uri="{FF2B5EF4-FFF2-40B4-BE49-F238E27FC236}">
                <a16:creationId xmlns:a16="http://schemas.microsoft.com/office/drawing/2014/main" id="{31B8F4D5-BAF5-7B19-4083-B87380C4FE45}"/>
              </a:ext>
            </a:extLst>
          </p:cNvPr>
          <p:cNvSpPr>
            <a:spLocks noGrp="1"/>
          </p:cNvSpPr>
          <p:nvPr>
            <p:ph type="ftr" sz="quarter" idx="11"/>
          </p:nvPr>
        </p:nvSpPr>
        <p:spPr/>
        <p:txBody>
          <a:bodyPr/>
          <a:lstStyle/>
          <a:p>
            <a:r>
              <a:rPr lang="en-US"/>
              <a:t>Initiative 31 Kick-Off  (Heiko Klare)</a:t>
            </a:r>
            <a:endParaRPr lang="en-US" dirty="0"/>
          </a:p>
        </p:txBody>
      </p:sp>
      <p:sp>
        <p:nvSpPr>
          <p:cNvPr id="6" name="Slide Number Placeholder 5">
            <a:extLst>
              <a:ext uri="{FF2B5EF4-FFF2-40B4-BE49-F238E27FC236}">
                <a16:creationId xmlns:a16="http://schemas.microsoft.com/office/drawing/2014/main" id="{6B9465CE-4054-06AE-6EF4-95C878953BBF}"/>
              </a:ext>
            </a:extLst>
          </p:cNvPr>
          <p:cNvSpPr>
            <a:spLocks noGrp="1"/>
          </p:cNvSpPr>
          <p:nvPr>
            <p:ph type="sldNum" sz="quarter" idx="12"/>
          </p:nvPr>
        </p:nvSpPr>
        <p:spPr/>
        <p:txBody>
          <a:bodyPr/>
          <a:lstStyle/>
          <a:p>
            <a:fld id="{D57F1E4F-1CFF-5643-939E-217C01CDF565}" type="slidenum">
              <a:rPr lang="en-US" smtClean="0"/>
              <a:pPr/>
              <a:t>41</a:t>
            </a:fld>
            <a:endParaRPr lang="en-US" dirty="0"/>
          </a:p>
        </p:txBody>
      </p:sp>
      <p:sp>
        <p:nvSpPr>
          <p:cNvPr id="8" name="Speech Bubble: Rectangle 7">
            <a:extLst>
              <a:ext uri="{FF2B5EF4-FFF2-40B4-BE49-F238E27FC236}">
                <a16:creationId xmlns:a16="http://schemas.microsoft.com/office/drawing/2014/main" id="{7E1C653E-D12D-FA00-46AF-1A45F50F0809}"/>
              </a:ext>
            </a:extLst>
          </p:cNvPr>
          <p:cNvSpPr/>
          <p:nvPr/>
        </p:nvSpPr>
        <p:spPr>
          <a:xfrm>
            <a:off x="7131423" y="4421393"/>
            <a:ext cx="1893346" cy="859659"/>
          </a:xfrm>
          <a:prstGeom prst="wedgeRectCallout">
            <a:avLst>
              <a:gd name="adj1" fmla="val -96969"/>
              <a:gd name="adj2" fmla="val -2733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Can be started after 3.</a:t>
            </a:r>
          </a:p>
        </p:txBody>
      </p:sp>
    </p:spTree>
    <p:extLst>
      <p:ext uri="{BB962C8B-B14F-4D97-AF65-F5344CB8AC3E}">
        <p14:creationId xmlns:p14="http://schemas.microsoft.com/office/powerpoint/2010/main" val="4247136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A468884-2DE7-9F0E-AD55-A931B6AD43ED}"/>
              </a:ext>
            </a:extLst>
          </p:cNvPr>
          <p:cNvSpPr>
            <a:spLocks noGrp="1"/>
          </p:cNvSpPr>
          <p:nvPr>
            <p:ph type="title"/>
          </p:nvPr>
        </p:nvSpPr>
        <p:spPr/>
        <p:txBody>
          <a:bodyPr/>
          <a:lstStyle/>
          <a:p>
            <a:r>
              <a:rPr lang="en-US" dirty="0"/>
              <a:t>SWT Modernization Goals / Constraints</a:t>
            </a:r>
          </a:p>
        </p:txBody>
      </p:sp>
      <p:sp>
        <p:nvSpPr>
          <p:cNvPr id="2" name="Inhaltsplatzhalter 1">
            <a:extLst>
              <a:ext uri="{FF2B5EF4-FFF2-40B4-BE49-F238E27FC236}">
                <a16:creationId xmlns:a16="http://schemas.microsoft.com/office/drawing/2014/main" id="{D5F6BECC-C626-C015-6D50-E8BD760C6D18}"/>
              </a:ext>
            </a:extLst>
          </p:cNvPr>
          <p:cNvSpPr>
            <a:spLocks noGrp="1"/>
          </p:cNvSpPr>
          <p:nvPr>
            <p:ph sz="half" idx="1"/>
          </p:nvPr>
        </p:nvSpPr>
        <p:spPr>
          <a:xfrm>
            <a:off x="838200" y="1825625"/>
            <a:ext cx="5017851" cy="4351338"/>
          </a:xfrm>
          <a:solidFill>
            <a:schemeClr val="tx2"/>
          </a:solidFill>
        </p:spPr>
        <p:txBody>
          <a:bodyPr tIns="180000">
            <a:normAutofit/>
          </a:bodyPr>
          <a:lstStyle/>
          <a:p>
            <a:pPr marL="0" indent="0" algn="ctr">
              <a:lnSpc>
                <a:spcPct val="120000"/>
              </a:lnSpc>
              <a:spcBef>
                <a:spcPts val="0"/>
              </a:spcBef>
              <a:spcAft>
                <a:spcPts val="3000"/>
              </a:spcAft>
              <a:buNone/>
            </a:pPr>
            <a:r>
              <a:rPr lang="en-US" b="1" dirty="0">
                <a:solidFill>
                  <a:schemeClr val="bg1"/>
                </a:solidFill>
              </a:rPr>
              <a:t>Goals</a:t>
            </a:r>
          </a:p>
          <a:p>
            <a:pPr marL="1076325" lvl="1" indent="0">
              <a:lnSpc>
                <a:spcPct val="120000"/>
              </a:lnSpc>
              <a:spcBef>
                <a:spcPts val="0"/>
              </a:spcBef>
              <a:spcAft>
                <a:spcPts val="3000"/>
              </a:spcAft>
              <a:buNone/>
            </a:pPr>
            <a:r>
              <a:rPr lang="en-US" sz="2000" dirty="0">
                <a:solidFill>
                  <a:schemeClr val="bg1"/>
                </a:solidFill>
              </a:rPr>
              <a:t>Modern </a:t>
            </a:r>
            <a:r>
              <a:rPr lang="en-US" sz="2000" b="1" dirty="0">
                <a:solidFill>
                  <a:schemeClr val="bg1"/>
                </a:solidFill>
              </a:rPr>
              <a:t>Look &amp; Feel </a:t>
            </a:r>
            <a:br>
              <a:rPr lang="en-US" sz="2000" dirty="0">
                <a:solidFill>
                  <a:schemeClr val="bg1"/>
                </a:solidFill>
              </a:rPr>
            </a:br>
            <a:r>
              <a:rPr lang="en-US" sz="1400" dirty="0">
                <a:solidFill>
                  <a:schemeClr val="bg1"/>
                </a:solidFill>
              </a:rPr>
              <a:t>(maybe “Eclipse look &amp; feel”)</a:t>
            </a:r>
            <a:endParaRPr lang="en-US" sz="2000" dirty="0">
              <a:solidFill>
                <a:schemeClr val="bg1"/>
              </a:solidFill>
            </a:endParaRPr>
          </a:p>
          <a:p>
            <a:pPr marL="1076325" lvl="1" indent="0">
              <a:lnSpc>
                <a:spcPct val="120000"/>
              </a:lnSpc>
              <a:spcBef>
                <a:spcPts val="0"/>
              </a:spcBef>
              <a:spcAft>
                <a:spcPts val="3000"/>
              </a:spcAft>
              <a:buNone/>
            </a:pPr>
            <a:r>
              <a:rPr lang="en-US" sz="2000" dirty="0">
                <a:solidFill>
                  <a:schemeClr val="bg1"/>
                </a:solidFill>
              </a:rPr>
              <a:t>Low(er) </a:t>
            </a:r>
            <a:r>
              <a:rPr lang="en-US" sz="2000" b="1" dirty="0">
                <a:solidFill>
                  <a:schemeClr val="bg1"/>
                </a:solidFill>
              </a:rPr>
              <a:t>Maintenance</a:t>
            </a:r>
            <a:r>
              <a:rPr lang="en-US" sz="2000" dirty="0">
                <a:solidFill>
                  <a:schemeClr val="bg1"/>
                </a:solidFill>
              </a:rPr>
              <a:t> Effort</a:t>
            </a:r>
            <a:br>
              <a:rPr lang="en-US" sz="2000" dirty="0">
                <a:solidFill>
                  <a:schemeClr val="bg1"/>
                </a:solidFill>
              </a:rPr>
            </a:br>
            <a:r>
              <a:rPr lang="en-US" sz="1400" dirty="0">
                <a:solidFill>
                  <a:schemeClr val="bg1"/>
                </a:solidFill>
              </a:rPr>
              <a:t> </a:t>
            </a:r>
            <a:endParaRPr lang="en-US" sz="2000" dirty="0">
              <a:solidFill>
                <a:schemeClr val="bg1"/>
              </a:solidFill>
            </a:endParaRPr>
          </a:p>
          <a:p>
            <a:pPr marL="1076325" lvl="1" indent="0">
              <a:lnSpc>
                <a:spcPct val="120000"/>
              </a:lnSpc>
              <a:spcBef>
                <a:spcPts val="0"/>
              </a:spcBef>
              <a:spcAft>
                <a:spcPts val="3000"/>
              </a:spcAft>
              <a:buNone/>
            </a:pPr>
            <a:r>
              <a:rPr lang="en-US" sz="2000" dirty="0">
                <a:solidFill>
                  <a:schemeClr val="bg1"/>
                </a:solidFill>
              </a:rPr>
              <a:t>High </a:t>
            </a:r>
            <a:r>
              <a:rPr lang="en-US" sz="2000" b="1" dirty="0">
                <a:solidFill>
                  <a:schemeClr val="bg1"/>
                </a:solidFill>
              </a:rPr>
              <a:t>Configurability</a:t>
            </a:r>
          </a:p>
        </p:txBody>
      </p:sp>
      <p:sp>
        <p:nvSpPr>
          <p:cNvPr id="5" name="Inhaltsplatzhalter 4">
            <a:extLst>
              <a:ext uri="{FF2B5EF4-FFF2-40B4-BE49-F238E27FC236}">
                <a16:creationId xmlns:a16="http://schemas.microsoft.com/office/drawing/2014/main" id="{3E548D82-B843-28C6-B264-F940289BE7EB}"/>
              </a:ext>
            </a:extLst>
          </p:cNvPr>
          <p:cNvSpPr>
            <a:spLocks noGrp="1"/>
          </p:cNvSpPr>
          <p:nvPr>
            <p:ph sz="half" idx="2"/>
          </p:nvPr>
        </p:nvSpPr>
        <p:spPr>
          <a:xfrm>
            <a:off x="6335948" y="1825625"/>
            <a:ext cx="5017851" cy="4351338"/>
          </a:xfrm>
          <a:solidFill>
            <a:schemeClr val="tx2"/>
          </a:solidFill>
        </p:spPr>
        <p:txBody>
          <a:bodyPr tIns="180000">
            <a:normAutofit/>
          </a:bodyPr>
          <a:lstStyle/>
          <a:p>
            <a:pPr marL="0" indent="0" algn="ctr">
              <a:lnSpc>
                <a:spcPct val="120000"/>
              </a:lnSpc>
              <a:spcBef>
                <a:spcPts val="0"/>
              </a:spcBef>
              <a:spcAft>
                <a:spcPts val="3000"/>
              </a:spcAft>
              <a:buNone/>
            </a:pPr>
            <a:r>
              <a:rPr lang="en-US" b="1" dirty="0">
                <a:solidFill>
                  <a:schemeClr val="bg1"/>
                </a:solidFill>
              </a:rPr>
              <a:t>Constraints</a:t>
            </a:r>
          </a:p>
          <a:p>
            <a:pPr marL="452438" lvl="1" indent="0">
              <a:lnSpc>
                <a:spcPct val="120000"/>
              </a:lnSpc>
              <a:spcBef>
                <a:spcPts val="0"/>
              </a:spcBef>
              <a:spcAft>
                <a:spcPts val="3000"/>
              </a:spcAft>
              <a:buNone/>
            </a:pPr>
            <a:r>
              <a:rPr lang="en-US" sz="2000" dirty="0">
                <a:solidFill>
                  <a:schemeClr val="bg1"/>
                </a:solidFill>
              </a:rPr>
              <a:t>None/Low </a:t>
            </a:r>
            <a:r>
              <a:rPr lang="en-US" sz="2000" b="1" dirty="0">
                <a:solidFill>
                  <a:schemeClr val="bg1"/>
                </a:solidFill>
              </a:rPr>
              <a:t>Effort for Adopters</a:t>
            </a:r>
          </a:p>
          <a:p>
            <a:pPr marL="452438" lvl="1" indent="0">
              <a:lnSpc>
                <a:spcPct val="120000"/>
              </a:lnSpc>
              <a:spcBef>
                <a:spcPts val="0"/>
              </a:spcBef>
              <a:spcAft>
                <a:spcPts val="3000"/>
              </a:spcAft>
              <a:buNone/>
            </a:pPr>
            <a:r>
              <a:rPr lang="en-US" sz="2000" dirty="0">
                <a:solidFill>
                  <a:schemeClr val="bg1"/>
                </a:solidFill>
              </a:rPr>
              <a:t>Cheap </a:t>
            </a:r>
            <a:r>
              <a:rPr lang="en-US" sz="2000" b="1" dirty="0">
                <a:solidFill>
                  <a:schemeClr val="bg1"/>
                </a:solidFill>
              </a:rPr>
              <a:t>Technology Dependency</a:t>
            </a:r>
            <a:br>
              <a:rPr lang="en-US" sz="2000" b="1" dirty="0">
                <a:solidFill>
                  <a:schemeClr val="bg1"/>
                </a:solidFill>
              </a:rPr>
            </a:br>
            <a:r>
              <a:rPr lang="en-US" sz="1400" dirty="0">
                <a:solidFill>
                  <a:schemeClr val="bg1"/>
                </a:solidFill>
              </a:rPr>
              <a:t>(cost, maintenance, runtime)</a:t>
            </a:r>
            <a:endParaRPr lang="en-US" sz="2000" b="1" dirty="0">
              <a:solidFill>
                <a:schemeClr val="bg1"/>
              </a:solidFill>
            </a:endParaRPr>
          </a:p>
          <a:p>
            <a:pPr marL="452438" lvl="1" indent="0">
              <a:lnSpc>
                <a:spcPct val="120000"/>
              </a:lnSpc>
              <a:spcBef>
                <a:spcPts val="0"/>
              </a:spcBef>
              <a:spcAft>
                <a:spcPts val="3000"/>
              </a:spcAft>
              <a:buNone/>
            </a:pPr>
            <a:r>
              <a:rPr lang="en-US" sz="2000" b="1" dirty="0">
                <a:solidFill>
                  <a:schemeClr val="bg1"/>
                </a:solidFill>
              </a:rPr>
              <a:t>Capacities and Skillset </a:t>
            </a:r>
            <a:r>
              <a:rPr lang="en-US" sz="2000" dirty="0">
                <a:solidFill>
                  <a:schemeClr val="bg1"/>
                </a:solidFill>
              </a:rPr>
              <a:t>for</a:t>
            </a:r>
            <a:br>
              <a:rPr lang="en-US" sz="2000" dirty="0">
                <a:solidFill>
                  <a:schemeClr val="bg1"/>
                </a:solidFill>
              </a:rPr>
            </a:br>
            <a:r>
              <a:rPr lang="en-US" sz="2000" dirty="0">
                <a:solidFill>
                  <a:schemeClr val="bg1"/>
                </a:solidFill>
              </a:rPr>
              <a:t>(Initial) Implementation Effort</a:t>
            </a:r>
          </a:p>
        </p:txBody>
      </p:sp>
      <p:pic>
        <p:nvPicPr>
          <p:cNvPr id="6" name="Picture 2" descr="Maintenance Icon Grafik Von hellopixelzstudio · Creative Fabrica">
            <a:extLst>
              <a:ext uri="{FF2B5EF4-FFF2-40B4-BE49-F238E27FC236}">
                <a16:creationId xmlns:a16="http://schemas.microsoft.com/office/drawing/2014/main" id="{63EC4BA3-F508-2A89-AC80-9A8C01BD3EC5}"/>
              </a:ext>
            </a:extLst>
          </p:cNvPr>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25600" t="14230" r="28905" b="17410"/>
          <a:stretch/>
        </p:blipFill>
        <p:spPr bwMode="auto">
          <a:xfrm>
            <a:off x="1224236" y="3813095"/>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Web-design - Kostenlose computer Icons">
            <a:extLst>
              <a:ext uri="{FF2B5EF4-FFF2-40B4-BE49-F238E27FC236}">
                <a16:creationId xmlns:a16="http://schemas.microsoft.com/office/drawing/2014/main" id="{98BA276F-1CAC-4EC8-E094-E02154E3706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39118" y="2908050"/>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onfiguration Vector Icon 2238480 Vector Art at Vecteezy">
            <a:extLst>
              <a:ext uri="{FF2B5EF4-FFF2-40B4-BE49-F238E27FC236}">
                <a16:creationId xmlns:a16="http://schemas.microsoft.com/office/drawing/2014/main" id="{021F1A36-2EB9-80A5-4298-243B2699B0E9}"/>
              </a:ext>
            </a:extLst>
          </p:cNvPr>
          <p:cNvPicPr>
            <a:picLocks noChangeAspect="1" noChangeArrowheads="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12965" t="7150" r="11776" b="5726"/>
          <a:stretch/>
        </p:blipFill>
        <p:spPr bwMode="auto">
          <a:xfrm>
            <a:off x="1239118" y="4810394"/>
            <a:ext cx="540000" cy="625126"/>
          </a:xfrm>
          <a:prstGeom prst="rect">
            <a:avLst/>
          </a:prstGeom>
          <a:noFill/>
          <a:extLst>
            <a:ext uri="{909E8E84-426E-40DD-AFC4-6F175D3DCCD1}">
              <a14:hiddenFill xmlns:a14="http://schemas.microsoft.com/office/drawing/2010/main">
                <a:solidFill>
                  <a:srgbClr val="FFFFFF"/>
                </a:solidFill>
              </a14:hiddenFill>
            </a:ext>
          </a:extLst>
        </p:spPr>
      </p:pic>
      <p:sp>
        <p:nvSpPr>
          <p:cNvPr id="28" name="Date Placeholder 27">
            <a:extLst>
              <a:ext uri="{FF2B5EF4-FFF2-40B4-BE49-F238E27FC236}">
                <a16:creationId xmlns:a16="http://schemas.microsoft.com/office/drawing/2014/main" id="{3247CDD5-7722-9513-7DDE-38794FF6116A}"/>
              </a:ext>
            </a:extLst>
          </p:cNvPr>
          <p:cNvSpPr>
            <a:spLocks noGrp="1"/>
          </p:cNvSpPr>
          <p:nvPr>
            <p:ph type="dt" sz="half" idx="10"/>
          </p:nvPr>
        </p:nvSpPr>
        <p:spPr/>
        <p:txBody>
          <a:bodyPr/>
          <a:lstStyle/>
          <a:p>
            <a:r>
              <a:rPr lang="en-US"/>
              <a:t>17 May 2024</a:t>
            </a:r>
            <a:endParaRPr lang="en-US" dirty="0"/>
          </a:p>
        </p:txBody>
      </p:sp>
      <p:sp>
        <p:nvSpPr>
          <p:cNvPr id="29" name="Footer Placeholder 28">
            <a:extLst>
              <a:ext uri="{FF2B5EF4-FFF2-40B4-BE49-F238E27FC236}">
                <a16:creationId xmlns:a16="http://schemas.microsoft.com/office/drawing/2014/main" id="{9B699942-A722-4C21-2B6C-4ED5C1777FE3}"/>
              </a:ext>
            </a:extLst>
          </p:cNvPr>
          <p:cNvSpPr>
            <a:spLocks noGrp="1"/>
          </p:cNvSpPr>
          <p:nvPr>
            <p:ph type="ftr" sz="quarter" idx="11"/>
          </p:nvPr>
        </p:nvSpPr>
        <p:spPr/>
        <p:txBody>
          <a:bodyPr/>
          <a:lstStyle/>
          <a:p>
            <a:r>
              <a:rPr lang="en-US"/>
              <a:t>Initiative 31 Kick-Off  (Heiko Klare)</a:t>
            </a:r>
            <a:endParaRPr lang="en-US" dirty="0"/>
          </a:p>
        </p:txBody>
      </p:sp>
      <p:sp>
        <p:nvSpPr>
          <p:cNvPr id="30" name="Slide Number Placeholder 29">
            <a:extLst>
              <a:ext uri="{FF2B5EF4-FFF2-40B4-BE49-F238E27FC236}">
                <a16:creationId xmlns:a16="http://schemas.microsoft.com/office/drawing/2014/main" id="{9F4D8758-8284-3C93-4A9D-000CB79AC9EA}"/>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313337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C929E092-1F1D-504F-18D0-7872CD752CBD}"/>
              </a:ext>
            </a:extLst>
          </p:cNvPr>
          <p:cNvSpPr>
            <a:spLocks noGrp="1"/>
          </p:cNvSpPr>
          <p:nvPr>
            <p:ph type="title"/>
          </p:nvPr>
        </p:nvSpPr>
        <p:spPr>
          <a:xfrm>
            <a:off x="838200" y="365125"/>
            <a:ext cx="10515600" cy="1325563"/>
          </a:xfrm>
        </p:spPr>
        <p:txBody>
          <a:bodyPr>
            <a:normAutofit/>
          </a:bodyPr>
          <a:lstStyle/>
          <a:p>
            <a:r>
              <a:rPr lang="en-US" dirty="0"/>
              <a:t>Approaches</a:t>
            </a:r>
          </a:p>
        </p:txBody>
      </p:sp>
      <p:sp>
        <p:nvSpPr>
          <p:cNvPr id="3" name="Textplatzhalter 2">
            <a:extLst>
              <a:ext uri="{FF2B5EF4-FFF2-40B4-BE49-F238E27FC236}">
                <a16:creationId xmlns:a16="http://schemas.microsoft.com/office/drawing/2014/main" id="{49287BBF-902B-5461-37C5-B5EF8BB439F2}"/>
              </a:ext>
            </a:extLst>
          </p:cNvPr>
          <p:cNvSpPr>
            <a:spLocks noGrp="1"/>
          </p:cNvSpPr>
          <p:nvPr>
            <p:ph idx="1"/>
          </p:nvPr>
        </p:nvSpPr>
        <p:spPr>
          <a:xfrm>
            <a:off x="838200" y="1825625"/>
            <a:ext cx="10515600" cy="4351338"/>
          </a:xfrm>
        </p:spPr>
        <p:txBody>
          <a:bodyPr>
            <a:normAutofit/>
          </a:bodyPr>
          <a:lstStyle/>
          <a:p>
            <a:r>
              <a:rPr lang="en-US" dirty="0"/>
              <a:t>Range of Options with Key Properties</a:t>
            </a:r>
          </a:p>
        </p:txBody>
      </p:sp>
      <p:sp>
        <p:nvSpPr>
          <p:cNvPr id="6" name="Rechteck 5">
            <a:extLst>
              <a:ext uri="{FF2B5EF4-FFF2-40B4-BE49-F238E27FC236}">
                <a16:creationId xmlns:a16="http://schemas.microsoft.com/office/drawing/2014/main" id="{C5ACBC7E-DC2A-9FFA-B312-A01CFA849A72}"/>
              </a:ext>
            </a:extLst>
          </p:cNvPr>
          <p:cNvSpPr/>
          <p:nvPr/>
        </p:nvSpPr>
        <p:spPr>
          <a:xfrm rot="16200000">
            <a:off x="-955084" y="3618908"/>
            <a:ext cx="4351337" cy="764769"/>
          </a:xfrm>
          <a:prstGeom prst="rect">
            <a:avLst/>
          </a:prstGeom>
          <a:gradFill>
            <a:gsLst>
              <a:gs pos="83000">
                <a:schemeClr val="tx2"/>
              </a:gs>
              <a:gs pos="71000">
                <a:schemeClr val="accent1">
                  <a:lumMod val="40000"/>
                  <a:lumOff val="60000"/>
                </a:schemeClr>
              </a:gs>
              <a:gs pos="58000">
                <a:schemeClr val="accent1">
                  <a:lumMod val="40000"/>
                  <a:lumOff val="60000"/>
                </a:schemeClr>
              </a:gs>
              <a:gs pos="28000">
                <a:schemeClr val="accent4">
                  <a:lumMod val="40000"/>
                  <a:lumOff val="60000"/>
                </a:schemeClr>
              </a:gs>
              <a:gs pos="42000">
                <a:schemeClr val="accent4">
                  <a:lumMod val="40000"/>
                  <a:lumOff val="60000"/>
                </a:schemeClr>
              </a:gs>
              <a:gs pos="16000">
                <a:schemeClr val="accent2">
                  <a:lumMod val="40000"/>
                  <a:lumOff val="60000"/>
                </a:schemeClr>
              </a:gs>
              <a:gs pos="0">
                <a:schemeClr val="accent2">
                  <a:lumMod val="40000"/>
                  <a:lumOff val="60000"/>
                </a:schemeClr>
              </a:gs>
              <a:gs pos="100000">
                <a:schemeClr val="tx2"/>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Amount of Replacement </a:t>
            </a:r>
            <a:r>
              <a:rPr lang="en-US" sz="1600" b="1" dirty="0">
                <a:solidFill>
                  <a:schemeClr val="bg1"/>
                </a:solidFill>
                <a:sym typeface="Wingdings" panose="05000000000000000000" pitchFamily="2" charset="2"/>
              </a:rPr>
              <a:t></a:t>
            </a:r>
          </a:p>
          <a:p>
            <a:pPr algn="ctr"/>
            <a:r>
              <a:rPr lang="en-US" sz="1200" dirty="0">
                <a:solidFill>
                  <a:schemeClr val="bg1"/>
                </a:solidFill>
                <a:sym typeface="Wingdings" panose="05000000000000000000" pitchFamily="2" charset="2"/>
              </a:rPr>
              <a:t>i.e., maintenance transfer to other technologies</a:t>
            </a:r>
            <a:endParaRPr lang="en-US" sz="1200" dirty="0">
              <a:solidFill>
                <a:schemeClr val="bg1"/>
              </a:solidFill>
            </a:endParaRPr>
          </a:p>
        </p:txBody>
      </p:sp>
      <p:sp>
        <p:nvSpPr>
          <p:cNvPr id="5" name="Rechteck 4">
            <a:extLst>
              <a:ext uri="{FF2B5EF4-FFF2-40B4-BE49-F238E27FC236}">
                <a16:creationId xmlns:a16="http://schemas.microsoft.com/office/drawing/2014/main" id="{83296747-53F4-A6FE-F5EB-9585BAC58DE9}"/>
              </a:ext>
            </a:extLst>
          </p:cNvPr>
          <p:cNvSpPr/>
          <p:nvPr/>
        </p:nvSpPr>
        <p:spPr>
          <a:xfrm>
            <a:off x="1602969" y="1825626"/>
            <a:ext cx="10115119" cy="75541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Replace completely with modern UI stack (e.g., web-based)</a:t>
            </a:r>
          </a:p>
        </p:txBody>
      </p:sp>
      <p:sp>
        <p:nvSpPr>
          <p:cNvPr id="8" name="Rechteck 7">
            <a:extLst>
              <a:ext uri="{FF2B5EF4-FFF2-40B4-BE49-F238E27FC236}">
                <a16:creationId xmlns:a16="http://schemas.microsoft.com/office/drawing/2014/main" id="{5B3B3A03-E1C2-A191-1FB2-9EC755413754}"/>
              </a:ext>
            </a:extLst>
          </p:cNvPr>
          <p:cNvSpPr/>
          <p:nvPr/>
        </p:nvSpPr>
        <p:spPr>
          <a:xfrm>
            <a:off x="1602968" y="2875455"/>
            <a:ext cx="10115119" cy="75541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Replace with OS-agnostic graphics framework implementation</a:t>
            </a:r>
            <a:endParaRPr lang="en-US" sz="1200" dirty="0">
              <a:solidFill>
                <a:schemeClr val="bg1"/>
              </a:solidFill>
            </a:endParaRPr>
          </a:p>
        </p:txBody>
      </p:sp>
      <p:sp>
        <p:nvSpPr>
          <p:cNvPr id="9" name="Rechteck 8">
            <a:extLst>
              <a:ext uri="{FF2B5EF4-FFF2-40B4-BE49-F238E27FC236}">
                <a16:creationId xmlns:a16="http://schemas.microsoft.com/office/drawing/2014/main" id="{5BC311F9-C022-FFFD-3179-12CF2441D361}"/>
              </a:ext>
            </a:extLst>
          </p:cNvPr>
          <p:cNvSpPr/>
          <p:nvPr/>
        </p:nvSpPr>
        <p:spPr>
          <a:xfrm>
            <a:off x="1602968" y="4371720"/>
            <a:ext cx="10115119" cy="755414"/>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Update OS-specific implementations (e.g., </a:t>
            </a:r>
            <a:r>
              <a:rPr lang="en-US" sz="2000" dirty="0" err="1">
                <a:solidFill>
                  <a:schemeClr val="bg1"/>
                </a:solidFill>
              </a:rPr>
              <a:t>WinUI</a:t>
            </a:r>
            <a:r>
              <a:rPr lang="en-US" sz="2000" dirty="0">
                <a:solidFill>
                  <a:schemeClr val="bg1"/>
                </a:solidFill>
              </a:rPr>
              <a:t> 3, GTK 4)</a:t>
            </a:r>
          </a:p>
        </p:txBody>
      </p:sp>
      <p:sp>
        <p:nvSpPr>
          <p:cNvPr id="10" name="Rechteck 9">
            <a:extLst>
              <a:ext uri="{FF2B5EF4-FFF2-40B4-BE49-F238E27FC236}">
                <a16:creationId xmlns:a16="http://schemas.microsoft.com/office/drawing/2014/main" id="{4B0384D7-E587-166E-AFCC-F0A7091867B7}"/>
              </a:ext>
            </a:extLst>
          </p:cNvPr>
          <p:cNvSpPr/>
          <p:nvPr/>
        </p:nvSpPr>
        <p:spPr>
          <a:xfrm>
            <a:off x="1602968" y="5421549"/>
            <a:ext cx="10115119" cy="755414"/>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Keep current OS-specific implementations</a:t>
            </a:r>
          </a:p>
        </p:txBody>
      </p:sp>
      <p:sp>
        <p:nvSpPr>
          <p:cNvPr id="16" name="TextBox 15">
            <a:extLst>
              <a:ext uri="{FF2B5EF4-FFF2-40B4-BE49-F238E27FC236}">
                <a16:creationId xmlns:a16="http://schemas.microsoft.com/office/drawing/2014/main" id="{2018DD0B-646E-A893-66A8-7BAE66BA599F}"/>
              </a:ext>
            </a:extLst>
          </p:cNvPr>
          <p:cNvSpPr txBox="1"/>
          <p:nvPr/>
        </p:nvSpPr>
        <p:spPr>
          <a:xfrm>
            <a:off x="6096000" y="3779405"/>
            <a:ext cx="3907801" cy="400110"/>
          </a:xfrm>
          <a:prstGeom prst="rect">
            <a:avLst/>
          </a:prstGeom>
          <a:noFill/>
        </p:spPr>
        <p:txBody>
          <a:bodyPr wrap="none" rtlCol="0">
            <a:spAutoFit/>
          </a:bodyPr>
          <a:lstStyle/>
          <a:p>
            <a:r>
              <a:rPr lang="en-US" sz="2000" dirty="0"/>
              <a:t>From 3 to 1 </a:t>
            </a:r>
            <a:r>
              <a:rPr lang="en-US" sz="2000"/>
              <a:t>SWT implementation</a:t>
            </a:r>
            <a:endParaRPr lang="en-US" sz="2000" dirty="0"/>
          </a:p>
        </p:txBody>
      </p:sp>
      <p:sp>
        <p:nvSpPr>
          <p:cNvPr id="17" name="Arrow: Down 16">
            <a:extLst>
              <a:ext uri="{FF2B5EF4-FFF2-40B4-BE49-F238E27FC236}">
                <a16:creationId xmlns:a16="http://schemas.microsoft.com/office/drawing/2014/main" id="{589D45BA-85F4-0AFE-2CFC-CFD54D2FAE9E}"/>
              </a:ext>
            </a:extLst>
          </p:cNvPr>
          <p:cNvSpPr/>
          <p:nvPr/>
        </p:nvSpPr>
        <p:spPr>
          <a:xfrm rot="10800000">
            <a:off x="5712256" y="3789391"/>
            <a:ext cx="298315" cy="354356"/>
          </a:xfrm>
          <a:prstGeom prst="down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ate Placeholder 17">
            <a:extLst>
              <a:ext uri="{FF2B5EF4-FFF2-40B4-BE49-F238E27FC236}">
                <a16:creationId xmlns:a16="http://schemas.microsoft.com/office/drawing/2014/main" id="{51353CFE-035B-8032-5D75-D1EC4E6F3C9F}"/>
              </a:ext>
            </a:extLst>
          </p:cNvPr>
          <p:cNvSpPr>
            <a:spLocks noGrp="1"/>
          </p:cNvSpPr>
          <p:nvPr>
            <p:ph type="dt" sz="half" idx="10"/>
          </p:nvPr>
        </p:nvSpPr>
        <p:spPr/>
        <p:txBody>
          <a:bodyPr/>
          <a:lstStyle/>
          <a:p>
            <a:r>
              <a:rPr lang="en-US"/>
              <a:t>17 May 2024</a:t>
            </a:r>
            <a:endParaRPr lang="en-US" dirty="0"/>
          </a:p>
        </p:txBody>
      </p:sp>
      <p:sp>
        <p:nvSpPr>
          <p:cNvPr id="19" name="Footer Placeholder 18">
            <a:extLst>
              <a:ext uri="{FF2B5EF4-FFF2-40B4-BE49-F238E27FC236}">
                <a16:creationId xmlns:a16="http://schemas.microsoft.com/office/drawing/2014/main" id="{27A69EA2-0239-0B3A-8FF5-8BD32B6D9F53}"/>
              </a:ext>
            </a:extLst>
          </p:cNvPr>
          <p:cNvSpPr>
            <a:spLocks noGrp="1"/>
          </p:cNvSpPr>
          <p:nvPr>
            <p:ph type="ftr" sz="quarter" idx="11"/>
          </p:nvPr>
        </p:nvSpPr>
        <p:spPr/>
        <p:txBody>
          <a:bodyPr/>
          <a:lstStyle/>
          <a:p>
            <a:r>
              <a:rPr lang="en-US"/>
              <a:t>Initiative 31 Kick-Off  (Heiko Klare)</a:t>
            </a:r>
            <a:endParaRPr lang="en-US" dirty="0"/>
          </a:p>
        </p:txBody>
      </p:sp>
      <p:sp>
        <p:nvSpPr>
          <p:cNvPr id="20" name="Slide Number Placeholder 19">
            <a:extLst>
              <a:ext uri="{FF2B5EF4-FFF2-40B4-BE49-F238E27FC236}">
                <a16:creationId xmlns:a16="http://schemas.microsoft.com/office/drawing/2014/main" id="{F203C63C-47CE-B914-D23D-EC2BC3C405AE}"/>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203178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37B12-5EF0-24E9-D46C-363A8C68AEC8}"/>
              </a:ext>
            </a:extLst>
          </p:cNvPr>
          <p:cNvSpPr>
            <a:spLocks noGrp="1"/>
          </p:cNvSpPr>
          <p:nvPr>
            <p:ph type="title"/>
          </p:nvPr>
        </p:nvSpPr>
        <p:spPr/>
        <p:txBody>
          <a:bodyPr/>
          <a:lstStyle/>
          <a:p>
            <a:r>
              <a:rPr lang="en-US" dirty="0"/>
              <a:t>Benefits of OS-Agnostic Implementation</a:t>
            </a:r>
          </a:p>
        </p:txBody>
      </p:sp>
      <p:sp>
        <p:nvSpPr>
          <p:cNvPr id="4" name="Rechteck 1">
            <a:extLst>
              <a:ext uri="{FF2B5EF4-FFF2-40B4-BE49-F238E27FC236}">
                <a16:creationId xmlns:a16="http://schemas.microsoft.com/office/drawing/2014/main" id="{3F363916-E0B6-97FD-2F1E-1DEEC7963F4B}"/>
              </a:ext>
            </a:extLst>
          </p:cNvPr>
          <p:cNvSpPr/>
          <p:nvPr>
            <p:custDataLst>
              <p:tags r:id="rId1"/>
            </p:custDataLst>
          </p:nvPr>
        </p:nvSpPr>
        <p:spPr>
          <a:xfrm>
            <a:off x="846244" y="1825625"/>
            <a:ext cx="5091006" cy="1874287"/>
          </a:xfrm>
          <a:prstGeom prst="rect">
            <a:avLst/>
          </a:prstGeom>
          <a:solidFill>
            <a:schemeClr val="tx2"/>
          </a:solidFill>
          <a:ln>
            <a:noFill/>
          </a:ln>
        </p:spPr>
        <p:style>
          <a:lnRef idx="3">
            <a:schemeClr val="lt1"/>
          </a:lnRef>
          <a:fillRef idx="1">
            <a:schemeClr val="accent3"/>
          </a:fillRef>
          <a:effectRef idx="1">
            <a:schemeClr val="accent3"/>
          </a:effectRef>
          <a:fontRef idx="minor">
            <a:schemeClr val="lt1"/>
          </a:fontRef>
        </p:style>
        <p:txBody>
          <a:bodyPr vert="horz" wrap="square" lIns="288000" tIns="288000" rIns="288000" bIns="288000" rtlCol="0">
            <a:spAutoFit/>
          </a:bodyPr>
          <a:lstStyle/>
          <a:p>
            <a:pPr marL="355600" marR="0" lvl="0" algn="ctr" defTabSz="914400" rtl="0" eaLnBrk="1" fontAlgn="base" latinLnBrk="0" hangingPunct="1">
              <a:lnSpc>
                <a:spcPct val="100000"/>
              </a:lnSpc>
              <a:spcBef>
                <a:spcPct val="50000"/>
              </a:spcBef>
              <a:spcAft>
                <a:spcPts val="80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Verdana"/>
                <a:ea typeface="+mn-ea"/>
                <a:cs typeface="+mn-cs"/>
              </a:rPr>
              <a:t>Modern Look &amp; Feel</a:t>
            </a:r>
          </a:p>
          <a:p>
            <a:pPr marL="285750" indent="-285750">
              <a:spcBef>
                <a:spcPts val="800"/>
              </a:spcBef>
              <a:buFont typeface="Arial" panose="020B0604020202020204" pitchFamily="34" charset="0"/>
              <a:buChar char="•"/>
            </a:pPr>
            <a:r>
              <a:rPr kumimoji="0" lang="en-US" sz="1600" b="0" u="none" strike="noStrike" kern="1200" cap="none" spc="0" normalizeH="0" baseline="0" noProof="0" dirty="0">
                <a:ln>
                  <a:noFill/>
                </a:ln>
                <a:solidFill>
                  <a:prstClr val="black"/>
                </a:solidFill>
                <a:effectLst/>
                <a:uLnTx/>
                <a:uFillTx/>
                <a:latin typeface="Verdana"/>
                <a:ea typeface="+mn-ea"/>
                <a:cs typeface="+mn-cs"/>
              </a:rPr>
              <a:t>Eclipse </a:t>
            </a:r>
            <a:r>
              <a:rPr kumimoji="0" lang="en-US" sz="1600" b="0" u="none" strike="sngStrike" kern="1200" cap="none" spc="0" normalizeH="0" baseline="0" noProof="0" dirty="0">
                <a:ln>
                  <a:noFill/>
                </a:ln>
                <a:solidFill>
                  <a:prstClr val="black"/>
                </a:solidFill>
                <a:effectLst/>
                <a:uLnTx/>
                <a:uFillTx/>
                <a:latin typeface="Verdana"/>
                <a:ea typeface="+mn-ea"/>
                <a:cs typeface="+mn-cs"/>
              </a:rPr>
              <a:t>Native</a:t>
            </a:r>
            <a:r>
              <a:rPr kumimoji="0" lang="en-US" sz="1600" b="0" u="none" kern="1200" cap="none" spc="0" normalizeH="0" baseline="0" noProof="0" dirty="0">
                <a:ln>
                  <a:noFill/>
                </a:ln>
                <a:solidFill>
                  <a:prstClr val="black"/>
                </a:solidFill>
                <a:effectLst/>
                <a:uLnTx/>
                <a:uFillTx/>
                <a:latin typeface="Verdana"/>
                <a:ea typeface="+mn-ea"/>
                <a:cs typeface="+mn-cs"/>
              </a:rPr>
              <a:t> </a:t>
            </a:r>
            <a:r>
              <a:rPr kumimoji="0" lang="en-US" sz="1600" b="0" u="none" strike="noStrike" kern="1200" cap="none" spc="0" normalizeH="0" baseline="0" noProof="0" dirty="0">
                <a:ln>
                  <a:noFill/>
                </a:ln>
                <a:solidFill>
                  <a:prstClr val="black"/>
                </a:solidFill>
                <a:effectLst/>
                <a:uLnTx/>
                <a:uFillTx/>
                <a:latin typeface="Verdana"/>
                <a:ea typeface="+mn-ea"/>
                <a:cs typeface="+mn-cs"/>
              </a:rPr>
              <a:t>Look &amp; Feel</a:t>
            </a:r>
          </a:p>
          <a:p>
            <a:pPr marL="285750" indent="-285750">
              <a:spcBef>
                <a:spcPts val="800"/>
              </a:spcBef>
              <a:buFont typeface="Arial" panose="020B0604020202020204" pitchFamily="34" charset="0"/>
              <a:buChar char="•"/>
            </a:pPr>
            <a:r>
              <a:rPr kumimoji="0" lang="en-US" sz="1600" b="0" i="0" u="none" strike="noStrike" kern="1200" cap="none" spc="0" normalizeH="0" baseline="0" noProof="0" dirty="0">
                <a:ln>
                  <a:noFill/>
                </a:ln>
                <a:solidFill>
                  <a:prstClr val="black"/>
                </a:solidFill>
                <a:effectLst/>
                <a:uLnTx/>
                <a:uFillTx/>
                <a:latin typeface="Verdana"/>
                <a:ea typeface="+mn-ea"/>
                <a:cs typeface="+mn-cs"/>
              </a:rPr>
              <a:t>Enabler for improved configurability</a:t>
            </a:r>
            <a:br>
              <a:rPr kumimoji="0" lang="en-US" sz="1600" b="0" i="0" u="none" strike="noStrike" kern="1200" cap="none" spc="0" normalizeH="0" baseline="0" noProof="0" dirty="0">
                <a:ln>
                  <a:noFill/>
                </a:ln>
                <a:solidFill>
                  <a:prstClr val="black"/>
                </a:solidFill>
                <a:effectLst/>
                <a:uLnTx/>
                <a:uFillTx/>
                <a:latin typeface="Verdana"/>
                <a:ea typeface="+mn-ea"/>
                <a:cs typeface="+mn-cs"/>
              </a:rPr>
            </a:br>
            <a:r>
              <a:rPr kumimoji="0" lang="en-US" sz="1400" b="0" i="0" u="none" strike="noStrike" kern="1200" cap="none" spc="0" normalizeH="0" baseline="0" noProof="0" dirty="0">
                <a:ln>
                  <a:noFill/>
                </a:ln>
                <a:solidFill>
                  <a:prstClr val="black"/>
                </a:solidFill>
                <a:effectLst/>
                <a:uLnTx/>
                <a:uFillTx/>
                <a:latin typeface="Verdana"/>
                <a:ea typeface="+mn-ea"/>
                <a:cs typeface="+mn-cs"/>
              </a:rPr>
              <a:t>(only single implementation of config option)</a:t>
            </a:r>
            <a:endParaRPr kumimoji="0" lang="en-US" sz="1600" b="0" i="0" u="none" strike="noStrike" kern="1200" cap="none" spc="0" normalizeH="0" baseline="0" noProof="0" dirty="0">
              <a:ln>
                <a:noFill/>
              </a:ln>
              <a:solidFill>
                <a:prstClr val="black"/>
              </a:solidFill>
              <a:effectLst/>
              <a:uLnTx/>
              <a:uFillTx/>
              <a:latin typeface="Verdana"/>
              <a:ea typeface="+mn-ea"/>
              <a:cs typeface="+mn-cs"/>
            </a:endParaRPr>
          </a:p>
        </p:txBody>
      </p:sp>
      <p:sp>
        <p:nvSpPr>
          <p:cNvPr id="5" name="Rechteck 2">
            <a:extLst>
              <a:ext uri="{FF2B5EF4-FFF2-40B4-BE49-F238E27FC236}">
                <a16:creationId xmlns:a16="http://schemas.microsoft.com/office/drawing/2014/main" id="{8B4884E9-2864-B6CC-BEB8-D31DE402D72D}"/>
              </a:ext>
            </a:extLst>
          </p:cNvPr>
          <p:cNvSpPr/>
          <p:nvPr>
            <p:custDataLst>
              <p:tags r:id="rId2"/>
            </p:custDataLst>
          </p:nvPr>
        </p:nvSpPr>
        <p:spPr>
          <a:xfrm>
            <a:off x="6262794" y="1825625"/>
            <a:ext cx="5091006" cy="1714243"/>
          </a:xfrm>
          <a:prstGeom prst="rect">
            <a:avLst/>
          </a:prstGeom>
          <a:solidFill>
            <a:schemeClr val="tx2"/>
          </a:solidFill>
          <a:ln w="25400">
            <a:noFill/>
          </a:ln>
          <a:effectLst/>
        </p:spPr>
        <p:txBody>
          <a:bodyPr vert="horz" wrap="square" lIns="288000" tIns="288000" rIns="288000" bIns="288000" rtlCol="0">
            <a:spAutoFit/>
          </a:bodyPr>
          <a:lstStyle/>
          <a:p>
            <a:pPr marL="355600" marR="0" lvl="0" algn="ctr" defTabSz="914400" rtl="0" eaLnBrk="1" fontAlgn="base" latinLnBrk="0" hangingPunct="1">
              <a:lnSpc>
                <a:spcPct val="120000"/>
              </a:lnSpc>
              <a:spcBef>
                <a:spcPct val="50000"/>
              </a:spcBef>
              <a:spcAft>
                <a:spcPts val="80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Verdana"/>
                <a:ea typeface="+mn-ea"/>
                <a:cs typeface="+mn-cs"/>
              </a:rPr>
              <a:t>Reduced Maintenance Effort</a:t>
            </a:r>
          </a:p>
          <a:p>
            <a:pPr marL="285750" indent="-285750">
              <a:spcBef>
                <a:spcPts val="800"/>
              </a:spcBef>
              <a:buFont typeface="Arial" panose="020B0604020202020204" pitchFamily="34" charset="0"/>
              <a:buChar char="•"/>
            </a:pPr>
            <a:r>
              <a:rPr kumimoji="0" lang="en-US" sz="1600" b="0" i="0" u="none" strike="noStrike" kern="1200" cap="none" spc="0" normalizeH="0" baseline="0" noProof="0" dirty="0">
                <a:ln>
                  <a:noFill/>
                </a:ln>
                <a:solidFill>
                  <a:prstClr val="black"/>
                </a:solidFill>
                <a:effectLst/>
                <a:uLnTx/>
                <a:uFillTx/>
                <a:latin typeface="Verdana"/>
                <a:ea typeface="+mn-ea"/>
                <a:cs typeface="+mn-cs"/>
              </a:rPr>
              <a:t>Only one implementation of each change</a:t>
            </a:r>
          </a:p>
          <a:p>
            <a:pPr marL="285750" indent="-285750">
              <a:spcBef>
                <a:spcPts val="800"/>
              </a:spcBef>
              <a:buFont typeface="Arial" panose="020B0604020202020204" pitchFamily="34" charset="0"/>
              <a:buChar char="•"/>
            </a:pPr>
            <a:r>
              <a:rPr kumimoji="0" lang="en-US" sz="1600" b="0" i="0" u="none" strike="noStrike" kern="1200" cap="none" spc="0" normalizeH="0" baseline="0" noProof="0" dirty="0">
                <a:ln>
                  <a:noFill/>
                </a:ln>
                <a:solidFill>
                  <a:prstClr val="black"/>
                </a:solidFill>
                <a:effectLst/>
                <a:uLnTx/>
                <a:uFillTx/>
                <a:latin typeface="Verdana"/>
                <a:ea typeface="+mn-ea"/>
                <a:cs typeface="+mn-cs"/>
              </a:rPr>
              <a:t>Only </a:t>
            </a:r>
            <a:r>
              <a:rPr lang="en-US" sz="1600" dirty="0">
                <a:solidFill>
                  <a:prstClr val="black"/>
                </a:solidFill>
                <a:latin typeface="Verdana"/>
              </a:rPr>
              <a:t>one implementation / OS to test</a:t>
            </a:r>
            <a:endParaRPr kumimoji="0" lang="en-US" sz="1600" b="0" i="0" u="none" strike="noStrike" kern="1200" cap="none" spc="0" normalizeH="0" baseline="0" noProof="0" dirty="0">
              <a:ln>
                <a:noFill/>
              </a:ln>
              <a:solidFill>
                <a:prstClr val="black"/>
              </a:solidFill>
              <a:effectLst/>
              <a:uLnTx/>
              <a:uFillTx/>
              <a:latin typeface="Verdana"/>
              <a:ea typeface="+mn-ea"/>
              <a:cs typeface="+mn-cs"/>
            </a:endParaRPr>
          </a:p>
        </p:txBody>
      </p:sp>
      <p:sp>
        <p:nvSpPr>
          <p:cNvPr id="6" name="Rechteck 7">
            <a:extLst>
              <a:ext uri="{FF2B5EF4-FFF2-40B4-BE49-F238E27FC236}">
                <a16:creationId xmlns:a16="http://schemas.microsoft.com/office/drawing/2014/main" id="{5B8F02FE-C68B-4A80-3BC4-C7B604B27BFA}"/>
              </a:ext>
            </a:extLst>
          </p:cNvPr>
          <p:cNvSpPr/>
          <p:nvPr>
            <p:custDataLst>
              <p:tags r:id="rId3"/>
            </p:custDataLst>
          </p:nvPr>
        </p:nvSpPr>
        <p:spPr>
          <a:xfrm>
            <a:off x="846244" y="4108489"/>
            <a:ext cx="5091006" cy="1635760"/>
          </a:xfrm>
          <a:prstGeom prst="rect">
            <a:avLst/>
          </a:prstGeom>
          <a:solidFill>
            <a:schemeClr val="tx2"/>
          </a:solidFill>
          <a:ln w="25400">
            <a:noFill/>
          </a:ln>
          <a:effectLst/>
        </p:spPr>
        <p:txBody>
          <a:bodyPr vert="horz" wrap="square" lIns="288000" tIns="288000" rIns="288000" bIns="288000" rtlCol="0">
            <a:spAutoFit/>
          </a:bodyPr>
          <a:lstStyle/>
          <a:p>
            <a:pPr marL="355600" marR="0" lvl="0" algn="ctr" defTabSz="914400" rtl="0" eaLnBrk="1" fontAlgn="base" latinLnBrk="0" hangingPunct="1">
              <a:lnSpc>
                <a:spcPct val="120000"/>
              </a:lnSpc>
              <a:spcBef>
                <a:spcPct val="50000"/>
              </a:spcBef>
              <a:spcAft>
                <a:spcPts val="80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Verdana"/>
                <a:ea typeface="+mn-ea"/>
                <a:cs typeface="+mn-cs"/>
              </a:rPr>
              <a:t>Attractiveness</a:t>
            </a:r>
          </a:p>
          <a:p>
            <a:pPr marL="285750" indent="-285750">
              <a:lnSpc>
                <a:spcPct val="110000"/>
              </a:lnSpc>
              <a:spcBef>
                <a:spcPts val="800"/>
              </a:spcBef>
              <a:buFont typeface="Arial" panose="020B0604020202020204" pitchFamily="34" charset="0"/>
              <a:buChar char="•"/>
            </a:pPr>
            <a:r>
              <a:rPr kumimoji="0" lang="en-US" sz="1600" b="0" u="none" strike="noStrike" kern="1200" cap="none" spc="0" normalizeH="0" baseline="0" noProof="0" dirty="0">
                <a:ln>
                  <a:noFill/>
                </a:ln>
                <a:solidFill>
                  <a:prstClr val="black"/>
                </a:solidFill>
                <a:effectLst/>
                <a:uLnTx/>
                <a:uFillTx/>
                <a:latin typeface="Verdana"/>
                <a:ea typeface="+mn-ea"/>
                <a:cs typeface="+mn-cs"/>
              </a:rPr>
              <a:t>Modern technology more attractive for motivated/skilled people</a:t>
            </a:r>
          </a:p>
        </p:txBody>
      </p:sp>
      <p:pic>
        <p:nvPicPr>
          <p:cNvPr id="7" name="Picture 2" descr="Maintenance Icon Grafik Von hellopixelzstudio · Creative Fabrica">
            <a:extLst>
              <a:ext uri="{FF2B5EF4-FFF2-40B4-BE49-F238E27FC236}">
                <a16:creationId xmlns:a16="http://schemas.microsoft.com/office/drawing/2014/main" id="{5B349A01-295F-51D0-0916-C4086CC2AADB}"/>
              </a:ext>
            </a:extLst>
          </p:cNvPr>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25600" t="14230" r="28905" b="17410"/>
          <a:stretch/>
        </p:blipFill>
        <p:spPr bwMode="auto">
          <a:xfrm>
            <a:off x="6426082" y="1940514"/>
            <a:ext cx="446400" cy="446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Web-design - Kostenlose computer Icons">
            <a:extLst>
              <a:ext uri="{FF2B5EF4-FFF2-40B4-BE49-F238E27FC236}">
                <a16:creationId xmlns:a16="http://schemas.microsoft.com/office/drawing/2014/main" id="{9BAC34AE-0D1F-B635-E3B1-33B63855E7D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12690" y="1940514"/>
            <a:ext cx="445630" cy="44563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Configuration Vector Icon 2238480 Vector Art at Vecteezy">
            <a:extLst>
              <a:ext uri="{FF2B5EF4-FFF2-40B4-BE49-F238E27FC236}">
                <a16:creationId xmlns:a16="http://schemas.microsoft.com/office/drawing/2014/main" id="{BC724E78-B6DB-8F0F-85D5-DB730102CD36}"/>
              </a:ext>
            </a:extLst>
          </p:cNvPr>
          <p:cNvPicPr>
            <a:picLocks noChangeAspect="1" noChangeArrowheads="1"/>
          </p:cNvPicPr>
          <p:nvPr/>
        </p:nvPicPr>
        <p:blipFill rotWithShape="1">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l="12965" t="7150" r="11776" b="5726"/>
          <a:stretch/>
        </p:blipFill>
        <p:spPr bwMode="auto">
          <a:xfrm>
            <a:off x="1551759" y="1940514"/>
            <a:ext cx="446400" cy="516770"/>
          </a:xfrm>
          <a:prstGeom prst="rect">
            <a:avLst/>
          </a:prstGeom>
          <a:noFill/>
          <a:extLst>
            <a:ext uri="{909E8E84-426E-40DD-AFC4-6F175D3DCCD1}">
              <a14:hiddenFill xmlns:a14="http://schemas.microsoft.com/office/drawing/2010/main">
                <a:solidFill>
                  <a:srgbClr val="FFFFFF"/>
                </a:solidFill>
              </a14:hiddenFill>
            </a:ext>
          </a:extLst>
        </p:spPr>
      </p:pic>
      <p:pic>
        <p:nvPicPr>
          <p:cNvPr id="12" name="Content Placeholder 11" descr="Dim (Medium Sun) with solid fill">
            <a:extLst>
              <a:ext uri="{FF2B5EF4-FFF2-40B4-BE49-F238E27FC236}">
                <a16:creationId xmlns:a16="http://schemas.microsoft.com/office/drawing/2014/main" id="{D3494592-143D-ECC8-AEDC-535DC1C91ECE}"/>
              </a:ext>
            </a:extLst>
          </p:cNvPr>
          <p:cNvPicPr>
            <a:picLocks noGrp="1" noChangeAspect="1"/>
          </p:cNvPicPr>
          <p:nvPr>
            <p:ph idx="1"/>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0854" y="4174995"/>
            <a:ext cx="576000" cy="576000"/>
          </a:xfrm>
        </p:spPr>
      </p:pic>
      <p:sp>
        <p:nvSpPr>
          <p:cNvPr id="16" name="Rechteck 2">
            <a:extLst>
              <a:ext uri="{FF2B5EF4-FFF2-40B4-BE49-F238E27FC236}">
                <a16:creationId xmlns:a16="http://schemas.microsoft.com/office/drawing/2014/main" id="{94D1CBD5-1B82-630D-5A06-9B837F9406AF}"/>
              </a:ext>
            </a:extLst>
          </p:cNvPr>
          <p:cNvSpPr/>
          <p:nvPr>
            <p:custDataLst>
              <p:tags r:id="rId4"/>
            </p:custDataLst>
          </p:nvPr>
        </p:nvSpPr>
        <p:spPr>
          <a:xfrm>
            <a:off x="6262794" y="3950016"/>
            <a:ext cx="5091006" cy="2063056"/>
          </a:xfrm>
          <a:prstGeom prst="rect">
            <a:avLst/>
          </a:prstGeom>
          <a:solidFill>
            <a:schemeClr val="tx2"/>
          </a:solidFill>
          <a:ln w="25400">
            <a:noFill/>
          </a:ln>
          <a:effectLst/>
        </p:spPr>
        <p:txBody>
          <a:bodyPr vert="horz" wrap="square" lIns="288000" tIns="288000" rIns="288000" bIns="288000" rtlCol="0">
            <a:spAutoFit/>
          </a:bodyPr>
          <a:lstStyle/>
          <a:p>
            <a:pPr marL="355600" marR="0" lvl="0" algn="ctr" defTabSz="914400" rtl="0" eaLnBrk="1" fontAlgn="base" latinLnBrk="0" hangingPunct="1">
              <a:lnSpc>
                <a:spcPct val="120000"/>
              </a:lnSpc>
              <a:spcBef>
                <a:spcPct val="50000"/>
              </a:spcBef>
              <a:spcAft>
                <a:spcPts val="80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Verdana"/>
                <a:ea typeface="+mn-ea"/>
                <a:cs typeface="+mn-cs"/>
              </a:rPr>
              <a:t>Web Integration Enabler</a:t>
            </a:r>
          </a:p>
          <a:p>
            <a:pPr>
              <a:spcBef>
                <a:spcPts val="800"/>
              </a:spcBef>
            </a:pPr>
            <a:r>
              <a:rPr kumimoji="0" lang="en-US" sz="1600" b="0" i="1" u="none" strike="noStrike" kern="1200" cap="none" spc="0" normalizeH="0" baseline="0" noProof="0" dirty="0">
                <a:ln>
                  <a:noFill/>
                </a:ln>
                <a:solidFill>
                  <a:prstClr val="black"/>
                </a:solidFill>
                <a:effectLst/>
                <a:uLnTx/>
                <a:uFillTx/>
                <a:latin typeface="Verdana"/>
                <a:ea typeface="+mn-ea"/>
                <a:cs typeface="+mn-cs"/>
              </a:rPr>
              <a:t>If runnable via web assembly</a:t>
            </a:r>
          </a:p>
          <a:p>
            <a:pPr marL="266700" indent="-266700">
              <a:spcBef>
                <a:spcPts val="800"/>
              </a:spcBef>
              <a:buFont typeface="Arial" panose="020B0604020202020204" pitchFamily="34" charset="0"/>
              <a:buChar char="•"/>
            </a:pPr>
            <a:r>
              <a:rPr kumimoji="0" lang="en-US" sz="1600" b="0" i="0" u="none" strike="noStrike" kern="1200" cap="none" spc="0" normalizeH="0" baseline="0" noProof="0" dirty="0">
                <a:ln>
                  <a:noFill/>
                </a:ln>
                <a:solidFill>
                  <a:prstClr val="black"/>
                </a:solidFill>
                <a:effectLst/>
                <a:uLnTx/>
                <a:uFillTx/>
                <a:latin typeface="Verdana"/>
                <a:ea typeface="+mn-ea"/>
                <a:cs typeface="+mn-cs"/>
              </a:rPr>
              <a:t>Quick (ad-hoc) product/workspace setup</a:t>
            </a:r>
          </a:p>
          <a:p>
            <a:pPr marL="266700" indent="-266700">
              <a:spcBef>
                <a:spcPts val="800"/>
              </a:spcBef>
              <a:buFont typeface="Arial" panose="020B0604020202020204" pitchFamily="34" charset="0"/>
              <a:buChar char="•"/>
            </a:pPr>
            <a:r>
              <a:rPr kumimoji="0" lang="en-US" sz="1600" b="0" i="0" u="none" strike="noStrike" kern="1200" cap="none" spc="0" normalizeH="0" baseline="0" noProof="0" dirty="0">
                <a:ln>
                  <a:noFill/>
                </a:ln>
                <a:solidFill>
                  <a:prstClr val="black"/>
                </a:solidFill>
                <a:effectLst/>
                <a:uLnTx/>
                <a:uFillTx/>
                <a:latin typeface="Verdana"/>
                <a:ea typeface="+mn-ea"/>
                <a:cs typeface="+mn-cs"/>
              </a:rPr>
              <a:t>Web-based view/extension integration</a:t>
            </a:r>
            <a:endParaRPr kumimoji="0" lang="en-US" b="0" i="0" u="none" strike="noStrike" kern="1200" cap="none" spc="0" normalizeH="0" baseline="0" noProof="0" dirty="0">
              <a:ln>
                <a:noFill/>
              </a:ln>
              <a:solidFill>
                <a:prstClr val="black"/>
              </a:solidFill>
              <a:effectLst/>
              <a:uLnTx/>
              <a:uFillTx/>
              <a:latin typeface="Verdana"/>
              <a:ea typeface="+mn-ea"/>
              <a:cs typeface="+mn-cs"/>
            </a:endParaRPr>
          </a:p>
        </p:txBody>
      </p:sp>
      <p:pic>
        <p:nvPicPr>
          <p:cNvPr id="19" name="Graphic 18" descr="Internet with solid fill">
            <a:extLst>
              <a:ext uri="{FF2B5EF4-FFF2-40B4-BE49-F238E27FC236}">
                <a16:creationId xmlns:a16="http://schemas.microsoft.com/office/drawing/2014/main" id="{52624FE9-8813-C34E-1420-42332146B87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419732" y="4058958"/>
            <a:ext cx="576000" cy="576000"/>
          </a:xfrm>
          <a:prstGeom prst="rect">
            <a:avLst/>
          </a:prstGeom>
        </p:spPr>
      </p:pic>
      <p:sp>
        <p:nvSpPr>
          <p:cNvPr id="21" name="Date Placeholder 20">
            <a:extLst>
              <a:ext uri="{FF2B5EF4-FFF2-40B4-BE49-F238E27FC236}">
                <a16:creationId xmlns:a16="http://schemas.microsoft.com/office/drawing/2014/main" id="{5A1E85CD-65AC-8B88-6AB8-456153BD4DAF}"/>
              </a:ext>
            </a:extLst>
          </p:cNvPr>
          <p:cNvSpPr>
            <a:spLocks noGrp="1"/>
          </p:cNvSpPr>
          <p:nvPr>
            <p:ph type="dt" sz="half" idx="10"/>
          </p:nvPr>
        </p:nvSpPr>
        <p:spPr/>
        <p:txBody>
          <a:bodyPr/>
          <a:lstStyle/>
          <a:p>
            <a:r>
              <a:rPr lang="en-US"/>
              <a:t>17 May 2024</a:t>
            </a:r>
            <a:endParaRPr lang="en-US" dirty="0"/>
          </a:p>
        </p:txBody>
      </p:sp>
      <p:sp>
        <p:nvSpPr>
          <p:cNvPr id="22" name="Footer Placeholder 21">
            <a:extLst>
              <a:ext uri="{FF2B5EF4-FFF2-40B4-BE49-F238E27FC236}">
                <a16:creationId xmlns:a16="http://schemas.microsoft.com/office/drawing/2014/main" id="{633EDC09-65A4-22CF-0534-065546FED8BB}"/>
              </a:ext>
            </a:extLst>
          </p:cNvPr>
          <p:cNvSpPr>
            <a:spLocks noGrp="1"/>
          </p:cNvSpPr>
          <p:nvPr>
            <p:ph type="ftr" sz="quarter" idx="11"/>
          </p:nvPr>
        </p:nvSpPr>
        <p:spPr/>
        <p:txBody>
          <a:bodyPr/>
          <a:lstStyle/>
          <a:p>
            <a:r>
              <a:rPr lang="en-US"/>
              <a:t>Initiative 31 Kick-Off  (Heiko Klare)</a:t>
            </a:r>
            <a:endParaRPr lang="en-US" dirty="0"/>
          </a:p>
        </p:txBody>
      </p:sp>
      <p:sp>
        <p:nvSpPr>
          <p:cNvPr id="23" name="Slide Number Placeholder 22">
            <a:extLst>
              <a:ext uri="{FF2B5EF4-FFF2-40B4-BE49-F238E27FC236}">
                <a16:creationId xmlns:a16="http://schemas.microsoft.com/office/drawing/2014/main" id="{17B632DF-2373-9BB9-003E-CB3B0C1E5C6D}"/>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969859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AC6B9728-3A69-6690-ED2A-FA7A0903338B}"/>
              </a:ext>
            </a:extLst>
          </p:cNvPr>
          <p:cNvPicPr>
            <a:picLocks noChangeAspect="1"/>
          </p:cNvPicPr>
          <p:nvPr/>
        </p:nvPicPr>
        <p:blipFill rotWithShape="1">
          <a:blip r:embed="rId5"/>
          <a:srcRect l="160"/>
          <a:stretch/>
        </p:blipFill>
        <p:spPr>
          <a:xfrm>
            <a:off x="977900" y="1825625"/>
            <a:ext cx="10236200" cy="4355942"/>
          </a:xfrm>
          <a:prstGeom prst="rect">
            <a:avLst/>
          </a:prstGeom>
        </p:spPr>
      </p:pic>
      <p:sp>
        <p:nvSpPr>
          <p:cNvPr id="4" name="Titel 3">
            <a:extLst>
              <a:ext uri="{FF2B5EF4-FFF2-40B4-BE49-F238E27FC236}">
                <a16:creationId xmlns:a16="http://schemas.microsoft.com/office/drawing/2014/main" id="{566672A7-2A09-28C2-6277-06C9146861CA}"/>
              </a:ext>
            </a:extLst>
          </p:cNvPr>
          <p:cNvSpPr>
            <a:spLocks noGrp="1"/>
          </p:cNvSpPr>
          <p:nvPr>
            <p:ph type="title"/>
          </p:nvPr>
        </p:nvSpPr>
        <p:spPr>
          <a:xfrm>
            <a:off x="838200" y="365125"/>
            <a:ext cx="10515600" cy="1325563"/>
          </a:xfrm>
        </p:spPr>
        <p:txBody>
          <a:bodyPr>
            <a:normAutofit/>
          </a:bodyPr>
          <a:lstStyle/>
          <a:p>
            <a:r>
              <a:rPr lang="en-US" dirty="0"/>
              <a:t>Prototype GTK on Windows: Eclipse IDE</a:t>
            </a:r>
          </a:p>
        </p:txBody>
      </p:sp>
      <p:sp>
        <p:nvSpPr>
          <p:cNvPr id="9" name="Textfeld 8">
            <a:extLst>
              <a:ext uri="{FF2B5EF4-FFF2-40B4-BE49-F238E27FC236}">
                <a16:creationId xmlns:a16="http://schemas.microsoft.com/office/drawing/2014/main" id="{DA21C8FE-0760-39C6-A18A-77781C92C32F}"/>
              </a:ext>
            </a:extLst>
          </p:cNvPr>
          <p:cNvSpPr txBox="1"/>
          <p:nvPr>
            <p:custDataLst>
              <p:tags r:id="rId1"/>
            </p:custDataLst>
          </p:nvPr>
        </p:nvSpPr>
        <p:spPr>
          <a:xfrm>
            <a:off x="10244109" y="5672510"/>
            <a:ext cx="841091" cy="324000"/>
          </a:xfrm>
          <a:prstGeom prst="rect">
            <a:avLst/>
          </a:prstGeom>
        </p:spPr>
        <p:txBody>
          <a:bodyPr vert="horz" lIns="0" tIns="0" rIns="0" bIns="0" rtlCol="0">
            <a:noAutofit/>
          </a:bodyPr>
          <a:lstStyle>
            <a:lvl1pPr marL="0" lvl="0" indent="0" defTabSz="914400" eaLnBrk="1" latinLnBrk="0" hangingPunct="1">
              <a:lnSpc>
                <a:spcPct val="100000"/>
              </a:lnSpc>
              <a:spcBef>
                <a:spcPts val="800"/>
              </a:spcBef>
              <a:buClr>
                <a:srgbClr val="B70032"/>
              </a:buClr>
              <a:buSzPct val="25000"/>
              <a:buFont typeface="Calibri" panose="020F0502020204030204" pitchFamily="34" charset="0"/>
              <a:buChar char="​"/>
              <a:defRPr sz="1600">
                <a:latin typeface="+mn-lt"/>
              </a:defRPr>
            </a:lvl1pPr>
            <a:lvl2pPr marL="252000" indent="-252000" defTabSz="914400" eaLnBrk="1" latinLnBrk="0" hangingPunct="1">
              <a:lnSpc>
                <a:spcPct val="100000"/>
              </a:lnSpc>
              <a:spcBef>
                <a:spcPts val="800"/>
              </a:spcBef>
              <a:buClr>
                <a:srgbClr val="B70032"/>
              </a:buClr>
              <a:buSzPct val="75000"/>
              <a:buFont typeface="Wingdings 3" panose="05040102010807070707" pitchFamily="18" charset="2"/>
              <a:buChar char=""/>
              <a:defRPr sz="1600">
                <a:latin typeface="+mn-lt"/>
              </a:defRPr>
            </a:lvl2pPr>
            <a:lvl3pPr marL="504000" indent="-252000" defTabSz="914400" eaLnBrk="1" latinLnBrk="0" hangingPunct="1">
              <a:lnSpc>
                <a:spcPct val="100000"/>
              </a:lnSpc>
              <a:spcBef>
                <a:spcPts val="400"/>
              </a:spcBef>
              <a:buClr>
                <a:srgbClr val="B70032"/>
              </a:buClr>
              <a:buSzPct val="75000"/>
              <a:buFont typeface="Wingdings 3" panose="05040102010807070707" pitchFamily="18" charset="2"/>
              <a:buChar char="u"/>
              <a:defRPr sz="1600">
                <a:latin typeface="+mn-lt"/>
              </a:defRPr>
            </a:lvl3pPr>
            <a:lvl4pPr marL="720000" indent="-216000" defTabSz="914400" eaLnBrk="1" latinLnBrk="0" hangingPunct="1">
              <a:lnSpc>
                <a:spcPct val="100000"/>
              </a:lnSpc>
              <a:spcBef>
                <a:spcPts val="200"/>
              </a:spcBef>
              <a:buClr>
                <a:srgbClr val="B70032"/>
              </a:buClr>
              <a:buSzPct val="75000"/>
              <a:buFont typeface="Verdana" panose="020B0604030504040204" pitchFamily="34" charset="0"/>
              <a:buChar char="&gt;"/>
              <a:defRPr sz="1400">
                <a:latin typeface="+mn-lt"/>
              </a:defRPr>
            </a:lvl4pPr>
            <a:lvl5pPr marL="936000" indent="-216000" defTabSz="914400" eaLnBrk="1" latinLnBrk="0" hangingPunct="1">
              <a:lnSpc>
                <a:spcPct val="100000"/>
              </a:lnSpc>
              <a:spcBef>
                <a:spcPts val="200"/>
              </a:spcBef>
              <a:buClr>
                <a:srgbClr val="B70032"/>
              </a:buClr>
              <a:buSzPct val="75000"/>
              <a:buFont typeface="Verdana" panose="020B0604030504040204" pitchFamily="34" charset="0"/>
              <a:buChar char="&gt;"/>
              <a:defRPr sz="1400">
                <a:latin typeface="+mn-lt"/>
              </a:defRPr>
            </a:lvl5pPr>
            <a:lvl6pPr marL="1152000" indent="-216000" defTabSz="914400">
              <a:lnSpc>
                <a:spcPct val="100000"/>
              </a:lnSpc>
              <a:spcBef>
                <a:spcPts val="200"/>
              </a:spcBef>
              <a:buClr>
                <a:srgbClr val="B70032"/>
              </a:buClr>
              <a:buSzPct val="75000"/>
              <a:buFont typeface="Verdana" panose="020B0604030504040204" pitchFamily="34" charset="0"/>
              <a:buChar char="&gt;"/>
              <a:defRPr sz="1400">
                <a:latin typeface="+mn-lt"/>
              </a:defRPr>
            </a:lvl6pPr>
            <a:lvl7pPr marL="1368000" indent="-216000" defTabSz="914400">
              <a:lnSpc>
                <a:spcPct val="100000"/>
              </a:lnSpc>
              <a:spcBef>
                <a:spcPts val="200"/>
              </a:spcBef>
              <a:buClr>
                <a:srgbClr val="B70032"/>
              </a:buClr>
              <a:buSzPct val="75000"/>
              <a:buFont typeface="Verdana" panose="020B0604030504040204" pitchFamily="34" charset="0"/>
              <a:buChar char="&gt;"/>
              <a:defRPr sz="1400">
                <a:latin typeface="+mn-lt"/>
              </a:defRPr>
            </a:lvl7pPr>
            <a:lvl8pPr marL="1584000" indent="-216000" defTabSz="914400">
              <a:lnSpc>
                <a:spcPct val="100000"/>
              </a:lnSpc>
              <a:spcBef>
                <a:spcPts val="200"/>
              </a:spcBef>
              <a:buClr>
                <a:srgbClr val="B70032"/>
              </a:buClr>
              <a:buSzPct val="75000"/>
              <a:buFont typeface="Verdana" panose="020B0604030504040204" pitchFamily="34" charset="0"/>
              <a:buChar char="&gt;"/>
              <a:defRPr sz="1200">
                <a:latin typeface="+mn-lt"/>
              </a:defRPr>
            </a:lvl8pPr>
            <a:lvl9pPr marL="1800000" indent="-216000" defTabSz="914400">
              <a:lnSpc>
                <a:spcPct val="100000"/>
              </a:lnSpc>
              <a:spcBef>
                <a:spcPts val="200"/>
              </a:spcBef>
              <a:buClr>
                <a:srgbClr val="B70032"/>
              </a:buClr>
              <a:buSzPct val="75000"/>
              <a:buFont typeface="Verdana" panose="020B0604030504040204" pitchFamily="34" charset="0"/>
              <a:buChar char="&gt;"/>
              <a:defRPr sz="1200">
                <a:latin typeface="+mn-lt"/>
              </a:defRPr>
            </a:lvl9pPr>
          </a:lstStyle>
          <a:p>
            <a:pPr algn="ctr"/>
            <a:r>
              <a:rPr lang="en-US" b="1" dirty="0">
                <a:solidFill>
                  <a:srgbClr val="000000"/>
                </a:solidFill>
              </a:rPr>
              <a:t>Win32</a:t>
            </a:r>
          </a:p>
        </p:txBody>
      </p:sp>
      <p:sp>
        <p:nvSpPr>
          <p:cNvPr id="10" name="Textfeld 9">
            <a:extLst>
              <a:ext uri="{FF2B5EF4-FFF2-40B4-BE49-F238E27FC236}">
                <a16:creationId xmlns:a16="http://schemas.microsoft.com/office/drawing/2014/main" id="{08FE3D33-7B3F-E8E0-5001-3269D4A19FDF}"/>
              </a:ext>
            </a:extLst>
          </p:cNvPr>
          <p:cNvSpPr txBox="1"/>
          <p:nvPr>
            <p:custDataLst>
              <p:tags r:id="rId2"/>
            </p:custDataLst>
          </p:nvPr>
        </p:nvSpPr>
        <p:spPr>
          <a:xfrm>
            <a:off x="3947055" y="5690580"/>
            <a:ext cx="2148945" cy="324000"/>
          </a:xfrm>
          <a:prstGeom prst="rect">
            <a:avLst/>
          </a:prstGeom>
        </p:spPr>
        <p:txBody>
          <a:bodyPr vert="horz" lIns="0" tIns="0" rIns="0" bIns="0" rtlCol="0">
            <a:noAutofit/>
          </a:bodyPr>
          <a:lstStyle>
            <a:lvl1pPr marL="0" lvl="0" indent="0" defTabSz="914400" eaLnBrk="1" latinLnBrk="0" hangingPunct="1">
              <a:lnSpc>
                <a:spcPct val="100000"/>
              </a:lnSpc>
              <a:spcBef>
                <a:spcPts val="800"/>
              </a:spcBef>
              <a:buClr>
                <a:srgbClr val="B70032"/>
              </a:buClr>
              <a:buSzPct val="25000"/>
              <a:buFont typeface="Calibri" panose="020F0502020204030204" pitchFamily="34" charset="0"/>
              <a:buChar char="​"/>
              <a:defRPr sz="1600">
                <a:latin typeface="+mn-lt"/>
              </a:defRPr>
            </a:lvl1pPr>
            <a:lvl2pPr marL="252000" indent="-252000" defTabSz="914400" eaLnBrk="1" latinLnBrk="0" hangingPunct="1">
              <a:lnSpc>
                <a:spcPct val="100000"/>
              </a:lnSpc>
              <a:spcBef>
                <a:spcPts val="800"/>
              </a:spcBef>
              <a:buClr>
                <a:srgbClr val="B70032"/>
              </a:buClr>
              <a:buSzPct val="75000"/>
              <a:buFont typeface="Wingdings 3" panose="05040102010807070707" pitchFamily="18" charset="2"/>
              <a:buChar char=""/>
              <a:defRPr sz="1600">
                <a:latin typeface="+mn-lt"/>
              </a:defRPr>
            </a:lvl2pPr>
            <a:lvl3pPr marL="504000" indent="-252000" defTabSz="914400" eaLnBrk="1" latinLnBrk="0" hangingPunct="1">
              <a:lnSpc>
                <a:spcPct val="100000"/>
              </a:lnSpc>
              <a:spcBef>
                <a:spcPts val="400"/>
              </a:spcBef>
              <a:buClr>
                <a:srgbClr val="B70032"/>
              </a:buClr>
              <a:buSzPct val="75000"/>
              <a:buFont typeface="Wingdings 3" panose="05040102010807070707" pitchFamily="18" charset="2"/>
              <a:buChar char="u"/>
              <a:defRPr sz="1600">
                <a:latin typeface="+mn-lt"/>
              </a:defRPr>
            </a:lvl3pPr>
            <a:lvl4pPr marL="720000" indent="-216000" defTabSz="914400" eaLnBrk="1" latinLnBrk="0" hangingPunct="1">
              <a:lnSpc>
                <a:spcPct val="100000"/>
              </a:lnSpc>
              <a:spcBef>
                <a:spcPts val="200"/>
              </a:spcBef>
              <a:buClr>
                <a:srgbClr val="B70032"/>
              </a:buClr>
              <a:buSzPct val="75000"/>
              <a:buFont typeface="Verdana" panose="020B0604030504040204" pitchFamily="34" charset="0"/>
              <a:buChar char="&gt;"/>
              <a:defRPr sz="1400">
                <a:latin typeface="+mn-lt"/>
              </a:defRPr>
            </a:lvl4pPr>
            <a:lvl5pPr marL="936000" indent="-216000" defTabSz="914400" eaLnBrk="1" latinLnBrk="0" hangingPunct="1">
              <a:lnSpc>
                <a:spcPct val="100000"/>
              </a:lnSpc>
              <a:spcBef>
                <a:spcPts val="200"/>
              </a:spcBef>
              <a:buClr>
                <a:srgbClr val="B70032"/>
              </a:buClr>
              <a:buSzPct val="75000"/>
              <a:buFont typeface="Verdana" panose="020B0604030504040204" pitchFamily="34" charset="0"/>
              <a:buChar char="&gt;"/>
              <a:defRPr sz="1400">
                <a:latin typeface="+mn-lt"/>
              </a:defRPr>
            </a:lvl5pPr>
            <a:lvl6pPr marL="1152000" indent="-216000" defTabSz="914400">
              <a:lnSpc>
                <a:spcPct val="100000"/>
              </a:lnSpc>
              <a:spcBef>
                <a:spcPts val="200"/>
              </a:spcBef>
              <a:buClr>
                <a:srgbClr val="B70032"/>
              </a:buClr>
              <a:buSzPct val="75000"/>
              <a:buFont typeface="Verdana" panose="020B0604030504040204" pitchFamily="34" charset="0"/>
              <a:buChar char="&gt;"/>
              <a:defRPr sz="1400">
                <a:latin typeface="+mn-lt"/>
              </a:defRPr>
            </a:lvl6pPr>
            <a:lvl7pPr marL="1368000" indent="-216000" defTabSz="914400">
              <a:lnSpc>
                <a:spcPct val="100000"/>
              </a:lnSpc>
              <a:spcBef>
                <a:spcPts val="200"/>
              </a:spcBef>
              <a:buClr>
                <a:srgbClr val="B70032"/>
              </a:buClr>
              <a:buSzPct val="75000"/>
              <a:buFont typeface="Verdana" panose="020B0604030504040204" pitchFamily="34" charset="0"/>
              <a:buChar char="&gt;"/>
              <a:defRPr sz="1400">
                <a:latin typeface="+mn-lt"/>
              </a:defRPr>
            </a:lvl7pPr>
            <a:lvl8pPr marL="1584000" indent="-216000" defTabSz="914400">
              <a:lnSpc>
                <a:spcPct val="100000"/>
              </a:lnSpc>
              <a:spcBef>
                <a:spcPts val="200"/>
              </a:spcBef>
              <a:buClr>
                <a:srgbClr val="B70032"/>
              </a:buClr>
              <a:buSzPct val="75000"/>
              <a:buFont typeface="Verdana" panose="020B0604030504040204" pitchFamily="34" charset="0"/>
              <a:buChar char="&gt;"/>
              <a:defRPr sz="1200">
                <a:latin typeface="+mn-lt"/>
              </a:defRPr>
            </a:lvl8pPr>
            <a:lvl9pPr marL="1800000" indent="-216000" defTabSz="914400">
              <a:lnSpc>
                <a:spcPct val="100000"/>
              </a:lnSpc>
              <a:spcBef>
                <a:spcPts val="200"/>
              </a:spcBef>
              <a:buClr>
                <a:srgbClr val="B70032"/>
              </a:buClr>
              <a:buSzPct val="75000"/>
              <a:buFont typeface="Verdana" panose="020B0604030504040204" pitchFamily="34" charset="0"/>
              <a:buChar char="&gt;"/>
              <a:defRPr sz="1200">
                <a:latin typeface="+mn-lt"/>
              </a:defRPr>
            </a:lvl9pPr>
          </a:lstStyle>
          <a:p>
            <a:pPr algn="ctr"/>
            <a:r>
              <a:rPr lang="en-US" b="1" dirty="0">
                <a:solidFill>
                  <a:srgbClr val="000000"/>
                </a:solidFill>
              </a:rPr>
              <a:t>GTK on Windows</a:t>
            </a:r>
          </a:p>
        </p:txBody>
      </p:sp>
      <p:sp>
        <p:nvSpPr>
          <p:cNvPr id="11" name="Date Placeholder 10">
            <a:extLst>
              <a:ext uri="{FF2B5EF4-FFF2-40B4-BE49-F238E27FC236}">
                <a16:creationId xmlns:a16="http://schemas.microsoft.com/office/drawing/2014/main" id="{6FAE3478-A517-9F98-B4EB-72AA1C641B55}"/>
              </a:ext>
            </a:extLst>
          </p:cNvPr>
          <p:cNvSpPr>
            <a:spLocks noGrp="1"/>
          </p:cNvSpPr>
          <p:nvPr>
            <p:ph type="dt" sz="half" idx="10"/>
          </p:nvPr>
        </p:nvSpPr>
        <p:spPr/>
        <p:txBody>
          <a:bodyPr/>
          <a:lstStyle/>
          <a:p>
            <a:r>
              <a:rPr lang="en-US"/>
              <a:t>17 May 2024</a:t>
            </a:r>
            <a:endParaRPr lang="en-US" dirty="0"/>
          </a:p>
        </p:txBody>
      </p:sp>
      <p:sp>
        <p:nvSpPr>
          <p:cNvPr id="12" name="Footer Placeholder 11">
            <a:extLst>
              <a:ext uri="{FF2B5EF4-FFF2-40B4-BE49-F238E27FC236}">
                <a16:creationId xmlns:a16="http://schemas.microsoft.com/office/drawing/2014/main" id="{E0F9539F-5AB8-DD8F-B881-0E246166A102}"/>
              </a:ext>
            </a:extLst>
          </p:cNvPr>
          <p:cNvSpPr>
            <a:spLocks noGrp="1"/>
          </p:cNvSpPr>
          <p:nvPr>
            <p:ph type="ftr" sz="quarter" idx="11"/>
          </p:nvPr>
        </p:nvSpPr>
        <p:spPr/>
        <p:txBody>
          <a:bodyPr/>
          <a:lstStyle/>
          <a:p>
            <a:r>
              <a:rPr lang="en-US"/>
              <a:t>Initiative 31 Kick-Off  (Heiko Klare)</a:t>
            </a:r>
            <a:endParaRPr lang="en-US" dirty="0"/>
          </a:p>
        </p:txBody>
      </p:sp>
      <p:sp>
        <p:nvSpPr>
          <p:cNvPr id="13" name="Slide Number Placeholder 12">
            <a:extLst>
              <a:ext uri="{FF2B5EF4-FFF2-40B4-BE49-F238E27FC236}">
                <a16:creationId xmlns:a16="http://schemas.microsoft.com/office/drawing/2014/main" id="{A8FB2416-FA81-1FD7-6A48-5BF3F7FD73E8}"/>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010754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566672A7-2A09-28C2-6277-06C9146861CA}"/>
              </a:ext>
            </a:extLst>
          </p:cNvPr>
          <p:cNvSpPr>
            <a:spLocks noGrp="1"/>
          </p:cNvSpPr>
          <p:nvPr>
            <p:ph type="title"/>
          </p:nvPr>
        </p:nvSpPr>
        <p:spPr>
          <a:xfrm>
            <a:off x="838200" y="365125"/>
            <a:ext cx="10515600" cy="1325563"/>
          </a:xfrm>
        </p:spPr>
        <p:txBody>
          <a:bodyPr>
            <a:normAutofit/>
          </a:bodyPr>
          <a:lstStyle/>
          <a:p>
            <a:r>
              <a:rPr lang="en-US" dirty="0"/>
              <a:t>Prototype GTK on Windows: RCP Product</a:t>
            </a:r>
          </a:p>
        </p:txBody>
      </p:sp>
      <p:pic>
        <p:nvPicPr>
          <p:cNvPr id="2" name="Grafik 7">
            <a:extLst>
              <a:ext uri="{FF2B5EF4-FFF2-40B4-BE49-F238E27FC236}">
                <a16:creationId xmlns:a16="http://schemas.microsoft.com/office/drawing/2014/main" id="{AFA0ABFF-3613-F01D-E3D8-7DF976C4C7EE}"/>
              </a:ext>
            </a:extLst>
          </p:cNvPr>
          <p:cNvPicPr>
            <a:picLocks noChangeAspect="1"/>
          </p:cNvPicPr>
          <p:nvPr/>
        </p:nvPicPr>
        <p:blipFill>
          <a:blip r:embed="rId4"/>
          <a:stretch>
            <a:fillRect/>
          </a:stretch>
        </p:blipFill>
        <p:spPr>
          <a:xfrm>
            <a:off x="979200" y="1825625"/>
            <a:ext cx="7603742" cy="4351338"/>
          </a:xfrm>
          <a:prstGeom prst="rect">
            <a:avLst/>
          </a:prstGeom>
        </p:spPr>
      </p:pic>
      <p:sp>
        <p:nvSpPr>
          <p:cNvPr id="6" name="Textfeld 9">
            <a:extLst>
              <a:ext uri="{FF2B5EF4-FFF2-40B4-BE49-F238E27FC236}">
                <a16:creationId xmlns:a16="http://schemas.microsoft.com/office/drawing/2014/main" id="{9D0BA066-DBF9-D58B-CD7B-163FD34EB7FF}"/>
              </a:ext>
            </a:extLst>
          </p:cNvPr>
          <p:cNvSpPr txBox="1"/>
          <p:nvPr>
            <p:custDataLst>
              <p:tags r:id="rId1"/>
            </p:custDataLst>
          </p:nvPr>
        </p:nvSpPr>
        <p:spPr>
          <a:xfrm>
            <a:off x="8864600" y="5548163"/>
            <a:ext cx="2489200" cy="628800"/>
          </a:xfrm>
          <a:prstGeom prst="rect">
            <a:avLst/>
          </a:prstGeom>
        </p:spPr>
        <p:txBody>
          <a:bodyPr vert="horz" lIns="0" tIns="0" rIns="0" bIns="0" rtlCol="0">
            <a:noAutofit/>
          </a:bodyPr>
          <a:lstStyle>
            <a:lvl1pPr marL="0" lvl="0" indent="0" defTabSz="914400" eaLnBrk="1" latinLnBrk="0" hangingPunct="1">
              <a:lnSpc>
                <a:spcPct val="100000"/>
              </a:lnSpc>
              <a:spcBef>
                <a:spcPts val="800"/>
              </a:spcBef>
              <a:buClr>
                <a:srgbClr val="B70032"/>
              </a:buClr>
              <a:buSzPct val="25000"/>
              <a:buFont typeface="Calibri" panose="020F0502020204030204" pitchFamily="34" charset="0"/>
              <a:buChar char="​"/>
              <a:defRPr sz="1600">
                <a:latin typeface="+mn-lt"/>
              </a:defRPr>
            </a:lvl1pPr>
            <a:lvl2pPr marL="252000" indent="-252000" defTabSz="914400" eaLnBrk="1" latinLnBrk="0" hangingPunct="1">
              <a:lnSpc>
                <a:spcPct val="100000"/>
              </a:lnSpc>
              <a:spcBef>
                <a:spcPts val="800"/>
              </a:spcBef>
              <a:buClr>
                <a:srgbClr val="B70032"/>
              </a:buClr>
              <a:buSzPct val="75000"/>
              <a:buFont typeface="Wingdings 3" panose="05040102010807070707" pitchFamily="18" charset="2"/>
              <a:buChar char=""/>
              <a:defRPr sz="1600">
                <a:latin typeface="+mn-lt"/>
              </a:defRPr>
            </a:lvl2pPr>
            <a:lvl3pPr marL="504000" indent="-252000" defTabSz="914400" eaLnBrk="1" latinLnBrk="0" hangingPunct="1">
              <a:lnSpc>
                <a:spcPct val="100000"/>
              </a:lnSpc>
              <a:spcBef>
                <a:spcPts val="400"/>
              </a:spcBef>
              <a:buClr>
                <a:srgbClr val="B70032"/>
              </a:buClr>
              <a:buSzPct val="75000"/>
              <a:buFont typeface="Wingdings 3" panose="05040102010807070707" pitchFamily="18" charset="2"/>
              <a:buChar char="u"/>
              <a:defRPr sz="1600">
                <a:latin typeface="+mn-lt"/>
              </a:defRPr>
            </a:lvl3pPr>
            <a:lvl4pPr marL="720000" indent="-216000" defTabSz="914400" eaLnBrk="1" latinLnBrk="0" hangingPunct="1">
              <a:lnSpc>
                <a:spcPct val="100000"/>
              </a:lnSpc>
              <a:spcBef>
                <a:spcPts val="200"/>
              </a:spcBef>
              <a:buClr>
                <a:srgbClr val="B70032"/>
              </a:buClr>
              <a:buSzPct val="75000"/>
              <a:buFont typeface="Verdana" panose="020B0604030504040204" pitchFamily="34" charset="0"/>
              <a:buChar char="&gt;"/>
              <a:defRPr sz="1400">
                <a:latin typeface="+mn-lt"/>
              </a:defRPr>
            </a:lvl4pPr>
            <a:lvl5pPr marL="936000" indent="-216000" defTabSz="914400" eaLnBrk="1" latinLnBrk="0" hangingPunct="1">
              <a:lnSpc>
                <a:spcPct val="100000"/>
              </a:lnSpc>
              <a:spcBef>
                <a:spcPts val="200"/>
              </a:spcBef>
              <a:buClr>
                <a:srgbClr val="B70032"/>
              </a:buClr>
              <a:buSzPct val="75000"/>
              <a:buFont typeface="Verdana" panose="020B0604030504040204" pitchFamily="34" charset="0"/>
              <a:buChar char="&gt;"/>
              <a:defRPr sz="1400">
                <a:latin typeface="+mn-lt"/>
              </a:defRPr>
            </a:lvl5pPr>
            <a:lvl6pPr marL="1152000" indent="-216000" defTabSz="914400">
              <a:lnSpc>
                <a:spcPct val="100000"/>
              </a:lnSpc>
              <a:spcBef>
                <a:spcPts val="200"/>
              </a:spcBef>
              <a:buClr>
                <a:srgbClr val="B70032"/>
              </a:buClr>
              <a:buSzPct val="75000"/>
              <a:buFont typeface="Verdana" panose="020B0604030504040204" pitchFamily="34" charset="0"/>
              <a:buChar char="&gt;"/>
              <a:defRPr sz="1400">
                <a:latin typeface="+mn-lt"/>
              </a:defRPr>
            </a:lvl6pPr>
            <a:lvl7pPr marL="1368000" indent="-216000" defTabSz="914400">
              <a:lnSpc>
                <a:spcPct val="100000"/>
              </a:lnSpc>
              <a:spcBef>
                <a:spcPts val="200"/>
              </a:spcBef>
              <a:buClr>
                <a:srgbClr val="B70032"/>
              </a:buClr>
              <a:buSzPct val="75000"/>
              <a:buFont typeface="Verdana" panose="020B0604030504040204" pitchFamily="34" charset="0"/>
              <a:buChar char="&gt;"/>
              <a:defRPr sz="1400">
                <a:latin typeface="+mn-lt"/>
              </a:defRPr>
            </a:lvl7pPr>
            <a:lvl8pPr marL="1584000" indent="-216000" defTabSz="914400">
              <a:lnSpc>
                <a:spcPct val="100000"/>
              </a:lnSpc>
              <a:spcBef>
                <a:spcPts val="200"/>
              </a:spcBef>
              <a:buClr>
                <a:srgbClr val="B70032"/>
              </a:buClr>
              <a:buSzPct val="75000"/>
              <a:buFont typeface="Verdana" panose="020B0604030504040204" pitchFamily="34" charset="0"/>
              <a:buChar char="&gt;"/>
              <a:defRPr sz="1200">
                <a:latin typeface="+mn-lt"/>
              </a:defRPr>
            </a:lvl8pPr>
            <a:lvl9pPr marL="1800000" indent="-216000" defTabSz="914400">
              <a:lnSpc>
                <a:spcPct val="100000"/>
              </a:lnSpc>
              <a:spcBef>
                <a:spcPts val="200"/>
              </a:spcBef>
              <a:buClr>
                <a:srgbClr val="B70032"/>
              </a:buClr>
              <a:buSzPct val="75000"/>
              <a:buFont typeface="Verdana" panose="020B0604030504040204" pitchFamily="34" charset="0"/>
              <a:buChar char="&gt;"/>
              <a:defRPr sz="1200">
                <a:latin typeface="+mn-lt"/>
              </a:defRPr>
            </a:lvl9pPr>
          </a:lstStyle>
          <a:p>
            <a:r>
              <a:rPr lang="en-US" sz="2400" b="1" dirty="0"/>
              <a:t>PREEvision</a:t>
            </a:r>
            <a:br>
              <a:rPr lang="en-US" sz="2400" b="1" dirty="0"/>
            </a:br>
            <a:r>
              <a:rPr lang="en-US" b="1" dirty="0"/>
              <a:t>(Vector </a:t>
            </a:r>
            <a:r>
              <a:rPr lang="en-US" b="1" dirty="0" err="1"/>
              <a:t>Informatik</a:t>
            </a:r>
            <a:r>
              <a:rPr lang="en-US" b="1" dirty="0"/>
              <a:t> GmbH)</a:t>
            </a:r>
            <a:endParaRPr lang="en-US" sz="1800" b="1" dirty="0"/>
          </a:p>
        </p:txBody>
      </p:sp>
      <p:sp>
        <p:nvSpPr>
          <p:cNvPr id="12" name="Date Placeholder 11">
            <a:extLst>
              <a:ext uri="{FF2B5EF4-FFF2-40B4-BE49-F238E27FC236}">
                <a16:creationId xmlns:a16="http://schemas.microsoft.com/office/drawing/2014/main" id="{0AEE3049-F4A8-14F8-9322-E11BAD4EA217}"/>
              </a:ext>
            </a:extLst>
          </p:cNvPr>
          <p:cNvSpPr>
            <a:spLocks noGrp="1"/>
          </p:cNvSpPr>
          <p:nvPr>
            <p:ph type="dt" sz="half" idx="10"/>
          </p:nvPr>
        </p:nvSpPr>
        <p:spPr/>
        <p:txBody>
          <a:bodyPr/>
          <a:lstStyle/>
          <a:p>
            <a:r>
              <a:rPr lang="en-US"/>
              <a:t>17 May 2024</a:t>
            </a:r>
            <a:endParaRPr lang="en-US" dirty="0"/>
          </a:p>
        </p:txBody>
      </p:sp>
      <p:sp>
        <p:nvSpPr>
          <p:cNvPr id="13" name="Footer Placeholder 12">
            <a:extLst>
              <a:ext uri="{FF2B5EF4-FFF2-40B4-BE49-F238E27FC236}">
                <a16:creationId xmlns:a16="http://schemas.microsoft.com/office/drawing/2014/main" id="{7D1E8A9C-BA8A-48A4-CFF8-0C7208811D6E}"/>
              </a:ext>
            </a:extLst>
          </p:cNvPr>
          <p:cNvSpPr>
            <a:spLocks noGrp="1"/>
          </p:cNvSpPr>
          <p:nvPr>
            <p:ph type="ftr" sz="quarter" idx="11"/>
          </p:nvPr>
        </p:nvSpPr>
        <p:spPr/>
        <p:txBody>
          <a:bodyPr/>
          <a:lstStyle/>
          <a:p>
            <a:r>
              <a:rPr lang="en-US"/>
              <a:t>Initiative 31 Kick-Off  (Heiko Klare)</a:t>
            </a:r>
            <a:endParaRPr lang="en-US" dirty="0"/>
          </a:p>
        </p:txBody>
      </p:sp>
      <p:sp>
        <p:nvSpPr>
          <p:cNvPr id="14" name="Slide Number Placeholder 13">
            <a:extLst>
              <a:ext uri="{FF2B5EF4-FFF2-40B4-BE49-F238E27FC236}">
                <a16:creationId xmlns:a16="http://schemas.microsoft.com/office/drawing/2014/main" id="{191BA66C-8727-EC34-5CEA-F34DB1C336EF}"/>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4659457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ORMAT" val="True"/>
</p:tagLst>
</file>

<file path=ppt/tags/tag10.xml><?xml version="1.0" encoding="utf-8"?>
<p:tagLst xmlns:a="http://schemas.openxmlformats.org/drawingml/2006/main" xmlns:r="http://schemas.openxmlformats.org/officeDocument/2006/relationships" xmlns:p="http://schemas.openxmlformats.org/presentationml/2006/main">
  <p:tag name="FORMAT" val="True"/>
</p:tagLst>
</file>

<file path=ppt/tags/tag11.xml><?xml version="1.0" encoding="utf-8"?>
<p:tagLst xmlns:a="http://schemas.openxmlformats.org/drawingml/2006/main" xmlns:r="http://schemas.openxmlformats.org/officeDocument/2006/relationships" xmlns:p="http://schemas.openxmlformats.org/presentationml/2006/main">
  <p:tag name="FORMAT" val="True"/>
</p:tagLst>
</file>

<file path=ppt/tags/tag12.xml><?xml version="1.0" encoding="utf-8"?>
<p:tagLst xmlns:a="http://schemas.openxmlformats.org/drawingml/2006/main" xmlns:r="http://schemas.openxmlformats.org/officeDocument/2006/relationships" xmlns:p="http://schemas.openxmlformats.org/presentationml/2006/main">
  <p:tag name="FORMAT" val="True"/>
  <p:tag name="CUSTOM" val="True"/>
</p:tagLst>
</file>

<file path=ppt/tags/tag13.xml><?xml version="1.0" encoding="utf-8"?>
<p:tagLst xmlns:a="http://schemas.openxmlformats.org/drawingml/2006/main" xmlns:r="http://schemas.openxmlformats.org/officeDocument/2006/relationships" xmlns:p="http://schemas.openxmlformats.org/presentationml/2006/main">
  <p:tag name="FORMAT" val="True"/>
  <p:tag name="CUSTOM" val="True"/>
</p:tagLst>
</file>

<file path=ppt/tags/tag14.xml><?xml version="1.0" encoding="utf-8"?>
<p:tagLst xmlns:a="http://schemas.openxmlformats.org/drawingml/2006/main" xmlns:r="http://schemas.openxmlformats.org/officeDocument/2006/relationships" xmlns:p="http://schemas.openxmlformats.org/presentationml/2006/main">
  <p:tag name="FORMAT" val="True"/>
</p:tagLst>
</file>

<file path=ppt/tags/tag2.xml><?xml version="1.0" encoding="utf-8"?>
<p:tagLst xmlns:a="http://schemas.openxmlformats.org/drawingml/2006/main" xmlns:r="http://schemas.openxmlformats.org/officeDocument/2006/relationships" xmlns:p="http://schemas.openxmlformats.org/presentationml/2006/main">
  <p:tag name="FORMAT" val="True"/>
</p:tagLst>
</file>

<file path=ppt/tags/tag3.xml><?xml version="1.0" encoding="utf-8"?>
<p:tagLst xmlns:a="http://schemas.openxmlformats.org/drawingml/2006/main" xmlns:r="http://schemas.openxmlformats.org/officeDocument/2006/relationships" xmlns:p="http://schemas.openxmlformats.org/presentationml/2006/main">
  <p:tag name="FORMAT" val="True"/>
</p:tagLst>
</file>

<file path=ppt/tags/tag4.xml><?xml version="1.0" encoding="utf-8"?>
<p:tagLst xmlns:a="http://schemas.openxmlformats.org/drawingml/2006/main" xmlns:r="http://schemas.openxmlformats.org/officeDocument/2006/relationships" xmlns:p="http://schemas.openxmlformats.org/presentationml/2006/main">
  <p:tag name="FORMAT" val="True"/>
</p:tagLst>
</file>

<file path=ppt/tags/tag5.xml><?xml version="1.0" encoding="utf-8"?>
<p:tagLst xmlns:a="http://schemas.openxmlformats.org/drawingml/2006/main" xmlns:r="http://schemas.openxmlformats.org/officeDocument/2006/relationships" xmlns:p="http://schemas.openxmlformats.org/presentationml/2006/main">
  <p:tag name="FORMAT" val="True"/>
  <p:tag name="CUSTOM" val="True"/>
</p:tagLst>
</file>

<file path=ppt/tags/tag6.xml><?xml version="1.0" encoding="utf-8"?>
<p:tagLst xmlns:a="http://schemas.openxmlformats.org/drawingml/2006/main" xmlns:r="http://schemas.openxmlformats.org/officeDocument/2006/relationships" xmlns:p="http://schemas.openxmlformats.org/presentationml/2006/main">
  <p:tag name="FORMAT" val="True"/>
  <p:tag name="CUSTOM" val="True"/>
</p:tagLst>
</file>

<file path=ppt/tags/tag7.xml><?xml version="1.0" encoding="utf-8"?>
<p:tagLst xmlns:a="http://schemas.openxmlformats.org/drawingml/2006/main" xmlns:r="http://schemas.openxmlformats.org/officeDocument/2006/relationships" xmlns:p="http://schemas.openxmlformats.org/presentationml/2006/main">
  <p:tag name="FORMAT" val="True"/>
  <p:tag name="CUSTOM" val="True"/>
</p:tagLst>
</file>

<file path=ppt/tags/tag8.xml><?xml version="1.0" encoding="utf-8"?>
<p:tagLst xmlns:a="http://schemas.openxmlformats.org/drawingml/2006/main" xmlns:r="http://schemas.openxmlformats.org/officeDocument/2006/relationships" xmlns:p="http://schemas.openxmlformats.org/presentationml/2006/main">
  <p:tag name="FORMAT" val="True"/>
  <p:tag name="CUSTOM" val="True"/>
</p:tagLst>
</file>

<file path=ppt/tags/tag9.xml><?xml version="1.0" encoding="utf-8"?>
<p:tagLst xmlns:a="http://schemas.openxmlformats.org/drawingml/2006/main" xmlns:r="http://schemas.openxmlformats.org/officeDocument/2006/relationships" xmlns:p="http://schemas.openxmlformats.org/presentationml/2006/main">
  <p:tag name="FORMAT"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ptos">
      <a:majorFont>
        <a:latin typeface="Aptos SemiBold"/>
        <a:ea typeface=""/>
        <a:cs typeface=""/>
      </a:majorFont>
      <a:minorFont>
        <a:latin typeface="Apto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2952</Words>
  <Application>Microsoft Office PowerPoint</Application>
  <PresentationFormat>Widescreen</PresentationFormat>
  <Paragraphs>569</Paragraphs>
  <Slides>41</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Aptos</vt:lpstr>
      <vt:lpstr>Aptos SemiBold</vt:lpstr>
      <vt:lpstr>Arial</vt:lpstr>
      <vt:lpstr>Calibri</vt:lpstr>
      <vt:lpstr>Consolas</vt:lpstr>
      <vt:lpstr>Verdana</vt:lpstr>
      <vt:lpstr>Wingdings</vt:lpstr>
      <vt:lpstr>Office Theme</vt:lpstr>
      <vt:lpstr>Initiative 31: Kick-Off</vt:lpstr>
      <vt:lpstr>Agenda</vt:lpstr>
      <vt:lpstr>Introduction of Participants</vt:lpstr>
      <vt:lpstr>Motivation</vt:lpstr>
      <vt:lpstr>SWT Modernization Goals / Constraints</vt:lpstr>
      <vt:lpstr>Approaches</vt:lpstr>
      <vt:lpstr>Benefits of OS-Agnostic Implementation</vt:lpstr>
      <vt:lpstr>Prototype GTK on Windows: Eclipse IDE</vt:lpstr>
      <vt:lpstr>Prototype GTK on Windows: RCP Product</vt:lpstr>
      <vt:lpstr>Prototype GTK on Windows: Try It Out!</vt:lpstr>
      <vt:lpstr>Project Goals and Process</vt:lpstr>
      <vt:lpstr>Project Goal</vt:lpstr>
      <vt:lpstr>Target Technology Stack</vt:lpstr>
      <vt:lpstr>Project Phases</vt:lpstr>
      <vt:lpstr>Prototype Phase</vt:lpstr>
      <vt:lpstr>Prototype Phase: Criteria</vt:lpstr>
      <vt:lpstr>Prototype Phase: Technologies Overview</vt:lpstr>
      <vt:lpstr>Prototype Phase: Technologies Selection</vt:lpstr>
      <vt:lpstr>Technology Candidate: GTK</vt:lpstr>
      <vt:lpstr>Technology Candidate: Swing</vt:lpstr>
      <vt:lpstr>Technology Candidate: Skia with VCL</vt:lpstr>
      <vt:lpstr>Prototype Phase: Evaluation</vt:lpstr>
      <vt:lpstr>Project Organization</vt:lpstr>
      <vt:lpstr>Collaboration Principles</vt:lpstr>
      <vt:lpstr>Participants</vt:lpstr>
      <vt:lpstr>Development Process Proposal</vt:lpstr>
      <vt:lpstr>Development Increments Proposal</vt:lpstr>
      <vt:lpstr>Development Teams Proposal</vt:lpstr>
      <vt:lpstr>Initial Project Plan Proposal</vt:lpstr>
      <vt:lpstr>Organization in Teams</vt:lpstr>
      <vt:lpstr>(Cross-Team) Coordination</vt:lpstr>
      <vt:lpstr>Team Composition</vt:lpstr>
      <vt:lpstr>Looking Forward to  Working With You!</vt:lpstr>
      <vt:lpstr>Appendix</vt:lpstr>
      <vt:lpstr>Why to Rethink the SWT Implementation</vt:lpstr>
      <vt:lpstr>Criteria Collected at IDE WG Meeting</vt:lpstr>
      <vt:lpstr>Technologies: Exclusion List</vt:lpstr>
      <vt:lpstr>Additional Information</vt:lpstr>
      <vt:lpstr>Increments Proposal: GTK 3/4</vt:lpstr>
      <vt:lpstr>Increments Proposal: Swing</vt:lpstr>
      <vt:lpstr>Increments Proposal: Skia/VCL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Initiative 31: Kick-Off</dc:title>
  <dc:creator>Klare, Heiko</dc:creator>
  <cp:lastModifiedBy>Klare, Heiko</cp:lastModifiedBy>
  <cp:revision>1</cp:revision>
  <dcterms:created xsi:type="dcterms:W3CDTF">2024-05-13T06:59:29Z</dcterms:created>
  <dcterms:modified xsi:type="dcterms:W3CDTF">2024-05-27T15:35:13Z</dcterms:modified>
</cp:coreProperties>
</file>