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notesMasterIdLst>
    <p:notesMasterId r:id="rId9"/>
  </p:notesMasterIdLst>
  <p:handoutMasterIdLst>
    <p:handoutMasterId r:id="rId10"/>
  </p:handoutMasterIdLst>
  <p:sldIdLst>
    <p:sldId id="256" r:id="rId4"/>
    <p:sldId id="257" r:id="rId5"/>
    <p:sldId id="259" r:id="rId6"/>
    <p:sldId id="261" r:id="rId7"/>
    <p:sldId id="260" r:id="rId8"/>
  </p:sldIdLst>
  <p:sldSz cx="10969625" cy="6170613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5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3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windows/win32/procthread/multiple-threads-and-gdi-objects" TargetMode="Externa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gtk.developpez.com/doc/en/gdk/gdk-Threads.html#:~:text=With%20the%20Win32%20backend%2C%20GDK,of%20the%20main%20GTK%2B%20lock." TargetMode="External"/><Relationship Id="rId1" Type="http://schemas.openxmlformats.org/officeDocument/2006/relationships/hyperlink" Target="https://discourse.gnome.org/t/create-multiple-ui-threads-or-main-threads-simultaneously-within-a-single-application/21393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learn.microsoft.com/en-us/windows/win32/procthread/multiple-threads-and-gdi-objects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gtk.developpez.com/doc/en/gdk/gdk-Threads.html#:~:text=With%20the%20Win32%20backend%2C%20GDK,of%20the%20main%20GTK%2B%20lock." TargetMode="External"/><Relationship Id="rId1" Type="http://schemas.openxmlformats.org/officeDocument/2006/relationships/hyperlink" Target="https://discourse.gnome.org/t/create-multiple-ui-threads-or-main-threads-simultaneously-within-a-single-application/21393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CF9C71-B485-4BEF-8AF0-F2AE55128944}" type="doc">
      <dgm:prSet loTypeId="urn:microsoft.com/office/officeart/2005/8/layout/chevron2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D2AAF2-DC5E-4061-826C-D7BC7A4A423B}">
      <dgm:prSet phldrT="[Text]"/>
      <dgm:spPr/>
      <dgm:t>
        <a:bodyPr/>
        <a:lstStyle/>
        <a:p>
          <a:r>
            <a:rPr lang="en-US" dirty="0"/>
            <a:t>SWT</a:t>
          </a:r>
        </a:p>
      </dgm:t>
    </dgm:pt>
    <dgm:pt modelId="{F0208265-33E0-4591-904E-3E2654A4AA52}" type="parTrans" cxnId="{B6896C0B-8C92-48FD-92BA-92D413FA22FB}">
      <dgm:prSet/>
      <dgm:spPr/>
      <dgm:t>
        <a:bodyPr/>
        <a:lstStyle/>
        <a:p>
          <a:endParaRPr lang="en-US"/>
        </a:p>
      </dgm:t>
    </dgm:pt>
    <dgm:pt modelId="{BC6EBDF6-EC93-4DF9-BFC0-0CC8AF61FD25}" type="sibTrans" cxnId="{B6896C0B-8C92-48FD-92BA-92D413FA22FB}">
      <dgm:prSet/>
      <dgm:spPr/>
      <dgm:t>
        <a:bodyPr/>
        <a:lstStyle/>
        <a:p>
          <a:endParaRPr lang="en-US"/>
        </a:p>
      </dgm:t>
    </dgm:pt>
    <dgm:pt modelId="{0CFEABA3-DED1-4DD9-8AD9-0A3E1CE95DE7}">
      <dgm:prSet phldrT="[Text]"/>
      <dgm:spPr/>
      <dgm:t>
        <a:bodyPr/>
        <a:lstStyle/>
        <a:p>
          <a:r>
            <a:rPr lang="en-US" dirty="0"/>
            <a:t>Allows creation of multiple Display instances (Multiple UI threads)</a:t>
          </a:r>
        </a:p>
      </dgm:t>
    </dgm:pt>
    <dgm:pt modelId="{D1065433-745B-4E52-B8F3-5E1D57B2829A}" type="parTrans" cxnId="{8C8A4D4D-6F54-4986-B30E-DF74F9882012}">
      <dgm:prSet/>
      <dgm:spPr/>
      <dgm:t>
        <a:bodyPr/>
        <a:lstStyle/>
        <a:p>
          <a:endParaRPr lang="en-US"/>
        </a:p>
      </dgm:t>
    </dgm:pt>
    <dgm:pt modelId="{63C676A9-0A75-4D77-ACE9-3A79CBA92288}" type="sibTrans" cxnId="{8C8A4D4D-6F54-4986-B30E-DF74F9882012}">
      <dgm:prSet/>
      <dgm:spPr/>
      <dgm:t>
        <a:bodyPr/>
        <a:lstStyle/>
        <a:p>
          <a:endParaRPr lang="en-US"/>
        </a:p>
      </dgm:t>
    </dgm:pt>
    <dgm:pt modelId="{97AD9EC4-2B6F-412C-8B7C-6528F1AAAE45}">
      <dgm:prSet phldrT="[Text]"/>
      <dgm:spPr/>
      <dgm:t>
        <a:bodyPr/>
        <a:lstStyle/>
        <a:p>
          <a:r>
            <a:rPr lang="en-US" dirty="0"/>
            <a:t>Init() method in Display.java</a:t>
          </a:r>
        </a:p>
      </dgm:t>
    </dgm:pt>
    <dgm:pt modelId="{ADCCDB26-1B79-474A-8CB2-537A9961BE6E}" type="parTrans" cxnId="{F9EA0292-FFCB-4AC1-8B60-282C68D9CF34}">
      <dgm:prSet/>
      <dgm:spPr/>
      <dgm:t>
        <a:bodyPr/>
        <a:lstStyle/>
        <a:p>
          <a:endParaRPr lang="en-US"/>
        </a:p>
      </dgm:t>
    </dgm:pt>
    <dgm:pt modelId="{F46295DD-94E7-45F0-8061-3BF7D1C6160D}" type="sibTrans" cxnId="{F9EA0292-FFCB-4AC1-8B60-282C68D9CF34}">
      <dgm:prSet/>
      <dgm:spPr/>
      <dgm:t>
        <a:bodyPr/>
        <a:lstStyle/>
        <a:p>
          <a:endParaRPr lang="en-US"/>
        </a:p>
      </dgm:t>
    </dgm:pt>
    <dgm:pt modelId="{2135EDB0-E072-4815-9E3C-FD5CEE7E341E}">
      <dgm:prSet phldrT="[Text]"/>
      <dgm:spPr/>
      <dgm:t>
        <a:bodyPr/>
        <a:lstStyle/>
        <a:p>
          <a:r>
            <a:rPr lang="en-US" dirty="0"/>
            <a:t>win32</a:t>
          </a:r>
        </a:p>
      </dgm:t>
    </dgm:pt>
    <dgm:pt modelId="{C570FDB8-EB8D-4E92-BF24-14A14CF4C861}" type="parTrans" cxnId="{58AE59AA-194B-461C-8726-4DCA3AFB83EB}">
      <dgm:prSet/>
      <dgm:spPr/>
      <dgm:t>
        <a:bodyPr/>
        <a:lstStyle/>
        <a:p>
          <a:endParaRPr lang="en-US"/>
        </a:p>
      </dgm:t>
    </dgm:pt>
    <dgm:pt modelId="{F79D5070-4C0D-4044-BC85-29AEBB7D24C5}" type="sibTrans" cxnId="{58AE59AA-194B-461C-8726-4DCA3AFB83EB}">
      <dgm:prSet/>
      <dgm:spPr/>
      <dgm:t>
        <a:bodyPr/>
        <a:lstStyle/>
        <a:p>
          <a:endParaRPr lang="en-US"/>
        </a:p>
      </dgm:t>
    </dgm:pt>
    <dgm:pt modelId="{F7AD53E9-3F92-4483-873B-7966B01966D5}">
      <dgm:prSet phldrT="[Text]"/>
      <dgm:spPr/>
      <dgm:t>
        <a:bodyPr/>
        <a:lstStyle/>
        <a:p>
          <a:r>
            <a:rPr lang="en-US" dirty="0"/>
            <a:t>Supports sharing the objects like GDIP between the threads</a:t>
          </a:r>
        </a:p>
      </dgm:t>
    </dgm:pt>
    <dgm:pt modelId="{4BC42B7E-6851-4A42-9EC0-C614789C3879}" type="parTrans" cxnId="{22B66FC4-2288-4CDC-89DB-2B176431709F}">
      <dgm:prSet/>
      <dgm:spPr/>
      <dgm:t>
        <a:bodyPr/>
        <a:lstStyle/>
        <a:p>
          <a:endParaRPr lang="en-US"/>
        </a:p>
      </dgm:t>
    </dgm:pt>
    <dgm:pt modelId="{D7C075B9-36C5-40D0-8746-ED79EDFC2D75}" type="sibTrans" cxnId="{22B66FC4-2288-4CDC-89DB-2B176431709F}">
      <dgm:prSet/>
      <dgm:spPr/>
      <dgm:t>
        <a:bodyPr/>
        <a:lstStyle/>
        <a:p>
          <a:endParaRPr lang="en-US"/>
        </a:p>
      </dgm:t>
    </dgm:pt>
    <dgm:pt modelId="{5D481396-7076-4532-8F86-00DDDFEFA5A8}">
      <dgm:prSet phldrT="[Text]"/>
      <dgm:spPr/>
      <dgm:t>
        <a:bodyPr/>
        <a:lstStyle/>
        <a:p>
          <a:r>
            <a:rPr lang="en-US" dirty="0"/>
            <a:t>Not recommended unless proper synchronization is available.</a:t>
          </a:r>
        </a:p>
      </dgm:t>
    </dgm:pt>
    <dgm:pt modelId="{74AE1C5F-F87D-489B-918E-03EB19460BC6}" type="parTrans" cxnId="{E1A91EB7-8D64-4A6F-98D9-FC2CBD48F4DF}">
      <dgm:prSet/>
      <dgm:spPr/>
      <dgm:t>
        <a:bodyPr/>
        <a:lstStyle/>
        <a:p>
          <a:endParaRPr lang="en-US"/>
        </a:p>
      </dgm:t>
    </dgm:pt>
    <dgm:pt modelId="{C2D2F1C1-84E4-4CC6-B36C-78F7E8D10BFB}" type="sibTrans" cxnId="{E1A91EB7-8D64-4A6F-98D9-FC2CBD48F4DF}">
      <dgm:prSet/>
      <dgm:spPr/>
      <dgm:t>
        <a:bodyPr/>
        <a:lstStyle/>
        <a:p>
          <a:endParaRPr lang="en-US"/>
        </a:p>
      </dgm:t>
    </dgm:pt>
    <dgm:pt modelId="{711B0602-1669-4FDF-BBBB-65A174114473}">
      <dgm:prSet phldrT="[Text]"/>
      <dgm:spPr/>
      <dgm:t>
        <a:bodyPr/>
        <a:lstStyle/>
        <a:p>
          <a:r>
            <a:rPr lang="en-US" dirty="0"/>
            <a:t>Windows</a:t>
          </a:r>
        </a:p>
      </dgm:t>
    </dgm:pt>
    <dgm:pt modelId="{46AD0953-416E-4677-827C-48BBFED9A9BA}" type="parTrans" cxnId="{DEA9407D-0346-49C6-85BF-195A28A653D5}">
      <dgm:prSet/>
      <dgm:spPr/>
      <dgm:t>
        <a:bodyPr/>
        <a:lstStyle/>
        <a:p>
          <a:endParaRPr lang="en-US"/>
        </a:p>
      </dgm:t>
    </dgm:pt>
    <dgm:pt modelId="{E60D9F34-4D1A-4C02-8092-56B8DE589770}" type="sibTrans" cxnId="{DEA9407D-0346-49C6-85BF-195A28A653D5}">
      <dgm:prSet/>
      <dgm:spPr/>
      <dgm:t>
        <a:bodyPr/>
        <a:lstStyle/>
        <a:p>
          <a:endParaRPr lang="en-US"/>
        </a:p>
      </dgm:t>
    </dgm:pt>
    <dgm:pt modelId="{6EFC27DA-D4A6-48D9-8F8A-C8999C475F29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Reference</a:t>
          </a:r>
          <a:r>
            <a:rPr lang="en-US" dirty="0"/>
            <a:t> </a:t>
          </a:r>
          <a:br>
            <a:rPr lang="en-US" dirty="0"/>
          </a:br>
          <a:endParaRPr lang="en-US" dirty="0"/>
        </a:p>
      </dgm:t>
    </dgm:pt>
    <dgm:pt modelId="{7DA2C64A-E570-41E1-9BCD-9F35B43E2726}" type="parTrans" cxnId="{D1F15BFE-E94B-493B-84CF-F54980444A65}">
      <dgm:prSet/>
      <dgm:spPr/>
      <dgm:t>
        <a:bodyPr/>
        <a:lstStyle/>
        <a:p>
          <a:endParaRPr lang="en-US"/>
        </a:p>
      </dgm:t>
    </dgm:pt>
    <dgm:pt modelId="{EF0B7F1C-D4C1-4FD0-B8E6-429DBED3AF20}" type="sibTrans" cxnId="{D1F15BFE-E94B-493B-84CF-F54980444A65}">
      <dgm:prSet/>
      <dgm:spPr/>
      <dgm:t>
        <a:bodyPr/>
        <a:lstStyle/>
        <a:p>
          <a:endParaRPr lang="en-US"/>
        </a:p>
      </dgm:t>
    </dgm:pt>
    <dgm:pt modelId="{CD1253FA-C8A3-4106-B47D-B893C46EC3CE}">
      <dgm:prSet phldrT="[Text]"/>
      <dgm:spPr/>
      <dgm:t>
        <a:bodyPr/>
        <a:lstStyle/>
        <a:p>
          <a:r>
            <a:rPr lang="en-US" dirty="0" err="1"/>
            <a:t>GetCurrentThreadId</a:t>
          </a:r>
          <a:r>
            <a:rPr lang="en-US" dirty="0"/>
            <a:t>() – win32 API</a:t>
          </a:r>
        </a:p>
      </dgm:t>
    </dgm:pt>
    <dgm:pt modelId="{EEDB250C-DBF0-4082-804E-70C536B1F855}" type="parTrans" cxnId="{1F054886-13FC-4F55-A78C-7CE1938365D0}">
      <dgm:prSet/>
      <dgm:spPr/>
      <dgm:t>
        <a:bodyPr/>
        <a:lstStyle/>
        <a:p>
          <a:endParaRPr lang="en-US"/>
        </a:p>
      </dgm:t>
    </dgm:pt>
    <dgm:pt modelId="{94258E60-FB73-4CD9-9073-2A2F29BC8985}" type="sibTrans" cxnId="{1F054886-13FC-4F55-A78C-7CE1938365D0}">
      <dgm:prSet/>
      <dgm:spPr/>
      <dgm:t>
        <a:bodyPr/>
        <a:lstStyle/>
        <a:p>
          <a:endParaRPr lang="en-US"/>
        </a:p>
      </dgm:t>
    </dgm:pt>
    <dgm:pt modelId="{EEB12F4A-DDF6-45D9-A526-1DF129BE055B}" type="pres">
      <dgm:prSet presAssocID="{16CF9C71-B485-4BEF-8AF0-F2AE55128944}" presName="linearFlow" presStyleCnt="0">
        <dgm:presLayoutVars>
          <dgm:dir/>
          <dgm:animLvl val="lvl"/>
          <dgm:resizeHandles val="exact"/>
        </dgm:presLayoutVars>
      </dgm:prSet>
      <dgm:spPr/>
    </dgm:pt>
    <dgm:pt modelId="{35E6376C-7212-4107-B0AC-ADEDA0F6E2F1}" type="pres">
      <dgm:prSet presAssocID="{C4D2AAF2-DC5E-4061-826C-D7BC7A4A423B}" presName="composite" presStyleCnt="0"/>
      <dgm:spPr/>
    </dgm:pt>
    <dgm:pt modelId="{23D4F143-1512-415B-B278-D5471FEC824C}" type="pres">
      <dgm:prSet presAssocID="{C4D2AAF2-DC5E-4061-826C-D7BC7A4A423B}" presName="parentText" presStyleLbl="alignNode1" presStyleIdx="0" presStyleCnt="3" custLinFactNeighborY="0">
        <dgm:presLayoutVars>
          <dgm:chMax val="1"/>
          <dgm:bulletEnabled val="1"/>
        </dgm:presLayoutVars>
      </dgm:prSet>
      <dgm:spPr/>
    </dgm:pt>
    <dgm:pt modelId="{FB23235F-A4D0-4335-8CB5-441C3E28788D}" type="pres">
      <dgm:prSet presAssocID="{C4D2AAF2-DC5E-4061-826C-D7BC7A4A423B}" presName="descendantText" presStyleLbl="alignAcc1" presStyleIdx="0" presStyleCnt="3" custLinFactNeighborY="0">
        <dgm:presLayoutVars>
          <dgm:bulletEnabled val="1"/>
        </dgm:presLayoutVars>
      </dgm:prSet>
      <dgm:spPr/>
    </dgm:pt>
    <dgm:pt modelId="{7DD41019-DDC7-487E-9136-C2991C446603}" type="pres">
      <dgm:prSet presAssocID="{BC6EBDF6-EC93-4DF9-BFC0-0CC8AF61FD25}" presName="sp" presStyleCnt="0"/>
      <dgm:spPr/>
    </dgm:pt>
    <dgm:pt modelId="{75073091-5F04-4EC7-B79B-9F4F1859706D}" type="pres">
      <dgm:prSet presAssocID="{2135EDB0-E072-4815-9E3C-FD5CEE7E341E}" presName="composite" presStyleCnt="0"/>
      <dgm:spPr/>
    </dgm:pt>
    <dgm:pt modelId="{80D05C66-2851-4A27-8E81-C1B7A90CD9C8}" type="pres">
      <dgm:prSet presAssocID="{2135EDB0-E072-4815-9E3C-FD5CEE7E341E}" presName="parentText" presStyleLbl="alignNode1" presStyleIdx="1" presStyleCnt="3" custLinFactNeighborY="-1677">
        <dgm:presLayoutVars>
          <dgm:chMax val="1"/>
          <dgm:bulletEnabled val="1"/>
        </dgm:presLayoutVars>
      </dgm:prSet>
      <dgm:spPr/>
    </dgm:pt>
    <dgm:pt modelId="{55D083E4-D416-4C1B-8D49-21B78E0A52C8}" type="pres">
      <dgm:prSet presAssocID="{2135EDB0-E072-4815-9E3C-FD5CEE7E341E}" presName="descendantText" presStyleLbl="alignAcc1" presStyleIdx="1" presStyleCnt="3" custLinFactNeighborY="0">
        <dgm:presLayoutVars>
          <dgm:bulletEnabled val="1"/>
        </dgm:presLayoutVars>
      </dgm:prSet>
      <dgm:spPr/>
    </dgm:pt>
    <dgm:pt modelId="{1FAD9962-251B-48DF-83B7-E01F5FE2A403}" type="pres">
      <dgm:prSet presAssocID="{F79D5070-4C0D-4044-BC85-29AEBB7D24C5}" presName="sp" presStyleCnt="0"/>
      <dgm:spPr/>
    </dgm:pt>
    <dgm:pt modelId="{CC7C56A5-0589-4BFB-8FC0-E6E0BF22EBF6}" type="pres">
      <dgm:prSet presAssocID="{711B0602-1669-4FDF-BBBB-65A174114473}" presName="composite" presStyleCnt="0"/>
      <dgm:spPr/>
    </dgm:pt>
    <dgm:pt modelId="{007032AC-0E7A-451F-9D9A-43AA36185D91}" type="pres">
      <dgm:prSet presAssocID="{711B0602-1669-4FDF-BBBB-65A17411447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836C7BB-2550-45D3-AF9D-4C5D55930F84}" type="pres">
      <dgm:prSet presAssocID="{711B0602-1669-4FDF-BBBB-65A174114473}" presName="descendantText" presStyleLbl="alignAcc1" presStyleIdx="2" presStyleCnt="3" custScaleY="97731">
        <dgm:presLayoutVars>
          <dgm:bulletEnabled val="1"/>
        </dgm:presLayoutVars>
      </dgm:prSet>
      <dgm:spPr/>
    </dgm:pt>
  </dgm:ptLst>
  <dgm:cxnLst>
    <dgm:cxn modelId="{B6896C0B-8C92-48FD-92BA-92D413FA22FB}" srcId="{16CF9C71-B485-4BEF-8AF0-F2AE55128944}" destId="{C4D2AAF2-DC5E-4061-826C-D7BC7A4A423B}" srcOrd="0" destOrd="0" parTransId="{F0208265-33E0-4591-904E-3E2654A4AA52}" sibTransId="{BC6EBDF6-EC93-4DF9-BFC0-0CC8AF61FD25}"/>
    <dgm:cxn modelId="{3944F014-CD9E-4FCC-835B-19B2D22690A3}" type="presOf" srcId="{97AD9EC4-2B6F-412C-8B7C-6528F1AAAE45}" destId="{FB23235F-A4D0-4335-8CB5-441C3E28788D}" srcOrd="0" destOrd="1" presId="urn:microsoft.com/office/officeart/2005/8/layout/chevron2"/>
    <dgm:cxn modelId="{101DA019-8B15-4E75-9B49-9F3E8CD51C2A}" type="presOf" srcId="{16CF9C71-B485-4BEF-8AF0-F2AE55128944}" destId="{EEB12F4A-DDF6-45D9-A526-1DF129BE055B}" srcOrd="0" destOrd="0" presId="urn:microsoft.com/office/officeart/2005/8/layout/chevron2"/>
    <dgm:cxn modelId="{FFEBB427-DD02-47D3-B96B-CEA43FC539BA}" type="presOf" srcId="{0CFEABA3-DED1-4DD9-8AD9-0A3E1CE95DE7}" destId="{FB23235F-A4D0-4335-8CB5-441C3E28788D}" srcOrd="0" destOrd="0" presId="urn:microsoft.com/office/officeart/2005/8/layout/chevron2"/>
    <dgm:cxn modelId="{8D88044C-6797-4670-A299-1BCD1E559D8F}" type="presOf" srcId="{CD1253FA-C8A3-4106-B47D-B893C46EC3CE}" destId="{FB23235F-A4D0-4335-8CB5-441C3E28788D}" srcOrd="0" destOrd="2" presId="urn:microsoft.com/office/officeart/2005/8/layout/chevron2"/>
    <dgm:cxn modelId="{8C8A4D4D-6F54-4986-B30E-DF74F9882012}" srcId="{C4D2AAF2-DC5E-4061-826C-D7BC7A4A423B}" destId="{0CFEABA3-DED1-4DD9-8AD9-0A3E1CE95DE7}" srcOrd="0" destOrd="0" parTransId="{D1065433-745B-4E52-B8F3-5E1D57B2829A}" sibTransId="{63C676A9-0A75-4D77-ACE9-3A79CBA92288}"/>
    <dgm:cxn modelId="{07CCEA55-4891-48C8-9066-2F89ACEDBFA3}" type="presOf" srcId="{6EFC27DA-D4A6-48D9-8F8A-C8999C475F29}" destId="{D836C7BB-2550-45D3-AF9D-4C5D55930F84}" srcOrd="0" destOrd="0" presId="urn:microsoft.com/office/officeart/2005/8/layout/chevron2"/>
    <dgm:cxn modelId="{33831758-7B66-45EE-9ADB-2193C813AFB8}" type="presOf" srcId="{2135EDB0-E072-4815-9E3C-FD5CEE7E341E}" destId="{80D05C66-2851-4A27-8E81-C1B7A90CD9C8}" srcOrd="0" destOrd="0" presId="urn:microsoft.com/office/officeart/2005/8/layout/chevron2"/>
    <dgm:cxn modelId="{DEA9407D-0346-49C6-85BF-195A28A653D5}" srcId="{16CF9C71-B485-4BEF-8AF0-F2AE55128944}" destId="{711B0602-1669-4FDF-BBBB-65A174114473}" srcOrd="2" destOrd="0" parTransId="{46AD0953-416E-4677-827C-48BBFED9A9BA}" sibTransId="{E60D9F34-4D1A-4C02-8092-56B8DE589770}"/>
    <dgm:cxn modelId="{1F054886-13FC-4F55-A78C-7CE1938365D0}" srcId="{C4D2AAF2-DC5E-4061-826C-D7BC7A4A423B}" destId="{CD1253FA-C8A3-4106-B47D-B893C46EC3CE}" srcOrd="2" destOrd="0" parTransId="{EEDB250C-DBF0-4082-804E-70C536B1F855}" sibTransId="{94258E60-FB73-4CD9-9073-2A2F29BC8985}"/>
    <dgm:cxn modelId="{47791B88-CC66-494A-B4FE-F230F43C17A4}" type="presOf" srcId="{711B0602-1669-4FDF-BBBB-65A174114473}" destId="{007032AC-0E7A-451F-9D9A-43AA36185D91}" srcOrd="0" destOrd="0" presId="urn:microsoft.com/office/officeart/2005/8/layout/chevron2"/>
    <dgm:cxn modelId="{C4FC008D-13E9-45AC-98E0-607D07A20894}" type="presOf" srcId="{C4D2AAF2-DC5E-4061-826C-D7BC7A4A423B}" destId="{23D4F143-1512-415B-B278-D5471FEC824C}" srcOrd="0" destOrd="0" presId="urn:microsoft.com/office/officeart/2005/8/layout/chevron2"/>
    <dgm:cxn modelId="{F9EA0292-FFCB-4AC1-8B60-282C68D9CF34}" srcId="{C4D2AAF2-DC5E-4061-826C-D7BC7A4A423B}" destId="{97AD9EC4-2B6F-412C-8B7C-6528F1AAAE45}" srcOrd="1" destOrd="0" parTransId="{ADCCDB26-1B79-474A-8CB2-537A9961BE6E}" sibTransId="{F46295DD-94E7-45F0-8061-3BF7D1C6160D}"/>
    <dgm:cxn modelId="{58AE59AA-194B-461C-8726-4DCA3AFB83EB}" srcId="{16CF9C71-B485-4BEF-8AF0-F2AE55128944}" destId="{2135EDB0-E072-4815-9E3C-FD5CEE7E341E}" srcOrd="1" destOrd="0" parTransId="{C570FDB8-EB8D-4E92-BF24-14A14CF4C861}" sibTransId="{F79D5070-4C0D-4044-BC85-29AEBB7D24C5}"/>
    <dgm:cxn modelId="{E1A91EB7-8D64-4A6F-98D9-FC2CBD48F4DF}" srcId="{2135EDB0-E072-4815-9E3C-FD5CEE7E341E}" destId="{5D481396-7076-4532-8F86-00DDDFEFA5A8}" srcOrd="1" destOrd="0" parTransId="{74AE1C5F-F87D-489B-918E-03EB19460BC6}" sibTransId="{C2D2F1C1-84E4-4CC6-B36C-78F7E8D10BFB}"/>
    <dgm:cxn modelId="{22B66FC4-2288-4CDC-89DB-2B176431709F}" srcId="{2135EDB0-E072-4815-9E3C-FD5CEE7E341E}" destId="{F7AD53E9-3F92-4483-873B-7966B01966D5}" srcOrd="0" destOrd="0" parTransId="{4BC42B7E-6851-4A42-9EC0-C614789C3879}" sibTransId="{D7C075B9-36C5-40D0-8746-ED79EDFC2D75}"/>
    <dgm:cxn modelId="{B71CA9DF-8C65-4354-8ABB-7D9A808D63A1}" type="presOf" srcId="{F7AD53E9-3F92-4483-873B-7966B01966D5}" destId="{55D083E4-D416-4C1B-8D49-21B78E0A52C8}" srcOrd="0" destOrd="0" presId="urn:microsoft.com/office/officeart/2005/8/layout/chevron2"/>
    <dgm:cxn modelId="{880DA6E7-4AC7-4651-8367-05C3DD133016}" type="presOf" srcId="{5D481396-7076-4532-8F86-00DDDFEFA5A8}" destId="{55D083E4-D416-4C1B-8D49-21B78E0A52C8}" srcOrd="0" destOrd="1" presId="urn:microsoft.com/office/officeart/2005/8/layout/chevron2"/>
    <dgm:cxn modelId="{D1F15BFE-E94B-493B-84CF-F54980444A65}" srcId="{711B0602-1669-4FDF-BBBB-65A174114473}" destId="{6EFC27DA-D4A6-48D9-8F8A-C8999C475F29}" srcOrd="0" destOrd="0" parTransId="{7DA2C64A-E570-41E1-9BCD-9F35B43E2726}" sibTransId="{EF0B7F1C-D4C1-4FD0-B8E6-429DBED3AF20}"/>
    <dgm:cxn modelId="{1A65D94C-93AC-4E6E-8FBB-A7D7951B01F1}" type="presParOf" srcId="{EEB12F4A-DDF6-45D9-A526-1DF129BE055B}" destId="{35E6376C-7212-4107-B0AC-ADEDA0F6E2F1}" srcOrd="0" destOrd="0" presId="urn:microsoft.com/office/officeart/2005/8/layout/chevron2"/>
    <dgm:cxn modelId="{59B7620C-97E3-4FD9-8F85-9B8D7B6640DE}" type="presParOf" srcId="{35E6376C-7212-4107-B0AC-ADEDA0F6E2F1}" destId="{23D4F143-1512-415B-B278-D5471FEC824C}" srcOrd="0" destOrd="0" presId="urn:microsoft.com/office/officeart/2005/8/layout/chevron2"/>
    <dgm:cxn modelId="{28D18937-E667-4B2A-96BA-9A2690453992}" type="presParOf" srcId="{35E6376C-7212-4107-B0AC-ADEDA0F6E2F1}" destId="{FB23235F-A4D0-4335-8CB5-441C3E28788D}" srcOrd="1" destOrd="0" presId="urn:microsoft.com/office/officeart/2005/8/layout/chevron2"/>
    <dgm:cxn modelId="{7D469C88-0507-416A-A469-760765634450}" type="presParOf" srcId="{EEB12F4A-DDF6-45D9-A526-1DF129BE055B}" destId="{7DD41019-DDC7-487E-9136-C2991C446603}" srcOrd="1" destOrd="0" presId="urn:microsoft.com/office/officeart/2005/8/layout/chevron2"/>
    <dgm:cxn modelId="{FC571227-FBD1-4385-88F7-75D42DAEC88E}" type="presParOf" srcId="{EEB12F4A-DDF6-45D9-A526-1DF129BE055B}" destId="{75073091-5F04-4EC7-B79B-9F4F1859706D}" srcOrd="2" destOrd="0" presId="urn:microsoft.com/office/officeart/2005/8/layout/chevron2"/>
    <dgm:cxn modelId="{783BEC4D-E0EA-4A6D-A9A9-5D6CD2F4FFE1}" type="presParOf" srcId="{75073091-5F04-4EC7-B79B-9F4F1859706D}" destId="{80D05C66-2851-4A27-8E81-C1B7A90CD9C8}" srcOrd="0" destOrd="0" presId="urn:microsoft.com/office/officeart/2005/8/layout/chevron2"/>
    <dgm:cxn modelId="{AED8ACE0-E429-44B7-9BCB-A5FBB72F6FE4}" type="presParOf" srcId="{75073091-5F04-4EC7-B79B-9F4F1859706D}" destId="{55D083E4-D416-4C1B-8D49-21B78E0A52C8}" srcOrd="1" destOrd="0" presId="urn:microsoft.com/office/officeart/2005/8/layout/chevron2"/>
    <dgm:cxn modelId="{16752B2B-413B-4D21-93FA-786D654AD0ED}" type="presParOf" srcId="{EEB12F4A-DDF6-45D9-A526-1DF129BE055B}" destId="{1FAD9962-251B-48DF-83B7-E01F5FE2A403}" srcOrd="3" destOrd="0" presId="urn:microsoft.com/office/officeart/2005/8/layout/chevron2"/>
    <dgm:cxn modelId="{DAAB0A77-9DE9-4061-9010-D3E27ED71351}" type="presParOf" srcId="{EEB12F4A-DDF6-45D9-A526-1DF129BE055B}" destId="{CC7C56A5-0589-4BFB-8FC0-E6E0BF22EBF6}" srcOrd="4" destOrd="0" presId="urn:microsoft.com/office/officeart/2005/8/layout/chevron2"/>
    <dgm:cxn modelId="{9B0806D2-40ED-4800-A4DE-13B7F2D77866}" type="presParOf" srcId="{CC7C56A5-0589-4BFB-8FC0-E6E0BF22EBF6}" destId="{007032AC-0E7A-451F-9D9A-43AA36185D91}" srcOrd="0" destOrd="0" presId="urn:microsoft.com/office/officeart/2005/8/layout/chevron2"/>
    <dgm:cxn modelId="{8C593D7E-BA01-4B12-BA1F-2F637A41F25D}" type="presParOf" srcId="{CC7C56A5-0589-4BFB-8FC0-E6E0BF22EBF6}" destId="{D836C7BB-2550-45D3-AF9D-4C5D55930F84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CF9C71-B485-4BEF-8AF0-F2AE55128944}" type="doc">
      <dgm:prSet loTypeId="urn:microsoft.com/office/officeart/2005/8/layout/chevron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D2AAF2-DC5E-4061-826C-D7BC7A4A423B}">
      <dgm:prSet phldrT="[Text]" custT="1"/>
      <dgm:spPr/>
      <dgm:t>
        <a:bodyPr/>
        <a:lstStyle/>
        <a:p>
          <a:r>
            <a:rPr lang="en-US" sz="1800" dirty="0"/>
            <a:t>SWT</a:t>
          </a:r>
          <a:endParaRPr lang="en-US" sz="2800" dirty="0"/>
        </a:p>
      </dgm:t>
    </dgm:pt>
    <dgm:pt modelId="{F0208265-33E0-4591-904E-3E2654A4AA52}" type="parTrans" cxnId="{B6896C0B-8C92-48FD-92BA-92D413FA22FB}">
      <dgm:prSet/>
      <dgm:spPr/>
      <dgm:t>
        <a:bodyPr/>
        <a:lstStyle/>
        <a:p>
          <a:endParaRPr lang="en-US"/>
        </a:p>
      </dgm:t>
    </dgm:pt>
    <dgm:pt modelId="{BC6EBDF6-EC93-4DF9-BFC0-0CC8AF61FD25}" type="sibTrans" cxnId="{B6896C0B-8C92-48FD-92BA-92D413FA22FB}">
      <dgm:prSet/>
      <dgm:spPr/>
      <dgm:t>
        <a:bodyPr/>
        <a:lstStyle/>
        <a:p>
          <a:endParaRPr lang="en-US"/>
        </a:p>
      </dgm:t>
    </dgm:pt>
    <dgm:pt modelId="{0CFEABA3-DED1-4DD9-8AD9-0A3E1CE95DE7}">
      <dgm:prSet phldrT="[Text]"/>
      <dgm:spPr/>
      <dgm:t>
        <a:bodyPr/>
        <a:lstStyle/>
        <a:p>
          <a:r>
            <a:rPr lang="en-US" dirty="0"/>
            <a:t>Does not allow creation of  multiple Display instances (Multiple UI threads)</a:t>
          </a:r>
        </a:p>
      </dgm:t>
    </dgm:pt>
    <dgm:pt modelId="{D1065433-745B-4E52-B8F3-5E1D57B2829A}" type="parTrans" cxnId="{8C8A4D4D-6F54-4986-B30E-DF74F9882012}">
      <dgm:prSet/>
      <dgm:spPr/>
      <dgm:t>
        <a:bodyPr/>
        <a:lstStyle/>
        <a:p>
          <a:endParaRPr lang="en-US"/>
        </a:p>
      </dgm:t>
    </dgm:pt>
    <dgm:pt modelId="{63C676A9-0A75-4D77-ACE9-3A79CBA92288}" type="sibTrans" cxnId="{8C8A4D4D-6F54-4986-B30E-DF74F9882012}">
      <dgm:prSet/>
      <dgm:spPr/>
      <dgm:t>
        <a:bodyPr/>
        <a:lstStyle/>
        <a:p>
          <a:endParaRPr lang="en-US"/>
        </a:p>
      </dgm:t>
    </dgm:pt>
    <dgm:pt modelId="{97AD9EC4-2B6F-412C-8B7C-6528F1AAAE45}">
      <dgm:prSet phldrT="[Text]"/>
      <dgm:spPr/>
      <dgm:t>
        <a:bodyPr/>
        <a:lstStyle/>
        <a:p>
          <a:r>
            <a:rPr lang="en-US" dirty="0" err="1"/>
            <a:t>createDisplay</a:t>
          </a:r>
          <a:r>
            <a:rPr lang="en-US" dirty="0"/>
            <a:t>() method in Display.java</a:t>
          </a:r>
        </a:p>
      </dgm:t>
    </dgm:pt>
    <dgm:pt modelId="{ADCCDB26-1B79-474A-8CB2-537A9961BE6E}" type="parTrans" cxnId="{F9EA0292-FFCB-4AC1-8B60-282C68D9CF34}">
      <dgm:prSet/>
      <dgm:spPr/>
      <dgm:t>
        <a:bodyPr/>
        <a:lstStyle/>
        <a:p>
          <a:endParaRPr lang="en-US"/>
        </a:p>
      </dgm:t>
    </dgm:pt>
    <dgm:pt modelId="{F46295DD-94E7-45F0-8061-3BF7D1C6160D}" type="sibTrans" cxnId="{F9EA0292-FFCB-4AC1-8B60-282C68D9CF34}">
      <dgm:prSet/>
      <dgm:spPr/>
      <dgm:t>
        <a:bodyPr/>
        <a:lstStyle/>
        <a:p>
          <a:endParaRPr lang="en-US"/>
        </a:p>
      </dgm:t>
    </dgm:pt>
    <dgm:pt modelId="{2135EDB0-E072-4815-9E3C-FD5CEE7E341E}">
      <dgm:prSet phldrT="[Text]" custT="1"/>
      <dgm:spPr/>
      <dgm:t>
        <a:bodyPr/>
        <a:lstStyle/>
        <a:p>
          <a:r>
            <a:rPr lang="en-US" sz="1800" dirty="0"/>
            <a:t>GTK</a:t>
          </a:r>
          <a:endParaRPr lang="en-US" sz="2800" dirty="0"/>
        </a:p>
      </dgm:t>
    </dgm:pt>
    <dgm:pt modelId="{C570FDB8-EB8D-4E92-BF24-14A14CF4C861}" type="parTrans" cxnId="{58AE59AA-194B-461C-8726-4DCA3AFB83EB}">
      <dgm:prSet/>
      <dgm:spPr/>
      <dgm:t>
        <a:bodyPr/>
        <a:lstStyle/>
        <a:p>
          <a:endParaRPr lang="en-US"/>
        </a:p>
      </dgm:t>
    </dgm:pt>
    <dgm:pt modelId="{F79D5070-4C0D-4044-BC85-29AEBB7D24C5}" type="sibTrans" cxnId="{58AE59AA-194B-461C-8726-4DCA3AFB83EB}">
      <dgm:prSet/>
      <dgm:spPr/>
      <dgm:t>
        <a:bodyPr/>
        <a:lstStyle/>
        <a:p>
          <a:endParaRPr lang="en-US"/>
        </a:p>
      </dgm:t>
    </dgm:pt>
    <dgm:pt modelId="{F7AD53E9-3F92-4483-873B-7966B01966D5}">
      <dgm:prSet phldrT="[Text]"/>
      <dgm:spPr/>
      <dgm:t>
        <a:bodyPr/>
        <a:lstStyle/>
        <a:p>
          <a:r>
            <a:rPr lang="en-US" dirty="0"/>
            <a:t>GTK's design philosophy is based on a single UI thread to manage the application's event loop and UI updates</a:t>
          </a:r>
        </a:p>
      </dgm:t>
    </dgm:pt>
    <dgm:pt modelId="{4BC42B7E-6851-4A42-9EC0-C614789C3879}" type="parTrans" cxnId="{22B66FC4-2288-4CDC-89DB-2B176431709F}">
      <dgm:prSet/>
      <dgm:spPr/>
      <dgm:t>
        <a:bodyPr/>
        <a:lstStyle/>
        <a:p>
          <a:endParaRPr lang="en-US"/>
        </a:p>
      </dgm:t>
    </dgm:pt>
    <dgm:pt modelId="{D7C075B9-36C5-40D0-8746-ED79EDFC2D75}" type="sibTrans" cxnId="{22B66FC4-2288-4CDC-89DB-2B176431709F}">
      <dgm:prSet/>
      <dgm:spPr/>
      <dgm:t>
        <a:bodyPr/>
        <a:lstStyle/>
        <a:p>
          <a:endParaRPr lang="en-US"/>
        </a:p>
      </dgm:t>
    </dgm:pt>
    <dgm:pt modelId="{5D481396-7076-4532-8F86-00DDDFEFA5A8}">
      <dgm:prSet phldrT="[Text]"/>
      <dgm:spPr/>
      <dgm:t>
        <a:bodyPr/>
        <a:lstStyle/>
        <a:p>
          <a:r>
            <a:rPr lang="en-US" dirty="0"/>
            <a:t>GTK is thread aware but not thread safe</a:t>
          </a:r>
        </a:p>
      </dgm:t>
    </dgm:pt>
    <dgm:pt modelId="{74AE1C5F-F87D-489B-918E-03EB19460BC6}" type="parTrans" cxnId="{E1A91EB7-8D64-4A6F-98D9-FC2CBD48F4DF}">
      <dgm:prSet/>
      <dgm:spPr/>
      <dgm:t>
        <a:bodyPr/>
        <a:lstStyle/>
        <a:p>
          <a:endParaRPr lang="en-US"/>
        </a:p>
      </dgm:t>
    </dgm:pt>
    <dgm:pt modelId="{C2D2F1C1-84E4-4CC6-B36C-78F7E8D10BFB}" type="sibTrans" cxnId="{E1A91EB7-8D64-4A6F-98D9-FC2CBD48F4DF}">
      <dgm:prSet/>
      <dgm:spPr/>
      <dgm:t>
        <a:bodyPr/>
        <a:lstStyle/>
        <a:p>
          <a:endParaRPr lang="en-US"/>
        </a:p>
      </dgm:t>
    </dgm:pt>
    <dgm:pt modelId="{711B0602-1669-4FDF-BBBB-65A174114473}">
      <dgm:prSet phldrT="[Text]" custT="1"/>
      <dgm:spPr/>
      <dgm:t>
        <a:bodyPr/>
        <a:lstStyle/>
        <a:p>
          <a:r>
            <a:rPr lang="en-US" sz="1800" dirty="0"/>
            <a:t>Linux</a:t>
          </a:r>
          <a:endParaRPr lang="en-US" sz="2800" dirty="0"/>
        </a:p>
      </dgm:t>
    </dgm:pt>
    <dgm:pt modelId="{46AD0953-416E-4677-827C-48BBFED9A9BA}" type="parTrans" cxnId="{DEA9407D-0346-49C6-85BF-195A28A653D5}">
      <dgm:prSet/>
      <dgm:spPr/>
      <dgm:t>
        <a:bodyPr/>
        <a:lstStyle/>
        <a:p>
          <a:endParaRPr lang="en-US"/>
        </a:p>
      </dgm:t>
    </dgm:pt>
    <dgm:pt modelId="{E60D9F34-4D1A-4C02-8092-56B8DE589770}" type="sibTrans" cxnId="{DEA9407D-0346-49C6-85BF-195A28A653D5}">
      <dgm:prSet/>
      <dgm:spPr/>
      <dgm:t>
        <a:bodyPr/>
        <a:lstStyle/>
        <a:p>
          <a:endParaRPr lang="en-US"/>
        </a:p>
      </dgm:t>
    </dgm:pt>
    <dgm:pt modelId="{6EFC27DA-D4A6-48D9-8F8A-C8999C475F29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Reference</a:t>
          </a:r>
          <a:r>
            <a:rPr lang="en-US" dirty="0"/>
            <a:t> on GTK’s design based on single UI thread.</a:t>
          </a:r>
        </a:p>
      </dgm:t>
    </dgm:pt>
    <dgm:pt modelId="{7DA2C64A-E570-41E1-9BCD-9F35B43E2726}" type="parTrans" cxnId="{D1F15BFE-E94B-493B-84CF-F54980444A65}">
      <dgm:prSet/>
      <dgm:spPr/>
      <dgm:t>
        <a:bodyPr/>
        <a:lstStyle/>
        <a:p>
          <a:endParaRPr lang="en-US"/>
        </a:p>
      </dgm:t>
    </dgm:pt>
    <dgm:pt modelId="{EF0B7F1C-D4C1-4FD0-B8E6-429DBED3AF20}" type="sibTrans" cxnId="{D1F15BFE-E94B-493B-84CF-F54980444A65}">
      <dgm:prSet/>
      <dgm:spPr/>
      <dgm:t>
        <a:bodyPr/>
        <a:lstStyle/>
        <a:p>
          <a:endParaRPr lang="en-US"/>
        </a:p>
      </dgm:t>
    </dgm:pt>
    <dgm:pt modelId="{5D35C1DF-5898-4528-B662-A492D8F21FD9}">
      <dgm:prSet phldrT="[Text]"/>
      <dgm:spPr/>
      <dgm:t>
        <a:bodyPr/>
        <a:lstStyle/>
        <a:p>
          <a:r>
            <a:rPr lang="en-US" dirty="0"/>
            <a:t>'</a:t>
          </a:r>
          <a:r>
            <a:rPr lang="en-US" dirty="0" err="1"/>
            <a:t>gdk_threads_enter</a:t>
          </a:r>
          <a:r>
            <a:rPr lang="en-US" dirty="0"/>
            <a:t>()' and  '</a:t>
          </a:r>
          <a:r>
            <a:rPr lang="en-US" dirty="0" err="1"/>
            <a:t>gdk_threads_leave</a:t>
          </a:r>
          <a:r>
            <a:rPr lang="en-US" dirty="0"/>
            <a:t>()’ </a:t>
          </a:r>
        </a:p>
      </dgm:t>
    </dgm:pt>
    <dgm:pt modelId="{5EE91965-F634-4136-A8B4-AB1CF660BFEE}" type="parTrans" cxnId="{4065F78D-57AD-49DD-93A0-905987AC765A}">
      <dgm:prSet/>
      <dgm:spPr/>
      <dgm:t>
        <a:bodyPr/>
        <a:lstStyle/>
        <a:p>
          <a:endParaRPr lang="en-US"/>
        </a:p>
      </dgm:t>
    </dgm:pt>
    <dgm:pt modelId="{08A7C886-3C0D-4BFD-AF16-071FA7CE6472}" type="sibTrans" cxnId="{4065F78D-57AD-49DD-93A0-905987AC765A}">
      <dgm:prSet/>
      <dgm:spPr/>
      <dgm:t>
        <a:bodyPr/>
        <a:lstStyle/>
        <a:p>
          <a:endParaRPr lang="en-US"/>
        </a:p>
      </dgm:t>
    </dgm:pt>
    <dgm:pt modelId="{F9F3774F-8150-4B3A-969D-F858B9B3F657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Reference</a:t>
          </a:r>
          <a:r>
            <a:rPr lang="en-US" dirty="0"/>
            <a:t> on GDK is not thread safe.</a:t>
          </a:r>
        </a:p>
      </dgm:t>
    </dgm:pt>
    <dgm:pt modelId="{151DEF1C-C1F9-4850-87E1-2B79BA74379B}" type="parTrans" cxnId="{56318C69-A4E9-4DC2-A9A9-02482953A068}">
      <dgm:prSet/>
      <dgm:spPr/>
      <dgm:t>
        <a:bodyPr/>
        <a:lstStyle/>
        <a:p>
          <a:endParaRPr lang="en-US"/>
        </a:p>
      </dgm:t>
    </dgm:pt>
    <dgm:pt modelId="{2056CF69-A28A-4645-A80D-3A9A6EB9B51B}" type="sibTrans" cxnId="{56318C69-A4E9-4DC2-A9A9-02482953A068}">
      <dgm:prSet/>
      <dgm:spPr/>
      <dgm:t>
        <a:bodyPr/>
        <a:lstStyle/>
        <a:p>
          <a:endParaRPr lang="en-US"/>
        </a:p>
      </dgm:t>
    </dgm:pt>
    <dgm:pt modelId="{EEB12F4A-DDF6-45D9-A526-1DF129BE055B}" type="pres">
      <dgm:prSet presAssocID="{16CF9C71-B485-4BEF-8AF0-F2AE55128944}" presName="linearFlow" presStyleCnt="0">
        <dgm:presLayoutVars>
          <dgm:dir/>
          <dgm:animLvl val="lvl"/>
          <dgm:resizeHandles val="exact"/>
        </dgm:presLayoutVars>
      </dgm:prSet>
      <dgm:spPr/>
    </dgm:pt>
    <dgm:pt modelId="{35E6376C-7212-4107-B0AC-ADEDA0F6E2F1}" type="pres">
      <dgm:prSet presAssocID="{C4D2AAF2-DC5E-4061-826C-D7BC7A4A423B}" presName="composite" presStyleCnt="0"/>
      <dgm:spPr/>
    </dgm:pt>
    <dgm:pt modelId="{23D4F143-1512-415B-B278-D5471FEC824C}" type="pres">
      <dgm:prSet presAssocID="{C4D2AAF2-DC5E-4061-826C-D7BC7A4A423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B23235F-A4D0-4335-8CB5-441C3E28788D}" type="pres">
      <dgm:prSet presAssocID="{C4D2AAF2-DC5E-4061-826C-D7BC7A4A423B}" presName="descendantText" presStyleLbl="alignAcc1" presStyleIdx="0" presStyleCnt="3">
        <dgm:presLayoutVars>
          <dgm:bulletEnabled val="1"/>
        </dgm:presLayoutVars>
      </dgm:prSet>
      <dgm:spPr/>
    </dgm:pt>
    <dgm:pt modelId="{7DD41019-DDC7-487E-9136-C2991C446603}" type="pres">
      <dgm:prSet presAssocID="{BC6EBDF6-EC93-4DF9-BFC0-0CC8AF61FD25}" presName="sp" presStyleCnt="0"/>
      <dgm:spPr/>
    </dgm:pt>
    <dgm:pt modelId="{75073091-5F04-4EC7-B79B-9F4F1859706D}" type="pres">
      <dgm:prSet presAssocID="{2135EDB0-E072-4815-9E3C-FD5CEE7E341E}" presName="composite" presStyleCnt="0"/>
      <dgm:spPr/>
    </dgm:pt>
    <dgm:pt modelId="{80D05C66-2851-4A27-8E81-C1B7A90CD9C8}" type="pres">
      <dgm:prSet presAssocID="{2135EDB0-E072-4815-9E3C-FD5CEE7E341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5D083E4-D416-4C1B-8D49-21B78E0A52C8}" type="pres">
      <dgm:prSet presAssocID="{2135EDB0-E072-4815-9E3C-FD5CEE7E341E}" presName="descendantText" presStyleLbl="alignAcc1" presStyleIdx="1" presStyleCnt="3">
        <dgm:presLayoutVars>
          <dgm:bulletEnabled val="1"/>
        </dgm:presLayoutVars>
      </dgm:prSet>
      <dgm:spPr/>
    </dgm:pt>
    <dgm:pt modelId="{1FAD9962-251B-48DF-83B7-E01F5FE2A403}" type="pres">
      <dgm:prSet presAssocID="{F79D5070-4C0D-4044-BC85-29AEBB7D24C5}" presName="sp" presStyleCnt="0"/>
      <dgm:spPr/>
    </dgm:pt>
    <dgm:pt modelId="{CC7C56A5-0589-4BFB-8FC0-E6E0BF22EBF6}" type="pres">
      <dgm:prSet presAssocID="{711B0602-1669-4FDF-BBBB-65A174114473}" presName="composite" presStyleCnt="0"/>
      <dgm:spPr/>
    </dgm:pt>
    <dgm:pt modelId="{007032AC-0E7A-451F-9D9A-43AA36185D91}" type="pres">
      <dgm:prSet presAssocID="{711B0602-1669-4FDF-BBBB-65A174114473}" presName="parentText" presStyleLbl="alignNode1" presStyleIdx="2" presStyleCnt="3" custLinFactNeighborY="0">
        <dgm:presLayoutVars>
          <dgm:chMax val="1"/>
          <dgm:bulletEnabled val="1"/>
        </dgm:presLayoutVars>
      </dgm:prSet>
      <dgm:spPr/>
    </dgm:pt>
    <dgm:pt modelId="{D836C7BB-2550-45D3-AF9D-4C5D55930F84}" type="pres">
      <dgm:prSet presAssocID="{711B0602-1669-4FDF-BBBB-65A17411447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6896C0B-8C92-48FD-92BA-92D413FA22FB}" srcId="{16CF9C71-B485-4BEF-8AF0-F2AE55128944}" destId="{C4D2AAF2-DC5E-4061-826C-D7BC7A4A423B}" srcOrd="0" destOrd="0" parTransId="{F0208265-33E0-4591-904E-3E2654A4AA52}" sibTransId="{BC6EBDF6-EC93-4DF9-BFC0-0CC8AF61FD25}"/>
    <dgm:cxn modelId="{3944F014-CD9E-4FCC-835B-19B2D22690A3}" type="presOf" srcId="{97AD9EC4-2B6F-412C-8B7C-6528F1AAAE45}" destId="{FB23235F-A4D0-4335-8CB5-441C3E28788D}" srcOrd="0" destOrd="1" presId="urn:microsoft.com/office/officeart/2005/8/layout/chevron2"/>
    <dgm:cxn modelId="{C5CEF514-F096-4275-8BC2-B0DA934C4460}" type="presOf" srcId="{F9F3774F-8150-4B3A-969D-F858B9B3F657}" destId="{D836C7BB-2550-45D3-AF9D-4C5D55930F84}" srcOrd="0" destOrd="1" presId="urn:microsoft.com/office/officeart/2005/8/layout/chevron2"/>
    <dgm:cxn modelId="{101DA019-8B15-4E75-9B49-9F3E8CD51C2A}" type="presOf" srcId="{16CF9C71-B485-4BEF-8AF0-F2AE55128944}" destId="{EEB12F4A-DDF6-45D9-A526-1DF129BE055B}" srcOrd="0" destOrd="0" presId="urn:microsoft.com/office/officeart/2005/8/layout/chevron2"/>
    <dgm:cxn modelId="{FFEBB427-DD02-47D3-B96B-CEA43FC539BA}" type="presOf" srcId="{0CFEABA3-DED1-4DD9-8AD9-0A3E1CE95DE7}" destId="{FB23235F-A4D0-4335-8CB5-441C3E28788D}" srcOrd="0" destOrd="0" presId="urn:microsoft.com/office/officeart/2005/8/layout/chevron2"/>
    <dgm:cxn modelId="{56318C69-A4E9-4DC2-A9A9-02482953A068}" srcId="{711B0602-1669-4FDF-BBBB-65A174114473}" destId="{F9F3774F-8150-4B3A-969D-F858B9B3F657}" srcOrd="1" destOrd="0" parTransId="{151DEF1C-C1F9-4850-87E1-2B79BA74379B}" sibTransId="{2056CF69-A28A-4645-A80D-3A9A6EB9B51B}"/>
    <dgm:cxn modelId="{8C8A4D4D-6F54-4986-B30E-DF74F9882012}" srcId="{C4D2AAF2-DC5E-4061-826C-D7BC7A4A423B}" destId="{0CFEABA3-DED1-4DD9-8AD9-0A3E1CE95DE7}" srcOrd="0" destOrd="0" parTransId="{D1065433-745B-4E52-B8F3-5E1D57B2829A}" sibTransId="{63C676A9-0A75-4D77-ACE9-3A79CBA92288}"/>
    <dgm:cxn modelId="{07CCEA55-4891-48C8-9066-2F89ACEDBFA3}" type="presOf" srcId="{6EFC27DA-D4A6-48D9-8F8A-C8999C475F29}" destId="{D836C7BB-2550-45D3-AF9D-4C5D55930F84}" srcOrd="0" destOrd="0" presId="urn:microsoft.com/office/officeart/2005/8/layout/chevron2"/>
    <dgm:cxn modelId="{33831758-7B66-45EE-9ADB-2193C813AFB8}" type="presOf" srcId="{2135EDB0-E072-4815-9E3C-FD5CEE7E341E}" destId="{80D05C66-2851-4A27-8E81-C1B7A90CD9C8}" srcOrd="0" destOrd="0" presId="urn:microsoft.com/office/officeart/2005/8/layout/chevron2"/>
    <dgm:cxn modelId="{DEA9407D-0346-49C6-85BF-195A28A653D5}" srcId="{16CF9C71-B485-4BEF-8AF0-F2AE55128944}" destId="{711B0602-1669-4FDF-BBBB-65A174114473}" srcOrd="2" destOrd="0" parTransId="{46AD0953-416E-4677-827C-48BBFED9A9BA}" sibTransId="{E60D9F34-4D1A-4C02-8092-56B8DE589770}"/>
    <dgm:cxn modelId="{47791B88-CC66-494A-B4FE-F230F43C17A4}" type="presOf" srcId="{711B0602-1669-4FDF-BBBB-65A174114473}" destId="{007032AC-0E7A-451F-9D9A-43AA36185D91}" srcOrd="0" destOrd="0" presId="urn:microsoft.com/office/officeart/2005/8/layout/chevron2"/>
    <dgm:cxn modelId="{04923F8A-1E73-472C-8E63-034FAC77582F}" type="presOf" srcId="{5D35C1DF-5898-4528-B662-A492D8F21FD9}" destId="{FB23235F-A4D0-4335-8CB5-441C3E28788D}" srcOrd="0" destOrd="2" presId="urn:microsoft.com/office/officeart/2005/8/layout/chevron2"/>
    <dgm:cxn modelId="{C4FC008D-13E9-45AC-98E0-607D07A20894}" type="presOf" srcId="{C4D2AAF2-DC5E-4061-826C-D7BC7A4A423B}" destId="{23D4F143-1512-415B-B278-D5471FEC824C}" srcOrd="0" destOrd="0" presId="urn:microsoft.com/office/officeart/2005/8/layout/chevron2"/>
    <dgm:cxn modelId="{4065F78D-57AD-49DD-93A0-905987AC765A}" srcId="{C4D2AAF2-DC5E-4061-826C-D7BC7A4A423B}" destId="{5D35C1DF-5898-4528-B662-A492D8F21FD9}" srcOrd="2" destOrd="0" parTransId="{5EE91965-F634-4136-A8B4-AB1CF660BFEE}" sibTransId="{08A7C886-3C0D-4BFD-AF16-071FA7CE6472}"/>
    <dgm:cxn modelId="{F9EA0292-FFCB-4AC1-8B60-282C68D9CF34}" srcId="{C4D2AAF2-DC5E-4061-826C-D7BC7A4A423B}" destId="{97AD9EC4-2B6F-412C-8B7C-6528F1AAAE45}" srcOrd="1" destOrd="0" parTransId="{ADCCDB26-1B79-474A-8CB2-537A9961BE6E}" sibTransId="{F46295DD-94E7-45F0-8061-3BF7D1C6160D}"/>
    <dgm:cxn modelId="{58AE59AA-194B-461C-8726-4DCA3AFB83EB}" srcId="{16CF9C71-B485-4BEF-8AF0-F2AE55128944}" destId="{2135EDB0-E072-4815-9E3C-FD5CEE7E341E}" srcOrd="1" destOrd="0" parTransId="{C570FDB8-EB8D-4E92-BF24-14A14CF4C861}" sibTransId="{F79D5070-4C0D-4044-BC85-29AEBB7D24C5}"/>
    <dgm:cxn modelId="{E1A91EB7-8D64-4A6F-98D9-FC2CBD48F4DF}" srcId="{2135EDB0-E072-4815-9E3C-FD5CEE7E341E}" destId="{5D481396-7076-4532-8F86-00DDDFEFA5A8}" srcOrd="1" destOrd="0" parTransId="{74AE1C5F-F87D-489B-918E-03EB19460BC6}" sibTransId="{C2D2F1C1-84E4-4CC6-B36C-78F7E8D10BFB}"/>
    <dgm:cxn modelId="{22B66FC4-2288-4CDC-89DB-2B176431709F}" srcId="{2135EDB0-E072-4815-9E3C-FD5CEE7E341E}" destId="{F7AD53E9-3F92-4483-873B-7966B01966D5}" srcOrd="0" destOrd="0" parTransId="{4BC42B7E-6851-4A42-9EC0-C614789C3879}" sibTransId="{D7C075B9-36C5-40D0-8746-ED79EDFC2D75}"/>
    <dgm:cxn modelId="{B71CA9DF-8C65-4354-8ABB-7D9A808D63A1}" type="presOf" srcId="{F7AD53E9-3F92-4483-873B-7966B01966D5}" destId="{55D083E4-D416-4C1B-8D49-21B78E0A52C8}" srcOrd="0" destOrd="0" presId="urn:microsoft.com/office/officeart/2005/8/layout/chevron2"/>
    <dgm:cxn modelId="{880DA6E7-4AC7-4651-8367-05C3DD133016}" type="presOf" srcId="{5D481396-7076-4532-8F86-00DDDFEFA5A8}" destId="{55D083E4-D416-4C1B-8D49-21B78E0A52C8}" srcOrd="0" destOrd="1" presId="urn:microsoft.com/office/officeart/2005/8/layout/chevron2"/>
    <dgm:cxn modelId="{D1F15BFE-E94B-493B-84CF-F54980444A65}" srcId="{711B0602-1669-4FDF-BBBB-65A174114473}" destId="{6EFC27DA-D4A6-48D9-8F8A-C8999C475F29}" srcOrd="0" destOrd="0" parTransId="{7DA2C64A-E570-41E1-9BCD-9F35B43E2726}" sibTransId="{EF0B7F1C-D4C1-4FD0-B8E6-429DBED3AF20}"/>
    <dgm:cxn modelId="{1A65D94C-93AC-4E6E-8FBB-A7D7951B01F1}" type="presParOf" srcId="{EEB12F4A-DDF6-45D9-A526-1DF129BE055B}" destId="{35E6376C-7212-4107-B0AC-ADEDA0F6E2F1}" srcOrd="0" destOrd="0" presId="urn:microsoft.com/office/officeart/2005/8/layout/chevron2"/>
    <dgm:cxn modelId="{59B7620C-97E3-4FD9-8F85-9B8D7B6640DE}" type="presParOf" srcId="{35E6376C-7212-4107-B0AC-ADEDA0F6E2F1}" destId="{23D4F143-1512-415B-B278-D5471FEC824C}" srcOrd="0" destOrd="0" presId="urn:microsoft.com/office/officeart/2005/8/layout/chevron2"/>
    <dgm:cxn modelId="{28D18937-E667-4B2A-96BA-9A2690453992}" type="presParOf" srcId="{35E6376C-7212-4107-B0AC-ADEDA0F6E2F1}" destId="{FB23235F-A4D0-4335-8CB5-441C3E28788D}" srcOrd="1" destOrd="0" presId="urn:microsoft.com/office/officeart/2005/8/layout/chevron2"/>
    <dgm:cxn modelId="{7D469C88-0507-416A-A469-760765634450}" type="presParOf" srcId="{EEB12F4A-DDF6-45D9-A526-1DF129BE055B}" destId="{7DD41019-DDC7-487E-9136-C2991C446603}" srcOrd="1" destOrd="0" presId="urn:microsoft.com/office/officeart/2005/8/layout/chevron2"/>
    <dgm:cxn modelId="{FC571227-FBD1-4385-88F7-75D42DAEC88E}" type="presParOf" srcId="{EEB12F4A-DDF6-45D9-A526-1DF129BE055B}" destId="{75073091-5F04-4EC7-B79B-9F4F1859706D}" srcOrd="2" destOrd="0" presId="urn:microsoft.com/office/officeart/2005/8/layout/chevron2"/>
    <dgm:cxn modelId="{783BEC4D-E0EA-4A6D-A9A9-5D6CD2F4FFE1}" type="presParOf" srcId="{75073091-5F04-4EC7-B79B-9F4F1859706D}" destId="{80D05C66-2851-4A27-8E81-C1B7A90CD9C8}" srcOrd="0" destOrd="0" presId="urn:microsoft.com/office/officeart/2005/8/layout/chevron2"/>
    <dgm:cxn modelId="{AED8ACE0-E429-44B7-9BCB-A5FBB72F6FE4}" type="presParOf" srcId="{75073091-5F04-4EC7-B79B-9F4F1859706D}" destId="{55D083E4-D416-4C1B-8D49-21B78E0A52C8}" srcOrd="1" destOrd="0" presId="urn:microsoft.com/office/officeart/2005/8/layout/chevron2"/>
    <dgm:cxn modelId="{16752B2B-413B-4D21-93FA-786D654AD0ED}" type="presParOf" srcId="{EEB12F4A-DDF6-45D9-A526-1DF129BE055B}" destId="{1FAD9962-251B-48DF-83B7-E01F5FE2A403}" srcOrd="3" destOrd="0" presId="urn:microsoft.com/office/officeart/2005/8/layout/chevron2"/>
    <dgm:cxn modelId="{DAAB0A77-9DE9-4061-9010-D3E27ED71351}" type="presParOf" srcId="{EEB12F4A-DDF6-45D9-A526-1DF129BE055B}" destId="{CC7C56A5-0589-4BFB-8FC0-E6E0BF22EBF6}" srcOrd="4" destOrd="0" presId="urn:microsoft.com/office/officeart/2005/8/layout/chevron2"/>
    <dgm:cxn modelId="{9B0806D2-40ED-4800-A4DE-13B7F2D77866}" type="presParOf" srcId="{CC7C56A5-0589-4BFB-8FC0-E6E0BF22EBF6}" destId="{007032AC-0E7A-451F-9D9A-43AA36185D91}" srcOrd="0" destOrd="0" presId="urn:microsoft.com/office/officeart/2005/8/layout/chevron2"/>
    <dgm:cxn modelId="{8C593D7E-BA01-4B12-BA1F-2F637A41F25D}" type="presParOf" srcId="{CC7C56A5-0589-4BFB-8FC0-E6E0BF22EBF6}" destId="{D836C7BB-2550-45D3-AF9D-4C5D55930F8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4F143-1512-415B-B278-D5471FEC824C}">
      <dsp:nvSpPr>
        <dsp:cNvPr id="0" name=""/>
        <dsp:cNvSpPr/>
      </dsp:nvSpPr>
      <dsp:spPr>
        <a:xfrm rot="5400000">
          <a:off x="-206286" y="208344"/>
          <a:ext cx="1375244" cy="9626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SWT</a:t>
          </a:r>
        </a:p>
      </dsp:txBody>
      <dsp:txXfrm rot="-5400000">
        <a:off x="1" y="483394"/>
        <a:ext cx="962671" cy="412573"/>
      </dsp:txXfrm>
    </dsp:sp>
    <dsp:sp modelId="{FB23235F-A4D0-4335-8CB5-441C3E28788D}">
      <dsp:nvSpPr>
        <dsp:cNvPr id="0" name=""/>
        <dsp:cNvSpPr/>
      </dsp:nvSpPr>
      <dsp:spPr>
        <a:xfrm rot="5400000">
          <a:off x="2012129" y="-1047401"/>
          <a:ext cx="893908" cy="2992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Allows creation of multiple Display instances (Multiple UI threads)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Init() method in Display.java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GetCurrentThreadId</a:t>
          </a:r>
          <a:r>
            <a:rPr lang="en-US" sz="1300" kern="1200" dirty="0"/>
            <a:t>() – win32 API</a:t>
          </a:r>
        </a:p>
      </dsp:txBody>
      <dsp:txXfrm rot="-5400000">
        <a:off x="962671" y="45694"/>
        <a:ext cx="2949188" cy="806634"/>
      </dsp:txXfrm>
    </dsp:sp>
    <dsp:sp modelId="{80D05C66-2851-4A27-8E81-C1B7A90CD9C8}">
      <dsp:nvSpPr>
        <dsp:cNvPr id="0" name=""/>
        <dsp:cNvSpPr/>
      </dsp:nvSpPr>
      <dsp:spPr>
        <a:xfrm rot="5400000">
          <a:off x="-206286" y="1363307"/>
          <a:ext cx="1375244" cy="9626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win32</a:t>
          </a:r>
        </a:p>
      </dsp:txBody>
      <dsp:txXfrm rot="-5400000">
        <a:off x="1" y="1638357"/>
        <a:ext cx="962671" cy="412573"/>
      </dsp:txXfrm>
    </dsp:sp>
    <dsp:sp modelId="{55D083E4-D416-4C1B-8D49-21B78E0A52C8}">
      <dsp:nvSpPr>
        <dsp:cNvPr id="0" name=""/>
        <dsp:cNvSpPr/>
      </dsp:nvSpPr>
      <dsp:spPr>
        <a:xfrm rot="5400000">
          <a:off x="2012129" y="130625"/>
          <a:ext cx="893908" cy="2992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Supports sharing the objects like GDIP between the threads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recommended unless proper synchronization is available.</a:t>
          </a:r>
        </a:p>
      </dsp:txBody>
      <dsp:txXfrm rot="-5400000">
        <a:off x="962671" y="1223721"/>
        <a:ext cx="2949188" cy="806634"/>
      </dsp:txXfrm>
    </dsp:sp>
    <dsp:sp modelId="{007032AC-0E7A-451F-9D9A-43AA36185D91}">
      <dsp:nvSpPr>
        <dsp:cNvPr id="0" name=""/>
        <dsp:cNvSpPr/>
      </dsp:nvSpPr>
      <dsp:spPr>
        <a:xfrm rot="5400000">
          <a:off x="-206286" y="2564396"/>
          <a:ext cx="1375244" cy="9626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Windows</a:t>
          </a:r>
        </a:p>
      </dsp:txBody>
      <dsp:txXfrm rot="-5400000">
        <a:off x="1" y="2839446"/>
        <a:ext cx="962671" cy="412573"/>
      </dsp:txXfrm>
    </dsp:sp>
    <dsp:sp modelId="{D836C7BB-2550-45D3-AF9D-4C5D55930F84}">
      <dsp:nvSpPr>
        <dsp:cNvPr id="0" name=""/>
        <dsp:cNvSpPr/>
      </dsp:nvSpPr>
      <dsp:spPr>
        <a:xfrm rot="5400000">
          <a:off x="2022271" y="1308651"/>
          <a:ext cx="873626" cy="29928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hlinkClick xmlns:r="http://schemas.openxmlformats.org/officeDocument/2006/relationships" r:id="rId1"/>
            </a:rPr>
            <a:t>Reference</a:t>
          </a:r>
          <a:r>
            <a:rPr lang="en-US" sz="1300" kern="1200" dirty="0"/>
            <a:t> </a:t>
          </a:r>
          <a:br>
            <a:rPr lang="en-US" sz="1300" kern="1200" dirty="0"/>
          </a:br>
          <a:endParaRPr lang="en-US" sz="1300" kern="1200" dirty="0"/>
        </a:p>
      </dsp:txBody>
      <dsp:txXfrm rot="-5400000">
        <a:off x="962672" y="2410898"/>
        <a:ext cx="2950178" cy="788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4F143-1512-415B-B278-D5471FEC824C}">
      <dsp:nvSpPr>
        <dsp:cNvPr id="0" name=""/>
        <dsp:cNvSpPr/>
      </dsp:nvSpPr>
      <dsp:spPr>
        <a:xfrm rot="5400000">
          <a:off x="-206286" y="208344"/>
          <a:ext cx="1375244" cy="962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SWT</a:t>
          </a:r>
          <a:endParaRPr lang="en-US" sz="2800" kern="1200" dirty="0"/>
        </a:p>
      </dsp:txBody>
      <dsp:txXfrm rot="-5400000">
        <a:off x="1" y="483394"/>
        <a:ext cx="962671" cy="412573"/>
      </dsp:txXfrm>
    </dsp:sp>
    <dsp:sp modelId="{FB23235F-A4D0-4335-8CB5-441C3E28788D}">
      <dsp:nvSpPr>
        <dsp:cNvPr id="0" name=""/>
        <dsp:cNvSpPr/>
      </dsp:nvSpPr>
      <dsp:spPr>
        <a:xfrm rot="5400000">
          <a:off x="2571619" y="-1606890"/>
          <a:ext cx="893908" cy="41118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Does not allow creation of  multiple Display instances (Multiple UI threads)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createDisplay</a:t>
          </a:r>
          <a:r>
            <a:rPr lang="en-US" sz="1300" kern="1200" dirty="0"/>
            <a:t>() method in Display.java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'</a:t>
          </a:r>
          <a:r>
            <a:rPr lang="en-US" sz="1300" kern="1200" dirty="0" err="1"/>
            <a:t>gdk_threads_enter</a:t>
          </a:r>
          <a:r>
            <a:rPr lang="en-US" sz="1300" kern="1200" dirty="0"/>
            <a:t>()' and  '</a:t>
          </a:r>
          <a:r>
            <a:rPr lang="en-US" sz="1300" kern="1200" dirty="0" err="1"/>
            <a:t>gdk_threads_leave</a:t>
          </a:r>
          <a:r>
            <a:rPr lang="en-US" sz="1300" kern="1200" dirty="0"/>
            <a:t>()’ </a:t>
          </a:r>
        </a:p>
      </dsp:txBody>
      <dsp:txXfrm rot="-5400000">
        <a:off x="962672" y="45694"/>
        <a:ext cx="4068167" cy="806634"/>
      </dsp:txXfrm>
    </dsp:sp>
    <dsp:sp modelId="{80D05C66-2851-4A27-8E81-C1B7A90CD9C8}">
      <dsp:nvSpPr>
        <dsp:cNvPr id="0" name=""/>
        <dsp:cNvSpPr/>
      </dsp:nvSpPr>
      <dsp:spPr>
        <a:xfrm rot="5400000">
          <a:off x="-206286" y="1386370"/>
          <a:ext cx="1375244" cy="962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GTK</a:t>
          </a:r>
          <a:endParaRPr lang="en-US" sz="2800" kern="1200" dirty="0"/>
        </a:p>
      </dsp:txBody>
      <dsp:txXfrm rot="-5400000">
        <a:off x="1" y="1661420"/>
        <a:ext cx="962671" cy="412573"/>
      </dsp:txXfrm>
    </dsp:sp>
    <dsp:sp modelId="{55D083E4-D416-4C1B-8D49-21B78E0A52C8}">
      <dsp:nvSpPr>
        <dsp:cNvPr id="0" name=""/>
        <dsp:cNvSpPr/>
      </dsp:nvSpPr>
      <dsp:spPr>
        <a:xfrm rot="5400000">
          <a:off x="2571619" y="-428864"/>
          <a:ext cx="893908" cy="41118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GTK's design philosophy is based on a single UI thread to manage the application's event loop and UI updates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GTK is thread aware but not thread safe</a:t>
          </a:r>
        </a:p>
      </dsp:txBody>
      <dsp:txXfrm rot="-5400000">
        <a:off x="962672" y="1223720"/>
        <a:ext cx="4068167" cy="806634"/>
      </dsp:txXfrm>
    </dsp:sp>
    <dsp:sp modelId="{007032AC-0E7A-451F-9D9A-43AA36185D91}">
      <dsp:nvSpPr>
        <dsp:cNvPr id="0" name=""/>
        <dsp:cNvSpPr/>
      </dsp:nvSpPr>
      <dsp:spPr>
        <a:xfrm rot="5400000">
          <a:off x="-206286" y="2564396"/>
          <a:ext cx="1375244" cy="9626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Linux</a:t>
          </a:r>
          <a:endParaRPr lang="en-US" sz="2800" kern="1200" dirty="0"/>
        </a:p>
      </dsp:txBody>
      <dsp:txXfrm rot="-5400000">
        <a:off x="1" y="2839446"/>
        <a:ext cx="962671" cy="412573"/>
      </dsp:txXfrm>
    </dsp:sp>
    <dsp:sp modelId="{D836C7BB-2550-45D3-AF9D-4C5D55930F84}">
      <dsp:nvSpPr>
        <dsp:cNvPr id="0" name=""/>
        <dsp:cNvSpPr/>
      </dsp:nvSpPr>
      <dsp:spPr>
        <a:xfrm rot="5400000">
          <a:off x="2571619" y="749162"/>
          <a:ext cx="893908" cy="41118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hlinkClick xmlns:r="http://schemas.openxmlformats.org/officeDocument/2006/relationships" r:id="rId1"/>
            </a:rPr>
            <a:t>Reference</a:t>
          </a:r>
          <a:r>
            <a:rPr lang="en-US" sz="1300" kern="1200" dirty="0"/>
            <a:t> on GTK’s design based on single UI thread.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hlinkClick xmlns:r="http://schemas.openxmlformats.org/officeDocument/2006/relationships" r:id="rId2"/>
            </a:rPr>
            <a:t>Reference</a:t>
          </a:r>
          <a:r>
            <a:rPr lang="en-US" sz="1300" kern="1200" dirty="0"/>
            <a:t> on GDK is not thread safe.</a:t>
          </a:r>
        </a:p>
      </dsp:txBody>
      <dsp:txXfrm rot="-5400000">
        <a:off x="962672" y="2401747"/>
        <a:ext cx="4068167" cy="806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8ECA3-7B96-4E30-BADD-B636FA57EA3A}" type="datetimeFigureOut">
              <a:rPr lang="en-US" sz="1000" smtClean="0"/>
              <a:t>7/17/2024</a:t>
            </a:fld>
            <a:endParaRPr lang="en-US" sz="1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A9017-B0A1-4E7D-9567-EB5C242F50F6}" type="slidenum">
              <a:rPr lang="en-US" sz="1000" smtClean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3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18F9B-3407-4BFA-A85B-B4A674746F0E}" type="datetimeFigureOut">
              <a:rPr lang="de-DE" smtClean="0"/>
              <a:t>17.07.2024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1571E-2746-427A-9453-2A5312736AD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19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TAS Logo Bgr">
            <a:extLst>
              <a:ext uri="{FF2B5EF4-FFF2-40B4-BE49-F238E27FC236}">
                <a16:creationId xmlns:a16="http://schemas.microsoft.com/office/drawing/2014/main" id="{9EBB4152-52FC-8390-032A-500F0339F603}"/>
              </a:ext>
            </a:extLst>
          </p:cNvPr>
          <p:cNvSpPr/>
          <p:nvPr userDrawn="1"/>
        </p:nvSpPr>
        <p:spPr>
          <a:xfrm>
            <a:off x="9305925" y="273844"/>
            <a:ext cx="1663700" cy="562436"/>
          </a:xfrm>
          <a:custGeom>
            <a:avLst/>
            <a:gdLst>
              <a:gd name="connsiteX0" fmla="*/ 278607 w 1663700"/>
              <a:gd name="connsiteY0" fmla="*/ 0 h 562436"/>
              <a:gd name="connsiteX1" fmla="*/ 281186 w 1663700"/>
              <a:gd name="connsiteY1" fmla="*/ 262 h 562436"/>
              <a:gd name="connsiteX2" fmla="*/ 1663700 w 1663700"/>
              <a:gd name="connsiteY2" fmla="*/ 262 h 562436"/>
              <a:gd name="connsiteX3" fmla="*/ 1663700 w 1663700"/>
              <a:gd name="connsiteY3" fmla="*/ 562436 h 562436"/>
              <a:gd name="connsiteX4" fmla="*/ 278607 w 1663700"/>
              <a:gd name="connsiteY4" fmla="*/ 562436 h 562436"/>
              <a:gd name="connsiteX5" fmla="*/ 0 w 1663700"/>
              <a:gd name="connsiteY5" fmla="*/ 281218 h 562436"/>
              <a:gd name="connsiteX6" fmla="*/ 278607 w 1663700"/>
              <a:gd name="connsiteY6" fmla="*/ 0 h 56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700" h="562436">
                <a:moveTo>
                  <a:pt x="278607" y="0"/>
                </a:moveTo>
                <a:lnTo>
                  <a:pt x="281186" y="262"/>
                </a:lnTo>
                <a:lnTo>
                  <a:pt x="1663700" y="262"/>
                </a:lnTo>
                <a:lnTo>
                  <a:pt x="1663700" y="562436"/>
                </a:lnTo>
                <a:lnTo>
                  <a:pt x="278607" y="562436"/>
                </a:lnTo>
                <a:cubicBezTo>
                  <a:pt x="124737" y="562436"/>
                  <a:pt x="0" y="436531"/>
                  <a:pt x="0" y="281218"/>
                </a:cubicBezTo>
                <a:cubicBezTo>
                  <a:pt x="0" y="125905"/>
                  <a:pt x="124737" y="0"/>
                  <a:pt x="2786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ETAS logo">
            <a:extLst>
              <a:ext uri="{FF2B5EF4-FFF2-40B4-BE49-F238E27FC236}">
                <a16:creationId xmlns:a16="http://schemas.microsoft.com/office/drawing/2014/main" id="{75669A1B-5F57-AA4E-00F4-2CB08CCE4BCE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23" name="Title">
            <a:extLst>
              <a:ext uri="{FF2B5EF4-FFF2-40B4-BE49-F238E27FC236}">
                <a16:creationId xmlns:a16="http://schemas.microsoft.com/office/drawing/2014/main" id="{265B0DED-4496-4455-A22A-1B79C89603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599" y="2628000"/>
            <a:ext cx="10454214" cy="487313"/>
          </a:xfrm>
          <a:prstGeom prst="rect">
            <a:avLst/>
          </a:prstGeom>
          <a:noFill/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Presentation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5796DE-8507-6391-E146-5DF77EC6E394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8" y="3178799"/>
            <a:ext cx="10454215" cy="3747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33188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35" userDrawn="1">
          <p15:clr>
            <a:srgbClr val="FBAE40"/>
          </p15:clr>
        </p15:guide>
        <p15:guide id="4" orient="horz" pos="1652" userDrawn="1">
          <p15:clr>
            <a:srgbClr val="FBAE40"/>
          </p15:clr>
        </p15:guide>
        <p15:guide id="6" pos="148" userDrawn="1">
          <p15:clr>
            <a:srgbClr val="FBAE40"/>
          </p15:clr>
        </p15:guide>
        <p15:guide id="7" orient="horz" pos="224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68C5F-1C36-4EA1-8151-956FB961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12E50C1-A75F-44C6-BB69-C486BA71626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199"/>
            <a:ext cx="10427633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8F0D1D-E672-4397-A73E-75BD97842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Subline (optional)</a:t>
            </a:r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E0989A26-A906-43E2-930C-7E873ABF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395949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3449" userDrawn="1">
          <p15:clr>
            <a:srgbClr val="FBAE40"/>
          </p15:clr>
        </p15:guide>
        <p15:guide id="4" orient="horz" pos="126">
          <p15:clr>
            <a:srgbClr val="FBAE40"/>
          </p15:clr>
        </p15:guide>
        <p15:guide id="5" orient="horz" pos="670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23" userDrawn="1">
          <p15:clr>
            <a:srgbClr val="FBAE40"/>
          </p15:clr>
        </p15:guide>
        <p15:guide id="8" pos="34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69B85-B5DE-4697-8BEB-7D02EA61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AB4C37-96CA-4B5E-93DB-1879107CFF63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5554800" y="1285199"/>
            <a:ext cx="5148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D39D0AF-38AC-4462-A7DC-DD4F4A3A456A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200"/>
            <a:ext cx="5148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3E9A2-6E98-4D89-8C56-7C37A8769B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7" name="Chapter_titleonly">
            <a:extLst>
              <a:ext uri="{FF2B5EF4-FFF2-40B4-BE49-F238E27FC236}">
                <a16:creationId xmlns:a16="http://schemas.microsoft.com/office/drawing/2014/main" id="{AC8CDF63-ECFB-4943-9998-6CC0808C87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13761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pos="3423">
          <p15:clr>
            <a:srgbClr val="FBAE40"/>
          </p15:clr>
        </p15:guide>
        <p15:guide id="4" pos="3493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orient="horz" pos="80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5D2C-DE67-4E7B-8A67-3E6284F2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BA14D81-B286-4F95-9D12-8B9323FD033F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7313739" y="1285199"/>
            <a:ext cx="3384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6C2A0-3C29-4633-83CC-40E0E3495BA1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3793670" y="1285198"/>
            <a:ext cx="3384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B0F874D-F7A6-421C-97F2-47F79D5FF1A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599" y="1285198"/>
            <a:ext cx="3384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E0D27A-5F71-4454-BC37-F7A765E38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462D58E9-B2F9-4214-9A35-C9CCAF97F5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55600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23" userDrawn="1">
          <p15:clr>
            <a:srgbClr val="FBAE40"/>
          </p15:clr>
        </p15:guide>
        <p15:guide id="2" pos="3492" userDrawn="1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pos="169">
          <p15:clr>
            <a:srgbClr val="FBAE40"/>
          </p15:clr>
        </p15:guide>
        <p15:guide id="9" pos="6739">
          <p15:clr>
            <a:srgbClr val="FBAE40"/>
          </p15:clr>
        </p15:guide>
        <p15:guide id="10" orient="horz" pos="80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FF06B-6623-4FE3-9438-D1ED9BA7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B7BAA02-7B9C-4CB1-9F8D-E29F8E300BA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197434" y="1285200"/>
            <a:ext cx="2502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520C7D-8054-4DC4-AAA1-AA43D36F6957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5556679" y="1285199"/>
            <a:ext cx="2502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C9122A-AB0E-451E-BE34-D2C939CBA07C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2915922" y="1285199"/>
            <a:ext cx="2502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9AB8935-47B3-4F9E-B9EB-248054D1B4F5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199"/>
            <a:ext cx="2502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B33063-9774-482E-A8E0-1E73CAAE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9" name="Chapter_titleonly">
            <a:extLst>
              <a:ext uri="{FF2B5EF4-FFF2-40B4-BE49-F238E27FC236}">
                <a16:creationId xmlns:a16="http://schemas.microsoft.com/office/drawing/2014/main" id="{5F11608D-6A62-4738-A3F7-394153066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599441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423">
          <p15:clr>
            <a:srgbClr val="FBAE40"/>
          </p15:clr>
        </p15:guide>
        <p15:guide id="6" pos="3493">
          <p15:clr>
            <a:srgbClr val="FBAE40"/>
          </p15:clr>
        </p15:guide>
        <p15:guide id="7" orient="horz" pos="3451">
          <p15:clr>
            <a:srgbClr val="FBAE40"/>
          </p15:clr>
        </p15:guide>
        <p15:guide id="8" orient="horz" pos="126">
          <p15:clr>
            <a:srgbClr val="FBAE40"/>
          </p15:clr>
        </p15:guide>
        <p15:guide id="9" orient="horz" pos="670">
          <p15:clr>
            <a:srgbClr val="FBAE40"/>
          </p15:clr>
        </p15:guide>
        <p15:guide id="10" pos="169">
          <p15:clr>
            <a:srgbClr val="FBAE40"/>
          </p15:clr>
        </p15:guide>
        <p15:guide id="11" pos="6739">
          <p15:clr>
            <a:srgbClr val="FBAE40"/>
          </p15:clr>
        </p15:guide>
        <p15:guide id="12" orient="horz" pos="80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row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2B1AB-BAD0-4F72-82EC-045EEEF7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8F192F-3CD1-475A-A778-BD0FB0550530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273600" y="3456000"/>
            <a:ext cx="10422324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7C7D70B-1F4D-4BB6-99FB-25C7BF4061D5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599" y="1284288"/>
            <a:ext cx="10425924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AB48EB-460C-47D7-AF2F-FD00D78FE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C6FBC313-2CD9-4780-A46D-DFA80E01F0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549001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1">
          <p15:clr>
            <a:srgbClr val="FBAE40"/>
          </p15:clr>
        </p15:guide>
        <p15:guide id="2" orient="horz" pos="126">
          <p15:clr>
            <a:srgbClr val="FBAE40"/>
          </p15:clr>
        </p15:guide>
        <p15:guide id="3" orient="horz" pos="670">
          <p15:clr>
            <a:srgbClr val="FBAE40"/>
          </p15:clr>
        </p15:guide>
        <p15:guide id="4" pos="169">
          <p15:clr>
            <a:srgbClr val="FBAE40"/>
          </p15:clr>
        </p15:guide>
        <p15:guide id="5" pos="6739">
          <p15:clr>
            <a:srgbClr val="FBAE40"/>
          </p15:clr>
        </p15:guide>
        <p15:guide id="8" orient="horz" pos="801">
          <p15:clr>
            <a:srgbClr val="FBAE40"/>
          </p15:clr>
        </p15:guide>
        <p15:guide id="9" pos="3423" userDrawn="1">
          <p15:clr>
            <a:srgbClr val="FBAE40"/>
          </p15:clr>
        </p15:guide>
        <p15:guide id="10" pos="349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rows, 2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BBC83-4E38-4A40-B1BB-566E8FD7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21E6882C-C56E-413E-9B30-A8E2B98DC67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542874" y="3456000"/>
            <a:ext cx="5148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78A7788-1EE9-4AE9-85BD-957FC70FA2AA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5542875" y="1285200"/>
            <a:ext cx="5148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1746139-A655-4CF2-B08C-61067256A1CC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273599" y="3456000"/>
            <a:ext cx="5148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C67DCBC-47ED-4FAA-A4D6-3A6D7B85A826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599" y="1285200"/>
            <a:ext cx="5148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2C4CC6-3D68-4C7E-887C-CE6E57E59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9" name="Chapter_titleonly">
            <a:extLst>
              <a:ext uri="{FF2B5EF4-FFF2-40B4-BE49-F238E27FC236}">
                <a16:creationId xmlns:a16="http://schemas.microsoft.com/office/drawing/2014/main" id="{17050C2A-25DD-4D88-9F40-49F91F3A5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840548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1">
          <p15:clr>
            <a:srgbClr val="FBAE40"/>
          </p15:clr>
        </p15:guide>
        <p15:guide id="2" orient="horz" pos="126">
          <p15:clr>
            <a:srgbClr val="FBAE40"/>
          </p15:clr>
        </p15:guide>
        <p15:guide id="3" orient="horz" pos="670">
          <p15:clr>
            <a:srgbClr val="FBAE40"/>
          </p15:clr>
        </p15:guide>
        <p15:guide id="6" pos="169">
          <p15:clr>
            <a:srgbClr val="FBAE40"/>
          </p15:clr>
        </p15:guide>
        <p15:guide id="7" pos="6739">
          <p15:clr>
            <a:srgbClr val="FBAE40"/>
          </p15:clr>
        </p15:guide>
        <p15:guide id="8" pos="3423">
          <p15:clr>
            <a:srgbClr val="FBAE40"/>
          </p15:clr>
        </p15:guide>
        <p15:guide id="9" pos="3489">
          <p15:clr>
            <a:srgbClr val="FBAE40"/>
          </p15:clr>
        </p15:guide>
        <p15:guide id="10" orient="horz" pos="80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rows, 3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2FDA7-FE15-4FAD-95DE-29027116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E1A8ABE7-C05A-4B3B-A486-DD3740D37A2F}"/>
              </a:ext>
            </a:extLst>
          </p:cNvPr>
          <p:cNvSpPr>
            <a:spLocks noGrp="1"/>
          </p:cNvSpPr>
          <p:nvPr>
            <p:ph sz="quarter" idx="6" hasCustomPrompt="1"/>
          </p:nvPr>
        </p:nvSpPr>
        <p:spPr>
          <a:xfrm>
            <a:off x="7303800" y="3456000"/>
            <a:ext cx="3384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0D97396-AE56-4BDB-8BF8-9AC090F31022}"/>
              </a:ext>
            </a:extLst>
          </p:cNvPr>
          <p:cNvSpPr>
            <a:spLocks noGrp="1"/>
          </p:cNvSpPr>
          <p:nvPr>
            <p:ph sz="quarter" idx="5" hasCustomPrompt="1"/>
          </p:nvPr>
        </p:nvSpPr>
        <p:spPr>
          <a:xfrm>
            <a:off x="7303799" y="1285200"/>
            <a:ext cx="3384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4C065D0E-C879-47A7-9D4A-52491EC528D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787620" y="3456000"/>
            <a:ext cx="3384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AE77E8D-9049-4694-92CC-298062260767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3787619" y="1285200"/>
            <a:ext cx="3384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A38E2F1-ABBA-4D35-B6B5-069FD6EB8C7C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273600" y="3456000"/>
            <a:ext cx="3384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32640BF-9690-4E06-959E-8BC99FE658AA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200"/>
            <a:ext cx="3384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07168CC-0BBC-4664-89B2-114D47A1A7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11" name="Chapter_titleonly">
            <a:extLst>
              <a:ext uri="{FF2B5EF4-FFF2-40B4-BE49-F238E27FC236}">
                <a16:creationId xmlns:a16="http://schemas.microsoft.com/office/drawing/2014/main" id="{E9FDF173-2B1A-4ABD-B6CC-78B89CC7CF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575442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23" userDrawn="1">
          <p15:clr>
            <a:srgbClr val="FBAE40"/>
          </p15:clr>
        </p15:guide>
        <p15:guide id="2" pos="3492" userDrawn="1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pos="169">
          <p15:clr>
            <a:srgbClr val="FBAE40"/>
          </p15:clr>
        </p15:guide>
        <p15:guide id="9" pos="6739">
          <p15:clr>
            <a:srgbClr val="FBAE40"/>
          </p15:clr>
        </p15:guide>
        <p15:guide id="10" orient="horz" pos="80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rows, 4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995B07-6F51-4129-BDE0-D9A1FC41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96C6AE49-6692-41E5-A172-772865D77879}"/>
              </a:ext>
            </a:extLst>
          </p:cNvPr>
          <p:cNvSpPr>
            <a:spLocks noGrp="1"/>
          </p:cNvSpPr>
          <p:nvPr>
            <p:ph sz="quarter" idx="8" hasCustomPrompt="1"/>
          </p:nvPr>
        </p:nvSpPr>
        <p:spPr>
          <a:xfrm>
            <a:off x="8172880" y="3456000"/>
            <a:ext cx="2520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92661227-4654-46A3-9865-9B37C6D4664A}"/>
              </a:ext>
            </a:extLst>
          </p:cNvPr>
          <p:cNvSpPr>
            <a:spLocks noGrp="1"/>
          </p:cNvSpPr>
          <p:nvPr>
            <p:ph sz="quarter" idx="7" hasCustomPrompt="1"/>
          </p:nvPr>
        </p:nvSpPr>
        <p:spPr>
          <a:xfrm>
            <a:off x="8172880" y="1285200"/>
            <a:ext cx="2520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C25DD92E-C6E7-4875-879A-9822511F666C}"/>
              </a:ext>
            </a:extLst>
          </p:cNvPr>
          <p:cNvSpPr>
            <a:spLocks noGrp="1"/>
          </p:cNvSpPr>
          <p:nvPr>
            <p:ph sz="quarter" idx="6" hasCustomPrompt="1"/>
          </p:nvPr>
        </p:nvSpPr>
        <p:spPr>
          <a:xfrm>
            <a:off x="5538585" y="3456000"/>
            <a:ext cx="2520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CAE9C8B0-AD4B-41AC-9392-3A8404CC3312}"/>
              </a:ext>
            </a:extLst>
          </p:cNvPr>
          <p:cNvSpPr>
            <a:spLocks noGrp="1"/>
          </p:cNvSpPr>
          <p:nvPr>
            <p:ph sz="quarter" idx="5" hasCustomPrompt="1"/>
          </p:nvPr>
        </p:nvSpPr>
        <p:spPr>
          <a:xfrm>
            <a:off x="5538586" y="1285200"/>
            <a:ext cx="2520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8775DE31-6351-4849-B9B2-E0AD78E11ED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904292" y="3456000"/>
            <a:ext cx="2520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6AA26A2-A0D7-402B-B016-829C5616370C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2904293" y="1285200"/>
            <a:ext cx="2520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BABBBF9-4757-490D-B16F-E205582000C9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273600" y="3456000"/>
            <a:ext cx="2520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08B6E0-6EE0-4D08-BB61-040DB4D6D035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200"/>
            <a:ext cx="2520000" cy="2016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3AE427-A8C1-4A26-8C43-1A3DB1987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13" name="Chapter_titleonly">
            <a:extLst>
              <a:ext uri="{FF2B5EF4-FFF2-40B4-BE49-F238E27FC236}">
                <a16:creationId xmlns:a16="http://schemas.microsoft.com/office/drawing/2014/main" id="{AAC6FC1A-47B7-490D-94A5-DEE5A29F3F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202830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423">
          <p15:clr>
            <a:srgbClr val="FBAE40"/>
          </p15:clr>
        </p15:guide>
        <p15:guide id="6" pos="3488">
          <p15:clr>
            <a:srgbClr val="FBAE40"/>
          </p15:clr>
        </p15:guide>
        <p15:guide id="7" orient="horz" pos="3451">
          <p15:clr>
            <a:srgbClr val="FBAE40"/>
          </p15:clr>
        </p15:guide>
        <p15:guide id="8" orient="horz" pos="126">
          <p15:clr>
            <a:srgbClr val="FBAE40"/>
          </p15:clr>
        </p15:guide>
        <p15:guide id="9" orient="horz" pos="670">
          <p15:clr>
            <a:srgbClr val="FBAE40"/>
          </p15:clr>
        </p15:guide>
        <p15:guide id="10" pos="169">
          <p15:clr>
            <a:srgbClr val="FBAE40"/>
          </p15:clr>
        </p15:guide>
        <p15:guide id="11" pos="6739">
          <p15:clr>
            <a:srgbClr val="FBAE40"/>
          </p15:clr>
        </p15:guide>
        <p15:guide id="12" orient="horz" pos="80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with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2853D-57F2-40AA-8B04-60EAD1BE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3" hasCustomPrompt="1"/>
          </p:nvPr>
        </p:nvSpPr>
        <p:spPr>
          <a:xfrm>
            <a:off x="5556250" y="5139186"/>
            <a:ext cx="5147310" cy="32697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000"/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Font typeface="Arial" panose="020B0604020202020204" pitchFamily="34" charset="0"/>
              <a:buNone/>
              <a:defRPr sz="900"/>
            </a:lvl4pPr>
            <a:lvl5pPr marL="0" indent="0">
              <a:spcBef>
                <a:spcPts val="0"/>
              </a:spcBef>
              <a:buFont typeface="Arial" panose="020B0604020202020204" pitchFamily="34" charset="0"/>
              <a:buNone/>
              <a:defRPr sz="900"/>
            </a:lvl5pPr>
          </a:lstStyle>
          <a:p>
            <a:pPr lvl="0"/>
            <a:r>
              <a:rPr lang="en-US" noProof="1"/>
              <a:t>Picture description</a:t>
            </a:r>
          </a:p>
        </p:txBody>
      </p:sp>
      <p:sp>
        <p:nvSpPr>
          <p:cNvPr id="8" name="Picture Placeholder 1"/>
          <p:cNvSpPr>
            <a:spLocks noGrp="1" noChangeAspect="1"/>
          </p:cNvSpPr>
          <p:nvPr>
            <p:ph type="pic" sz="quarter" idx="2" hasCustomPrompt="1"/>
          </p:nvPr>
        </p:nvSpPr>
        <p:spPr>
          <a:xfrm>
            <a:off x="5556251" y="1285874"/>
            <a:ext cx="5137149" cy="376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 noProof="1"/>
              <a:t>Please insert picture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A291BB3-8223-43B7-8220-44C58BDBAADD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1" y="1285200"/>
            <a:ext cx="51112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ED132E-6AE2-49EE-A9D5-E6F9E9B90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10" name="Chapter_titleonly">
            <a:extLst>
              <a:ext uri="{FF2B5EF4-FFF2-40B4-BE49-F238E27FC236}">
                <a16:creationId xmlns:a16="http://schemas.microsoft.com/office/drawing/2014/main" id="{689FE125-04DD-4619-8AAD-54AB6DEE07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000287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9">
          <p15:clr>
            <a:srgbClr val="FBAE40"/>
          </p15:clr>
        </p15:guide>
        <p15:guide id="2" orient="horz" pos="126">
          <p15:clr>
            <a:srgbClr val="FBAE40"/>
          </p15:clr>
        </p15:guide>
        <p15:guide id="3" pos="6739">
          <p15:clr>
            <a:srgbClr val="FBAE40"/>
          </p15:clr>
        </p15:guide>
        <p15:guide id="4" orient="horz" pos="3451">
          <p15:clr>
            <a:srgbClr val="FBAE40"/>
          </p15:clr>
        </p15:guide>
        <p15:guide id="5" orient="horz" pos="670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395">
          <p15:clr>
            <a:srgbClr val="FBAE40"/>
          </p15:clr>
        </p15:guide>
        <p15:guide id="8" pos="349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ong headlin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129C8-A104-4331-88EA-1324755E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dirty="0">
              <a:solidFill>
                <a:srgbClr val="164293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E8E5790-A5CA-4244-B1BD-58F6C8FCDA35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717674"/>
            <a:ext cx="10428480" cy="374755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560C3E-DFEB-4D14-8DF6-A412BB884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1141785"/>
            <a:ext cx="9154800" cy="359345"/>
          </a:xfrm>
        </p:spPr>
        <p:txBody>
          <a:bodyPr/>
          <a:lstStyle/>
          <a:p>
            <a:r>
              <a:rPr lang="en-US" noProof="1"/>
              <a:t>Subline (optional)</a:t>
            </a:r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819AD6F-E318-4BE8-AD29-3105CF876B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800" cy="863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37515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6">
          <p15:clr>
            <a:srgbClr val="FBAE40"/>
          </p15:clr>
        </p15:guide>
        <p15:guide id="3" orient="horz" pos="1082">
          <p15:clr>
            <a:srgbClr val="FBAE40"/>
          </p15:clr>
        </p15:guide>
        <p15:guide id="4" pos="168">
          <p15:clr>
            <a:srgbClr val="FBAE40"/>
          </p15:clr>
        </p15:guide>
        <p15:guide id="5" pos="6744">
          <p15:clr>
            <a:srgbClr val="FBAE40"/>
          </p15:clr>
        </p15:guide>
        <p15:guide id="7" orient="horz" pos="946">
          <p15:clr>
            <a:srgbClr val="FBAE40"/>
          </p15:clr>
        </p15:guide>
        <p15:guide id="8" orient="horz" pos="3451">
          <p15:clr>
            <a:srgbClr val="FBAE40"/>
          </p15:clr>
        </p15:guide>
        <p15:guide id="9" pos="3492" userDrawn="1">
          <p15:clr>
            <a:srgbClr val="FBAE40"/>
          </p15:clr>
        </p15:guide>
        <p15:guide id="10" pos="34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landscape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TAS logo">
            <a:extLst>
              <a:ext uri="{FF2B5EF4-FFF2-40B4-BE49-F238E27FC236}">
                <a16:creationId xmlns:a16="http://schemas.microsoft.com/office/drawing/2014/main" id="{33F0B184-C7AD-BBA5-5113-77F02F5F4E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7" name="Image">
            <a:extLst>
              <a:ext uri="{FF2B5EF4-FFF2-40B4-BE49-F238E27FC236}">
                <a16:creationId xmlns:a16="http://schemas.microsoft.com/office/drawing/2014/main" id="{F9D26032-1F0C-607C-3030-731F714326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0969625" cy="6170613"/>
          </a:xfrm>
          <a:custGeom>
            <a:avLst/>
            <a:gdLst>
              <a:gd name="connsiteX0" fmla="*/ 0 w 10969625"/>
              <a:gd name="connsiteY0" fmla="*/ 0 h 6170613"/>
              <a:gd name="connsiteX1" fmla="*/ 10969625 w 10969625"/>
              <a:gd name="connsiteY1" fmla="*/ 0 h 6170613"/>
              <a:gd name="connsiteX2" fmla="*/ 10969625 w 10969625"/>
              <a:gd name="connsiteY2" fmla="*/ 274106 h 6170613"/>
              <a:gd name="connsiteX3" fmla="*/ 9587112 w 10969625"/>
              <a:gd name="connsiteY3" fmla="*/ 274106 h 6170613"/>
              <a:gd name="connsiteX4" fmla="*/ 9584533 w 10969625"/>
              <a:gd name="connsiteY4" fmla="*/ 273844 h 6170613"/>
              <a:gd name="connsiteX5" fmla="*/ 9305926 w 10969625"/>
              <a:gd name="connsiteY5" fmla="*/ 555062 h 6170613"/>
              <a:gd name="connsiteX6" fmla="*/ 9584533 w 10969625"/>
              <a:gd name="connsiteY6" fmla="*/ 836280 h 6170613"/>
              <a:gd name="connsiteX7" fmla="*/ 10969625 w 10969625"/>
              <a:gd name="connsiteY7" fmla="*/ 836280 h 6170613"/>
              <a:gd name="connsiteX8" fmla="*/ 10969625 w 10969625"/>
              <a:gd name="connsiteY8" fmla="*/ 6170613 h 6170613"/>
              <a:gd name="connsiteX9" fmla="*/ 0 w 10969625"/>
              <a:gd name="connsiteY9" fmla="*/ 6170613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9625" h="6170613">
                <a:moveTo>
                  <a:pt x="0" y="0"/>
                </a:moveTo>
                <a:lnTo>
                  <a:pt x="10969625" y="0"/>
                </a:lnTo>
                <a:lnTo>
                  <a:pt x="10969625" y="274106"/>
                </a:lnTo>
                <a:lnTo>
                  <a:pt x="9587112" y="274106"/>
                </a:lnTo>
                <a:lnTo>
                  <a:pt x="9584533" y="273844"/>
                </a:lnTo>
                <a:cubicBezTo>
                  <a:pt x="9430663" y="273844"/>
                  <a:pt x="9305926" y="399749"/>
                  <a:pt x="9305926" y="555062"/>
                </a:cubicBezTo>
                <a:cubicBezTo>
                  <a:pt x="9305926" y="710375"/>
                  <a:pt x="9430663" y="836280"/>
                  <a:pt x="9584533" y="836280"/>
                </a:cubicBezTo>
                <a:lnTo>
                  <a:pt x="10969625" y="836280"/>
                </a:lnTo>
                <a:lnTo>
                  <a:pt x="10969625" y="6170613"/>
                </a:lnTo>
                <a:lnTo>
                  <a:pt x="0" y="6170613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r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F45DA05-1BA1-E299-A454-038155774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3517354"/>
            <a:ext cx="7584674" cy="2088108"/>
          </a:xfrm>
          <a:custGeom>
            <a:avLst/>
            <a:gdLst>
              <a:gd name="connsiteX0" fmla="*/ 0 w 6276901"/>
              <a:gd name="connsiteY0" fmla="*/ 0 h 1728070"/>
              <a:gd name="connsiteX1" fmla="*/ 5412866 w 6276901"/>
              <a:gd name="connsiteY1" fmla="*/ 0 h 1728070"/>
              <a:gd name="connsiteX2" fmla="*/ 6276901 w 6276901"/>
              <a:gd name="connsiteY2" fmla="*/ 864035 h 1728070"/>
              <a:gd name="connsiteX3" fmla="*/ 6276900 w 6276901"/>
              <a:gd name="connsiteY3" fmla="*/ 864035 h 1728070"/>
              <a:gd name="connsiteX4" fmla="*/ 5412865 w 6276901"/>
              <a:gd name="connsiteY4" fmla="*/ 1728070 h 1728070"/>
              <a:gd name="connsiteX5" fmla="*/ 0 w 6276901"/>
              <a:gd name="connsiteY5" fmla="*/ 1728069 h 17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901" h="1728070">
                <a:moveTo>
                  <a:pt x="0" y="0"/>
                </a:moveTo>
                <a:lnTo>
                  <a:pt x="5412866" y="0"/>
                </a:lnTo>
                <a:cubicBezTo>
                  <a:pt x="5890059" y="0"/>
                  <a:pt x="6276901" y="386842"/>
                  <a:pt x="6276901" y="864035"/>
                </a:cubicBezTo>
                <a:lnTo>
                  <a:pt x="6276900" y="864035"/>
                </a:lnTo>
                <a:cubicBezTo>
                  <a:pt x="6276900" y="1341228"/>
                  <a:pt x="5890058" y="1728070"/>
                  <a:pt x="5412865" y="1728070"/>
                </a:cubicBezTo>
                <a:lnTo>
                  <a:pt x="0" y="172806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tIns="0" rIns="262800" bIns="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1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4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051">
          <p15:clr>
            <a:srgbClr val="FBAE40"/>
          </p15:clr>
        </p15:guide>
        <p15:guide id="4" pos="6734" userDrawn="1">
          <p15:clr>
            <a:srgbClr val="FBAE40"/>
          </p15:clr>
        </p15:guide>
        <p15:guide id="9" orient="horz" pos="2355">
          <p15:clr>
            <a:srgbClr val="FBAE40"/>
          </p15:clr>
        </p15:guide>
        <p15:guide id="10" pos="14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68C5F-1C36-4EA1-8151-956FB961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dirty="0">
              <a:solidFill>
                <a:srgbClr val="164293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74F6FF-F2DF-4484-A6EA-147BCD9D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A3CFC89-787E-4766-A928-188BC7C6A6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56161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126">
          <p15:clr>
            <a:srgbClr val="FBAE40"/>
          </p15:clr>
        </p15:guide>
        <p15:guide id="4" orient="horz" pos="670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92" userDrawn="1">
          <p15:clr>
            <a:srgbClr val="FBAE40"/>
          </p15:clr>
        </p15:guide>
        <p15:guide id="8" pos="3423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6EC37-6DF2-4553-A285-BCB4F92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26">
          <p15:clr>
            <a:srgbClr val="FBAE40"/>
          </p15:clr>
        </p15:guide>
        <p15:guide id="3" pos="6738">
          <p15:clr>
            <a:srgbClr val="FBAE40"/>
          </p15:clr>
        </p15:guide>
        <p15:guide id="4" orient="horz" pos="3451">
          <p15:clr>
            <a:srgbClr val="FBAE40"/>
          </p15:clr>
        </p15:guide>
        <p15:guide id="5" pos="3492" userDrawn="1">
          <p15:clr>
            <a:srgbClr val="FBAE40"/>
          </p15:clr>
        </p15:guide>
        <p15:guide id="6" pos="3423" userDrawn="1">
          <p15:clr>
            <a:srgbClr val="FBAE40"/>
          </p15:clr>
        </p15:guide>
        <p15:guide id="7" orient="horz" pos="800" userDrawn="1">
          <p15:clr>
            <a:srgbClr val="FBAE40"/>
          </p15:clr>
        </p15:guide>
        <p15:guide id="8" orient="horz" pos="6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TAS Logo Bgr">
            <a:extLst>
              <a:ext uri="{FF2B5EF4-FFF2-40B4-BE49-F238E27FC236}">
                <a16:creationId xmlns:a16="http://schemas.microsoft.com/office/drawing/2014/main" id="{34C1FC2E-7665-451B-A576-523684DC0574}"/>
              </a:ext>
            </a:extLst>
          </p:cNvPr>
          <p:cNvSpPr/>
          <p:nvPr userDrawn="1"/>
        </p:nvSpPr>
        <p:spPr>
          <a:xfrm>
            <a:off x="9305925" y="273844"/>
            <a:ext cx="1663700" cy="562436"/>
          </a:xfrm>
          <a:custGeom>
            <a:avLst/>
            <a:gdLst>
              <a:gd name="connsiteX0" fmla="*/ 278607 w 1663700"/>
              <a:gd name="connsiteY0" fmla="*/ 0 h 562436"/>
              <a:gd name="connsiteX1" fmla="*/ 281186 w 1663700"/>
              <a:gd name="connsiteY1" fmla="*/ 262 h 562436"/>
              <a:gd name="connsiteX2" fmla="*/ 1663700 w 1663700"/>
              <a:gd name="connsiteY2" fmla="*/ 262 h 562436"/>
              <a:gd name="connsiteX3" fmla="*/ 1663700 w 1663700"/>
              <a:gd name="connsiteY3" fmla="*/ 562436 h 562436"/>
              <a:gd name="connsiteX4" fmla="*/ 278607 w 1663700"/>
              <a:gd name="connsiteY4" fmla="*/ 562436 h 562436"/>
              <a:gd name="connsiteX5" fmla="*/ 0 w 1663700"/>
              <a:gd name="connsiteY5" fmla="*/ 281218 h 562436"/>
              <a:gd name="connsiteX6" fmla="*/ 278607 w 1663700"/>
              <a:gd name="connsiteY6" fmla="*/ 0 h 56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700" h="562436">
                <a:moveTo>
                  <a:pt x="278607" y="0"/>
                </a:moveTo>
                <a:lnTo>
                  <a:pt x="281186" y="262"/>
                </a:lnTo>
                <a:lnTo>
                  <a:pt x="1663700" y="262"/>
                </a:lnTo>
                <a:lnTo>
                  <a:pt x="1663700" y="562436"/>
                </a:lnTo>
                <a:lnTo>
                  <a:pt x="278607" y="562436"/>
                </a:lnTo>
                <a:cubicBezTo>
                  <a:pt x="124737" y="562436"/>
                  <a:pt x="0" y="436531"/>
                  <a:pt x="0" y="281218"/>
                </a:cubicBezTo>
                <a:cubicBezTo>
                  <a:pt x="0" y="125905"/>
                  <a:pt x="124737" y="0"/>
                  <a:pt x="2786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ETAS logo">
            <a:extLst>
              <a:ext uri="{FF2B5EF4-FFF2-40B4-BE49-F238E27FC236}">
                <a16:creationId xmlns:a16="http://schemas.microsoft.com/office/drawing/2014/main" id="{7C03C844-13A3-582D-8878-E7452AD783F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27FD407-3A9F-4E23-A6E0-09D3FFEF8A2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7" y="3178799"/>
            <a:ext cx="10454215" cy="3747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Contact data (optional)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F2294D99-E0FC-4AD2-9C6A-A19C9236EB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950" y="2628000"/>
            <a:ext cx="10456863" cy="487313"/>
          </a:xfrm>
          <a:prstGeom prst="rect">
            <a:avLst/>
          </a:prstGeom>
          <a:noFill/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Closing phrase</a:t>
            </a:r>
          </a:p>
        </p:txBody>
      </p:sp>
    </p:spTree>
    <p:extLst>
      <p:ext uri="{BB962C8B-B14F-4D97-AF65-F5344CB8AC3E}">
        <p14:creationId xmlns:p14="http://schemas.microsoft.com/office/powerpoint/2010/main" val="3477041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9" userDrawn="1">
          <p15:clr>
            <a:srgbClr val="FBAE40"/>
          </p15:clr>
        </p15:guide>
        <p15:guide id="4" pos="148" userDrawn="1">
          <p15:clr>
            <a:srgbClr val="FBAE40"/>
          </p15:clr>
        </p15:guide>
        <p15:guide id="5" pos="6735" userDrawn="1">
          <p15:clr>
            <a:srgbClr val="FBAE40"/>
          </p15:clr>
        </p15:guide>
        <p15:guide id="6" orient="horz" pos="22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TAS logo">
            <a:extLst>
              <a:ext uri="{FF2B5EF4-FFF2-40B4-BE49-F238E27FC236}">
                <a16:creationId xmlns:a16="http://schemas.microsoft.com/office/drawing/2014/main" id="{A561492B-A912-5369-D65C-51DF803F43F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7" name="Image">
            <a:extLst>
              <a:ext uri="{FF2B5EF4-FFF2-40B4-BE49-F238E27FC236}">
                <a16:creationId xmlns:a16="http://schemas.microsoft.com/office/drawing/2014/main" id="{3A281DC1-21D5-F9B5-BF53-530440A5DB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18400" y="0"/>
            <a:ext cx="6854400" cy="6170400"/>
          </a:xfrm>
          <a:custGeom>
            <a:avLst/>
            <a:gdLst>
              <a:gd name="connsiteX0" fmla="*/ 5466132 w 6854400"/>
              <a:gd name="connsiteY0" fmla="*/ 273844 h 6170400"/>
              <a:gd name="connsiteX1" fmla="*/ 5187525 w 6854400"/>
              <a:gd name="connsiteY1" fmla="*/ 555062 h 6170400"/>
              <a:gd name="connsiteX2" fmla="*/ 5466132 w 6854400"/>
              <a:gd name="connsiteY2" fmla="*/ 836280 h 6170400"/>
              <a:gd name="connsiteX3" fmla="*/ 6851225 w 6854400"/>
              <a:gd name="connsiteY3" fmla="*/ 836280 h 6170400"/>
              <a:gd name="connsiteX4" fmla="*/ 6851225 w 6854400"/>
              <a:gd name="connsiteY4" fmla="*/ 274106 h 6170400"/>
              <a:gd name="connsiteX5" fmla="*/ 5468711 w 6854400"/>
              <a:gd name="connsiteY5" fmla="*/ 274106 h 6170400"/>
              <a:gd name="connsiteX6" fmla="*/ 0 w 6854400"/>
              <a:gd name="connsiteY6" fmla="*/ 0 h 6170400"/>
              <a:gd name="connsiteX7" fmla="*/ 6854400 w 6854400"/>
              <a:gd name="connsiteY7" fmla="*/ 0 h 6170400"/>
              <a:gd name="connsiteX8" fmla="*/ 6854400 w 6854400"/>
              <a:gd name="connsiteY8" fmla="*/ 6170400 h 6170400"/>
              <a:gd name="connsiteX9" fmla="*/ 0 w 6854400"/>
              <a:gd name="connsiteY9" fmla="*/ 6170400 h 61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4400" h="6170400">
                <a:moveTo>
                  <a:pt x="5466132" y="273844"/>
                </a:moveTo>
                <a:cubicBezTo>
                  <a:pt x="5312262" y="273844"/>
                  <a:pt x="5187525" y="399749"/>
                  <a:pt x="5187525" y="555062"/>
                </a:cubicBezTo>
                <a:cubicBezTo>
                  <a:pt x="5187525" y="710375"/>
                  <a:pt x="5312262" y="836280"/>
                  <a:pt x="5466132" y="836280"/>
                </a:cubicBezTo>
                <a:lnTo>
                  <a:pt x="6851225" y="836280"/>
                </a:lnTo>
                <a:lnTo>
                  <a:pt x="6851225" y="274106"/>
                </a:lnTo>
                <a:lnTo>
                  <a:pt x="5468711" y="274106"/>
                </a:lnTo>
                <a:close/>
                <a:moveTo>
                  <a:pt x="0" y="0"/>
                </a:moveTo>
                <a:lnTo>
                  <a:pt x="6854400" y="0"/>
                </a:lnTo>
                <a:lnTo>
                  <a:pt x="6854400" y="6170400"/>
                </a:lnTo>
                <a:lnTo>
                  <a:pt x="0" y="6170400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1404000" tIns="36000" rIns="2160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62547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/>
              <a:t>Please insert picture – you can find pictures and graphics in the media database of the ETAS brand portal</a:t>
            </a:r>
          </a:p>
          <a:p>
            <a:endParaRPr lang="de-DE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30BF00C-4241-AD69-7BE6-CA1174E1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-1"/>
            <a:ext cx="7199999" cy="6170614"/>
          </a:xfrm>
          <a:custGeom>
            <a:avLst/>
            <a:gdLst>
              <a:gd name="connsiteX0" fmla="*/ 1167 w 7199999"/>
              <a:gd name="connsiteY0" fmla="*/ 0 h 6170614"/>
              <a:gd name="connsiteX1" fmla="*/ 4114692 w 7199999"/>
              <a:gd name="connsiteY1" fmla="*/ 0 h 6170614"/>
              <a:gd name="connsiteX2" fmla="*/ 7199999 w 7199999"/>
              <a:gd name="connsiteY2" fmla="*/ 3085307 h 6170614"/>
              <a:gd name="connsiteX3" fmla="*/ 7199998 w 7199999"/>
              <a:gd name="connsiteY3" fmla="*/ 3085307 h 6170614"/>
              <a:gd name="connsiteX4" fmla="*/ 4114691 w 7199999"/>
              <a:gd name="connsiteY4" fmla="*/ 6170614 h 6170614"/>
              <a:gd name="connsiteX5" fmla="*/ 1167 w 7199999"/>
              <a:gd name="connsiteY5" fmla="*/ 6170613 h 6170614"/>
              <a:gd name="connsiteX6" fmla="*/ 0 w 7199999"/>
              <a:gd name="connsiteY6" fmla="*/ 6170584 h 6170614"/>
              <a:gd name="connsiteX7" fmla="*/ 0 w 7199999"/>
              <a:gd name="connsiteY7" fmla="*/ 30 h 617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99999" h="6170614">
                <a:moveTo>
                  <a:pt x="1167" y="0"/>
                </a:moveTo>
                <a:lnTo>
                  <a:pt x="4114692" y="0"/>
                </a:lnTo>
                <a:cubicBezTo>
                  <a:pt x="5818660" y="0"/>
                  <a:pt x="7199999" y="1381339"/>
                  <a:pt x="7199999" y="3085307"/>
                </a:cubicBezTo>
                <a:lnTo>
                  <a:pt x="7199998" y="3085307"/>
                </a:lnTo>
                <a:cubicBezTo>
                  <a:pt x="7199998" y="4789275"/>
                  <a:pt x="5818659" y="6170614"/>
                  <a:pt x="4114691" y="6170614"/>
                </a:cubicBezTo>
                <a:lnTo>
                  <a:pt x="1167" y="6170613"/>
                </a:lnTo>
                <a:lnTo>
                  <a:pt x="0" y="6170584"/>
                </a:lnTo>
                <a:lnTo>
                  <a:pt x="0" y="3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57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02" userDrawn="1">
          <p15:clr>
            <a:srgbClr val="FBAE40"/>
          </p15:clr>
        </p15:guide>
        <p15:guide id="4" pos="6734" userDrawn="1">
          <p15:clr>
            <a:srgbClr val="FBAE40"/>
          </p15:clr>
        </p15:guide>
        <p15:guide id="9" orient="horz" pos="1830" userDrawn="1">
          <p15:clr>
            <a:srgbClr val="FBAE40"/>
          </p15:clr>
        </p15:guide>
        <p15:guide id="10" pos="1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cutout imag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TAS logo">
            <a:extLst>
              <a:ext uri="{FF2B5EF4-FFF2-40B4-BE49-F238E27FC236}">
                <a16:creationId xmlns:a16="http://schemas.microsoft.com/office/drawing/2014/main" id="{326BA7D4-D9AC-9271-6373-2710699A7163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5934" y="267469"/>
            <a:ext cx="1152000" cy="288000"/>
          </a:xfrm>
          <a:prstGeom prst="rect">
            <a:avLst/>
          </a:prstGeom>
        </p:spPr>
      </p:pic>
      <p:sp>
        <p:nvSpPr>
          <p:cNvPr id="23" name="Title">
            <a:extLst>
              <a:ext uri="{FF2B5EF4-FFF2-40B4-BE49-F238E27FC236}">
                <a16:creationId xmlns:a16="http://schemas.microsoft.com/office/drawing/2014/main" id="{265B0DED-4496-4455-A22A-1B79C89603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600" y="4470399"/>
            <a:ext cx="10452625" cy="1420684"/>
          </a:xfrm>
          <a:prstGeom prst="rect">
            <a:avLst/>
          </a:prstGeom>
          <a:noFill/>
        </p:spPr>
        <p:txBody>
          <a:bodyPr wrap="square" tIns="0" rIns="0" bIns="0" anchor="ctr" anchorCtr="0">
            <a:no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Presentation title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B31E4815-CA3A-FD9B-C7FD-60F318F159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916" y="279530"/>
            <a:ext cx="7140996" cy="4176712"/>
          </a:xfrm>
          <a:custGeom>
            <a:avLst/>
            <a:gdLst>
              <a:gd name="connsiteX0" fmla="*/ 12328 w 7140996"/>
              <a:gd name="connsiteY0" fmla="*/ 0 h 4176712"/>
              <a:gd name="connsiteX1" fmla="*/ 5052640 w 7140996"/>
              <a:gd name="connsiteY1" fmla="*/ 0 h 4176712"/>
              <a:gd name="connsiteX2" fmla="*/ 7140996 w 7140996"/>
              <a:gd name="connsiteY2" fmla="*/ 2088356 h 4176712"/>
              <a:gd name="connsiteX3" fmla="*/ 5052640 w 7140996"/>
              <a:gd name="connsiteY3" fmla="*/ 4176712 h 4176712"/>
              <a:gd name="connsiteX4" fmla="*/ 12328 w 7140996"/>
              <a:gd name="connsiteY4" fmla="*/ 4176712 h 4176712"/>
              <a:gd name="connsiteX5" fmla="*/ 0 w 7140996"/>
              <a:gd name="connsiteY5" fmla="*/ 4176090 h 4176712"/>
              <a:gd name="connsiteX6" fmla="*/ 0 w 7140996"/>
              <a:gd name="connsiteY6" fmla="*/ 623 h 417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0996" h="4176712">
                <a:moveTo>
                  <a:pt x="12328" y="0"/>
                </a:moveTo>
                <a:lnTo>
                  <a:pt x="5052640" y="0"/>
                </a:lnTo>
                <a:cubicBezTo>
                  <a:pt x="6206007" y="0"/>
                  <a:pt x="7140996" y="934989"/>
                  <a:pt x="7140996" y="2088356"/>
                </a:cubicBezTo>
                <a:cubicBezTo>
                  <a:pt x="7140996" y="3241723"/>
                  <a:pt x="6206007" y="4176712"/>
                  <a:pt x="5052640" y="4176712"/>
                </a:cubicBezTo>
                <a:lnTo>
                  <a:pt x="12328" y="4176712"/>
                </a:lnTo>
                <a:lnTo>
                  <a:pt x="0" y="4176090"/>
                </a:lnTo>
                <a:lnTo>
                  <a:pt x="0" y="6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 Please insert picture – you can find pictures and graphics in the media database of the ETAS brand portal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0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34" userDrawn="1">
          <p15:clr>
            <a:srgbClr val="FBAE40"/>
          </p15:clr>
        </p15:guide>
        <p15:guide id="4" orient="horz" pos="2814" userDrawn="1">
          <p15:clr>
            <a:srgbClr val="FBAE40"/>
          </p15:clr>
        </p15:guide>
        <p15:guide id="6" pos="148" userDrawn="1">
          <p15:clr>
            <a:srgbClr val="FBAE40"/>
          </p15:clr>
        </p15:guide>
        <p15:guide id="7" orient="horz" pos="371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40D51-D747-47FA-91DE-26557B98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2" name="Gradient">
            <a:extLst>
              <a:ext uri="{FF2B5EF4-FFF2-40B4-BE49-F238E27FC236}">
                <a16:creationId xmlns:a16="http://schemas.microsoft.com/office/drawing/2014/main" id="{9AC0789D-82F0-FBB2-B386-EC3CB81BE8CE}"/>
              </a:ext>
            </a:extLst>
          </p:cNvPr>
          <p:cNvSpPr>
            <a:spLocks noSelect="1"/>
          </p:cNvSpPr>
          <p:nvPr userDrawn="1"/>
        </p:nvSpPr>
        <p:spPr>
          <a:xfrm>
            <a:off x="1" y="0"/>
            <a:ext cx="10981850" cy="1224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DA116CE8-BDBB-5C54-A38C-019B2FF0386D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9" name="ETAS logo">
            <a:extLst>
              <a:ext uri="{FF2B5EF4-FFF2-40B4-BE49-F238E27FC236}">
                <a16:creationId xmlns:a16="http://schemas.microsoft.com/office/drawing/2014/main" id="{52EE596A-4F70-3EAF-73ED-2F42EABB5DF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2261C0-D171-4E4C-ACE8-EC8367470FB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73657" y="1644651"/>
            <a:ext cx="10429200" cy="3824287"/>
          </a:xfrm>
        </p:spPr>
        <p:txBody>
          <a:bodyPr numCol="2"/>
          <a:lstStyle>
            <a:lvl1pPr marL="378000" indent="-378000">
              <a:lnSpc>
                <a:spcPct val="110000"/>
              </a:lnSpc>
              <a:spcBef>
                <a:spcPts val="2600"/>
              </a:spcBef>
              <a:buClr>
                <a:schemeClr val="tx2"/>
              </a:buClr>
              <a:buFont typeface="+mj-lt"/>
              <a:buAutoNum type="arabicPeriod"/>
              <a:defRPr b="1">
                <a:solidFill>
                  <a:schemeClr val="tx2"/>
                </a:solidFill>
              </a:defRPr>
            </a:lvl1pPr>
            <a:lvl2pPr marL="601200" indent="-216000">
              <a:lnSpc>
                <a:spcPct val="110000"/>
              </a:lnSpc>
              <a:defRPr/>
            </a:lvl2pPr>
            <a:lvl3pPr marL="601200" indent="-216000">
              <a:defRPr/>
            </a:lvl3pPr>
            <a:lvl4pPr marL="378000" indent="0">
              <a:defRPr/>
            </a:lvl4pPr>
            <a:lvl5pPr marL="378000" indent="0">
              <a:defRPr/>
            </a:lvl5pPr>
          </a:lstStyle>
          <a:p>
            <a:pPr lvl="0"/>
            <a:r>
              <a:rPr lang="en-US"/>
              <a:t>Chapter (two columns)</a:t>
            </a:r>
          </a:p>
          <a:p>
            <a:pPr lvl="1"/>
            <a:r>
              <a:rPr lang="en-US"/>
              <a:t>Subitem (optional)</a:t>
            </a:r>
            <a:endParaRPr lang="de-DE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0614A48-C3A7-4012-B369-06AA9E137E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694800"/>
            <a:ext cx="9126135" cy="3593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1"/>
              <a:t>Subline (optional)</a:t>
            </a:r>
          </a:p>
        </p:txBody>
      </p:sp>
      <p:sp>
        <p:nvSpPr>
          <p:cNvPr id="27" name="Chapter_titleonly">
            <a:extLst>
              <a:ext uri="{FF2B5EF4-FFF2-40B4-BE49-F238E27FC236}">
                <a16:creationId xmlns:a16="http://schemas.microsoft.com/office/drawing/2014/main" id="{D9A38C7E-E57C-40FC-B581-5B8A93DB5E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967" cy="432245"/>
          </a:xfrm>
        </p:spPr>
        <p:txBody>
          <a:bodyPr/>
          <a:lstStyle>
            <a:lvl1pPr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57382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4" userDrawn="1">
          <p15:clr>
            <a:srgbClr val="FBAE40"/>
          </p15:clr>
        </p15:guide>
        <p15:guide id="8" orient="horz" pos="3451">
          <p15:clr>
            <a:srgbClr val="FBAE40"/>
          </p15:clr>
        </p15:guide>
        <p15:guide id="12" pos="6743" userDrawn="1">
          <p15:clr>
            <a:srgbClr val="FBAE40"/>
          </p15:clr>
        </p15:guide>
        <p15:guide id="13" pos="171" userDrawn="1">
          <p15:clr>
            <a:srgbClr val="FBAE40"/>
          </p15:clr>
        </p15:guide>
        <p15:guide id="14" orient="horz" pos="126">
          <p15:clr>
            <a:srgbClr val="FBAE40"/>
          </p15:clr>
        </p15:guide>
        <p15:guide id="15" orient="horz" pos="6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58FDE-A627-421C-954B-F012E88F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/>
              <a:pPr defTabSz="914400">
                <a:defRPr/>
              </a:pPr>
              <a:t>‹#›</a:t>
            </a:fld>
            <a:endParaRPr lang="en-US" sz="1800" noProof="1"/>
          </a:p>
        </p:txBody>
      </p:sp>
      <p:sp>
        <p:nvSpPr>
          <p:cNvPr id="3" name="Footnote2inv">
            <a:extLst>
              <a:ext uri="{FF2B5EF4-FFF2-40B4-BE49-F238E27FC236}">
                <a16:creationId xmlns:a16="http://schemas.microsoft.com/office/drawing/2014/main" id="{459A1617-11B5-718C-61A5-F7CC0DEA303B}"/>
              </a:ext>
            </a:extLst>
          </p:cNvPr>
          <p:cNvSpPr txBox="1"/>
          <p:nvPr userDrawn="1"/>
        </p:nvSpPr>
        <p:spPr>
          <a:xfrm>
            <a:off x="273600" y="5797897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ETAS Automotive India Pvt. Ltd..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6" name="Footnote1inv">
            <a:extLst>
              <a:ext uri="{FF2B5EF4-FFF2-40B4-BE49-F238E27FC236}">
                <a16:creationId xmlns:a16="http://schemas.microsoft.com/office/drawing/2014/main" id="{F743C601-FE9C-F5CB-48BB-0285FD5BDB8F}"/>
              </a:ext>
            </a:extLst>
          </p:cNvPr>
          <p:cNvSpPr txBox="1"/>
          <p:nvPr userDrawn="1"/>
        </p:nvSpPr>
        <p:spPr>
          <a:xfrm>
            <a:off x="273600" y="5691032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Latha Patil (ETAS-VOS) | 2024-07-17</a:t>
            </a:r>
          </a:p>
        </p:txBody>
      </p:sp>
      <p:sp>
        <p:nvSpPr>
          <p:cNvPr id="12" name="ETAS logo background">
            <a:extLst>
              <a:ext uri="{FF2B5EF4-FFF2-40B4-BE49-F238E27FC236}">
                <a16:creationId xmlns:a16="http://schemas.microsoft.com/office/drawing/2014/main" id="{77CCFE1E-220D-72FA-3E09-DAE5FA4B7DAA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3" name="ETAS logo">
            <a:extLst>
              <a:ext uri="{FF2B5EF4-FFF2-40B4-BE49-F238E27FC236}">
                <a16:creationId xmlns:a16="http://schemas.microsoft.com/office/drawing/2014/main" id="{B2DD8018-B0C9-6A1B-4D74-4CE67609CC8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15" name="Chapter_title">
            <a:extLst>
              <a:ext uri="{FF2B5EF4-FFF2-40B4-BE49-F238E27FC236}">
                <a16:creationId xmlns:a16="http://schemas.microsoft.com/office/drawing/2014/main" id="{0C07C395-2D30-4D8E-A33F-30B7FD0595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599" y="2628000"/>
            <a:ext cx="10454214" cy="487313"/>
          </a:xfrm>
          <a:prstGeom prst="rect">
            <a:avLst/>
          </a:prstGeom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Chapter title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7165948-C4C3-9364-8895-48C0F8C9FDD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9" y="3178799"/>
            <a:ext cx="10454214" cy="3747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Subtitle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1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1652" userDrawn="1">
          <p15:clr>
            <a:srgbClr val="FBAE40"/>
          </p15:clr>
        </p15:guide>
        <p15:guide id="3" pos="6735" userDrawn="1">
          <p15:clr>
            <a:srgbClr val="FBAE40"/>
          </p15:clr>
        </p15:guide>
        <p15:guide id="4" orient="horz" pos="224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F8882-5D55-4A18-9AEB-F5439CB3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4" name="ETAS logo background">
            <a:extLst>
              <a:ext uri="{FF2B5EF4-FFF2-40B4-BE49-F238E27FC236}">
                <a16:creationId xmlns:a16="http://schemas.microsoft.com/office/drawing/2014/main" id="{FACC1FCD-6B0A-5319-BFFD-B00564ED04FC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5" name="ETAS logo">
            <a:extLst>
              <a:ext uri="{FF2B5EF4-FFF2-40B4-BE49-F238E27FC236}">
                <a16:creationId xmlns:a16="http://schemas.microsoft.com/office/drawing/2014/main" id="{CA83A06B-316D-D893-C76B-3791DBBB2E2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13" name="Image">
            <a:extLst>
              <a:ext uri="{FF2B5EF4-FFF2-40B4-BE49-F238E27FC236}">
                <a16:creationId xmlns:a16="http://schemas.microsoft.com/office/drawing/2014/main" id="{2E3288EB-C40E-A1BD-6874-B8707D1A64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0969200" cy="5468938"/>
          </a:xfrm>
          <a:custGeom>
            <a:avLst/>
            <a:gdLst>
              <a:gd name="connsiteX0" fmla="*/ 0 w 10969200"/>
              <a:gd name="connsiteY0" fmla="*/ 0 h 5468938"/>
              <a:gd name="connsiteX1" fmla="*/ 10969200 w 10969200"/>
              <a:gd name="connsiteY1" fmla="*/ 0 h 5468938"/>
              <a:gd name="connsiteX2" fmla="*/ 10969200 w 10969200"/>
              <a:gd name="connsiteY2" fmla="*/ 278606 h 5468938"/>
              <a:gd name="connsiteX3" fmla="*/ 10141744 w 10969200"/>
              <a:gd name="connsiteY3" fmla="*/ 278606 h 5468938"/>
              <a:gd name="connsiteX4" fmla="*/ 10141744 w 10969200"/>
              <a:gd name="connsiteY4" fmla="*/ 279311 h 5468938"/>
              <a:gd name="connsiteX5" fmla="*/ 10135793 w 10969200"/>
              <a:gd name="connsiteY5" fmla="*/ 279311 h 5468938"/>
              <a:gd name="connsiteX6" fmla="*/ 10134455 w 10969200"/>
              <a:gd name="connsiteY6" fmla="*/ 279177 h 5468938"/>
              <a:gd name="connsiteX7" fmla="*/ 9989888 w 10969200"/>
              <a:gd name="connsiteY7" fmla="*/ 423193 h 5468938"/>
              <a:gd name="connsiteX8" fmla="*/ 10134455 w 10969200"/>
              <a:gd name="connsiteY8" fmla="*/ 567209 h 5468938"/>
              <a:gd name="connsiteX9" fmla="*/ 10861818 w 10969200"/>
              <a:gd name="connsiteY9" fmla="*/ 567209 h 5468938"/>
              <a:gd name="connsiteX10" fmla="*/ 10861818 w 10969200"/>
              <a:gd name="connsiteY10" fmla="*/ 566738 h 5468938"/>
              <a:gd name="connsiteX11" fmla="*/ 10969200 w 10969200"/>
              <a:gd name="connsiteY11" fmla="*/ 566738 h 5468938"/>
              <a:gd name="connsiteX12" fmla="*/ 10969200 w 10969200"/>
              <a:gd name="connsiteY12" fmla="*/ 5468938 h 5468938"/>
              <a:gd name="connsiteX13" fmla="*/ 0 w 10969200"/>
              <a:gd name="connsiteY13" fmla="*/ 5468938 h 54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200" h="5468938">
                <a:moveTo>
                  <a:pt x="0" y="0"/>
                </a:moveTo>
                <a:lnTo>
                  <a:pt x="10969200" y="0"/>
                </a:lnTo>
                <a:lnTo>
                  <a:pt x="10969200" y="278606"/>
                </a:lnTo>
                <a:lnTo>
                  <a:pt x="10141744" y="278606"/>
                </a:lnTo>
                <a:lnTo>
                  <a:pt x="10141744" y="279311"/>
                </a:lnTo>
                <a:lnTo>
                  <a:pt x="10135793" y="279311"/>
                </a:lnTo>
                <a:lnTo>
                  <a:pt x="10134455" y="279177"/>
                </a:lnTo>
                <a:cubicBezTo>
                  <a:pt x="10054613" y="279177"/>
                  <a:pt x="9989888" y="343655"/>
                  <a:pt x="9989888" y="423193"/>
                </a:cubicBezTo>
                <a:cubicBezTo>
                  <a:pt x="9989888" y="502731"/>
                  <a:pt x="10054613" y="567209"/>
                  <a:pt x="10134455" y="567209"/>
                </a:cubicBezTo>
                <a:lnTo>
                  <a:pt x="10861818" y="567209"/>
                </a:lnTo>
                <a:lnTo>
                  <a:pt x="10861818" y="566738"/>
                </a:lnTo>
                <a:lnTo>
                  <a:pt x="10969200" y="566738"/>
                </a:lnTo>
                <a:lnTo>
                  <a:pt x="10969200" y="5468938"/>
                </a:lnTo>
                <a:lnTo>
                  <a:pt x="0" y="5468938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it-IT"/>
          </a:p>
        </p:txBody>
      </p:sp>
      <p:sp>
        <p:nvSpPr>
          <p:cNvPr id="16" name="Chapter title">
            <a:extLst>
              <a:ext uri="{FF2B5EF4-FFF2-40B4-BE49-F238E27FC236}">
                <a16:creationId xmlns:a16="http://schemas.microsoft.com/office/drawing/2014/main" id="{B0941B91-2CC6-54A3-3547-C40FA36DA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03200"/>
            <a:ext cx="7127475" cy="2088108"/>
          </a:xfrm>
          <a:custGeom>
            <a:avLst/>
            <a:gdLst>
              <a:gd name="connsiteX0" fmla="*/ 0 w 7127475"/>
              <a:gd name="connsiteY0" fmla="*/ 0 h 2088108"/>
              <a:gd name="connsiteX1" fmla="*/ 6083421 w 7127475"/>
              <a:gd name="connsiteY1" fmla="*/ 0 h 2088108"/>
              <a:gd name="connsiteX2" fmla="*/ 7127475 w 7127475"/>
              <a:gd name="connsiteY2" fmla="*/ 1044054 h 2088108"/>
              <a:gd name="connsiteX3" fmla="*/ 7127474 w 7127475"/>
              <a:gd name="connsiteY3" fmla="*/ 1044054 h 2088108"/>
              <a:gd name="connsiteX4" fmla="*/ 6083420 w 7127475"/>
              <a:gd name="connsiteY4" fmla="*/ 2088108 h 2088108"/>
              <a:gd name="connsiteX5" fmla="*/ 0 w 7127475"/>
              <a:gd name="connsiteY5" fmla="*/ 2088107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7475" h="2088108">
                <a:moveTo>
                  <a:pt x="0" y="0"/>
                </a:moveTo>
                <a:lnTo>
                  <a:pt x="6083421" y="0"/>
                </a:lnTo>
                <a:cubicBezTo>
                  <a:pt x="6660036" y="0"/>
                  <a:pt x="7127475" y="467439"/>
                  <a:pt x="7127475" y="1044054"/>
                </a:cubicBezTo>
                <a:lnTo>
                  <a:pt x="7127474" y="1044054"/>
                </a:lnTo>
                <a:cubicBezTo>
                  <a:pt x="7127474" y="1620669"/>
                  <a:pt x="6660035" y="2088108"/>
                  <a:pt x="6083420" y="2088108"/>
                </a:cubicBezTo>
                <a:lnTo>
                  <a:pt x="0" y="208810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tIns="0" rIns="262800" bIns="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1"/>
              <a:t>Chapter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37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2485" userDrawn="1">
          <p15:clr>
            <a:srgbClr val="FBAE40"/>
          </p15:clr>
        </p15:guide>
        <p15:guide id="3" orient="horz" pos="277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ize image with description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79BAD-6CC7-42D8-91FA-A914FC42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7" name="ETAS logo background">
            <a:extLst>
              <a:ext uri="{FF2B5EF4-FFF2-40B4-BE49-F238E27FC236}">
                <a16:creationId xmlns:a16="http://schemas.microsoft.com/office/drawing/2014/main" id="{5B75CF22-DECE-85D4-6883-509AABFA95BF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8" name="ETAS logo">
            <a:extLst>
              <a:ext uri="{FF2B5EF4-FFF2-40B4-BE49-F238E27FC236}">
                <a16:creationId xmlns:a16="http://schemas.microsoft.com/office/drawing/2014/main" id="{78300E20-2E5F-AFE4-4860-788D32BB968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5" name="Image">
            <a:extLst>
              <a:ext uri="{FF2B5EF4-FFF2-40B4-BE49-F238E27FC236}">
                <a16:creationId xmlns:a16="http://schemas.microsoft.com/office/drawing/2014/main" id="{3D85E635-DF19-D632-DE02-A7CB23420A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969200" cy="5468938"/>
          </a:xfrm>
          <a:custGeom>
            <a:avLst/>
            <a:gdLst>
              <a:gd name="connsiteX0" fmla="*/ 0 w 10969200"/>
              <a:gd name="connsiteY0" fmla="*/ 0 h 5468938"/>
              <a:gd name="connsiteX1" fmla="*/ 10969200 w 10969200"/>
              <a:gd name="connsiteY1" fmla="*/ 0 h 5468938"/>
              <a:gd name="connsiteX2" fmla="*/ 10969200 w 10969200"/>
              <a:gd name="connsiteY2" fmla="*/ 278606 h 5468938"/>
              <a:gd name="connsiteX3" fmla="*/ 10141744 w 10969200"/>
              <a:gd name="connsiteY3" fmla="*/ 278606 h 5468938"/>
              <a:gd name="connsiteX4" fmla="*/ 10141744 w 10969200"/>
              <a:gd name="connsiteY4" fmla="*/ 279311 h 5468938"/>
              <a:gd name="connsiteX5" fmla="*/ 10135793 w 10969200"/>
              <a:gd name="connsiteY5" fmla="*/ 279311 h 5468938"/>
              <a:gd name="connsiteX6" fmla="*/ 10134455 w 10969200"/>
              <a:gd name="connsiteY6" fmla="*/ 279177 h 5468938"/>
              <a:gd name="connsiteX7" fmla="*/ 9989888 w 10969200"/>
              <a:gd name="connsiteY7" fmla="*/ 423193 h 5468938"/>
              <a:gd name="connsiteX8" fmla="*/ 10134455 w 10969200"/>
              <a:gd name="connsiteY8" fmla="*/ 567209 h 5468938"/>
              <a:gd name="connsiteX9" fmla="*/ 10861818 w 10969200"/>
              <a:gd name="connsiteY9" fmla="*/ 567209 h 5468938"/>
              <a:gd name="connsiteX10" fmla="*/ 10861818 w 10969200"/>
              <a:gd name="connsiteY10" fmla="*/ 566738 h 5468938"/>
              <a:gd name="connsiteX11" fmla="*/ 10969200 w 10969200"/>
              <a:gd name="connsiteY11" fmla="*/ 566738 h 5468938"/>
              <a:gd name="connsiteX12" fmla="*/ 10969200 w 10969200"/>
              <a:gd name="connsiteY12" fmla="*/ 5468938 h 5468938"/>
              <a:gd name="connsiteX13" fmla="*/ 0 w 10969200"/>
              <a:gd name="connsiteY13" fmla="*/ 5468938 h 54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200" h="5468938">
                <a:moveTo>
                  <a:pt x="0" y="0"/>
                </a:moveTo>
                <a:lnTo>
                  <a:pt x="10969200" y="0"/>
                </a:lnTo>
                <a:lnTo>
                  <a:pt x="10969200" y="278606"/>
                </a:lnTo>
                <a:lnTo>
                  <a:pt x="10141744" y="278606"/>
                </a:lnTo>
                <a:lnTo>
                  <a:pt x="10141744" y="279311"/>
                </a:lnTo>
                <a:lnTo>
                  <a:pt x="10135793" y="279311"/>
                </a:lnTo>
                <a:lnTo>
                  <a:pt x="10134455" y="279177"/>
                </a:lnTo>
                <a:cubicBezTo>
                  <a:pt x="10054613" y="279177"/>
                  <a:pt x="9989888" y="343655"/>
                  <a:pt x="9989888" y="423193"/>
                </a:cubicBezTo>
                <a:cubicBezTo>
                  <a:pt x="9989888" y="502731"/>
                  <a:pt x="10054613" y="567209"/>
                  <a:pt x="10134455" y="567209"/>
                </a:cubicBezTo>
                <a:lnTo>
                  <a:pt x="10861818" y="567209"/>
                </a:lnTo>
                <a:lnTo>
                  <a:pt x="10861818" y="566738"/>
                </a:lnTo>
                <a:lnTo>
                  <a:pt x="10969200" y="566738"/>
                </a:lnTo>
                <a:lnTo>
                  <a:pt x="10969200" y="5468938"/>
                </a:lnTo>
                <a:lnTo>
                  <a:pt x="0" y="5468938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it-IT"/>
          </a:p>
        </p:txBody>
      </p:sp>
      <p:sp>
        <p:nvSpPr>
          <p:cNvPr id="6" name="Picture description">
            <a:extLst>
              <a:ext uri="{FF2B5EF4-FFF2-40B4-BE49-F238E27FC236}">
                <a16:creationId xmlns:a16="http://schemas.microsoft.com/office/drawing/2014/main" id="{2D3C108E-A061-890B-84A3-794BC8E63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291200"/>
            <a:ext cx="5556820" cy="900000"/>
          </a:xfrm>
          <a:custGeom>
            <a:avLst/>
            <a:gdLst>
              <a:gd name="connsiteX0" fmla="*/ 0 w 5556820"/>
              <a:gd name="connsiteY0" fmla="*/ 0 h 900000"/>
              <a:gd name="connsiteX1" fmla="*/ 5106820 w 5556820"/>
              <a:gd name="connsiteY1" fmla="*/ 0 h 900000"/>
              <a:gd name="connsiteX2" fmla="*/ 5556820 w 5556820"/>
              <a:gd name="connsiteY2" fmla="*/ 450000 h 900000"/>
              <a:gd name="connsiteX3" fmla="*/ 5106820 w 5556820"/>
              <a:gd name="connsiteY3" fmla="*/ 900000 h 900000"/>
              <a:gd name="connsiteX4" fmla="*/ 0 w 5556820"/>
              <a:gd name="connsiteY4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6820" h="900000">
                <a:moveTo>
                  <a:pt x="0" y="0"/>
                </a:moveTo>
                <a:lnTo>
                  <a:pt x="5106820" y="0"/>
                </a:lnTo>
                <a:cubicBezTo>
                  <a:pt x="5355348" y="0"/>
                  <a:pt x="5556820" y="201472"/>
                  <a:pt x="5556820" y="450000"/>
                </a:cubicBezTo>
                <a:cubicBezTo>
                  <a:pt x="5556820" y="698528"/>
                  <a:pt x="5355348" y="900000"/>
                  <a:pt x="5106820" y="900000"/>
                </a:cubicBezTo>
                <a:lnTo>
                  <a:pt x="0" y="90000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tx2"/>
              </a:gs>
            </a:gsLst>
            <a:lin ang="0" scaled="0"/>
          </a:gradFill>
        </p:spPr>
        <p:txBody>
          <a:bodyPr wrap="square" lIns="248400" anchor="ctr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Picture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8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>
          <p15:clr>
            <a:srgbClr val="FBAE40"/>
          </p15:clr>
        </p15:guide>
        <p15:guide id="2" pos="1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ize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8E1EC-9D82-4CB2-AEF4-0CD5DD83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321C5EC7-540B-3A4B-7BC3-CB23766A55C6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7" name="ETAS logo">
            <a:extLst>
              <a:ext uri="{FF2B5EF4-FFF2-40B4-BE49-F238E27FC236}">
                <a16:creationId xmlns:a16="http://schemas.microsoft.com/office/drawing/2014/main" id="{391F95AC-4C59-A23B-CBA9-AE1BB878E929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5" name="Image">
            <a:extLst>
              <a:ext uri="{FF2B5EF4-FFF2-40B4-BE49-F238E27FC236}">
                <a16:creationId xmlns:a16="http://schemas.microsoft.com/office/drawing/2014/main" id="{7ADC6E1D-0B80-A6F1-7999-C9EEA21234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969200" cy="5468938"/>
          </a:xfrm>
          <a:custGeom>
            <a:avLst/>
            <a:gdLst>
              <a:gd name="connsiteX0" fmla="*/ 0 w 10969200"/>
              <a:gd name="connsiteY0" fmla="*/ 0 h 5468938"/>
              <a:gd name="connsiteX1" fmla="*/ 10969200 w 10969200"/>
              <a:gd name="connsiteY1" fmla="*/ 0 h 5468938"/>
              <a:gd name="connsiteX2" fmla="*/ 10969200 w 10969200"/>
              <a:gd name="connsiteY2" fmla="*/ 278606 h 5468938"/>
              <a:gd name="connsiteX3" fmla="*/ 10141744 w 10969200"/>
              <a:gd name="connsiteY3" fmla="*/ 278606 h 5468938"/>
              <a:gd name="connsiteX4" fmla="*/ 10141744 w 10969200"/>
              <a:gd name="connsiteY4" fmla="*/ 279311 h 5468938"/>
              <a:gd name="connsiteX5" fmla="*/ 10135793 w 10969200"/>
              <a:gd name="connsiteY5" fmla="*/ 279311 h 5468938"/>
              <a:gd name="connsiteX6" fmla="*/ 10134455 w 10969200"/>
              <a:gd name="connsiteY6" fmla="*/ 279177 h 5468938"/>
              <a:gd name="connsiteX7" fmla="*/ 9989888 w 10969200"/>
              <a:gd name="connsiteY7" fmla="*/ 423193 h 5468938"/>
              <a:gd name="connsiteX8" fmla="*/ 10134455 w 10969200"/>
              <a:gd name="connsiteY8" fmla="*/ 567209 h 5468938"/>
              <a:gd name="connsiteX9" fmla="*/ 10861818 w 10969200"/>
              <a:gd name="connsiteY9" fmla="*/ 567209 h 5468938"/>
              <a:gd name="connsiteX10" fmla="*/ 10861818 w 10969200"/>
              <a:gd name="connsiteY10" fmla="*/ 566738 h 5468938"/>
              <a:gd name="connsiteX11" fmla="*/ 10969200 w 10969200"/>
              <a:gd name="connsiteY11" fmla="*/ 566738 h 5468938"/>
              <a:gd name="connsiteX12" fmla="*/ 10969200 w 10969200"/>
              <a:gd name="connsiteY12" fmla="*/ 5468938 h 5468938"/>
              <a:gd name="connsiteX13" fmla="*/ 0 w 10969200"/>
              <a:gd name="connsiteY13" fmla="*/ 5468938 h 54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200" h="5468938">
                <a:moveTo>
                  <a:pt x="0" y="0"/>
                </a:moveTo>
                <a:lnTo>
                  <a:pt x="10969200" y="0"/>
                </a:lnTo>
                <a:lnTo>
                  <a:pt x="10969200" y="278606"/>
                </a:lnTo>
                <a:lnTo>
                  <a:pt x="10141744" y="278606"/>
                </a:lnTo>
                <a:lnTo>
                  <a:pt x="10141744" y="279311"/>
                </a:lnTo>
                <a:lnTo>
                  <a:pt x="10135793" y="279311"/>
                </a:lnTo>
                <a:lnTo>
                  <a:pt x="10134455" y="279177"/>
                </a:lnTo>
                <a:cubicBezTo>
                  <a:pt x="10054613" y="279177"/>
                  <a:pt x="9989888" y="343655"/>
                  <a:pt x="9989888" y="423193"/>
                </a:cubicBezTo>
                <a:cubicBezTo>
                  <a:pt x="9989888" y="502731"/>
                  <a:pt x="10054613" y="567209"/>
                  <a:pt x="10134455" y="567209"/>
                </a:cubicBezTo>
                <a:lnTo>
                  <a:pt x="10861818" y="567209"/>
                </a:lnTo>
                <a:lnTo>
                  <a:pt x="10861818" y="566738"/>
                </a:lnTo>
                <a:lnTo>
                  <a:pt x="10969200" y="566738"/>
                </a:lnTo>
                <a:lnTo>
                  <a:pt x="10969200" y="5468938"/>
                </a:lnTo>
                <a:lnTo>
                  <a:pt x="0" y="5468938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53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note2inv" hidden="1">
            <a:extLst>
              <a:ext uri="{FF2B5EF4-FFF2-40B4-BE49-F238E27FC236}">
                <a16:creationId xmlns:a16="http://schemas.microsoft.com/office/drawing/2014/main" id="{4F14331F-6BC5-9572-2AFE-25FFA2917A36}"/>
              </a:ext>
            </a:extLst>
          </p:cNvPr>
          <p:cNvSpPr txBox="1"/>
          <p:nvPr userDrawn="1"/>
        </p:nvSpPr>
        <p:spPr>
          <a:xfrm>
            <a:off x="1251006" y="5335352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%copyright_etas%</a:t>
            </a:r>
          </a:p>
        </p:txBody>
      </p:sp>
      <p:sp>
        <p:nvSpPr>
          <p:cNvPr id="5" name="Footnote1inv" hidden="1">
            <a:extLst>
              <a:ext uri="{FF2B5EF4-FFF2-40B4-BE49-F238E27FC236}">
                <a16:creationId xmlns:a16="http://schemas.microsoft.com/office/drawing/2014/main" id="{64CB034B-10E2-5511-735A-CDA37EF16CB3}"/>
              </a:ext>
            </a:extLst>
          </p:cNvPr>
          <p:cNvSpPr txBox="1"/>
          <p:nvPr userDrawn="1"/>
        </p:nvSpPr>
        <p:spPr>
          <a:xfrm>
            <a:off x="1252817" y="5228487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%conf_etas_internal%%departmentshort%%dateformat%</a:t>
            </a:r>
          </a:p>
        </p:txBody>
      </p:sp>
      <p:sp>
        <p:nvSpPr>
          <p:cNvPr id="9" name="Footnote2" hidden="1">
            <a:extLst>
              <a:ext uri="{FF2B5EF4-FFF2-40B4-BE49-F238E27FC236}">
                <a16:creationId xmlns:a16="http://schemas.microsoft.com/office/drawing/2014/main" id="{3CBE5DC3-09AE-4038-B89E-D524F092CA9F}"/>
              </a:ext>
            </a:extLst>
          </p:cNvPr>
          <p:cNvSpPr txBox="1"/>
          <p:nvPr userDrawn="1"/>
        </p:nvSpPr>
        <p:spPr>
          <a:xfrm>
            <a:off x="874489" y="5568435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%copyright_etas%</a:t>
            </a:r>
          </a:p>
        </p:txBody>
      </p:sp>
      <p:sp>
        <p:nvSpPr>
          <p:cNvPr id="10" name="Footnote1" hidden="1">
            <a:extLst>
              <a:ext uri="{FF2B5EF4-FFF2-40B4-BE49-F238E27FC236}">
                <a16:creationId xmlns:a16="http://schemas.microsoft.com/office/drawing/2014/main" id="{1B93D36C-C523-4C68-9A85-533D3DC048EE}"/>
              </a:ext>
            </a:extLst>
          </p:cNvPr>
          <p:cNvSpPr txBox="1"/>
          <p:nvPr userDrawn="1"/>
        </p:nvSpPr>
        <p:spPr>
          <a:xfrm>
            <a:off x="876300" y="5461570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%conf_etas_internal%%departmentshort%%dateformat%</a:t>
            </a:r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2B4F1FC7-D636-5739-6597-7FE26268029D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ETAS logo">
            <a:extLst>
              <a:ext uri="{FF2B5EF4-FFF2-40B4-BE49-F238E27FC236}">
                <a16:creationId xmlns:a16="http://schemas.microsoft.com/office/drawing/2014/main" id="{5DA1F348-1FBB-191B-B9C3-C047EEA48593}"/>
              </a:ext>
            </a:extLst>
          </p:cNvPr>
          <p:cNvSpPr>
            <a:spLocks noSelect="1"/>
          </p:cNvSpPr>
          <p:nvPr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ootnote2">
            <a:extLst>
              <a:ext uri="{FF2B5EF4-FFF2-40B4-BE49-F238E27FC236}">
                <a16:creationId xmlns:a16="http://schemas.microsoft.com/office/drawing/2014/main" id="{1493CA85-2CB3-4686-97B8-52C29C2839E7}"/>
              </a:ext>
            </a:extLst>
          </p:cNvPr>
          <p:cNvSpPr txBox="1"/>
          <p:nvPr userDrawn="1"/>
        </p:nvSpPr>
        <p:spPr>
          <a:xfrm>
            <a:off x="273600" y="5797897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ETAS Automotive India Pvt. Ltd..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1" name="Footnote1"/>
          <p:cNvSpPr txBox="1"/>
          <p:nvPr userDrawn="1"/>
        </p:nvSpPr>
        <p:spPr>
          <a:xfrm>
            <a:off x="273600" y="5691032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Latha Patil (ETAS-VOS) | 2024-07-17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68CDF-EE40-4865-A626-F5EEA9559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7341" y="5742703"/>
            <a:ext cx="464111" cy="219945"/>
          </a:xfrm>
          <a:prstGeom prst="rect">
            <a:avLst/>
          </a:prstGeom>
        </p:spPr>
        <p:txBody>
          <a:bodyPr vert="horz" wrap="none" lIns="0" tIns="36000" rIns="0" bIns="0" rtlCol="0" anchor="t" anchorCtr="0"/>
          <a:lstStyle>
            <a:lvl1pPr algn="r">
              <a:defRPr sz="2800" baseline="30000">
                <a:solidFill>
                  <a:schemeClr val="tx2"/>
                </a:solidFill>
              </a:defRPr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noProof="1">
              <a:solidFill>
                <a:srgbClr val="164293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C6A7BA-DC98-43BF-AA13-880CD580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00" y="1285304"/>
            <a:ext cx="10426150" cy="418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  <a:p>
            <a:pPr lvl="5"/>
            <a:r>
              <a:rPr lang="en-US" noProof="1"/>
              <a:t>Level 6</a:t>
            </a:r>
          </a:p>
          <a:p>
            <a:pPr lvl="6"/>
            <a:r>
              <a:rPr lang="en-US" noProof="1"/>
              <a:t>Level 7</a:t>
            </a:r>
          </a:p>
          <a:p>
            <a:pPr lvl="7"/>
            <a:r>
              <a:rPr lang="en-US" noProof="1"/>
              <a:t>Level 8</a:t>
            </a:r>
          </a:p>
          <a:p>
            <a:pPr lvl="8"/>
            <a:r>
              <a:rPr lang="en-US" noProof="1"/>
              <a:t>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00" y="695790"/>
            <a:ext cx="9154800" cy="3593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noProof="1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8736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3" r:id="rId2"/>
    <p:sldLayoutId id="2147483694" r:id="rId3"/>
    <p:sldLayoutId id="2147483695" r:id="rId4"/>
    <p:sldLayoutId id="2147483677" r:id="rId5"/>
    <p:sldLayoutId id="2147483675" r:id="rId6"/>
    <p:sldLayoutId id="2147483676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</p:sldLayoutIdLst>
  <p:hf hdr="0" ftr="0" dt="0"/>
  <p:txStyles>
    <p:titleStyle>
      <a:lvl1pPr algn="l" defTabSz="617083" rtl="0" eaLnBrk="1" latinLnBrk="0" hangingPunct="1">
        <a:lnSpc>
          <a:spcPct val="100000"/>
        </a:lnSpc>
        <a:spcBef>
          <a:spcPct val="0"/>
        </a:spcBef>
        <a:buNone/>
        <a:defRPr sz="1800" kern="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25475" rtl="0" eaLnBrk="1" latinLnBrk="0" hangingPunct="1">
        <a:lnSpc>
          <a:spcPct val="110000"/>
        </a:lnSpc>
        <a:spcBef>
          <a:spcPts val="0"/>
        </a:spcBef>
        <a:buClr>
          <a:srgbClr val="000000"/>
        </a:buClr>
        <a:buSzPct val="100000"/>
        <a:buFont typeface="Arial" panose="020B0604020202020204" pitchFamily="34" charset="0"/>
        <a:buChar char="–"/>
        <a:tabLst/>
        <a:defRPr sz="1800" b="0" kern="200" baseline="0">
          <a:solidFill>
            <a:srgbClr val="000000"/>
          </a:solidFill>
          <a:latin typeface="+mn-lt"/>
          <a:ea typeface="+mn-ea"/>
          <a:cs typeface="+mn-cs"/>
        </a:defRPr>
      </a:lvl1pPr>
      <a:lvl2pPr marL="366713" indent="-179388" algn="l" defTabSz="617083" rtl="0" eaLnBrk="1" latinLnBrk="0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100000"/>
        <a:buFont typeface="Arial" panose="020B0604020202020204" pitchFamily="34" charset="0"/>
        <a:buChar char="–"/>
        <a:tabLst/>
        <a:defRPr sz="1800" b="0" kern="200" baseline="0">
          <a:solidFill>
            <a:srgbClr val="000000"/>
          </a:solidFill>
          <a:latin typeface="+mn-lt"/>
          <a:ea typeface="+mn-ea"/>
          <a:cs typeface="+mn-cs"/>
        </a:defRPr>
      </a:lvl2pPr>
      <a:lvl3pPr marL="555625" indent="-171450" algn="l" defTabSz="617083" rtl="0" eaLnBrk="1" latinLnBrk="0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100000"/>
        <a:buFont typeface="Arial" panose="020B0604020202020204" pitchFamily="34" charset="0"/>
        <a:buChar char="–"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3pPr>
      <a:lvl4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4pPr>
      <a:lvl5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6pPr>
      <a:lvl7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7pPr>
      <a:lvl8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8pPr>
      <a:lvl9pPr marL="0" indent="0" algn="l" defTabSz="617083" rtl="0" eaLnBrk="1" latinLnBrk="0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41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083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624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166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707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249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59790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331" algn="l" defTabSz="617083" rtl="0" eaLnBrk="1" latinLnBrk="0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9B25-61C0-F98D-D170-068D77F4A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599" y="2628000"/>
            <a:ext cx="10454214" cy="487313"/>
          </a:xfrm>
        </p:spPr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Multiple SWT Display instances support using GTK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37A00-5F45-D7DE-93F1-A0F081E50578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237598" y="3178799"/>
            <a:ext cx="10454215" cy="447239"/>
          </a:xfrm>
        </p:spPr>
        <p:txBody>
          <a:bodyPr/>
          <a:lstStyle/>
          <a:p>
            <a:r>
              <a:rPr lang="en-US" dirty="0"/>
              <a:t>Initiative-31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1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1EBB6-B601-238B-ED0C-97DA8593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E2322-B8A1-4AF7-8DCD-0571136AC237}" type="slidenum">
              <a:rPr kumimoji="0" lang="en-US" sz="2800" b="0" i="0" u="none" strike="noStrike" kern="1200" cap="none" spc="0" normalizeH="0" baseline="30000" noProof="1" smtClean="0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30000" noProof="1">
              <a:ln>
                <a:noFill/>
              </a:ln>
              <a:solidFill>
                <a:srgbClr val="164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EE8ECB-8CD5-7803-9253-662E7DB9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31960-FE22-544D-31A2-4274770308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SWT UI Thread (using GTK)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FC1F4-85B4-9CF6-9F7C-F4D977C08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556" y="1434678"/>
            <a:ext cx="9900511" cy="4041135"/>
          </a:xfrm>
          <a:prstGeom prst="rect">
            <a:avLst/>
          </a:prstGeom>
          <a:noFill/>
          <a:effectLst>
            <a:outerShdw blurRad="50800" dist="50800" dir="5400000" sx="103000" sy="103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117490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3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Access GTK APIs from multiple threads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58B04B-1CDC-7DC5-7D59-C54FD5D253B2}"/>
              </a:ext>
            </a:extLst>
          </p:cNvPr>
          <p:cNvGrpSpPr/>
          <p:nvPr/>
        </p:nvGrpSpPr>
        <p:grpSpPr>
          <a:xfrm>
            <a:off x="4899675" y="836368"/>
            <a:ext cx="4572870" cy="4906334"/>
            <a:chOff x="4899675" y="836368"/>
            <a:chExt cx="4572870" cy="4906334"/>
          </a:xfrm>
          <a:solidFill>
            <a:schemeClr val="tx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368CF31-3B71-5C47-09A1-C170A5F2545B}"/>
                </a:ext>
              </a:extLst>
            </p:cNvPr>
            <p:cNvSpPr/>
            <p:nvPr/>
          </p:nvSpPr>
          <p:spPr>
            <a:xfrm>
              <a:off x="4905755" y="836368"/>
              <a:ext cx="4566790" cy="587077"/>
            </a:xfrm>
            <a:custGeom>
              <a:avLst/>
              <a:gdLst>
                <a:gd name="connsiteX0" fmla="*/ 0 w 4566790"/>
                <a:gd name="connsiteY0" fmla="*/ 0 h 587077"/>
                <a:gd name="connsiteX1" fmla="*/ 4566790 w 4566790"/>
                <a:gd name="connsiteY1" fmla="*/ 0 h 587077"/>
                <a:gd name="connsiteX2" fmla="*/ 4566790 w 4566790"/>
                <a:gd name="connsiteY2" fmla="*/ 587077 h 587077"/>
                <a:gd name="connsiteX3" fmla="*/ 0 w 4566790"/>
                <a:gd name="connsiteY3" fmla="*/ 587077 h 587077"/>
                <a:gd name="connsiteX4" fmla="*/ 0 w 4566790"/>
                <a:gd name="connsiteY4" fmla="*/ 0 h 587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6790" h="587077">
                  <a:moveTo>
                    <a:pt x="0" y="0"/>
                  </a:moveTo>
                  <a:lnTo>
                    <a:pt x="4566790" y="0"/>
                  </a:lnTo>
                  <a:lnTo>
                    <a:pt x="4566790" y="587077"/>
                  </a:lnTo>
                  <a:lnTo>
                    <a:pt x="0" y="58707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1">
              <a:scrgbClr r="0" g="0" b="0"/>
            </a:lnRef>
            <a:fillRef idx="3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792" tIns="65024" rIns="113792" bIns="65024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bg1"/>
                  </a:solidFill>
                </a:rPr>
                <a:t>UI Thread  / Display 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815595C-3B40-986C-901A-E07781FA6A1B}"/>
                </a:ext>
              </a:extLst>
            </p:cNvPr>
            <p:cNvSpPr/>
            <p:nvPr/>
          </p:nvSpPr>
          <p:spPr>
            <a:xfrm>
              <a:off x="4899675" y="1308099"/>
              <a:ext cx="4567513" cy="4434603"/>
            </a:xfrm>
            <a:custGeom>
              <a:avLst/>
              <a:gdLst>
                <a:gd name="connsiteX0" fmla="*/ 0 w 4567513"/>
                <a:gd name="connsiteY0" fmla="*/ 0 h 4434603"/>
                <a:gd name="connsiteX1" fmla="*/ 4567513 w 4567513"/>
                <a:gd name="connsiteY1" fmla="*/ 0 h 4434603"/>
                <a:gd name="connsiteX2" fmla="*/ 4567513 w 4567513"/>
                <a:gd name="connsiteY2" fmla="*/ 4434603 h 4434603"/>
                <a:gd name="connsiteX3" fmla="*/ 0 w 4567513"/>
                <a:gd name="connsiteY3" fmla="*/ 4434603 h 4434603"/>
                <a:gd name="connsiteX4" fmla="*/ 0 w 4567513"/>
                <a:gd name="connsiteY4" fmla="*/ 0 h 443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67513" h="4434603">
                  <a:moveTo>
                    <a:pt x="0" y="0"/>
                  </a:moveTo>
                  <a:lnTo>
                    <a:pt x="4567513" y="0"/>
                  </a:lnTo>
                  <a:lnTo>
                    <a:pt x="4567513" y="4434603"/>
                  </a:lnTo>
                  <a:lnTo>
                    <a:pt x="0" y="4434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2">
                  <a:alpha val="90000"/>
                </a:schemeClr>
              </a:solidFill>
            </a:ln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rgbClr r="0" g="0" b="0"/>
            </a:lnRef>
            <a:fillRef idx="1">
              <a:scrgbClr r="0" g="0" b="0"/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9342" tIns="69342" rIns="92456" bIns="104013" numCol="1" spcCol="1270" anchor="t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int main (int </a:t>
              </a:r>
              <a:r>
                <a:rPr lang="en-US" sz="1300" kern="1200" dirty="0" err="1"/>
                <a:t>argc</a:t>
              </a:r>
              <a:r>
                <a:rPr lang="en-US" sz="1300" kern="1200" dirty="0"/>
                <a:t>, char *</a:t>
              </a:r>
              <a:r>
                <a:rPr lang="en-US" sz="1300" kern="1200" dirty="0" err="1"/>
                <a:t>argv</a:t>
              </a:r>
              <a:r>
                <a:rPr lang="en-US" sz="1300" kern="1200" dirty="0"/>
                <a:t>[])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{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GtkWidget *window;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g_thread_init (NULL);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endParaRPr lang="en-US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>
                  <a:solidFill>
                    <a:schemeClr val="bg2">
                      <a:lumMod val="50000"/>
                    </a:schemeClr>
                  </a:solidFill>
                </a:rPr>
                <a:t>//SWT’s </a:t>
              </a:r>
              <a:r>
                <a:rPr lang="en-US" sz="1300" kern="1200" dirty="0" err="1">
                  <a:solidFill>
                    <a:schemeClr val="bg2">
                      <a:lumMod val="50000"/>
                    </a:schemeClr>
                  </a:solidFill>
                </a:rPr>
                <a:t>createDisplay</a:t>
              </a:r>
              <a:r>
                <a:rPr lang="en-US" sz="1300" kern="1200" dirty="0">
                  <a:solidFill>
                    <a:schemeClr val="bg2">
                      <a:lumMod val="50000"/>
                    </a:schemeClr>
                  </a:solidFill>
                </a:rPr>
                <a:t>() and register() methods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</a:t>
              </a:r>
              <a:r>
                <a:rPr lang="en-US" sz="1300" b="1" kern="1200" dirty="0"/>
                <a:t>gdk_threads_init ();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</a:t>
              </a:r>
              <a:r>
                <a:rPr lang="en-US" sz="1300" b="1" kern="1200" dirty="0"/>
                <a:t>gdk_threads_enter ();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endParaRPr lang="en-US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gtk_init (&amp;argc, &amp;argv);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endParaRPr lang="en-US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window = create_window ();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gtk_widget_show (window);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endParaRPr lang="en-US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</a:t>
              </a:r>
              <a:r>
                <a:rPr lang="en-US" sz="1300" kern="1200" dirty="0" err="1"/>
                <a:t>gtk_main</a:t>
              </a:r>
              <a:r>
                <a:rPr lang="en-US" sz="1300" kern="1200" dirty="0"/>
                <a:t> ();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>
                  <a:solidFill>
                    <a:schemeClr val="bg2">
                      <a:lumMod val="50000"/>
                    </a:schemeClr>
                  </a:solidFill>
                </a:rPr>
                <a:t>//SWT’s destroy() and </a:t>
              </a:r>
              <a:r>
                <a:rPr lang="en-US" sz="1300" kern="1200" dirty="0" err="1">
                  <a:solidFill>
                    <a:schemeClr val="bg2">
                      <a:lumMod val="50000"/>
                    </a:schemeClr>
                  </a:solidFill>
                </a:rPr>
                <a:t>destroyDisplay</a:t>
              </a:r>
              <a:r>
                <a:rPr lang="en-US" sz="1300" kern="1200" dirty="0">
                  <a:solidFill>
                    <a:schemeClr val="bg2">
                      <a:lumMod val="50000"/>
                    </a:schemeClr>
                  </a:solidFill>
                </a:rPr>
                <a:t>() method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</a:t>
              </a:r>
              <a:r>
                <a:rPr lang="en-US" sz="1300" b="1" kern="1200" dirty="0"/>
                <a:t>gdk_threads_leave ();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endParaRPr lang="en-US" sz="1300" kern="1200" dirty="0"/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 return 0;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None/>
              </a:pPr>
              <a:r>
                <a:rPr lang="en-US" sz="1300" kern="1200" dirty="0"/>
                <a:t>}</a:t>
              </a:r>
            </a:p>
          </p:txBody>
        </p:sp>
      </p:grpSp>
      <p:sp>
        <p:nvSpPr>
          <p:cNvPr id="8" name="Cube 7">
            <a:extLst>
              <a:ext uri="{FF2B5EF4-FFF2-40B4-BE49-F238E27FC236}">
                <a16:creationId xmlns:a16="http://schemas.microsoft.com/office/drawing/2014/main" id="{C24196C1-9076-949B-A55E-3F31D63D17F7}"/>
              </a:ext>
            </a:extLst>
          </p:cNvPr>
          <p:cNvSpPr/>
          <p:nvPr/>
        </p:nvSpPr>
        <p:spPr>
          <a:xfrm>
            <a:off x="10030027" y="3331667"/>
            <a:ext cx="754601" cy="824697"/>
          </a:xfrm>
          <a:prstGeom prst="cube">
            <a:avLst/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21B2A-634B-37C3-0A0A-0EC293C92CDF}"/>
              </a:ext>
            </a:extLst>
          </p:cNvPr>
          <p:cNvSpPr/>
          <p:nvPr/>
        </p:nvSpPr>
        <p:spPr>
          <a:xfrm>
            <a:off x="10030028" y="3566138"/>
            <a:ext cx="545968" cy="464324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GTK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87FACE-24EB-BDFB-2378-7B1573F4E9D2}"/>
              </a:ext>
            </a:extLst>
          </p:cNvPr>
          <p:cNvSpPr/>
          <p:nvPr/>
        </p:nvSpPr>
        <p:spPr>
          <a:xfrm>
            <a:off x="3512443" y="1575949"/>
            <a:ext cx="924287" cy="319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A50D83-50D8-F34C-541D-7F73E21CE19A}"/>
              </a:ext>
            </a:extLst>
          </p:cNvPr>
          <p:cNvSpPr/>
          <p:nvPr/>
        </p:nvSpPr>
        <p:spPr>
          <a:xfrm>
            <a:off x="3389860" y="3798300"/>
            <a:ext cx="1140357" cy="580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B545F-6D01-B148-3B00-DDA62805DAB6}"/>
              </a:ext>
            </a:extLst>
          </p:cNvPr>
          <p:cNvSpPr txBox="1"/>
          <p:nvPr/>
        </p:nvSpPr>
        <p:spPr>
          <a:xfrm>
            <a:off x="9381957" y="2396432"/>
            <a:ext cx="1402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Can’t use GTK APIs from multiple Threads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F36F2-A091-C616-CA9E-713794EB06B9}"/>
              </a:ext>
            </a:extLst>
          </p:cNvPr>
          <p:cNvSpPr txBox="1"/>
          <p:nvPr/>
        </p:nvSpPr>
        <p:spPr>
          <a:xfrm>
            <a:off x="510727" y="2319488"/>
            <a:ext cx="2845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 1 initialized GTK and started main loop and only thread 1 can use GTK APIs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983A5-5F61-65AF-795D-6A53B9446105}"/>
              </a:ext>
            </a:extLst>
          </p:cNvPr>
          <p:cNvSpPr txBox="1"/>
          <p:nvPr/>
        </p:nvSpPr>
        <p:spPr>
          <a:xfrm>
            <a:off x="381740" y="4819115"/>
            <a:ext cx="2845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Thread 2 tries to initialize GTK when thread 1 is still running and fails to acquire GTK lock. </a:t>
            </a:r>
          </a:p>
        </p:txBody>
      </p:sp>
      <p:sp>
        <p:nvSpPr>
          <p:cNvPr id="23" name="Freihandform: Form 12">
            <a:extLst>
              <a:ext uri="{FF2B5EF4-FFF2-40B4-BE49-F238E27FC236}">
                <a16:creationId xmlns:a16="http://schemas.microsoft.com/office/drawing/2014/main" id="{578690EF-C669-4962-9FD1-5DD5612A496C}"/>
              </a:ext>
            </a:extLst>
          </p:cNvPr>
          <p:cNvSpPr/>
          <p:nvPr/>
        </p:nvSpPr>
        <p:spPr>
          <a:xfrm>
            <a:off x="615256" y="814306"/>
            <a:ext cx="2540135" cy="1329808"/>
          </a:xfrm>
          <a:custGeom>
            <a:avLst/>
            <a:gdLst>
              <a:gd name="connsiteX0" fmla="*/ 0 w 1550536"/>
              <a:gd name="connsiteY0" fmla="*/ 0 h 930321"/>
              <a:gd name="connsiteX1" fmla="*/ 1550536 w 1550536"/>
              <a:gd name="connsiteY1" fmla="*/ 0 h 930321"/>
              <a:gd name="connsiteX2" fmla="*/ 1550536 w 1550536"/>
              <a:gd name="connsiteY2" fmla="*/ 930321 h 930321"/>
              <a:gd name="connsiteX3" fmla="*/ 0 w 1550536"/>
              <a:gd name="connsiteY3" fmla="*/ 930321 h 930321"/>
              <a:gd name="connsiteX4" fmla="*/ 0 w 1550536"/>
              <a:gd name="connsiteY4" fmla="*/ 0 h 93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0536" h="930321">
                <a:moveTo>
                  <a:pt x="0" y="0"/>
                </a:moveTo>
                <a:lnTo>
                  <a:pt x="1550536" y="0"/>
                </a:lnTo>
                <a:lnTo>
                  <a:pt x="1550536" y="930321"/>
                </a:lnTo>
                <a:lnTo>
                  <a:pt x="0" y="93032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Snippet 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8B1BA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2F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E6F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C6C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7EC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9FAF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E6F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3EC7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6E6F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7EC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dispose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9FAF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6E6F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ihandform: Form 12">
            <a:extLst>
              <a:ext uri="{FF2B5EF4-FFF2-40B4-BE49-F238E27FC236}">
                <a16:creationId xmlns:a16="http://schemas.microsoft.com/office/drawing/2014/main" id="{D6AFBF22-B4CE-9798-1A9E-15AC2BCFB462}"/>
              </a:ext>
            </a:extLst>
          </p:cNvPr>
          <p:cNvSpPr/>
          <p:nvPr/>
        </p:nvSpPr>
        <p:spPr>
          <a:xfrm>
            <a:off x="637365" y="3273729"/>
            <a:ext cx="2540135" cy="1329808"/>
          </a:xfrm>
          <a:custGeom>
            <a:avLst/>
            <a:gdLst>
              <a:gd name="connsiteX0" fmla="*/ 0 w 1550536"/>
              <a:gd name="connsiteY0" fmla="*/ 0 h 930321"/>
              <a:gd name="connsiteX1" fmla="*/ 1550536 w 1550536"/>
              <a:gd name="connsiteY1" fmla="*/ 0 h 930321"/>
              <a:gd name="connsiteX2" fmla="*/ 1550536 w 1550536"/>
              <a:gd name="connsiteY2" fmla="*/ 930321 h 930321"/>
              <a:gd name="connsiteX3" fmla="*/ 0 w 1550536"/>
              <a:gd name="connsiteY3" fmla="*/ 930321 h 930321"/>
              <a:gd name="connsiteX4" fmla="*/ 0 w 1550536"/>
              <a:gd name="connsiteY4" fmla="*/ 0 h 93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0536" h="930321">
                <a:moveTo>
                  <a:pt x="0" y="0"/>
                </a:moveTo>
                <a:lnTo>
                  <a:pt x="1550536" y="0"/>
                </a:lnTo>
                <a:lnTo>
                  <a:pt x="1550536" y="930321"/>
                </a:lnTo>
                <a:lnTo>
                  <a:pt x="0" y="93032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solidFill>
              <a:srgbClr val="FFFFFF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Snippet 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8B1BA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F2F2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E6F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CC6C1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7EC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9FAF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6E6F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3EC7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display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E6E6F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7EC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dispose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9E8F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9FAF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6E6F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44C118-5B66-D79E-6E2A-E4750011829A}"/>
              </a:ext>
            </a:extLst>
          </p:cNvPr>
          <p:cNvCxnSpPr>
            <a:cxnSpLocks/>
          </p:cNvCxnSpPr>
          <p:nvPr/>
        </p:nvCxnSpPr>
        <p:spPr>
          <a:xfrm>
            <a:off x="3175474" y="1516172"/>
            <a:ext cx="17242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095CD9-0533-C131-7AA7-0968B7010954}"/>
              </a:ext>
            </a:extLst>
          </p:cNvPr>
          <p:cNvCxnSpPr>
            <a:cxnSpLocks/>
          </p:cNvCxnSpPr>
          <p:nvPr/>
        </p:nvCxnSpPr>
        <p:spPr>
          <a:xfrm>
            <a:off x="3226772" y="3926667"/>
            <a:ext cx="16729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4BE8CD3-C50C-1E63-6B32-77D1FD96705F}"/>
              </a:ext>
            </a:extLst>
          </p:cNvPr>
          <p:cNvCxnSpPr>
            <a:cxnSpLocks/>
          </p:cNvCxnSpPr>
          <p:nvPr/>
        </p:nvCxnSpPr>
        <p:spPr>
          <a:xfrm>
            <a:off x="9467188" y="3941537"/>
            <a:ext cx="4550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6E84B-7670-6C76-68BC-2964A162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4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BF154-8E2C-8A4C-6327-A89420BE1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How it works in windows and not in Linux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FBEB09-BBAC-0EBC-0A7C-8B0BFDEF8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1300" y="1215247"/>
            <a:ext cx="493776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SWT in Windows</a:t>
            </a:r>
          </a:p>
          <a:p>
            <a:endParaRPr lang="en-US" dirty="0"/>
          </a:p>
          <a:p>
            <a:pPr marL="871400" lvl="5" indent="0">
              <a:buNone/>
            </a:pPr>
            <a:r>
              <a:rPr lang="en-US" dirty="0"/>
              <a:t>		SWT</a:t>
            </a:r>
            <a:br>
              <a:rPr lang="en-US" dirty="0"/>
            </a:br>
            <a:r>
              <a:rPr lang="en-US" dirty="0"/>
              <a:t>		</a:t>
            </a:r>
          </a:p>
          <a:p>
            <a:pPr marL="871400" lvl="5" indent="0">
              <a:buNone/>
            </a:pPr>
            <a:r>
              <a:rPr lang="en-US" dirty="0"/>
              <a:t>		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5D0284A-640D-5DD0-3B6F-120E5F772F19}"/>
              </a:ext>
            </a:extLst>
          </p:cNvPr>
          <p:cNvSpPr txBox="1">
            <a:spLocks/>
          </p:cNvSpPr>
          <p:nvPr/>
        </p:nvSpPr>
        <p:spPr>
          <a:xfrm>
            <a:off x="5376241" y="1230476"/>
            <a:ext cx="4937760" cy="4023360"/>
          </a:xfrm>
          <a:prstGeom prst="rect">
            <a:avLst/>
          </a:prstGeom>
        </p:spPr>
        <p:txBody>
          <a:bodyPr/>
          <a:lstStyle>
            <a:lvl1pPr marL="171450" indent="-171450" algn="l" defTabSz="625475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800" b="0" kern="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6713" indent="-179388" algn="l" defTabSz="61708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100000"/>
              <a:buFont typeface="Arial" panose="020B0604020202020204" pitchFamily="34" charset="0"/>
              <a:buChar char="–"/>
              <a:tabLst/>
              <a:defRPr sz="1800" b="0" kern="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55625" indent="-171450" algn="l" defTabSz="61708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100000"/>
              <a:buFont typeface="Arial" panose="020B0604020202020204" pitchFamily="34" charset="0"/>
              <a:buChar char="–"/>
              <a:tabLst/>
              <a:defRPr lang="de-DE" sz="1800" b="0" kern="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0" indent="0" algn="l" defTabSz="61708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90000"/>
              <a:buFontTx/>
              <a:buNone/>
              <a:tabLst/>
              <a:defRPr lang="de-DE" sz="1800" b="0" kern="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indent="0" algn="l" defTabSz="61708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90000"/>
              <a:buFontTx/>
              <a:buNone/>
              <a:tabLst/>
              <a:defRPr lang="de-DE" sz="1800" b="0" kern="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0" indent="0" algn="l" defTabSz="61708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90000"/>
              <a:buFontTx/>
              <a:buNone/>
              <a:tabLst/>
              <a:defRPr lang="de-DE" sz="1800" b="0" kern="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0" indent="0" algn="l" defTabSz="61708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90000"/>
              <a:buFontTx/>
              <a:buNone/>
              <a:tabLst/>
              <a:defRPr lang="de-DE" sz="1800" b="0" kern="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0" indent="0" algn="l" defTabSz="61708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90000"/>
              <a:buFontTx/>
              <a:buNone/>
              <a:tabLst/>
              <a:defRPr lang="de-DE" sz="1800" b="0" kern="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0" indent="0" algn="l" defTabSz="61708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>
                  <a:lumMod val="10000"/>
                </a:schemeClr>
              </a:buClr>
              <a:buSzPct val="90000"/>
              <a:buFontTx/>
              <a:buNone/>
              <a:tabLst/>
              <a:defRPr lang="de-DE" sz="1800" b="0" kern="20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SWT in Linux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189DF23-03AF-BD0C-1868-83868916C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502274"/>
              </p:ext>
            </p:extLst>
          </p:nvPr>
        </p:nvGraphicFramePr>
        <p:xfrm>
          <a:off x="405139" y="1739411"/>
          <a:ext cx="3955497" cy="3735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AC785EF-69EE-6CCA-B4DA-00FE9F566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874228"/>
              </p:ext>
            </p:extLst>
          </p:nvPr>
        </p:nvGraphicFramePr>
        <p:xfrm>
          <a:off x="5376241" y="1716345"/>
          <a:ext cx="5074476" cy="3735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0815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558703-910F-6536-7462-B4DCED60F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00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COMPANYNAME" val="etas"/>
  <p:tag name="SAXMLTEMPLATE" val="presentation_169"/>
  <p:tag name="MLLANGUAGE" val="enu"/>
  <p:tag name="MLTEMPLATEVERSION" val="2.0"/>
  <p:tag name="SAXCONVERSION" val="2"/>
</p:tagLst>
</file>

<file path=ppt/theme/theme1.xml><?xml version="1.0" encoding="utf-8"?>
<a:theme xmlns:a="http://schemas.openxmlformats.org/drawingml/2006/main" name="ETAS">
  <a:themeElements>
    <a:clrScheme name="ETAS_2022">
      <a:dk1>
        <a:srgbClr val="000000"/>
      </a:dk1>
      <a:lt1>
        <a:srgbClr val="FFFFFF"/>
      </a:lt1>
      <a:dk2>
        <a:srgbClr val="164293"/>
      </a:dk2>
      <a:lt2>
        <a:srgbClr val="89037A"/>
      </a:lt2>
      <a:accent1>
        <a:srgbClr val="164293"/>
      </a:accent1>
      <a:accent2>
        <a:srgbClr val="89037A"/>
      </a:accent2>
      <a:accent3>
        <a:srgbClr val="38B1BA"/>
      </a:accent3>
      <a:accent4>
        <a:srgbClr val="007BC2"/>
      </a:accent4>
      <a:accent5>
        <a:srgbClr val="9373B1"/>
      </a:accent5>
      <a:accent6>
        <a:srgbClr val="70CBF3"/>
      </a:accent6>
      <a:hlink>
        <a:srgbClr val="164293"/>
      </a:hlink>
      <a:folHlink>
        <a:srgbClr val="70CBF3"/>
      </a:folHlink>
    </a:clrScheme>
    <a:fontScheme name="ETAS_20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AS Grau 100%">
      <a:srgbClr val="5A646E"/>
    </a:custClr>
    <a:custClr name="ETAS Grau 80%">
      <a:srgbClr val="7B838B"/>
    </a:custClr>
    <a:custClr name="ETAS Grau 60%">
      <a:srgbClr val="9CA2A8"/>
    </a:custClr>
    <a:custClr name="ETAS Grau 40%">
      <a:srgbClr val="BDC1C5"/>
    </a:custClr>
    <a:custClr name="ETAS Grau 20%">
      <a:srgbClr val="DEE0E2"/>
    </a:custClr>
    <a:custClr name="ETAS Rot 100%">
      <a:srgbClr val="E5004A"/>
    </a:custClr>
    <a:custClr name="ETAS Gelb 100%">
      <a:srgbClr val="FCCD22"/>
    </a:custClr>
    <a:custClr name="ETAS Gruen 100%">
      <a:srgbClr val="039D7C"/>
    </a:custClr>
  </a:custClrLst>
  <a:extLst>
    <a:ext uri="{05A4C25C-085E-4340-85A3-A5531E510DB2}">
      <thm15:themeFamily xmlns:thm15="http://schemas.microsoft.com/office/thememl/2012/main" name="template1.potx" id="{F80B6D28-5A97-4238-80C2-72EAA6AA09BC}" vid="{F9D62F37-02CA-4C4A-902F-F251B5CF5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conf_etas_internal</Name>
      <OrgInhalt>Internal</OrgInhalt>
      <Wert/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Footnote1</Sektion>
      <Reihenfolge/>
    </Variable>
    <Variable>
      <Name>conf_etas_internal_inv</Name>
      <OrgInhalt>Internal</OrgInhalt>
      <Wert>Internal</Wert>
      <Platzhalter>False</Platzhalter>
      <DocDatenDialog>False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Footnote1inv</Sektion>
      <Reihenfolge/>
    </Variable>
    <Variable>
      <Name>departmentshort</Name>
      <OrgInhalt>MS/EMT5-XC</OrgInhalt>
      <Wert>Latha Patil (ETAS-VOS)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conf_etas_internal</VariableVor>
        <Zwischen> | </Zwischen>
        <VariableNach>departmentshort</VariableNach>
      </Trenner>
      <InDokument>True</InDokument>
      <Sektion>Footnote1</Sektion>
      <Reihenfolge/>
    </Variable>
    <Variable>
      <Name>departmentshort_inv</Name>
      <OrgInhalt>MS/EMT5-XC</OrgInhalt>
      <Wert>MS/EMT5-XC</Wert>
      <Platzhalter>False</Platzhalter>
      <DocDatenDialog>False</DocDatenDialog>
      <Label>Authoring</Label>
      <FrageVar>False</FrageVar>
      <Prefix/>
      <Suffix/>
      <WegfallVar/>
      <MussFeld>False</MussFeld>
      <Trenner>
        <VariableVor>conf_etas_internal</VariableVor>
        <Zwischen> | </Zwischen>
        <VariableNach>departmentshort</VariableNach>
      </Trenner>
      <InDokument>True</InDokument>
      <Sektion>Footnote1inv</Sektion>
      <Reihenfolge/>
    </Variable>
    <Variable>
      <Name>dateformat</Name>
      <OrgInhalt>2024-07-17</OrgInhalt>
      <Wert>2024-07-17</Wert>
      <Platzhalter>False</Platzhalter>
      <DocDatenDialog>True</DocDatenDialog>
      <Label>Date</Label>
      <FrageVar>False</FrageVar>
      <Prefix/>
      <Suffix/>
      <WegfallVar/>
      <MussFeld>False</MussFeld>
      <Trenner>
        <VariableVor>conf_etas_internal</VariableVor>
        <VariableVor>departmentshort</VariableVor>
        <Zwischen> | </Zwischen>
        <VariableNach>dateformat</VariableNach>
      </Trenner>
      <InDokument>True</InDokument>
      <Sektion>Footnote1</Sektion>
      <Reihenfolge/>
    </Variable>
    <Variable>
      <Name>dateformat_inv</Name>
      <OrgInhalt>2024-07-17</OrgInhalt>
      <Wert>2024-07-17</Wert>
      <Platzhalter>False</Platzhalter>
      <DocDatenDialog>False</DocDatenDialog>
      <Label>Date</Label>
      <FrageVar>False</FrageVar>
      <Prefix/>
      <Suffix/>
      <WegfallVar/>
      <MussFeld>False</MussFeld>
      <Trenner>
        <VariableVor>conf_etas_internal</VariableVor>
        <VariableVor>departmentshort</VariableVor>
        <Zwischen> | </Zwischen>
        <VariableNach>dateformat</VariableNach>
      </Trenner>
      <InDokument>True</InDokument>
      <Sektion>Footnote1inv</Sektion>
      <Reihenfolge/>
    </Variable>
    <Variable>
      <Name>copyright_etas</Name>
      <OrgInhalt>© 2024 ETAS Automotive India Pvt. Ltd.. All rights reserved, also regarding any disposal, exploitation, reproduction, editing, distribution, as well as in the event of applications for industrial property rights.</OrgInhalt>
      <Wert>© 2024 ETAS Automotive India Pvt. Ltd.. All rights reserved, also regarding any disposal, exploitation, reproduction, editing, distribution, as well as in the event of applications for industrial property rights.</Wert>
      <Platzhalter>False</Platzhalter>
      <DocDatenDialog>False</DocDatenDialog>
      <Label>Copyright</Label>
      <FrageVar>False</FrageVar>
      <Prefix/>
      <Suffix/>
      <WegfallVar/>
      <MussFeld>False</MussFeld>
      <InDokument>True</InDokument>
      <Sektion>Footnote2</Sektion>
      <Reihenfolge/>
    </Variable>
    <Variable>
      <Name>copyright_etas_inv</Name>
      <OrgInhalt>© 2024 ETAS Automotive India Pvt. Ltd.. All rights reserved, also regarding any disposal, exploitation, reproduction, editing, distribution, as well as in the event of applications for industrial property rights.</OrgInhalt>
      <Wert>© 2024 ETAS Automotive India Pvt. Ltd.. All rights reserved, also regarding any disposal, exploitation, reproduction, editing, distribution, as well as in the event of applications for industrial property rights.</Wert>
      <Platzhalter>False</Platzhalter>
      <DocDatenDialog>False</DocDatenDialog>
      <Label>Copyright</Label>
      <FrageVar>False</FrageVar>
      <Prefix/>
      <Suffix/>
      <WegfallVar/>
      <MussFeld>False</MussFeld>
      <InDokument>True</InDokument>
      <Sektion>Footnote2inv</Sektion>
      <Reihenfolge/>
    </Variable>
  </Variablen>
</saxML>
</file>

<file path=customXml/item2.xml><?xml version="1.0" encoding="utf-8"?>
<sax_Colors>
  <Line size="7">
    <Color val="5A646E"/>
    <Color val="7B838B"/>
    <Color val="9CA2A8"/>
    <Color val="BDC1C5"/>
    <Color val="DEE0E2"/>
  </Line>
  <Line size="7">
    <Color val="E5004A"/>
    <Color val="FCCD22"/>
    <Color val="039D7C"/>
  </Line>
</sax_Colors>
</file>

<file path=customXml/itemProps1.xml><?xml version="1.0" encoding="utf-8"?>
<ds:datastoreItem xmlns:ds="http://schemas.openxmlformats.org/officeDocument/2006/customXml" ds:itemID="{C9AED1C6-6D72-427B-87CB-ED58E2066588}">
  <ds:schemaRefs/>
</ds:datastoreItem>
</file>

<file path=customXml/itemProps2.xml><?xml version="1.0" encoding="utf-8"?>
<ds:datastoreItem xmlns:ds="http://schemas.openxmlformats.org/officeDocument/2006/customXml" ds:itemID="{89200DEA-2B27-4FE5-A4C2-CAE1DE30552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354</Words>
  <Application>Microsoft Office PowerPoint</Application>
  <PresentationFormat>Custom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ETAS</vt:lpstr>
      <vt:lpstr>Multiple SWT Display instances support using GTK</vt:lpstr>
      <vt:lpstr>Overview</vt:lpstr>
      <vt:lpstr>PowerPoint Presentation</vt:lpstr>
      <vt:lpstr>PowerPoint Presentation</vt:lpstr>
      <vt:lpstr>Thank you!</vt:lpstr>
    </vt:vector>
  </TitlesOfParts>
  <Company>Robert Bosch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 Patil (MS/EMT2-ETAS-VOS)</dc:creator>
  <cp:lastModifiedBy>Latha Patil (MS/EMT2-ETAS-VOS)</cp:lastModifiedBy>
  <cp:revision>11</cp:revision>
  <dcterms:created xsi:type="dcterms:W3CDTF">2024-07-17T05:49:27Z</dcterms:created>
  <dcterms:modified xsi:type="dcterms:W3CDTF">2024-07-17T09:22:16Z</dcterms:modified>
</cp:coreProperties>
</file>