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14" r:id="rId1"/>
  </p:sldMasterIdLst>
  <p:notesMasterIdLst>
    <p:notesMasterId r:id="rId10"/>
  </p:notesMasterIdLst>
  <p:sldIdLst>
    <p:sldId id="256" r:id="rId2"/>
    <p:sldId id="420" r:id="rId3"/>
    <p:sldId id="454" r:id="rId4"/>
    <p:sldId id="456" r:id="rId5"/>
    <p:sldId id="457" r:id="rId6"/>
    <p:sldId id="459" r:id="rId7"/>
    <p:sldId id="460" r:id="rId8"/>
    <p:sldId id="455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9A9FF72C-F9E1-4C57-9CAD-E86D73DB0A6F}">
          <p14:sldIdLst>
            <p14:sldId id="256"/>
            <p14:sldId id="420"/>
            <p14:sldId id="454"/>
            <p14:sldId id="456"/>
            <p14:sldId id="457"/>
            <p14:sldId id="459"/>
            <p14:sldId id="460"/>
            <p14:sldId id="455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FCDE37B-48EE-4510-B41C-B9607B551155}" v="495" dt="2024-05-24T14:22:14.856"/>
  </p1510:revLst>
</p1510:revInfo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 showGuides="1">
      <p:cViewPr varScale="1">
        <p:scale>
          <a:sx n="89" d="100"/>
          <a:sy n="89" d="100"/>
        </p:scale>
        <p:origin x="108" y="1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118" d="100"/>
          <a:sy n="118" d="100"/>
        </p:scale>
        <p:origin x="689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lare, Heiko" userId="d7b0efbd-a5a6-4d7d-acbc-3da3b9cc1b4b" providerId="ADAL" clId="{9FCDE37B-48EE-4510-B41C-B9607B551155}"/>
    <pc:docChg chg="undo custSel addSld delSld modSld sldOrd delSection modSection">
      <pc:chgData name="Klare, Heiko" userId="d7b0efbd-a5a6-4d7d-acbc-3da3b9cc1b4b" providerId="ADAL" clId="{9FCDE37B-48EE-4510-B41C-B9607B551155}" dt="2024-05-24T14:23:12.293" v="3955" actId="478"/>
      <pc:docMkLst>
        <pc:docMk/>
      </pc:docMkLst>
      <pc:sldChg chg="delSp modSp mod">
        <pc:chgData name="Klare, Heiko" userId="d7b0efbd-a5a6-4d7d-acbc-3da3b9cc1b4b" providerId="ADAL" clId="{9FCDE37B-48EE-4510-B41C-B9607B551155}" dt="2024-05-24T14:23:12.293" v="3955" actId="478"/>
        <pc:sldMkLst>
          <pc:docMk/>
          <pc:sldMk cId="2923351067" sldId="256"/>
        </pc:sldMkLst>
        <pc:spChg chg="mod">
          <ac:chgData name="Klare, Heiko" userId="d7b0efbd-a5a6-4d7d-acbc-3da3b9cc1b4b" providerId="ADAL" clId="{9FCDE37B-48EE-4510-B41C-B9607B551155}" dt="2024-05-23T14:54:23.539" v="43" actId="20577"/>
          <ac:spMkLst>
            <pc:docMk/>
            <pc:sldMk cId="2923351067" sldId="256"/>
            <ac:spMk id="2" creationId="{F2B87153-989B-106C-BB0C-A7C35BB3FA5A}"/>
          </ac:spMkLst>
        </pc:spChg>
        <pc:spChg chg="mod">
          <ac:chgData name="Klare, Heiko" userId="d7b0efbd-a5a6-4d7d-acbc-3da3b9cc1b4b" providerId="ADAL" clId="{9FCDE37B-48EE-4510-B41C-B9607B551155}" dt="2024-05-23T15:46:59.641" v="1792" actId="6549"/>
          <ac:spMkLst>
            <pc:docMk/>
            <pc:sldMk cId="2923351067" sldId="256"/>
            <ac:spMk id="3" creationId="{CD348D30-2C66-FC06-4005-9E6F5603BD4D}"/>
          </ac:spMkLst>
        </pc:spChg>
        <pc:spChg chg="del">
          <ac:chgData name="Klare, Heiko" userId="d7b0efbd-a5a6-4d7d-acbc-3da3b9cc1b4b" providerId="ADAL" clId="{9FCDE37B-48EE-4510-B41C-B9607B551155}" dt="2024-05-24T14:23:12.293" v="3955" actId="478"/>
          <ac:spMkLst>
            <pc:docMk/>
            <pc:sldMk cId="2923351067" sldId="256"/>
            <ac:spMk id="4" creationId="{4998B0B8-7E98-880A-69BE-F963305A868F}"/>
          </ac:spMkLst>
        </pc:spChg>
        <pc:spChg chg="del">
          <ac:chgData name="Klare, Heiko" userId="d7b0efbd-a5a6-4d7d-acbc-3da3b9cc1b4b" providerId="ADAL" clId="{9FCDE37B-48EE-4510-B41C-B9607B551155}" dt="2024-05-24T14:23:12.293" v="3955" actId="478"/>
          <ac:spMkLst>
            <pc:docMk/>
            <pc:sldMk cId="2923351067" sldId="256"/>
            <ac:spMk id="5" creationId="{AE7ED538-3ECE-1DA6-21FA-09B13FDCCF7D}"/>
          </ac:spMkLst>
        </pc:spChg>
        <pc:spChg chg="del">
          <ac:chgData name="Klare, Heiko" userId="d7b0efbd-a5a6-4d7d-acbc-3da3b9cc1b4b" providerId="ADAL" clId="{9FCDE37B-48EE-4510-B41C-B9607B551155}" dt="2024-05-24T14:23:12.293" v="3955" actId="478"/>
          <ac:spMkLst>
            <pc:docMk/>
            <pc:sldMk cId="2923351067" sldId="256"/>
            <ac:spMk id="6" creationId="{E067A922-9478-12A7-10A2-AF77A2EB7283}"/>
          </ac:spMkLst>
        </pc:spChg>
      </pc:sldChg>
      <pc:sldChg chg="modSp del mod">
        <pc:chgData name="Klare, Heiko" userId="d7b0efbd-a5a6-4d7d-acbc-3da3b9cc1b4b" providerId="ADAL" clId="{9FCDE37B-48EE-4510-B41C-B9607B551155}" dt="2024-05-23T15:46:07.952" v="1759" actId="47"/>
        <pc:sldMkLst>
          <pc:docMk/>
          <pc:sldMk cId="3709952236" sldId="257"/>
        </pc:sldMkLst>
        <pc:spChg chg="mod">
          <ac:chgData name="Klare, Heiko" userId="d7b0efbd-a5a6-4d7d-acbc-3da3b9cc1b4b" providerId="ADAL" clId="{9FCDE37B-48EE-4510-B41C-B9607B551155}" dt="2024-05-23T15:05:11.061" v="1022" actId="1076"/>
          <ac:spMkLst>
            <pc:docMk/>
            <pc:sldMk cId="3709952236" sldId="257"/>
            <ac:spMk id="3" creationId="{86979559-E498-9FFD-EFAD-2E516603C401}"/>
          </ac:spMkLst>
        </pc:spChg>
      </pc:sldChg>
      <pc:sldChg chg="del">
        <pc:chgData name="Klare, Heiko" userId="d7b0efbd-a5a6-4d7d-acbc-3da3b9cc1b4b" providerId="ADAL" clId="{9FCDE37B-48EE-4510-B41C-B9607B551155}" dt="2024-05-23T15:46:14.828" v="1760" actId="47"/>
        <pc:sldMkLst>
          <pc:docMk/>
          <pc:sldMk cId="1335586771" sldId="343"/>
        </pc:sldMkLst>
      </pc:sldChg>
      <pc:sldChg chg="del">
        <pc:chgData name="Klare, Heiko" userId="d7b0efbd-a5a6-4d7d-acbc-3da3b9cc1b4b" providerId="ADAL" clId="{9FCDE37B-48EE-4510-B41C-B9607B551155}" dt="2024-05-23T15:46:14.828" v="1760" actId="47"/>
        <pc:sldMkLst>
          <pc:docMk/>
          <pc:sldMk cId="3710079509" sldId="361"/>
        </pc:sldMkLst>
      </pc:sldChg>
      <pc:sldChg chg="del">
        <pc:chgData name="Klare, Heiko" userId="d7b0efbd-a5a6-4d7d-acbc-3da3b9cc1b4b" providerId="ADAL" clId="{9FCDE37B-48EE-4510-B41C-B9607B551155}" dt="2024-05-23T15:46:07.952" v="1759" actId="47"/>
        <pc:sldMkLst>
          <pc:docMk/>
          <pc:sldMk cId="3503675281" sldId="364"/>
        </pc:sldMkLst>
      </pc:sldChg>
      <pc:sldChg chg="del">
        <pc:chgData name="Klare, Heiko" userId="d7b0efbd-a5a6-4d7d-acbc-3da3b9cc1b4b" providerId="ADAL" clId="{9FCDE37B-48EE-4510-B41C-B9607B551155}" dt="2024-05-23T15:46:14.828" v="1760" actId="47"/>
        <pc:sldMkLst>
          <pc:docMk/>
          <pc:sldMk cId="1095989714" sldId="369"/>
        </pc:sldMkLst>
      </pc:sldChg>
      <pc:sldChg chg="del">
        <pc:chgData name="Klare, Heiko" userId="d7b0efbd-a5a6-4d7d-acbc-3da3b9cc1b4b" providerId="ADAL" clId="{9FCDE37B-48EE-4510-B41C-B9607B551155}" dt="2024-05-23T15:46:14.828" v="1760" actId="47"/>
        <pc:sldMkLst>
          <pc:docMk/>
          <pc:sldMk cId="1434739891" sldId="372"/>
        </pc:sldMkLst>
      </pc:sldChg>
      <pc:sldChg chg="del">
        <pc:chgData name="Klare, Heiko" userId="d7b0efbd-a5a6-4d7d-acbc-3da3b9cc1b4b" providerId="ADAL" clId="{9FCDE37B-48EE-4510-B41C-B9607B551155}" dt="2024-05-23T15:46:07.952" v="1759" actId="47"/>
        <pc:sldMkLst>
          <pc:docMk/>
          <pc:sldMk cId="2313337080" sldId="373"/>
        </pc:sldMkLst>
      </pc:sldChg>
      <pc:sldChg chg="del">
        <pc:chgData name="Klare, Heiko" userId="d7b0efbd-a5a6-4d7d-acbc-3da3b9cc1b4b" providerId="ADAL" clId="{9FCDE37B-48EE-4510-B41C-B9607B551155}" dt="2024-05-23T15:46:07.952" v="1759" actId="47"/>
        <pc:sldMkLst>
          <pc:docMk/>
          <pc:sldMk cId="2203178910" sldId="379"/>
        </pc:sldMkLst>
      </pc:sldChg>
      <pc:sldChg chg="del">
        <pc:chgData name="Klare, Heiko" userId="d7b0efbd-a5a6-4d7d-acbc-3da3b9cc1b4b" providerId="ADAL" clId="{9FCDE37B-48EE-4510-B41C-B9607B551155}" dt="2024-05-23T15:46:07.952" v="1759" actId="47"/>
        <pc:sldMkLst>
          <pc:docMk/>
          <pc:sldMk cId="546922839" sldId="407"/>
        </pc:sldMkLst>
      </pc:sldChg>
      <pc:sldChg chg="del">
        <pc:chgData name="Klare, Heiko" userId="d7b0efbd-a5a6-4d7d-acbc-3da3b9cc1b4b" providerId="ADAL" clId="{9FCDE37B-48EE-4510-B41C-B9607B551155}" dt="2024-05-23T15:46:07.952" v="1759" actId="47"/>
        <pc:sldMkLst>
          <pc:docMk/>
          <pc:sldMk cId="3010754092" sldId="413"/>
        </pc:sldMkLst>
      </pc:sldChg>
      <pc:sldChg chg="del">
        <pc:chgData name="Klare, Heiko" userId="d7b0efbd-a5a6-4d7d-acbc-3da3b9cc1b4b" providerId="ADAL" clId="{9FCDE37B-48EE-4510-B41C-B9607B551155}" dt="2024-05-23T15:46:07.952" v="1759" actId="47"/>
        <pc:sldMkLst>
          <pc:docMk/>
          <pc:sldMk cId="1391992310" sldId="415"/>
        </pc:sldMkLst>
      </pc:sldChg>
      <pc:sldChg chg="addSp delSp modSp mod">
        <pc:chgData name="Klare, Heiko" userId="d7b0efbd-a5a6-4d7d-acbc-3da3b9cc1b4b" providerId="ADAL" clId="{9FCDE37B-48EE-4510-B41C-B9607B551155}" dt="2024-05-24T14:13:03.657" v="3177" actId="1076"/>
        <pc:sldMkLst>
          <pc:docMk/>
          <pc:sldMk cId="3053521311" sldId="420"/>
        </pc:sldMkLst>
        <pc:spChg chg="mod">
          <ac:chgData name="Klare, Heiko" userId="d7b0efbd-a5a6-4d7d-acbc-3da3b9cc1b4b" providerId="ADAL" clId="{9FCDE37B-48EE-4510-B41C-B9607B551155}" dt="2024-05-23T15:08:34.578" v="1319" actId="20577"/>
          <ac:spMkLst>
            <pc:docMk/>
            <pc:sldMk cId="3053521311" sldId="420"/>
            <ac:spMk id="3" creationId="{D31F39EB-459A-CD78-9B68-9B0159712CD5}"/>
          </ac:spMkLst>
        </pc:spChg>
        <pc:spChg chg="add del mod">
          <ac:chgData name="Klare, Heiko" userId="d7b0efbd-a5a6-4d7d-acbc-3da3b9cc1b4b" providerId="ADAL" clId="{9FCDE37B-48EE-4510-B41C-B9607B551155}" dt="2024-05-24T14:12:15.059" v="3069" actId="478"/>
          <ac:spMkLst>
            <pc:docMk/>
            <pc:sldMk cId="3053521311" sldId="420"/>
            <ac:spMk id="7" creationId="{4D3892CA-43FF-E938-BB59-FCE2ECD8A87D}"/>
          </ac:spMkLst>
        </pc:spChg>
        <pc:spChg chg="add mod">
          <ac:chgData name="Klare, Heiko" userId="d7b0efbd-a5a6-4d7d-acbc-3da3b9cc1b4b" providerId="ADAL" clId="{9FCDE37B-48EE-4510-B41C-B9607B551155}" dt="2024-05-24T14:13:03.657" v="3177" actId="1076"/>
          <ac:spMkLst>
            <pc:docMk/>
            <pc:sldMk cId="3053521311" sldId="420"/>
            <ac:spMk id="8" creationId="{AA9F2DD1-41F4-7D47-795C-BC2186FA041E}"/>
          </ac:spMkLst>
        </pc:spChg>
      </pc:sldChg>
      <pc:sldChg chg="del">
        <pc:chgData name="Klare, Heiko" userId="d7b0efbd-a5a6-4d7d-acbc-3da3b9cc1b4b" providerId="ADAL" clId="{9FCDE37B-48EE-4510-B41C-B9607B551155}" dt="2024-05-23T15:46:07.952" v="1759" actId="47"/>
        <pc:sldMkLst>
          <pc:docMk/>
          <pc:sldMk cId="3227595815" sldId="421"/>
        </pc:sldMkLst>
      </pc:sldChg>
      <pc:sldChg chg="del">
        <pc:chgData name="Klare, Heiko" userId="d7b0efbd-a5a6-4d7d-acbc-3da3b9cc1b4b" providerId="ADAL" clId="{9FCDE37B-48EE-4510-B41C-B9607B551155}" dt="2024-05-23T15:46:07.952" v="1759" actId="47"/>
        <pc:sldMkLst>
          <pc:docMk/>
          <pc:sldMk cId="2312447777" sldId="422"/>
        </pc:sldMkLst>
      </pc:sldChg>
      <pc:sldChg chg="del">
        <pc:chgData name="Klare, Heiko" userId="d7b0efbd-a5a6-4d7d-acbc-3da3b9cc1b4b" providerId="ADAL" clId="{9FCDE37B-48EE-4510-B41C-B9607B551155}" dt="2024-05-23T15:46:07.952" v="1759" actId="47"/>
        <pc:sldMkLst>
          <pc:docMk/>
          <pc:sldMk cId="4152693700" sldId="423"/>
        </pc:sldMkLst>
      </pc:sldChg>
      <pc:sldChg chg="del">
        <pc:chgData name="Klare, Heiko" userId="d7b0efbd-a5a6-4d7d-acbc-3da3b9cc1b4b" providerId="ADAL" clId="{9FCDE37B-48EE-4510-B41C-B9607B551155}" dt="2024-05-23T15:46:07.952" v="1759" actId="47"/>
        <pc:sldMkLst>
          <pc:docMk/>
          <pc:sldMk cId="1969859979" sldId="427"/>
        </pc:sldMkLst>
      </pc:sldChg>
      <pc:sldChg chg="del">
        <pc:chgData name="Klare, Heiko" userId="d7b0efbd-a5a6-4d7d-acbc-3da3b9cc1b4b" providerId="ADAL" clId="{9FCDE37B-48EE-4510-B41C-B9607B551155}" dt="2024-05-23T15:46:07.952" v="1759" actId="47"/>
        <pc:sldMkLst>
          <pc:docMk/>
          <pc:sldMk cId="1429424980" sldId="430"/>
        </pc:sldMkLst>
      </pc:sldChg>
      <pc:sldChg chg="del">
        <pc:chgData name="Klare, Heiko" userId="d7b0efbd-a5a6-4d7d-acbc-3da3b9cc1b4b" providerId="ADAL" clId="{9FCDE37B-48EE-4510-B41C-B9607B551155}" dt="2024-05-23T15:46:07.952" v="1759" actId="47"/>
        <pc:sldMkLst>
          <pc:docMk/>
          <pc:sldMk cId="465945736" sldId="431"/>
        </pc:sldMkLst>
      </pc:sldChg>
      <pc:sldChg chg="del">
        <pc:chgData name="Klare, Heiko" userId="d7b0efbd-a5a6-4d7d-acbc-3da3b9cc1b4b" providerId="ADAL" clId="{9FCDE37B-48EE-4510-B41C-B9607B551155}" dt="2024-05-23T15:46:07.952" v="1759" actId="47"/>
        <pc:sldMkLst>
          <pc:docMk/>
          <pc:sldMk cId="1348539917" sldId="432"/>
        </pc:sldMkLst>
      </pc:sldChg>
      <pc:sldChg chg="del">
        <pc:chgData name="Klare, Heiko" userId="d7b0efbd-a5a6-4d7d-acbc-3da3b9cc1b4b" providerId="ADAL" clId="{9FCDE37B-48EE-4510-B41C-B9607B551155}" dt="2024-05-23T15:46:07.952" v="1759" actId="47"/>
        <pc:sldMkLst>
          <pc:docMk/>
          <pc:sldMk cId="3294446361" sldId="433"/>
        </pc:sldMkLst>
      </pc:sldChg>
      <pc:sldChg chg="del">
        <pc:chgData name="Klare, Heiko" userId="d7b0efbd-a5a6-4d7d-acbc-3da3b9cc1b4b" providerId="ADAL" clId="{9FCDE37B-48EE-4510-B41C-B9607B551155}" dt="2024-05-23T15:46:07.952" v="1759" actId="47"/>
        <pc:sldMkLst>
          <pc:docMk/>
          <pc:sldMk cId="1521127510" sldId="434"/>
        </pc:sldMkLst>
      </pc:sldChg>
      <pc:sldChg chg="del">
        <pc:chgData name="Klare, Heiko" userId="d7b0efbd-a5a6-4d7d-acbc-3da3b9cc1b4b" providerId="ADAL" clId="{9FCDE37B-48EE-4510-B41C-B9607B551155}" dt="2024-05-23T15:46:07.952" v="1759" actId="47"/>
        <pc:sldMkLst>
          <pc:docMk/>
          <pc:sldMk cId="1531167833" sldId="435"/>
        </pc:sldMkLst>
      </pc:sldChg>
      <pc:sldChg chg="del">
        <pc:chgData name="Klare, Heiko" userId="d7b0efbd-a5a6-4d7d-acbc-3da3b9cc1b4b" providerId="ADAL" clId="{9FCDE37B-48EE-4510-B41C-B9607B551155}" dt="2024-05-23T15:46:07.952" v="1759" actId="47"/>
        <pc:sldMkLst>
          <pc:docMk/>
          <pc:sldMk cId="2397847782" sldId="436"/>
        </pc:sldMkLst>
      </pc:sldChg>
      <pc:sldChg chg="del">
        <pc:chgData name="Klare, Heiko" userId="d7b0efbd-a5a6-4d7d-acbc-3da3b9cc1b4b" providerId="ADAL" clId="{9FCDE37B-48EE-4510-B41C-B9607B551155}" dt="2024-05-23T15:46:07.952" v="1759" actId="47"/>
        <pc:sldMkLst>
          <pc:docMk/>
          <pc:sldMk cId="63483211" sldId="438"/>
        </pc:sldMkLst>
      </pc:sldChg>
      <pc:sldChg chg="del">
        <pc:chgData name="Klare, Heiko" userId="d7b0efbd-a5a6-4d7d-acbc-3da3b9cc1b4b" providerId="ADAL" clId="{9FCDE37B-48EE-4510-B41C-B9607B551155}" dt="2024-05-23T15:46:07.952" v="1759" actId="47"/>
        <pc:sldMkLst>
          <pc:docMk/>
          <pc:sldMk cId="3246120669" sldId="439"/>
        </pc:sldMkLst>
      </pc:sldChg>
      <pc:sldChg chg="del">
        <pc:chgData name="Klare, Heiko" userId="d7b0efbd-a5a6-4d7d-acbc-3da3b9cc1b4b" providerId="ADAL" clId="{9FCDE37B-48EE-4510-B41C-B9607B551155}" dt="2024-05-23T15:46:07.952" v="1759" actId="47"/>
        <pc:sldMkLst>
          <pc:docMk/>
          <pc:sldMk cId="718688452" sldId="440"/>
        </pc:sldMkLst>
      </pc:sldChg>
      <pc:sldChg chg="del">
        <pc:chgData name="Klare, Heiko" userId="d7b0efbd-a5a6-4d7d-acbc-3da3b9cc1b4b" providerId="ADAL" clId="{9FCDE37B-48EE-4510-B41C-B9607B551155}" dt="2024-05-23T15:46:07.952" v="1759" actId="47"/>
        <pc:sldMkLst>
          <pc:docMk/>
          <pc:sldMk cId="2381316480" sldId="441"/>
        </pc:sldMkLst>
      </pc:sldChg>
      <pc:sldChg chg="del">
        <pc:chgData name="Klare, Heiko" userId="d7b0efbd-a5a6-4d7d-acbc-3da3b9cc1b4b" providerId="ADAL" clId="{9FCDE37B-48EE-4510-B41C-B9607B551155}" dt="2024-05-23T15:46:14.828" v="1760" actId="47"/>
        <pc:sldMkLst>
          <pc:docMk/>
          <pc:sldMk cId="2121925899" sldId="442"/>
        </pc:sldMkLst>
      </pc:sldChg>
      <pc:sldChg chg="del">
        <pc:chgData name="Klare, Heiko" userId="d7b0efbd-a5a6-4d7d-acbc-3da3b9cc1b4b" providerId="ADAL" clId="{9FCDE37B-48EE-4510-B41C-B9607B551155}" dt="2024-05-23T15:46:07.952" v="1759" actId="47"/>
        <pc:sldMkLst>
          <pc:docMk/>
          <pc:sldMk cId="2716938743" sldId="443"/>
        </pc:sldMkLst>
      </pc:sldChg>
      <pc:sldChg chg="del">
        <pc:chgData name="Klare, Heiko" userId="d7b0efbd-a5a6-4d7d-acbc-3da3b9cc1b4b" providerId="ADAL" clId="{9FCDE37B-48EE-4510-B41C-B9607B551155}" dt="2024-05-23T15:46:07.952" v="1759" actId="47"/>
        <pc:sldMkLst>
          <pc:docMk/>
          <pc:sldMk cId="814165396" sldId="444"/>
        </pc:sldMkLst>
      </pc:sldChg>
      <pc:sldChg chg="del ord">
        <pc:chgData name="Klare, Heiko" userId="d7b0efbd-a5a6-4d7d-acbc-3da3b9cc1b4b" providerId="ADAL" clId="{9FCDE37B-48EE-4510-B41C-B9607B551155}" dt="2024-05-23T14:56:40.936" v="170" actId="47"/>
        <pc:sldMkLst>
          <pc:docMk/>
          <pc:sldMk cId="111547177" sldId="445"/>
        </pc:sldMkLst>
      </pc:sldChg>
      <pc:sldChg chg="del">
        <pc:chgData name="Klare, Heiko" userId="d7b0efbd-a5a6-4d7d-acbc-3da3b9cc1b4b" providerId="ADAL" clId="{9FCDE37B-48EE-4510-B41C-B9607B551155}" dt="2024-05-23T15:46:07.952" v="1759" actId="47"/>
        <pc:sldMkLst>
          <pc:docMk/>
          <pc:sldMk cId="3407174367" sldId="446"/>
        </pc:sldMkLst>
      </pc:sldChg>
      <pc:sldChg chg="del">
        <pc:chgData name="Klare, Heiko" userId="d7b0efbd-a5a6-4d7d-acbc-3da3b9cc1b4b" providerId="ADAL" clId="{9FCDE37B-48EE-4510-B41C-B9607B551155}" dt="2024-05-23T15:46:07.952" v="1759" actId="47"/>
        <pc:sldMkLst>
          <pc:docMk/>
          <pc:sldMk cId="3755138398" sldId="447"/>
        </pc:sldMkLst>
      </pc:sldChg>
      <pc:sldChg chg="del">
        <pc:chgData name="Klare, Heiko" userId="d7b0efbd-a5a6-4d7d-acbc-3da3b9cc1b4b" providerId="ADAL" clId="{9FCDE37B-48EE-4510-B41C-B9607B551155}" dt="2024-05-23T15:46:07.952" v="1759" actId="47"/>
        <pc:sldMkLst>
          <pc:docMk/>
          <pc:sldMk cId="975458850" sldId="448"/>
        </pc:sldMkLst>
      </pc:sldChg>
      <pc:sldChg chg="del">
        <pc:chgData name="Klare, Heiko" userId="d7b0efbd-a5a6-4d7d-acbc-3da3b9cc1b4b" providerId="ADAL" clId="{9FCDE37B-48EE-4510-B41C-B9607B551155}" dt="2024-05-23T15:46:07.952" v="1759" actId="47"/>
        <pc:sldMkLst>
          <pc:docMk/>
          <pc:sldMk cId="145644249" sldId="449"/>
        </pc:sldMkLst>
      </pc:sldChg>
      <pc:sldChg chg="del">
        <pc:chgData name="Klare, Heiko" userId="d7b0efbd-a5a6-4d7d-acbc-3da3b9cc1b4b" providerId="ADAL" clId="{9FCDE37B-48EE-4510-B41C-B9607B551155}" dt="2024-05-23T15:46:14.828" v="1760" actId="47"/>
        <pc:sldMkLst>
          <pc:docMk/>
          <pc:sldMk cId="1236433110" sldId="450"/>
        </pc:sldMkLst>
      </pc:sldChg>
      <pc:sldChg chg="del">
        <pc:chgData name="Klare, Heiko" userId="d7b0efbd-a5a6-4d7d-acbc-3da3b9cc1b4b" providerId="ADAL" clId="{9FCDE37B-48EE-4510-B41C-B9607B551155}" dt="2024-05-23T15:46:14.828" v="1760" actId="47"/>
        <pc:sldMkLst>
          <pc:docMk/>
          <pc:sldMk cId="2186870746" sldId="451"/>
        </pc:sldMkLst>
      </pc:sldChg>
      <pc:sldChg chg="del">
        <pc:chgData name="Klare, Heiko" userId="d7b0efbd-a5a6-4d7d-acbc-3da3b9cc1b4b" providerId="ADAL" clId="{9FCDE37B-48EE-4510-B41C-B9607B551155}" dt="2024-05-23T15:46:14.828" v="1760" actId="47"/>
        <pc:sldMkLst>
          <pc:docMk/>
          <pc:sldMk cId="4247136821" sldId="452"/>
        </pc:sldMkLst>
      </pc:sldChg>
      <pc:sldChg chg="addSp delSp modSp mod ord">
        <pc:chgData name="Klare, Heiko" userId="d7b0efbd-a5a6-4d7d-acbc-3da3b9cc1b4b" providerId="ADAL" clId="{9FCDE37B-48EE-4510-B41C-B9607B551155}" dt="2024-05-24T14:21:42.522" v="3939" actId="27636"/>
        <pc:sldMkLst>
          <pc:docMk/>
          <pc:sldMk cId="3944851747" sldId="454"/>
        </pc:sldMkLst>
        <pc:spChg chg="mod">
          <ac:chgData name="Klare, Heiko" userId="d7b0efbd-a5a6-4d7d-acbc-3da3b9cc1b4b" providerId="ADAL" clId="{9FCDE37B-48EE-4510-B41C-B9607B551155}" dt="2024-05-24T14:21:42.522" v="3939" actId="27636"/>
          <ac:spMkLst>
            <pc:docMk/>
            <pc:sldMk cId="3944851747" sldId="454"/>
            <ac:spMk id="3" creationId="{B176FFBF-B4BA-2454-90B5-59815E8C7D02}"/>
          </ac:spMkLst>
        </pc:spChg>
        <pc:spChg chg="del mod">
          <ac:chgData name="Klare, Heiko" userId="d7b0efbd-a5a6-4d7d-acbc-3da3b9cc1b4b" providerId="ADAL" clId="{9FCDE37B-48EE-4510-B41C-B9607B551155}" dt="2024-05-24T14:05:27.878" v="2394" actId="478"/>
          <ac:spMkLst>
            <pc:docMk/>
            <pc:sldMk cId="3944851747" sldId="454"/>
            <ac:spMk id="8" creationId="{98FCEEE8-44D8-D448-1AE7-772D7A68213E}"/>
          </ac:spMkLst>
        </pc:spChg>
        <pc:spChg chg="del mod">
          <ac:chgData name="Klare, Heiko" userId="d7b0efbd-a5a6-4d7d-acbc-3da3b9cc1b4b" providerId="ADAL" clId="{9FCDE37B-48EE-4510-B41C-B9607B551155}" dt="2024-05-24T14:05:27.878" v="2394" actId="478"/>
          <ac:spMkLst>
            <pc:docMk/>
            <pc:sldMk cId="3944851747" sldId="454"/>
            <ac:spMk id="9" creationId="{66531F7B-B8DB-208A-114F-86E78CF54143}"/>
          </ac:spMkLst>
        </pc:spChg>
        <pc:spChg chg="del mod">
          <ac:chgData name="Klare, Heiko" userId="d7b0efbd-a5a6-4d7d-acbc-3da3b9cc1b4b" providerId="ADAL" clId="{9FCDE37B-48EE-4510-B41C-B9607B551155}" dt="2024-05-24T14:05:27.878" v="2394" actId="478"/>
          <ac:spMkLst>
            <pc:docMk/>
            <pc:sldMk cId="3944851747" sldId="454"/>
            <ac:spMk id="10" creationId="{94CFB8A4-6222-AF92-5AD4-E8A09DB2A51C}"/>
          </ac:spMkLst>
        </pc:spChg>
        <pc:spChg chg="del mod">
          <ac:chgData name="Klare, Heiko" userId="d7b0efbd-a5a6-4d7d-acbc-3da3b9cc1b4b" providerId="ADAL" clId="{9FCDE37B-48EE-4510-B41C-B9607B551155}" dt="2024-05-24T14:05:27.878" v="2394" actId="478"/>
          <ac:spMkLst>
            <pc:docMk/>
            <pc:sldMk cId="3944851747" sldId="454"/>
            <ac:spMk id="11" creationId="{B69F52AC-EC3E-550B-5A32-CD5FDE25F10D}"/>
          </ac:spMkLst>
        </pc:spChg>
        <pc:spChg chg="del mod">
          <ac:chgData name="Klare, Heiko" userId="d7b0efbd-a5a6-4d7d-acbc-3da3b9cc1b4b" providerId="ADAL" clId="{9FCDE37B-48EE-4510-B41C-B9607B551155}" dt="2024-05-24T14:05:27.878" v="2394" actId="478"/>
          <ac:spMkLst>
            <pc:docMk/>
            <pc:sldMk cId="3944851747" sldId="454"/>
            <ac:spMk id="12" creationId="{A02163A2-EE57-00DD-4F86-BFE2B6F364DF}"/>
          </ac:spMkLst>
        </pc:spChg>
        <pc:spChg chg="add mod ord">
          <ac:chgData name="Klare, Heiko" userId="d7b0efbd-a5a6-4d7d-acbc-3da3b9cc1b4b" providerId="ADAL" clId="{9FCDE37B-48EE-4510-B41C-B9607B551155}" dt="2024-05-24T14:09:45.498" v="2751" actId="790"/>
          <ac:spMkLst>
            <pc:docMk/>
            <pc:sldMk cId="3944851747" sldId="454"/>
            <ac:spMk id="13" creationId="{E8AD053D-4BBA-D171-5731-B21E5704A55E}"/>
          </ac:spMkLst>
        </pc:spChg>
        <pc:spChg chg="del">
          <ac:chgData name="Klare, Heiko" userId="d7b0efbd-a5a6-4d7d-acbc-3da3b9cc1b4b" providerId="ADAL" clId="{9FCDE37B-48EE-4510-B41C-B9607B551155}" dt="2024-05-23T15:52:11.046" v="2153" actId="478"/>
          <ac:spMkLst>
            <pc:docMk/>
            <pc:sldMk cId="3944851747" sldId="454"/>
            <ac:spMk id="16" creationId="{373ED3B1-950C-1556-E0C9-4D4E0327030A}"/>
          </ac:spMkLst>
        </pc:spChg>
        <pc:spChg chg="del">
          <ac:chgData name="Klare, Heiko" userId="d7b0efbd-a5a6-4d7d-acbc-3da3b9cc1b4b" providerId="ADAL" clId="{9FCDE37B-48EE-4510-B41C-B9607B551155}" dt="2024-05-23T15:52:09.541" v="2152" actId="478"/>
          <ac:spMkLst>
            <pc:docMk/>
            <pc:sldMk cId="3944851747" sldId="454"/>
            <ac:spMk id="17" creationId="{FB51D3BB-5CDA-B829-0464-B75254FD175B}"/>
          </ac:spMkLst>
        </pc:spChg>
        <pc:spChg chg="del mod">
          <ac:chgData name="Klare, Heiko" userId="d7b0efbd-a5a6-4d7d-acbc-3da3b9cc1b4b" providerId="ADAL" clId="{9FCDE37B-48EE-4510-B41C-B9607B551155}" dt="2024-05-23T15:52:12.705" v="2154" actId="478"/>
          <ac:spMkLst>
            <pc:docMk/>
            <pc:sldMk cId="3944851747" sldId="454"/>
            <ac:spMk id="18" creationId="{A14ACB66-A55D-3A6E-883D-28C3BDED6F64}"/>
          </ac:spMkLst>
        </pc:spChg>
        <pc:picChg chg="mod">
          <ac:chgData name="Klare, Heiko" userId="d7b0efbd-a5a6-4d7d-acbc-3da3b9cc1b4b" providerId="ADAL" clId="{9FCDE37B-48EE-4510-B41C-B9607B551155}" dt="2024-05-23T15:52:03.649" v="2138" actId="1036"/>
          <ac:picMkLst>
            <pc:docMk/>
            <pc:sldMk cId="3944851747" sldId="454"/>
            <ac:picMk id="7" creationId="{C9D6E8CB-0A42-DD34-CA36-01BAAF34A33C}"/>
          </ac:picMkLst>
        </pc:picChg>
        <pc:picChg chg="mod">
          <ac:chgData name="Klare, Heiko" userId="d7b0efbd-a5a6-4d7d-acbc-3da3b9cc1b4b" providerId="ADAL" clId="{9FCDE37B-48EE-4510-B41C-B9607B551155}" dt="2024-05-23T15:52:05.840" v="2150" actId="1036"/>
          <ac:picMkLst>
            <pc:docMk/>
            <pc:sldMk cId="3944851747" sldId="454"/>
            <ac:picMk id="7174" creationId="{4A64F840-3ACD-ADDC-9CCF-3F08285997A2}"/>
          </ac:picMkLst>
        </pc:picChg>
        <pc:picChg chg="mod">
          <ac:chgData name="Klare, Heiko" userId="d7b0efbd-a5a6-4d7d-acbc-3da3b9cc1b4b" providerId="ADAL" clId="{9FCDE37B-48EE-4510-B41C-B9607B551155}" dt="2024-05-24T14:06:09.069" v="2426" actId="1036"/>
          <ac:picMkLst>
            <pc:docMk/>
            <pc:sldMk cId="3944851747" sldId="454"/>
            <ac:picMk id="7176" creationId="{0761485C-E52B-842B-3119-7ABDEA967C22}"/>
          </ac:picMkLst>
        </pc:picChg>
      </pc:sldChg>
      <pc:sldChg chg="modSp mod ord">
        <pc:chgData name="Klare, Heiko" userId="d7b0efbd-a5a6-4d7d-acbc-3da3b9cc1b4b" providerId="ADAL" clId="{9FCDE37B-48EE-4510-B41C-B9607B551155}" dt="2024-05-23T15:50:37.376" v="1994" actId="20577"/>
        <pc:sldMkLst>
          <pc:docMk/>
          <pc:sldMk cId="3229694500" sldId="455"/>
        </pc:sldMkLst>
        <pc:spChg chg="mod">
          <ac:chgData name="Klare, Heiko" userId="d7b0efbd-a5a6-4d7d-acbc-3da3b9cc1b4b" providerId="ADAL" clId="{9FCDE37B-48EE-4510-B41C-B9607B551155}" dt="2024-05-23T15:50:37.376" v="1994" actId="20577"/>
          <ac:spMkLst>
            <pc:docMk/>
            <pc:sldMk cId="3229694500" sldId="455"/>
            <ac:spMk id="2" creationId="{20A8C413-1158-C7C4-17B9-818C3FF2A02D}"/>
          </ac:spMkLst>
        </pc:spChg>
      </pc:sldChg>
      <pc:sldChg chg="addSp delSp modSp new mod modAnim">
        <pc:chgData name="Klare, Heiko" userId="d7b0efbd-a5a6-4d7d-acbc-3da3b9cc1b4b" providerId="ADAL" clId="{9FCDE37B-48EE-4510-B41C-B9607B551155}" dt="2024-05-24T14:09:39.038" v="2750" actId="14100"/>
        <pc:sldMkLst>
          <pc:docMk/>
          <pc:sldMk cId="2054035228" sldId="456"/>
        </pc:sldMkLst>
        <pc:spChg chg="mod">
          <ac:chgData name="Klare, Heiko" userId="d7b0efbd-a5a6-4d7d-acbc-3da3b9cc1b4b" providerId="ADAL" clId="{9FCDE37B-48EE-4510-B41C-B9607B551155}" dt="2024-05-23T14:57:03.205" v="183" actId="20577"/>
          <ac:spMkLst>
            <pc:docMk/>
            <pc:sldMk cId="2054035228" sldId="456"/>
            <ac:spMk id="2" creationId="{E3F70762-4957-2C75-EF28-9E3703FA4C45}"/>
          </ac:spMkLst>
        </pc:spChg>
        <pc:spChg chg="mod">
          <ac:chgData name="Klare, Heiko" userId="d7b0efbd-a5a6-4d7d-acbc-3da3b9cc1b4b" providerId="ADAL" clId="{9FCDE37B-48EE-4510-B41C-B9607B551155}" dt="2024-05-23T15:48:33.124" v="1872" actId="6549"/>
          <ac:spMkLst>
            <pc:docMk/>
            <pc:sldMk cId="2054035228" sldId="456"/>
            <ac:spMk id="3" creationId="{01F5B532-D4F6-3CA6-7B63-903EAF38278E}"/>
          </ac:spMkLst>
        </pc:spChg>
        <pc:spChg chg="add del mod">
          <ac:chgData name="Klare, Heiko" userId="d7b0efbd-a5a6-4d7d-acbc-3da3b9cc1b4b" providerId="ADAL" clId="{9FCDE37B-48EE-4510-B41C-B9607B551155}" dt="2024-05-24T14:08:42.006" v="2594" actId="478"/>
          <ac:spMkLst>
            <pc:docMk/>
            <pc:sldMk cId="2054035228" sldId="456"/>
            <ac:spMk id="7" creationId="{2E803686-B59F-0B02-DAC0-DB19E97967FB}"/>
          </ac:spMkLst>
        </pc:spChg>
        <pc:spChg chg="add mod">
          <ac:chgData name="Klare, Heiko" userId="d7b0efbd-a5a6-4d7d-acbc-3da3b9cc1b4b" providerId="ADAL" clId="{9FCDE37B-48EE-4510-B41C-B9607B551155}" dt="2024-05-24T14:09:39.038" v="2750" actId="14100"/>
          <ac:spMkLst>
            <pc:docMk/>
            <pc:sldMk cId="2054035228" sldId="456"/>
            <ac:spMk id="8" creationId="{15CA6DBB-642C-E7F4-BBF8-3538377C0004}"/>
          </ac:spMkLst>
        </pc:spChg>
      </pc:sldChg>
      <pc:sldChg chg="addSp delSp modSp new mod modAnim chgLayout">
        <pc:chgData name="Klare, Heiko" userId="d7b0efbd-a5a6-4d7d-acbc-3da3b9cc1b4b" providerId="ADAL" clId="{9FCDE37B-48EE-4510-B41C-B9607B551155}" dt="2024-05-24T14:15:57.344" v="3383" actId="1076"/>
        <pc:sldMkLst>
          <pc:docMk/>
          <pc:sldMk cId="2395268797" sldId="457"/>
        </pc:sldMkLst>
        <pc:spChg chg="mod ord">
          <ac:chgData name="Klare, Heiko" userId="d7b0efbd-a5a6-4d7d-acbc-3da3b9cc1b4b" providerId="ADAL" clId="{9FCDE37B-48EE-4510-B41C-B9607B551155}" dt="2024-05-23T15:05:05.195" v="1019" actId="700"/>
          <ac:spMkLst>
            <pc:docMk/>
            <pc:sldMk cId="2395268797" sldId="457"/>
            <ac:spMk id="2" creationId="{D778077A-DE65-ACCE-9AAF-B28DF8537742}"/>
          </ac:spMkLst>
        </pc:spChg>
        <pc:spChg chg="add del mod">
          <ac:chgData name="Klare, Heiko" userId="d7b0efbd-a5a6-4d7d-acbc-3da3b9cc1b4b" providerId="ADAL" clId="{9FCDE37B-48EE-4510-B41C-B9607B551155}" dt="2024-05-24T14:13:23.841" v="3186" actId="478"/>
          <ac:spMkLst>
            <pc:docMk/>
            <pc:sldMk cId="2395268797" sldId="457"/>
            <ac:spMk id="3" creationId="{8E3FB100-493B-0B1F-404E-7F15D2E20FD7}"/>
          </ac:spMkLst>
        </pc:spChg>
        <pc:spChg chg="del">
          <ac:chgData name="Klare, Heiko" userId="d7b0efbd-a5a6-4d7d-acbc-3da3b9cc1b4b" providerId="ADAL" clId="{9FCDE37B-48EE-4510-B41C-B9607B551155}" dt="2024-05-23T15:04:35.863" v="1013" actId="931"/>
          <ac:spMkLst>
            <pc:docMk/>
            <pc:sldMk cId="2395268797" sldId="457"/>
            <ac:spMk id="3" creationId="{BF34729A-A2E0-50A1-5BE6-9F7721B3AB68}"/>
          </ac:spMkLst>
        </pc:spChg>
        <pc:spChg chg="mod ord">
          <ac:chgData name="Klare, Heiko" userId="d7b0efbd-a5a6-4d7d-acbc-3da3b9cc1b4b" providerId="ADAL" clId="{9FCDE37B-48EE-4510-B41C-B9607B551155}" dt="2024-05-23T15:05:05.195" v="1019" actId="700"/>
          <ac:spMkLst>
            <pc:docMk/>
            <pc:sldMk cId="2395268797" sldId="457"/>
            <ac:spMk id="4" creationId="{C320105F-D16E-16BB-21DD-B3146C12AC62}"/>
          </ac:spMkLst>
        </pc:spChg>
        <pc:spChg chg="mod ord">
          <ac:chgData name="Klare, Heiko" userId="d7b0efbd-a5a6-4d7d-acbc-3da3b9cc1b4b" providerId="ADAL" clId="{9FCDE37B-48EE-4510-B41C-B9607B551155}" dt="2024-05-23T15:05:05.195" v="1019" actId="700"/>
          <ac:spMkLst>
            <pc:docMk/>
            <pc:sldMk cId="2395268797" sldId="457"/>
            <ac:spMk id="5" creationId="{27E22DA8-BE72-276C-84D0-A2CF068FF8D7}"/>
          </ac:spMkLst>
        </pc:spChg>
        <pc:spChg chg="mod ord">
          <ac:chgData name="Klare, Heiko" userId="d7b0efbd-a5a6-4d7d-acbc-3da3b9cc1b4b" providerId="ADAL" clId="{9FCDE37B-48EE-4510-B41C-B9607B551155}" dt="2024-05-23T15:05:05.195" v="1019" actId="700"/>
          <ac:spMkLst>
            <pc:docMk/>
            <pc:sldMk cId="2395268797" sldId="457"/>
            <ac:spMk id="6" creationId="{F2B973AF-A8A8-CE4D-AAF5-86DC2B80785F}"/>
          </ac:spMkLst>
        </pc:spChg>
        <pc:spChg chg="add mod">
          <ac:chgData name="Klare, Heiko" userId="d7b0efbd-a5a6-4d7d-acbc-3da3b9cc1b4b" providerId="ADAL" clId="{9FCDE37B-48EE-4510-B41C-B9607B551155}" dt="2024-05-24T14:15:17.416" v="3376" actId="114"/>
          <ac:spMkLst>
            <pc:docMk/>
            <pc:sldMk cId="2395268797" sldId="457"/>
            <ac:spMk id="7" creationId="{71F39E37-D433-3398-D120-40E45BA88F9C}"/>
          </ac:spMkLst>
        </pc:spChg>
        <pc:spChg chg="add mod">
          <ac:chgData name="Klare, Heiko" userId="d7b0efbd-a5a6-4d7d-acbc-3da3b9cc1b4b" providerId="ADAL" clId="{9FCDE37B-48EE-4510-B41C-B9607B551155}" dt="2024-05-23T15:44:05.385" v="1736" actId="1076"/>
          <ac:spMkLst>
            <pc:docMk/>
            <pc:sldMk cId="2395268797" sldId="457"/>
            <ac:spMk id="12" creationId="{1BEE93B1-0695-B3F4-8230-BACCDEA86478}"/>
          </ac:spMkLst>
        </pc:spChg>
        <pc:spChg chg="add mod">
          <ac:chgData name="Klare, Heiko" userId="d7b0efbd-a5a6-4d7d-acbc-3da3b9cc1b4b" providerId="ADAL" clId="{9FCDE37B-48EE-4510-B41C-B9607B551155}" dt="2024-05-23T15:43:52.883" v="1724" actId="1035"/>
          <ac:spMkLst>
            <pc:docMk/>
            <pc:sldMk cId="2395268797" sldId="457"/>
            <ac:spMk id="13" creationId="{DACB765D-6C46-FB98-275B-847DE01303ED}"/>
          </ac:spMkLst>
        </pc:spChg>
        <pc:picChg chg="add del mod">
          <ac:chgData name="Klare, Heiko" userId="d7b0efbd-a5a6-4d7d-acbc-3da3b9cc1b4b" providerId="ADAL" clId="{9FCDE37B-48EE-4510-B41C-B9607B551155}" dt="2024-05-23T15:04:55.404" v="1016" actId="478"/>
          <ac:picMkLst>
            <pc:docMk/>
            <pc:sldMk cId="2395268797" sldId="457"/>
            <ac:picMk id="7" creationId="{6E4FA906-835C-95E2-40D8-7D05D3BC6115}"/>
          </ac:picMkLst>
        </pc:picChg>
        <pc:picChg chg="add mod ord">
          <ac:chgData name="Klare, Heiko" userId="d7b0efbd-a5a6-4d7d-acbc-3da3b9cc1b4b" providerId="ADAL" clId="{9FCDE37B-48EE-4510-B41C-B9607B551155}" dt="2024-05-23T15:44:05.385" v="1736" actId="1076"/>
          <ac:picMkLst>
            <pc:docMk/>
            <pc:sldMk cId="2395268797" sldId="457"/>
            <ac:picMk id="9" creationId="{3576E24C-4123-9E44-ED13-6BB6E4508EBD}"/>
          </ac:picMkLst>
        </pc:picChg>
        <pc:picChg chg="add mod">
          <ac:chgData name="Klare, Heiko" userId="d7b0efbd-a5a6-4d7d-acbc-3da3b9cc1b4b" providerId="ADAL" clId="{9FCDE37B-48EE-4510-B41C-B9607B551155}" dt="2024-05-24T14:15:53.266" v="3381" actId="1076"/>
          <ac:picMkLst>
            <pc:docMk/>
            <pc:sldMk cId="2395268797" sldId="457"/>
            <ac:picMk id="10" creationId="{7332DEAA-40CC-2925-8B12-EC3EAB714B1E}"/>
          </ac:picMkLst>
        </pc:picChg>
        <pc:picChg chg="add mod">
          <ac:chgData name="Klare, Heiko" userId="d7b0efbd-a5a6-4d7d-acbc-3da3b9cc1b4b" providerId="ADAL" clId="{9FCDE37B-48EE-4510-B41C-B9607B551155}" dt="2024-05-23T15:43:52.883" v="1724" actId="1035"/>
          <ac:picMkLst>
            <pc:docMk/>
            <pc:sldMk cId="2395268797" sldId="457"/>
            <ac:picMk id="11" creationId="{26CB9C13-F8CF-7DAB-9E8B-CEEF43CD06DE}"/>
          </ac:picMkLst>
        </pc:picChg>
        <pc:picChg chg="add mod">
          <ac:chgData name="Klare, Heiko" userId="d7b0efbd-a5a6-4d7d-acbc-3da3b9cc1b4b" providerId="ADAL" clId="{9FCDE37B-48EE-4510-B41C-B9607B551155}" dt="2024-05-24T14:15:57.344" v="3383" actId="1076"/>
          <ac:picMkLst>
            <pc:docMk/>
            <pc:sldMk cId="2395268797" sldId="457"/>
            <ac:picMk id="14" creationId="{A85861B4-D892-C2FE-DD6E-57FE88A83C2A}"/>
          </ac:picMkLst>
        </pc:picChg>
      </pc:sldChg>
      <pc:sldChg chg="addSp delSp modSp new del mod modAnim">
        <pc:chgData name="Klare, Heiko" userId="d7b0efbd-a5a6-4d7d-acbc-3da3b9cc1b4b" providerId="ADAL" clId="{9FCDE37B-48EE-4510-B41C-B9607B551155}" dt="2024-05-24T14:18:47.822" v="3800" actId="47"/>
        <pc:sldMkLst>
          <pc:docMk/>
          <pc:sldMk cId="344062123" sldId="458"/>
        </pc:sldMkLst>
        <pc:spChg chg="mod">
          <ac:chgData name="Klare, Heiko" userId="d7b0efbd-a5a6-4d7d-acbc-3da3b9cc1b4b" providerId="ADAL" clId="{9FCDE37B-48EE-4510-B41C-B9607B551155}" dt="2024-05-23T15:08:09.520" v="1293" actId="20577"/>
          <ac:spMkLst>
            <pc:docMk/>
            <pc:sldMk cId="344062123" sldId="458"/>
            <ac:spMk id="2" creationId="{8C43D737-AEB7-EEAC-E5D9-5663C9339865}"/>
          </ac:spMkLst>
        </pc:spChg>
        <pc:spChg chg="mod">
          <ac:chgData name="Klare, Heiko" userId="d7b0efbd-a5a6-4d7d-acbc-3da3b9cc1b4b" providerId="ADAL" clId="{9FCDE37B-48EE-4510-B41C-B9607B551155}" dt="2024-05-24T14:18:45.239" v="3799" actId="6549"/>
          <ac:spMkLst>
            <pc:docMk/>
            <pc:sldMk cId="344062123" sldId="458"/>
            <ac:spMk id="3" creationId="{D36C2263-3911-1D70-AE7C-584718ECB2EC}"/>
          </ac:spMkLst>
        </pc:spChg>
        <pc:picChg chg="add del mod">
          <ac:chgData name="Klare, Heiko" userId="d7b0efbd-a5a6-4d7d-acbc-3da3b9cc1b4b" providerId="ADAL" clId="{9FCDE37B-48EE-4510-B41C-B9607B551155}" dt="2024-05-24T14:18:44.134" v="3798" actId="478"/>
          <ac:picMkLst>
            <pc:docMk/>
            <pc:sldMk cId="344062123" sldId="458"/>
            <ac:picMk id="8" creationId="{91AF475B-6B25-594F-D93A-1383200CDAF7}"/>
          </ac:picMkLst>
        </pc:picChg>
      </pc:sldChg>
      <pc:sldChg chg="addSp modSp new mod modAnim">
        <pc:chgData name="Klare, Heiko" userId="d7b0efbd-a5a6-4d7d-acbc-3da3b9cc1b4b" providerId="ADAL" clId="{9FCDE37B-48EE-4510-B41C-B9607B551155}" dt="2024-05-24T14:12:06.568" v="3061" actId="14100"/>
        <pc:sldMkLst>
          <pc:docMk/>
          <pc:sldMk cId="3327294777" sldId="459"/>
        </pc:sldMkLst>
        <pc:spChg chg="mod">
          <ac:chgData name="Klare, Heiko" userId="d7b0efbd-a5a6-4d7d-acbc-3da3b9cc1b4b" providerId="ADAL" clId="{9FCDE37B-48EE-4510-B41C-B9607B551155}" dt="2024-05-23T15:08:47.754" v="1321"/>
          <ac:spMkLst>
            <pc:docMk/>
            <pc:sldMk cId="3327294777" sldId="459"/>
            <ac:spMk id="2" creationId="{6539C21B-CF97-E2FB-E06E-D71B620B9086}"/>
          </ac:spMkLst>
        </pc:spChg>
        <pc:spChg chg="mod">
          <ac:chgData name="Klare, Heiko" userId="d7b0efbd-a5a6-4d7d-acbc-3da3b9cc1b4b" providerId="ADAL" clId="{9FCDE37B-48EE-4510-B41C-B9607B551155}" dt="2024-05-24T14:11:40.287" v="3050" actId="27636"/>
          <ac:spMkLst>
            <pc:docMk/>
            <pc:sldMk cId="3327294777" sldId="459"/>
            <ac:spMk id="3" creationId="{BA77B1F3-7507-B735-4D83-1F3E09B7A132}"/>
          </ac:spMkLst>
        </pc:spChg>
        <pc:spChg chg="add mod ord">
          <ac:chgData name="Klare, Heiko" userId="d7b0efbd-a5a6-4d7d-acbc-3da3b9cc1b4b" providerId="ADAL" clId="{9FCDE37B-48EE-4510-B41C-B9607B551155}" dt="2024-05-24T14:12:06.568" v="3061" actId="14100"/>
          <ac:spMkLst>
            <pc:docMk/>
            <pc:sldMk cId="3327294777" sldId="459"/>
            <ac:spMk id="7" creationId="{F9875DC2-B1CA-9310-213B-8085E3E91F9D}"/>
          </ac:spMkLst>
        </pc:spChg>
      </pc:sldChg>
      <pc:sldChg chg="addSp modSp add mod">
        <pc:chgData name="Klare, Heiko" userId="d7b0efbd-a5a6-4d7d-acbc-3da3b9cc1b4b" providerId="ADAL" clId="{9FCDE37B-48EE-4510-B41C-B9607B551155}" dt="2024-05-24T14:22:53.242" v="3954" actId="20577"/>
        <pc:sldMkLst>
          <pc:docMk/>
          <pc:sldMk cId="642074534" sldId="460"/>
        </pc:sldMkLst>
        <pc:spChg chg="mod">
          <ac:chgData name="Klare, Heiko" userId="d7b0efbd-a5a6-4d7d-acbc-3da3b9cc1b4b" providerId="ADAL" clId="{9FCDE37B-48EE-4510-B41C-B9607B551155}" dt="2024-05-24T14:22:50.644" v="3949" actId="790"/>
          <ac:spMkLst>
            <pc:docMk/>
            <pc:sldMk cId="642074534" sldId="460"/>
            <ac:spMk id="2" creationId="{8C43D737-AEB7-EEAC-E5D9-5663C9339865}"/>
          </ac:spMkLst>
        </pc:spChg>
        <pc:spChg chg="mod">
          <ac:chgData name="Klare, Heiko" userId="d7b0efbd-a5a6-4d7d-acbc-3da3b9cc1b4b" providerId="ADAL" clId="{9FCDE37B-48EE-4510-B41C-B9607B551155}" dt="2024-05-24T14:22:53.242" v="3954" actId="20577"/>
          <ac:spMkLst>
            <pc:docMk/>
            <pc:sldMk cId="642074534" sldId="460"/>
            <ac:spMk id="3" creationId="{D36C2263-3911-1D70-AE7C-584718ECB2EC}"/>
          </ac:spMkLst>
        </pc:spChg>
        <pc:spChg chg="add mod">
          <ac:chgData name="Klare, Heiko" userId="d7b0efbd-a5a6-4d7d-acbc-3da3b9cc1b4b" providerId="ADAL" clId="{9FCDE37B-48EE-4510-B41C-B9607B551155}" dt="2024-05-24T14:20:40.550" v="3907" actId="1076"/>
          <ac:spMkLst>
            <pc:docMk/>
            <pc:sldMk cId="642074534" sldId="460"/>
            <ac:spMk id="9" creationId="{57B5B78C-ACBB-57D7-8BEA-7066137160D3}"/>
          </ac:spMkLst>
        </pc:spChg>
        <pc:spChg chg="add mod ord">
          <ac:chgData name="Klare, Heiko" userId="d7b0efbd-a5a6-4d7d-acbc-3da3b9cc1b4b" providerId="ADAL" clId="{9FCDE37B-48EE-4510-B41C-B9607B551155}" dt="2024-05-24T14:22:39.562" v="3948" actId="14100"/>
          <ac:spMkLst>
            <pc:docMk/>
            <pc:sldMk cId="642074534" sldId="460"/>
            <ac:spMk id="10" creationId="{BA6C23A3-8784-0CA8-B96A-17DFA7E85768}"/>
          </ac:spMkLst>
        </pc:spChg>
        <pc:picChg chg="mod">
          <ac:chgData name="Klare, Heiko" userId="d7b0efbd-a5a6-4d7d-acbc-3da3b9cc1b4b" providerId="ADAL" clId="{9FCDE37B-48EE-4510-B41C-B9607B551155}" dt="2024-05-24T14:19:05.205" v="3812" actId="1076"/>
          <ac:picMkLst>
            <pc:docMk/>
            <pc:sldMk cId="642074534" sldId="460"/>
            <ac:picMk id="8" creationId="{91AF475B-6B25-594F-D93A-1383200CDAF7}"/>
          </ac:picMkLst>
        </pc:picChg>
      </pc:sldChg>
    </pc:docChg>
  </pc:docChgLst>
  <pc:docChgLst>
    <pc:chgData name="Heiko Klare" userId="d7b0efbd-a5a6-4d7d-acbc-3da3b9cc1b4b" providerId="ADAL" clId="{42BB5D34-7A67-42A0-868D-31A53ECA7E37}"/>
    <pc:docChg chg="undo redo custSel addSld delSld modSld sldOrd addSection modSection">
      <pc:chgData name="Heiko Klare" userId="d7b0efbd-a5a6-4d7d-acbc-3da3b9cc1b4b" providerId="ADAL" clId="{42BB5D34-7A67-42A0-868D-31A53ECA7E37}" dt="2024-05-14T14:03:00.684" v="15736" actId="114"/>
      <pc:docMkLst>
        <pc:docMk/>
      </pc:docMkLst>
      <pc:sldChg chg="delSp modSp mod">
        <pc:chgData name="Heiko Klare" userId="d7b0efbd-a5a6-4d7d-acbc-3da3b9cc1b4b" providerId="ADAL" clId="{42BB5D34-7A67-42A0-868D-31A53ECA7E37}" dt="2024-05-14T14:03:00.684" v="15736" actId="114"/>
        <pc:sldMkLst>
          <pc:docMk/>
          <pc:sldMk cId="2923351067" sldId="256"/>
        </pc:sldMkLst>
        <pc:spChg chg="mod">
          <ac:chgData name="Heiko Klare" userId="d7b0efbd-a5a6-4d7d-acbc-3da3b9cc1b4b" providerId="ADAL" clId="{42BB5D34-7A67-42A0-868D-31A53ECA7E37}" dt="2024-05-14T14:03:00.684" v="15736" actId="114"/>
          <ac:spMkLst>
            <pc:docMk/>
            <pc:sldMk cId="2923351067" sldId="256"/>
            <ac:spMk id="3" creationId="{CD348D30-2C66-FC06-4005-9E6F5603BD4D}"/>
          </ac:spMkLst>
        </pc:spChg>
        <pc:spChg chg="del">
          <ac:chgData name="Heiko Klare" userId="d7b0efbd-a5a6-4d7d-acbc-3da3b9cc1b4b" providerId="ADAL" clId="{42BB5D34-7A67-42A0-868D-31A53ECA7E37}" dt="2024-05-14T13:49:49.891" v="15668" actId="478"/>
          <ac:spMkLst>
            <pc:docMk/>
            <pc:sldMk cId="2923351067" sldId="256"/>
            <ac:spMk id="4" creationId="{731229E6-9499-0244-DE9D-868BE6112427}"/>
          </ac:spMkLst>
        </pc:spChg>
        <pc:spChg chg="del">
          <ac:chgData name="Heiko Klare" userId="d7b0efbd-a5a6-4d7d-acbc-3da3b9cc1b4b" providerId="ADAL" clId="{42BB5D34-7A67-42A0-868D-31A53ECA7E37}" dt="2024-05-14T13:49:49.891" v="15668" actId="478"/>
          <ac:spMkLst>
            <pc:docMk/>
            <pc:sldMk cId="2923351067" sldId="256"/>
            <ac:spMk id="5" creationId="{F1AE2AB2-623B-1D6D-C69C-D5312F55A34E}"/>
          </ac:spMkLst>
        </pc:spChg>
        <pc:spChg chg="del">
          <ac:chgData name="Heiko Klare" userId="d7b0efbd-a5a6-4d7d-acbc-3da3b9cc1b4b" providerId="ADAL" clId="{42BB5D34-7A67-42A0-868D-31A53ECA7E37}" dt="2024-05-14T13:49:49.891" v="15668" actId="478"/>
          <ac:spMkLst>
            <pc:docMk/>
            <pc:sldMk cId="2923351067" sldId="256"/>
            <ac:spMk id="6" creationId="{081B97EF-2F23-422B-F961-820C862E703A}"/>
          </ac:spMkLst>
        </pc:spChg>
        <pc:spChg chg="del">
          <ac:chgData name="Heiko Klare" userId="d7b0efbd-a5a6-4d7d-acbc-3da3b9cc1b4b" providerId="ADAL" clId="{42BB5D34-7A67-42A0-868D-31A53ECA7E37}" dt="2024-05-14T14:01:40.007" v="15685" actId="478"/>
          <ac:spMkLst>
            <pc:docMk/>
            <pc:sldMk cId="2923351067" sldId="256"/>
            <ac:spMk id="7" creationId="{12146FC3-5C7C-EDE8-A76B-A250149BD57E}"/>
          </ac:spMkLst>
        </pc:spChg>
        <pc:spChg chg="del">
          <ac:chgData name="Heiko Klare" userId="d7b0efbd-a5a6-4d7d-acbc-3da3b9cc1b4b" providerId="ADAL" clId="{42BB5D34-7A67-42A0-868D-31A53ECA7E37}" dt="2024-05-14T14:01:40.007" v="15685" actId="478"/>
          <ac:spMkLst>
            <pc:docMk/>
            <pc:sldMk cId="2923351067" sldId="256"/>
            <ac:spMk id="8" creationId="{62250B06-FBDE-556B-805B-738D7CB6104B}"/>
          </ac:spMkLst>
        </pc:spChg>
        <pc:spChg chg="del">
          <ac:chgData name="Heiko Klare" userId="d7b0efbd-a5a6-4d7d-acbc-3da3b9cc1b4b" providerId="ADAL" clId="{42BB5D34-7A67-42A0-868D-31A53ECA7E37}" dt="2024-05-14T14:01:40.007" v="15685" actId="478"/>
          <ac:spMkLst>
            <pc:docMk/>
            <pc:sldMk cId="2923351067" sldId="256"/>
            <ac:spMk id="9" creationId="{5A93D325-7DF0-5453-63FB-8A1FC70A7D37}"/>
          </ac:spMkLst>
        </pc:spChg>
      </pc:sldChg>
      <pc:sldChg chg="addSp delSp modSp mod">
        <pc:chgData name="Heiko Klare" userId="d7b0efbd-a5a6-4d7d-acbc-3da3b9cc1b4b" providerId="ADAL" clId="{42BB5D34-7A67-42A0-868D-31A53ECA7E37}" dt="2024-05-14T13:09:57.231" v="14483" actId="1038"/>
        <pc:sldMkLst>
          <pc:docMk/>
          <pc:sldMk cId="3709952236" sldId="257"/>
        </pc:sldMkLst>
        <pc:spChg chg="mod">
          <ac:chgData name="Heiko Klare" userId="d7b0efbd-a5a6-4d7d-acbc-3da3b9cc1b4b" providerId="ADAL" clId="{42BB5D34-7A67-42A0-868D-31A53ECA7E37}" dt="2024-05-14T13:05:55.993" v="14421" actId="20577"/>
          <ac:spMkLst>
            <pc:docMk/>
            <pc:sldMk cId="3709952236" sldId="257"/>
            <ac:spMk id="2" creationId="{2AE051C5-7EDE-18A5-A5AF-7C5F9A14E15E}"/>
          </ac:spMkLst>
        </pc:spChg>
        <pc:spChg chg="mod">
          <ac:chgData name="Heiko Klare" userId="d7b0efbd-a5a6-4d7d-acbc-3da3b9cc1b4b" providerId="ADAL" clId="{42BB5D34-7A67-42A0-868D-31A53ECA7E37}" dt="2024-05-14T13:08:50.771" v="14445" actId="179"/>
          <ac:spMkLst>
            <pc:docMk/>
            <pc:sldMk cId="3709952236" sldId="257"/>
            <ac:spMk id="3" creationId="{86979559-E498-9FFD-EFAD-2E516603C401}"/>
          </ac:spMkLst>
        </pc:spChg>
        <pc:picChg chg="mod">
          <ac:chgData name="Heiko Klare" userId="d7b0efbd-a5a6-4d7d-acbc-3da3b9cc1b4b" providerId="ADAL" clId="{42BB5D34-7A67-42A0-868D-31A53ECA7E37}" dt="2024-05-14T13:06:07.712" v="14426" actId="1076"/>
          <ac:picMkLst>
            <pc:docMk/>
            <pc:sldMk cId="3709952236" sldId="257"/>
            <ac:picMk id="6" creationId="{B44A55D6-23F4-11BB-CD08-67EEF94E6B93}"/>
          </ac:picMkLst>
        </pc:picChg>
        <pc:picChg chg="add mod">
          <ac:chgData name="Heiko Klare" userId="d7b0efbd-a5a6-4d7d-acbc-3da3b9cc1b4b" providerId="ADAL" clId="{42BB5D34-7A67-42A0-868D-31A53ECA7E37}" dt="2024-05-14T13:09:57.231" v="14483" actId="1038"/>
          <ac:picMkLst>
            <pc:docMk/>
            <pc:sldMk cId="3709952236" sldId="257"/>
            <ac:picMk id="11" creationId="{D91A7EA6-C9F7-89C6-B148-17060CDC4834}"/>
          </ac:picMkLst>
        </pc:picChg>
        <pc:picChg chg="add del mod">
          <ac:chgData name="Heiko Klare" userId="d7b0efbd-a5a6-4d7d-acbc-3da3b9cc1b4b" providerId="ADAL" clId="{42BB5D34-7A67-42A0-868D-31A53ECA7E37}" dt="2024-05-14T13:09:53.337" v="14472" actId="478"/>
          <ac:picMkLst>
            <pc:docMk/>
            <pc:sldMk cId="3709952236" sldId="257"/>
            <ac:picMk id="13" creationId="{E5CB8A20-4A86-E426-2AF0-2F7E7F626F24}"/>
          </ac:picMkLst>
        </pc:picChg>
        <pc:picChg chg="add mod">
          <ac:chgData name="Heiko Klare" userId="d7b0efbd-a5a6-4d7d-acbc-3da3b9cc1b4b" providerId="ADAL" clId="{42BB5D34-7A67-42A0-868D-31A53ECA7E37}" dt="2024-05-14T13:09:57.231" v="14483" actId="1038"/>
          <ac:picMkLst>
            <pc:docMk/>
            <pc:sldMk cId="3709952236" sldId="257"/>
            <ac:picMk id="15" creationId="{A820AA1C-9C5E-AA1C-A1A0-8236E6238F9C}"/>
          </ac:picMkLst>
        </pc:picChg>
        <pc:picChg chg="add mod">
          <ac:chgData name="Heiko Klare" userId="d7b0efbd-a5a6-4d7d-acbc-3da3b9cc1b4b" providerId="ADAL" clId="{42BB5D34-7A67-42A0-868D-31A53ECA7E37}" dt="2024-05-14T13:09:57.231" v="14483" actId="1038"/>
          <ac:picMkLst>
            <pc:docMk/>
            <pc:sldMk cId="3709952236" sldId="257"/>
            <ac:picMk id="17" creationId="{4E674ED6-8C0E-9443-8239-41DB59590875}"/>
          </ac:picMkLst>
        </pc:picChg>
        <pc:picChg chg="add mod">
          <ac:chgData name="Heiko Klare" userId="d7b0efbd-a5a6-4d7d-acbc-3da3b9cc1b4b" providerId="ADAL" clId="{42BB5D34-7A67-42A0-868D-31A53ECA7E37}" dt="2024-05-14T13:09:57.231" v="14483" actId="1038"/>
          <ac:picMkLst>
            <pc:docMk/>
            <pc:sldMk cId="3709952236" sldId="257"/>
            <ac:picMk id="19" creationId="{22D40394-6EE3-749D-C460-B176CCF1EE0C}"/>
          </ac:picMkLst>
        </pc:picChg>
        <pc:picChg chg="add mod">
          <ac:chgData name="Heiko Klare" userId="d7b0efbd-a5a6-4d7d-acbc-3da3b9cc1b4b" providerId="ADAL" clId="{42BB5D34-7A67-42A0-868D-31A53ECA7E37}" dt="2024-05-14T13:09:57.231" v="14483" actId="1038"/>
          <ac:picMkLst>
            <pc:docMk/>
            <pc:sldMk cId="3709952236" sldId="257"/>
            <ac:picMk id="21" creationId="{D80E4617-87B2-FEE2-1A64-CC8EE9374A9D}"/>
          </ac:picMkLst>
        </pc:picChg>
      </pc:sldChg>
      <pc:sldChg chg="addSp delSp modSp add mod modClrScheme chgLayout">
        <pc:chgData name="Heiko Klare" userId="d7b0efbd-a5a6-4d7d-acbc-3da3b9cc1b4b" providerId="ADAL" clId="{42BB5D34-7A67-42A0-868D-31A53ECA7E37}" dt="2024-05-13T16:49:42.844" v="6634" actId="27636"/>
        <pc:sldMkLst>
          <pc:docMk/>
          <pc:sldMk cId="1335586771" sldId="343"/>
        </pc:sldMkLst>
        <pc:spChg chg="add del mod">
          <ac:chgData name="Heiko Klare" userId="d7b0efbd-a5a6-4d7d-acbc-3da3b9cc1b4b" providerId="ADAL" clId="{42BB5D34-7A67-42A0-868D-31A53ECA7E37}" dt="2024-05-13T16:43:14.814" v="6517" actId="6264"/>
          <ac:spMkLst>
            <pc:docMk/>
            <pc:sldMk cId="1335586771" sldId="343"/>
            <ac:spMk id="2" creationId="{15B90ADF-EFA8-CDE1-6C66-B2AD65C6F1C9}"/>
          </ac:spMkLst>
        </pc:spChg>
        <pc:spChg chg="add del mod">
          <ac:chgData name="Heiko Klare" userId="d7b0efbd-a5a6-4d7d-acbc-3da3b9cc1b4b" providerId="ADAL" clId="{42BB5D34-7A67-42A0-868D-31A53ECA7E37}" dt="2024-05-13T16:43:14.814" v="6517" actId="6264"/>
          <ac:spMkLst>
            <pc:docMk/>
            <pc:sldMk cId="1335586771" sldId="343"/>
            <ac:spMk id="3" creationId="{B12CAB79-557E-83B7-3042-FA95BCBE78C4}"/>
          </ac:spMkLst>
        </pc:spChg>
        <pc:spChg chg="mod ord">
          <ac:chgData name="Heiko Klare" userId="d7b0efbd-a5a6-4d7d-acbc-3da3b9cc1b4b" providerId="ADAL" clId="{42BB5D34-7A67-42A0-868D-31A53ECA7E37}" dt="2024-05-13T16:43:32.662" v="6522" actId="700"/>
          <ac:spMkLst>
            <pc:docMk/>
            <pc:sldMk cId="1335586771" sldId="343"/>
            <ac:spMk id="4" creationId="{00000000-0000-0000-0000-000000000000}"/>
          </ac:spMkLst>
        </pc:spChg>
        <pc:spChg chg="add del mod">
          <ac:chgData name="Heiko Klare" userId="d7b0efbd-a5a6-4d7d-acbc-3da3b9cc1b4b" providerId="ADAL" clId="{42BB5D34-7A67-42A0-868D-31A53ECA7E37}" dt="2024-05-13T16:43:16.673" v="6520" actId="6264"/>
          <ac:spMkLst>
            <pc:docMk/>
            <pc:sldMk cId="1335586771" sldId="343"/>
            <ac:spMk id="5" creationId="{B90A394D-4FBD-8D4A-150A-41C836028E8C}"/>
          </ac:spMkLst>
        </pc:spChg>
        <pc:spChg chg="add del mod">
          <ac:chgData name="Heiko Klare" userId="d7b0efbd-a5a6-4d7d-acbc-3da3b9cc1b4b" providerId="ADAL" clId="{42BB5D34-7A67-42A0-868D-31A53ECA7E37}" dt="2024-05-13T16:43:16.673" v="6520" actId="6264"/>
          <ac:spMkLst>
            <pc:docMk/>
            <pc:sldMk cId="1335586771" sldId="343"/>
            <ac:spMk id="6" creationId="{6465ACE1-D40C-12D5-3978-3A58E7AEFCEA}"/>
          </ac:spMkLst>
        </pc:spChg>
        <pc:spChg chg="mod ord">
          <ac:chgData name="Heiko Klare" userId="d7b0efbd-a5a6-4d7d-acbc-3da3b9cc1b4b" providerId="ADAL" clId="{42BB5D34-7A67-42A0-868D-31A53ECA7E37}" dt="2024-05-13T16:49:42.844" v="6634" actId="27636"/>
          <ac:spMkLst>
            <pc:docMk/>
            <pc:sldMk cId="1335586771" sldId="343"/>
            <ac:spMk id="7" creationId="{5154E429-9D18-49ED-ADE9-38813757D67C}"/>
          </ac:spMkLst>
        </pc:spChg>
        <pc:spChg chg="add del mod">
          <ac:chgData name="Heiko Klare" userId="d7b0efbd-a5a6-4d7d-acbc-3da3b9cc1b4b" providerId="ADAL" clId="{42BB5D34-7A67-42A0-868D-31A53ECA7E37}" dt="2024-05-13T16:43:44.015" v="6526" actId="478"/>
          <ac:spMkLst>
            <pc:docMk/>
            <pc:sldMk cId="1335586771" sldId="343"/>
            <ac:spMk id="8" creationId="{9596FA19-B8AC-417E-8C1A-F556A7F91C26}"/>
          </ac:spMkLst>
        </pc:spChg>
      </pc:sldChg>
      <pc:sldChg chg="addSp delSp modSp add mod modClrScheme modShow chgLayout">
        <pc:chgData name="Heiko Klare" userId="d7b0efbd-a5a6-4d7d-acbc-3da3b9cc1b4b" providerId="ADAL" clId="{42BB5D34-7A67-42A0-868D-31A53ECA7E37}" dt="2024-05-13T16:55:19.001" v="6972" actId="20577"/>
        <pc:sldMkLst>
          <pc:docMk/>
          <pc:sldMk cId="3710079509" sldId="361"/>
        </pc:sldMkLst>
        <pc:spChg chg="del mod ord">
          <ac:chgData name="Heiko Klare" userId="d7b0efbd-a5a6-4d7d-acbc-3da3b9cc1b4b" providerId="ADAL" clId="{42BB5D34-7A67-42A0-868D-31A53ECA7E37}" dt="2024-05-13T16:50:34.956" v="6649" actId="478"/>
          <ac:spMkLst>
            <pc:docMk/>
            <pc:sldMk cId="3710079509" sldId="361"/>
            <ac:spMk id="2" creationId="{A1EC73A7-3C35-3575-A24F-DF2FCAA12FFA}"/>
          </ac:spMkLst>
        </pc:spChg>
        <pc:spChg chg="add del mod">
          <ac:chgData name="Heiko Klare" userId="d7b0efbd-a5a6-4d7d-acbc-3da3b9cc1b4b" providerId="ADAL" clId="{42BB5D34-7A67-42A0-868D-31A53ECA7E37}" dt="2024-05-13T16:50:23.851" v="6640" actId="6264"/>
          <ac:spMkLst>
            <pc:docMk/>
            <pc:sldMk cId="3710079509" sldId="361"/>
            <ac:spMk id="3" creationId="{AE3DFA56-5175-1E33-C21F-B197AC805887}"/>
          </ac:spMkLst>
        </pc:spChg>
        <pc:spChg chg="mod ord">
          <ac:chgData name="Heiko Klare" userId="d7b0efbd-a5a6-4d7d-acbc-3da3b9cc1b4b" providerId="ADAL" clId="{42BB5D34-7A67-42A0-868D-31A53ECA7E37}" dt="2024-05-13T16:50:39.975" v="6671" actId="6549"/>
          <ac:spMkLst>
            <pc:docMk/>
            <pc:sldMk cId="3710079509" sldId="361"/>
            <ac:spMk id="4" creationId="{C8D538AA-C14B-7BA5-49AC-89BBF8DD9302}"/>
          </ac:spMkLst>
        </pc:spChg>
        <pc:spChg chg="mod ord">
          <ac:chgData name="Heiko Klare" userId="d7b0efbd-a5a6-4d7d-acbc-3da3b9cc1b4b" providerId="ADAL" clId="{42BB5D34-7A67-42A0-868D-31A53ECA7E37}" dt="2024-05-13T16:55:19.001" v="6972" actId="20577"/>
          <ac:spMkLst>
            <pc:docMk/>
            <pc:sldMk cId="3710079509" sldId="361"/>
            <ac:spMk id="5" creationId="{2934D7AC-7BDA-ABEC-2317-27C3C4178F0F}"/>
          </ac:spMkLst>
        </pc:spChg>
        <pc:spChg chg="add del mod">
          <ac:chgData name="Heiko Klare" userId="d7b0efbd-a5a6-4d7d-acbc-3da3b9cc1b4b" providerId="ADAL" clId="{42BB5D34-7A67-42A0-868D-31A53ECA7E37}" dt="2024-05-13T16:50:23.851" v="6640" actId="6264"/>
          <ac:spMkLst>
            <pc:docMk/>
            <pc:sldMk cId="3710079509" sldId="361"/>
            <ac:spMk id="6" creationId="{02C87348-65BF-37E7-CF7B-1B1EDD25B5E2}"/>
          </ac:spMkLst>
        </pc:spChg>
        <pc:spChg chg="add del mod">
          <ac:chgData name="Heiko Klare" userId="d7b0efbd-a5a6-4d7d-acbc-3da3b9cc1b4b" providerId="ADAL" clId="{42BB5D34-7A67-42A0-868D-31A53ECA7E37}" dt="2024-05-13T16:50:23.851" v="6640" actId="6264"/>
          <ac:spMkLst>
            <pc:docMk/>
            <pc:sldMk cId="3710079509" sldId="361"/>
            <ac:spMk id="7" creationId="{825FAFB9-1C14-646B-726C-140ECB2909D7}"/>
          </ac:spMkLst>
        </pc:spChg>
        <pc:spChg chg="add del mod">
          <ac:chgData name="Heiko Klare" userId="d7b0efbd-a5a6-4d7d-acbc-3da3b9cc1b4b" providerId="ADAL" clId="{42BB5D34-7A67-42A0-868D-31A53ECA7E37}" dt="2024-05-13T16:50:26.958" v="6646" actId="6264"/>
          <ac:spMkLst>
            <pc:docMk/>
            <pc:sldMk cId="3710079509" sldId="361"/>
            <ac:spMk id="8" creationId="{D032D073-3CAB-52F5-8457-AEE435A4542E}"/>
          </ac:spMkLst>
        </pc:spChg>
        <pc:spChg chg="add del mod">
          <ac:chgData name="Heiko Klare" userId="d7b0efbd-a5a6-4d7d-acbc-3da3b9cc1b4b" providerId="ADAL" clId="{42BB5D34-7A67-42A0-868D-31A53ECA7E37}" dt="2024-05-13T16:50:26.958" v="6646" actId="6264"/>
          <ac:spMkLst>
            <pc:docMk/>
            <pc:sldMk cId="3710079509" sldId="361"/>
            <ac:spMk id="9" creationId="{8403658B-F2AD-D547-3E67-69D77465ADBE}"/>
          </ac:spMkLst>
        </pc:spChg>
      </pc:sldChg>
      <pc:sldChg chg="addSp delSp modSp add mod modClrScheme chgLayout">
        <pc:chgData name="Heiko Klare" userId="d7b0efbd-a5a6-4d7d-acbc-3da3b9cc1b4b" providerId="ADAL" clId="{42BB5D34-7A67-42A0-868D-31A53ECA7E37}" dt="2024-05-14T13:44:49.110" v="15518" actId="478"/>
        <pc:sldMkLst>
          <pc:docMk/>
          <pc:sldMk cId="3503675281" sldId="364"/>
        </pc:sldMkLst>
        <pc:spChg chg="del mod ord">
          <ac:chgData name="Heiko Klare" userId="d7b0efbd-a5a6-4d7d-acbc-3da3b9cc1b4b" providerId="ADAL" clId="{42BB5D34-7A67-42A0-868D-31A53ECA7E37}" dt="2024-05-13T16:05:49.898" v="4883" actId="478"/>
          <ac:spMkLst>
            <pc:docMk/>
            <pc:sldMk cId="3503675281" sldId="364"/>
            <ac:spMk id="2" creationId="{2E583262-2001-A82C-787E-01E9C6226DD7}"/>
          </ac:spMkLst>
        </pc:spChg>
        <pc:spChg chg="mod ord">
          <ac:chgData name="Heiko Klare" userId="d7b0efbd-a5a6-4d7d-acbc-3da3b9cc1b4b" providerId="ADAL" clId="{42BB5D34-7A67-42A0-868D-31A53ECA7E37}" dt="2024-05-13T16:05:55.005" v="4908" actId="20577"/>
          <ac:spMkLst>
            <pc:docMk/>
            <pc:sldMk cId="3503675281" sldId="364"/>
            <ac:spMk id="4" creationId="{6A2C50F3-D926-F2C1-C700-1928DD3187FC}"/>
          </ac:spMkLst>
        </pc:spChg>
        <pc:spChg chg="mod ord">
          <ac:chgData name="Heiko Klare" userId="d7b0efbd-a5a6-4d7d-acbc-3da3b9cc1b4b" providerId="ADAL" clId="{42BB5D34-7A67-42A0-868D-31A53ECA7E37}" dt="2024-05-13T16:29:13.556" v="5959" actId="27636"/>
          <ac:spMkLst>
            <pc:docMk/>
            <pc:sldMk cId="3503675281" sldId="364"/>
            <ac:spMk id="5" creationId="{DE26A937-7256-8C78-4096-2458229B0807}"/>
          </ac:spMkLst>
        </pc:spChg>
        <pc:spChg chg="del mod">
          <ac:chgData name="Heiko Klare" userId="d7b0efbd-a5a6-4d7d-acbc-3da3b9cc1b4b" providerId="ADAL" clId="{42BB5D34-7A67-42A0-868D-31A53ECA7E37}" dt="2024-05-14T13:44:49.110" v="15518" actId="478"/>
          <ac:spMkLst>
            <pc:docMk/>
            <pc:sldMk cId="3503675281" sldId="364"/>
            <ac:spMk id="6" creationId="{86571526-DD1E-FE63-3D19-7422E45D6577}"/>
          </ac:spMkLst>
        </pc:spChg>
        <pc:spChg chg="add del mod">
          <ac:chgData name="Heiko Klare" userId="d7b0efbd-a5a6-4d7d-acbc-3da3b9cc1b4b" providerId="ADAL" clId="{42BB5D34-7A67-42A0-868D-31A53ECA7E37}" dt="2024-05-13T16:05:43.945" v="4880" actId="6264"/>
          <ac:spMkLst>
            <pc:docMk/>
            <pc:sldMk cId="3503675281" sldId="364"/>
            <ac:spMk id="7" creationId="{257C4FA0-1548-491D-E155-0B7C3314DD67}"/>
          </ac:spMkLst>
        </pc:spChg>
        <pc:spChg chg="add del mod">
          <ac:chgData name="Heiko Klare" userId="d7b0efbd-a5a6-4d7d-acbc-3da3b9cc1b4b" providerId="ADAL" clId="{42BB5D34-7A67-42A0-868D-31A53ECA7E37}" dt="2024-05-13T16:05:43.945" v="4880" actId="6264"/>
          <ac:spMkLst>
            <pc:docMk/>
            <pc:sldMk cId="3503675281" sldId="364"/>
            <ac:spMk id="8" creationId="{A74DD394-79D6-0124-8ADC-47EBC1E76E22}"/>
          </ac:spMkLst>
        </pc:spChg>
        <pc:picChg chg="mod">
          <ac:chgData name="Heiko Klare" userId="d7b0efbd-a5a6-4d7d-acbc-3da3b9cc1b4b" providerId="ADAL" clId="{42BB5D34-7A67-42A0-868D-31A53ECA7E37}" dt="2024-05-13T16:14:06.272" v="5328" actId="14100"/>
          <ac:picMkLst>
            <pc:docMk/>
            <pc:sldMk cId="3503675281" sldId="364"/>
            <ac:picMk id="3" creationId="{A3926A65-03B8-F389-6DDA-ADA71D956E3E}"/>
          </ac:picMkLst>
        </pc:picChg>
      </pc:sldChg>
      <pc:sldChg chg="addSp delSp modSp add del mod modClrScheme chgLayout">
        <pc:chgData name="Heiko Klare" userId="d7b0efbd-a5a6-4d7d-acbc-3da3b9cc1b4b" providerId="ADAL" clId="{42BB5D34-7A67-42A0-868D-31A53ECA7E37}" dt="2024-05-13T16:35:30.078" v="6212" actId="47"/>
        <pc:sldMkLst>
          <pc:docMk/>
          <pc:sldMk cId="1036469609" sldId="367"/>
        </pc:sldMkLst>
        <pc:spChg chg="mod ord">
          <ac:chgData name="Heiko Klare" userId="d7b0efbd-a5a6-4d7d-acbc-3da3b9cc1b4b" providerId="ADAL" clId="{42BB5D34-7A67-42A0-868D-31A53ECA7E37}" dt="2024-05-13T16:06:17.591" v="4926" actId="700"/>
          <ac:spMkLst>
            <pc:docMk/>
            <pc:sldMk cId="1036469609" sldId="367"/>
            <ac:spMk id="2" creationId="{C0D49D2D-D25A-4A8C-4ED5-EB88FCE8B110}"/>
          </ac:spMkLst>
        </pc:spChg>
        <pc:spChg chg="del mod ord">
          <ac:chgData name="Heiko Klare" userId="d7b0efbd-a5a6-4d7d-acbc-3da3b9cc1b4b" providerId="ADAL" clId="{42BB5D34-7A67-42A0-868D-31A53ECA7E37}" dt="2024-05-13T16:06:18.924" v="4928" actId="478"/>
          <ac:spMkLst>
            <pc:docMk/>
            <pc:sldMk cId="1036469609" sldId="367"/>
            <ac:spMk id="3" creationId="{E859047E-1E13-36F9-9414-1098D2C31140}"/>
          </ac:spMkLst>
        </pc:spChg>
        <pc:spChg chg="del mod">
          <ac:chgData name="Heiko Klare" userId="d7b0efbd-a5a6-4d7d-acbc-3da3b9cc1b4b" providerId="ADAL" clId="{42BB5D34-7A67-42A0-868D-31A53ECA7E37}" dt="2024-05-13T16:06:12.558" v="4923" actId="478"/>
          <ac:spMkLst>
            <pc:docMk/>
            <pc:sldMk cId="1036469609" sldId="367"/>
            <ac:spMk id="4" creationId="{1C481088-0500-773E-1B28-7B041DF63D66}"/>
          </ac:spMkLst>
        </pc:spChg>
        <pc:spChg chg="add del mod">
          <ac:chgData name="Heiko Klare" userId="d7b0efbd-a5a6-4d7d-acbc-3da3b9cc1b4b" providerId="ADAL" clId="{42BB5D34-7A67-42A0-868D-31A53ECA7E37}" dt="2024-05-13T16:06:15.728" v="4925" actId="478"/>
          <ac:spMkLst>
            <pc:docMk/>
            <pc:sldMk cId="1036469609" sldId="367"/>
            <ac:spMk id="8" creationId="{A5DE5E8C-5733-CDD3-9FC7-EF7DD36AABC4}"/>
          </ac:spMkLst>
        </pc:spChg>
        <pc:spChg chg="add mod ord">
          <ac:chgData name="Heiko Klare" userId="d7b0efbd-a5a6-4d7d-acbc-3da3b9cc1b4b" providerId="ADAL" clId="{42BB5D34-7A67-42A0-868D-31A53ECA7E37}" dt="2024-05-13T16:06:27.518" v="4949" actId="20577"/>
          <ac:spMkLst>
            <pc:docMk/>
            <pc:sldMk cId="1036469609" sldId="367"/>
            <ac:spMk id="9" creationId="{E6A3A027-40D6-70B0-E1EE-F45D4A2FD17E}"/>
          </ac:spMkLst>
        </pc:spChg>
      </pc:sldChg>
      <pc:sldChg chg="addSp delSp modSp add del mod modClrScheme chgLayout">
        <pc:chgData name="Heiko Klare" userId="d7b0efbd-a5a6-4d7d-acbc-3da3b9cc1b4b" providerId="ADAL" clId="{42BB5D34-7A67-42A0-868D-31A53ECA7E37}" dt="2024-05-13T16:29:30.421" v="5961" actId="47"/>
        <pc:sldMkLst>
          <pc:docMk/>
          <pc:sldMk cId="219761377" sldId="368"/>
        </pc:sldMkLst>
        <pc:spChg chg="mod ord">
          <ac:chgData name="Heiko Klare" userId="d7b0efbd-a5a6-4d7d-acbc-3da3b9cc1b4b" providerId="ADAL" clId="{42BB5D34-7A67-42A0-868D-31A53ECA7E37}" dt="2024-05-13T16:18:01.463" v="5484" actId="14"/>
          <ac:spMkLst>
            <pc:docMk/>
            <pc:sldMk cId="219761377" sldId="368"/>
            <ac:spMk id="2" creationId="{1BCAAAF8-CCC8-CCF7-D9F3-634973C23F97}"/>
          </ac:spMkLst>
        </pc:spChg>
        <pc:spChg chg="del mod ord">
          <ac:chgData name="Heiko Klare" userId="d7b0efbd-a5a6-4d7d-acbc-3da3b9cc1b4b" providerId="ADAL" clId="{42BB5D34-7A67-42A0-868D-31A53ECA7E37}" dt="2024-05-13T16:06:03.870" v="4913" actId="478"/>
          <ac:spMkLst>
            <pc:docMk/>
            <pc:sldMk cId="219761377" sldId="368"/>
            <ac:spMk id="3" creationId="{B2689544-0F74-9069-15FC-9188737D5009}"/>
          </ac:spMkLst>
        </pc:spChg>
        <pc:spChg chg="mod ord">
          <ac:chgData name="Heiko Klare" userId="d7b0efbd-a5a6-4d7d-acbc-3da3b9cc1b4b" providerId="ADAL" clId="{42BB5D34-7A67-42A0-868D-31A53ECA7E37}" dt="2024-05-13T16:06:09.114" v="4922" actId="20577"/>
          <ac:spMkLst>
            <pc:docMk/>
            <pc:sldMk cId="219761377" sldId="368"/>
            <ac:spMk id="4" creationId="{ED50083D-E039-B652-02BB-0FA44481A63E}"/>
          </ac:spMkLst>
        </pc:spChg>
        <pc:spChg chg="add del mod">
          <ac:chgData name="Heiko Klare" userId="d7b0efbd-a5a6-4d7d-acbc-3da3b9cc1b4b" providerId="ADAL" clId="{42BB5D34-7A67-42A0-868D-31A53ECA7E37}" dt="2024-05-13T16:06:02.002" v="4912" actId="6264"/>
          <ac:spMkLst>
            <pc:docMk/>
            <pc:sldMk cId="219761377" sldId="368"/>
            <ac:spMk id="6" creationId="{6A50839B-8264-6DF9-7AEB-C3878DC18D27}"/>
          </ac:spMkLst>
        </pc:spChg>
        <pc:spChg chg="add del mod">
          <ac:chgData name="Heiko Klare" userId="d7b0efbd-a5a6-4d7d-acbc-3da3b9cc1b4b" providerId="ADAL" clId="{42BB5D34-7A67-42A0-868D-31A53ECA7E37}" dt="2024-05-13T16:06:02.002" v="4912" actId="6264"/>
          <ac:spMkLst>
            <pc:docMk/>
            <pc:sldMk cId="219761377" sldId="368"/>
            <ac:spMk id="7" creationId="{2F0E2DD6-C5BD-66C1-EF8D-A64BAFC68656}"/>
          </ac:spMkLst>
        </pc:spChg>
        <pc:picChg chg="mod">
          <ac:chgData name="Heiko Klare" userId="d7b0efbd-a5a6-4d7d-acbc-3da3b9cc1b4b" providerId="ADAL" clId="{42BB5D34-7A67-42A0-868D-31A53ECA7E37}" dt="2024-05-13T16:17:58.883" v="5483" actId="1076"/>
          <ac:picMkLst>
            <pc:docMk/>
            <pc:sldMk cId="219761377" sldId="368"/>
            <ac:picMk id="1026" creationId="{8075C20A-DDFF-1C94-A734-CA1EEBB507E5}"/>
          </ac:picMkLst>
        </pc:picChg>
      </pc:sldChg>
      <pc:sldChg chg="addSp delSp modSp add mod modClrScheme chgLayout">
        <pc:chgData name="Heiko Klare" userId="d7b0efbd-a5a6-4d7d-acbc-3da3b9cc1b4b" providerId="ADAL" clId="{42BB5D34-7A67-42A0-868D-31A53ECA7E37}" dt="2024-05-13T16:42:42.298" v="6464" actId="14100"/>
        <pc:sldMkLst>
          <pc:docMk/>
          <pc:sldMk cId="1095989714" sldId="369"/>
        </pc:sldMkLst>
        <pc:spChg chg="mod">
          <ac:chgData name="Heiko Klare" userId="d7b0efbd-a5a6-4d7d-acbc-3da3b9cc1b4b" providerId="ADAL" clId="{42BB5D34-7A67-42A0-868D-31A53ECA7E37}" dt="2024-05-13T16:42:31.902" v="6449" actId="207"/>
          <ac:spMkLst>
            <pc:docMk/>
            <pc:sldMk cId="1095989714" sldId="369"/>
            <ac:spMk id="2" creationId="{0863C4A0-79EB-955E-8A51-23B3E3875568}"/>
          </ac:spMkLst>
        </pc:spChg>
        <pc:spChg chg="del mod ord">
          <ac:chgData name="Heiko Klare" userId="d7b0efbd-a5a6-4d7d-acbc-3da3b9cc1b4b" providerId="ADAL" clId="{42BB5D34-7A67-42A0-868D-31A53ECA7E37}" dt="2024-05-13T16:38:24.212" v="6328" actId="478"/>
          <ac:spMkLst>
            <pc:docMk/>
            <pc:sldMk cId="1095989714" sldId="369"/>
            <ac:spMk id="3" creationId="{7BB2097D-4B53-B2BF-9C94-DCC83A23D76A}"/>
          </ac:spMkLst>
        </pc:spChg>
        <pc:spChg chg="mod">
          <ac:chgData name="Heiko Klare" userId="d7b0efbd-a5a6-4d7d-acbc-3da3b9cc1b4b" providerId="ADAL" clId="{42BB5D34-7A67-42A0-868D-31A53ECA7E37}" dt="2024-05-13T16:42:42.298" v="6464" actId="14100"/>
          <ac:spMkLst>
            <pc:docMk/>
            <pc:sldMk cId="1095989714" sldId="369"/>
            <ac:spMk id="4" creationId="{169338E7-04DE-56E9-6B3D-6AF8566E9C1F}"/>
          </ac:spMkLst>
        </pc:spChg>
        <pc:spChg chg="add del mod">
          <ac:chgData name="Heiko Klare" userId="d7b0efbd-a5a6-4d7d-acbc-3da3b9cc1b4b" providerId="ADAL" clId="{42BB5D34-7A67-42A0-868D-31A53ECA7E37}" dt="2024-05-13T16:38:15.464" v="6326" actId="6264"/>
          <ac:spMkLst>
            <pc:docMk/>
            <pc:sldMk cId="1095989714" sldId="369"/>
            <ac:spMk id="5" creationId="{6D416779-80C4-136C-FD6F-0034AE3C586F}"/>
          </ac:spMkLst>
        </pc:spChg>
        <pc:spChg chg="add del mod">
          <ac:chgData name="Heiko Klare" userId="d7b0efbd-a5a6-4d7d-acbc-3da3b9cc1b4b" providerId="ADAL" clId="{42BB5D34-7A67-42A0-868D-31A53ECA7E37}" dt="2024-05-13T16:38:15.464" v="6326" actId="6264"/>
          <ac:spMkLst>
            <pc:docMk/>
            <pc:sldMk cId="1095989714" sldId="369"/>
            <ac:spMk id="6" creationId="{67900FE1-26E6-497D-3A93-87FE3A912E4B}"/>
          </ac:spMkLst>
        </pc:spChg>
        <pc:spChg chg="mod ord">
          <ac:chgData name="Heiko Klare" userId="d7b0efbd-a5a6-4d7d-acbc-3da3b9cc1b4b" providerId="ADAL" clId="{42BB5D34-7A67-42A0-868D-31A53ECA7E37}" dt="2024-05-13T16:38:26.269" v="6329" actId="20577"/>
          <ac:spMkLst>
            <pc:docMk/>
            <pc:sldMk cId="1095989714" sldId="369"/>
            <ac:spMk id="7" creationId="{664F5C3D-984B-A00E-723B-0EE054DCAD89}"/>
          </ac:spMkLst>
        </pc:spChg>
        <pc:spChg chg="mod ord">
          <ac:chgData name="Heiko Klare" userId="d7b0efbd-a5a6-4d7d-acbc-3da3b9cc1b4b" providerId="ADAL" clId="{42BB5D34-7A67-42A0-868D-31A53ECA7E37}" dt="2024-05-13T16:41:09.741" v="6430" actId="14100"/>
          <ac:spMkLst>
            <pc:docMk/>
            <pc:sldMk cId="1095989714" sldId="369"/>
            <ac:spMk id="9" creationId="{6D986DEA-4023-0FC8-C35F-8994C60B6502}"/>
          </ac:spMkLst>
        </pc:spChg>
        <pc:picChg chg="mod">
          <ac:chgData name="Heiko Klare" userId="d7b0efbd-a5a6-4d7d-acbc-3da3b9cc1b4b" providerId="ADAL" clId="{42BB5D34-7A67-42A0-868D-31A53ECA7E37}" dt="2024-05-13T16:41:14.068" v="6431" actId="14100"/>
          <ac:picMkLst>
            <pc:docMk/>
            <pc:sldMk cId="1095989714" sldId="369"/>
            <ac:picMk id="11" creationId="{0262475D-DA65-4F47-02B6-A6D76603DB8D}"/>
          </ac:picMkLst>
        </pc:picChg>
      </pc:sldChg>
      <pc:sldChg chg="ord">
        <pc:chgData name="Heiko Klare" userId="d7b0efbd-a5a6-4d7d-acbc-3da3b9cc1b4b" providerId="ADAL" clId="{42BB5D34-7A67-42A0-868D-31A53ECA7E37}" dt="2024-05-14T13:39:06.268" v="15375"/>
        <pc:sldMkLst>
          <pc:docMk/>
          <pc:sldMk cId="1434739891" sldId="372"/>
        </pc:sldMkLst>
      </pc:sldChg>
      <pc:sldChg chg="addSp delSp modSp mod ord chgLayout">
        <pc:chgData name="Heiko Klare" userId="d7b0efbd-a5a6-4d7d-acbc-3da3b9cc1b4b" providerId="ADAL" clId="{42BB5D34-7A67-42A0-868D-31A53ECA7E37}" dt="2024-05-14T13:40:17.428" v="15382" actId="20577"/>
        <pc:sldMkLst>
          <pc:docMk/>
          <pc:sldMk cId="2313337080" sldId="373"/>
        </pc:sldMkLst>
        <pc:spChg chg="mod ord">
          <ac:chgData name="Heiko Klare" userId="d7b0efbd-a5a6-4d7d-acbc-3da3b9cc1b4b" providerId="ADAL" clId="{42BB5D34-7A67-42A0-868D-31A53ECA7E37}" dt="2024-05-13T10:53:32.301" v="39" actId="1076"/>
          <ac:spMkLst>
            <pc:docMk/>
            <pc:sldMk cId="2313337080" sldId="373"/>
            <ac:spMk id="2" creationId="{D5F6BECC-C626-C015-6D50-E8BD760C6D18}"/>
          </ac:spMkLst>
        </pc:spChg>
        <pc:spChg chg="mod ord">
          <ac:chgData name="Heiko Klare" userId="d7b0efbd-a5a6-4d7d-acbc-3da3b9cc1b4b" providerId="ADAL" clId="{42BB5D34-7A67-42A0-868D-31A53ECA7E37}" dt="2024-05-14T13:40:17.428" v="15382" actId="20577"/>
          <ac:spMkLst>
            <pc:docMk/>
            <pc:sldMk cId="2313337080" sldId="373"/>
            <ac:spMk id="5" creationId="{3E548D82-B843-28C6-B264-F940289BE7EB}"/>
          </ac:spMkLst>
        </pc:spChg>
        <pc:spChg chg="mod ord">
          <ac:chgData name="Heiko Klare" userId="d7b0efbd-a5a6-4d7d-acbc-3da3b9cc1b4b" providerId="ADAL" clId="{42BB5D34-7A67-42A0-868D-31A53ECA7E37}" dt="2024-05-13T10:53:39.050" v="40" actId="6549"/>
          <ac:spMkLst>
            <pc:docMk/>
            <pc:sldMk cId="2313337080" sldId="373"/>
            <ac:spMk id="12" creationId="{EA468884-2DE7-9F0E-AD55-A931B6AD43ED}"/>
          </ac:spMkLst>
        </pc:spChg>
        <pc:spChg chg="add del mod">
          <ac:chgData name="Heiko Klare" userId="d7b0efbd-a5a6-4d7d-acbc-3da3b9cc1b4b" providerId="ADAL" clId="{42BB5D34-7A67-42A0-868D-31A53ECA7E37}" dt="2024-05-13T10:53:24.096" v="34" actId="6264"/>
          <ac:spMkLst>
            <pc:docMk/>
            <pc:sldMk cId="2313337080" sldId="373"/>
            <ac:spMk id="22" creationId="{9E111B85-6DE4-8900-1C44-9EB314E3EDBE}"/>
          </ac:spMkLst>
        </pc:spChg>
        <pc:spChg chg="add del mod">
          <ac:chgData name="Heiko Klare" userId="d7b0efbd-a5a6-4d7d-acbc-3da3b9cc1b4b" providerId="ADAL" clId="{42BB5D34-7A67-42A0-868D-31A53ECA7E37}" dt="2024-05-13T10:53:24.096" v="34" actId="6264"/>
          <ac:spMkLst>
            <pc:docMk/>
            <pc:sldMk cId="2313337080" sldId="373"/>
            <ac:spMk id="23" creationId="{381C21EB-14BF-6836-C727-1C07E2EF6ECE}"/>
          </ac:spMkLst>
        </pc:spChg>
        <pc:spChg chg="add del mod">
          <ac:chgData name="Heiko Klare" userId="d7b0efbd-a5a6-4d7d-acbc-3da3b9cc1b4b" providerId="ADAL" clId="{42BB5D34-7A67-42A0-868D-31A53ECA7E37}" dt="2024-05-13T10:53:24.096" v="34" actId="6264"/>
          <ac:spMkLst>
            <pc:docMk/>
            <pc:sldMk cId="2313337080" sldId="373"/>
            <ac:spMk id="24" creationId="{F683498E-3F31-953C-53DF-80F6CC2CBBDD}"/>
          </ac:spMkLst>
        </pc:spChg>
        <pc:spChg chg="add del mod">
          <ac:chgData name="Heiko Klare" userId="d7b0efbd-a5a6-4d7d-acbc-3da3b9cc1b4b" providerId="ADAL" clId="{42BB5D34-7A67-42A0-868D-31A53ECA7E37}" dt="2024-05-13T10:53:25.558" v="36" actId="6264"/>
          <ac:spMkLst>
            <pc:docMk/>
            <pc:sldMk cId="2313337080" sldId="373"/>
            <ac:spMk id="25" creationId="{99CC738A-42C1-8DA6-9B61-8EE5E6B8B319}"/>
          </ac:spMkLst>
        </pc:spChg>
        <pc:spChg chg="add del mod">
          <ac:chgData name="Heiko Klare" userId="d7b0efbd-a5a6-4d7d-acbc-3da3b9cc1b4b" providerId="ADAL" clId="{42BB5D34-7A67-42A0-868D-31A53ECA7E37}" dt="2024-05-13T10:53:25.558" v="36" actId="6264"/>
          <ac:spMkLst>
            <pc:docMk/>
            <pc:sldMk cId="2313337080" sldId="373"/>
            <ac:spMk id="26" creationId="{A8B9CED0-4B9C-904F-EEA1-729B19B79F24}"/>
          </ac:spMkLst>
        </pc:spChg>
        <pc:spChg chg="add del mod">
          <ac:chgData name="Heiko Klare" userId="d7b0efbd-a5a6-4d7d-acbc-3da3b9cc1b4b" providerId="ADAL" clId="{42BB5D34-7A67-42A0-868D-31A53ECA7E37}" dt="2024-05-13T10:53:25.558" v="36" actId="6264"/>
          <ac:spMkLst>
            <pc:docMk/>
            <pc:sldMk cId="2313337080" sldId="373"/>
            <ac:spMk id="27" creationId="{57CD451C-F373-DAFD-D685-F58F0A8DA49D}"/>
          </ac:spMkLst>
        </pc:spChg>
        <pc:picChg chg="del mod">
          <ac:chgData name="Heiko Klare" userId="d7b0efbd-a5a6-4d7d-acbc-3da3b9cc1b4b" providerId="ADAL" clId="{42BB5D34-7A67-42A0-868D-31A53ECA7E37}" dt="2024-05-14T13:39:56.549" v="15376" actId="478"/>
          <ac:picMkLst>
            <pc:docMk/>
            <pc:sldMk cId="2313337080" sldId="373"/>
            <ac:picMk id="19" creationId="{629DF7EE-678F-2FE1-510C-B0E3BF358157}"/>
          </ac:picMkLst>
        </pc:picChg>
        <pc:picChg chg="del mod">
          <ac:chgData name="Heiko Klare" userId="d7b0efbd-a5a6-4d7d-acbc-3da3b9cc1b4b" providerId="ADAL" clId="{42BB5D34-7A67-42A0-868D-31A53ECA7E37}" dt="2024-05-14T13:39:56.549" v="15376" actId="478"/>
          <ac:picMkLst>
            <pc:docMk/>
            <pc:sldMk cId="2313337080" sldId="373"/>
            <ac:picMk id="20" creationId="{485D3774-BC39-35B0-7166-8BD0F8F444AD}"/>
          </ac:picMkLst>
        </pc:picChg>
        <pc:picChg chg="del mod">
          <ac:chgData name="Heiko Klare" userId="d7b0efbd-a5a6-4d7d-acbc-3da3b9cc1b4b" providerId="ADAL" clId="{42BB5D34-7A67-42A0-868D-31A53ECA7E37}" dt="2024-05-14T13:39:56.549" v="15376" actId="478"/>
          <ac:picMkLst>
            <pc:docMk/>
            <pc:sldMk cId="2313337080" sldId="373"/>
            <ac:picMk id="21" creationId="{4707AB5A-E7DD-91F3-FD2E-0E6CD46497A4}"/>
          </ac:picMkLst>
        </pc:picChg>
      </pc:sldChg>
      <pc:sldChg chg="modSp mod">
        <pc:chgData name="Heiko Klare" userId="d7b0efbd-a5a6-4d7d-acbc-3da3b9cc1b4b" providerId="ADAL" clId="{42BB5D34-7A67-42A0-868D-31A53ECA7E37}" dt="2024-05-13T10:53:42.650" v="41" actId="6549"/>
        <pc:sldMkLst>
          <pc:docMk/>
          <pc:sldMk cId="2203178910" sldId="379"/>
        </pc:sldMkLst>
        <pc:spChg chg="mod">
          <ac:chgData name="Heiko Klare" userId="d7b0efbd-a5a6-4d7d-acbc-3da3b9cc1b4b" providerId="ADAL" clId="{42BB5D34-7A67-42A0-868D-31A53ECA7E37}" dt="2024-05-13T10:53:42.650" v="41" actId="6549"/>
          <ac:spMkLst>
            <pc:docMk/>
            <pc:sldMk cId="2203178910" sldId="379"/>
            <ac:spMk id="7" creationId="{C929E092-1F1D-504F-18D0-7872CD752CBD}"/>
          </ac:spMkLst>
        </pc:spChg>
      </pc:sldChg>
      <pc:sldChg chg="addSp delSp modSp add del mod modClrScheme delAnim chgLayout">
        <pc:chgData name="Heiko Klare" userId="d7b0efbd-a5a6-4d7d-acbc-3da3b9cc1b4b" providerId="ADAL" clId="{42BB5D34-7A67-42A0-868D-31A53ECA7E37}" dt="2024-05-13T11:08:12.794" v="973" actId="47"/>
        <pc:sldMkLst>
          <pc:docMk/>
          <pc:sldMk cId="2792517751" sldId="381"/>
        </pc:sldMkLst>
        <pc:spChg chg="add del mod">
          <ac:chgData name="Heiko Klare" userId="d7b0efbd-a5a6-4d7d-acbc-3da3b9cc1b4b" providerId="ADAL" clId="{42BB5D34-7A67-42A0-868D-31A53ECA7E37}" dt="2024-05-13T10:54:10.107" v="48" actId="6264"/>
          <ac:spMkLst>
            <pc:docMk/>
            <pc:sldMk cId="2792517751" sldId="381"/>
            <ac:spMk id="2" creationId="{8E7EDC20-8BD2-492C-19D1-151EC2459791}"/>
          </ac:spMkLst>
        </pc:spChg>
        <pc:spChg chg="add del mod">
          <ac:chgData name="Heiko Klare" userId="d7b0efbd-a5a6-4d7d-acbc-3da3b9cc1b4b" providerId="ADAL" clId="{42BB5D34-7A67-42A0-868D-31A53ECA7E37}" dt="2024-05-13T10:54:10.107" v="48" actId="6264"/>
          <ac:spMkLst>
            <pc:docMk/>
            <pc:sldMk cId="2792517751" sldId="381"/>
            <ac:spMk id="3" creationId="{ADB19B91-6DA2-0C89-B7BF-66E044C0F8D5}"/>
          </ac:spMkLst>
        </pc:spChg>
        <pc:spChg chg="add del mod">
          <ac:chgData name="Heiko Klare" userId="d7b0efbd-a5a6-4d7d-acbc-3da3b9cc1b4b" providerId="ADAL" clId="{42BB5D34-7A67-42A0-868D-31A53ECA7E37}" dt="2024-05-13T10:54:41.712" v="62" actId="6264"/>
          <ac:spMkLst>
            <pc:docMk/>
            <pc:sldMk cId="2792517751" sldId="381"/>
            <ac:spMk id="4" creationId="{6978F5C8-6FF2-F9A0-A7A4-14728115B730}"/>
          </ac:spMkLst>
        </pc:spChg>
        <pc:spChg chg="mod ord">
          <ac:chgData name="Heiko Klare" userId="d7b0efbd-a5a6-4d7d-acbc-3da3b9cc1b4b" providerId="ADAL" clId="{42BB5D34-7A67-42A0-868D-31A53ECA7E37}" dt="2024-05-13T10:55:40.344" v="220" actId="20577"/>
          <ac:spMkLst>
            <pc:docMk/>
            <pc:sldMk cId="2792517751" sldId="381"/>
            <ac:spMk id="5" creationId="{280F3AE5-A38C-63C0-59DE-A9F3F4CECEE0}"/>
          </ac:spMkLst>
        </pc:spChg>
        <pc:spChg chg="del mod ord">
          <ac:chgData name="Heiko Klare" userId="d7b0efbd-a5a6-4d7d-acbc-3da3b9cc1b4b" providerId="ADAL" clId="{42BB5D34-7A67-42A0-868D-31A53ECA7E37}" dt="2024-05-13T10:54:11.940" v="50" actId="478"/>
          <ac:spMkLst>
            <pc:docMk/>
            <pc:sldMk cId="2792517751" sldId="381"/>
            <ac:spMk id="6" creationId="{D61F21B1-9D5F-96A0-8F67-3D79933F83F2}"/>
          </ac:spMkLst>
        </pc:spChg>
        <pc:spChg chg="mod ord">
          <ac:chgData name="Heiko Klare" userId="d7b0efbd-a5a6-4d7d-acbc-3da3b9cc1b4b" providerId="ADAL" clId="{42BB5D34-7A67-42A0-868D-31A53ECA7E37}" dt="2024-05-13T10:56:29.457" v="303" actId="20577"/>
          <ac:spMkLst>
            <pc:docMk/>
            <pc:sldMk cId="2792517751" sldId="381"/>
            <ac:spMk id="7" creationId="{A86C2926-D0ED-DA20-40BB-F85A3FC9E3E2}"/>
          </ac:spMkLst>
        </pc:spChg>
        <pc:spChg chg="del mod ord">
          <ac:chgData name="Heiko Klare" userId="d7b0efbd-a5a6-4d7d-acbc-3da3b9cc1b4b" providerId="ADAL" clId="{42BB5D34-7A67-42A0-868D-31A53ECA7E37}" dt="2024-05-13T10:54:38.934" v="61" actId="478"/>
          <ac:spMkLst>
            <pc:docMk/>
            <pc:sldMk cId="2792517751" sldId="381"/>
            <ac:spMk id="8" creationId="{CE305937-D7DB-5DC2-1A11-F74E1E9EB056}"/>
          </ac:spMkLst>
        </pc:spChg>
        <pc:spChg chg="add del mod">
          <ac:chgData name="Heiko Klare" userId="d7b0efbd-a5a6-4d7d-acbc-3da3b9cc1b4b" providerId="ADAL" clId="{42BB5D34-7A67-42A0-868D-31A53ECA7E37}" dt="2024-05-13T10:54:41.712" v="62" actId="6264"/>
          <ac:spMkLst>
            <pc:docMk/>
            <pc:sldMk cId="2792517751" sldId="381"/>
            <ac:spMk id="9" creationId="{70501A27-C6F4-90E7-EBC7-3634EA349768}"/>
          </ac:spMkLst>
        </pc:spChg>
      </pc:sldChg>
      <pc:sldChg chg="modSp add del mod">
        <pc:chgData name="Heiko Klare" userId="d7b0efbd-a5a6-4d7d-acbc-3da3b9cc1b4b" providerId="ADAL" clId="{42BB5D34-7A67-42A0-868D-31A53ECA7E37}" dt="2024-05-13T11:20:13.039" v="1109" actId="47"/>
        <pc:sldMkLst>
          <pc:docMk/>
          <pc:sldMk cId="969519483" sldId="396"/>
        </pc:sldMkLst>
        <pc:spChg chg="mod">
          <ac:chgData name="Heiko Klare" userId="d7b0efbd-a5a6-4d7d-acbc-3da3b9cc1b4b" providerId="ADAL" clId="{42BB5D34-7A67-42A0-868D-31A53ECA7E37}" dt="2024-05-13T11:08:35.207" v="976" actId="27636"/>
          <ac:spMkLst>
            <pc:docMk/>
            <pc:sldMk cId="969519483" sldId="396"/>
            <ac:spMk id="3" creationId="{3AA75F6E-E809-3BE0-0455-1691BDFD18FB}"/>
          </ac:spMkLst>
        </pc:spChg>
        <pc:spChg chg="mod">
          <ac:chgData name="Heiko Klare" userId="d7b0efbd-a5a6-4d7d-acbc-3da3b9cc1b4b" providerId="ADAL" clId="{42BB5D34-7A67-42A0-868D-31A53ECA7E37}" dt="2024-05-13T11:08:35.209" v="977" actId="27636"/>
          <ac:spMkLst>
            <pc:docMk/>
            <pc:sldMk cId="969519483" sldId="396"/>
            <ac:spMk id="4" creationId="{33753589-0703-D33F-B26D-4386C87317F9}"/>
          </ac:spMkLst>
        </pc:spChg>
      </pc:sldChg>
      <pc:sldChg chg="addSp delSp modSp add mod ord modClrScheme chgLayout">
        <pc:chgData name="Heiko Klare" userId="d7b0efbd-a5a6-4d7d-acbc-3da3b9cc1b4b" providerId="ADAL" clId="{42BB5D34-7A67-42A0-868D-31A53ECA7E37}" dt="2024-05-14T13:12:52.281" v="14503" actId="207"/>
        <pc:sldMkLst>
          <pc:docMk/>
          <pc:sldMk cId="546922839" sldId="407"/>
        </pc:sldMkLst>
        <pc:spChg chg="mod">
          <ac:chgData name="Heiko Klare" userId="d7b0efbd-a5a6-4d7d-acbc-3da3b9cc1b4b" providerId="ADAL" clId="{42BB5D34-7A67-42A0-868D-31A53ECA7E37}" dt="2024-05-14T13:12:27.289" v="14501" actId="207"/>
          <ac:spMkLst>
            <pc:docMk/>
            <pc:sldMk cId="546922839" sldId="407"/>
            <ac:spMk id="2" creationId="{A9B1592E-C5C9-76B6-E708-85BEA22F502E}"/>
          </ac:spMkLst>
        </pc:spChg>
        <pc:spChg chg="del mod ord">
          <ac:chgData name="Heiko Klare" userId="d7b0efbd-a5a6-4d7d-acbc-3da3b9cc1b4b" providerId="ADAL" clId="{42BB5D34-7A67-42A0-868D-31A53ECA7E37}" dt="2024-05-13T11:17:13.518" v="1047" actId="478"/>
          <ac:spMkLst>
            <pc:docMk/>
            <pc:sldMk cId="546922839" sldId="407"/>
            <ac:spMk id="3" creationId="{3AA75F6E-E809-3BE0-0455-1691BDFD18FB}"/>
          </ac:spMkLst>
        </pc:spChg>
        <pc:spChg chg="mod ord">
          <ac:chgData name="Heiko Klare" userId="d7b0efbd-a5a6-4d7d-acbc-3da3b9cc1b4b" providerId="ADAL" clId="{42BB5D34-7A67-42A0-868D-31A53ECA7E37}" dt="2024-05-13T11:09:09.232" v="1008" actId="6264"/>
          <ac:spMkLst>
            <pc:docMk/>
            <pc:sldMk cId="546922839" sldId="407"/>
            <ac:spMk id="4" creationId="{33753589-0703-D33F-B26D-4386C87317F9}"/>
          </ac:spMkLst>
        </pc:spChg>
        <pc:spChg chg="add del mod">
          <ac:chgData name="Heiko Klare" userId="d7b0efbd-a5a6-4d7d-acbc-3da3b9cc1b4b" providerId="ADAL" clId="{42BB5D34-7A67-42A0-868D-31A53ECA7E37}" dt="2024-05-13T11:08:53.260" v="984" actId="6264"/>
          <ac:spMkLst>
            <pc:docMk/>
            <pc:sldMk cId="546922839" sldId="407"/>
            <ac:spMk id="5" creationId="{A56D801F-C42F-9062-72C5-7C95BA14EF56}"/>
          </ac:spMkLst>
        </pc:spChg>
        <pc:spChg chg="add del mod">
          <ac:chgData name="Heiko Klare" userId="d7b0efbd-a5a6-4d7d-acbc-3da3b9cc1b4b" providerId="ADAL" clId="{42BB5D34-7A67-42A0-868D-31A53ECA7E37}" dt="2024-05-13T11:08:53.260" v="984" actId="6264"/>
          <ac:spMkLst>
            <pc:docMk/>
            <pc:sldMk cId="546922839" sldId="407"/>
            <ac:spMk id="6" creationId="{B669195D-8329-8DB1-0078-F2AEEE1A6D21}"/>
          </ac:spMkLst>
        </pc:spChg>
        <pc:spChg chg="add del mod">
          <ac:chgData name="Heiko Klare" userId="d7b0efbd-a5a6-4d7d-acbc-3da3b9cc1b4b" providerId="ADAL" clId="{42BB5D34-7A67-42A0-868D-31A53ECA7E37}" dt="2024-05-13T11:09:09.232" v="1008" actId="6264"/>
          <ac:spMkLst>
            <pc:docMk/>
            <pc:sldMk cId="546922839" sldId="407"/>
            <ac:spMk id="7" creationId="{1B791C22-2A14-3CEA-5F9B-C969112B954F}"/>
          </ac:spMkLst>
        </pc:spChg>
        <pc:spChg chg="mod">
          <ac:chgData name="Heiko Klare" userId="d7b0efbd-a5a6-4d7d-acbc-3da3b9cc1b4b" providerId="ADAL" clId="{42BB5D34-7A67-42A0-868D-31A53ECA7E37}" dt="2024-05-13T16:37:17.578" v="6316" actId="3064"/>
          <ac:spMkLst>
            <pc:docMk/>
            <pc:sldMk cId="546922839" sldId="407"/>
            <ac:spMk id="8" creationId="{EFEE0949-30BC-07D3-BF5C-D73FB33F0901}"/>
          </ac:spMkLst>
        </pc:spChg>
        <pc:spChg chg="mod">
          <ac:chgData name="Heiko Klare" userId="d7b0efbd-a5a6-4d7d-acbc-3da3b9cc1b4b" providerId="ADAL" clId="{42BB5D34-7A67-42A0-868D-31A53ECA7E37}" dt="2024-05-13T16:37:17.578" v="6316" actId="3064"/>
          <ac:spMkLst>
            <pc:docMk/>
            <pc:sldMk cId="546922839" sldId="407"/>
            <ac:spMk id="9" creationId="{DFA0730E-1A5A-13D4-567F-0980686612A5}"/>
          </ac:spMkLst>
        </pc:spChg>
        <pc:spChg chg="mod">
          <ac:chgData name="Heiko Klare" userId="d7b0efbd-a5a6-4d7d-acbc-3da3b9cc1b4b" providerId="ADAL" clId="{42BB5D34-7A67-42A0-868D-31A53ECA7E37}" dt="2024-05-13T16:37:17.578" v="6316" actId="3064"/>
          <ac:spMkLst>
            <pc:docMk/>
            <pc:sldMk cId="546922839" sldId="407"/>
            <ac:spMk id="10" creationId="{AFCD851D-8FBE-6ED8-C0BB-11CC87A81F40}"/>
          </ac:spMkLst>
        </pc:spChg>
        <pc:spChg chg="mod">
          <ac:chgData name="Heiko Klare" userId="d7b0efbd-a5a6-4d7d-acbc-3da3b9cc1b4b" providerId="ADAL" clId="{42BB5D34-7A67-42A0-868D-31A53ECA7E37}" dt="2024-05-13T16:37:17.578" v="6316" actId="3064"/>
          <ac:spMkLst>
            <pc:docMk/>
            <pc:sldMk cId="546922839" sldId="407"/>
            <ac:spMk id="11" creationId="{951FF8F6-6E99-0E88-B7BE-81738B9499C6}"/>
          </ac:spMkLst>
        </pc:spChg>
        <pc:spChg chg="mod">
          <ac:chgData name="Heiko Klare" userId="d7b0efbd-a5a6-4d7d-acbc-3da3b9cc1b4b" providerId="ADAL" clId="{42BB5D34-7A67-42A0-868D-31A53ECA7E37}" dt="2024-05-13T11:19:31.819" v="1101" actId="1035"/>
          <ac:spMkLst>
            <pc:docMk/>
            <pc:sldMk cId="546922839" sldId="407"/>
            <ac:spMk id="12" creationId="{585DE1C8-8F95-7929-877E-F8E842D5046E}"/>
          </ac:spMkLst>
        </pc:spChg>
        <pc:spChg chg="mod">
          <ac:chgData name="Heiko Klare" userId="d7b0efbd-a5a6-4d7d-acbc-3da3b9cc1b4b" providerId="ADAL" clId="{42BB5D34-7A67-42A0-868D-31A53ECA7E37}" dt="2024-05-13T11:19:27.122" v="1097" actId="207"/>
          <ac:spMkLst>
            <pc:docMk/>
            <pc:sldMk cId="546922839" sldId="407"/>
            <ac:spMk id="13" creationId="{67790E1F-ED71-528E-5DB7-0CA5C478CE5E}"/>
          </ac:spMkLst>
        </pc:spChg>
        <pc:spChg chg="mod">
          <ac:chgData name="Heiko Klare" userId="d7b0efbd-a5a6-4d7d-acbc-3da3b9cc1b4b" providerId="ADAL" clId="{42BB5D34-7A67-42A0-868D-31A53ECA7E37}" dt="2024-05-13T11:19:30.989" v="1100" actId="1035"/>
          <ac:spMkLst>
            <pc:docMk/>
            <pc:sldMk cId="546922839" sldId="407"/>
            <ac:spMk id="14" creationId="{57AF02F7-D26A-FA45-DA78-B9FAEDF8B3FE}"/>
          </ac:spMkLst>
        </pc:spChg>
        <pc:spChg chg="add del mod">
          <ac:chgData name="Heiko Klare" userId="d7b0efbd-a5a6-4d7d-acbc-3da3b9cc1b4b" providerId="ADAL" clId="{42BB5D34-7A67-42A0-868D-31A53ECA7E37}" dt="2024-05-13T11:09:09.232" v="1008" actId="6264"/>
          <ac:spMkLst>
            <pc:docMk/>
            <pc:sldMk cId="546922839" sldId="407"/>
            <ac:spMk id="15" creationId="{BE9C435B-9D8D-0F0D-8D3B-7E1A5FD1B99E}"/>
          </ac:spMkLst>
        </pc:spChg>
        <pc:spChg chg="mod">
          <ac:chgData name="Heiko Klare" userId="d7b0efbd-a5a6-4d7d-acbc-3da3b9cc1b4b" providerId="ADAL" clId="{42BB5D34-7A67-42A0-868D-31A53ECA7E37}" dt="2024-05-14T13:12:27.289" v="14501" actId="207"/>
          <ac:spMkLst>
            <pc:docMk/>
            <pc:sldMk cId="546922839" sldId="407"/>
            <ac:spMk id="21" creationId="{7B877868-FCDA-7647-8171-14592E5245AC}"/>
          </ac:spMkLst>
        </pc:spChg>
        <pc:spChg chg="add del mod">
          <ac:chgData name="Heiko Klare" userId="d7b0efbd-a5a6-4d7d-acbc-3da3b9cc1b4b" providerId="ADAL" clId="{42BB5D34-7A67-42A0-868D-31A53ECA7E37}" dt="2024-05-13T11:17:15.628" v="1048" actId="478"/>
          <ac:spMkLst>
            <pc:docMk/>
            <pc:sldMk cId="546922839" sldId="407"/>
            <ac:spMk id="26" creationId="{780FBA5B-02D4-F960-5267-C10AB1419D7A}"/>
          </ac:spMkLst>
        </pc:spChg>
        <pc:spChg chg="mod">
          <ac:chgData name="Heiko Klare" userId="d7b0efbd-a5a6-4d7d-acbc-3da3b9cc1b4b" providerId="ADAL" clId="{42BB5D34-7A67-42A0-868D-31A53ECA7E37}" dt="2024-05-14T13:12:27.289" v="14501" actId="207"/>
          <ac:spMkLst>
            <pc:docMk/>
            <pc:sldMk cId="546922839" sldId="407"/>
            <ac:spMk id="29" creationId="{4EC9A481-1AEC-F203-C566-2027A4386EFE}"/>
          </ac:spMkLst>
        </pc:spChg>
        <pc:spChg chg="mod">
          <ac:chgData name="Heiko Klare" userId="d7b0efbd-a5a6-4d7d-acbc-3da3b9cc1b4b" providerId="ADAL" clId="{42BB5D34-7A67-42A0-868D-31A53ECA7E37}" dt="2024-05-14T13:12:52.281" v="14503" actId="207"/>
          <ac:spMkLst>
            <pc:docMk/>
            <pc:sldMk cId="546922839" sldId="407"/>
            <ac:spMk id="34" creationId="{9EC0412A-A7A4-04DF-BB17-9FE9AD5EBDB4}"/>
          </ac:spMkLst>
        </pc:spChg>
        <pc:spChg chg="mod">
          <ac:chgData name="Heiko Klare" userId="d7b0efbd-a5a6-4d7d-acbc-3da3b9cc1b4b" providerId="ADAL" clId="{42BB5D34-7A67-42A0-868D-31A53ECA7E37}" dt="2024-05-13T11:19:28.585" v="1099" actId="207"/>
          <ac:spMkLst>
            <pc:docMk/>
            <pc:sldMk cId="546922839" sldId="407"/>
            <ac:spMk id="36" creationId="{7CCEF58C-8A85-E682-E612-00AE8DD369E5}"/>
          </ac:spMkLst>
        </pc:spChg>
        <pc:spChg chg="mod">
          <ac:chgData name="Heiko Klare" userId="d7b0efbd-a5a6-4d7d-acbc-3da3b9cc1b4b" providerId="ADAL" clId="{42BB5D34-7A67-42A0-868D-31A53ECA7E37}" dt="2024-05-14T13:12:27.289" v="14501" actId="207"/>
          <ac:spMkLst>
            <pc:docMk/>
            <pc:sldMk cId="546922839" sldId="407"/>
            <ac:spMk id="42" creationId="{582345C6-E784-5964-01C6-2154A76C7CE4}"/>
          </ac:spMkLst>
        </pc:spChg>
        <pc:spChg chg="mod">
          <ac:chgData name="Heiko Klare" userId="d7b0efbd-a5a6-4d7d-acbc-3da3b9cc1b4b" providerId="ADAL" clId="{42BB5D34-7A67-42A0-868D-31A53ECA7E37}" dt="2024-05-13T11:19:04.848" v="1092" actId="207"/>
          <ac:spMkLst>
            <pc:docMk/>
            <pc:sldMk cId="546922839" sldId="407"/>
            <ac:spMk id="43" creationId="{ADA85E34-9DB3-301C-4D55-2D18E866B958}"/>
          </ac:spMkLst>
        </pc:spChg>
        <pc:cxnChg chg="mod">
          <ac:chgData name="Heiko Klare" userId="d7b0efbd-a5a6-4d7d-acbc-3da3b9cc1b4b" providerId="ADAL" clId="{42BB5D34-7A67-42A0-868D-31A53ECA7E37}" dt="2024-05-13T11:19:30.989" v="1100" actId="1035"/>
          <ac:cxnSpMkLst>
            <pc:docMk/>
            <pc:sldMk cId="546922839" sldId="407"/>
            <ac:cxnSpMk id="18" creationId="{69428235-EE33-77A9-6447-E302AAAFB0B9}"/>
          </ac:cxnSpMkLst>
        </pc:cxnChg>
        <pc:cxnChg chg="mod">
          <ac:chgData name="Heiko Klare" userId="d7b0efbd-a5a6-4d7d-acbc-3da3b9cc1b4b" providerId="ADAL" clId="{42BB5D34-7A67-42A0-868D-31A53ECA7E37}" dt="2024-05-13T11:18:04.534" v="1077" actId="1035"/>
          <ac:cxnSpMkLst>
            <pc:docMk/>
            <pc:sldMk cId="546922839" sldId="407"/>
            <ac:cxnSpMk id="22" creationId="{CE7AB3F4-550C-359E-2405-8E54398B1DA7}"/>
          </ac:cxnSpMkLst>
        </pc:cxnChg>
        <pc:cxnChg chg="mod">
          <ac:chgData name="Heiko Klare" userId="d7b0efbd-a5a6-4d7d-acbc-3da3b9cc1b4b" providerId="ADAL" clId="{42BB5D34-7A67-42A0-868D-31A53ECA7E37}" dt="2024-05-13T11:19:31.819" v="1101" actId="1035"/>
          <ac:cxnSpMkLst>
            <pc:docMk/>
            <pc:sldMk cId="546922839" sldId="407"/>
            <ac:cxnSpMk id="30" creationId="{6FD40567-C37F-2995-1724-010B98918F8E}"/>
          </ac:cxnSpMkLst>
        </pc:cxnChg>
      </pc:sldChg>
      <pc:sldChg chg="modSp add del mod">
        <pc:chgData name="Heiko Klare" userId="d7b0efbd-a5a6-4d7d-acbc-3da3b9cc1b4b" providerId="ADAL" clId="{42BB5D34-7A67-42A0-868D-31A53ECA7E37}" dt="2024-05-13T11:28:24.208" v="1363" actId="47"/>
        <pc:sldMkLst>
          <pc:docMk/>
          <pc:sldMk cId="3131950534" sldId="411"/>
        </pc:sldMkLst>
        <pc:spChg chg="mod">
          <ac:chgData name="Heiko Klare" userId="d7b0efbd-a5a6-4d7d-acbc-3da3b9cc1b4b" providerId="ADAL" clId="{42BB5D34-7A67-42A0-868D-31A53ECA7E37}" dt="2024-05-13T11:20:43.965" v="1117" actId="27636"/>
          <ac:spMkLst>
            <pc:docMk/>
            <pc:sldMk cId="3131950534" sldId="411"/>
            <ac:spMk id="3" creationId="{1976575D-FC94-A352-7953-1480A428BEC4}"/>
          </ac:spMkLst>
        </pc:spChg>
        <pc:spChg chg="mod">
          <ac:chgData name="Heiko Klare" userId="d7b0efbd-a5a6-4d7d-acbc-3da3b9cc1b4b" providerId="ADAL" clId="{42BB5D34-7A67-42A0-868D-31A53ECA7E37}" dt="2024-05-13T11:20:43.966" v="1118" actId="27636"/>
          <ac:spMkLst>
            <pc:docMk/>
            <pc:sldMk cId="3131950534" sldId="411"/>
            <ac:spMk id="4" creationId="{AFC7BF7B-D8EB-3023-78A8-70F3BB68E498}"/>
          </ac:spMkLst>
        </pc:spChg>
      </pc:sldChg>
      <pc:sldChg chg="addSp delSp modSp add mod ord modClrScheme chgLayout">
        <pc:chgData name="Heiko Klare" userId="d7b0efbd-a5a6-4d7d-acbc-3da3b9cc1b4b" providerId="ADAL" clId="{42BB5D34-7A67-42A0-868D-31A53ECA7E37}" dt="2024-05-13T11:26:16.494" v="1277" actId="20577"/>
        <pc:sldMkLst>
          <pc:docMk/>
          <pc:sldMk cId="3010754092" sldId="413"/>
        </pc:sldMkLst>
        <pc:spChg chg="add del mod">
          <ac:chgData name="Heiko Klare" userId="d7b0efbd-a5a6-4d7d-acbc-3da3b9cc1b4b" providerId="ADAL" clId="{42BB5D34-7A67-42A0-868D-31A53ECA7E37}" dt="2024-05-13T11:21:03.491" v="1124" actId="6264"/>
          <ac:spMkLst>
            <pc:docMk/>
            <pc:sldMk cId="3010754092" sldId="413"/>
            <ac:spMk id="2" creationId="{ADFE74FA-0228-A7AB-83D7-3F01A046FC2E}"/>
          </ac:spMkLst>
        </pc:spChg>
        <pc:spChg chg="del mod ord">
          <ac:chgData name="Heiko Klare" userId="d7b0efbd-a5a6-4d7d-acbc-3da3b9cc1b4b" providerId="ADAL" clId="{42BB5D34-7A67-42A0-868D-31A53ECA7E37}" dt="2024-05-13T11:21:48.083" v="1133" actId="478"/>
          <ac:spMkLst>
            <pc:docMk/>
            <pc:sldMk cId="3010754092" sldId="413"/>
            <ac:spMk id="3" creationId="{31E434BB-FEAE-4555-11A5-E0B65A5B5365}"/>
          </ac:spMkLst>
        </pc:spChg>
        <pc:spChg chg="mod ord">
          <ac:chgData name="Heiko Klare" userId="d7b0efbd-a5a6-4d7d-acbc-3da3b9cc1b4b" providerId="ADAL" clId="{42BB5D34-7A67-42A0-868D-31A53ECA7E37}" dt="2024-05-13T11:26:16.494" v="1277" actId="20577"/>
          <ac:spMkLst>
            <pc:docMk/>
            <pc:sldMk cId="3010754092" sldId="413"/>
            <ac:spMk id="4" creationId="{566672A7-2A09-28C2-6277-06C9146861CA}"/>
          </ac:spMkLst>
        </pc:spChg>
        <pc:spChg chg="add del mod">
          <ac:chgData name="Heiko Klare" userId="d7b0efbd-a5a6-4d7d-acbc-3da3b9cc1b4b" providerId="ADAL" clId="{42BB5D34-7A67-42A0-868D-31A53ECA7E37}" dt="2024-05-13T11:21:03.491" v="1124" actId="6264"/>
          <ac:spMkLst>
            <pc:docMk/>
            <pc:sldMk cId="3010754092" sldId="413"/>
            <ac:spMk id="5" creationId="{CD14F84F-0FBA-048A-648E-B35DB72BC24D}"/>
          </ac:spMkLst>
        </pc:spChg>
        <pc:spChg chg="add del mod">
          <ac:chgData name="Heiko Klare" userId="d7b0efbd-a5a6-4d7d-acbc-3da3b9cc1b4b" providerId="ADAL" clId="{42BB5D34-7A67-42A0-868D-31A53ECA7E37}" dt="2024-05-13T11:22:08.059" v="1135" actId="478"/>
          <ac:spMkLst>
            <pc:docMk/>
            <pc:sldMk cId="3010754092" sldId="413"/>
            <ac:spMk id="7" creationId="{9991B913-8BDA-EFA3-3D56-B8C30FE71C09}"/>
          </ac:spMkLst>
        </pc:spChg>
        <pc:spChg chg="mod">
          <ac:chgData name="Heiko Klare" userId="d7b0efbd-a5a6-4d7d-acbc-3da3b9cc1b4b" providerId="ADAL" clId="{42BB5D34-7A67-42A0-868D-31A53ECA7E37}" dt="2024-05-13T11:22:25.588" v="1140" actId="1076"/>
          <ac:spMkLst>
            <pc:docMk/>
            <pc:sldMk cId="3010754092" sldId="413"/>
            <ac:spMk id="9" creationId="{DA21C8FE-0760-39C6-A18A-77781C92C32F}"/>
          </ac:spMkLst>
        </pc:spChg>
        <pc:spChg chg="mod">
          <ac:chgData name="Heiko Klare" userId="d7b0efbd-a5a6-4d7d-acbc-3da3b9cc1b4b" providerId="ADAL" clId="{42BB5D34-7A67-42A0-868D-31A53ECA7E37}" dt="2024-05-13T11:22:21.680" v="1139" actId="1076"/>
          <ac:spMkLst>
            <pc:docMk/>
            <pc:sldMk cId="3010754092" sldId="413"/>
            <ac:spMk id="10" creationId="{08FE3D33-7B3F-E8E0-5001-3269D4A19FDF}"/>
          </ac:spMkLst>
        </pc:spChg>
        <pc:picChg chg="mod ord">
          <ac:chgData name="Heiko Klare" userId="d7b0efbd-a5a6-4d7d-acbc-3da3b9cc1b4b" providerId="ADAL" clId="{42BB5D34-7A67-42A0-868D-31A53ECA7E37}" dt="2024-05-13T11:22:10.738" v="1136" actId="167"/>
          <ac:picMkLst>
            <pc:docMk/>
            <pc:sldMk cId="3010754092" sldId="413"/>
            <ac:picMk id="8" creationId="{AC6B9728-3A69-6690-ED2A-FA7A0903338B}"/>
          </ac:picMkLst>
        </pc:picChg>
      </pc:sldChg>
      <pc:sldChg chg="addSp delSp modSp add mod modClrScheme chgLayout">
        <pc:chgData name="Heiko Klare" userId="d7b0efbd-a5a6-4d7d-acbc-3da3b9cc1b4b" providerId="ADAL" clId="{42BB5D34-7A67-42A0-868D-31A53ECA7E37}" dt="2024-05-14T13:43:46.724" v="15503" actId="20577"/>
        <pc:sldMkLst>
          <pc:docMk/>
          <pc:sldMk cId="1391992310" sldId="415"/>
        </pc:sldMkLst>
        <pc:spChg chg="add del mod">
          <ac:chgData name="Heiko Klare" userId="d7b0efbd-a5a6-4d7d-acbc-3da3b9cc1b4b" providerId="ADAL" clId="{42BB5D34-7A67-42A0-868D-31A53ECA7E37}" dt="2024-05-13T11:29:10.746" v="1384" actId="6264"/>
          <ac:spMkLst>
            <pc:docMk/>
            <pc:sldMk cId="1391992310" sldId="415"/>
            <ac:spMk id="2" creationId="{4EE733AE-6ED1-A983-1CD8-50D1531E01EB}"/>
          </ac:spMkLst>
        </pc:spChg>
        <pc:spChg chg="add del mod">
          <ac:chgData name="Heiko Klare" userId="d7b0efbd-a5a6-4d7d-acbc-3da3b9cc1b4b" providerId="ADAL" clId="{42BB5D34-7A67-42A0-868D-31A53ECA7E37}" dt="2024-05-13T11:29:10.746" v="1384" actId="6264"/>
          <ac:spMkLst>
            <pc:docMk/>
            <pc:sldMk cId="1391992310" sldId="415"/>
            <ac:spMk id="3" creationId="{970B1547-8D42-96D8-46A3-851B41020267}"/>
          </ac:spMkLst>
        </pc:spChg>
        <pc:spChg chg="mod ord">
          <ac:chgData name="Heiko Klare" userId="d7b0efbd-a5a6-4d7d-acbc-3da3b9cc1b4b" providerId="ADAL" clId="{42BB5D34-7A67-42A0-868D-31A53ECA7E37}" dt="2024-05-13T11:34:17.677" v="1837" actId="700"/>
          <ac:spMkLst>
            <pc:docMk/>
            <pc:sldMk cId="1391992310" sldId="415"/>
            <ac:spMk id="4" creationId="{C047D04A-8C09-95B0-8FC4-872B75652C40}"/>
          </ac:spMkLst>
        </pc:spChg>
        <pc:spChg chg="del mod ord">
          <ac:chgData name="Heiko Klare" userId="d7b0efbd-a5a6-4d7d-acbc-3da3b9cc1b4b" providerId="ADAL" clId="{42BB5D34-7A67-42A0-868D-31A53ECA7E37}" dt="2024-05-13T11:29:12.878" v="1385" actId="478"/>
          <ac:spMkLst>
            <pc:docMk/>
            <pc:sldMk cId="1391992310" sldId="415"/>
            <ac:spMk id="5" creationId="{0FF96DAD-3433-68A7-54EE-C580377C79D3}"/>
          </ac:spMkLst>
        </pc:spChg>
        <pc:spChg chg="mod ord">
          <ac:chgData name="Heiko Klare" userId="d7b0efbd-a5a6-4d7d-acbc-3da3b9cc1b4b" providerId="ADAL" clId="{42BB5D34-7A67-42A0-868D-31A53ECA7E37}" dt="2024-05-14T13:43:46.724" v="15503" actId="20577"/>
          <ac:spMkLst>
            <pc:docMk/>
            <pc:sldMk cId="1391992310" sldId="415"/>
            <ac:spMk id="6" creationId="{CCD2BD0B-26D1-1FDD-1238-BCAF0C467E4C}"/>
          </ac:spMkLst>
        </pc:spChg>
        <pc:spChg chg="add del mod ord">
          <ac:chgData name="Heiko Klare" userId="d7b0efbd-a5a6-4d7d-acbc-3da3b9cc1b4b" providerId="ADAL" clId="{42BB5D34-7A67-42A0-868D-31A53ECA7E37}" dt="2024-05-13T11:34:10.840" v="1836" actId="700"/>
          <ac:spMkLst>
            <pc:docMk/>
            <pc:sldMk cId="1391992310" sldId="415"/>
            <ac:spMk id="7" creationId="{18AF2487-8350-70F2-3CFD-8B97EB7E6E17}"/>
          </ac:spMkLst>
        </pc:spChg>
        <pc:spChg chg="add mod ord">
          <ac:chgData name="Heiko Klare" userId="d7b0efbd-a5a6-4d7d-acbc-3da3b9cc1b4b" providerId="ADAL" clId="{42BB5D34-7A67-42A0-868D-31A53ECA7E37}" dt="2024-05-14T13:43:44.471" v="15501" actId="20577"/>
          <ac:spMkLst>
            <pc:docMk/>
            <pc:sldMk cId="1391992310" sldId="415"/>
            <ac:spMk id="8" creationId="{5B28E196-19DF-3C77-F8B5-D2ECC7368571}"/>
          </ac:spMkLst>
        </pc:spChg>
        <pc:spChg chg="add mod">
          <ac:chgData name="Heiko Klare" userId="d7b0efbd-a5a6-4d7d-acbc-3da3b9cc1b4b" providerId="ADAL" clId="{42BB5D34-7A67-42A0-868D-31A53ECA7E37}" dt="2024-05-13T11:36:33.616" v="1916" actId="122"/>
          <ac:spMkLst>
            <pc:docMk/>
            <pc:sldMk cId="1391992310" sldId="415"/>
            <ac:spMk id="10" creationId="{5804FA27-28A8-E160-61DA-FBF4BDDA2545}"/>
          </ac:spMkLst>
        </pc:spChg>
      </pc:sldChg>
      <pc:sldChg chg="del">
        <pc:chgData name="Heiko Klare" userId="d7b0efbd-a5a6-4d7d-acbc-3da3b9cc1b4b" providerId="ADAL" clId="{42BB5D34-7A67-42A0-868D-31A53ECA7E37}" dt="2024-05-13T13:19:24.987" v="1943" actId="47"/>
        <pc:sldMkLst>
          <pc:docMk/>
          <pc:sldMk cId="3172994187" sldId="419"/>
        </pc:sldMkLst>
      </pc:sldChg>
      <pc:sldChg chg="addSp delSp modSp mod">
        <pc:chgData name="Heiko Klare" userId="d7b0efbd-a5a6-4d7d-acbc-3da3b9cc1b4b" providerId="ADAL" clId="{42BB5D34-7A67-42A0-868D-31A53ECA7E37}" dt="2024-05-14T13:11:07.860" v="14499" actId="948"/>
        <pc:sldMkLst>
          <pc:docMk/>
          <pc:sldMk cId="3053521311" sldId="420"/>
        </pc:sldMkLst>
        <pc:spChg chg="mod">
          <ac:chgData name="Heiko Klare" userId="d7b0efbd-a5a6-4d7d-acbc-3da3b9cc1b4b" providerId="ADAL" clId="{42BB5D34-7A67-42A0-868D-31A53ECA7E37}" dt="2024-05-13T17:01:31.828" v="7668" actId="1076"/>
          <ac:spMkLst>
            <pc:docMk/>
            <pc:sldMk cId="3053521311" sldId="420"/>
            <ac:spMk id="2" creationId="{CA87026B-C40F-7B8C-83C6-910384F8ADA9}"/>
          </ac:spMkLst>
        </pc:spChg>
        <pc:spChg chg="mod">
          <ac:chgData name="Heiko Klare" userId="d7b0efbd-a5a6-4d7d-acbc-3da3b9cc1b4b" providerId="ADAL" clId="{42BB5D34-7A67-42A0-868D-31A53ECA7E37}" dt="2024-05-14T13:11:07.860" v="14499" actId="948"/>
          <ac:spMkLst>
            <pc:docMk/>
            <pc:sldMk cId="3053521311" sldId="420"/>
            <ac:spMk id="3" creationId="{D31F39EB-459A-CD78-9B68-9B0159712CD5}"/>
          </ac:spMkLst>
        </pc:spChg>
        <pc:picChg chg="add del mod">
          <ac:chgData name="Heiko Klare" userId="d7b0efbd-a5a6-4d7d-acbc-3da3b9cc1b4b" providerId="ADAL" clId="{42BB5D34-7A67-42A0-868D-31A53ECA7E37}" dt="2024-05-13T17:01:24.711" v="7663" actId="478"/>
          <ac:picMkLst>
            <pc:docMk/>
            <pc:sldMk cId="3053521311" sldId="420"/>
            <ac:picMk id="8" creationId="{61420796-EF8C-E0F8-CEF2-ABE9183F3BD1}"/>
          </ac:picMkLst>
        </pc:picChg>
        <pc:picChg chg="add del mod">
          <ac:chgData name="Heiko Klare" userId="d7b0efbd-a5a6-4d7d-acbc-3da3b9cc1b4b" providerId="ADAL" clId="{42BB5D34-7A67-42A0-868D-31A53ECA7E37}" dt="2024-05-13T17:01:25.770" v="7664" actId="478"/>
          <ac:picMkLst>
            <pc:docMk/>
            <pc:sldMk cId="3053521311" sldId="420"/>
            <ac:picMk id="10" creationId="{43F58D57-2C8F-3320-C186-09E413EBA960}"/>
          </ac:picMkLst>
        </pc:picChg>
        <pc:picChg chg="add mod">
          <ac:chgData name="Heiko Klare" userId="d7b0efbd-a5a6-4d7d-acbc-3da3b9cc1b4b" providerId="ADAL" clId="{42BB5D34-7A67-42A0-868D-31A53ECA7E37}" dt="2024-05-13T17:01:33.915" v="7669" actId="1076"/>
          <ac:picMkLst>
            <pc:docMk/>
            <pc:sldMk cId="3053521311" sldId="420"/>
            <ac:picMk id="12" creationId="{6B53829B-1207-C8CA-7777-18C8BE95F119}"/>
          </ac:picMkLst>
        </pc:picChg>
      </pc:sldChg>
      <pc:sldChg chg="modSp mod">
        <pc:chgData name="Heiko Klare" userId="d7b0efbd-a5a6-4d7d-acbc-3da3b9cc1b4b" providerId="ADAL" clId="{42BB5D34-7A67-42A0-868D-31A53ECA7E37}" dt="2024-05-14T11:22:48.785" v="8072" actId="6549"/>
        <pc:sldMkLst>
          <pc:docMk/>
          <pc:sldMk cId="2312447777" sldId="422"/>
        </pc:sldMkLst>
        <pc:spChg chg="mod">
          <ac:chgData name="Heiko Klare" userId="d7b0efbd-a5a6-4d7d-acbc-3da3b9cc1b4b" providerId="ADAL" clId="{42BB5D34-7A67-42A0-868D-31A53ECA7E37}" dt="2024-05-14T11:22:47.457" v="8071" actId="20577"/>
          <ac:spMkLst>
            <pc:docMk/>
            <pc:sldMk cId="2312447777" sldId="422"/>
            <ac:spMk id="6" creationId="{C1F574A4-EEF2-458F-AA02-7726FB016CF1}"/>
          </ac:spMkLst>
        </pc:spChg>
        <pc:spChg chg="mod">
          <ac:chgData name="Heiko Klare" userId="d7b0efbd-a5a6-4d7d-acbc-3da3b9cc1b4b" providerId="ADAL" clId="{42BB5D34-7A67-42A0-868D-31A53ECA7E37}" dt="2024-05-14T11:22:48.785" v="8072" actId="6549"/>
          <ac:spMkLst>
            <pc:docMk/>
            <pc:sldMk cId="2312447777" sldId="422"/>
            <ac:spMk id="7" creationId="{F5EE65D4-1752-898A-E763-1CDFC6E77271}"/>
          </ac:spMkLst>
        </pc:spChg>
      </pc:sldChg>
      <pc:sldChg chg="modSp mod">
        <pc:chgData name="Heiko Klare" userId="d7b0efbd-a5a6-4d7d-acbc-3da3b9cc1b4b" providerId="ADAL" clId="{42BB5D34-7A67-42A0-868D-31A53ECA7E37}" dt="2024-05-14T11:23:00.355" v="8086" actId="6549"/>
        <pc:sldMkLst>
          <pc:docMk/>
          <pc:sldMk cId="4152693700" sldId="423"/>
        </pc:sldMkLst>
        <pc:spChg chg="mod">
          <ac:chgData name="Heiko Klare" userId="d7b0efbd-a5a6-4d7d-acbc-3da3b9cc1b4b" providerId="ADAL" clId="{42BB5D34-7A67-42A0-868D-31A53ECA7E37}" dt="2024-05-14T11:22:59.045" v="8085" actId="20577"/>
          <ac:spMkLst>
            <pc:docMk/>
            <pc:sldMk cId="4152693700" sldId="423"/>
            <ac:spMk id="4" creationId="{4D8F8EFA-85D3-63DB-C4C5-3050674C1E90}"/>
          </ac:spMkLst>
        </pc:spChg>
        <pc:spChg chg="mod">
          <ac:chgData name="Heiko Klare" userId="d7b0efbd-a5a6-4d7d-acbc-3da3b9cc1b4b" providerId="ADAL" clId="{42BB5D34-7A67-42A0-868D-31A53ECA7E37}" dt="2024-05-14T11:23:00.355" v="8086" actId="6549"/>
          <ac:spMkLst>
            <pc:docMk/>
            <pc:sldMk cId="4152693700" sldId="423"/>
            <ac:spMk id="5" creationId="{FC9F16A9-BDC9-D0CF-FFD4-F8FE542111A4}"/>
          </ac:spMkLst>
        </pc:spChg>
      </pc:sldChg>
      <pc:sldChg chg="new del">
        <pc:chgData name="Heiko Klare" userId="d7b0efbd-a5a6-4d7d-acbc-3da3b9cc1b4b" providerId="ADAL" clId="{42BB5D34-7A67-42A0-868D-31A53ECA7E37}" dt="2024-05-13T11:08:14.767" v="974" actId="47"/>
        <pc:sldMkLst>
          <pc:docMk/>
          <pc:sldMk cId="1327380322" sldId="424"/>
        </pc:sldMkLst>
      </pc:sldChg>
      <pc:sldChg chg="addSp delSp modSp new del mod modClrScheme chgLayout">
        <pc:chgData name="Heiko Klare" userId="d7b0efbd-a5a6-4d7d-acbc-3da3b9cc1b4b" providerId="ADAL" clId="{42BB5D34-7A67-42A0-868D-31A53ECA7E37}" dt="2024-05-13T16:36:51.362" v="6312" actId="47"/>
        <pc:sldMkLst>
          <pc:docMk/>
          <pc:sldMk cId="2623025007" sldId="425"/>
        </pc:sldMkLst>
        <pc:spChg chg="del mod ord">
          <ac:chgData name="Heiko Klare" userId="d7b0efbd-a5a6-4d7d-acbc-3da3b9cc1b4b" providerId="ADAL" clId="{42BB5D34-7A67-42A0-868D-31A53ECA7E37}" dt="2024-05-13T10:54:28.227" v="52" actId="700"/>
          <ac:spMkLst>
            <pc:docMk/>
            <pc:sldMk cId="2623025007" sldId="425"/>
            <ac:spMk id="2" creationId="{D8D18841-D004-2396-CEDC-38943B356A0A}"/>
          </ac:spMkLst>
        </pc:spChg>
        <pc:spChg chg="del mod ord">
          <ac:chgData name="Heiko Klare" userId="d7b0efbd-a5a6-4d7d-acbc-3da3b9cc1b4b" providerId="ADAL" clId="{42BB5D34-7A67-42A0-868D-31A53ECA7E37}" dt="2024-05-13T10:54:28.227" v="52" actId="700"/>
          <ac:spMkLst>
            <pc:docMk/>
            <pc:sldMk cId="2623025007" sldId="425"/>
            <ac:spMk id="3" creationId="{6276DEA7-1EC8-D474-DA2F-79E1F5D40707}"/>
          </ac:spMkLst>
        </pc:spChg>
        <pc:spChg chg="add mod ord">
          <ac:chgData name="Heiko Klare" userId="d7b0efbd-a5a6-4d7d-acbc-3da3b9cc1b4b" providerId="ADAL" clId="{42BB5D34-7A67-42A0-868D-31A53ECA7E37}" dt="2024-05-13T10:54:30.774" v="59" actId="20577"/>
          <ac:spMkLst>
            <pc:docMk/>
            <pc:sldMk cId="2623025007" sldId="425"/>
            <ac:spMk id="4" creationId="{052DA6AD-0E8E-4651-55B4-8E8CD558DE88}"/>
          </ac:spMkLst>
        </pc:spChg>
        <pc:spChg chg="add mod ord">
          <ac:chgData name="Heiko Klare" userId="d7b0efbd-a5a6-4d7d-acbc-3da3b9cc1b4b" providerId="ADAL" clId="{42BB5D34-7A67-42A0-868D-31A53ECA7E37}" dt="2024-05-13T10:54:34.053" v="60"/>
          <ac:spMkLst>
            <pc:docMk/>
            <pc:sldMk cId="2623025007" sldId="425"/>
            <ac:spMk id="5" creationId="{95C78DBA-F4D5-B8F5-3E33-6C411A48D8B0}"/>
          </ac:spMkLst>
        </pc:spChg>
      </pc:sldChg>
      <pc:sldChg chg="modSp new del mod">
        <pc:chgData name="Heiko Klare" userId="d7b0efbd-a5a6-4d7d-acbc-3da3b9cc1b4b" providerId="ADAL" clId="{42BB5D34-7A67-42A0-868D-31A53ECA7E37}" dt="2024-05-13T16:36:53.015" v="6313" actId="47"/>
        <pc:sldMkLst>
          <pc:docMk/>
          <pc:sldMk cId="3400191363" sldId="426"/>
        </pc:sldMkLst>
        <pc:spChg chg="mod">
          <ac:chgData name="Heiko Klare" userId="d7b0efbd-a5a6-4d7d-acbc-3da3b9cc1b4b" providerId="ADAL" clId="{42BB5D34-7A67-42A0-868D-31A53ECA7E37}" dt="2024-05-13T10:55:15.376" v="188" actId="20577"/>
          <ac:spMkLst>
            <pc:docMk/>
            <pc:sldMk cId="3400191363" sldId="426"/>
            <ac:spMk id="3" creationId="{EFB9DE56-559E-E030-BDB4-D3592C3231FE}"/>
          </ac:spMkLst>
        </pc:spChg>
      </pc:sldChg>
      <pc:sldChg chg="addSp delSp modSp new mod chgLayout">
        <pc:chgData name="Heiko Klare" userId="d7b0efbd-a5a6-4d7d-acbc-3da3b9cc1b4b" providerId="ADAL" clId="{42BB5D34-7A67-42A0-868D-31A53ECA7E37}" dt="2024-05-14T13:43:06.427" v="15494" actId="948"/>
        <pc:sldMkLst>
          <pc:docMk/>
          <pc:sldMk cId="1969859979" sldId="427"/>
        </pc:sldMkLst>
        <pc:spChg chg="add del mod">
          <ac:chgData name="Heiko Klare" userId="d7b0efbd-a5a6-4d7d-acbc-3da3b9cc1b4b" providerId="ADAL" clId="{42BB5D34-7A67-42A0-868D-31A53ECA7E37}" dt="2024-05-13T11:08:10.656" v="972" actId="20577"/>
          <ac:spMkLst>
            <pc:docMk/>
            <pc:sldMk cId="1969859979" sldId="427"/>
            <ac:spMk id="2" creationId="{01037B12-5EF0-24E9-D46C-363A8C68AEC8}"/>
          </ac:spMkLst>
        </pc:spChg>
        <pc:spChg chg="del">
          <ac:chgData name="Heiko Klare" userId="d7b0efbd-a5a6-4d7d-acbc-3da3b9cc1b4b" providerId="ADAL" clId="{42BB5D34-7A67-42A0-868D-31A53ECA7E37}" dt="2024-05-13T10:59:15.341" v="378" actId="931"/>
          <ac:spMkLst>
            <pc:docMk/>
            <pc:sldMk cId="1969859979" sldId="427"/>
            <ac:spMk id="3" creationId="{9F2229A4-47CA-BB6C-667B-0121D06BCDC0}"/>
          </ac:spMkLst>
        </pc:spChg>
        <pc:spChg chg="add mod">
          <ac:chgData name="Heiko Klare" userId="d7b0efbd-a5a6-4d7d-acbc-3da3b9cc1b4b" providerId="ADAL" clId="{42BB5D34-7A67-42A0-868D-31A53ECA7E37}" dt="2024-05-14T13:41:36.675" v="15463" actId="20577"/>
          <ac:spMkLst>
            <pc:docMk/>
            <pc:sldMk cId="1969859979" sldId="427"/>
            <ac:spMk id="4" creationId="{3F363916-E0B6-97FD-2F1E-1DEEC7963F4B}"/>
          </ac:spMkLst>
        </pc:spChg>
        <pc:spChg chg="add mod">
          <ac:chgData name="Heiko Klare" userId="d7b0efbd-a5a6-4d7d-acbc-3da3b9cc1b4b" providerId="ADAL" clId="{42BB5D34-7A67-42A0-868D-31A53ECA7E37}" dt="2024-05-13T11:07:16.636" v="928" actId="1076"/>
          <ac:spMkLst>
            <pc:docMk/>
            <pc:sldMk cId="1969859979" sldId="427"/>
            <ac:spMk id="5" creationId="{8B4884E9-2864-B6CC-BEB8-D31DE402D72D}"/>
          </ac:spMkLst>
        </pc:spChg>
        <pc:spChg chg="add mod">
          <ac:chgData name="Heiko Klare" userId="d7b0efbd-a5a6-4d7d-acbc-3da3b9cc1b4b" providerId="ADAL" clId="{42BB5D34-7A67-42A0-868D-31A53ECA7E37}" dt="2024-05-14T13:43:06.427" v="15494" actId="948"/>
          <ac:spMkLst>
            <pc:docMk/>
            <pc:sldMk cId="1969859979" sldId="427"/>
            <ac:spMk id="6" creationId="{5B8F02FE-C68B-4A80-3BC4-C7B604B27BFA}"/>
          </ac:spMkLst>
        </pc:spChg>
        <pc:spChg chg="add del mod">
          <ac:chgData name="Heiko Klare" userId="d7b0efbd-a5a6-4d7d-acbc-3da3b9cc1b4b" providerId="ADAL" clId="{42BB5D34-7A67-42A0-868D-31A53ECA7E37}" dt="2024-05-13T11:00:07.025" v="446" actId="6264"/>
          <ac:spMkLst>
            <pc:docMk/>
            <pc:sldMk cId="1969859979" sldId="427"/>
            <ac:spMk id="13" creationId="{27A5E94A-8F4C-C503-33D2-1DA6ED0C3C4C}"/>
          </ac:spMkLst>
        </pc:spChg>
        <pc:spChg chg="add del mod ord">
          <ac:chgData name="Heiko Klare" userId="d7b0efbd-a5a6-4d7d-acbc-3da3b9cc1b4b" providerId="ADAL" clId="{42BB5D34-7A67-42A0-868D-31A53ECA7E37}" dt="2024-05-13T11:00:07.025" v="446" actId="6264"/>
          <ac:spMkLst>
            <pc:docMk/>
            <pc:sldMk cId="1969859979" sldId="427"/>
            <ac:spMk id="14" creationId="{E4E8AB1F-8659-E5C1-7C01-B6BC643359BF}"/>
          </ac:spMkLst>
        </pc:spChg>
        <pc:spChg chg="add del mod">
          <ac:chgData name="Heiko Klare" userId="d7b0efbd-a5a6-4d7d-acbc-3da3b9cc1b4b" providerId="ADAL" clId="{42BB5D34-7A67-42A0-868D-31A53ECA7E37}" dt="2024-05-13T11:00:19.279" v="449" actId="478"/>
          <ac:spMkLst>
            <pc:docMk/>
            <pc:sldMk cId="1969859979" sldId="427"/>
            <ac:spMk id="15" creationId="{F54DE2AC-CC2D-6F22-2C6F-27B92BBEAEDF}"/>
          </ac:spMkLst>
        </pc:spChg>
        <pc:spChg chg="add mod">
          <ac:chgData name="Heiko Klare" userId="d7b0efbd-a5a6-4d7d-acbc-3da3b9cc1b4b" providerId="ADAL" clId="{42BB5D34-7A67-42A0-868D-31A53ECA7E37}" dt="2024-05-14T13:42:41.524" v="15493" actId="1076"/>
          <ac:spMkLst>
            <pc:docMk/>
            <pc:sldMk cId="1969859979" sldId="427"/>
            <ac:spMk id="16" creationId="{94D1CBD5-1B82-630D-5A06-9B837F9406AF}"/>
          </ac:spMkLst>
        </pc:spChg>
        <pc:spChg chg="add mod">
          <ac:chgData name="Heiko Klare" userId="d7b0efbd-a5a6-4d7d-acbc-3da3b9cc1b4b" providerId="ADAL" clId="{42BB5D34-7A67-42A0-868D-31A53ECA7E37}" dt="2024-05-13T11:02:24.117" v="656" actId="571"/>
          <ac:spMkLst>
            <pc:docMk/>
            <pc:sldMk cId="1969859979" sldId="427"/>
            <ac:spMk id="20" creationId="{7DB788B2-41AC-A42B-66F7-008B339A7EF4}"/>
          </ac:spMkLst>
        </pc:spChg>
        <pc:picChg chg="add mod">
          <ac:chgData name="Heiko Klare" userId="d7b0efbd-a5a6-4d7d-acbc-3da3b9cc1b4b" providerId="ADAL" clId="{42BB5D34-7A67-42A0-868D-31A53ECA7E37}" dt="2024-05-13T11:07:16.636" v="928" actId="1076"/>
          <ac:picMkLst>
            <pc:docMk/>
            <pc:sldMk cId="1969859979" sldId="427"/>
            <ac:picMk id="7" creationId="{5B349A01-295F-51D0-0916-C4086CC2AADB}"/>
          </ac:picMkLst>
        </pc:picChg>
        <pc:picChg chg="add mod">
          <ac:chgData name="Heiko Klare" userId="d7b0efbd-a5a6-4d7d-acbc-3da3b9cc1b4b" providerId="ADAL" clId="{42BB5D34-7A67-42A0-868D-31A53ECA7E37}" dt="2024-05-13T10:56:42.866" v="305"/>
          <ac:picMkLst>
            <pc:docMk/>
            <pc:sldMk cId="1969859979" sldId="427"/>
            <ac:picMk id="8" creationId="{9BAC34AE-0D1F-B635-E3B1-33B63855E7DA}"/>
          </ac:picMkLst>
        </pc:picChg>
        <pc:picChg chg="add del mod">
          <ac:chgData name="Heiko Klare" userId="d7b0efbd-a5a6-4d7d-acbc-3da3b9cc1b4b" providerId="ADAL" clId="{42BB5D34-7A67-42A0-868D-31A53ECA7E37}" dt="2024-05-13T10:59:28.654" v="384" actId="478"/>
          <ac:picMkLst>
            <pc:docMk/>
            <pc:sldMk cId="1969859979" sldId="427"/>
            <ac:picMk id="9" creationId="{E15D55C0-677F-4470-3FD0-41B8CDEA3B68}"/>
          </ac:picMkLst>
        </pc:picChg>
        <pc:picChg chg="add mod">
          <ac:chgData name="Heiko Klare" userId="d7b0efbd-a5a6-4d7d-acbc-3da3b9cc1b4b" providerId="ADAL" clId="{42BB5D34-7A67-42A0-868D-31A53ECA7E37}" dt="2024-05-13T10:57:55.262" v="377" actId="1076"/>
          <ac:picMkLst>
            <pc:docMk/>
            <pc:sldMk cId="1969859979" sldId="427"/>
            <ac:picMk id="10" creationId="{BC724E78-B6DB-8F0F-85D5-DB730102CD36}"/>
          </ac:picMkLst>
        </pc:picChg>
        <pc:picChg chg="add mod ord">
          <ac:chgData name="Heiko Klare" userId="d7b0efbd-a5a6-4d7d-acbc-3da3b9cc1b4b" providerId="ADAL" clId="{42BB5D34-7A67-42A0-868D-31A53ECA7E37}" dt="2024-05-14T13:42:31.736" v="15486" actId="1076"/>
          <ac:picMkLst>
            <pc:docMk/>
            <pc:sldMk cId="1969859979" sldId="427"/>
            <ac:picMk id="12" creationId="{D3494592-143D-ECC8-AEDC-535DC1C91ECE}"/>
          </ac:picMkLst>
        </pc:picChg>
        <pc:picChg chg="add del mod">
          <ac:chgData name="Heiko Klare" userId="d7b0efbd-a5a6-4d7d-acbc-3da3b9cc1b4b" providerId="ADAL" clId="{42BB5D34-7A67-42A0-868D-31A53ECA7E37}" dt="2024-05-13T11:01:58.639" v="651" actId="478"/>
          <ac:picMkLst>
            <pc:docMk/>
            <pc:sldMk cId="1969859979" sldId="427"/>
            <ac:picMk id="17" creationId="{1A98D564-3135-C021-D5AF-883590CC0CD1}"/>
          </ac:picMkLst>
        </pc:picChg>
        <pc:picChg chg="add mod">
          <ac:chgData name="Heiko Klare" userId="d7b0efbd-a5a6-4d7d-acbc-3da3b9cc1b4b" providerId="ADAL" clId="{42BB5D34-7A67-42A0-868D-31A53ECA7E37}" dt="2024-05-14T13:42:41.524" v="15493" actId="1076"/>
          <ac:picMkLst>
            <pc:docMk/>
            <pc:sldMk cId="1969859979" sldId="427"/>
            <ac:picMk id="19" creationId="{52624FE9-8813-C34E-1420-42332146B87A}"/>
          </ac:picMkLst>
        </pc:picChg>
      </pc:sldChg>
      <pc:sldChg chg="modSp add del mod">
        <pc:chgData name="Heiko Klare" userId="d7b0efbd-a5a6-4d7d-acbc-3da3b9cc1b4b" providerId="ADAL" clId="{42BB5D34-7A67-42A0-868D-31A53ECA7E37}" dt="2024-05-13T11:24:58.510" v="1191" actId="47"/>
        <pc:sldMkLst>
          <pc:docMk/>
          <pc:sldMk cId="4075910488" sldId="428"/>
        </pc:sldMkLst>
        <pc:spChg chg="mod">
          <ac:chgData name="Heiko Klare" userId="d7b0efbd-a5a6-4d7d-acbc-3da3b9cc1b4b" providerId="ADAL" clId="{42BB5D34-7A67-42A0-868D-31A53ECA7E37}" dt="2024-05-13T11:20:43.853" v="1112" actId="27636"/>
          <ac:spMkLst>
            <pc:docMk/>
            <pc:sldMk cId="4075910488" sldId="428"/>
            <ac:spMk id="3" creationId="{C0B31334-057F-F385-7BF3-F8C96C3137BD}"/>
          </ac:spMkLst>
        </pc:spChg>
        <pc:spChg chg="mod">
          <ac:chgData name="Heiko Klare" userId="d7b0efbd-a5a6-4d7d-acbc-3da3b9cc1b4b" providerId="ADAL" clId="{42BB5D34-7A67-42A0-868D-31A53ECA7E37}" dt="2024-05-13T11:20:43.850" v="1111" actId="27636"/>
          <ac:spMkLst>
            <pc:docMk/>
            <pc:sldMk cId="4075910488" sldId="428"/>
            <ac:spMk id="4" creationId="{8B4C7AAF-81CB-42D4-E67D-26018AB59295}"/>
          </ac:spMkLst>
        </pc:spChg>
      </pc:sldChg>
      <pc:sldChg chg="modSp add del mod ord">
        <pc:chgData name="Heiko Klare" userId="d7b0efbd-a5a6-4d7d-acbc-3da3b9cc1b4b" providerId="ADAL" clId="{42BB5D34-7A67-42A0-868D-31A53ECA7E37}" dt="2024-05-13T11:24:54.666" v="1190" actId="47"/>
        <pc:sldMkLst>
          <pc:docMk/>
          <pc:sldMk cId="218683848" sldId="429"/>
        </pc:sldMkLst>
        <pc:spChg chg="mod">
          <ac:chgData name="Heiko Klare" userId="d7b0efbd-a5a6-4d7d-acbc-3da3b9cc1b4b" providerId="ADAL" clId="{42BB5D34-7A67-42A0-868D-31A53ECA7E37}" dt="2024-05-13T11:20:43.947" v="1114" actId="27636"/>
          <ac:spMkLst>
            <pc:docMk/>
            <pc:sldMk cId="218683848" sldId="429"/>
            <ac:spMk id="3" creationId="{85FD50AA-BE87-9548-2D2C-EC1C36B46D6B}"/>
          </ac:spMkLst>
        </pc:spChg>
        <pc:spChg chg="mod">
          <ac:chgData name="Heiko Klare" userId="d7b0efbd-a5a6-4d7d-acbc-3da3b9cc1b4b" providerId="ADAL" clId="{42BB5D34-7A67-42A0-868D-31A53ECA7E37}" dt="2024-05-13T11:20:43.943" v="1113" actId="27636"/>
          <ac:spMkLst>
            <pc:docMk/>
            <pc:sldMk cId="218683848" sldId="429"/>
            <ac:spMk id="4" creationId="{63D299E9-00FE-D036-D9DB-4A01F4595E0D}"/>
          </ac:spMkLst>
        </pc:spChg>
      </pc:sldChg>
      <pc:sldChg chg="addSp delSp modSp add mod modClrScheme chgLayout">
        <pc:chgData name="Heiko Klare" userId="d7b0efbd-a5a6-4d7d-acbc-3da3b9cc1b4b" providerId="ADAL" clId="{42BB5D34-7A67-42A0-868D-31A53ECA7E37}" dt="2024-05-13T11:34:25.262" v="1841" actId="700"/>
        <pc:sldMkLst>
          <pc:docMk/>
          <pc:sldMk cId="1429424980" sldId="430"/>
        </pc:sldMkLst>
        <pc:spChg chg="add del mod">
          <ac:chgData name="Heiko Klare" userId="d7b0efbd-a5a6-4d7d-acbc-3da3b9cc1b4b" providerId="ADAL" clId="{42BB5D34-7A67-42A0-868D-31A53ECA7E37}" dt="2024-05-13T11:22:54.500" v="1145" actId="6264"/>
          <ac:spMkLst>
            <pc:docMk/>
            <pc:sldMk cId="1429424980" sldId="430"/>
            <ac:spMk id="2" creationId="{EBDA3235-864F-1A16-DED5-58CB3E16D9B5}"/>
          </ac:spMkLst>
        </pc:spChg>
        <pc:spChg chg="add mod ord">
          <ac:chgData name="Heiko Klare" userId="d7b0efbd-a5a6-4d7d-acbc-3da3b9cc1b4b" providerId="ADAL" clId="{42BB5D34-7A67-42A0-868D-31A53ECA7E37}" dt="2024-05-13T11:34:25.262" v="1841" actId="700"/>
          <ac:spMkLst>
            <pc:docMk/>
            <pc:sldMk cId="1429424980" sldId="430"/>
            <ac:spMk id="3" creationId="{53BC716E-A9A3-B443-4531-626ADEA4F1E0}"/>
          </ac:spMkLst>
        </pc:spChg>
        <pc:spChg chg="mod ord">
          <ac:chgData name="Heiko Klare" userId="d7b0efbd-a5a6-4d7d-acbc-3da3b9cc1b4b" providerId="ADAL" clId="{42BB5D34-7A67-42A0-868D-31A53ECA7E37}" dt="2024-05-13T11:34:25.262" v="1841" actId="700"/>
          <ac:spMkLst>
            <pc:docMk/>
            <pc:sldMk cId="1429424980" sldId="430"/>
            <ac:spMk id="4" creationId="{566672A7-2A09-28C2-6277-06C9146861CA}"/>
          </ac:spMkLst>
        </pc:spChg>
        <pc:spChg chg="add del mod ord">
          <ac:chgData name="Heiko Klare" userId="d7b0efbd-a5a6-4d7d-acbc-3da3b9cc1b4b" providerId="ADAL" clId="{42BB5D34-7A67-42A0-868D-31A53ECA7E37}" dt="2024-05-13T11:34:25.262" v="1841" actId="700"/>
          <ac:spMkLst>
            <pc:docMk/>
            <pc:sldMk cId="1429424980" sldId="430"/>
            <ac:spMk id="6" creationId="{871A65A9-7C1D-0EAC-E29F-E313EC7B9DA7}"/>
          </ac:spMkLst>
        </pc:spChg>
        <pc:spChg chg="del">
          <ac:chgData name="Heiko Klare" userId="d7b0efbd-a5a6-4d7d-acbc-3da3b9cc1b4b" providerId="ADAL" clId="{42BB5D34-7A67-42A0-868D-31A53ECA7E37}" dt="2024-05-13T11:22:58.954" v="1147" actId="478"/>
          <ac:spMkLst>
            <pc:docMk/>
            <pc:sldMk cId="1429424980" sldId="430"/>
            <ac:spMk id="9" creationId="{DA21C8FE-0760-39C6-A18A-77781C92C32F}"/>
          </ac:spMkLst>
        </pc:spChg>
        <pc:spChg chg="del">
          <ac:chgData name="Heiko Klare" userId="d7b0efbd-a5a6-4d7d-acbc-3da3b9cc1b4b" providerId="ADAL" clId="{42BB5D34-7A67-42A0-868D-31A53ECA7E37}" dt="2024-05-13T11:22:56.501" v="1146" actId="478"/>
          <ac:spMkLst>
            <pc:docMk/>
            <pc:sldMk cId="1429424980" sldId="430"/>
            <ac:spMk id="10" creationId="{08FE3D33-7B3F-E8E0-5001-3269D4A19FDF}"/>
          </ac:spMkLst>
        </pc:spChg>
        <pc:picChg chg="add mod">
          <ac:chgData name="Heiko Klare" userId="d7b0efbd-a5a6-4d7d-acbc-3da3b9cc1b4b" providerId="ADAL" clId="{42BB5D34-7A67-42A0-868D-31A53ECA7E37}" dt="2024-05-13T11:23:53.765" v="1170" actId="14100"/>
          <ac:picMkLst>
            <pc:docMk/>
            <pc:sldMk cId="1429424980" sldId="430"/>
            <ac:picMk id="5" creationId="{91AC668F-7A23-D51A-0C6E-C86AB79A011E}"/>
          </ac:picMkLst>
        </pc:picChg>
        <pc:picChg chg="del">
          <ac:chgData name="Heiko Klare" userId="d7b0efbd-a5a6-4d7d-acbc-3da3b9cc1b4b" providerId="ADAL" clId="{42BB5D34-7A67-42A0-868D-31A53ECA7E37}" dt="2024-05-13T11:22:53.464" v="1144" actId="478"/>
          <ac:picMkLst>
            <pc:docMk/>
            <pc:sldMk cId="1429424980" sldId="430"/>
            <ac:picMk id="8" creationId="{AC6B9728-3A69-6690-ED2A-FA7A0903338B}"/>
          </ac:picMkLst>
        </pc:picChg>
      </pc:sldChg>
      <pc:sldChg chg="addSp delSp modSp add mod ord chgLayout">
        <pc:chgData name="Heiko Klare" userId="d7b0efbd-a5a6-4d7d-acbc-3da3b9cc1b4b" providerId="ADAL" clId="{42BB5D34-7A67-42A0-868D-31A53ECA7E37}" dt="2024-05-13T11:28:21.880" v="1362" actId="14100"/>
        <pc:sldMkLst>
          <pc:docMk/>
          <pc:sldMk cId="465945736" sldId="431"/>
        </pc:sldMkLst>
        <pc:spChg chg="add del mod">
          <ac:chgData name="Heiko Klare" userId="d7b0efbd-a5a6-4d7d-acbc-3da3b9cc1b4b" providerId="ADAL" clId="{42BB5D34-7A67-42A0-868D-31A53ECA7E37}" dt="2024-05-13T11:26:33.965" v="1285" actId="6264"/>
          <ac:spMkLst>
            <pc:docMk/>
            <pc:sldMk cId="465945736" sldId="431"/>
            <ac:spMk id="3" creationId="{93F4AF16-CC20-69AC-7D51-8D2E53F3B825}"/>
          </ac:spMkLst>
        </pc:spChg>
        <pc:spChg chg="mod ord">
          <ac:chgData name="Heiko Klare" userId="d7b0efbd-a5a6-4d7d-acbc-3da3b9cc1b4b" providerId="ADAL" clId="{42BB5D34-7A67-42A0-868D-31A53ECA7E37}" dt="2024-05-13T11:27:26.532" v="1344" actId="6264"/>
          <ac:spMkLst>
            <pc:docMk/>
            <pc:sldMk cId="465945736" sldId="431"/>
            <ac:spMk id="4" creationId="{566672A7-2A09-28C2-6277-06C9146861CA}"/>
          </ac:spMkLst>
        </pc:spChg>
        <pc:spChg chg="add del mod ord">
          <ac:chgData name="Heiko Klare" userId="d7b0efbd-a5a6-4d7d-acbc-3da3b9cc1b4b" providerId="ADAL" clId="{42BB5D34-7A67-42A0-868D-31A53ECA7E37}" dt="2024-05-13T11:26:50.769" v="1290" actId="478"/>
          <ac:spMkLst>
            <pc:docMk/>
            <pc:sldMk cId="465945736" sldId="431"/>
            <ac:spMk id="5" creationId="{C8128892-1140-D838-D56A-060BD6279313}"/>
          </ac:spMkLst>
        </pc:spChg>
        <pc:spChg chg="add mod">
          <ac:chgData name="Heiko Klare" userId="d7b0efbd-a5a6-4d7d-acbc-3da3b9cc1b4b" providerId="ADAL" clId="{42BB5D34-7A67-42A0-868D-31A53ECA7E37}" dt="2024-05-13T11:28:21.880" v="1362" actId="14100"/>
          <ac:spMkLst>
            <pc:docMk/>
            <pc:sldMk cId="465945736" sldId="431"/>
            <ac:spMk id="6" creationId="{9D0BA066-DBF9-D58B-CD7B-163FD34EB7FF}"/>
          </ac:spMkLst>
        </pc:spChg>
        <pc:spChg chg="add del mod">
          <ac:chgData name="Heiko Klare" userId="d7b0efbd-a5a6-4d7d-acbc-3da3b9cc1b4b" providerId="ADAL" clId="{42BB5D34-7A67-42A0-868D-31A53ECA7E37}" dt="2024-05-13T11:27:26.532" v="1344" actId="6264"/>
          <ac:spMkLst>
            <pc:docMk/>
            <pc:sldMk cId="465945736" sldId="431"/>
            <ac:spMk id="7" creationId="{C66B0909-CD0D-B7AA-9386-FBC3ED21210C}"/>
          </ac:spMkLst>
        </pc:spChg>
        <pc:spChg chg="del">
          <ac:chgData name="Heiko Klare" userId="d7b0efbd-a5a6-4d7d-acbc-3da3b9cc1b4b" providerId="ADAL" clId="{42BB5D34-7A67-42A0-868D-31A53ECA7E37}" dt="2024-05-13T11:26:30.654" v="1283" actId="478"/>
          <ac:spMkLst>
            <pc:docMk/>
            <pc:sldMk cId="465945736" sldId="431"/>
            <ac:spMk id="9" creationId="{DA21C8FE-0760-39C6-A18A-77781C92C32F}"/>
          </ac:spMkLst>
        </pc:spChg>
        <pc:spChg chg="del">
          <ac:chgData name="Heiko Klare" userId="d7b0efbd-a5a6-4d7d-acbc-3da3b9cc1b4b" providerId="ADAL" clId="{42BB5D34-7A67-42A0-868D-31A53ECA7E37}" dt="2024-05-13T11:26:29.237" v="1282" actId="478"/>
          <ac:spMkLst>
            <pc:docMk/>
            <pc:sldMk cId="465945736" sldId="431"/>
            <ac:spMk id="10" creationId="{08FE3D33-7B3F-E8E0-5001-3269D4A19FDF}"/>
          </ac:spMkLst>
        </pc:spChg>
        <pc:spChg chg="add del mod ord">
          <ac:chgData name="Heiko Klare" userId="d7b0efbd-a5a6-4d7d-acbc-3da3b9cc1b4b" providerId="ADAL" clId="{42BB5D34-7A67-42A0-868D-31A53ECA7E37}" dt="2024-05-13T11:27:29.851" v="1346" actId="478"/>
          <ac:spMkLst>
            <pc:docMk/>
            <pc:sldMk cId="465945736" sldId="431"/>
            <ac:spMk id="11" creationId="{75EA1E75-313A-3FF8-C669-40E7C86CD94B}"/>
          </ac:spMkLst>
        </pc:spChg>
        <pc:picChg chg="add mod">
          <ac:chgData name="Heiko Klare" userId="d7b0efbd-a5a6-4d7d-acbc-3da3b9cc1b4b" providerId="ADAL" clId="{42BB5D34-7A67-42A0-868D-31A53ECA7E37}" dt="2024-05-13T11:28:18.653" v="1361" actId="1076"/>
          <ac:picMkLst>
            <pc:docMk/>
            <pc:sldMk cId="465945736" sldId="431"/>
            <ac:picMk id="2" creationId="{AFA0ABFF-3613-F01D-E3D8-7DF976C4C7EE}"/>
          </ac:picMkLst>
        </pc:picChg>
        <pc:picChg chg="del">
          <ac:chgData name="Heiko Klare" userId="d7b0efbd-a5a6-4d7d-acbc-3da3b9cc1b4b" providerId="ADAL" clId="{42BB5D34-7A67-42A0-868D-31A53ECA7E37}" dt="2024-05-13T11:26:27.121" v="1281" actId="478"/>
          <ac:picMkLst>
            <pc:docMk/>
            <pc:sldMk cId="465945736" sldId="431"/>
            <ac:picMk id="8" creationId="{AC6B9728-3A69-6690-ED2A-FA7A0903338B}"/>
          </ac:picMkLst>
        </pc:picChg>
      </pc:sldChg>
      <pc:sldChg chg="addSp delSp modSp new mod modClrScheme chgLayout">
        <pc:chgData name="Heiko Klare" userId="d7b0efbd-a5a6-4d7d-acbc-3da3b9cc1b4b" providerId="ADAL" clId="{42BB5D34-7A67-42A0-868D-31A53ECA7E37}" dt="2024-05-14T13:46:31.917" v="15548" actId="1036"/>
        <pc:sldMkLst>
          <pc:docMk/>
          <pc:sldMk cId="1348539917" sldId="432"/>
        </pc:sldMkLst>
        <pc:spChg chg="del mod ord">
          <ac:chgData name="Heiko Klare" userId="d7b0efbd-a5a6-4d7d-acbc-3da3b9cc1b4b" providerId="ADAL" clId="{42BB5D34-7A67-42A0-868D-31A53ECA7E37}" dt="2024-05-13T13:18:42.059" v="1942" actId="700"/>
          <ac:spMkLst>
            <pc:docMk/>
            <pc:sldMk cId="1348539917" sldId="432"/>
            <ac:spMk id="2" creationId="{049C6276-3204-DA12-61A4-DD9E3E940CFC}"/>
          </ac:spMkLst>
        </pc:spChg>
        <pc:spChg chg="del mod ord">
          <ac:chgData name="Heiko Klare" userId="d7b0efbd-a5a6-4d7d-acbc-3da3b9cc1b4b" providerId="ADAL" clId="{42BB5D34-7A67-42A0-868D-31A53ECA7E37}" dt="2024-05-13T13:18:42.059" v="1942" actId="700"/>
          <ac:spMkLst>
            <pc:docMk/>
            <pc:sldMk cId="1348539917" sldId="432"/>
            <ac:spMk id="3" creationId="{B7E08B7D-276F-3E37-3FBE-99B3DDEA7276}"/>
          </ac:spMkLst>
        </pc:spChg>
        <pc:spChg chg="mod ord">
          <ac:chgData name="Heiko Klare" userId="d7b0efbd-a5a6-4d7d-acbc-3da3b9cc1b4b" providerId="ADAL" clId="{42BB5D34-7A67-42A0-868D-31A53ECA7E37}" dt="2024-05-13T13:18:42.059" v="1942" actId="700"/>
          <ac:spMkLst>
            <pc:docMk/>
            <pc:sldMk cId="1348539917" sldId="432"/>
            <ac:spMk id="4" creationId="{E11CC5E8-198B-442E-3766-0DFCCCAA5CFB}"/>
          </ac:spMkLst>
        </pc:spChg>
        <pc:spChg chg="mod ord">
          <ac:chgData name="Heiko Klare" userId="d7b0efbd-a5a6-4d7d-acbc-3da3b9cc1b4b" providerId="ADAL" clId="{42BB5D34-7A67-42A0-868D-31A53ECA7E37}" dt="2024-05-13T13:18:42.059" v="1942" actId="700"/>
          <ac:spMkLst>
            <pc:docMk/>
            <pc:sldMk cId="1348539917" sldId="432"/>
            <ac:spMk id="5" creationId="{36B8579A-5278-79C4-9537-863ABD37F723}"/>
          </ac:spMkLst>
        </pc:spChg>
        <pc:spChg chg="mod ord">
          <ac:chgData name="Heiko Klare" userId="d7b0efbd-a5a6-4d7d-acbc-3da3b9cc1b4b" providerId="ADAL" clId="{42BB5D34-7A67-42A0-868D-31A53ECA7E37}" dt="2024-05-13T13:18:42.059" v="1942" actId="700"/>
          <ac:spMkLst>
            <pc:docMk/>
            <pc:sldMk cId="1348539917" sldId="432"/>
            <ac:spMk id="6" creationId="{E585CDB9-9A43-D058-71FC-6453E71C9A78}"/>
          </ac:spMkLst>
        </pc:spChg>
        <pc:spChg chg="add mod ord">
          <ac:chgData name="Heiko Klare" userId="d7b0efbd-a5a6-4d7d-acbc-3da3b9cc1b4b" providerId="ADAL" clId="{42BB5D34-7A67-42A0-868D-31A53ECA7E37}" dt="2024-05-14T13:27:23.075" v="15035" actId="20577"/>
          <ac:spMkLst>
            <pc:docMk/>
            <pc:sldMk cId="1348539917" sldId="432"/>
            <ac:spMk id="7" creationId="{959D379A-E2B8-68F7-31C9-1216CE3A770B}"/>
          </ac:spMkLst>
        </pc:spChg>
        <pc:spChg chg="add mod ord">
          <ac:chgData name="Heiko Klare" userId="d7b0efbd-a5a6-4d7d-acbc-3da3b9cc1b4b" providerId="ADAL" clId="{42BB5D34-7A67-42A0-868D-31A53ECA7E37}" dt="2024-05-14T13:46:00.914" v="15536" actId="948"/>
          <ac:spMkLst>
            <pc:docMk/>
            <pc:sldMk cId="1348539917" sldId="432"/>
            <ac:spMk id="8" creationId="{7B7C683E-DEDC-67A4-4339-704E2604C475}"/>
          </ac:spMkLst>
        </pc:spChg>
        <pc:spChg chg="add mod">
          <ac:chgData name="Heiko Klare" userId="d7b0efbd-a5a6-4d7d-acbc-3da3b9cc1b4b" providerId="ADAL" clId="{42BB5D34-7A67-42A0-868D-31A53ECA7E37}" dt="2024-05-14T11:37:51.410" v="9627" actId="14100"/>
          <ac:spMkLst>
            <pc:docMk/>
            <pc:sldMk cId="1348539917" sldId="432"/>
            <ac:spMk id="9" creationId="{559E4120-16EB-56F0-A8D0-A4BB5491B81E}"/>
          </ac:spMkLst>
        </pc:spChg>
        <pc:spChg chg="add mod">
          <ac:chgData name="Heiko Klare" userId="d7b0efbd-a5a6-4d7d-acbc-3da3b9cc1b4b" providerId="ADAL" clId="{42BB5D34-7A67-42A0-868D-31A53ECA7E37}" dt="2024-05-14T11:37:10.958" v="9596" actId="207"/>
          <ac:spMkLst>
            <pc:docMk/>
            <pc:sldMk cId="1348539917" sldId="432"/>
            <ac:spMk id="10" creationId="{558E0F1A-BF2E-0F30-500F-E9A754B8ACA5}"/>
          </ac:spMkLst>
        </pc:spChg>
        <pc:spChg chg="add mod">
          <ac:chgData name="Heiko Klare" userId="d7b0efbd-a5a6-4d7d-acbc-3da3b9cc1b4b" providerId="ADAL" clId="{42BB5D34-7A67-42A0-868D-31A53ECA7E37}" dt="2024-05-14T13:46:31.917" v="15548" actId="1036"/>
          <ac:spMkLst>
            <pc:docMk/>
            <pc:sldMk cId="1348539917" sldId="432"/>
            <ac:spMk id="11" creationId="{2967C218-98C7-E9ED-C11D-98343919DF2B}"/>
          </ac:spMkLst>
        </pc:spChg>
      </pc:sldChg>
      <pc:sldChg chg="addSp delSp modSp new mod modClrScheme modAnim chgLayout">
        <pc:chgData name="Heiko Klare" userId="d7b0efbd-a5a6-4d7d-acbc-3da3b9cc1b4b" providerId="ADAL" clId="{42BB5D34-7A67-42A0-868D-31A53ECA7E37}" dt="2024-05-14T13:13:45.306" v="14514"/>
        <pc:sldMkLst>
          <pc:docMk/>
          <pc:sldMk cId="3294446361" sldId="433"/>
        </pc:sldMkLst>
        <pc:spChg chg="del mod ord">
          <ac:chgData name="Heiko Klare" userId="d7b0efbd-a5a6-4d7d-acbc-3da3b9cc1b4b" providerId="ADAL" clId="{42BB5D34-7A67-42A0-868D-31A53ECA7E37}" dt="2024-05-13T13:20:26.847" v="1979" actId="700"/>
          <ac:spMkLst>
            <pc:docMk/>
            <pc:sldMk cId="3294446361" sldId="433"/>
            <ac:spMk id="2" creationId="{88CA6613-7A6B-CDB0-7D2D-6A625A034758}"/>
          </ac:spMkLst>
        </pc:spChg>
        <pc:spChg chg="del mod ord">
          <ac:chgData name="Heiko Klare" userId="d7b0efbd-a5a6-4d7d-acbc-3da3b9cc1b4b" providerId="ADAL" clId="{42BB5D34-7A67-42A0-868D-31A53ECA7E37}" dt="2024-05-13T13:20:26.847" v="1979" actId="700"/>
          <ac:spMkLst>
            <pc:docMk/>
            <pc:sldMk cId="3294446361" sldId="433"/>
            <ac:spMk id="3" creationId="{13F256BE-43A5-A994-4610-5DC70FA8F8CC}"/>
          </ac:spMkLst>
        </pc:spChg>
        <pc:spChg chg="del">
          <ac:chgData name="Heiko Klare" userId="d7b0efbd-a5a6-4d7d-acbc-3da3b9cc1b4b" providerId="ADAL" clId="{42BB5D34-7A67-42A0-868D-31A53ECA7E37}" dt="2024-05-13T13:20:26.847" v="1979" actId="700"/>
          <ac:spMkLst>
            <pc:docMk/>
            <pc:sldMk cId="3294446361" sldId="433"/>
            <ac:spMk id="4" creationId="{D02353F3-5151-F512-00F6-5DE816DC6822}"/>
          </ac:spMkLst>
        </pc:spChg>
        <pc:spChg chg="mod ord">
          <ac:chgData name="Heiko Klare" userId="d7b0efbd-a5a6-4d7d-acbc-3da3b9cc1b4b" providerId="ADAL" clId="{42BB5D34-7A67-42A0-868D-31A53ECA7E37}" dt="2024-05-13T13:27:58.696" v="2364" actId="6264"/>
          <ac:spMkLst>
            <pc:docMk/>
            <pc:sldMk cId="3294446361" sldId="433"/>
            <ac:spMk id="5" creationId="{B80EAE01-14D1-F1B4-C349-5252F302FB59}"/>
          </ac:spMkLst>
        </pc:spChg>
        <pc:spChg chg="mod ord">
          <ac:chgData name="Heiko Klare" userId="d7b0efbd-a5a6-4d7d-acbc-3da3b9cc1b4b" providerId="ADAL" clId="{42BB5D34-7A67-42A0-868D-31A53ECA7E37}" dt="2024-05-13T13:27:58.696" v="2364" actId="6264"/>
          <ac:spMkLst>
            <pc:docMk/>
            <pc:sldMk cId="3294446361" sldId="433"/>
            <ac:spMk id="6" creationId="{B832CBE2-163B-DD6A-E789-89BDE4543AE9}"/>
          </ac:spMkLst>
        </pc:spChg>
        <pc:spChg chg="mod ord">
          <ac:chgData name="Heiko Klare" userId="d7b0efbd-a5a6-4d7d-acbc-3da3b9cc1b4b" providerId="ADAL" clId="{42BB5D34-7A67-42A0-868D-31A53ECA7E37}" dt="2024-05-13T13:27:58.696" v="2364" actId="6264"/>
          <ac:spMkLst>
            <pc:docMk/>
            <pc:sldMk cId="3294446361" sldId="433"/>
            <ac:spMk id="7" creationId="{D3801E3E-D43E-11D6-2E53-DA1238CC7911}"/>
          </ac:spMkLst>
        </pc:spChg>
        <pc:spChg chg="add del mod ord">
          <ac:chgData name="Heiko Klare" userId="d7b0efbd-a5a6-4d7d-acbc-3da3b9cc1b4b" providerId="ADAL" clId="{42BB5D34-7A67-42A0-868D-31A53ECA7E37}" dt="2024-05-13T13:26:31.171" v="2288" actId="6264"/>
          <ac:spMkLst>
            <pc:docMk/>
            <pc:sldMk cId="3294446361" sldId="433"/>
            <ac:spMk id="8" creationId="{7CF0676A-71DC-0EB2-BD9E-39AE76893337}"/>
          </ac:spMkLst>
        </pc:spChg>
        <pc:spChg chg="add del mod ord">
          <ac:chgData name="Heiko Klare" userId="d7b0efbd-a5a6-4d7d-acbc-3da3b9cc1b4b" providerId="ADAL" clId="{42BB5D34-7A67-42A0-868D-31A53ECA7E37}" dt="2024-05-13T13:23:22.766" v="2121" actId="478"/>
          <ac:spMkLst>
            <pc:docMk/>
            <pc:sldMk cId="3294446361" sldId="433"/>
            <ac:spMk id="9" creationId="{346DDBF6-C90C-C45C-C029-28A6B6610AAE}"/>
          </ac:spMkLst>
        </pc:spChg>
        <pc:spChg chg="add del mod">
          <ac:chgData name="Heiko Klare" userId="d7b0efbd-a5a6-4d7d-acbc-3da3b9cc1b4b" providerId="ADAL" clId="{42BB5D34-7A67-42A0-868D-31A53ECA7E37}" dt="2024-05-13T15:26:34.745" v="2511" actId="478"/>
          <ac:spMkLst>
            <pc:docMk/>
            <pc:sldMk cId="3294446361" sldId="433"/>
            <ac:spMk id="10" creationId="{EDC83E35-E1A4-5A62-30A9-9F103AB5757D}"/>
          </ac:spMkLst>
        </pc:spChg>
        <pc:spChg chg="add mod">
          <ac:chgData name="Heiko Klare" userId="d7b0efbd-a5a6-4d7d-acbc-3da3b9cc1b4b" providerId="ADAL" clId="{42BB5D34-7A67-42A0-868D-31A53ECA7E37}" dt="2024-05-14T13:13:21.802" v="14508" actId="164"/>
          <ac:spMkLst>
            <pc:docMk/>
            <pc:sldMk cId="3294446361" sldId="433"/>
            <ac:spMk id="11" creationId="{5EE7DD53-A5F8-6FAC-3889-AB93A9256A85}"/>
          </ac:spMkLst>
        </pc:spChg>
        <pc:spChg chg="add del mod">
          <ac:chgData name="Heiko Klare" userId="d7b0efbd-a5a6-4d7d-acbc-3da3b9cc1b4b" providerId="ADAL" clId="{42BB5D34-7A67-42A0-868D-31A53ECA7E37}" dt="2024-05-13T15:26:34.745" v="2511" actId="478"/>
          <ac:spMkLst>
            <pc:docMk/>
            <pc:sldMk cId="3294446361" sldId="433"/>
            <ac:spMk id="12" creationId="{9FB2ABE0-6DA8-AA1C-4BF7-C3E9D45CAA12}"/>
          </ac:spMkLst>
        </pc:spChg>
        <pc:spChg chg="add del mod">
          <ac:chgData name="Heiko Klare" userId="d7b0efbd-a5a6-4d7d-acbc-3da3b9cc1b4b" providerId="ADAL" clId="{42BB5D34-7A67-42A0-868D-31A53ECA7E37}" dt="2024-05-13T15:26:34.745" v="2511" actId="478"/>
          <ac:spMkLst>
            <pc:docMk/>
            <pc:sldMk cId="3294446361" sldId="433"/>
            <ac:spMk id="13" creationId="{0B7746AD-E8C8-AEB7-5D6D-0A3E53247FC9}"/>
          </ac:spMkLst>
        </pc:spChg>
        <pc:spChg chg="add del mod ord">
          <ac:chgData name="Heiko Klare" userId="d7b0efbd-a5a6-4d7d-acbc-3da3b9cc1b4b" providerId="ADAL" clId="{42BB5D34-7A67-42A0-868D-31A53ECA7E37}" dt="2024-05-13T15:26:34.745" v="2511" actId="478"/>
          <ac:spMkLst>
            <pc:docMk/>
            <pc:sldMk cId="3294446361" sldId="433"/>
            <ac:spMk id="14" creationId="{606909F7-E13F-CDCE-B9AF-79631E4C3B0A}"/>
          </ac:spMkLst>
        </pc:spChg>
        <pc:spChg chg="add del mod">
          <ac:chgData name="Heiko Klare" userId="d7b0efbd-a5a6-4d7d-acbc-3da3b9cc1b4b" providerId="ADAL" clId="{42BB5D34-7A67-42A0-868D-31A53ECA7E37}" dt="2024-05-13T15:26:59.236" v="2518" actId="478"/>
          <ac:spMkLst>
            <pc:docMk/>
            <pc:sldMk cId="3294446361" sldId="433"/>
            <ac:spMk id="15" creationId="{D7993836-DD79-C847-5D40-D3369E6CAD32}"/>
          </ac:spMkLst>
        </pc:spChg>
        <pc:spChg chg="add del mod">
          <ac:chgData name="Heiko Klare" userId="d7b0efbd-a5a6-4d7d-acbc-3da3b9cc1b4b" providerId="ADAL" clId="{42BB5D34-7A67-42A0-868D-31A53ECA7E37}" dt="2024-05-13T15:26:58.312" v="2516" actId="478"/>
          <ac:spMkLst>
            <pc:docMk/>
            <pc:sldMk cId="3294446361" sldId="433"/>
            <ac:spMk id="16" creationId="{0A9321AE-1DAB-A035-E30D-8378C1E92BFB}"/>
          </ac:spMkLst>
        </pc:spChg>
        <pc:spChg chg="add del mod">
          <ac:chgData name="Heiko Klare" userId="d7b0efbd-a5a6-4d7d-acbc-3da3b9cc1b4b" providerId="ADAL" clId="{42BB5D34-7A67-42A0-868D-31A53ECA7E37}" dt="2024-05-13T15:26:57.954" v="2515" actId="478"/>
          <ac:spMkLst>
            <pc:docMk/>
            <pc:sldMk cId="3294446361" sldId="433"/>
            <ac:spMk id="17" creationId="{A382973A-4389-1212-A81C-3EE5A53B5B20}"/>
          </ac:spMkLst>
        </pc:spChg>
        <pc:spChg chg="add del mod">
          <ac:chgData name="Heiko Klare" userId="d7b0efbd-a5a6-4d7d-acbc-3da3b9cc1b4b" providerId="ADAL" clId="{42BB5D34-7A67-42A0-868D-31A53ECA7E37}" dt="2024-05-13T15:26:58.876" v="2517" actId="478"/>
          <ac:spMkLst>
            <pc:docMk/>
            <pc:sldMk cId="3294446361" sldId="433"/>
            <ac:spMk id="18" creationId="{24147899-B76E-EF1C-51EA-70E251A717DD}"/>
          </ac:spMkLst>
        </pc:spChg>
        <pc:spChg chg="add mod">
          <ac:chgData name="Heiko Klare" userId="d7b0efbd-a5a6-4d7d-acbc-3da3b9cc1b4b" providerId="ADAL" clId="{42BB5D34-7A67-42A0-868D-31A53ECA7E37}" dt="2024-05-13T15:26:30.921" v="2510" actId="164"/>
          <ac:spMkLst>
            <pc:docMk/>
            <pc:sldMk cId="3294446361" sldId="433"/>
            <ac:spMk id="19" creationId="{8CDAEC1D-903B-C486-8B5F-F103BB7FF41C}"/>
          </ac:spMkLst>
        </pc:spChg>
        <pc:spChg chg="add mod">
          <ac:chgData name="Heiko Klare" userId="d7b0efbd-a5a6-4d7d-acbc-3da3b9cc1b4b" providerId="ADAL" clId="{42BB5D34-7A67-42A0-868D-31A53ECA7E37}" dt="2024-05-13T15:26:30.921" v="2510" actId="164"/>
          <ac:spMkLst>
            <pc:docMk/>
            <pc:sldMk cId="3294446361" sldId="433"/>
            <ac:spMk id="20" creationId="{BCFED0D5-E922-98EE-6BB9-66ABBBC2AAAE}"/>
          </ac:spMkLst>
        </pc:spChg>
        <pc:spChg chg="add mod">
          <ac:chgData name="Heiko Klare" userId="d7b0efbd-a5a6-4d7d-acbc-3da3b9cc1b4b" providerId="ADAL" clId="{42BB5D34-7A67-42A0-868D-31A53ECA7E37}" dt="2024-05-13T15:26:30.921" v="2510" actId="164"/>
          <ac:spMkLst>
            <pc:docMk/>
            <pc:sldMk cId="3294446361" sldId="433"/>
            <ac:spMk id="21" creationId="{1410F745-2355-AFA8-E03E-4486F56F9091}"/>
          </ac:spMkLst>
        </pc:spChg>
        <pc:spChg chg="add mod">
          <ac:chgData name="Heiko Klare" userId="d7b0efbd-a5a6-4d7d-acbc-3da3b9cc1b4b" providerId="ADAL" clId="{42BB5D34-7A67-42A0-868D-31A53ECA7E37}" dt="2024-05-13T15:26:30.921" v="2510" actId="164"/>
          <ac:spMkLst>
            <pc:docMk/>
            <pc:sldMk cId="3294446361" sldId="433"/>
            <ac:spMk id="22" creationId="{91F2D73A-E5E0-127A-05ED-9FC52EE7EB6E}"/>
          </ac:spMkLst>
        </pc:spChg>
        <pc:spChg chg="add del mod">
          <ac:chgData name="Heiko Klare" userId="d7b0efbd-a5a6-4d7d-acbc-3da3b9cc1b4b" providerId="ADAL" clId="{42BB5D34-7A67-42A0-868D-31A53ECA7E37}" dt="2024-05-13T15:27:26.506" v="2523" actId="478"/>
          <ac:spMkLst>
            <pc:docMk/>
            <pc:sldMk cId="3294446361" sldId="433"/>
            <ac:spMk id="23" creationId="{88AA7C89-D25C-69DA-2F64-7B9120ADF843}"/>
          </ac:spMkLst>
        </pc:spChg>
        <pc:spChg chg="add del mod">
          <ac:chgData name="Heiko Klare" userId="d7b0efbd-a5a6-4d7d-acbc-3da3b9cc1b4b" providerId="ADAL" clId="{42BB5D34-7A67-42A0-868D-31A53ECA7E37}" dt="2024-05-13T15:27:26.506" v="2523" actId="478"/>
          <ac:spMkLst>
            <pc:docMk/>
            <pc:sldMk cId="3294446361" sldId="433"/>
            <ac:spMk id="24" creationId="{21CD5E23-240E-DB48-E037-6C649FD59230}"/>
          </ac:spMkLst>
        </pc:spChg>
        <pc:spChg chg="add del mod">
          <ac:chgData name="Heiko Klare" userId="d7b0efbd-a5a6-4d7d-acbc-3da3b9cc1b4b" providerId="ADAL" clId="{42BB5D34-7A67-42A0-868D-31A53ECA7E37}" dt="2024-05-13T15:27:26.506" v="2523" actId="478"/>
          <ac:spMkLst>
            <pc:docMk/>
            <pc:sldMk cId="3294446361" sldId="433"/>
            <ac:spMk id="25" creationId="{25A692F3-F544-7EC2-39B9-3C7E13F29F64}"/>
          </ac:spMkLst>
        </pc:spChg>
        <pc:spChg chg="add del mod">
          <ac:chgData name="Heiko Klare" userId="d7b0efbd-a5a6-4d7d-acbc-3da3b9cc1b4b" providerId="ADAL" clId="{42BB5D34-7A67-42A0-868D-31A53ECA7E37}" dt="2024-05-13T15:27:26.506" v="2523" actId="478"/>
          <ac:spMkLst>
            <pc:docMk/>
            <pc:sldMk cId="3294446361" sldId="433"/>
            <ac:spMk id="26" creationId="{AA9E74E5-6A49-1700-6690-5E374CEBDDBC}"/>
          </ac:spMkLst>
        </pc:spChg>
        <pc:spChg chg="add mod">
          <ac:chgData name="Heiko Klare" userId="d7b0efbd-a5a6-4d7d-acbc-3da3b9cc1b4b" providerId="ADAL" clId="{42BB5D34-7A67-42A0-868D-31A53ECA7E37}" dt="2024-05-13T15:28:14.178" v="2532" actId="14100"/>
          <ac:spMkLst>
            <pc:docMk/>
            <pc:sldMk cId="3294446361" sldId="433"/>
            <ac:spMk id="27" creationId="{F67402F0-DB91-4E1A-3E99-F1361E87162C}"/>
          </ac:spMkLst>
        </pc:spChg>
        <pc:spChg chg="add del mod">
          <ac:chgData name="Heiko Klare" userId="d7b0efbd-a5a6-4d7d-acbc-3da3b9cc1b4b" providerId="ADAL" clId="{42BB5D34-7A67-42A0-868D-31A53ECA7E37}" dt="2024-05-13T15:25:22.958" v="2487" actId="478"/>
          <ac:spMkLst>
            <pc:docMk/>
            <pc:sldMk cId="3294446361" sldId="433"/>
            <ac:spMk id="28" creationId="{E30069D9-B164-F03F-A0A8-79B9EB6C9837}"/>
          </ac:spMkLst>
        </pc:spChg>
        <pc:spChg chg="add del mod">
          <ac:chgData name="Heiko Klare" userId="d7b0efbd-a5a6-4d7d-acbc-3da3b9cc1b4b" providerId="ADAL" clId="{42BB5D34-7A67-42A0-868D-31A53ECA7E37}" dt="2024-05-13T15:25:22.958" v="2487" actId="478"/>
          <ac:spMkLst>
            <pc:docMk/>
            <pc:sldMk cId="3294446361" sldId="433"/>
            <ac:spMk id="29" creationId="{06379E1F-4BD5-27A7-9139-7BB7BDD4F0DE}"/>
          </ac:spMkLst>
        </pc:spChg>
        <pc:spChg chg="add del mod">
          <ac:chgData name="Heiko Klare" userId="d7b0efbd-a5a6-4d7d-acbc-3da3b9cc1b4b" providerId="ADAL" clId="{42BB5D34-7A67-42A0-868D-31A53ECA7E37}" dt="2024-05-13T15:25:22.958" v="2487" actId="478"/>
          <ac:spMkLst>
            <pc:docMk/>
            <pc:sldMk cId="3294446361" sldId="433"/>
            <ac:spMk id="30" creationId="{4C113133-D5C9-FACF-7F01-938802ACA1D3}"/>
          </ac:spMkLst>
        </pc:spChg>
        <pc:spChg chg="add mod ord">
          <ac:chgData name="Heiko Klare" userId="d7b0efbd-a5a6-4d7d-acbc-3da3b9cc1b4b" providerId="ADAL" clId="{42BB5D34-7A67-42A0-868D-31A53ECA7E37}" dt="2024-05-14T13:13:21.802" v="14508" actId="164"/>
          <ac:spMkLst>
            <pc:docMk/>
            <pc:sldMk cId="3294446361" sldId="433"/>
            <ac:spMk id="31" creationId="{B64A1B13-BF12-32EC-1F0E-14E0B5329992}"/>
          </ac:spMkLst>
        </pc:spChg>
        <pc:spChg chg="add mod">
          <ac:chgData name="Heiko Klare" userId="d7b0efbd-a5a6-4d7d-acbc-3da3b9cc1b4b" providerId="ADAL" clId="{42BB5D34-7A67-42A0-868D-31A53ECA7E37}" dt="2024-05-14T13:13:21.802" v="14508" actId="164"/>
          <ac:spMkLst>
            <pc:docMk/>
            <pc:sldMk cId="3294446361" sldId="433"/>
            <ac:spMk id="32" creationId="{C31C0A8F-9729-3751-0840-BB1191F9B551}"/>
          </ac:spMkLst>
        </pc:spChg>
        <pc:spChg chg="add del mod">
          <ac:chgData name="Heiko Klare" userId="d7b0efbd-a5a6-4d7d-acbc-3da3b9cc1b4b" providerId="ADAL" clId="{42BB5D34-7A67-42A0-868D-31A53ECA7E37}" dt="2024-05-13T13:26:31.171" v="2288" actId="6264"/>
          <ac:spMkLst>
            <pc:docMk/>
            <pc:sldMk cId="3294446361" sldId="433"/>
            <ac:spMk id="33" creationId="{DB714EC6-BBFE-969A-17AF-14C6FCF7229E}"/>
          </ac:spMkLst>
        </pc:spChg>
        <pc:spChg chg="add del mod">
          <ac:chgData name="Heiko Klare" userId="d7b0efbd-a5a6-4d7d-acbc-3da3b9cc1b4b" providerId="ADAL" clId="{42BB5D34-7A67-42A0-868D-31A53ECA7E37}" dt="2024-05-13T13:26:31.171" v="2288" actId="6264"/>
          <ac:spMkLst>
            <pc:docMk/>
            <pc:sldMk cId="3294446361" sldId="433"/>
            <ac:spMk id="34" creationId="{33EE991E-CD64-6F0F-5F57-642A73D023C9}"/>
          </ac:spMkLst>
        </pc:spChg>
        <pc:spChg chg="add del mod">
          <ac:chgData name="Heiko Klare" userId="d7b0efbd-a5a6-4d7d-acbc-3da3b9cc1b4b" providerId="ADAL" clId="{42BB5D34-7A67-42A0-868D-31A53ECA7E37}" dt="2024-05-13T13:26:31.171" v="2288" actId="6264"/>
          <ac:spMkLst>
            <pc:docMk/>
            <pc:sldMk cId="3294446361" sldId="433"/>
            <ac:spMk id="35" creationId="{28775D64-7519-A100-4B1A-3306355ACCB7}"/>
          </ac:spMkLst>
        </pc:spChg>
        <pc:spChg chg="add del mod ord">
          <ac:chgData name="Heiko Klare" userId="d7b0efbd-a5a6-4d7d-acbc-3da3b9cc1b4b" providerId="ADAL" clId="{42BB5D34-7A67-42A0-868D-31A53ECA7E37}" dt="2024-05-13T13:27:58.696" v="2364" actId="6264"/>
          <ac:spMkLst>
            <pc:docMk/>
            <pc:sldMk cId="3294446361" sldId="433"/>
            <ac:spMk id="36" creationId="{F85391FA-F59E-3C7A-EC11-B1546F054F9C}"/>
          </ac:spMkLst>
        </pc:spChg>
        <pc:spChg chg="add del mod ord">
          <ac:chgData name="Heiko Klare" userId="d7b0efbd-a5a6-4d7d-acbc-3da3b9cc1b4b" providerId="ADAL" clId="{42BB5D34-7A67-42A0-868D-31A53ECA7E37}" dt="2024-05-13T13:27:46.385" v="2362" actId="478"/>
          <ac:spMkLst>
            <pc:docMk/>
            <pc:sldMk cId="3294446361" sldId="433"/>
            <ac:spMk id="37" creationId="{7B6D411E-4D4F-44D2-DB49-17DACC262858}"/>
          </ac:spMkLst>
        </pc:spChg>
        <pc:spChg chg="add mod">
          <ac:chgData name="Heiko Klare" userId="d7b0efbd-a5a6-4d7d-acbc-3da3b9cc1b4b" providerId="ADAL" clId="{42BB5D34-7A67-42A0-868D-31A53ECA7E37}" dt="2024-05-13T15:29:42.566" v="2577" actId="1076"/>
          <ac:spMkLst>
            <pc:docMk/>
            <pc:sldMk cId="3294446361" sldId="433"/>
            <ac:spMk id="40" creationId="{B1100DD7-D957-C353-6C01-40B7F326CEEB}"/>
          </ac:spMkLst>
        </pc:spChg>
        <pc:spChg chg="add del mod">
          <ac:chgData name="Heiko Klare" userId="d7b0efbd-a5a6-4d7d-acbc-3da3b9cc1b4b" providerId="ADAL" clId="{42BB5D34-7A67-42A0-868D-31A53ECA7E37}" dt="2024-05-13T13:27:58.696" v="2364" actId="6264"/>
          <ac:spMkLst>
            <pc:docMk/>
            <pc:sldMk cId="3294446361" sldId="433"/>
            <ac:spMk id="41" creationId="{26FE9AD5-3A8B-1E26-119E-6D90702CFF62}"/>
          </ac:spMkLst>
        </pc:spChg>
        <pc:spChg chg="add del mod">
          <ac:chgData name="Heiko Klare" userId="d7b0efbd-a5a6-4d7d-acbc-3da3b9cc1b4b" providerId="ADAL" clId="{42BB5D34-7A67-42A0-868D-31A53ECA7E37}" dt="2024-05-13T13:27:58.696" v="2364" actId="6264"/>
          <ac:spMkLst>
            <pc:docMk/>
            <pc:sldMk cId="3294446361" sldId="433"/>
            <ac:spMk id="42" creationId="{C489AE0E-2DF4-C242-5692-83F0AE21C590}"/>
          </ac:spMkLst>
        </pc:spChg>
        <pc:spChg chg="add del mod">
          <ac:chgData name="Heiko Klare" userId="d7b0efbd-a5a6-4d7d-acbc-3da3b9cc1b4b" providerId="ADAL" clId="{42BB5D34-7A67-42A0-868D-31A53ECA7E37}" dt="2024-05-13T13:27:58.696" v="2364" actId="6264"/>
          <ac:spMkLst>
            <pc:docMk/>
            <pc:sldMk cId="3294446361" sldId="433"/>
            <ac:spMk id="43" creationId="{7FDDC92B-00BA-9290-0D3B-B19D08EB955A}"/>
          </ac:spMkLst>
        </pc:spChg>
        <pc:spChg chg="add mod ord">
          <ac:chgData name="Heiko Klare" userId="d7b0efbd-a5a6-4d7d-acbc-3da3b9cc1b4b" providerId="ADAL" clId="{42BB5D34-7A67-42A0-868D-31A53ECA7E37}" dt="2024-05-14T13:13:07.159" v="14505" actId="1076"/>
          <ac:spMkLst>
            <pc:docMk/>
            <pc:sldMk cId="3294446361" sldId="433"/>
            <ac:spMk id="44" creationId="{6B97A95B-176B-C697-81C3-0FC14ADD7A62}"/>
          </ac:spMkLst>
        </pc:spChg>
        <pc:spChg chg="add del mod ord">
          <ac:chgData name="Heiko Klare" userId="d7b0efbd-a5a6-4d7d-acbc-3da3b9cc1b4b" providerId="ADAL" clId="{42BB5D34-7A67-42A0-868D-31A53ECA7E37}" dt="2024-05-13T15:29:44.736" v="2578" actId="478"/>
          <ac:spMkLst>
            <pc:docMk/>
            <pc:sldMk cId="3294446361" sldId="433"/>
            <ac:spMk id="45" creationId="{A242ACFA-C6D9-D371-7C20-BDBF0C0B56CD}"/>
          </ac:spMkLst>
        </pc:spChg>
        <pc:spChg chg="add mod">
          <ac:chgData name="Heiko Klare" userId="d7b0efbd-a5a6-4d7d-acbc-3da3b9cc1b4b" providerId="ADAL" clId="{42BB5D34-7A67-42A0-868D-31A53ECA7E37}" dt="2024-05-14T13:13:21.802" v="14508" actId="164"/>
          <ac:spMkLst>
            <pc:docMk/>
            <pc:sldMk cId="3294446361" sldId="433"/>
            <ac:spMk id="46" creationId="{8F524439-5459-40D1-AA92-95A3BB5CE084}"/>
          </ac:spMkLst>
        </pc:spChg>
        <pc:spChg chg="add mod">
          <ac:chgData name="Heiko Klare" userId="d7b0efbd-a5a6-4d7d-acbc-3da3b9cc1b4b" providerId="ADAL" clId="{42BB5D34-7A67-42A0-868D-31A53ECA7E37}" dt="2024-05-14T13:13:25.593" v="14509" actId="164"/>
          <ac:spMkLst>
            <pc:docMk/>
            <pc:sldMk cId="3294446361" sldId="433"/>
            <ac:spMk id="47" creationId="{DB1741AF-87EB-E3F0-6705-C904D06E3206}"/>
          </ac:spMkLst>
        </pc:spChg>
        <pc:spChg chg="add del mod">
          <ac:chgData name="Heiko Klare" userId="d7b0efbd-a5a6-4d7d-acbc-3da3b9cc1b4b" providerId="ADAL" clId="{42BB5D34-7A67-42A0-868D-31A53ECA7E37}" dt="2024-05-13T15:24:25.831" v="2455" actId="478"/>
          <ac:spMkLst>
            <pc:docMk/>
            <pc:sldMk cId="3294446361" sldId="433"/>
            <ac:spMk id="48" creationId="{67308A10-44B6-DB53-DE75-E7A93B4D9E74}"/>
          </ac:spMkLst>
        </pc:spChg>
        <pc:spChg chg="add mod">
          <ac:chgData name="Heiko Klare" userId="d7b0efbd-a5a6-4d7d-acbc-3da3b9cc1b4b" providerId="ADAL" clId="{42BB5D34-7A67-42A0-868D-31A53ECA7E37}" dt="2024-05-14T13:13:25.593" v="14509" actId="164"/>
          <ac:spMkLst>
            <pc:docMk/>
            <pc:sldMk cId="3294446361" sldId="433"/>
            <ac:spMk id="49" creationId="{277BB640-F558-D486-91B2-B96313A7A622}"/>
          </ac:spMkLst>
        </pc:spChg>
        <pc:spChg chg="add del mod">
          <ac:chgData name="Heiko Klare" userId="d7b0efbd-a5a6-4d7d-acbc-3da3b9cc1b4b" providerId="ADAL" clId="{42BB5D34-7A67-42A0-868D-31A53ECA7E37}" dt="2024-05-13T15:24:26.187" v="2456" actId="478"/>
          <ac:spMkLst>
            <pc:docMk/>
            <pc:sldMk cId="3294446361" sldId="433"/>
            <ac:spMk id="50" creationId="{5D59D64F-7A3C-6846-4C06-C559DF44BD9A}"/>
          </ac:spMkLst>
        </pc:spChg>
        <pc:spChg chg="add mod ord">
          <ac:chgData name="Heiko Klare" userId="d7b0efbd-a5a6-4d7d-acbc-3da3b9cc1b4b" providerId="ADAL" clId="{42BB5D34-7A67-42A0-868D-31A53ECA7E37}" dt="2024-05-13T15:27:51.408" v="2528" actId="1076"/>
          <ac:spMkLst>
            <pc:docMk/>
            <pc:sldMk cId="3294446361" sldId="433"/>
            <ac:spMk id="51" creationId="{7E111878-50C2-C6AC-0A62-95D04E34BFFE}"/>
          </ac:spMkLst>
        </pc:spChg>
        <pc:spChg chg="add mod">
          <ac:chgData name="Heiko Klare" userId="d7b0efbd-a5a6-4d7d-acbc-3da3b9cc1b4b" providerId="ADAL" clId="{42BB5D34-7A67-42A0-868D-31A53ECA7E37}" dt="2024-05-13T15:28:11.087" v="2531" actId="1076"/>
          <ac:spMkLst>
            <pc:docMk/>
            <pc:sldMk cId="3294446361" sldId="433"/>
            <ac:spMk id="52" creationId="{66E3D633-577B-744F-5053-68FC600FB062}"/>
          </ac:spMkLst>
        </pc:spChg>
        <pc:spChg chg="add mod">
          <ac:chgData name="Heiko Klare" userId="d7b0efbd-a5a6-4d7d-acbc-3da3b9cc1b4b" providerId="ADAL" clId="{42BB5D34-7A67-42A0-868D-31A53ECA7E37}" dt="2024-05-13T15:29:42.566" v="2577" actId="1076"/>
          <ac:spMkLst>
            <pc:docMk/>
            <pc:sldMk cId="3294446361" sldId="433"/>
            <ac:spMk id="53" creationId="{6986068F-BB61-91E2-BE4D-0BE8FE7B219C}"/>
          </ac:spMkLst>
        </pc:spChg>
        <pc:spChg chg="mod">
          <ac:chgData name="Heiko Klare" userId="d7b0efbd-a5a6-4d7d-acbc-3da3b9cc1b4b" providerId="ADAL" clId="{42BB5D34-7A67-42A0-868D-31A53ECA7E37}" dt="2024-05-13T15:26:35.716" v="2512"/>
          <ac:spMkLst>
            <pc:docMk/>
            <pc:sldMk cId="3294446361" sldId="433"/>
            <ac:spMk id="56" creationId="{BBFCB4A6-3B2F-132C-B807-9DF4F26F5EB1}"/>
          </ac:spMkLst>
        </pc:spChg>
        <pc:spChg chg="mod">
          <ac:chgData name="Heiko Klare" userId="d7b0efbd-a5a6-4d7d-acbc-3da3b9cc1b4b" providerId="ADAL" clId="{42BB5D34-7A67-42A0-868D-31A53ECA7E37}" dt="2024-05-13T15:26:35.716" v="2512"/>
          <ac:spMkLst>
            <pc:docMk/>
            <pc:sldMk cId="3294446361" sldId="433"/>
            <ac:spMk id="57" creationId="{1CDA74A6-D000-A3FF-009A-495F9FAC7AB6}"/>
          </ac:spMkLst>
        </pc:spChg>
        <pc:spChg chg="mod">
          <ac:chgData name="Heiko Klare" userId="d7b0efbd-a5a6-4d7d-acbc-3da3b9cc1b4b" providerId="ADAL" clId="{42BB5D34-7A67-42A0-868D-31A53ECA7E37}" dt="2024-05-13T15:26:35.716" v="2512"/>
          <ac:spMkLst>
            <pc:docMk/>
            <pc:sldMk cId="3294446361" sldId="433"/>
            <ac:spMk id="58" creationId="{67971FE7-7AFF-85C4-6926-6FBD45636F51}"/>
          </ac:spMkLst>
        </pc:spChg>
        <pc:spChg chg="mod">
          <ac:chgData name="Heiko Klare" userId="d7b0efbd-a5a6-4d7d-acbc-3da3b9cc1b4b" providerId="ADAL" clId="{42BB5D34-7A67-42A0-868D-31A53ECA7E37}" dt="2024-05-13T15:26:35.716" v="2512"/>
          <ac:spMkLst>
            <pc:docMk/>
            <pc:sldMk cId="3294446361" sldId="433"/>
            <ac:spMk id="59" creationId="{06587AC4-7870-23ED-359B-D7BC6E90022E}"/>
          </ac:spMkLst>
        </pc:spChg>
        <pc:spChg chg="mod">
          <ac:chgData name="Heiko Klare" userId="d7b0efbd-a5a6-4d7d-acbc-3da3b9cc1b4b" providerId="ADAL" clId="{42BB5D34-7A67-42A0-868D-31A53ECA7E37}" dt="2024-05-13T15:27:00.670" v="2519"/>
          <ac:spMkLst>
            <pc:docMk/>
            <pc:sldMk cId="3294446361" sldId="433"/>
            <ac:spMk id="61" creationId="{FB349DE2-4E36-E898-6F9A-233B1582420C}"/>
          </ac:spMkLst>
        </pc:spChg>
        <pc:spChg chg="mod">
          <ac:chgData name="Heiko Klare" userId="d7b0efbd-a5a6-4d7d-acbc-3da3b9cc1b4b" providerId="ADAL" clId="{42BB5D34-7A67-42A0-868D-31A53ECA7E37}" dt="2024-05-13T15:27:00.670" v="2519"/>
          <ac:spMkLst>
            <pc:docMk/>
            <pc:sldMk cId="3294446361" sldId="433"/>
            <ac:spMk id="62" creationId="{EF60A031-71F7-70FD-FA28-C4DFCAA2FA6A}"/>
          </ac:spMkLst>
        </pc:spChg>
        <pc:spChg chg="mod">
          <ac:chgData name="Heiko Klare" userId="d7b0efbd-a5a6-4d7d-acbc-3da3b9cc1b4b" providerId="ADAL" clId="{42BB5D34-7A67-42A0-868D-31A53ECA7E37}" dt="2024-05-13T15:27:00.670" v="2519"/>
          <ac:spMkLst>
            <pc:docMk/>
            <pc:sldMk cId="3294446361" sldId="433"/>
            <ac:spMk id="63" creationId="{514822F9-47F2-78F3-7E5D-57EB82E2E133}"/>
          </ac:spMkLst>
        </pc:spChg>
        <pc:spChg chg="mod">
          <ac:chgData name="Heiko Klare" userId="d7b0efbd-a5a6-4d7d-acbc-3da3b9cc1b4b" providerId="ADAL" clId="{42BB5D34-7A67-42A0-868D-31A53ECA7E37}" dt="2024-05-13T15:27:00.670" v="2519"/>
          <ac:spMkLst>
            <pc:docMk/>
            <pc:sldMk cId="3294446361" sldId="433"/>
            <ac:spMk id="64" creationId="{1DC28EDD-FCBD-D91C-1E68-08BDFF09FC04}"/>
          </ac:spMkLst>
        </pc:spChg>
        <pc:spChg chg="mod">
          <ac:chgData name="Heiko Klare" userId="d7b0efbd-a5a6-4d7d-acbc-3da3b9cc1b4b" providerId="ADAL" clId="{42BB5D34-7A67-42A0-868D-31A53ECA7E37}" dt="2024-05-13T15:27:57.625" v="2529" actId="14100"/>
          <ac:spMkLst>
            <pc:docMk/>
            <pc:sldMk cId="3294446361" sldId="433"/>
            <ac:spMk id="66" creationId="{AB30AEA7-DDCE-C3DC-D423-32A22C3CCDFD}"/>
          </ac:spMkLst>
        </pc:spChg>
        <pc:spChg chg="mod">
          <ac:chgData name="Heiko Klare" userId="d7b0efbd-a5a6-4d7d-acbc-3da3b9cc1b4b" providerId="ADAL" clId="{42BB5D34-7A67-42A0-868D-31A53ECA7E37}" dt="2024-05-13T15:32:15.523" v="2646" actId="13822"/>
          <ac:spMkLst>
            <pc:docMk/>
            <pc:sldMk cId="3294446361" sldId="433"/>
            <ac:spMk id="67" creationId="{89460B81-BE3F-AE2B-DB97-934A9506C575}"/>
          </ac:spMkLst>
        </pc:spChg>
        <pc:spChg chg="mod">
          <ac:chgData name="Heiko Klare" userId="d7b0efbd-a5a6-4d7d-acbc-3da3b9cc1b4b" providerId="ADAL" clId="{42BB5D34-7A67-42A0-868D-31A53ECA7E37}" dt="2024-05-13T15:32:15.523" v="2646" actId="13822"/>
          <ac:spMkLst>
            <pc:docMk/>
            <pc:sldMk cId="3294446361" sldId="433"/>
            <ac:spMk id="68" creationId="{BA47801A-4332-EB83-9D0F-27F58A84D7E9}"/>
          </ac:spMkLst>
        </pc:spChg>
        <pc:spChg chg="mod">
          <ac:chgData name="Heiko Klare" userId="d7b0efbd-a5a6-4d7d-acbc-3da3b9cc1b4b" providerId="ADAL" clId="{42BB5D34-7A67-42A0-868D-31A53ECA7E37}" dt="2024-05-13T15:32:15.523" v="2646" actId="13822"/>
          <ac:spMkLst>
            <pc:docMk/>
            <pc:sldMk cId="3294446361" sldId="433"/>
            <ac:spMk id="69" creationId="{B49A729C-D26D-78A2-1693-81FDDF046A9E}"/>
          </ac:spMkLst>
        </pc:spChg>
        <pc:spChg chg="add mod">
          <ac:chgData name="Heiko Klare" userId="d7b0efbd-a5a6-4d7d-acbc-3da3b9cc1b4b" providerId="ADAL" clId="{42BB5D34-7A67-42A0-868D-31A53ECA7E37}" dt="2024-05-13T15:29:42.566" v="2577" actId="1076"/>
          <ac:spMkLst>
            <pc:docMk/>
            <pc:sldMk cId="3294446361" sldId="433"/>
            <ac:spMk id="70" creationId="{9731B901-4EB2-A868-6EC5-27D483AAEE9A}"/>
          </ac:spMkLst>
        </pc:spChg>
        <pc:spChg chg="add mod">
          <ac:chgData name="Heiko Klare" userId="d7b0efbd-a5a6-4d7d-acbc-3da3b9cc1b4b" providerId="ADAL" clId="{42BB5D34-7A67-42A0-868D-31A53ECA7E37}" dt="2024-05-13T15:29:42.566" v="2577" actId="1076"/>
          <ac:spMkLst>
            <pc:docMk/>
            <pc:sldMk cId="3294446361" sldId="433"/>
            <ac:spMk id="71" creationId="{854969F1-94BD-405C-B093-CD1565D1CCDC}"/>
          </ac:spMkLst>
        </pc:spChg>
        <pc:spChg chg="add mod">
          <ac:chgData name="Heiko Klare" userId="d7b0efbd-a5a6-4d7d-acbc-3da3b9cc1b4b" providerId="ADAL" clId="{42BB5D34-7A67-42A0-868D-31A53ECA7E37}" dt="2024-05-13T15:29:42.566" v="2577" actId="1076"/>
          <ac:spMkLst>
            <pc:docMk/>
            <pc:sldMk cId="3294446361" sldId="433"/>
            <ac:spMk id="72" creationId="{F435BEE5-8C8B-24F0-4E64-B23A7ACF7EDE}"/>
          </ac:spMkLst>
        </pc:spChg>
        <pc:spChg chg="add mod">
          <ac:chgData name="Heiko Klare" userId="d7b0efbd-a5a6-4d7d-acbc-3da3b9cc1b4b" providerId="ADAL" clId="{42BB5D34-7A67-42A0-868D-31A53ECA7E37}" dt="2024-05-13T15:30:58.997" v="2612" actId="1036"/>
          <ac:spMkLst>
            <pc:docMk/>
            <pc:sldMk cId="3294446361" sldId="433"/>
            <ac:spMk id="73" creationId="{561D1841-4946-CDD5-EA06-CECE0CAE000A}"/>
          </ac:spMkLst>
        </pc:spChg>
        <pc:grpChg chg="add mod">
          <ac:chgData name="Heiko Klare" userId="d7b0efbd-a5a6-4d7d-acbc-3da3b9cc1b4b" providerId="ADAL" clId="{42BB5D34-7A67-42A0-868D-31A53ECA7E37}" dt="2024-05-13T15:26:30.921" v="2510" actId="164"/>
          <ac:grpSpMkLst>
            <pc:docMk/>
            <pc:sldMk cId="3294446361" sldId="433"/>
            <ac:grpSpMk id="54" creationId="{8F5BAF35-BAAE-88AE-0BB3-E35F9B4BFD8C}"/>
          </ac:grpSpMkLst>
        </pc:grpChg>
        <pc:grpChg chg="add mod">
          <ac:chgData name="Heiko Klare" userId="d7b0efbd-a5a6-4d7d-acbc-3da3b9cc1b4b" providerId="ADAL" clId="{42BB5D34-7A67-42A0-868D-31A53ECA7E37}" dt="2024-05-13T15:26:56.087" v="2514" actId="1076"/>
          <ac:grpSpMkLst>
            <pc:docMk/>
            <pc:sldMk cId="3294446361" sldId="433"/>
            <ac:grpSpMk id="55" creationId="{F6A541A5-F555-E27D-8384-67A6BC9744FC}"/>
          </ac:grpSpMkLst>
        </pc:grpChg>
        <pc:grpChg chg="add mod">
          <ac:chgData name="Heiko Klare" userId="d7b0efbd-a5a6-4d7d-acbc-3da3b9cc1b4b" providerId="ADAL" clId="{42BB5D34-7A67-42A0-868D-31A53ECA7E37}" dt="2024-05-13T15:27:11.914" v="2521" actId="408"/>
          <ac:grpSpMkLst>
            <pc:docMk/>
            <pc:sldMk cId="3294446361" sldId="433"/>
            <ac:grpSpMk id="60" creationId="{68F97592-C739-123C-2369-AF671D47FA51}"/>
          </ac:grpSpMkLst>
        </pc:grpChg>
        <pc:grpChg chg="add mod">
          <ac:chgData name="Heiko Klare" userId="d7b0efbd-a5a6-4d7d-acbc-3da3b9cc1b4b" providerId="ADAL" clId="{42BB5D34-7A67-42A0-868D-31A53ECA7E37}" dt="2024-05-13T15:27:42.709" v="2525" actId="1076"/>
          <ac:grpSpMkLst>
            <pc:docMk/>
            <pc:sldMk cId="3294446361" sldId="433"/>
            <ac:grpSpMk id="65" creationId="{19498415-6206-3EE0-7ECA-1E12B607E595}"/>
          </ac:grpSpMkLst>
        </pc:grpChg>
        <pc:grpChg chg="add mod">
          <ac:chgData name="Heiko Klare" userId="d7b0efbd-a5a6-4d7d-acbc-3da3b9cc1b4b" providerId="ADAL" clId="{42BB5D34-7A67-42A0-868D-31A53ECA7E37}" dt="2024-05-14T13:13:21.802" v="14508" actId="164"/>
          <ac:grpSpMkLst>
            <pc:docMk/>
            <pc:sldMk cId="3294446361" sldId="433"/>
            <ac:grpSpMk id="74" creationId="{EE367B1A-4A1C-6C74-78E2-DAE3A4A79D15}"/>
          </ac:grpSpMkLst>
        </pc:grpChg>
        <pc:grpChg chg="add mod">
          <ac:chgData name="Heiko Klare" userId="d7b0efbd-a5a6-4d7d-acbc-3da3b9cc1b4b" providerId="ADAL" clId="{42BB5D34-7A67-42A0-868D-31A53ECA7E37}" dt="2024-05-14T13:13:25.593" v="14509" actId="164"/>
          <ac:grpSpMkLst>
            <pc:docMk/>
            <pc:sldMk cId="3294446361" sldId="433"/>
            <ac:grpSpMk id="75" creationId="{2CCC9434-CBF8-6312-93BA-DF389AE7FE43}"/>
          </ac:grpSpMkLst>
        </pc:grpChg>
        <pc:cxnChg chg="add mod">
          <ac:chgData name="Heiko Klare" userId="d7b0efbd-a5a6-4d7d-acbc-3da3b9cc1b4b" providerId="ADAL" clId="{42BB5D34-7A67-42A0-868D-31A53ECA7E37}" dt="2024-05-13T15:05:48.070" v="2366" actId="1036"/>
          <ac:cxnSpMkLst>
            <pc:docMk/>
            <pc:sldMk cId="3294446361" sldId="433"/>
            <ac:cxnSpMk id="39" creationId="{8327EDE8-DBB1-D6E1-469A-D4CC2DECA15B}"/>
          </ac:cxnSpMkLst>
        </pc:cxnChg>
      </pc:sldChg>
      <pc:sldChg chg="addSp delSp modSp new mod modAnim">
        <pc:chgData name="Heiko Klare" userId="d7b0efbd-a5a6-4d7d-acbc-3da3b9cc1b4b" providerId="ADAL" clId="{42BB5D34-7A67-42A0-868D-31A53ECA7E37}" dt="2024-05-14T13:14:45.183" v="14532" actId="20577"/>
        <pc:sldMkLst>
          <pc:docMk/>
          <pc:sldMk cId="1521127510" sldId="434"/>
        </pc:sldMkLst>
        <pc:spChg chg="mod">
          <ac:chgData name="Heiko Klare" userId="d7b0efbd-a5a6-4d7d-acbc-3da3b9cc1b4b" providerId="ADAL" clId="{42BB5D34-7A67-42A0-868D-31A53ECA7E37}" dt="2024-05-13T15:32:56.603" v="2664" actId="20577"/>
          <ac:spMkLst>
            <pc:docMk/>
            <pc:sldMk cId="1521127510" sldId="434"/>
            <ac:spMk id="2" creationId="{074EC6F6-3A2A-4012-1824-D86AD122DF7B}"/>
          </ac:spMkLst>
        </pc:spChg>
        <pc:spChg chg="mod">
          <ac:chgData name="Heiko Klare" userId="d7b0efbd-a5a6-4d7d-acbc-3da3b9cc1b4b" providerId="ADAL" clId="{42BB5D34-7A67-42A0-868D-31A53ECA7E37}" dt="2024-05-14T13:14:45.183" v="14532" actId="20577"/>
          <ac:spMkLst>
            <pc:docMk/>
            <pc:sldMk cId="1521127510" sldId="434"/>
            <ac:spMk id="3" creationId="{F076088F-3355-01A7-810E-2E61BA73BC13}"/>
          </ac:spMkLst>
        </pc:spChg>
        <pc:spChg chg="add del mod">
          <ac:chgData name="Heiko Klare" userId="d7b0efbd-a5a6-4d7d-acbc-3da3b9cc1b4b" providerId="ADAL" clId="{42BB5D34-7A67-42A0-868D-31A53ECA7E37}" dt="2024-05-13T15:36:13.388" v="2920" actId="478"/>
          <ac:spMkLst>
            <pc:docMk/>
            <pc:sldMk cId="1521127510" sldId="434"/>
            <ac:spMk id="7" creationId="{4EE0318E-EF34-52D1-FD27-BB47396D5DB4}"/>
          </ac:spMkLst>
        </pc:spChg>
        <pc:spChg chg="add del mod">
          <ac:chgData name="Heiko Klare" userId="d7b0efbd-a5a6-4d7d-acbc-3da3b9cc1b4b" providerId="ADAL" clId="{42BB5D34-7A67-42A0-868D-31A53ECA7E37}" dt="2024-05-13T15:36:12.083" v="2919" actId="478"/>
          <ac:spMkLst>
            <pc:docMk/>
            <pc:sldMk cId="1521127510" sldId="434"/>
            <ac:spMk id="8" creationId="{526B8EE8-C80A-42B6-7876-349339BE582F}"/>
          </ac:spMkLst>
        </pc:spChg>
        <pc:spChg chg="add mod">
          <ac:chgData name="Heiko Klare" userId="d7b0efbd-a5a6-4d7d-acbc-3da3b9cc1b4b" providerId="ADAL" clId="{42BB5D34-7A67-42A0-868D-31A53ECA7E37}" dt="2024-05-14T13:14:17.737" v="14524" actId="1036"/>
          <ac:spMkLst>
            <pc:docMk/>
            <pc:sldMk cId="1521127510" sldId="434"/>
            <ac:spMk id="9" creationId="{85846611-6DCE-2742-2FF8-E01436CC49E0}"/>
          </ac:spMkLst>
        </pc:spChg>
        <pc:spChg chg="add mod">
          <ac:chgData name="Heiko Klare" userId="d7b0efbd-a5a6-4d7d-acbc-3da3b9cc1b4b" providerId="ADAL" clId="{42BB5D34-7A67-42A0-868D-31A53ECA7E37}" dt="2024-05-13T16:36:41.276" v="6296" actId="1076"/>
          <ac:spMkLst>
            <pc:docMk/>
            <pc:sldMk cId="1521127510" sldId="434"/>
            <ac:spMk id="10" creationId="{EADC189A-D23D-2243-6F2E-A749774396FC}"/>
          </ac:spMkLst>
        </pc:spChg>
      </pc:sldChg>
      <pc:sldChg chg="addSp delSp modSp new mod">
        <pc:chgData name="Heiko Klare" userId="d7b0efbd-a5a6-4d7d-acbc-3da3b9cc1b4b" providerId="ADAL" clId="{42BB5D34-7A67-42A0-868D-31A53ECA7E37}" dt="2024-05-14T13:50:15.197" v="15670" actId="404"/>
        <pc:sldMkLst>
          <pc:docMk/>
          <pc:sldMk cId="1531167833" sldId="435"/>
        </pc:sldMkLst>
        <pc:spChg chg="mod">
          <ac:chgData name="Heiko Klare" userId="d7b0efbd-a5a6-4d7d-acbc-3da3b9cc1b4b" providerId="ADAL" clId="{42BB5D34-7A67-42A0-868D-31A53ECA7E37}" dt="2024-05-13T15:53:38.148" v="4290" actId="20577"/>
          <ac:spMkLst>
            <pc:docMk/>
            <pc:sldMk cId="1531167833" sldId="435"/>
            <ac:spMk id="2" creationId="{5EEA46A6-0ADA-E116-2D38-9B4541C9B4BE}"/>
          </ac:spMkLst>
        </pc:spChg>
        <pc:spChg chg="mod">
          <ac:chgData name="Heiko Klare" userId="d7b0efbd-a5a6-4d7d-acbc-3da3b9cc1b4b" providerId="ADAL" clId="{42BB5D34-7A67-42A0-868D-31A53ECA7E37}" dt="2024-05-14T13:50:15.197" v="15670" actId="404"/>
          <ac:spMkLst>
            <pc:docMk/>
            <pc:sldMk cId="1531167833" sldId="435"/>
            <ac:spMk id="3" creationId="{52FCEDB1-AB9B-8CAE-3AA6-BB0E58ECB543}"/>
          </ac:spMkLst>
        </pc:spChg>
        <pc:spChg chg="add del mod">
          <ac:chgData name="Heiko Klare" userId="d7b0efbd-a5a6-4d7d-acbc-3da3b9cc1b4b" providerId="ADAL" clId="{42BB5D34-7A67-42A0-868D-31A53ECA7E37}" dt="2024-05-13T15:53:27.317" v="4266" actId="21"/>
          <ac:spMkLst>
            <pc:docMk/>
            <pc:sldMk cId="1531167833" sldId="435"/>
            <ac:spMk id="7" creationId="{DC17C7CC-3B9A-61A6-9024-1FD5BC8561E5}"/>
          </ac:spMkLst>
        </pc:spChg>
      </pc:sldChg>
      <pc:sldChg chg="addSp delSp modSp new mod modClrScheme modAnim chgLayout">
        <pc:chgData name="Heiko Klare" userId="d7b0efbd-a5a6-4d7d-acbc-3da3b9cc1b4b" providerId="ADAL" clId="{42BB5D34-7A67-42A0-868D-31A53ECA7E37}" dt="2024-05-14T13:44:09.483" v="15506"/>
        <pc:sldMkLst>
          <pc:docMk/>
          <pc:sldMk cId="2397847782" sldId="436"/>
        </pc:sldMkLst>
        <pc:spChg chg="mod ord">
          <ac:chgData name="Heiko Klare" userId="d7b0efbd-a5a6-4d7d-acbc-3da3b9cc1b4b" providerId="ADAL" clId="{42BB5D34-7A67-42A0-868D-31A53ECA7E37}" dt="2024-05-13T15:41:20.093" v="3646" actId="700"/>
          <ac:spMkLst>
            <pc:docMk/>
            <pc:sldMk cId="2397847782" sldId="436"/>
            <ac:spMk id="2" creationId="{4FE1C34E-97B4-CB31-CE56-2727F3EB487B}"/>
          </ac:spMkLst>
        </pc:spChg>
        <pc:spChg chg="del mod ord">
          <ac:chgData name="Heiko Klare" userId="d7b0efbd-a5a6-4d7d-acbc-3da3b9cc1b4b" providerId="ADAL" clId="{42BB5D34-7A67-42A0-868D-31A53ECA7E37}" dt="2024-05-13T15:41:20.093" v="3646" actId="700"/>
          <ac:spMkLst>
            <pc:docMk/>
            <pc:sldMk cId="2397847782" sldId="436"/>
            <ac:spMk id="3" creationId="{1CEFF3B9-4E52-3A81-DD97-04BFD5AE1E10}"/>
          </ac:spMkLst>
        </pc:spChg>
        <pc:spChg chg="mod ord">
          <ac:chgData name="Heiko Klare" userId="d7b0efbd-a5a6-4d7d-acbc-3da3b9cc1b4b" providerId="ADAL" clId="{42BB5D34-7A67-42A0-868D-31A53ECA7E37}" dt="2024-05-13T15:41:20.093" v="3646" actId="700"/>
          <ac:spMkLst>
            <pc:docMk/>
            <pc:sldMk cId="2397847782" sldId="436"/>
            <ac:spMk id="4" creationId="{33612A12-2DAC-616B-E34E-95FB131D4A10}"/>
          </ac:spMkLst>
        </pc:spChg>
        <pc:spChg chg="mod ord">
          <ac:chgData name="Heiko Klare" userId="d7b0efbd-a5a6-4d7d-acbc-3da3b9cc1b4b" providerId="ADAL" clId="{42BB5D34-7A67-42A0-868D-31A53ECA7E37}" dt="2024-05-13T15:41:20.093" v="3646" actId="700"/>
          <ac:spMkLst>
            <pc:docMk/>
            <pc:sldMk cId="2397847782" sldId="436"/>
            <ac:spMk id="5" creationId="{E40F9C69-8989-06FC-221D-F8B9E1978027}"/>
          </ac:spMkLst>
        </pc:spChg>
        <pc:spChg chg="mod ord">
          <ac:chgData name="Heiko Klare" userId="d7b0efbd-a5a6-4d7d-acbc-3da3b9cc1b4b" providerId="ADAL" clId="{42BB5D34-7A67-42A0-868D-31A53ECA7E37}" dt="2024-05-13T15:41:20.093" v="3646" actId="700"/>
          <ac:spMkLst>
            <pc:docMk/>
            <pc:sldMk cId="2397847782" sldId="436"/>
            <ac:spMk id="6" creationId="{A31BA3FD-0C59-02CC-E71A-9FB1398DA33D}"/>
          </ac:spMkLst>
        </pc:spChg>
        <pc:spChg chg="add mod ord">
          <ac:chgData name="Heiko Klare" userId="d7b0efbd-a5a6-4d7d-acbc-3da3b9cc1b4b" providerId="ADAL" clId="{42BB5D34-7A67-42A0-868D-31A53ECA7E37}" dt="2024-05-14T13:17:34.507" v="14678" actId="27636"/>
          <ac:spMkLst>
            <pc:docMk/>
            <pc:sldMk cId="2397847782" sldId="436"/>
            <ac:spMk id="7" creationId="{B8FE4B8A-8562-98EA-4EB7-61CA26FA9211}"/>
          </ac:spMkLst>
        </pc:spChg>
        <pc:spChg chg="add mod ord">
          <ac:chgData name="Heiko Klare" userId="d7b0efbd-a5a6-4d7d-acbc-3da3b9cc1b4b" providerId="ADAL" clId="{42BB5D34-7A67-42A0-868D-31A53ECA7E37}" dt="2024-05-14T13:17:34.505" v="14677" actId="27636"/>
          <ac:spMkLst>
            <pc:docMk/>
            <pc:sldMk cId="2397847782" sldId="436"/>
            <ac:spMk id="8" creationId="{4012A9FE-F16A-84FE-88CE-D318C91DB15A}"/>
          </ac:spMkLst>
        </pc:spChg>
        <pc:spChg chg="add del mod">
          <ac:chgData name="Heiko Klare" userId="d7b0efbd-a5a6-4d7d-acbc-3da3b9cc1b4b" providerId="ADAL" clId="{42BB5D34-7A67-42A0-868D-31A53ECA7E37}" dt="2024-05-13T15:45:52.005" v="3803" actId="478"/>
          <ac:spMkLst>
            <pc:docMk/>
            <pc:sldMk cId="2397847782" sldId="436"/>
            <ac:spMk id="9" creationId="{14C09C4D-E0FF-9781-BB04-8B9E2660EBD6}"/>
          </ac:spMkLst>
        </pc:spChg>
        <pc:spChg chg="add mod">
          <ac:chgData name="Heiko Klare" userId="d7b0efbd-a5a6-4d7d-acbc-3da3b9cc1b4b" providerId="ADAL" clId="{42BB5D34-7A67-42A0-868D-31A53ECA7E37}" dt="2024-05-14T13:19:00.315" v="14745" actId="27636"/>
          <ac:spMkLst>
            <pc:docMk/>
            <pc:sldMk cId="2397847782" sldId="436"/>
            <ac:spMk id="10" creationId="{C158070E-C5A7-210E-1346-0037333893CE}"/>
          </ac:spMkLst>
        </pc:spChg>
      </pc:sldChg>
      <pc:sldChg chg="addSp modSp new del mod">
        <pc:chgData name="Heiko Klare" userId="d7b0efbd-a5a6-4d7d-acbc-3da3b9cc1b4b" providerId="ADAL" clId="{42BB5D34-7A67-42A0-868D-31A53ECA7E37}" dt="2024-05-13T16:05:32.873" v="4867" actId="47"/>
        <pc:sldMkLst>
          <pc:docMk/>
          <pc:sldMk cId="2635421544" sldId="437"/>
        </pc:sldMkLst>
        <pc:spChg chg="mod">
          <ac:chgData name="Heiko Klare" userId="d7b0efbd-a5a6-4d7d-acbc-3da3b9cc1b4b" providerId="ADAL" clId="{42BB5D34-7A67-42A0-868D-31A53ECA7E37}" dt="2024-05-13T15:53:46.654" v="4317" actId="20577"/>
          <ac:spMkLst>
            <pc:docMk/>
            <pc:sldMk cId="2635421544" sldId="437"/>
            <ac:spMk id="2" creationId="{DD35E737-DA74-7B71-F232-7F616112C325}"/>
          </ac:spMkLst>
        </pc:spChg>
        <pc:spChg chg="add mod">
          <ac:chgData name="Heiko Klare" userId="d7b0efbd-a5a6-4d7d-acbc-3da3b9cc1b4b" providerId="ADAL" clId="{42BB5D34-7A67-42A0-868D-31A53ECA7E37}" dt="2024-05-13T15:53:41.840" v="4291" actId="1076"/>
          <ac:spMkLst>
            <pc:docMk/>
            <pc:sldMk cId="2635421544" sldId="437"/>
            <ac:spMk id="7" creationId="{DC17C7CC-3B9A-61A6-9024-1FD5BC8561E5}"/>
          </ac:spMkLst>
        </pc:spChg>
        <pc:graphicFrameChg chg="add mod modGraphic">
          <ac:chgData name="Heiko Klare" userId="d7b0efbd-a5a6-4d7d-acbc-3da3b9cc1b4b" providerId="ADAL" clId="{42BB5D34-7A67-42A0-868D-31A53ECA7E37}" dt="2024-05-13T15:55:45.774" v="4455" actId="12"/>
          <ac:graphicFrameMkLst>
            <pc:docMk/>
            <pc:sldMk cId="2635421544" sldId="437"/>
            <ac:graphicFrameMk id="8" creationId="{05A23F70-5C2E-3494-D527-BEE8F40351FE}"/>
          </ac:graphicFrameMkLst>
        </pc:graphicFrameChg>
      </pc:sldChg>
      <pc:sldChg chg="addSp delSp modSp new mod">
        <pc:chgData name="Heiko Klare" userId="d7b0efbd-a5a6-4d7d-acbc-3da3b9cc1b4b" providerId="ADAL" clId="{42BB5D34-7A67-42A0-868D-31A53ECA7E37}" dt="2024-05-14T13:44:38.609" v="15517" actId="3064"/>
        <pc:sldMkLst>
          <pc:docMk/>
          <pc:sldMk cId="63483211" sldId="438"/>
        </pc:sldMkLst>
        <pc:spChg chg="mod">
          <ac:chgData name="Heiko Klare" userId="d7b0efbd-a5a6-4d7d-acbc-3da3b9cc1b4b" providerId="ADAL" clId="{42BB5D34-7A67-42A0-868D-31A53ECA7E37}" dt="2024-05-13T16:03:43.853" v="4812" actId="20577"/>
          <ac:spMkLst>
            <pc:docMk/>
            <pc:sldMk cId="63483211" sldId="438"/>
            <ac:spMk id="2" creationId="{E732F8C0-FDA7-CAD9-2E4F-EC81CA0D4259}"/>
          </ac:spMkLst>
        </pc:spChg>
        <pc:spChg chg="del">
          <ac:chgData name="Heiko Klare" userId="d7b0efbd-a5a6-4d7d-acbc-3da3b9cc1b4b" providerId="ADAL" clId="{42BB5D34-7A67-42A0-868D-31A53ECA7E37}" dt="2024-05-13T15:56:01.478" v="4457" actId="3680"/>
          <ac:spMkLst>
            <pc:docMk/>
            <pc:sldMk cId="63483211" sldId="438"/>
            <ac:spMk id="3" creationId="{9C7DC7FD-2880-EC47-3069-C5455603BFF2}"/>
          </ac:spMkLst>
        </pc:spChg>
        <pc:spChg chg="add mod">
          <ac:chgData name="Heiko Klare" userId="d7b0efbd-a5a6-4d7d-acbc-3da3b9cc1b4b" providerId="ADAL" clId="{42BB5D34-7A67-42A0-868D-31A53ECA7E37}" dt="2024-05-14T13:20:37.812" v="14798" actId="14100"/>
          <ac:spMkLst>
            <pc:docMk/>
            <pc:sldMk cId="63483211" sldId="438"/>
            <ac:spMk id="9" creationId="{4CF838B2-D4F5-CA1E-0B2D-C2843C501E54}"/>
          </ac:spMkLst>
        </pc:spChg>
        <pc:graphicFrameChg chg="add mod ord modGraphic">
          <ac:chgData name="Heiko Klare" userId="d7b0efbd-a5a6-4d7d-acbc-3da3b9cc1b4b" providerId="ADAL" clId="{42BB5D34-7A67-42A0-868D-31A53ECA7E37}" dt="2024-05-14T13:44:38.609" v="15517" actId="3064"/>
          <ac:graphicFrameMkLst>
            <pc:docMk/>
            <pc:sldMk cId="63483211" sldId="438"/>
            <ac:graphicFrameMk id="7" creationId="{E1045C6D-F533-D85A-93B6-5B3CB005186B}"/>
          </ac:graphicFrameMkLst>
        </pc:graphicFrameChg>
        <pc:graphicFrameChg chg="add mod">
          <ac:chgData name="Heiko Klare" userId="d7b0efbd-a5a6-4d7d-acbc-3da3b9cc1b4b" providerId="ADAL" clId="{42BB5D34-7A67-42A0-868D-31A53ECA7E37}" dt="2024-05-13T15:58:48.248" v="4622" actId="571"/>
          <ac:graphicFrameMkLst>
            <pc:docMk/>
            <pc:sldMk cId="63483211" sldId="438"/>
            <ac:graphicFrameMk id="8" creationId="{6D6E81D3-31D9-41BB-8860-012FA5E8D7A7}"/>
          </ac:graphicFrameMkLst>
        </pc:graphicFrameChg>
      </pc:sldChg>
      <pc:sldChg chg="addSp delSp modSp add mod">
        <pc:chgData name="Heiko Klare" userId="d7b0efbd-a5a6-4d7d-acbc-3da3b9cc1b4b" providerId="ADAL" clId="{42BB5D34-7A67-42A0-868D-31A53ECA7E37}" dt="2024-05-13T16:29:26.414" v="5960" actId="14100"/>
        <pc:sldMkLst>
          <pc:docMk/>
          <pc:sldMk cId="3246120669" sldId="439"/>
        </pc:sldMkLst>
        <pc:spChg chg="mod">
          <ac:chgData name="Heiko Klare" userId="d7b0efbd-a5a6-4d7d-acbc-3da3b9cc1b4b" providerId="ADAL" clId="{42BB5D34-7A67-42A0-868D-31A53ECA7E37}" dt="2024-05-13T16:18:09.068" v="5490" actId="20577"/>
          <ac:spMkLst>
            <pc:docMk/>
            <pc:sldMk cId="3246120669" sldId="439"/>
            <ac:spMk id="4" creationId="{6A2C50F3-D926-F2C1-C700-1928DD3187FC}"/>
          </ac:spMkLst>
        </pc:spChg>
        <pc:spChg chg="mod">
          <ac:chgData name="Heiko Klare" userId="d7b0efbd-a5a6-4d7d-acbc-3da3b9cc1b4b" providerId="ADAL" clId="{42BB5D34-7A67-42A0-868D-31A53ECA7E37}" dt="2024-05-13T16:29:03.831" v="5955" actId="27636"/>
          <ac:spMkLst>
            <pc:docMk/>
            <pc:sldMk cId="3246120669" sldId="439"/>
            <ac:spMk id="5" creationId="{DE26A937-7256-8C78-4096-2458229B0807}"/>
          </ac:spMkLst>
        </pc:spChg>
        <pc:spChg chg="del">
          <ac:chgData name="Heiko Klare" userId="d7b0efbd-a5a6-4d7d-acbc-3da3b9cc1b4b" providerId="ADAL" clId="{42BB5D34-7A67-42A0-868D-31A53ECA7E37}" dt="2024-05-13T16:24:00.345" v="5791" actId="478"/>
          <ac:spMkLst>
            <pc:docMk/>
            <pc:sldMk cId="3246120669" sldId="439"/>
            <ac:spMk id="6" creationId="{86571526-DD1E-FE63-3D19-7422E45D6577}"/>
          </ac:spMkLst>
        </pc:spChg>
        <pc:spChg chg="add mod">
          <ac:chgData name="Heiko Klare" userId="d7b0efbd-a5a6-4d7d-acbc-3da3b9cc1b4b" providerId="ADAL" clId="{42BB5D34-7A67-42A0-868D-31A53ECA7E37}" dt="2024-05-13T16:28:32.391" v="5939" actId="14100"/>
          <ac:spMkLst>
            <pc:docMk/>
            <pc:sldMk cId="3246120669" sldId="439"/>
            <ac:spMk id="7" creationId="{C256068D-75F3-B24C-EBFF-54CE465AA9A0}"/>
          </ac:spMkLst>
        </pc:spChg>
        <pc:spChg chg="add del mod">
          <ac:chgData name="Heiko Klare" userId="d7b0efbd-a5a6-4d7d-acbc-3da3b9cc1b4b" providerId="ADAL" clId="{42BB5D34-7A67-42A0-868D-31A53ECA7E37}" dt="2024-05-13T16:27:06.469" v="5907" actId="478"/>
          <ac:spMkLst>
            <pc:docMk/>
            <pc:sldMk cId="3246120669" sldId="439"/>
            <ac:spMk id="8" creationId="{02A60098-ED66-4F4C-E38A-B34E1F034570}"/>
          </ac:spMkLst>
        </pc:spChg>
        <pc:picChg chg="add mod">
          <ac:chgData name="Heiko Klare" userId="d7b0efbd-a5a6-4d7d-acbc-3da3b9cc1b4b" providerId="ADAL" clId="{42BB5D34-7A67-42A0-868D-31A53ECA7E37}" dt="2024-05-13T16:29:26.414" v="5960" actId="14100"/>
          <ac:picMkLst>
            <pc:docMk/>
            <pc:sldMk cId="3246120669" sldId="439"/>
            <ac:picMk id="2" creationId="{583BC79C-196A-93BD-7864-793526D5B856}"/>
          </ac:picMkLst>
        </pc:picChg>
        <pc:picChg chg="del">
          <ac:chgData name="Heiko Klare" userId="d7b0efbd-a5a6-4d7d-acbc-3da3b9cc1b4b" providerId="ADAL" clId="{42BB5D34-7A67-42A0-868D-31A53ECA7E37}" dt="2024-05-13T16:23:58.927" v="5790" actId="478"/>
          <ac:picMkLst>
            <pc:docMk/>
            <pc:sldMk cId="3246120669" sldId="439"/>
            <ac:picMk id="3" creationId="{A3926A65-03B8-F389-6DDA-ADA71D956E3E}"/>
          </ac:picMkLst>
        </pc:picChg>
      </pc:sldChg>
      <pc:sldChg chg="addSp delSp modSp add mod">
        <pc:chgData name="Heiko Klare" userId="d7b0efbd-a5a6-4d7d-acbc-3da3b9cc1b4b" providerId="ADAL" clId="{42BB5D34-7A67-42A0-868D-31A53ECA7E37}" dt="2024-05-13T16:36:48.978" v="6311" actId="20577"/>
        <pc:sldMkLst>
          <pc:docMk/>
          <pc:sldMk cId="718688452" sldId="440"/>
        </pc:sldMkLst>
        <pc:spChg chg="mod">
          <ac:chgData name="Heiko Klare" userId="d7b0efbd-a5a6-4d7d-acbc-3da3b9cc1b4b" providerId="ADAL" clId="{42BB5D34-7A67-42A0-868D-31A53ECA7E37}" dt="2024-05-13T16:36:48.978" v="6311" actId="20577"/>
          <ac:spMkLst>
            <pc:docMk/>
            <pc:sldMk cId="718688452" sldId="440"/>
            <ac:spMk id="4" creationId="{6A2C50F3-D926-F2C1-C700-1928DD3187FC}"/>
          </ac:spMkLst>
        </pc:spChg>
        <pc:spChg chg="mod">
          <ac:chgData name="Heiko Klare" userId="d7b0efbd-a5a6-4d7d-acbc-3da3b9cc1b4b" providerId="ADAL" clId="{42BB5D34-7A67-42A0-868D-31A53ECA7E37}" dt="2024-05-13T16:35:22.257" v="6211" actId="14100"/>
          <ac:spMkLst>
            <pc:docMk/>
            <pc:sldMk cId="718688452" sldId="440"/>
            <ac:spMk id="5" creationId="{DE26A937-7256-8C78-4096-2458229B0807}"/>
          </ac:spMkLst>
        </pc:spChg>
        <pc:spChg chg="del mod">
          <ac:chgData name="Heiko Klare" userId="d7b0efbd-a5a6-4d7d-acbc-3da3b9cc1b4b" providerId="ADAL" clId="{42BB5D34-7A67-42A0-868D-31A53ECA7E37}" dt="2024-05-13T16:31:00.608" v="6056" actId="478"/>
          <ac:spMkLst>
            <pc:docMk/>
            <pc:sldMk cId="718688452" sldId="440"/>
            <ac:spMk id="7" creationId="{C256068D-75F3-B24C-EBFF-54CE465AA9A0}"/>
          </ac:spMkLst>
        </pc:spChg>
        <pc:picChg chg="del">
          <ac:chgData name="Heiko Klare" userId="d7b0efbd-a5a6-4d7d-acbc-3da3b9cc1b4b" providerId="ADAL" clId="{42BB5D34-7A67-42A0-868D-31A53ECA7E37}" dt="2024-05-13T16:31:22.587" v="6085" actId="478"/>
          <ac:picMkLst>
            <pc:docMk/>
            <pc:sldMk cId="718688452" sldId="440"/>
            <ac:picMk id="2" creationId="{583BC79C-196A-93BD-7864-793526D5B856}"/>
          </ac:picMkLst>
        </pc:picChg>
        <pc:picChg chg="add mod">
          <ac:chgData name="Heiko Klare" userId="d7b0efbd-a5a6-4d7d-acbc-3da3b9cc1b4b" providerId="ADAL" clId="{42BB5D34-7A67-42A0-868D-31A53ECA7E37}" dt="2024-05-13T16:35:19.122" v="6210" actId="14100"/>
          <ac:picMkLst>
            <pc:docMk/>
            <pc:sldMk cId="718688452" sldId="440"/>
            <ac:picMk id="3" creationId="{DB46E44D-3EEB-E05C-D553-1A6A219CBDEA}"/>
          </ac:picMkLst>
        </pc:picChg>
      </pc:sldChg>
      <pc:sldChg chg="add del">
        <pc:chgData name="Heiko Klare" userId="d7b0efbd-a5a6-4d7d-acbc-3da3b9cc1b4b" providerId="ADAL" clId="{42BB5D34-7A67-42A0-868D-31A53ECA7E37}" dt="2024-05-13T16:19:49.836" v="5555"/>
        <pc:sldMkLst>
          <pc:docMk/>
          <pc:sldMk cId="1697774797" sldId="440"/>
        </pc:sldMkLst>
      </pc:sldChg>
      <pc:sldChg chg="addSp delSp modSp new mod modAnim">
        <pc:chgData name="Heiko Klare" userId="d7b0efbd-a5a6-4d7d-acbc-3da3b9cc1b4b" providerId="ADAL" clId="{42BB5D34-7A67-42A0-868D-31A53ECA7E37}" dt="2024-05-14T13:50:37.952" v="15681" actId="1035"/>
        <pc:sldMkLst>
          <pc:docMk/>
          <pc:sldMk cId="2381316480" sldId="441"/>
        </pc:sldMkLst>
        <pc:spChg chg="mod">
          <ac:chgData name="Heiko Klare" userId="d7b0efbd-a5a6-4d7d-acbc-3da3b9cc1b4b" providerId="ADAL" clId="{42BB5D34-7A67-42A0-868D-31A53ECA7E37}" dt="2024-05-14T13:27:26.855" v="15044" actId="20577"/>
          <ac:spMkLst>
            <pc:docMk/>
            <pc:sldMk cId="2381316480" sldId="441"/>
            <ac:spMk id="2" creationId="{21A6B843-1CED-B440-E210-A4C692F47CDC}"/>
          </ac:spMkLst>
        </pc:spChg>
        <pc:spChg chg="mod">
          <ac:chgData name="Heiko Klare" userId="d7b0efbd-a5a6-4d7d-acbc-3da3b9cc1b4b" providerId="ADAL" clId="{42BB5D34-7A67-42A0-868D-31A53ECA7E37}" dt="2024-05-14T13:36:02.850" v="15288" actId="14100"/>
          <ac:spMkLst>
            <pc:docMk/>
            <pc:sldMk cId="2381316480" sldId="441"/>
            <ac:spMk id="3" creationId="{B176FFBF-B4BA-2454-90B5-59815E8C7D02}"/>
          </ac:spMkLst>
        </pc:spChg>
        <pc:spChg chg="add del mod">
          <ac:chgData name="Heiko Klare" userId="d7b0efbd-a5a6-4d7d-acbc-3da3b9cc1b4b" providerId="ADAL" clId="{42BB5D34-7A67-42A0-868D-31A53ECA7E37}" dt="2024-05-14T11:44:51.959" v="10253" actId="478"/>
          <ac:spMkLst>
            <pc:docMk/>
            <pc:sldMk cId="2381316480" sldId="441"/>
            <ac:spMk id="11" creationId="{7B2F8C79-675B-6FCF-4C8E-9D908EFDAEC6}"/>
          </ac:spMkLst>
        </pc:spChg>
        <pc:spChg chg="add mod">
          <ac:chgData name="Heiko Klare" userId="d7b0efbd-a5a6-4d7d-acbc-3da3b9cc1b4b" providerId="ADAL" clId="{42BB5D34-7A67-42A0-868D-31A53ECA7E37}" dt="2024-05-14T13:35:48.804" v="15260" actId="1037"/>
          <ac:spMkLst>
            <pc:docMk/>
            <pc:sldMk cId="2381316480" sldId="441"/>
            <ac:spMk id="12" creationId="{280664C9-FBD5-9DB7-B53A-35DDF1C37F47}"/>
          </ac:spMkLst>
        </pc:spChg>
        <pc:spChg chg="add del mod">
          <ac:chgData name="Heiko Klare" userId="d7b0efbd-a5a6-4d7d-acbc-3da3b9cc1b4b" providerId="ADAL" clId="{42BB5D34-7A67-42A0-868D-31A53ECA7E37}" dt="2024-05-14T13:05:17.466" v="14390" actId="478"/>
          <ac:spMkLst>
            <pc:docMk/>
            <pc:sldMk cId="2381316480" sldId="441"/>
            <ac:spMk id="13" creationId="{250718E0-EE11-72BD-DFA0-4FDE3F0F4CEE}"/>
          </ac:spMkLst>
        </pc:spChg>
        <pc:spChg chg="add del mod">
          <ac:chgData name="Heiko Klare" userId="d7b0efbd-a5a6-4d7d-acbc-3da3b9cc1b4b" providerId="ADAL" clId="{42BB5D34-7A67-42A0-868D-31A53ECA7E37}" dt="2024-05-14T13:05:17.466" v="14390" actId="478"/>
          <ac:spMkLst>
            <pc:docMk/>
            <pc:sldMk cId="2381316480" sldId="441"/>
            <ac:spMk id="14" creationId="{8F584EB9-BFA9-6E45-2CFA-5C210AF58A8F}"/>
          </ac:spMkLst>
        </pc:spChg>
        <pc:spChg chg="add del mod">
          <ac:chgData name="Heiko Klare" userId="d7b0efbd-a5a6-4d7d-acbc-3da3b9cc1b4b" providerId="ADAL" clId="{42BB5D34-7A67-42A0-868D-31A53ECA7E37}" dt="2024-05-14T13:05:17.466" v="14390" actId="478"/>
          <ac:spMkLst>
            <pc:docMk/>
            <pc:sldMk cId="2381316480" sldId="441"/>
            <ac:spMk id="15" creationId="{B5773878-C694-B1E4-66BF-E43F51DDEB33}"/>
          </ac:spMkLst>
        </pc:spChg>
        <pc:spChg chg="add mod">
          <ac:chgData name="Heiko Klare" userId="d7b0efbd-a5a6-4d7d-acbc-3da3b9cc1b4b" providerId="ADAL" clId="{42BB5D34-7A67-42A0-868D-31A53ECA7E37}" dt="2024-05-14T13:35:59.449" v="15287" actId="1038"/>
          <ac:spMkLst>
            <pc:docMk/>
            <pc:sldMk cId="2381316480" sldId="441"/>
            <ac:spMk id="16" creationId="{373ED3B1-950C-1556-E0C9-4D4E0327030A}"/>
          </ac:spMkLst>
        </pc:spChg>
        <pc:spChg chg="add mod">
          <ac:chgData name="Heiko Klare" userId="d7b0efbd-a5a6-4d7d-acbc-3da3b9cc1b4b" providerId="ADAL" clId="{42BB5D34-7A67-42A0-868D-31A53ECA7E37}" dt="2024-05-14T13:35:59.449" v="15287" actId="1038"/>
          <ac:spMkLst>
            <pc:docMk/>
            <pc:sldMk cId="2381316480" sldId="441"/>
            <ac:spMk id="17" creationId="{FB51D3BB-5CDA-B829-0464-B75254FD175B}"/>
          </ac:spMkLst>
        </pc:spChg>
        <pc:spChg chg="add mod">
          <ac:chgData name="Heiko Klare" userId="d7b0efbd-a5a6-4d7d-acbc-3da3b9cc1b4b" providerId="ADAL" clId="{42BB5D34-7A67-42A0-868D-31A53ECA7E37}" dt="2024-05-14T13:35:59.449" v="15287" actId="1038"/>
          <ac:spMkLst>
            <pc:docMk/>
            <pc:sldMk cId="2381316480" sldId="441"/>
            <ac:spMk id="18" creationId="{A14ACB66-A55D-3A6E-883D-28C3BDED6F64}"/>
          </ac:spMkLst>
        </pc:spChg>
        <pc:picChg chg="add mod">
          <ac:chgData name="Heiko Klare" userId="d7b0efbd-a5a6-4d7d-acbc-3da3b9cc1b4b" providerId="ADAL" clId="{42BB5D34-7A67-42A0-868D-31A53ECA7E37}" dt="2024-05-14T13:50:37.952" v="15681" actId="1035"/>
          <ac:picMkLst>
            <pc:docMk/>
            <pc:sldMk cId="2381316480" sldId="441"/>
            <ac:picMk id="7170" creationId="{9C493A2D-4531-867B-A8DB-8CCA6BF76F93}"/>
          </ac:picMkLst>
        </pc:picChg>
        <pc:picChg chg="add del mod">
          <ac:chgData name="Heiko Klare" userId="d7b0efbd-a5a6-4d7d-acbc-3da3b9cc1b4b" providerId="ADAL" clId="{42BB5D34-7A67-42A0-868D-31A53ECA7E37}" dt="2024-05-14T13:33:21.991" v="15105" actId="478"/>
          <ac:picMkLst>
            <pc:docMk/>
            <pc:sldMk cId="2381316480" sldId="441"/>
            <ac:picMk id="7172" creationId="{22355335-2B92-8169-D3F6-835086723844}"/>
          </ac:picMkLst>
        </pc:picChg>
        <pc:picChg chg="add mod">
          <ac:chgData name="Heiko Klare" userId="d7b0efbd-a5a6-4d7d-acbc-3da3b9cc1b4b" providerId="ADAL" clId="{42BB5D34-7A67-42A0-868D-31A53ECA7E37}" dt="2024-05-14T13:35:26.959" v="15223" actId="1036"/>
          <ac:picMkLst>
            <pc:docMk/>
            <pc:sldMk cId="2381316480" sldId="441"/>
            <ac:picMk id="7174" creationId="{4A64F840-3ACD-ADDC-9CCF-3F08285997A2}"/>
          </ac:picMkLst>
        </pc:picChg>
        <pc:picChg chg="add mod">
          <ac:chgData name="Heiko Klare" userId="d7b0efbd-a5a6-4d7d-acbc-3da3b9cc1b4b" providerId="ADAL" clId="{42BB5D34-7A67-42A0-868D-31A53ECA7E37}" dt="2024-05-14T13:35:13.971" v="15209" actId="1076"/>
          <ac:picMkLst>
            <pc:docMk/>
            <pc:sldMk cId="2381316480" sldId="441"/>
            <ac:picMk id="7176" creationId="{0761485C-E52B-842B-3119-7ABDEA967C22}"/>
          </ac:picMkLst>
        </pc:picChg>
        <pc:cxnChg chg="add del">
          <ac:chgData name="Heiko Klare" userId="d7b0efbd-a5a6-4d7d-acbc-3da3b9cc1b4b" providerId="ADAL" clId="{42BB5D34-7A67-42A0-868D-31A53ECA7E37}" dt="2024-05-14T11:43:53.344" v="10239" actId="478"/>
          <ac:cxnSpMkLst>
            <pc:docMk/>
            <pc:sldMk cId="2381316480" sldId="441"/>
            <ac:cxnSpMk id="8" creationId="{D865C099-67F9-7BC7-30E9-0549AD1B9807}"/>
          </ac:cxnSpMkLst>
        </pc:cxnChg>
        <pc:cxnChg chg="add del mod">
          <ac:chgData name="Heiko Klare" userId="d7b0efbd-a5a6-4d7d-acbc-3da3b9cc1b4b" providerId="ADAL" clId="{42BB5D34-7A67-42A0-868D-31A53ECA7E37}" dt="2024-05-14T11:44:23.084" v="10248" actId="478"/>
          <ac:cxnSpMkLst>
            <pc:docMk/>
            <pc:sldMk cId="2381316480" sldId="441"/>
            <ac:cxnSpMk id="10" creationId="{14DC1DB0-76A2-16CF-2EC8-AFA4259F5F7C}"/>
          </ac:cxnSpMkLst>
        </pc:cxnChg>
      </pc:sldChg>
      <pc:sldChg chg="addSp delSp modSp new mod modClrScheme chgLayout">
        <pc:chgData name="Heiko Klare" userId="d7b0efbd-a5a6-4d7d-acbc-3da3b9cc1b4b" providerId="ADAL" clId="{42BB5D34-7A67-42A0-868D-31A53ECA7E37}" dt="2024-05-13T16:43:05.316" v="6514" actId="20577"/>
        <pc:sldMkLst>
          <pc:docMk/>
          <pc:sldMk cId="2121925899" sldId="442"/>
        </pc:sldMkLst>
        <pc:spChg chg="del mod ord">
          <ac:chgData name="Heiko Klare" userId="d7b0efbd-a5a6-4d7d-acbc-3da3b9cc1b4b" providerId="ADAL" clId="{42BB5D34-7A67-42A0-868D-31A53ECA7E37}" dt="2024-05-13T16:42:52.523" v="6466" actId="700"/>
          <ac:spMkLst>
            <pc:docMk/>
            <pc:sldMk cId="2121925899" sldId="442"/>
            <ac:spMk id="2" creationId="{03A204FE-5C94-8E38-CAFF-9513D796A27B}"/>
          </ac:spMkLst>
        </pc:spChg>
        <pc:spChg chg="del mod ord">
          <ac:chgData name="Heiko Klare" userId="d7b0efbd-a5a6-4d7d-acbc-3da3b9cc1b4b" providerId="ADAL" clId="{42BB5D34-7A67-42A0-868D-31A53ECA7E37}" dt="2024-05-13T16:42:52.523" v="6466" actId="700"/>
          <ac:spMkLst>
            <pc:docMk/>
            <pc:sldMk cId="2121925899" sldId="442"/>
            <ac:spMk id="3" creationId="{593E5C8E-90DF-8527-C882-D6EE9784AFE2}"/>
          </ac:spMkLst>
        </pc:spChg>
        <pc:spChg chg="mod ord">
          <ac:chgData name="Heiko Klare" userId="d7b0efbd-a5a6-4d7d-acbc-3da3b9cc1b4b" providerId="ADAL" clId="{42BB5D34-7A67-42A0-868D-31A53ECA7E37}" dt="2024-05-13T16:42:52.523" v="6466" actId="700"/>
          <ac:spMkLst>
            <pc:docMk/>
            <pc:sldMk cId="2121925899" sldId="442"/>
            <ac:spMk id="4" creationId="{F05CC294-A5C1-7C36-8103-F7584F68FC41}"/>
          </ac:spMkLst>
        </pc:spChg>
        <pc:spChg chg="mod ord">
          <ac:chgData name="Heiko Klare" userId="d7b0efbd-a5a6-4d7d-acbc-3da3b9cc1b4b" providerId="ADAL" clId="{42BB5D34-7A67-42A0-868D-31A53ECA7E37}" dt="2024-05-13T16:42:52.523" v="6466" actId="700"/>
          <ac:spMkLst>
            <pc:docMk/>
            <pc:sldMk cId="2121925899" sldId="442"/>
            <ac:spMk id="5" creationId="{1FB8519A-B416-C0A5-E028-768351DCA8E6}"/>
          </ac:spMkLst>
        </pc:spChg>
        <pc:spChg chg="mod ord">
          <ac:chgData name="Heiko Klare" userId="d7b0efbd-a5a6-4d7d-acbc-3da3b9cc1b4b" providerId="ADAL" clId="{42BB5D34-7A67-42A0-868D-31A53ECA7E37}" dt="2024-05-13T16:42:52.523" v="6466" actId="700"/>
          <ac:spMkLst>
            <pc:docMk/>
            <pc:sldMk cId="2121925899" sldId="442"/>
            <ac:spMk id="6" creationId="{4B1E53F3-F023-5828-8D5D-3CB1185C2A0C}"/>
          </ac:spMkLst>
        </pc:spChg>
        <pc:spChg chg="add mod ord">
          <ac:chgData name="Heiko Klare" userId="d7b0efbd-a5a6-4d7d-acbc-3da3b9cc1b4b" providerId="ADAL" clId="{42BB5D34-7A67-42A0-868D-31A53ECA7E37}" dt="2024-05-13T16:42:54.629" v="6474" actId="20577"/>
          <ac:spMkLst>
            <pc:docMk/>
            <pc:sldMk cId="2121925899" sldId="442"/>
            <ac:spMk id="7" creationId="{F78C6848-B96B-93AD-7334-3C4AC6617CC6}"/>
          </ac:spMkLst>
        </pc:spChg>
        <pc:spChg chg="add mod ord">
          <ac:chgData name="Heiko Klare" userId="d7b0efbd-a5a6-4d7d-acbc-3da3b9cc1b4b" providerId="ADAL" clId="{42BB5D34-7A67-42A0-868D-31A53ECA7E37}" dt="2024-05-13T16:43:05.316" v="6514" actId="20577"/>
          <ac:spMkLst>
            <pc:docMk/>
            <pc:sldMk cId="2121925899" sldId="442"/>
            <ac:spMk id="8" creationId="{A76C5459-F089-79C3-0864-AC34587A96D6}"/>
          </ac:spMkLst>
        </pc:spChg>
      </pc:sldChg>
      <pc:sldChg chg="modSp new mod">
        <pc:chgData name="Heiko Klare" userId="d7b0efbd-a5a6-4d7d-acbc-3da3b9cc1b4b" providerId="ADAL" clId="{42BB5D34-7A67-42A0-868D-31A53ECA7E37}" dt="2024-05-14T13:50:08.308" v="15669" actId="404"/>
        <pc:sldMkLst>
          <pc:docMk/>
          <pc:sldMk cId="2716938743" sldId="443"/>
        </pc:sldMkLst>
        <pc:spChg chg="mod">
          <ac:chgData name="Heiko Klare" userId="d7b0efbd-a5a6-4d7d-acbc-3da3b9cc1b4b" providerId="ADAL" clId="{42BB5D34-7A67-42A0-868D-31A53ECA7E37}" dt="2024-05-13T16:56:19.030" v="7003" actId="20577"/>
          <ac:spMkLst>
            <pc:docMk/>
            <pc:sldMk cId="2716938743" sldId="443"/>
            <ac:spMk id="2" creationId="{CD8E1684-4C38-CC5A-83DF-F0B265BE0ECE}"/>
          </ac:spMkLst>
        </pc:spChg>
        <pc:spChg chg="mod">
          <ac:chgData name="Heiko Klare" userId="d7b0efbd-a5a6-4d7d-acbc-3da3b9cc1b4b" providerId="ADAL" clId="{42BB5D34-7A67-42A0-868D-31A53ECA7E37}" dt="2024-05-14T13:50:08.308" v="15669" actId="404"/>
          <ac:spMkLst>
            <pc:docMk/>
            <pc:sldMk cId="2716938743" sldId="443"/>
            <ac:spMk id="3" creationId="{FABB2F65-8B85-76D6-67E3-4E5B0C9AE8F7}"/>
          </ac:spMkLst>
        </pc:spChg>
      </pc:sldChg>
      <pc:sldChg chg="new del">
        <pc:chgData name="Heiko Klare" userId="d7b0efbd-a5a6-4d7d-acbc-3da3b9cc1b4b" providerId="ADAL" clId="{42BB5D34-7A67-42A0-868D-31A53ECA7E37}" dt="2024-05-13T16:55:24.110" v="6973" actId="47"/>
        <pc:sldMkLst>
          <pc:docMk/>
          <pc:sldMk cId="3743794039" sldId="443"/>
        </pc:sldMkLst>
      </pc:sldChg>
      <pc:sldChg chg="addSp modSp new mod ord modClrScheme chgLayout">
        <pc:chgData name="Heiko Klare" userId="d7b0efbd-a5a6-4d7d-acbc-3da3b9cc1b4b" providerId="ADAL" clId="{42BB5D34-7A67-42A0-868D-31A53ECA7E37}" dt="2024-05-14T13:24:35.298" v="14906" actId="14100"/>
        <pc:sldMkLst>
          <pc:docMk/>
          <pc:sldMk cId="814165396" sldId="444"/>
        </pc:sldMkLst>
        <pc:spChg chg="mod ord">
          <ac:chgData name="Heiko Klare" userId="d7b0efbd-a5a6-4d7d-acbc-3da3b9cc1b4b" providerId="ADAL" clId="{42BB5D34-7A67-42A0-868D-31A53ECA7E37}" dt="2024-05-14T11:25:23.874" v="8386" actId="700"/>
          <ac:spMkLst>
            <pc:docMk/>
            <pc:sldMk cId="814165396" sldId="444"/>
            <ac:spMk id="2" creationId="{8E474BDF-D215-ABDF-661F-96E60886FCD1}"/>
          </ac:spMkLst>
        </pc:spChg>
        <pc:spChg chg="mod ord">
          <ac:chgData name="Heiko Klare" userId="d7b0efbd-a5a6-4d7d-acbc-3da3b9cc1b4b" providerId="ADAL" clId="{42BB5D34-7A67-42A0-868D-31A53ECA7E37}" dt="2024-05-14T13:24:07.012" v="14901" actId="20577"/>
          <ac:spMkLst>
            <pc:docMk/>
            <pc:sldMk cId="814165396" sldId="444"/>
            <ac:spMk id="3" creationId="{4CCA977A-236C-C71A-8101-93089818545C}"/>
          </ac:spMkLst>
        </pc:spChg>
        <pc:spChg chg="mod ord">
          <ac:chgData name="Heiko Klare" userId="d7b0efbd-a5a6-4d7d-acbc-3da3b9cc1b4b" providerId="ADAL" clId="{42BB5D34-7A67-42A0-868D-31A53ECA7E37}" dt="2024-05-14T11:25:23.874" v="8386" actId="700"/>
          <ac:spMkLst>
            <pc:docMk/>
            <pc:sldMk cId="814165396" sldId="444"/>
            <ac:spMk id="4" creationId="{59EFBA56-7B16-D5BF-12E9-7CA12BE80D66}"/>
          </ac:spMkLst>
        </pc:spChg>
        <pc:spChg chg="mod ord">
          <ac:chgData name="Heiko Klare" userId="d7b0efbd-a5a6-4d7d-acbc-3da3b9cc1b4b" providerId="ADAL" clId="{42BB5D34-7A67-42A0-868D-31A53ECA7E37}" dt="2024-05-14T11:25:23.874" v="8386" actId="700"/>
          <ac:spMkLst>
            <pc:docMk/>
            <pc:sldMk cId="814165396" sldId="444"/>
            <ac:spMk id="5" creationId="{29B886DD-6A9B-A9DD-BB29-F0D883A433A5}"/>
          </ac:spMkLst>
        </pc:spChg>
        <pc:spChg chg="mod ord">
          <ac:chgData name="Heiko Klare" userId="d7b0efbd-a5a6-4d7d-acbc-3da3b9cc1b4b" providerId="ADAL" clId="{42BB5D34-7A67-42A0-868D-31A53ECA7E37}" dt="2024-05-14T11:25:23.874" v="8386" actId="700"/>
          <ac:spMkLst>
            <pc:docMk/>
            <pc:sldMk cId="814165396" sldId="444"/>
            <ac:spMk id="6" creationId="{01D6678E-1593-CC17-C173-87B180EC67CF}"/>
          </ac:spMkLst>
        </pc:spChg>
        <pc:spChg chg="add mod ord">
          <ac:chgData name="Heiko Klare" userId="d7b0efbd-a5a6-4d7d-acbc-3da3b9cc1b4b" providerId="ADAL" clId="{42BB5D34-7A67-42A0-868D-31A53ECA7E37}" dt="2024-05-14T13:24:03.049" v="14891" actId="14100"/>
          <ac:spMkLst>
            <pc:docMk/>
            <pc:sldMk cId="814165396" sldId="444"/>
            <ac:spMk id="7" creationId="{824B0862-21A5-B5D2-BAAB-3F72E3BEA44E}"/>
          </ac:spMkLst>
        </pc:spChg>
        <pc:spChg chg="add mod">
          <ac:chgData name="Heiko Klare" userId="d7b0efbd-a5a6-4d7d-acbc-3da3b9cc1b4b" providerId="ADAL" clId="{42BB5D34-7A67-42A0-868D-31A53ECA7E37}" dt="2024-05-14T11:25:36.145" v="8410"/>
          <ac:spMkLst>
            <pc:docMk/>
            <pc:sldMk cId="814165396" sldId="444"/>
            <ac:spMk id="8" creationId="{7DE6770D-6D63-5ABB-8FAA-057588E1D57F}"/>
          </ac:spMkLst>
        </pc:spChg>
        <pc:spChg chg="add mod">
          <ac:chgData name="Heiko Klare" userId="d7b0efbd-a5a6-4d7d-acbc-3da3b9cc1b4b" providerId="ADAL" clId="{42BB5D34-7A67-42A0-868D-31A53ECA7E37}" dt="2024-05-14T11:25:36.145" v="8410"/>
          <ac:spMkLst>
            <pc:docMk/>
            <pc:sldMk cId="814165396" sldId="444"/>
            <ac:spMk id="9" creationId="{2B1B1B73-088B-D75F-D624-A4407965A16A}"/>
          </ac:spMkLst>
        </pc:spChg>
        <pc:spChg chg="add mod">
          <ac:chgData name="Heiko Klare" userId="d7b0efbd-a5a6-4d7d-acbc-3da3b9cc1b4b" providerId="ADAL" clId="{42BB5D34-7A67-42A0-868D-31A53ECA7E37}" dt="2024-05-14T13:24:03.049" v="14891" actId="14100"/>
          <ac:spMkLst>
            <pc:docMk/>
            <pc:sldMk cId="814165396" sldId="444"/>
            <ac:spMk id="10" creationId="{08E664A3-722C-459F-BA60-EF2202089226}"/>
          </ac:spMkLst>
        </pc:spChg>
        <pc:cxnChg chg="add mod">
          <ac:chgData name="Heiko Klare" userId="d7b0efbd-a5a6-4d7d-acbc-3da3b9cc1b4b" providerId="ADAL" clId="{42BB5D34-7A67-42A0-868D-31A53ECA7E37}" dt="2024-05-14T13:24:35.298" v="14906" actId="14100"/>
          <ac:cxnSpMkLst>
            <pc:docMk/>
            <pc:sldMk cId="814165396" sldId="444"/>
            <ac:cxnSpMk id="12" creationId="{7A4FAF83-F048-5C05-7EA1-E3BFA10550A3}"/>
          </ac:cxnSpMkLst>
        </pc:cxnChg>
        <pc:cxnChg chg="add mod">
          <ac:chgData name="Heiko Klare" userId="d7b0efbd-a5a6-4d7d-acbc-3da3b9cc1b4b" providerId="ADAL" clId="{42BB5D34-7A67-42A0-868D-31A53ECA7E37}" dt="2024-05-14T13:24:35.298" v="14906" actId="14100"/>
          <ac:cxnSpMkLst>
            <pc:docMk/>
            <pc:sldMk cId="814165396" sldId="444"/>
            <ac:cxnSpMk id="14" creationId="{95017387-E973-1EF4-19D1-0D141990426C}"/>
          </ac:cxnSpMkLst>
        </pc:cxnChg>
      </pc:sldChg>
      <pc:sldChg chg="addSp delSp modSp new add del mod modClrScheme chgLayout">
        <pc:chgData name="Heiko Klare" userId="d7b0efbd-a5a6-4d7d-acbc-3da3b9cc1b4b" providerId="ADAL" clId="{42BB5D34-7A67-42A0-868D-31A53ECA7E37}" dt="2024-05-14T11:52:09.106" v="10836" actId="478"/>
        <pc:sldMkLst>
          <pc:docMk/>
          <pc:sldMk cId="111547177" sldId="445"/>
        </pc:sldMkLst>
        <pc:spChg chg="del mod ord">
          <ac:chgData name="Heiko Klare" userId="d7b0efbd-a5a6-4d7d-acbc-3da3b9cc1b4b" providerId="ADAL" clId="{42BB5D34-7A67-42A0-868D-31A53ECA7E37}" dt="2024-05-14T11:46:25.932" v="10340" actId="700"/>
          <ac:spMkLst>
            <pc:docMk/>
            <pc:sldMk cId="111547177" sldId="445"/>
            <ac:spMk id="2" creationId="{0C74019D-BD6F-EBAA-68B8-A439DE49D3DB}"/>
          </ac:spMkLst>
        </pc:spChg>
        <pc:spChg chg="del mod ord">
          <ac:chgData name="Heiko Klare" userId="d7b0efbd-a5a6-4d7d-acbc-3da3b9cc1b4b" providerId="ADAL" clId="{42BB5D34-7A67-42A0-868D-31A53ECA7E37}" dt="2024-05-14T11:46:25.932" v="10340" actId="700"/>
          <ac:spMkLst>
            <pc:docMk/>
            <pc:sldMk cId="111547177" sldId="445"/>
            <ac:spMk id="3" creationId="{D4EB3E90-2F5F-5CCC-FD87-91C5C49AC2B1}"/>
          </ac:spMkLst>
        </pc:spChg>
        <pc:spChg chg="mod ord">
          <ac:chgData name="Heiko Klare" userId="d7b0efbd-a5a6-4d7d-acbc-3da3b9cc1b4b" providerId="ADAL" clId="{42BB5D34-7A67-42A0-868D-31A53ECA7E37}" dt="2024-05-14T11:46:25.932" v="10340" actId="700"/>
          <ac:spMkLst>
            <pc:docMk/>
            <pc:sldMk cId="111547177" sldId="445"/>
            <ac:spMk id="4" creationId="{535900C9-DE2C-B046-9545-029C84E62F29}"/>
          </ac:spMkLst>
        </pc:spChg>
        <pc:spChg chg="mod ord">
          <ac:chgData name="Heiko Klare" userId="d7b0efbd-a5a6-4d7d-acbc-3da3b9cc1b4b" providerId="ADAL" clId="{42BB5D34-7A67-42A0-868D-31A53ECA7E37}" dt="2024-05-14T11:46:25.932" v="10340" actId="700"/>
          <ac:spMkLst>
            <pc:docMk/>
            <pc:sldMk cId="111547177" sldId="445"/>
            <ac:spMk id="5" creationId="{0BCEE6F8-D806-F01A-2294-3CB6A174C3BC}"/>
          </ac:spMkLst>
        </pc:spChg>
        <pc:spChg chg="mod ord">
          <ac:chgData name="Heiko Klare" userId="d7b0efbd-a5a6-4d7d-acbc-3da3b9cc1b4b" providerId="ADAL" clId="{42BB5D34-7A67-42A0-868D-31A53ECA7E37}" dt="2024-05-14T11:46:25.932" v="10340" actId="700"/>
          <ac:spMkLst>
            <pc:docMk/>
            <pc:sldMk cId="111547177" sldId="445"/>
            <ac:spMk id="6" creationId="{4F8558D5-7EF0-9027-3F24-61C9043F619F}"/>
          </ac:spMkLst>
        </pc:spChg>
        <pc:spChg chg="add mod ord">
          <ac:chgData name="Heiko Klare" userId="d7b0efbd-a5a6-4d7d-acbc-3da3b9cc1b4b" providerId="ADAL" clId="{42BB5D34-7A67-42A0-868D-31A53ECA7E37}" dt="2024-05-14T11:46:31.834" v="10352" actId="20577"/>
          <ac:spMkLst>
            <pc:docMk/>
            <pc:sldMk cId="111547177" sldId="445"/>
            <ac:spMk id="7" creationId="{0B662FCC-CF5C-6D8F-4EB2-9F851B35D785}"/>
          </ac:spMkLst>
        </pc:spChg>
        <pc:spChg chg="add mod ord">
          <ac:chgData name="Heiko Klare" userId="d7b0efbd-a5a6-4d7d-acbc-3da3b9cc1b4b" providerId="ADAL" clId="{42BB5D34-7A67-42A0-868D-31A53ECA7E37}" dt="2024-05-14T11:51:50.451" v="10831" actId="14100"/>
          <ac:spMkLst>
            <pc:docMk/>
            <pc:sldMk cId="111547177" sldId="445"/>
            <ac:spMk id="8" creationId="{2C3D9A9A-CDF7-A1ED-F5F1-B91E5202A490}"/>
          </ac:spMkLst>
        </pc:spChg>
        <pc:spChg chg="add del mod">
          <ac:chgData name="Heiko Klare" userId="d7b0efbd-a5a6-4d7d-acbc-3da3b9cc1b4b" providerId="ADAL" clId="{42BB5D34-7A67-42A0-868D-31A53ECA7E37}" dt="2024-05-14T11:52:09.106" v="10836" actId="478"/>
          <ac:spMkLst>
            <pc:docMk/>
            <pc:sldMk cId="111547177" sldId="445"/>
            <ac:spMk id="10" creationId="{6A95804F-7B29-1B61-3ED1-77FAEDF61169}"/>
          </ac:spMkLst>
        </pc:spChg>
        <pc:graphicFrameChg chg="add mod modGraphic">
          <ac:chgData name="Heiko Klare" userId="d7b0efbd-a5a6-4d7d-acbc-3da3b9cc1b4b" providerId="ADAL" clId="{42BB5D34-7A67-42A0-868D-31A53ECA7E37}" dt="2024-05-14T11:51:38.183" v="10830" actId="404"/>
          <ac:graphicFrameMkLst>
            <pc:docMk/>
            <pc:sldMk cId="111547177" sldId="445"/>
            <ac:graphicFrameMk id="9" creationId="{2A2E1BD0-400D-7689-2C93-E19286F0EB2F}"/>
          </ac:graphicFrameMkLst>
        </pc:graphicFrameChg>
        <pc:graphicFrameChg chg="add mod">
          <ac:chgData name="Heiko Klare" userId="d7b0efbd-a5a6-4d7d-acbc-3da3b9cc1b4b" providerId="ADAL" clId="{42BB5D34-7A67-42A0-868D-31A53ECA7E37}" dt="2024-05-14T11:51:53.633" v="10834" actId="571"/>
          <ac:graphicFrameMkLst>
            <pc:docMk/>
            <pc:sldMk cId="111547177" sldId="445"/>
            <ac:graphicFrameMk id="11" creationId="{C2AF6B91-B923-0607-E39F-C3833888E185}"/>
          </ac:graphicFrameMkLst>
        </pc:graphicFrameChg>
      </pc:sldChg>
      <pc:sldChg chg="addSp delSp modSp new mod modClrScheme chgLayout">
        <pc:chgData name="Heiko Klare" userId="d7b0efbd-a5a6-4d7d-acbc-3da3b9cc1b4b" providerId="ADAL" clId="{42BB5D34-7A67-42A0-868D-31A53ECA7E37}" dt="2024-05-14T13:22:38.877" v="14870" actId="20577"/>
        <pc:sldMkLst>
          <pc:docMk/>
          <pc:sldMk cId="3407174367" sldId="446"/>
        </pc:sldMkLst>
        <pc:spChg chg="del mod ord">
          <ac:chgData name="Heiko Klare" userId="d7b0efbd-a5a6-4d7d-acbc-3da3b9cc1b4b" providerId="ADAL" clId="{42BB5D34-7A67-42A0-868D-31A53ECA7E37}" dt="2024-05-14T11:52:40.679" v="10838" actId="700"/>
          <ac:spMkLst>
            <pc:docMk/>
            <pc:sldMk cId="3407174367" sldId="446"/>
            <ac:spMk id="2" creationId="{694D9A85-CCA3-6A23-A5C8-4ED0F0424F1B}"/>
          </ac:spMkLst>
        </pc:spChg>
        <pc:spChg chg="del mod ord">
          <ac:chgData name="Heiko Klare" userId="d7b0efbd-a5a6-4d7d-acbc-3da3b9cc1b4b" providerId="ADAL" clId="{42BB5D34-7A67-42A0-868D-31A53ECA7E37}" dt="2024-05-14T11:52:40.679" v="10838" actId="700"/>
          <ac:spMkLst>
            <pc:docMk/>
            <pc:sldMk cId="3407174367" sldId="446"/>
            <ac:spMk id="3" creationId="{A3939514-CDA5-A122-A809-5A0B37EE8D01}"/>
          </ac:spMkLst>
        </pc:spChg>
        <pc:spChg chg="mod ord">
          <ac:chgData name="Heiko Klare" userId="d7b0efbd-a5a6-4d7d-acbc-3da3b9cc1b4b" providerId="ADAL" clId="{42BB5D34-7A67-42A0-868D-31A53ECA7E37}" dt="2024-05-14T11:52:40.679" v="10838" actId="700"/>
          <ac:spMkLst>
            <pc:docMk/>
            <pc:sldMk cId="3407174367" sldId="446"/>
            <ac:spMk id="4" creationId="{04E16C93-DE04-12B2-ED7A-652AB594271A}"/>
          </ac:spMkLst>
        </pc:spChg>
        <pc:spChg chg="mod ord">
          <ac:chgData name="Heiko Klare" userId="d7b0efbd-a5a6-4d7d-acbc-3da3b9cc1b4b" providerId="ADAL" clId="{42BB5D34-7A67-42A0-868D-31A53ECA7E37}" dt="2024-05-14T11:52:40.679" v="10838" actId="700"/>
          <ac:spMkLst>
            <pc:docMk/>
            <pc:sldMk cId="3407174367" sldId="446"/>
            <ac:spMk id="5" creationId="{30762B65-AAB2-E2A2-E1FE-8E72060D2288}"/>
          </ac:spMkLst>
        </pc:spChg>
        <pc:spChg chg="mod ord">
          <ac:chgData name="Heiko Klare" userId="d7b0efbd-a5a6-4d7d-acbc-3da3b9cc1b4b" providerId="ADAL" clId="{42BB5D34-7A67-42A0-868D-31A53ECA7E37}" dt="2024-05-14T11:52:40.679" v="10838" actId="700"/>
          <ac:spMkLst>
            <pc:docMk/>
            <pc:sldMk cId="3407174367" sldId="446"/>
            <ac:spMk id="6" creationId="{F1A4C014-AB9D-41D5-06E2-11E2B15C4A5D}"/>
          </ac:spMkLst>
        </pc:spChg>
        <pc:spChg chg="add mod ord">
          <ac:chgData name="Heiko Klare" userId="d7b0efbd-a5a6-4d7d-acbc-3da3b9cc1b4b" providerId="ADAL" clId="{42BB5D34-7A67-42A0-868D-31A53ECA7E37}" dt="2024-05-14T11:57:35.529" v="11467" actId="20577"/>
          <ac:spMkLst>
            <pc:docMk/>
            <pc:sldMk cId="3407174367" sldId="446"/>
            <ac:spMk id="7" creationId="{317A33D4-987A-D863-E2C6-DB149C9CD460}"/>
          </ac:spMkLst>
        </pc:spChg>
        <pc:spChg chg="add mod ord">
          <ac:chgData name="Heiko Klare" userId="d7b0efbd-a5a6-4d7d-acbc-3da3b9cc1b4b" providerId="ADAL" clId="{42BB5D34-7A67-42A0-868D-31A53ECA7E37}" dt="2024-05-14T13:22:38.877" v="14870" actId="20577"/>
          <ac:spMkLst>
            <pc:docMk/>
            <pc:sldMk cId="3407174367" sldId="446"/>
            <ac:spMk id="8" creationId="{2CD61A02-D3EE-9903-1467-392FAE9048FF}"/>
          </ac:spMkLst>
        </pc:spChg>
        <pc:spChg chg="add mod">
          <ac:chgData name="Heiko Klare" userId="d7b0efbd-a5a6-4d7d-acbc-3da3b9cc1b4b" providerId="ADAL" clId="{42BB5D34-7A67-42A0-868D-31A53ECA7E37}" dt="2024-05-14T11:59:34.096" v="11538" actId="403"/>
          <ac:spMkLst>
            <pc:docMk/>
            <pc:sldMk cId="3407174367" sldId="446"/>
            <ac:spMk id="9" creationId="{655E53DF-6348-1909-ACD1-BDAEF0A4DBD5}"/>
          </ac:spMkLst>
        </pc:spChg>
      </pc:sldChg>
      <pc:sldChg chg="addSp delSp modSp new mod modAnim chgLayout">
        <pc:chgData name="Heiko Klare" userId="d7b0efbd-a5a6-4d7d-acbc-3da3b9cc1b4b" providerId="ADAL" clId="{42BB5D34-7A67-42A0-868D-31A53ECA7E37}" dt="2024-05-14T13:37:45.853" v="15367"/>
        <pc:sldMkLst>
          <pc:docMk/>
          <pc:sldMk cId="3755138398" sldId="447"/>
        </pc:sldMkLst>
        <pc:spChg chg="del">
          <ac:chgData name="Heiko Klare" userId="d7b0efbd-a5a6-4d7d-acbc-3da3b9cc1b4b" providerId="ADAL" clId="{42BB5D34-7A67-42A0-868D-31A53ECA7E37}" dt="2024-05-14T12:02:53.582" v="11793" actId="700"/>
          <ac:spMkLst>
            <pc:docMk/>
            <pc:sldMk cId="3755138398" sldId="447"/>
            <ac:spMk id="2" creationId="{3BF5ED2C-4681-8BEF-B39D-E1FA9AA38442}"/>
          </ac:spMkLst>
        </pc:spChg>
        <pc:spChg chg="del">
          <ac:chgData name="Heiko Klare" userId="d7b0efbd-a5a6-4d7d-acbc-3da3b9cc1b4b" providerId="ADAL" clId="{42BB5D34-7A67-42A0-868D-31A53ECA7E37}" dt="2024-05-14T12:02:53.582" v="11793" actId="700"/>
          <ac:spMkLst>
            <pc:docMk/>
            <pc:sldMk cId="3755138398" sldId="447"/>
            <ac:spMk id="3" creationId="{4CB6FB15-2F9C-1842-C939-405401A35C1F}"/>
          </ac:spMkLst>
        </pc:spChg>
        <pc:spChg chg="mod ord">
          <ac:chgData name="Heiko Klare" userId="d7b0efbd-a5a6-4d7d-acbc-3da3b9cc1b4b" providerId="ADAL" clId="{42BB5D34-7A67-42A0-868D-31A53ECA7E37}" dt="2024-05-14T12:02:53.582" v="11793" actId="700"/>
          <ac:spMkLst>
            <pc:docMk/>
            <pc:sldMk cId="3755138398" sldId="447"/>
            <ac:spMk id="4" creationId="{DB270F17-FA50-CDAD-AC4A-239CE0F15D3D}"/>
          </ac:spMkLst>
        </pc:spChg>
        <pc:spChg chg="mod ord">
          <ac:chgData name="Heiko Klare" userId="d7b0efbd-a5a6-4d7d-acbc-3da3b9cc1b4b" providerId="ADAL" clId="{42BB5D34-7A67-42A0-868D-31A53ECA7E37}" dt="2024-05-14T12:02:53.582" v="11793" actId="700"/>
          <ac:spMkLst>
            <pc:docMk/>
            <pc:sldMk cId="3755138398" sldId="447"/>
            <ac:spMk id="5" creationId="{B9F146BD-F17D-5810-1F05-C0534E67628A}"/>
          </ac:spMkLst>
        </pc:spChg>
        <pc:spChg chg="mod ord">
          <ac:chgData name="Heiko Klare" userId="d7b0efbd-a5a6-4d7d-acbc-3da3b9cc1b4b" providerId="ADAL" clId="{42BB5D34-7A67-42A0-868D-31A53ECA7E37}" dt="2024-05-14T12:02:53.582" v="11793" actId="700"/>
          <ac:spMkLst>
            <pc:docMk/>
            <pc:sldMk cId="3755138398" sldId="447"/>
            <ac:spMk id="6" creationId="{6902767F-1243-DCAD-1781-DEB1AC400191}"/>
          </ac:spMkLst>
        </pc:spChg>
        <pc:spChg chg="add mod ord">
          <ac:chgData name="Heiko Klare" userId="d7b0efbd-a5a6-4d7d-acbc-3da3b9cc1b4b" providerId="ADAL" clId="{42BB5D34-7A67-42A0-868D-31A53ECA7E37}" dt="2024-05-14T13:27:40.694" v="15057" actId="20577"/>
          <ac:spMkLst>
            <pc:docMk/>
            <pc:sldMk cId="3755138398" sldId="447"/>
            <ac:spMk id="7" creationId="{231320FA-7F71-1A74-63F8-70C12DB949F8}"/>
          </ac:spMkLst>
        </pc:spChg>
        <pc:spChg chg="add mod ord">
          <ac:chgData name="Heiko Klare" userId="d7b0efbd-a5a6-4d7d-acbc-3da3b9cc1b4b" providerId="ADAL" clId="{42BB5D34-7A67-42A0-868D-31A53ECA7E37}" dt="2024-05-14T13:36:45.645" v="15325" actId="20577"/>
          <ac:spMkLst>
            <pc:docMk/>
            <pc:sldMk cId="3755138398" sldId="447"/>
            <ac:spMk id="8" creationId="{DD3E649A-42ED-3AE8-DE05-49B8F0FCC365}"/>
          </ac:spMkLst>
        </pc:spChg>
        <pc:spChg chg="add mod">
          <ac:chgData name="Heiko Klare" userId="d7b0efbd-a5a6-4d7d-acbc-3da3b9cc1b4b" providerId="ADAL" clId="{42BB5D34-7A67-42A0-868D-31A53ECA7E37}" dt="2024-05-14T13:37:25.544" v="15363" actId="1076"/>
          <ac:spMkLst>
            <pc:docMk/>
            <pc:sldMk cId="3755138398" sldId="447"/>
            <ac:spMk id="13" creationId="{DFD58853-DB4F-DF8C-8244-396266FE8B3D}"/>
          </ac:spMkLst>
        </pc:spChg>
        <pc:picChg chg="add mod">
          <ac:chgData name="Heiko Klare" userId="d7b0efbd-a5a6-4d7d-acbc-3da3b9cc1b4b" providerId="ADAL" clId="{42BB5D34-7A67-42A0-868D-31A53ECA7E37}" dt="2024-05-14T13:29:38.974" v="15082" actId="1035"/>
          <ac:picMkLst>
            <pc:docMk/>
            <pc:sldMk cId="3755138398" sldId="447"/>
            <ac:picMk id="10" creationId="{A54A94FC-1B72-C87B-6EE3-55D470CE73F1}"/>
          </ac:picMkLst>
        </pc:picChg>
        <pc:picChg chg="add mod">
          <ac:chgData name="Heiko Klare" userId="d7b0efbd-a5a6-4d7d-acbc-3da3b9cc1b4b" providerId="ADAL" clId="{42BB5D34-7A67-42A0-868D-31A53ECA7E37}" dt="2024-05-14T13:29:42.664" v="15088" actId="1035"/>
          <ac:picMkLst>
            <pc:docMk/>
            <pc:sldMk cId="3755138398" sldId="447"/>
            <ac:picMk id="12" creationId="{762D5CD7-2387-237F-5D34-C8A02D6E4732}"/>
          </ac:picMkLst>
        </pc:picChg>
      </pc:sldChg>
      <pc:sldChg chg="addSp modSp new mod">
        <pc:chgData name="Heiko Klare" userId="d7b0efbd-a5a6-4d7d-acbc-3da3b9cc1b4b" providerId="ADAL" clId="{42BB5D34-7A67-42A0-868D-31A53ECA7E37}" dt="2024-05-14T13:47:38.539" v="15563" actId="113"/>
        <pc:sldMkLst>
          <pc:docMk/>
          <pc:sldMk cId="975458850" sldId="448"/>
        </pc:sldMkLst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2" creationId="{EDB4F0E4-EE00-B69D-FE66-0BC3EE270274}"/>
          </ac:spMkLst>
        </pc:spChg>
        <pc:spChg chg="mod">
          <ac:chgData name="Heiko Klare" userId="d7b0efbd-a5a6-4d7d-acbc-3da3b9cc1b4b" providerId="ADAL" clId="{42BB5D34-7A67-42A0-868D-31A53ECA7E37}" dt="2024-05-14T13:47:38.539" v="15563" actId="113"/>
          <ac:spMkLst>
            <pc:docMk/>
            <pc:sldMk cId="975458850" sldId="448"/>
            <ac:spMk id="3" creationId="{156F6AD1-7984-4892-7FE6-27E06470901C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4" creationId="{924E15FF-46A0-116B-D63C-AC490D3184E2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5" creationId="{17776D85-7D62-4AC0-ACE0-5C732A9F4E98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6" creationId="{0CB5768B-B9D9-3DC0-11BA-6675EBCBE532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8" creationId="{B6F0F3DD-26D3-5B35-C7AA-CEB71BFFFE63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9" creationId="{969A2362-260B-61D7-B41B-8D6ED1FE99C9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0" creationId="{0672A969-35D3-D800-E7E7-658C4F3CA8B8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1" creationId="{F524ABD6-0CA4-F25D-CA25-E0473AA5B4F2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2" creationId="{6CF2F48D-B47E-3377-1BE9-C1A22DA1594D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3" creationId="{C3C7C1F9-F8F8-7047-8CB3-9461B89CAF91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4" creationId="{DB8D97AF-A81F-E979-FA7F-1BA173D0C206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5" creationId="{1D7404C6-2E85-7BE2-BEC7-7A471B155DE1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6" creationId="{DA81E743-3F83-4B7D-28D9-828DA7111734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7" creationId="{CF58349D-8B95-4AC6-B821-E9EEF14F23F4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8" creationId="{B9B31251-84C8-DCAF-9985-08AC50BE4B97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9" creationId="{1B5D5D13-46F3-ED9D-FF18-0F14FF238AB0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20" creationId="{90D61E85-C66C-9D7E-A82F-532E0F083235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21" creationId="{DE7FEC68-69A7-E623-F4E5-B2E8B225B447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22" creationId="{E4401319-9A15-278A-894F-B80A86C1535C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23" creationId="{3B52757F-ED0E-947C-387D-09A4D24B2BC8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24" creationId="{65949105-6218-EEFB-9D76-25E775BF68E9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25" creationId="{2692914F-CFF7-955F-7EF7-360E9448EFCB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26" creationId="{2BF667C7-B362-2FFE-8B39-2E1594E5BCF5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27" creationId="{9902833E-3E1F-380B-038A-736B2E7C3F37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28" creationId="{2ADB3C3D-FF85-2D3F-8EFC-20035B55CD23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29" creationId="{05D478DA-107F-ECF6-29F1-6E8EABF95AA4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30" creationId="{AF268B28-4AF6-642F-10D0-743312700B05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31" creationId="{2B1609D0-4F03-DBA5-FD86-42295D7752A6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32" creationId="{77499743-8A0E-FDD0-48F9-6E19E43A2F56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33" creationId="{E8585452-82C9-6B34-997A-73208BDFFB25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34" creationId="{D116D92F-7C33-D3A5-8F23-AFCEDD04E851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35" creationId="{45C66CF3-4EB1-9842-8DBE-C24BD0711A03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36" creationId="{F8F9AC04-46E7-FF03-7EDD-FE67D5E05BE9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37" creationId="{23BA0011-78F0-F8B8-5AFA-9880E7B5BE3A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38" creationId="{97A2217F-B4FC-FB67-BD0C-1234E10C2ECF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39" creationId="{A9C68065-8699-99F5-E898-1A8FC74695D9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40" creationId="{5F30E6C8-E08D-1C96-EE5F-92600F344E87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41" creationId="{399A555B-1243-0986-3F02-3EDA3D28A1F8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42" creationId="{3FDD3026-79E7-80BF-7354-F32EBB388DB3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43" creationId="{FB8515FE-8828-A353-076D-14777624DEBB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44" creationId="{AB9D48FF-FAB9-E173-D716-F348AA0B68E2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45" creationId="{16BE1BAF-F0F8-94EA-57F3-54A6BFEDD2CF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46" creationId="{098C3A83-019C-1681-C8EF-6CB538897FB4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47" creationId="{1BAEE1C8-AAB6-FFA8-F50D-BAF1B2CD82D4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48" creationId="{0B268F48-292A-23F2-3E59-393ECE3FC1F7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49" creationId="{F0841FB2-F507-67F3-E9B9-CF038ACCDF7B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50" creationId="{2306B966-6EDF-DAA8-75EC-B929405D70A4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51" creationId="{CB3D945F-1D51-0453-5749-BF7BB16FF6E8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52" creationId="{E30D3F95-4F3E-3433-38B3-291CB919334A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53" creationId="{D3C2E603-9ACF-ED13-CE49-8D16E92B3B27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54" creationId="{4A363078-8A1C-05DA-ADBB-6FBC3EEF8A93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55" creationId="{0C08DB8C-68C6-1492-79D8-27CD50C89F8C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56" creationId="{A5843991-E397-10E3-8295-09296AE8FD30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57" creationId="{47D562B9-3D50-26BF-DFA0-5B37D31DDA38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58" creationId="{9DC543B7-C0D9-6BD4-5620-BE9715B993CE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59" creationId="{97E07CB7-5922-249D-7E52-FEAAF9140ED4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60" creationId="{206B06DA-7406-260F-247D-33CF15B546E6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61" creationId="{267940FF-FD44-482C-FA5F-3BEC278150E0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62" creationId="{5403832D-E6EA-D1FF-9287-E614619F8944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63" creationId="{0E6B4FA1-7928-B9F4-5380-1B81F8BE5702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64" creationId="{539D1AE8-22E5-EDBD-F5BC-4B6FEFFDB4D0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65" creationId="{AB6B5E3C-85D2-CD80-4396-450B19620036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66" creationId="{EF456C2C-5FD6-52F7-B2EA-71EC79D0C1C4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67" creationId="{3542D78B-67F1-8DB6-93D7-5E74FF4088CE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68" creationId="{0B2B061A-9759-1125-DB4E-57D485326054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69" creationId="{4F520AE1-BF2D-BC27-F836-51E5E00BC684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70" creationId="{BB74CDDD-27A5-F111-F4C2-8356F9ADBB78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71" creationId="{CE9188ED-8273-B4AF-AB37-9CF8C2AB5CA0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72" creationId="{B0EF86D2-85E2-0D48-F4F0-A4296E34E095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73" creationId="{CCB2FFF5-F350-4B4C-5E52-47A4F8202BE0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74" creationId="{DF028E3E-00B8-C79A-BC4B-EB52CFAE03F1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75" creationId="{22FAF748-97CA-A846-9CFC-CCA65A1273BB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76" creationId="{515556B1-6833-F249-9E29-E2E9C3D201D9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77" creationId="{420753EE-50C7-9BAC-4B53-6CA8225A1E64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78" creationId="{271D9106-76E2-5A65-C972-0C6DAA13112A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79" creationId="{AF447657-623F-B247-8E9A-AE7148F0B738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80" creationId="{9DFA3847-D1F1-D0AB-A022-365093C283A4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81" creationId="{F457ADB4-6073-B1C8-20F4-959C49A43EA5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82" creationId="{3BB276CA-F691-5064-E71B-BC8CB46A1D39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83" creationId="{E3B483F9-17C0-21CD-F22C-5CE36F3AF0FC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84" creationId="{F44B282F-7A45-6463-B5DD-D80CC6BEEE35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85" creationId="{BC149A3F-DA04-1911-7AE9-D31EAC5F865C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86" creationId="{74D739C0-0BCD-F11D-BE8B-AB1724D3896B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87" creationId="{C35A0E56-7F73-3D7D-C657-8F5AE2164E01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88" creationId="{4448A178-A1F9-47C0-E45A-082C3DEE50F1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89" creationId="{C3CE1BCD-8523-E30F-CF78-9D33970517C7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90" creationId="{48552ACA-91DF-6F3C-6BD3-CF04C37104FC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91" creationId="{4F0C8BB7-7613-04BE-EE9D-5169A61B766D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92" creationId="{2E401397-99ED-CBF6-C961-98E3608673CF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93" creationId="{692C7F2F-AAE2-9571-EF7B-F14F97E29055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94" creationId="{52A19F62-B5A8-791F-1DC8-C43C66EC7542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95" creationId="{F05507AF-9758-5BEA-7871-6A52E7A94A29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96" creationId="{D7B5F82C-24DC-87A2-29DB-2E1ECF6A46E4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97" creationId="{D3A3B5D5-0A48-8D66-107A-90FB0AA7B1EA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98" creationId="{C57B4CE7-CB3A-782E-A800-C2F60D1D95DA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99" creationId="{4CA77142-EF8F-8AF1-5786-78CDF30323DB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00" creationId="{DD26F5F5-7F91-495A-C3FB-1C8BE5FE7CC6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01" creationId="{28C0482D-CEFF-244A-6245-F992575B1DD7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02" creationId="{32ED0C44-FFFC-A23D-3BFA-4EA5CAB02837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03" creationId="{12F29FA4-3A28-00F7-5FBF-2ED732F527A9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04" creationId="{EC5E10AA-1F88-B0E8-EBF7-69CC94631115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05" creationId="{2FDA0F99-4D1C-1773-A646-3B854622C5F1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06" creationId="{8F8C7406-E3D4-66CB-A621-266565044C8E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07" creationId="{F44F643B-894F-AFA6-E16A-6C84A552B2BD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08" creationId="{1FDDD35E-4A49-B5DE-65B5-F485CF327358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09" creationId="{77DCD61F-21DE-C1DA-6A84-466FCDCE3E74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10" creationId="{441A0608-ECFB-BEE4-8AF9-93FD48DE789D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11" creationId="{BD042490-BD49-3F2D-9F89-247BBD094DE1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12" creationId="{3DB285C0-4846-D2B6-E748-5E68BF8CF9D8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13" creationId="{38D945D7-EA06-DDF1-54BB-CC71A5C2CC30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14" creationId="{B134AA6D-23F4-613A-FF72-435B0472BC1F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15" creationId="{0EE4EB14-FBEC-E889-97C0-A62EC9E0264A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16" creationId="{2E72DD51-7305-1A78-FF8A-3B4F3927CEA8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17" creationId="{7D8C727A-47F7-499E-EFF6-90E315FC7A12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18" creationId="{1A5D6EC7-5682-D692-D795-9990C48F37DE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19" creationId="{6E5A4ABB-D9A9-A4BF-6012-B192B8F8FDEB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20" creationId="{8D3890DC-63DA-46A8-E902-C63C404D39D0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21" creationId="{2D8D6BD6-0F31-1428-FC3E-FBCBFCA644F6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22" creationId="{812B8919-7523-290D-49F4-1095AC1B7EB1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23" creationId="{38A82FDD-C9BB-429F-A3C0-8D9F6A65CB6B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24" creationId="{6B92E9C3-4166-45EF-C637-7618AC7EB109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25" creationId="{DF48FFFC-D1BA-B2F8-CD43-0FA0EC425DF4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26" creationId="{7598F320-D223-6434-71E3-51206A40154D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27" creationId="{6CA95CDE-CCB0-8564-9F08-EB8B934ED4F1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28" creationId="{A9A5D938-373D-121A-CD57-D8051657E9DF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29" creationId="{FBA437E6-BF61-D023-0C96-B70408E1E632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30" creationId="{F1A8ED12-B0FE-B59B-4E22-B035B6C2C726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31" creationId="{3AF9031A-A0CF-FC64-9AF9-EF5A880D791A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32" creationId="{D72A41F2-9F6E-9156-FE21-34261553584B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33" creationId="{E493BB4D-32A9-48AE-C7EA-C21198C4079F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34" creationId="{E68F0921-5EDF-13F1-8B94-DE3AE0C7A145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35" creationId="{70569598-BCEB-51AF-C3B8-83129E1331EB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36" creationId="{BE4E1A14-D8F9-ED62-1D1E-78B42E5DC632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37" creationId="{261503CC-7CB3-13E1-1D5F-9305E53089F0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38" creationId="{50D57506-1C5B-749D-6E69-6EF157CB6B0A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39" creationId="{9DAFBA80-5F2A-BDE4-FD9A-1A56FA61E826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40" creationId="{A45BD396-FB7D-2910-3AD3-1080DBBB959C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41" creationId="{C1362791-0D78-47CD-5AF3-A5DE6D14EC2B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42" creationId="{BE515FCE-4712-2444-DB1D-6F093308B729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43" creationId="{243D3C6C-CEEA-F2D7-3920-14B0E7E07004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44" creationId="{A6E51DFB-0DCD-D5CE-D82E-B01D0CDE62AF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45" creationId="{A6DB11E6-55B8-62CF-9CC5-DB4E78785BE0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46" creationId="{3F0D3758-D83B-292B-BA52-A3ACC67D3C95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47" creationId="{94E26BF3-E7A0-35ED-D058-749D8DCA535A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48" creationId="{526B98D3-294D-8913-211D-6D913601BDA0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49" creationId="{AE27099D-A616-4F45-DD7F-90A41D100A79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50" creationId="{ABB3B2D0-BBB4-FC29-816B-77B9BD0BA1C8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51" creationId="{BE8AFC3B-A13F-C3FB-10BD-9738FA10BC9D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52" creationId="{408E42BD-BBBA-9456-0C58-C2B1BE4FF7FF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53" creationId="{7DAEE5F4-A942-EE24-C5DC-3F1E39AAFED6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54" creationId="{DAE70DB7-987D-80FF-6060-4766CCFFE4D7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55" creationId="{BA26B340-1C9E-FCFB-245F-D427ECB651F7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56" creationId="{C190C45A-897E-746A-4221-2A3E035E49F3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57" creationId="{4FA8C864-13D6-358C-527D-5088D521A61C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58" creationId="{63411001-1ED2-25C6-5B07-3E5C7045E5A1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59" creationId="{51E82BB6-FF93-C9F4-17F9-EEB8CCE5A854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60" creationId="{3A9B8075-9D2B-0EFA-AFF6-CE8C1B19BBF6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61" creationId="{F73E0532-A6C3-A253-C181-385248B3746E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62" creationId="{63B30694-2A0C-C5F6-36AC-C4CD8B5A28A6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63" creationId="{A2EA6A63-FE54-1CB4-C0F0-1DB2BCFF2B5E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64" creationId="{074048DB-960D-35D4-60EB-FAC2AB8C3E18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65" creationId="{29844395-D759-69BA-1725-CA044A860A0E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66" creationId="{9EB4E596-A2D6-39D5-7E6D-22D0CA6B47CD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67" creationId="{70D464B2-7976-F56C-D8A6-3F100B2B63A6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68" creationId="{E5594242-5478-3AE2-9366-13BEE590EBF6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69" creationId="{EA512977-9FEF-7AC1-9865-BB805819FDD8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70" creationId="{CD0C342D-5723-82EB-CC61-845E3900B157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71" creationId="{0B42578B-A26B-A335-9548-7603DD027DF1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72" creationId="{547946A9-7F71-95EA-22F5-A91A3E030B5A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73" creationId="{D4F784AC-EF2E-463E-9406-9051243404F0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74" creationId="{7D0CD4CD-BEB8-D993-7D45-DAF10DA5FB9C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75" creationId="{FDCF96AC-DE55-2018-74D9-3B9E347015F1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76" creationId="{E93A1286-6999-18E1-22C4-48DCEB730D8F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77" creationId="{C165A2BD-730C-BA07-BD4D-FEDC92034E5A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78" creationId="{3A5089F9-C9A0-219E-8C9C-CA7F95CBE1A1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79" creationId="{A46E147F-B323-6C50-69B1-84D6DF1505C2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80" creationId="{ED8A9C1B-8FF8-C843-6B6C-E3083C3831A5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81" creationId="{2797F46D-2FFF-6D16-C063-1F1008392095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82" creationId="{CE73506E-AA75-B770-32F7-238EB592F86B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83" creationId="{9A176FBB-F9EA-2FD0-2FE8-7DF716DB19C9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84" creationId="{C1F64DDB-CA55-0279-302C-4CA73C5E78D1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85" creationId="{F08C822B-A7E5-899A-0677-57EF2F69AAE1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86" creationId="{C4F2A641-C90C-99D3-74B9-9741DD2DDDFC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87" creationId="{ED287583-062C-92B1-F492-5AEC3633D445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88" creationId="{B20397D0-090F-2844-8BFA-C84DDB43BC4D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89" creationId="{37FBB768-7B17-4D7E-6D2C-8F3F81343B90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90" creationId="{F0789C0F-E0A4-9120-409A-E5015AAADDE5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91" creationId="{1105BFB4-B2DE-278D-A28B-EC3C9E4FE348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92" creationId="{983D65F2-B765-DCF2-E114-76BA9F6E2103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93" creationId="{C830D840-6D9B-6D44-A885-FC7B9AE055D7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94" creationId="{41A8B762-E1D1-CB06-5D48-26CB264B7817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95" creationId="{031360AC-2153-CE10-AF49-A31E9F85F67A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96" creationId="{37AEF57B-4AB1-CFDA-144E-B06666EA58F7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97" creationId="{1FBA15C9-ECFE-D0F9-4BE2-A6A914E2C81C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98" creationId="{FB42958F-F3C5-784B-241B-C29BBA55D138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99" creationId="{53A53D34-EBAB-EBB4-3BA7-725EC73955C6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200" creationId="{058EC718-E1E3-4508-97F6-41A61FEDC4C4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201" creationId="{00D00BCD-E176-3F67-5B59-6B565C7AF15C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202" creationId="{BD558B6D-0F82-8651-F514-095379A5C304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203" creationId="{FC398047-8C60-781D-6C97-8FD1B8F1454E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204" creationId="{49766807-822F-B453-25C4-70CD4FE4C667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205" creationId="{CA4A9E5E-B0FD-A34F-D3A7-6489D7D46CC4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206" creationId="{5F2F55EB-FBF0-DE7B-6074-B480C05B01B3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207" creationId="{C2F29F6B-CFE3-8E3F-0026-029A59165928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208" creationId="{C7CD155A-9DFA-BE31-955E-3D12CA115DDA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209" creationId="{E10F7172-2D9C-5D0B-08FF-09BA94A8FB55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210" creationId="{B4EC99F4-406F-B902-8E52-FC9DD43BF748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211" creationId="{314EB65B-08EA-D9F4-0856-9979D05B72A2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212" creationId="{99765191-E783-68A9-6D7C-35787B257EEE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213" creationId="{FE11F6D1-FA62-8AF8-7318-C4627E57BC69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214" creationId="{2BC4420B-7252-0E48-8739-C1AED190F79B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215" creationId="{08DA71CD-E86E-B008-81B8-E5A9BA7767CE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216" creationId="{6C258F73-B4DD-7BF2-A32E-CF7B14CEE8A9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217" creationId="{C590326D-8C17-3208-F6A6-D93906C36738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218" creationId="{9DC32E1E-B143-C26D-26BA-8D44E7543C2D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219" creationId="{6C0DB594-00F5-B076-1852-120FFC89BC0F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220" creationId="{3DA435FA-4E10-C8D5-FCBD-158EFBF8E46B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221" creationId="{16EF3FEA-EBE6-BFC0-04ED-BE943FD082D8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222" creationId="{43B72FB5-EF80-91DA-798A-E452C49BD6EF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223" creationId="{43F1E1A7-EECE-AC93-FEC5-5B48BB18D893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224" creationId="{D5387CB7-D87A-0FAE-AC11-22F43566243C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225" creationId="{414491EF-973B-9919-6EE1-E64F7E8EEF90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226" creationId="{DFA0E9BB-5BF1-CCC2-5F2A-2B97B40DC97B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227" creationId="{3E92ED97-9641-A18E-0EE9-BDD8858DA856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228" creationId="{9BC43504-A78D-FE32-C1BF-1117B16EB03F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229" creationId="{25318129-C2D1-7B94-D0FF-C07BAD4C96E3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230" creationId="{DB7FE6B8-808F-64F3-2D64-561FC94A4B39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231" creationId="{CCDF7404-2AEA-0DB5-5F70-94E16AC6A18A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232" creationId="{22685B64-5DFB-4A1E-6FBB-8315F721E34E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233" creationId="{C64D3F53-49BD-1896-6745-A3106F763924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234" creationId="{9758CB34-AC41-1CF1-93F4-FCB5F69E9EFE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235" creationId="{E0DEAC0B-3655-22D8-0E3E-DE640B7EBFA0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236" creationId="{B8450233-0965-4812-FAC5-ED570BC76C8E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237" creationId="{53B0B892-3E02-33C3-F22D-BE5D41133130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238" creationId="{4E4E1570-6E15-0372-B094-9616D51BCE54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239" creationId="{52C578E4-770B-1F0A-E947-F59450B5D0D3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240" creationId="{E6255764-28FE-D2E6-80FE-3E227954703A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241" creationId="{5BD6C096-758E-3C6C-426B-614350E93ABA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242" creationId="{D5C3776F-5342-455F-69E0-1D056F7DE19B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243" creationId="{5D748581-956C-2821-E643-EFBB491DE0E2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244" creationId="{0D024140-8277-AF30-ABC7-437094936317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245" creationId="{38217C64-033F-4AF8-64ED-E8143775008C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246" creationId="{6F5CE931-C3D0-8455-50AD-07A0B64E8F3C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247" creationId="{02B0B6A8-A723-FE69-7C4A-B833742514CB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248" creationId="{BE4AD113-CFA9-3290-4907-549EA5186288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249" creationId="{865EE241-338B-96EF-46DD-A53F5C8BDAD4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250" creationId="{575A9C93-9C36-BA0A-553F-87A37680671E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251" creationId="{3892273C-39AF-ACAC-010C-0E9486B33F4A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252" creationId="{7BF3BFC2-26EE-620B-0724-DD12A6B7E829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253" creationId="{9952FC41-945D-1008-2FC2-447BCC0C1B46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254" creationId="{EF913A83-4FDC-5EB4-3EC8-031201CFFA53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255" creationId="{93B7AAA3-03D3-8688-9BD0-CBA5F60D570D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256" creationId="{36D256F2-0186-B123-AE7B-13F1BED3DF9F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257" creationId="{AEC61161-97D8-DE87-3FF1-0097F3EF26BA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258" creationId="{E4662861-2256-8046-8B89-5CCF3758727B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259" creationId="{64C8665B-7F93-D1AC-26FE-E0B822B17533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260" creationId="{0A558848-F52F-A3A7-FBB9-DEFED08AD7EC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261" creationId="{3E0483DA-5C6E-A1B1-0C93-2368CBA17312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262" creationId="{56B187AD-1BA0-D890-89E2-935758430607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263" creationId="{D17B106D-FEEA-25C3-005E-2BB448DC1096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264" creationId="{71BEF513-8D5C-7F51-572E-F4D4C173FA4B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265" creationId="{A1652703-B0B2-F4F9-86CF-28699F042C93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266" creationId="{F793BFFB-D3D6-DC1C-27F7-8D4264790A69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267" creationId="{4A69B3CB-146D-8821-08DB-8A4182A3B097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268" creationId="{BE061466-3D51-B0B5-0DED-AEDBCF40B079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269" creationId="{F7A4B1FF-7BB2-78F4-7D36-C4EB1936D905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270" creationId="{67AD9969-2266-780D-8BF5-D31E7B6B43AE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271" creationId="{DCF8F5AA-F6EB-CCD2-F6E2-800E7D9FF433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272" creationId="{291708FE-C9DA-748E-E7D9-8B2B1AD5480B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273" creationId="{CA786D80-8A27-BD50-1342-3AEFFD0FD205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274" creationId="{BC438540-C343-42A4-98BC-B7EF2E97A1B8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275" creationId="{368D17D4-3275-AF10-272B-09DF53FCB7D7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276" creationId="{B50A4652-594D-589A-E05F-DD5A09984C30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277" creationId="{BD2A268B-2307-DB7D-C0A3-0157457B7F1E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278" creationId="{DE529478-0DF8-57E5-5B1C-D2A05D8B247F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279" creationId="{3E1556EF-20D5-94B9-C7BE-E19075B9DD59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280" creationId="{0CA307FE-EB10-7E46-6C8A-FC2ADD865E57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281" creationId="{C8741B27-96F4-A0C1-37FF-33F9B5146301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282" creationId="{9FD7E4E5-1264-B4E7-EB71-283CCD974F6F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283" creationId="{D46BAB60-BB20-5EFE-0141-E6ACF9F96C07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284" creationId="{2A8A8C26-B917-3042-D584-E1CC6C43B9BB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285" creationId="{2A31666D-4DEC-1BCA-A73B-0910222B16F4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286" creationId="{01D179C1-96CF-CEFB-5BF0-CE4411D7E175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287" creationId="{CE18242F-ACAB-1024-AE1B-405A45ADD615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288" creationId="{6A89D389-5C32-406B-8BBA-44B9588614B7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289" creationId="{2DFE06CE-CBFA-518F-0235-BBA174EAD144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290" creationId="{9FCBECC0-F12C-3C99-F320-2D2C54A0388E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291" creationId="{0812D9F5-2CA6-B025-3754-EB1E7C9F761C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292" creationId="{7F732CBF-98DA-69A6-9D98-EDC2BB330AEF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293" creationId="{5AAEA8EF-F6CE-22FE-799D-12C7A47C5AA4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294" creationId="{D9F8C892-DF2B-43F9-7154-AAF1E3F4E0EA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295" creationId="{74F798D9-A138-3BCD-F6BB-25631D6AF558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296" creationId="{98F2B173-70B1-0475-F580-9F772DF87378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297" creationId="{C76FACCA-A271-AD9C-144A-725BD2EA211B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298" creationId="{1C38C0FF-54F6-84E4-CA65-C899F998B905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299" creationId="{84FAB224-A96B-E77A-1529-BC01061D5F2F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300" creationId="{FB13A529-99D5-AB4C-2366-B0B0C60BE75C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301" creationId="{C1898F37-A44A-44C3-635E-004FAA811F8D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302" creationId="{887336E2-626D-7506-E0A1-1034E19183F7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303" creationId="{581BA9DB-CEDD-177E-3FB2-027AD8A3A6A5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304" creationId="{74C07BA3-DB5E-5B75-5636-2C7ADC12FE5B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305" creationId="{BE2BC1A8-2A50-D539-2254-F0C96EECD53F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306" creationId="{5BCF395D-C34C-866D-7ADF-E2799B173511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307" creationId="{3C6FC95C-FCC8-5A80-D5B2-A8A860C3E2E0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308" creationId="{3F712B5A-81AE-B3DE-8053-3D31B5675E49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309" creationId="{6690D672-52B2-6DC6-0249-D760BAAE535C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310" creationId="{8EE593F0-B7E8-E938-3A06-96983D363DC0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311" creationId="{A7B67EEA-B7C0-D2A6-E1E6-CBB20551644F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312" creationId="{54BE4C25-0C66-39D7-1CAA-E4560009FC96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313" creationId="{C3F21A76-7B8A-20C1-4162-70C1ACA9D378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314" creationId="{BF223702-BE45-EB27-94A6-331A7294BEA5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315" creationId="{54BFC371-5B0C-F4E4-43FA-EA28615B4DAF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316" creationId="{EE032606-8AC2-625C-6D3E-AADB3C7D0DB6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317" creationId="{5ECE254E-A4D6-A0DB-C81F-43385E81B0A6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318" creationId="{9A1AB175-300D-C87A-1ED4-112F10F225DD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319" creationId="{66F2F231-26EA-3A07-26A5-98F14AE56F37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320" creationId="{E5D1EAE7-4EAB-628E-0E03-BDD4530BF470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321" creationId="{DAE24E95-E43C-8055-8775-0611D7CB8812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322" creationId="{63070C61-D0E6-29DF-1DF6-6E239DCD4C94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323" creationId="{899D15C3-1E30-4F40-42D8-25A081762DA9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324" creationId="{45ABED44-BE95-4A85-B6ED-01736274E469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325" creationId="{B594A74A-B7EA-A924-FC3A-209593388FB4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326" creationId="{CB659F0E-2EA6-44DD-C18B-111A136D4AF3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327" creationId="{675D58BA-3F5D-C851-2D28-0A64549D6DA4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328" creationId="{C0212CD1-F0E1-BC42-81C0-5C21A7F5850D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329" creationId="{32CAD09B-62D1-9F03-1D73-DAB4DEFA7315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330" creationId="{2105D2DD-989A-351D-4D65-DAB7975813AA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331" creationId="{FDDB3F8B-5759-C342-C99A-25B172C6D907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332" creationId="{8D626EE3-F077-5919-4606-5BB7B9EA2DDF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333" creationId="{67B428DE-E01A-B686-2A35-5E1BDD1ECF4C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334" creationId="{88E8A50E-9FDA-4975-4F4C-BF1F36704EF3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335" creationId="{A06ECB8B-3890-1E62-1E87-18BD7AC50170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336" creationId="{BC735A39-65A2-9B33-876C-A6FA15948BD9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337" creationId="{596091A2-CF09-B668-957C-08B6CB87EB31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338" creationId="{A0608998-2B72-D511-4E55-C95991106CFB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339" creationId="{3D4898FF-BCD0-9242-8ACF-A50891EA8183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340" creationId="{1AF514A5-604E-DDD6-415E-3D777478BE94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341" creationId="{A6F71C34-D4DE-722F-02C2-08F149EBA28C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342" creationId="{B02703E6-E4BB-A1BF-9645-5360A442FDEE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343" creationId="{BCB2DF54-D4F8-B37A-CE79-3A770205A9DA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344" creationId="{42D9B4FC-E570-18EB-2684-BA6E8F2DD1D6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345" creationId="{30CA403D-ED2A-8275-4F58-D56D10BF2DF0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346" creationId="{46760E90-3E77-2D12-BBEC-66EF7234EEA2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347" creationId="{7A5B0207-8823-383C-8A06-637FA2FC227F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348" creationId="{9371AC27-717C-FBBD-F8B8-1A416E08823B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349" creationId="{633488F4-9870-2126-F01B-3D4AC23842FD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350" creationId="{357755A0-CA2C-4413-F8B7-20E844B68669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351" creationId="{DEE235CF-EF30-4A69-7E55-70C068FF9A8F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352" creationId="{81958E22-3640-378A-AB69-1B1495743B84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353" creationId="{A8AFC69C-4044-924A-9726-3C4B0895547B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354" creationId="{8B6E66F2-8021-0A8E-B642-6F561569E830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355" creationId="{AF03C545-6975-CBDA-B4F3-7E5889E0942C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356" creationId="{8DA91408-56F6-33B6-6C82-F75AE7AF0A7D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357" creationId="{DDB1EA64-B2A9-262F-D1E5-E7E345A4FBA5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358" creationId="{E0D3DE9D-A87B-AA3A-A4AC-BF879122CA27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359" creationId="{B1BBA5F6-D682-6333-1E69-31A0B66973B7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360" creationId="{27126452-23F5-2C6A-6240-536E0528BAA9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361" creationId="{9EBC17CA-4025-5FF9-34FD-0441E4367677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362" creationId="{20072C58-C96A-0F01-7E92-8F8DE1573D0C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363" creationId="{7BD2095D-05A7-986B-20F0-362479B85041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364" creationId="{3B3AF601-B646-94FB-E22E-777C56E0C2E3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365" creationId="{F8A0F9B1-0C48-122E-53EE-766079942FDC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366" creationId="{E2735BBD-DFA7-0E55-2591-F2EEC56FA6CC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367" creationId="{75E8CF6E-C36B-28E3-F8DF-30510A09611E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368" creationId="{A36240E9-8EF5-71EF-017C-0BC7F933585E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369" creationId="{D2FC9B9B-DCD1-FF9E-855C-98E7F1400DE3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370" creationId="{5DED548A-E55B-7A9A-AC3F-ED1F1D8317EE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371" creationId="{33995F73-307D-F6D1-DA93-39563CD984C6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372" creationId="{7FC26B48-5661-6370-A79B-C0CF1D86E3FB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373" creationId="{04AD7847-030F-44F1-E5D4-8B414AEC9E1E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374" creationId="{34044CB2-5EA5-E8A2-DCD1-0E75B3FC9789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375" creationId="{AE0D1674-8ABD-183F-309A-0B22D6ADC319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376" creationId="{1649CEA9-2000-BE04-CA64-57FBEA59F352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377" creationId="{4A9E1D92-5DCC-0252-C54F-F341DA76084B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378" creationId="{11E8F368-61DB-14EC-81BD-24F59780A49F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379" creationId="{7314FD1E-9463-C8D8-987E-1BC95A119DB3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380" creationId="{66CDF0FC-71A7-B427-F30E-12B75EC080D6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381" creationId="{0BD1DFBE-0B95-6ADF-18CA-03A40499437A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382" creationId="{C051391B-DAAB-8CB3-5FE4-64EA826E046A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383" creationId="{E4A5499D-5328-FB9B-C6C6-1805F15FEB00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384" creationId="{8A9CA0D5-49DE-55E7-0F22-EEE0A2196A8B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385" creationId="{2ECE45EA-E309-1E8D-50FE-16E73BE51163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386" creationId="{1D25E3F5-A513-8A80-80E9-226DB33EB74F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387" creationId="{D55F99CE-E7EE-3B48-14FE-4A6689A78579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388" creationId="{F1B17F26-6D4A-ABF5-D00D-F4A297BF5F20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389" creationId="{357CA4BB-2AA2-F619-B391-6163C319A23D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390" creationId="{DA53CE0B-2A73-730A-D640-35090BB8C42B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391" creationId="{4253C6CB-1A19-9727-6A60-75AAB2F04FC9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392" creationId="{10D090BE-F3B1-43E1-5D39-3302536F6BA0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393" creationId="{74CCCCD4-F6CB-1F56-8528-154DA08F3B52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394" creationId="{C5C1FA5B-55E9-F4D6-D2E7-352C119077E6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395" creationId="{289A7F83-753F-1862-1B44-82EC2A9E2C40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396" creationId="{1BD5C987-1031-6484-28E4-7AE488CE5625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397" creationId="{E8B3B61B-FE66-FAAE-965B-87001521E116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398" creationId="{6EEB9AE8-5E8E-AE8E-81D3-48A7018D8F7E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399" creationId="{D30D7DC3-54C4-145D-1248-3969075BB9A4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400" creationId="{BE943A32-CC34-1C65-0DCA-6EE0A21F3B5A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401" creationId="{0267ED7C-80BC-B9A6-4E01-CED324B5A16B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402" creationId="{C38ACD9E-ADBB-DBD7-B06F-FD9BD0EA2699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403" creationId="{27D1DA95-E805-9961-BF63-B13384584F0A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404" creationId="{9AEE6FAC-7557-5034-6D05-1129A2FADB92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405" creationId="{D94E3259-1F72-CBE1-6AB6-595C3409D8F9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406" creationId="{83B8138F-E274-AC97-39F1-4F739B9634F1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407" creationId="{B21E1ABF-0F3B-A46E-1A63-BFD469A9F72C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408" creationId="{7E6024E0-264C-7B8A-8E75-37F9555DD065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409" creationId="{FA58C217-9699-C01E-53BD-0624573606A9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410" creationId="{3E4FE463-900B-8F39-E2B9-C8316ECC59FE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411" creationId="{FFA72D33-4472-7B94-EAAE-7D956355E85E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412" creationId="{8DE1190E-F3A0-6377-C73B-0780352478A0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413" creationId="{B4577B79-839D-FCFD-09BF-9C9BD2BF09AE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414" creationId="{A77E0AB8-8BC5-A1E1-7E0F-98A2CF37FDAE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415" creationId="{00C9C331-245C-9DC4-7ED8-23C242E335DA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416" creationId="{269DB9CD-E306-F7FA-E076-33FDD1F654D4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417" creationId="{F3CB6942-6A15-8A33-BE3E-10CCD3BF066A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418" creationId="{CA5EACB3-BF29-B705-80F6-6617D3E2D167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419" creationId="{E2960718-BE43-6C8D-FE1C-00CB2EA71D34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420" creationId="{1014FE6F-73D4-2A72-09E4-FD188F93B7B8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421" creationId="{D0688F89-AEE8-80F7-AF60-F71A91A64408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422" creationId="{053036DD-2AFA-A508-42FB-A5D9FFE075B6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423" creationId="{4B9AFFF3-5245-E32A-AA87-CD665894B202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424" creationId="{514428AE-C19A-B171-3874-72E1586DEFCF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425" creationId="{27F15E59-D1D2-2E44-A95A-9B688928A4B0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426" creationId="{866C7E33-EDD0-89CA-B34D-14A0D25D91D5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427" creationId="{ECDE16A9-810C-FB32-7526-3238F8552C34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428" creationId="{0DA32D83-648D-6056-E53E-90A1C7E7D95B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429" creationId="{623DF524-972B-FE83-7B52-4263AA7BA144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430" creationId="{8CDD6A6A-3A44-7078-9ED8-7D7A4A1877FE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431" creationId="{FDAE598A-C220-0B15-84F8-F5BC4AE5E2F9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432" creationId="{DE6D5BA3-794C-5CFA-B948-0F98EE79F3AD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433" creationId="{63D22A48-F6E9-2D77-9FBC-9FACD40F6981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434" creationId="{5F695997-C70E-D3FF-9FB7-2996362FC930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435" creationId="{E4D4D555-5D0C-C723-8756-631D1E012EFA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436" creationId="{F474107D-A5CB-5B85-1E52-16890BF77ABF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437" creationId="{5051C70B-7F98-99F4-D485-6441D2D375B8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438" creationId="{4B262987-1575-1D72-D271-833A51B4A3EE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439" creationId="{7A083E4D-4823-0BF9-D7DD-0F6F0D24226D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440" creationId="{13889C0C-412B-9F3D-37B1-FE12B5B1F517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441" creationId="{184FE5B4-D2B4-F374-3FF7-DD24E55091C3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442" creationId="{135492B9-305C-381E-34DA-7F938B004031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443" creationId="{8EC79D12-F66A-0DAC-6ABF-211A03640542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444" creationId="{43EC3739-786B-7CD2-8372-1A0AA75A873D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445" creationId="{532DC1A6-72E2-EE03-F92F-2F562E886905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446" creationId="{5DF6A1EA-90E5-E6B3-05A0-64E37B8CA01F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447" creationId="{E0391524-07F1-C8A0-97F4-06A7F3D16058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448" creationId="{EA26BB86-EA44-7B09-BAB0-F5A1E1635EE7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449" creationId="{467939D3-5CB5-FBEE-D82A-514F89AC6111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450" creationId="{68BF410F-8651-9818-E008-EA87C0FB98A5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451" creationId="{ACB42201-E4D1-7F71-CF7D-58862AE9D716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452" creationId="{32C69E1D-D217-0637-8981-211F6CEF20C8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453" creationId="{5823170F-A3B8-EC63-DC04-38115D5C4146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454" creationId="{00362C8B-734D-BF6E-8580-CB9961C87DB6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455" creationId="{67D09904-443B-FA84-BC76-E987A9B6B182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456" creationId="{44D3BFB7-30E9-06D1-98CE-EBEE2EE37126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457" creationId="{23941085-2C1A-5399-0177-039A7EB88395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458" creationId="{F6FD4AAA-D053-332E-5ACF-B3984CC39351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459" creationId="{0F34881A-720C-421A-6E6B-A5E216D0E0DB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460" creationId="{5C7A2217-074E-1BD1-57B9-EC1EA0E899B1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461" creationId="{E52A91F3-F899-77B9-1D3A-8C1B04335A85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462" creationId="{061E1036-04E6-24DA-3DCA-DD281FCA2928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463" creationId="{2D6C3C10-E82F-18E6-484E-0EA3FB9CEA78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464" creationId="{AA64CE51-D1AF-CE65-AD0B-645ED78FAFB9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465" creationId="{4DE4B815-D0BF-3D5F-8621-C349A4898861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466" creationId="{C18A137B-5B81-13A6-7738-C3997251FB9F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467" creationId="{F6A0C6E2-8635-0880-9568-496AAC6DDB97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468" creationId="{DC7E6D3E-4E73-BCBB-95E1-B7FDA69971AA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469" creationId="{F3C22252-84AD-DEF4-A1CF-B8F8D5DBCF6D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470" creationId="{119F4F10-E869-1018-BFB8-8DABF94B7FF4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471" creationId="{FE44F12E-AA1F-4433-90BD-EEACFCC59CA6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472" creationId="{D9454090-6783-3C7B-A8AD-7C77B332A22C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473" creationId="{4599F1B3-A184-1EF2-00E2-38137C6BFF8E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474" creationId="{8D222966-16D8-EC5C-F602-7A55A01C4984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475" creationId="{4FC5C3FB-02AF-5AB6-09F6-8682DE2C2409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476" creationId="{A296902C-1ABF-D47A-58C3-7A2E6A5A95CA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477" creationId="{FD219FBC-5BA0-1B9B-5917-BAFD01042B7F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478" creationId="{EC9E3FCA-4DB5-9D62-A37F-0D4EE0EC98A5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479" creationId="{D9B16CA0-12D2-66D6-BDF0-B35E8B5F5FF6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480" creationId="{8F81E8CA-4D14-660F-FE1B-673865F37DE0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481" creationId="{654ACBCA-EA42-4843-3A5A-71D4E04D043A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482" creationId="{D9396F45-C6A1-5788-5194-81B97AB12804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483" creationId="{C7F9C33E-AE79-57CB-2243-9D2B6EDD88F4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484" creationId="{ACA0B6A5-C9C2-77DD-22EC-25F8C54D7A02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485" creationId="{496F77AA-0A19-7F9E-CC4C-A7EDDA1ECC63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486" creationId="{A138F6DC-3908-BAB7-B64A-06E8E66308F4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487" creationId="{6959655A-45DF-54E5-DE39-3BBD705AAD73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488" creationId="{81335B4E-DD31-71E0-C4F9-200BA8466210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489" creationId="{3103FFF1-06B5-CAA0-2737-8A7AB3961082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490" creationId="{E3200629-5DD3-217A-86F6-36F37D815B53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491" creationId="{11103636-A3C2-0CC5-D69C-E7B84EDEC4DE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492" creationId="{5E6851EE-41FD-A6D7-A663-D3689793ED91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493" creationId="{D1054BE3-F28C-59DD-8ABC-8629B8F59345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494" creationId="{31D21D74-2E46-A61C-CA0B-B45F8B825292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495" creationId="{9DFE8B3D-93F9-B4FA-28D7-20CF871359AD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496" creationId="{8A5BDD49-7F56-5628-866D-E5F6F7DA8C65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497" creationId="{6C9E12F0-A874-F69B-0B05-535B33194169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498" creationId="{49CECA18-FE02-F9A7-96E9-B01C5D116ED0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499" creationId="{704046C9-56D4-1A51-4614-7F19B4D52F7D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500" creationId="{DC13FDAA-344C-F031-F342-E6CDE1C172BF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501" creationId="{63F6B1B7-B504-9DF3-CFF9-0202940BE987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502" creationId="{4B2D1CE4-6166-F07D-245A-0F78C1057C82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503" creationId="{AF97C9EC-1B07-3EE6-9DC4-97160F725382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504" creationId="{A1844255-50D8-2493-F2D1-51F7E1391352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505" creationId="{5932CD57-C80F-EEDC-8D28-7D0DDC366B7F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506" creationId="{EA8006D7-051F-8A4C-59E8-0FCE2CFB0A02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507" creationId="{DC886EFB-52B9-C745-E147-B45292A50AFF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508" creationId="{2FE00357-307B-9A56-3F53-2079924A70D8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509" creationId="{44A94D5E-C498-AFA0-C876-995AAD8320A7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510" creationId="{1E78A768-466B-CCC4-3448-4685E1EC3AED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511" creationId="{18DEC3B6-C61D-7F55-B00E-99CE95284821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512" creationId="{5B77533B-7080-DDC7-93AC-64DC0EED7F15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513" creationId="{3F58CEAE-398A-FD03-6468-F9D7A9161F89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514" creationId="{1ADAEF09-E160-6274-9A3C-A9859A48969A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515" creationId="{BBA01161-F7B9-FC31-2080-CD69E509440A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516" creationId="{B7EE53F2-7943-0B6C-B0E6-ACCF796A7694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517" creationId="{03676A06-CE51-E052-568F-81D19CA30FEC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518" creationId="{7F56A6EA-2A37-5291-9260-E2B84FBB0D8B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519" creationId="{43F1748E-E09C-79E3-C9DC-5416CCFB412F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520" creationId="{499DB20F-8F9E-B395-EB35-85B3ECA55F37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521" creationId="{6051778E-B2A1-F3C9-AF24-76F845EFA182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522" creationId="{C64E81C4-D83C-652E-B564-EE10587B0944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523" creationId="{407015E4-FABF-5E7C-FFEE-6CDA151A9D57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524" creationId="{A0529710-3F8A-632F-6B43-23FC91726063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525" creationId="{53DD8D08-FDE7-CD77-B408-5977BE7E86E6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526" creationId="{BF526F32-2056-526F-847C-56DD467CDD68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527" creationId="{86439AAF-F7AF-A260-8AE3-37501B904A74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528" creationId="{1FD15043-825D-CA41-5F12-9ED741896328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529" creationId="{53184E20-3878-FD2A-12AE-5C518CB20784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530" creationId="{5B955737-C369-C1A1-D2B9-E1C00D623B7D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531" creationId="{FC954E3E-2934-EE24-70CA-B89161379F15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532" creationId="{8343EA3A-2446-3BFD-9777-73CBEE41CBB0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533" creationId="{2A90C18B-0809-6E4C-4E53-9969964003CD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534" creationId="{EE48C0D6-4DC7-6D00-9561-E93DC88349D6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535" creationId="{65D3EF3E-01E3-4CB2-7821-364E81D89B31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536" creationId="{17A27BCB-495F-E3D5-BAA3-6AC944CB7E3F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537" creationId="{4E0C71C1-AD3E-9866-E63C-C0275DF66226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538" creationId="{11C20C0A-7044-715E-4DB0-CFBC1A3E0CF4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539" creationId="{8A556D4C-9BE5-FE96-709C-9E6CEECD9DA8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540" creationId="{00283B84-4E85-D7AE-55CA-E97D8F6E0AAA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541" creationId="{0ABDD70B-EEE3-443B-1EED-112D33210BF2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542" creationId="{EAD081D2-5D70-7EEA-B543-F68208D4CCE6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543" creationId="{EC0BEA2A-3259-027A-A6EF-299A91167FDC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544" creationId="{9DFF7347-15FB-DDA3-6401-558BE26F9FEE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545" creationId="{B9751A2E-3A7D-B22D-8D63-0960400314E0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546" creationId="{A410AEFE-C97E-FFAE-87E6-9AA36DA7E8B6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547" creationId="{31E00173-3999-BE3B-920F-732524C2D587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548" creationId="{EF0700D8-D806-78BD-98AC-AC682B488EC8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549" creationId="{FFBC8810-5526-822B-A545-CEB1EABCD9BB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550" creationId="{63DD3227-E0E4-4F68-59AF-0548736DCE9B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551" creationId="{52118F35-65E7-99AD-5F60-A8EFE9438306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552" creationId="{617BCFC2-11C2-D990-E526-4170CDBAD13E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553" creationId="{C7C24374-74FB-9B64-80D6-EBDC8712F69C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554" creationId="{6A92F5B2-2EE7-D659-6354-A134D6C1DF8B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555" creationId="{AC2E0F35-7FDA-A20E-2426-3E4B336BE38A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556" creationId="{C3D90C0E-A7AF-F6DA-D180-18AF68CF3FA3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557" creationId="{26DDB31C-4EAF-EE10-B968-713437F43DF6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558" creationId="{525CC83A-E191-0FD9-4FD2-328C5A45A24A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559" creationId="{E68ED2EE-9061-AE13-8AB1-D2F782972742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560" creationId="{4B267DE8-2C20-B186-F408-182EB3238D44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561" creationId="{A1368355-5638-C063-0280-04069E5CD3F9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562" creationId="{55206569-6B57-52C3-35E4-0592F04D7E2D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563" creationId="{1FE0BCA6-6500-F969-649F-2CFA4CC7961D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564" creationId="{C14E6C95-B1F9-C6FA-2CEF-6A5F9EDCFA68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565" creationId="{886929F5-0999-E234-EA11-122AB3F02A3B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566" creationId="{15C93F2E-866B-CB8A-9063-5125604818BA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567" creationId="{7EB4E009-DE62-1DFD-A0A5-59A285FDF6F7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568" creationId="{574F9837-A320-62F9-5BD8-19D0A1D0163E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569" creationId="{7359BBBE-D6E2-8545-B7D5-DB46CFA826E1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570" creationId="{62E1B850-A245-04FB-C2F0-CCF565DCE780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571" creationId="{69A78392-EC8F-26B0-879B-61EC1E4A6838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572" creationId="{8838A389-1817-39AA-FF01-E44126D2F4E7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573" creationId="{2A323E8C-6051-A9B5-67AB-BE19CE2EA88A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574" creationId="{80A72006-3065-32BE-2643-C491F6B2413B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575" creationId="{D323F92A-C7BA-A93B-830A-8D49A86623DC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576" creationId="{622905F7-747D-F657-1791-EAE85DE03AB7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577" creationId="{701074A1-22E2-62BF-797A-26541E46ECCE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578" creationId="{D4C9FF9B-FE1C-1419-7243-ED82E9BA9EA1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579" creationId="{D625E763-77E1-FE13-7C58-AC5B7269E949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580" creationId="{EA91D05B-B14E-E897-8CC5-6C4FFABF8D7D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581" creationId="{0C32B54E-163C-5219-C30A-0D37742CB70C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582" creationId="{979CD699-A7BD-895D-9D71-BE61637665C1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583" creationId="{A6E4BEFE-F379-87B1-4690-13C0694EACB7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584" creationId="{F4D16AEF-55ED-45C0-7107-57006CA2C020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585" creationId="{FC75D9AE-095C-A742-7C2F-E1A13CF31404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586" creationId="{F5EF180C-EAD5-C3CC-6472-4090E448B2B3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587" creationId="{D564C985-DB50-30FA-BBE5-CFE146587FCB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588" creationId="{BA96449F-8A56-1D06-913A-E3E4CF578859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589" creationId="{130BCF92-6094-3D94-FBB1-3E60B9BFBB94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590" creationId="{54546E36-C314-05B8-5A7C-FAF6D0A20769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591" creationId="{B5457AD1-2CDA-5471-C30F-DC749CE41EF8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592" creationId="{D27C5A2D-EB62-5355-F085-B8ED1C5E0A3F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593" creationId="{47CBB044-CC8F-2312-99B0-257E9C3F1C2E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594" creationId="{8DCBD02F-E200-8376-AAB8-0D1C0636297A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595" creationId="{4C81E5F3-EE6D-4097-B225-2006A68CCE6C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596" creationId="{F42CEFC0-6D61-176A-8DA4-C05087C94ED8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597" creationId="{031C40AC-FB2C-AC90-9C12-C25C78EBDFDF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598" creationId="{D6836BCD-021F-432A-8A2F-5CB73363CB8C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599" creationId="{AD7B4233-53ED-DD1F-CE38-8237BA4EEFD5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600" creationId="{10EA87D3-4476-06DA-4664-43389036FF7E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601" creationId="{B34297F0-85AF-9543-0927-9DD0A197C5BD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602" creationId="{0F6C7452-D643-E40F-F411-85589EB74D2B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603" creationId="{978873CD-67C1-FE09-9BBB-CF64E13EDAB3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604" creationId="{36C98761-A4B4-FEAB-166E-078D94217FAF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605" creationId="{3A953EE1-2882-74FD-B8DD-3F0D1F2477AC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606" creationId="{24F9DDDE-F571-BEC3-5B72-EAB8B37576C9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607" creationId="{5DD7433F-0BBA-1BE2-7A0A-A3011F554F68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608" creationId="{CAAD4CDE-8A12-86D9-CDC6-CF9CE58CE26E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609" creationId="{CE4CEB43-92E6-1600-EDE3-88314BC45A58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610" creationId="{F16094AB-6D9D-138D-DD64-AFAA9E490471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611" creationId="{74A5A0C7-5F6D-E144-CE44-D16BDAD74C63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612" creationId="{2787EA8E-4233-3669-4003-1FE6CADE72A3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613" creationId="{B02143AB-A000-015D-F863-7616DD622F2F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614" creationId="{D991B129-0C30-314D-5374-77DA049BA447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615" creationId="{92B4ACF8-8254-0953-DCA6-81A36ADF893C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616" creationId="{60736B83-B07F-2381-7DDB-9C1D1941351F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617" creationId="{C6B8B893-3A39-E8D2-F100-042B8B9E96F3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618" creationId="{D4EA2ECC-DCA4-6B40-52F7-40E321BC54F3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619" creationId="{7A0AE7DE-79C3-1BAB-E2BF-91426B594280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620" creationId="{9E96A754-DBB6-02DE-4611-F1031E2F2067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621" creationId="{4B8FEFBC-772C-EB02-E75D-D4FDC139A509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622" creationId="{5295A0B9-D5B9-E9F0-6D76-B6933885C83C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623" creationId="{10BD35ED-D351-526F-2477-0928E13240A9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624" creationId="{0EEE9EE1-296D-1C0D-3D79-D8BF1934846F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625" creationId="{821D84D1-F7F3-4550-2C28-3E72F7119D6B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626" creationId="{A89A44DD-878C-6B44-C985-6BA52669E442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627" creationId="{2952D9EF-E3F1-4FF4-1758-82CA593A443A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628" creationId="{4E41E5E4-31C9-2734-5F1C-F538E807E1DD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629" creationId="{3E6131F2-6EF9-6478-98EE-BC456D3BB8B3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630" creationId="{36B29FB2-93BB-78B9-0C7F-65D10030C03B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631" creationId="{AE2D9490-D4A4-318F-690D-7F23E9949938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632" creationId="{2F8977CA-D166-8FB9-FF37-B66801CF17DA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633" creationId="{8FD42FE9-E9C4-5E1E-11DB-911F4C8D9323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634" creationId="{A18F3E31-D240-28AA-5933-E553131D22BA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635" creationId="{9BD7F564-B869-D239-4664-19855EFA8EA5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636" creationId="{7A1DBAFC-4298-D2D7-C161-6A36F3ACDBE2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637" creationId="{E5680579-4C42-DC4C-4773-897DE27FFBFA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638" creationId="{0408FC71-0389-A32E-FFE7-7AB2F860D9EF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639" creationId="{954C426D-6524-0102-B2D2-DA5E1CCCD4B3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640" creationId="{9CE31754-050B-88B7-3B12-55795B8A09F7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641" creationId="{5641630C-20C0-1DF0-9ECE-0C8E91DD63BE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642" creationId="{9EA60C09-1EF2-1EDA-23B8-E3AB1AD037DE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643" creationId="{B67F0290-B281-ABA0-8CA0-1EFB5959E505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644" creationId="{4C4C7798-7FE0-28F7-21B0-183443AC65FE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645" creationId="{F415B71A-6CE8-8F85-1AF6-3A22FC915205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646" creationId="{3EB34FFE-7E0D-A12A-04B3-6F7217640AEA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647" creationId="{2A1F392C-6539-C7AA-8B9E-BC190E9739A3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648" creationId="{AE2EAC89-1599-3259-E377-6CD85DE0CD8E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649" creationId="{5D86F7D6-F28C-B443-E1F7-5960C77421EC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650" creationId="{93F320A8-C316-CDD7-4E1A-063F88094AB9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651" creationId="{517D125D-4515-F274-AEFB-8A121B3DB5A5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652" creationId="{BB9A4FFD-9F82-794A-05A1-0B615BD179B4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653" creationId="{E26D2935-CC4F-A466-3994-FD0CCD0E8442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654" creationId="{2AA60554-B3AE-70C6-90B4-573AA19BEECA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655" creationId="{1C734FBE-FC6B-0434-6684-9FE9212B38EF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656" creationId="{05F46F5F-B38D-92B9-C06E-20D5CFAAE129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657" creationId="{1402430E-100D-9D54-771B-64F15BD35537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658" creationId="{19CEC4BC-97AF-245B-6DAD-17B4E70B5DD5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659" creationId="{2E0F4092-FB4E-C4FD-4DC7-0D60895AD35A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660" creationId="{2E00A7D3-FC77-DEED-0115-37966BAB85A2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661" creationId="{45B2E13E-8DF7-0B7E-99C3-38EE8DE057AD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662" creationId="{2D514E19-0C9E-FCAD-177A-62158CE05857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663" creationId="{D6565185-A00F-EFBF-60E5-B1B37D164B59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664" creationId="{6EE938BC-8CA4-1974-7819-A5AC084AD79F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665" creationId="{1F62F681-2E55-9997-0C6B-BBD7BD9637CE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666" creationId="{0DC21D3D-71EF-AD30-0443-E61D957688CF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667" creationId="{D99D37F0-9374-27E8-8AD0-9FC476D9CA88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668" creationId="{3BBA7355-6254-93A3-7D0E-1601A8FA6F84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669" creationId="{0FA921D9-F4A8-B037-433A-4EB081934251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670" creationId="{373EDB33-1DC5-0694-EB05-8F68293F5011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671" creationId="{EDBDCB2B-AE55-FB7B-0A21-FFC34DD8A2BF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672" creationId="{B5D4F6C9-4A78-DFD3-7FFF-C1E9778B131F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673" creationId="{48C7D43F-475E-D5C6-4BAB-89992AD613E8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674" creationId="{981E7827-83B3-7308-6AF4-1B7CCB85DC54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675" creationId="{B53EB3FF-04B9-93D8-B727-BFFF842C10D6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676" creationId="{B4657EB2-BF1B-42B1-C673-87FCBA444D78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677" creationId="{6E1EA70C-45FE-F224-01C6-D84117B4C034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678" creationId="{CCFACB08-579B-F0F6-E9D3-AF5D6107F094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679" creationId="{63E8DBDA-FACF-5D4B-CC0F-E69125E31F5E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680" creationId="{C06E4AAB-537D-BA95-E13D-F91EBF593268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681" creationId="{97602F42-39AF-73F7-50D7-271ADFEC7123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682" creationId="{5E8CE027-EE0F-53A8-BBA6-174245E1F28F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683" creationId="{C16F64F7-4199-2AAA-CAB1-1E749CEA4056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684" creationId="{C9A86E7E-ADF8-F2C3-2DC1-5FC9665CF724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685" creationId="{A5A704F9-9081-DBE4-CB28-63BF4FCB3409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686" creationId="{0AB10ABE-6064-761B-1D92-EA092C866274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687" creationId="{57EC82E7-09DD-70D1-1678-FA5EE23155BA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688" creationId="{DBE75ED1-13F9-9BCC-D227-05F5C52F5123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689" creationId="{EA392A5F-BFCB-C4A6-2D94-9B4DBACBFF88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690" creationId="{3A0EDB58-46CA-6419-6C9F-64FDBDF7C37B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691" creationId="{4E22F238-D50F-5BC3-2647-BB273A18AA2C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692" creationId="{4E0299F3-6F1C-B9E4-1E03-A7B5C1E26046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693" creationId="{1B37D0AC-34FD-7DC9-9785-1F79B42FD864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694" creationId="{343EE6BD-A405-8130-B3E1-625A9696D459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695" creationId="{BDB0C386-20B7-983D-5EC1-0314127C1178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696" creationId="{A2E1C16E-271E-210B-DF2E-B576FA68E69D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697" creationId="{D08978C4-521A-410E-01CF-3B1D79BEF5B4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698" creationId="{6D7D8D2D-3EA1-C66E-8CA9-B9332BF43DF9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699" creationId="{B4FE0236-E026-A002-983F-9D35CA677D79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700" creationId="{652358F3-7A0C-5B11-986C-88B20197BC8D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701" creationId="{74EBDC90-2597-94A3-C57C-08D7435A8DBF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702" creationId="{6FFC6182-534D-7D99-C91E-A2687772FE3F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703" creationId="{0C5EC61B-C30B-10B0-FE39-AA4017485931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704" creationId="{0E58E7AF-7E4A-3613-F249-D80A36896B30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705" creationId="{7AC7A6BD-7188-928A-6A67-475A3B805907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706" creationId="{82CDFF4C-1D4B-B424-5A30-C24D5424142A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707" creationId="{C2110742-E05A-2157-D639-410B9514D56C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708" creationId="{2323556F-BBE7-8632-9C1C-F4B0C8E1BA07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709" creationId="{7A617ECC-853E-E6C0-E561-6D08CF37899D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710" creationId="{60836201-13F3-509D-47FD-D07474BDB774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711" creationId="{0718485E-ECA0-48DB-9A2D-4D5A3B78A602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712" creationId="{BA045EB2-CF04-E902-72C3-4C81D4775FBC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713" creationId="{1B25D372-9D5A-7061-C5EE-20A80371A74F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714" creationId="{EA849A5F-5A8E-4067-78C5-7D7DA5BBE03E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715" creationId="{9A6FD0BD-9DFC-C295-D09E-D936EB005F67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716" creationId="{13530C5A-D6BC-2CE4-8FA5-11D9AA821B40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717" creationId="{3C99BE45-E100-4A89-6E36-00F5A8AC4E92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718" creationId="{20ACDDF9-EE12-1710-71DA-B75ED5881C42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719" creationId="{BE643CEB-B558-08D7-C428-49FCE4605A42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720" creationId="{4EC3B7D9-28A6-BDAB-F4D0-D4642DFFEC0A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721" creationId="{479DE0F6-DD97-02CC-0AA0-A641DEEE2833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722" creationId="{E6759196-3E8F-1E68-D4C9-455BC86C3B1A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723" creationId="{9B1AD4EE-CF87-9DB4-A72C-BAEF2DCEDEF3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724" creationId="{DA49BE9B-2448-A6D3-2F9C-928AB058D510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725" creationId="{540D42B1-879E-07CA-C29E-C3028F4A1661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726" creationId="{6A503402-ED00-7648-B388-A11D8305F2AA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727" creationId="{A7482D69-619C-6378-E32B-114E052EC15B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728" creationId="{EB418A76-1FE6-9F11-5A30-5D4B38DE5980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729" creationId="{8C376B49-32F9-3E58-2808-72090FF468D4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730" creationId="{F045B945-DF18-BC9C-AD43-D79F19BA29D7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731" creationId="{58E6915A-3E59-CCD5-39AB-AE719A18A830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732" creationId="{47760654-C784-AAA9-A38C-8809186E1100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733" creationId="{DB0535E2-B674-5A1C-47E6-A19C4952F511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734" creationId="{574E8817-1645-C61A-6845-6B775CE76F22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735" creationId="{7B468F92-89AB-CB68-C0CB-34578E685158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736" creationId="{CE4A054E-FCD3-4FDE-A699-F40076B936A6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737" creationId="{05095144-7C0C-0B98-7C7E-051AC70E385D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738" creationId="{AE3F27D8-41A6-C9BD-89FB-148A2709D70D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739" creationId="{0239F367-7771-8F3E-9521-1DA01B6741C0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740" creationId="{E42C52CF-2921-52B0-BBD5-A51FD0888A99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741" creationId="{0F335500-28AB-7786-DA5F-E60A2A6FA387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742" creationId="{B807F81D-AD85-81F9-647C-421E760C07FF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743" creationId="{43263831-AA5B-4E28-FBB3-43A88D72C966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744" creationId="{D806C86A-E50A-69CC-C1AE-B288B9A45DC8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745" creationId="{4F7C9604-A623-97F8-B80D-5DB242F3C0CA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746" creationId="{AB77D62A-1DCB-ACA5-33AE-39D544F2D6DF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747" creationId="{5FB7A992-0134-C647-F535-1A039AA78D35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748" creationId="{5C7F7DE0-453E-725F-C3D3-7A2D229D552E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749" creationId="{71413421-7FD0-ECA9-5548-C0ADF5AAE92F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750" creationId="{AF83EEE0-3E0A-0501-3829-F47D7F70B380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751" creationId="{B01DF48B-914E-C5AA-0B96-2805EFBC6B3B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752" creationId="{CB75945B-CD31-9F91-26B9-5A02F1D5A678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753" creationId="{AD5DF330-675A-042E-EE8B-4B7B28FD54EE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754" creationId="{4C112CB2-AAAB-3CEC-EA13-0A9CCDFA817B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755" creationId="{8309B7D9-12D3-5C3C-8A8B-6BE784BCBE77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756" creationId="{4BC44C9E-E16B-00C2-00C0-6EFB70D15131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757" creationId="{F9CE110B-EEC0-DEDF-116A-481265DF810C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758" creationId="{22CEB223-AD0E-010C-FE4F-12A5D71B85A6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759" creationId="{5E3E8843-2387-DE7F-6D08-8DD4AD6BA8B7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760" creationId="{E4DEEF6F-8758-4352-4151-D621CE22FA5D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761" creationId="{04B9B53B-DFCC-A616-6B7F-571F35F95DEA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762" creationId="{60C424F8-C898-BDA9-DC99-71BF856A87C5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763" creationId="{E5838BE5-9B80-75C4-E55F-CE0067EC0FEE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764" creationId="{60BA65BD-6204-FA85-F4F7-6B0775B069C1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765" creationId="{80F00764-A15E-9DDB-59D4-5E5836C7F0D9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766" creationId="{69E0D0E9-5D41-0473-33F3-594C84413428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767" creationId="{C897A823-06D2-B66C-9D89-07D90199A51E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768" creationId="{0729C046-69FE-0214-9B2D-20758625ABAC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769" creationId="{BD7FFD73-303C-AC30-9A44-0B9A2166E30A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770" creationId="{7EE75BA2-722C-64EE-C87A-4F57E3CD6DD6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771" creationId="{306EC41B-BAAD-92EF-2AAF-6CE97BB6D422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772" creationId="{C1F28FD1-2DE1-26D6-44DF-6961BB913A2C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773" creationId="{374C4682-D7F3-3E79-E9C9-AEE445CBA734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774" creationId="{63CDB6BD-2CFD-98D3-8A00-CB09DE26C43D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775" creationId="{2D8B373A-775A-6E8F-56EB-D912A4A8321A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776" creationId="{08BEE371-1E8E-5EC4-BE17-CBFEF9CA0101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777" creationId="{66B35ED6-84EA-EEA5-84AD-6D96611B64AA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778" creationId="{E31177A5-BF02-B302-C37C-EB0262FF0FA5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779" creationId="{73B8DB18-D5CE-300E-81E5-E9D97AB83910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780" creationId="{0C105CB4-C325-CB38-5D72-A94D6E09F800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781" creationId="{9907ED47-BDDE-5D29-4CAB-2E97C4B8F509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782" creationId="{B94510F3-0679-1961-EDEC-ACC8EDD118E7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783" creationId="{B33D0A31-5D2E-78A7-AA0F-769DDAA0EAF9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784" creationId="{0787CDB4-F4B4-2D41-FEA1-93ECC10387AC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785" creationId="{04ACD9F7-C626-A2C9-6042-B368B44C4582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786" creationId="{83DEFB38-8CFA-4CC0-AABC-5C15F9FA9EBF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787" creationId="{A7CE4C2C-0C94-B67B-2430-E1330372FACC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788" creationId="{09C1D5A0-4AF9-A004-6481-6F0B1F0F035D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789" creationId="{3D7DD05A-04FB-93BF-EAB4-E3DE843744B1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790" creationId="{A5F3AC08-4CF9-C083-213A-D5C38FF98EE1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791" creationId="{3C5EE7AB-4977-4A71-787D-72C23A52CEA3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792" creationId="{B05D3DD2-DD58-3845-A49C-03030810F7ED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793" creationId="{ED5820DC-CE50-E04E-6A8A-96073F95FC5F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794" creationId="{7D7B24F8-1D26-088E-3F49-D9C391FD389F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795" creationId="{1ADCEF2A-5C11-90BA-B218-49C1153E3276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796" creationId="{EF6FC9F1-8605-25B2-A6DF-6F21BB11E51C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797" creationId="{FD94CCFC-DD0E-22C5-F747-E094AC698C90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798" creationId="{CD8E004C-934D-9D9D-429B-73731D8554E8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799" creationId="{9A769F3F-5367-4EA1-6B96-35D4121B9498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800" creationId="{84EFC62B-3013-FA11-6040-EC20F07F4BB9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801" creationId="{E050148E-8A8C-7712-9C1E-735AEEE9C1DD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802" creationId="{19C5F7E9-C926-B532-494B-CBD220360CD4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803" creationId="{BF03AAE2-6290-93FC-75CD-05FBD94C1BA5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804" creationId="{BAD96166-B983-0D80-0346-FCB07CAFBE62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805" creationId="{20AED948-8870-0653-F36A-E509730A3C34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806" creationId="{81B2601B-021E-7F07-5BA3-615FEC6E7570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807" creationId="{3111ED2B-6EE6-AC33-24E3-A7C9C29DAA32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808" creationId="{82A12F5B-F942-61C2-7EB2-783467E31216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809" creationId="{BC7A0069-2AED-DDC6-1E8A-1E793DD6C258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810" creationId="{FF1E79B0-A210-AD28-7772-2A2D8E221072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811" creationId="{C368F4F5-EF25-58B7-2293-26341A76DC85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812" creationId="{6842E2E6-0CB3-B282-B707-8E127B518F3C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813" creationId="{72EE8D1B-CE57-1F39-FC6E-926DF34973B5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814" creationId="{0188FFC4-2316-C60A-B830-23F7AD2D8B8A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815" creationId="{0F56FAF2-D1E4-E7D7-6CB1-8F1252B08977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816" creationId="{7D845CA5-02EF-00E8-8818-0076734EA760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817" creationId="{61C0DB78-9FD8-810B-E3A8-131608FBBA8B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818" creationId="{B1092830-6E03-A33C-0726-7714213CB4F0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819" creationId="{6AC80E34-99E4-D274-6F87-0A6608EA66E7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820" creationId="{41EFCA30-6DB8-AD4C-3CD8-DCDC8A11CC6D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821" creationId="{98EC7B83-609C-AC92-A628-AB03EB2F31DC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822" creationId="{9735F2CD-56FA-BB02-4300-F4F0E4BB8F19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823" creationId="{4853BEAB-84E5-E149-A352-64028E116E7B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824" creationId="{601B89F1-BE6D-A837-0241-16F5E20B9D86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825" creationId="{EFC4B9A0-92D6-CAA7-FEC9-586A54B7099E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826" creationId="{18FA04C3-AAB8-BE4D-15B7-A63EE0D3A69B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827" creationId="{071D3EC1-7386-73E4-466B-33D1027063DE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828" creationId="{63EC35C5-1D0C-9A32-ADFE-2FF3C4EA7082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829" creationId="{2340058F-A260-3578-C013-35F3300B7E2E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830" creationId="{34264B65-704B-97C7-35F4-672343FE4D98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831" creationId="{18EE992E-D706-5EBD-19A8-4281494A342D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832" creationId="{66D14F11-C6E7-94E7-4495-08F79651C0DB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833" creationId="{E10DF010-F708-29AC-FE12-334E9F405B37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834" creationId="{EBFD3A0F-7AD5-5928-A760-228E9AC70521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835" creationId="{F052669D-007E-AE92-6BD5-34FD0C88A674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836" creationId="{A333EF84-BCD5-3D7F-12DB-6D9003E4AC23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837" creationId="{B952D700-EA3C-4BE8-507C-A3308C5820ED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838" creationId="{6B0B0347-7775-1E92-7B1A-E0C4BFF780CF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839" creationId="{1D888943-7C32-4A18-9A12-FD4CDB6872BE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840" creationId="{589C9F4A-7B87-5FEC-8096-522172193A2D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841" creationId="{6B42D7E3-68C2-E1AC-A60D-B77E12E1387C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842" creationId="{C1C350E5-CB7E-8544-9F1F-CA7FB104713F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843" creationId="{558D36C1-E680-61D0-AA1B-C60DCE97B0CE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844" creationId="{71D2359F-A706-9CBE-904A-F13245DEC171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845" creationId="{302E07DF-67B2-B4EA-67AF-3C330F7C6FF9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846" creationId="{20D6B90C-65AF-104E-C277-4D295829A0B3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847" creationId="{F7B79A5A-4C58-7C49-A7B2-FBB92F2B5974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848" creationId="{AC452B59-E358-B410-88EE-687524590770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849" creationId="{348D525F-8742-1791-8BF0-132D599336A1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850" creationId="{1DB5B535-F9C5-1908-A51A-0ED266008905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851" creationId="{3E4BBF92-24EA-375A-0DD0-F5A8E53597FF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852" creationId="{6AA4B1D5-CD97-E23F-7FFB-3EF914A75DDD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853" creationId="{9EB2D514-2EDD-ADEF-423E-C0B3341DA7C0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854" creationId="{B928D1E8-ACE7-5951-E210-39673CC5E6E3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855" creationId="{8DDBD90E-422C-F5BC-111F-9D809301E7EF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856" creationId="{737E2F03-7F9A-CE88-CFC4-5C4B79FC100F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857" creationId="{3693F86F-2AAB-2676-59E0-6CC73101CDED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858" creationId="{D7D3FA02-9129-BD48-200C-568843BE5280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859" creationId="{DC32A6A7-5D1C-438A-9157-2AEC47FE9B78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860" creationId="{A7D204BF-BE7F-D15D-35A5-80B412D08B39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861" creationId="{1371D30F-1476-1031-1844-9EEE4ED17AF3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862" creationId="{4D1693F5-4B28-1196-8FBD-1245D33C9A4F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863" creationId="{5FA3A4BA-2394-D220-A9DB-B6E09CF53293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864" creationId="{CDED46D1-806F-4F37-4BFE-66AAD3B9C274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865" creationId="{48F04927-7303-1093-A8D4-4F6BDA0EDA11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866" creationId="{508E1739-8837-8F49-086C-05E428FA00BC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867" creationId="{892C53DB-3244-E64C-E77B-5B8625091B33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868" creationId="{0826E811-330E-5B74-46A9-0039D5223883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869" creationId="{49F11CCB-F6B1-BA72-E1E2-CEE366334179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870" creationId="{7496BF92-8365-9453-AFC2-A9EAE2D9FA14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871" creationId="{945D0449-555F-872B-B599-BFA63E340A51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872" creationId="{496D80BA-F5BF-0745-FEF7-7DE6E5F25942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873" creationId="{9A18E6AA-B5CF-8081-F821-DF53E78C67E8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874" creationId="{A9398BA9-D193-6DCB-366F-D4FB9745CDB9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875" creationId="{C73EBB8D-7353-BC4C-2B56-D905F0FD6DA4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876" creationId="{E8F1AFCE-90BB-9528-B5A4-450F04E1ECAB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877" creationId="{1AE8142D-2CDB-9196-91A4-FB663C43262C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878" creationId="{A1DD6CCE-FB9B-2640-5F6B-F7DE94BDF82B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879" creationId="{963AC51A-5C04-84CE-BE72-E430CCD6DDC6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880" creationId="{7B719482-4F60-3FEB-0207-6CDD642007A0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881" creationId="{915C3ED0-424B-9970-040E-CAC1897036CD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882" creationId="{5F7DEC1E-A296-00BD-3C1D-8474AD242216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883" creationId="{8900D0E6-8598-B89E-B6F6-5E2AEEAC7264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884" creationId="{B5E2348D-4B06-207F-7CA3-58093740A6A1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885" creationId="{27A76468-C770-3CDE-21FD-5CB2EF223F76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886" creationId="{24524938-D4BF-8B3B-E012-18F545E5D12B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887" creationId="{C0B3AB5F-1B89-6D99-4A8F-909F7822CAFD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888" creationId="{914F7FBC-7824-CA3E-F21B-C1AB478B66DC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889" creationId="{4A3BF113-1A85-8A49-1F6B-3C46DAEAE019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890" creationId="{71121D7F-1467-482E-FB79-DED3D59720EA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891" creationId="{93E40058-E7B7-A546-9CAB-2EE7DBFA66DE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892" creationId="{B2D91496-CC51-7CB7-0E7F-C97E866A7194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893" creationId="{5E300EAF-F435-765C-8F4F-5C061A5361D5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894" creationId="{8F107C5D-C654-433B-4220-EF7B440179A2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895" creationId="{9EF39949-27D1-21B8-BBA1-59714E18B42D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896" creationId="{C5994529-B409-E604-6E21-152CCC97A627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897" creationId="{023CB229-0D6B-3445-7224-C2866AF8B227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898" creationId="{FABF7B95-A107-2CF9-45B8-42351C1494CA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899" creationId="{DF993612-B64E-0037-1FB4-36210E752FFF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900" creationId="{9DB4D2B7-F7E6-2362-209B-46790E72754E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901" creationId="{5FACC4E1-B705-8531-245F-39BFE14E0501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902" creationId="{50E181CE-5DC8-5F6A-044F-272F1CCDB777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903" creationId="{79F3AC6D-314E-06FB-7A03-21EA0D87E56D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904" creationId="{8DE8EBD3-4923-82AB-D6EE-25E9709A3C86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905" creationId="{46A2B989-35CE-A883-C2D8-4B05FF31A4CE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906" creationId="{00249A5C-C405-A205-EC39-5AFCEAB80BC4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907" creationId="{2F6059BD-CD29-A04C-A289-ECA6568FAB62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908" creationId="{B3BC1810-354C-AF6B-74CF-343A6FDD7D15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909" creationId="{D3CDD987-314E-04B5-9131-D83E9A976BA3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910" creationId="{C83E9E73-F7C9-006C-91FE-10DE763D51CD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911" creationId="{4A871887-7141-153E-A69D-CE7AA675B07A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912" creationId="{23C044DF-D3F0-A6F9-9C31-4526190F5996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913" creationId="{96D08E8F-C6BB-DAB5-7252-2C2618AB3DE7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914" creationId="{2217800B-55EB-25BB-7B63-FC551C0ABE24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915" creationId="{EB598D45-D158-AC7A-311C-FBE595A1C0B9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916" creationId="{4895748F-365C-1069-720B-4AA6113EE25F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917" creationId="{822DF3B5-18CD-01DE-2483-695D7F0918CC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918" creationId="{E8EB9555-E373-4068-7D48-E7775C16EAB4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919" creationId="{81ABD4D4-C812-354B-C80B-3A20B6D870BB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920" creationId="{E95E9275-33C0-37B7-F729-9CC8837B43E3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921" creationId="{3E8662B8-8635-810E-B894-D370C1A82B31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922" creationId="{EA112585-0A59-05A8-7B0D-F545B934D4AF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923" creationId="{97B66C28-483F-6B04-1783-4F95BDC14A5E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924" creationId="{1241EE93-961F-66F3-0AB5-6A27B3CC2DFA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925" creationId="{B86E4FA6-3B24-DFFE-B157-CEFBFEF6D9A6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926" creationId="{BC024F40-F284-F7B8-2A19-708EBAB70B58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927" creationId="{E22C3420-7346-B154-B6EC-5425965348A4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928" creationId="{7D872499-1433-CF03-0729-258C309ED006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929" creationId="{C28B0832-85AD-C1DB-AD7E-425718545CC3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930" creationId="{9602FFDE-5DC1-A245-FBE0-A5329523C143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931" creationId="{46D4CCC9-9F21-18F0-0CC0-D345588427E3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932" creationId="{C1296BD3-A3FB-7688-164F-30830D409BB6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933" creationId="{D25AB773-8915-1607-6F75-58451922514C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934" creationId="{D1D6A780-E079-708A-4B38-F38AB0BCBFDC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935" creationId="{A2BFE247-209D-4EB3-B834-F8410BCAEE64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936" creationId="{E3B8D118-70E4-F21D-48FD-F1F1F8F7612D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937" creationId="{4E00188D-1295-4DC4-3200-6A7DC4C25D14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938" creationId="{EAE22C53-A327-4CC6-12F3-47F35EBB199B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939" creationId="{8383CB53-A2F7-6186-63F7-D7AD45A6D815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940" creationId="{DB066C6F-8CD8-82B7-B076-68CB6D6E395B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941" creationId="{38305D72-DF71-92E9-FB8B-877F3B1D3BBE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942" creationId="{265053EC-ED08-C3CB-B7BC-D34C4D305435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943" creationId="{6E53365C-FE61-7E85-4C8A-2FC6F22021BE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944" creationId="{A74DB691-C866-82B3-A22D-BFDDA1094B2C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945" creationId="{7D04F9F0-54F5-7E3D-1346-632CA303D620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946" creationId="{D055AD98-157B-5C08-FF27-AF8D994CC815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947" creationId="{36C17BEF-7659-005C-7DD6-65D04E45393B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948" creationId="{649293C1-D662-0046-A882-C642708ADB60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949" creationId="{C62E6D00-DEA7-CFD5-2979-59A83266A3C0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950" creationId="{9460AA05-4A13-60D2-11A3-518E9D0C78B2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951" creationId="{6281128E-CAA4-657E-2FAC-C72F0967671A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952" creationId="{D2CB8958-0195-0452-56BE-B6D89D6C0DF9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953" creationId="{2BFA772C-1F68-E80E-6934-75A1A4D0E451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954" creationId="{2E2AA4C1-5B8D-C3EA-EE68-D9EBC735C8D3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955" creationId="{6E9BBAB6-F2FE-FFB4-2B04-1DB5D53D50E2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956" creationId="{6D50CF1A-AE51-8C9F-596A-272C0BEDB250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957" creationId="{2E3F4814-7BA7-D51D-B552-60359E69A1D8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958" creationId="{0D56DC61-85F7-E5C6-8BC2-057C3F2DDA31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959" creationId="{9C560A61-BBEA-CCC5-BC14-C03DBCFB6043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960" creationId="{A80E1FA3-E5FB-E813-8059-6F1CC61C1732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961" creationId="{5B25B7F5-639C-3DEE-BA9F-16223E8FB460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962" creationId="{D3CF1925-B734-2B80-A0A3-EA239EFB2CBF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963" creationId="{7BE7E243-7429-7E59-F47E-22843A6E056A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964" creationId="{CF3E0FDE-D334-6654-4A54-51A08B0C8454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965" creationId="{5145FAF3-77D6-2D84-E485-02C423C8CC62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966" creationId="{9B20778F-9FA9-60D0-7715-2BB7DE60B179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967" creationId="{637E213C-FAC3-5260-61C1-6B4117C5A18B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968" creationId="{D0C4CB2D-94D7-A354-6FFF-47B7167AB9F7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969" creationId="{8D5FF5BD-C2E1-B4C6-6B89-C766CAC7A589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970" creationId="{43CF7A78-D26F-A688-6304-D16D83C9F7AF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971" creationId="{F31C5993-C535-916F-B2B7-2C85091D175A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972" creationId="{E9C33BFF-1448-435A-4B48-196876747444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973" creationId="{B5C2A4A8-6C0A-1813-598F-62A278D6E52C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974" creationId="{A2C7FEB1-E514-CA19-F8AC-1360F4963C34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975" creationId="{C56A2CC6-4F69-42B5-4F89-F3F388247953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976" creationId="{62AF20BB-F4E8-5A44-8CE5-75A2C3529FBA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977" creationId="{9528F4C5-5DCA-9269-684E-0286E4025F06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978" creationId="{B10D6705-AA09-D550-0411-A4244CFD31AA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979" creationId="{9C63FA25-06EC-1612-9805-5F3EE31C2784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980" creationId="{B65B6DFC-A16A-6069-DC3C-249351A21D3E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981" creationId="{EAB5AF1D-B204-7561-AB94-5B35D045FBF3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982" creationId="{DC4F3276-E261-1050-4A2A-5BCDB937B0C3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983" creationId="{CB351D91-1457-1412-222F-FFC88CF9ACE6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984" creationId="{2F124055-7648-A6FD-05FA-B02C4DD4382F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985" creationId="{544CD681-1223-A6A2-41D0-F43667453AD8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986" creationId="{E16F65E2-FD99-3B81-0093-83E179A51F6E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987" creationId="{259ADE47-2F33-695B-4033-FF9D0C1378BD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988" creationId="{5DF2BDCD-D4DF-79E2-D095-955D00994020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989" creationId="{95DFA628-E39F-9065-D9C3-B66B8168AB2E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990" creationId="{6C038522-F287-1F2C-4A60-E2F2C9B96165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991" creationId="{1C5862AA-8E28-5F6C-5072-77CF3373550C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992" creationId="{EE473955-FF66-7386-33F5-68065E415E23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993" creationId="{7CB80D7C-0060-47B3-EC87-81D62978C223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994" creationId="{D57F8C38-9654-3E31-A089-C1FCC58B9B37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995" creationId="{B0E0F440-D24F-7242-80D5-5E5CFF3A2480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996" creationId="{3F695FD4-5BF6-E0EE-4679-EBB0A91B16B8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997" creationId="{7978489E-CC83-EA31-2619-A22D1FD38FAA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998" creationId="{5032451C-3FB8-71F7-2A0F-490EC019FE2C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999" creationId="{16A31AB7-4457-D63A-8E59-CD2F43F5EDB4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000" creationId="{6CC425C2-FDA3-3D52-AD74-9B9DFC2BD98D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001" creationId="{22FD1995-7E9F-7386-8FE9-D4B1BFC168B9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002" creationId="{4A05733F-8B49-E5C9-C7D9-8C76A4FC451D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003" creationId="{2E585E83-4838-C43F-2C3A-72746A80152D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004" creationId="{C4B63CF5-1BD7-2ACC-E41D-560570E4E088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005" creationId="{FBC7C810-FB2A-5243-652C-284A4949792A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006" creationId="{F193C926-C076-D0BE-177A-34497B9B2CFD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007" creationId="{A81AC54E-70E7-C91A-D3B1-B12D691AB433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008" creationId="{52F7F987-A09F-E387-F193-06AA8B05FF21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009" creationId="{C119C16A-5509-6F43-4B27-707A9FB8DDB5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010" creationId="{561A914E-959A-51A7-EBE7-D78D7976A64C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011" creationId="{ED51F6EA-5A93-112C-7512-B2D4CF70E635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012" creationId="{2442EEF1-1F50-39C1-B14D-75DCC9680A2E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013" creationId="{D3F42D21-7492-594E-F182-6A5717B5C425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014" creationId="{467324D1-7329-0B28-736A-EBEB399306B9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015" creationId="{1003066B-061A-8B63-2E7F-DE9F98EA4A1B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016" creationId="{23B733C7-2483-6A2B-9AB5-EFBA2D0C17D2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017" creationId="{82DF646C-9A75-A777-D52A-4142A34A59D1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018" creationId="{3254C263-43B2-72C0-EAF0-E4308939FBDD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019" creationId="{7A0AE906-D36C-7F8F-9F42-58C39CD54299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020" creationId="{EC27ED44-2D79-8220-B976-4067C4BFC6EC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021" creationId="{B7CF3DF8-955C-7F6D-70D7-1681200E2CB6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022" creationId="{F9E21602-D8D2-1561-BF10-EF91D3A1B946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023" creationId="{752C08E6-609E-23E9-E813-9ED21BB89FC6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024" creationId="{20D3A047-753E-3503-B9DE-C1B5DBD22FF9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025" creationId="{FA0B7213-7C64-BB25-D133-A4A897E7EAE3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026" creationId="{F9C03042-83E2-CB8E-F0E5-114C2FE24F31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027" creationId="{A28B4EC5-60A8-1169-8D90-BE398E96DF24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028" creationId="{CE0E0C10-46DF-FED7-1313-C842D6DB95DB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029" creationId="{D669874A-C58B-D351-6A66-289D78D9BEC6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030" creationId="{B8B8BDA2-7F61-2464-D3C9-87E7972380B6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031" creationId="{F9ED4164-DB52-8FD5-9CC5-E2D953169381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032" creationId="{A484F4BE-8160-DCA4-73E3-64219219A3D9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033" creationId="{A1D85E0E-7F55-C8D2-1E29-D51EA0F031F6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034" creationId="{7A0129C9-5EFE-7071-B814-AA57BB2F0148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035" creationId="{1A493FD5-0995-B97F-AE7C-2AEDB567F9B4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036" creationId="{4DE27295-4533-99E3-BF22-6DC98898066F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037" creationId="{42ACC2F4-321E-AF4A-C653-96736A94566A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038" creationId="{DC57E128-5BA1-2439-D176-58AC29D57B2A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039" creationId="{C8F35FD5-03AC-99DC-6247-077ADA095A4C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040" creationId="{F2D9FED2-76C6-16C2-A857-3CB2CDA48611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041" creationId="{3E6BA0CE-B4D3-126C-13C1-BBCFFEBE0D2B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042" creationId="{64B72D1A-AD4E-ACDE-60A4-C62B1D498F0A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043" creationId="{58BE3ED2-798F-04D7-4EFE-F4034D400F16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044" creationId="{22AF5C3A-219E-F977-E5AA-DA48FEA7C677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045" creationId="{C09DFF59-63BE-2127-81AA-63275FA3E5B1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046" creationId="{DB32D36D-0864-7924-F5FB-24BE6995A413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047" creationId="{849E2B71-F21C-CFDB-E85C-289EBD21C168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048" creationId="{346100BE-E2E5-5AA9-1D36-26B3A4F37C72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049" creationId="{1C18EFD9-C74C-1D75-3D3E-94CFCE2F7024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050" creationId="{446AB23F-C602-75A4-5CB5-7896122D6A50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051" creationId="{6A7B522C-C34F-0694-608A-F21D70A8EDF0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052" creationId="{D8144D37-02A2-B076-A0A3-6268EA6A1C8C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053" creationId="{3BAB0051-0752-2070-FA80-F1DD90D1AAD1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054" creationId="{06E59FC1-75B7-11C9-4E0F-D9496435C678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055" creationId="{D74B9A52-F163-A071-A24D-D14ED673EE57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056" creationId="{02194BCE-E647-17A6-A7E0-95484880A3D9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057" creationId="{A0908712-3244-7FB6-B471-E7E1F25B7C0F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058" creationId="{30516E86-0B20-8B66-CE7B-2EEF355D7790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059" creationId="{A08DB982-F29C-7DA3-4D4F-662B92B2EF40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060" creationId="{9F1ADF16-9F9A-CB67-5D0F-08EC4A181A55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061" creationId="{B609B591-B3A2-BB4F-7214-EB5B0959BFCA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062" creationId="{86E37259-38BF-5927-91D0-7C4B41BD4D7E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063" creationId="{3A3203CC-23CC-5A9D-824D-DCEFC3B289F1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064" creationId="{313A0E74-86FF-BEF9-3AE5-5582063C5FE2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065" creationId="{9F3AB0AF-59D1-4A0A-CEF0-8FD20E35AEB9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066" creationId="{8E42B1B1-8523-8279-2B3D-A7811E73A181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067" creationId="{15A08172-4C9B-B220-1202-95F8063A8496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068" creationId="{DAA430F9-FD9C-BF0F-C041-B5693A3717A9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069" creationId="{BEAAEE79-AF96-6197-24AD-0F0E95D1DC13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070" creationId="{2E90A97E-AEA7-C020-D42D-B7A1A7CE30A5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071" creationId="{63F803F1-1A9A-87AF-77E2-EDD42179BBE2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072" creationId="{F5F247B0-B56C-506B-AFC3-5202D814BBE9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073" creationId="{294AD747-8034-F79C-FA18-C31CCA28102F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074" creationId="{20663494-58DF-039B-F469-50D273C3EF28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075" creationId="{51CF2C2F-6E2A-0BE6-7C78-67AAC89D0D02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076" creationId="{FD5D4DCE-9485-04EE-C53F-DB79CE014545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077" creationId="{0450FDB6-9036-2DD2-5D7F-592A47153C86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078" creationId="{69284580-9CB3-20CB-5EC3-2830D717E5D5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079" creationId="{D8DD799F-95BA-D104-B602-FDB2D85141F0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080" creationId="{1ADE205F-65AD-5566-82DE-5F01A9616D81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081" creationId="{585798E9-09DB-B4D6-A479-46799A50553F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082" creationId="{91EB4A05-4579-B52A-A4AE-39B0A9B8860E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083" creationId="{31FE8891-9E80-83FC-7C8A-F1D9D60D2F2A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084" creationId="{B09D70A9-AAB8-25EA-DC00-12394BB068E5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085" creationId="{353C04BA-5B40-ADD0-0E0B-96F4DE5CCD53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086" creationId="{5069CE48-82D9-A767-D7DD-F89AF8126668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087" creationId="{77758DB0-F6DB-AB2B-6B92-471F4F4121F2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088" creationId="{81E841F5-4095-61D8-8602-5B431102AEA6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089" creationId="{1BE3123F-AC04-91E1-6188-AA40B7DC0DBD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090" creationId="{428E5DB2-3280-0969-00A4-575A20141189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091" creationId="{67BBFD39-8AB1-8D88-2E30-239F2185295D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092" creationId="{8B649025-655E-45E9-E025-F680AD6181D3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093" creationId="{0FFE82F7-1655-A8EA-D54C-49B18DA7560B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094" creationId="{309EF3BB-5F98-07BF-8654-A02DD1EA4400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095" creationId="{17A4BBA1-0919-85FF-259F-75CEFEA33FB5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096" creationId="{783B38D6-887D-4B93-9E19-0618258CF483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097" creationId="{A3DA168F-86A0-2E7E-69DF-E1AA72F0FB47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098" creationId="{9A230FBB-C4AD-9611-15CF-BAB15E30445B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099" creationId="{328B1478-6343-6F96-BCF8-9C471ADEAB75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100" creationId="{F75B7736-435F-257A-F400-37473A112423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101" creationId="{6399DC20-2E2C-24ED-D187-FA970DF6370B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102" creationId="{3E556ABB-6C7E-26B9-53FB-5C3979FD8E7A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103" creationId="{DD037BEA-8E93-1C4A-81A3-74CF33637AFB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104" creationId="{4DE3D9CD-CE6B-83EE-9AA6-4F74AAA3F488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105" creationId="{60144473-5319-2969-489C-1842DB545C14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106" creationId="{4892C9E1-DEC7-D590-BFE4-42E58146D8AD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107" creationId="{59B4BA22-A0C8-9F69-7614-9E42F0DA1C24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108" creationId="{E3350C9F-80C9-776F-2DAE-F3AF8D7F1177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109" creationId="{F34C799B-165D-DF08-A950-B016522AC91F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110" creationId="{F25BFCF7-906C-199D-58F1-480ECE45402E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111" creationId="{F3EFCF0B-CE7D-B159-E96A-B83D8CE2F896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112" creationId="{94C28CDD-82CC-5FA4-413A-2DCAFC7E44D9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113" creationId="{6BA4FDAE-8B71-67AD-2D3D-7E8CC66EBDB2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114" creationId="{887B0FFA-2EC1-52AB-D127-0E6FA6CF3654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115" creationId="{B5DA54B6-F35B-D46A-7228-7AE81B3601BD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116" creationId="{D3C8A682-F9FC-886B-FC56-0B330088CF2A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117" creationId="{08666BFE-FBD0-EC3E-C87F-E6283504FA20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118" creationId="{0DCF1A99-7A06-49D9-D092-982C2AC462F4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119" creationId="{371070B2-C413-1751-C84A-D8F1E628EFEC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120" creationId="{6EEF125C-369F-FC70-888A-E5D260C25137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121" creationId="{1A0E7FB5-5F77-C0AF-04C0-029406B2839D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122" creationId="{CCA8A407-7530-3B67-BD81-81FF8023D8FD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123" creationId="{EC8A24C1-5E73-31D0-0C7C-ABA0E6EF406B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124" creationId="{D6B65F6F-0B4D-E05B-12F6-482370D2E69A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125" creationId="{08FE23FD-A830-F15B-A977-7572826770E6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126" creationId="{D827E6BE-797F-62F1-A9F6-17C549FA6739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127" creationId="{2A0032AC-18A1-E208-C5EF-1460881213C2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128" creationId="{4CF26CAA-F9A0-8E80-03AB-BD19041F9E44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129" creationId="{CBD4F927-8364-F01F-AB8A-4D8462C8A0FB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130" creationId="{40749AB5-92E8-ED2E-30EF-80768E13475F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131" creationId="{99FAC95C-68C7-F36D-E71E-410A6E11E5C0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132" creationId="{E0BAA849-FE5F-5EA8-477F-289EDC8B321D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133" creationId="{B0117A5C-8A21-A3C3-1369-1CAF40BBC3DD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134" creationId="{ED4A6300-4F03-E275-C8F6-B24BAE3B4413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135" creationId="{76D9B656-88F7-4F77-12C5-3EF3EE15A5A5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136" creationId="{DBA49E4F-D5B4-6954-8D3D-E977F257BDC3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137" creationId="{6EAA39A3-D2CA-17B7-3294-B446BA683F63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138" creationId="{D499074E-0AFB-7AB2-91D7-DE3177CA2888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139" creationId="{D94610E8-D7C2-99EE-A528-E127463E43EA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140" creationId="{32E479D4-86A2-7DF5-AED6-1D951D8B6E29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141" creationId="{EF72263D-29B3-C592-260E-DD8AC851C56B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142" creationId="{1D045177-9121-BEE5-A2D3-C30D6BE11DEB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143" creationId="{E0282BE6-7F5D-ECBF-33C6-61BC4F5715F1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144" creationId="{3F3B7A00-3C10-23F9-916E-C04F2E68DAD8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145" creationId="{A92FF758-9388-0D42-D7E5-4E8D3FB19146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146" creationId="{656CDB87-98C1-5686-AC1F-CC630EE08CD5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147" creationId="{FBFBDD43-6EB4-C3CD-9472-E75AC86896EB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148" creationId="{01423364-9D40-94C8-E885-B2BADA5612FB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149" creationId="{6764055E-E306-4AB9-2C8D-6F5B2962378E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150" creationId="{80B003EC-D105-0756-A43C-F61D065BA9ED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151" creationId="{10511651-D163-4C5E-88D2-DA98840F408A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152" creationId="{9B9C8F72-CBE5-E9AA-9330-7E9541F0B25A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153" creationId="{D62F6D86-E9C2-F9F9-AFEF-9A75E44B5D26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154" creationId="{6C7F4909-7434-FCB4-9695-C63A11DA50EC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155" creationId="{D6B1D017-397C-8613-D981-89FC796A8A4C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156" creationId="{54281FE3-EAB4-C6E0-448F-AED42D6F6019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157" creationId="{4761021E-D38A-3FFD-E5BB-65183B0D5C4E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158" creationId="{86B28C1E-6B83-713A-F9B0-4A38F3921CE1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159" creationId="{862CD401-223F-4FB1-7C15-A0C62FD14B57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160" creationId="{0F304EAF-F18E-5167-0361-0AEF3CFD38F1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161" creationId="{0F33F0F5-ADC8-6796-14C9-B045198D0F4F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162" creationId="{ECD4B43E-ED29-0226-A7AE-72204C78C8FF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163" creationId="{89282348-A32F-1BBE-E3F2-492525A32072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164" creationId="{B62355AD-FCB0-5038-CFD8-D79814522237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165" creationId="{F54EDBED-BCED-D1A4-33F7-9C880A2D79A4}"/>
          </ac:spMkLst>
        </pc:spChg>
        <pc:grpChg chg="mod">
          <ac:chgData name="Heiko Klare" userId="d7b0efbd-a5a6-4d7d-acbc-3da3b9cc1b4b" providerId="ADAL" clId="{42BB5D34-7A67-42A0-868D-31A53ECA7E37}" dt="2024-05-14T12:04:53.546" v="11990"/>
          <ac:grpSpMkLst>
            <pc:docMk/>
            <pc:sldMk cId="975458850" sldId="448"/>
            <ac:grpSpMk id="1" creationId="{00000000-0000-0000-0000-000000000000}"/>
          </ac:grpSpMkLst>
        </pc:grpChg>
        <pc:grpChg chg="add mod">
          <ac:chgData name="Heiko Klare" userId="d7b0efbd-a5a6-4d7d-acbc-3da3b9cc1b4b" providerId="ADAL" clId="{42BB5D34-7A67-42A0-868D-31A53ECA7E37}" dt="2024-05-14T12:04:53.546" v="11990"/>
          <ac:grpSpMkLst>
            <pc:docMk/>
            <pc:sldMk cId="975458850" sldId="448"/>
            <ac:grpSpMk id="7" creationId="{8ADC29A6-C998-B69B-2A32-DFAAB0B1F839}"/>
          </ac:grpSpMkLst>
        </pc:grpChg>
      </pc:sldChg>
      <pc:sldChg chg="addSp delSp modSp new mod chgLayout">
        <pc:chgData name="Heiko Klare" userId="d7b0efbd-a5a6-4d7d-acbc-3da3b9cc1b4b" providerId="ADAL" clId="{42BB5D34-7A67-42A0-868D-31A53ECA7E37}" dt="2024-05-14T13:26:35.376" v="15023" actId="1035"/>
        <pc:sldMkLst>
          <pc:docMk/>
          <pc:sldMk cId="145644249" sldId="449"/>
        </pc:sldMkLst>
        <pc:spChg chg="mod ord">
          <ac:chgData name="Heiko Klare" userId="d7b0efbd-a5a6-4d7d-acbc-3da3b9cc1b4b" providerId="ADAL" clId="{42BB5D34-7A67-42A0-868D-31A53ECA7E37}" dt="2024-05-14T13:25:56.551" v="14908" actId="6264"/>
          <ac:spMkLst>
            <pc:docMk/>
            <pc:sldMk cId="145644249" sldId="449"/>
            <ac:spMk id="2" creationId="{C1184797-4EFF-6A45-34E8-2708FF7DA40A}"/>
          </ac:spMkLst>
        </pc:spChg>
        <pc:spChg chg="del mod">
          <ac:chgData name="Heiko Klare" userId="d7b0efbd-a5a6-4d7d-acbc-3da3b9cc1b4b" providerId="ADAL" clId="{42BB5D34-7A67-42A0-868D-31A53ECA7E37}" dt="2024-05-14T13:01:07.458" v="14313"/>
          <ac:spMkLst>
            <pc:docMk/>
            <pc:sldMk cId="145644249" sldId="449"/>
            <ac:spMk id="3" creationId="{CF770CFC-B58C-BE52-BCDA-DE43DC755AE7}"/>
          </ac:spMkLst>
        </pc:spChg>
        <pc:spChg chg="mod ord">
          <ac:chgData name="Heiko Klare" userId="d7b0efbd-a5a6-4d7d-acbc-3da3b9cc1b4b" providerId="ADAL" clId="{42BB5D34-7A67-42A0-868D-31A53ECA7E37}" dt="2024-05-14T13:25:56.551" v="14908" actId="6264"/>
          <ac:spMkLst>
            <pc:docMk/>
            <pc:sldMk cId="145644249" sldId="449"/>
            <ac:spMk id="4" creationId="{34661A11-FDBB-9C18-0613-F7BD30958BF3}"/>
          </ac:spMkLst>
        </pc:spChg>
        <pc:spChg chg="mod ord">
          <ac:chgData name="Heiko Klare" userId="d7b0efbd-a5a6-4d7d-acbc-3da3b9cc1b4b" providerId="ADAL" clId="{42BB5D34-7A67-42A0-868D-31A53ECA7E37}" dt="2024-05-14T13:25:56.551" v="14908" actId="6264"/>
          <ac:spMkLst>
            <pc:docMk/>
            <pc:sldMk cId="145644249" sldId="449"/>
            <ac:spMk id="5" creationId="{9CC02EFA-AA60-C84E-2CBD-B6DDD17BD161}"/>
          </ac:spMkLst>
        </pc:spChg>
        <pc:spChg chg="mod ord">
          <ac:chgData name="Heiko Klare" userId="d7b0efbd-a5a6-4d7d-acbc-3da3b9cc1b4b" providerId="ADAL" clId="{42BB5D34-7A67-42A0-868D-31A53ECA7E37}" dt="2024-05-14T13:25:56.551" v="14908" actId="6264"/>
          <ac:spMkLst>
            <pc:docMk/>
            <pc:sldMk cId="145644249" sldId="449"/>
            <ac:spMk id="6" creationId="{F0FB065F-4279-FFE8-AE15-6CB37005C5A7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7" creationId="{F29AE98D-AFA2-D725-4C32-1B45D41DBEAF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8" creationId="{9F6C9E72-E369-07DF-E656-83756E9E34E5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9" creationId="{30BCE614-5CA5-B662-FB2A-A90AC64CB49C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10" creationId="{E20548FC-671C-62DF-32D6-96BD2ACAED90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11" creationId="{ECDC71E7-30A3-AE3B-1D44-0E14E7BB215A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13" creationId="{0EC3180C-D40C-0620-8E03-0666B172DB9D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15" creationId="{20F11449-9C4B-72CF-B55C-D6CCA9D2557E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17" creationId="{1683E49C-E0B5-B609-5734-4AD187965AEF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19" creationId="{A10B3BB2-BC6E-2206-2B1F-6F599987AF25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21" creationId="{DACFC50D-DDA1-0C99-5994-8CCE7BAE9BAC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23" creationId="{C6DD6302-DA1A-313C-94BE-F77F840278C3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25" creationId="{3C8E44CF-90A6-9028-5BD5-D0F01F93E0D8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27" creationId="{31D2761C-A17F-3206-77CC-79DF6FA3D516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29" creationId="{117A82B3-6029-D1C5-BF3A-997E21602669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31" creationId="{762709E9-F038-B9AC-05DE-D8686248B388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33" creationId="{CB1E0D95-08FE-9D05-79BF-685A581B0CCB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35" creationId="{7EE023B3-B0F8-58F5-80E5-766C96A7032C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37" creationId="{F296AB28-1E00-52FD-67B0-7DE2B7B5C8DD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39" creationId="{FF5F26B6-2121-E394-8DED-732F11EBCC9A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41" creationId="{1E4FC607-2024-DD5F-CAD9-238ED9F85C5A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43" creationId="{1F7DCDAA-93F4-2690-5BE9-B1831D1A3A98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45" creationId="{D5C58C85-C087-CA12-828F-5C3E3F2A2D22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47" creationId="{DE6D78A9-F856-3A90-5ED0-FBA46F68E1D1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49" creationId="{F777937E-E3EC-44EB-6B2C-052F79D07E80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51" creationId="{775FB03F-F768-3646-9B79-66F3058AA66E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53" creationId="{3B2C2C8A-7BBA-61EF-8C28-D60881D54498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55" creationId="{7C2113E2-E9FC-3835-CABA-54F8B28E8B6A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57" creationId="{F96CD8C4-6014-6E6E-D0C9-D1A2B472D1D6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59" creationId="{7D672C06-21CE-8926-C7F7-D5081FEABF3B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61" creationId="{22710B66-6096-1024-2F26-6277147843DD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63" creationId="{12C46458-E317-11E8-0311-F058D3BBBEB4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65" creationId="{92A61DAF-FFCE-2816-ADC9-2890D9E56609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67" creationId="{68AD936F-E232-28BC-20C4-2AB1D96F4338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69" creationId="{07EAFAA6-2BCB-FB1E-C6EF-363EA141DDC4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71" creationId="{3240B3DE-B2A9-6CC3-C10C-143EEBF1B01C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73" creationId="{D05B323F-4A4A-FEFD-62C8-A18D6C4CDF07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75" creationId="{17D2708F-D366-2D67-80AC-976F5AACF790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76" creationId="{E24774C1-66F4-883E-D20A-C74B8C33B0DB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77" creationId="{D064C5ED-B904-686B-A870-DCA83D44C235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78" creationId="{B24457CA-49CE-B9E6-8C89-7FB3239CD810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79" creationId="{E8F5E0E1-8A64-AB23-D721-B3BA3204DE47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80" creationId="{64BC9035-FCC7-7D17-5FB8-3D4599D2125B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81" creationId="{68D6F045-102F-F9A5-A997-7C57663B7BF8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82" creationId="{BD60B39E-351A-F6B7-FF40-BB74F0DFE7BD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83" creationId="{A56203E3-B305-25AA-78B0-E17FAEE15B78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84" creationId="{B2CF4681-A921-C20B-D61C-D51A110ED73C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85" creationId="{C6E7FEA5-2F2E-2D72-E682-16DF62E1C374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86" creationId="{73D8C993-55D7-31F5-C01B-BAAF361B4F6D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87" creationId="{D524830D-D7AD-FAD8-411C-C5170E673C28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88" creationId="{A88611F0-BA99-12D1-1FCD-39C8343B818A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89" creationId="{7909DB92-A9B9-1A0E-ED09-23D8C137C431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90" creationId="{4DAABC04-8211-1507-6EEA-B67F37B2FD00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91" creationId="{FB39BB87-1A1A-85FB-02F5-FE8BBACFDAB8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92" creationId="{7329A101-4182-CE3E-005C-2BF8B2CC0361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93" creationId="{C9DAE41B-A67C-0EF9-5242-DCBF3D37511F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94" creationId="{08126261-4A61-15EE-1727-40F4E9C31D19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95" creationId="{C30C975A-A88C-0126-3477-C59639B69DA0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96" creationId="{844AE01C-72DA-7392-5677-3C6873B054F7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97" creationId="{09655F6B-5856-3E68-75CE-D2A675BDBA4E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99" creationId="{7F1A44DC-2A5A-890A-89FF-1B5ED3E92A47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101" creationId="{5858DD59-FAC0-7493-CC4C-8EC75A89C092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103" creationId="{9C355F5E-91F9-B3A8-1FBD-73235153108A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105" creationId="{696B586B-9F7C-4917-32E4-DF59120DE2B0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107" creationId="{8C2C7C4E-2869-B50C-8424-A0CEB13C7E1D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109" creationId="{32A60995-AF3A-9894-7CAC-0A7411BB6AB7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111" creationId="{DECC4446-1A15-B36D-E563-0DBBE31288AA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113" creationId="{2BC38F0F-6860-9AD4-C5B8-7F64AC415D2C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115" creationId="{B8B1458D-1B65-214F-757D-06C9C41251D1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117" creationId="{A534BF35-F50C-2B4F-3665-2009C20F49C4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119" creationId="{64B092F4-3BED-3EBB-AECD-2B839A929061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121" creationId="{D94402D9-08A9-A5DD-D01A-561DDE0791B3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123" creationId="{7D5BF1D1-06A4-2F6E-2D05-04ABA71E25AE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125" creationId="{ABBAB2A1-8125-2DD6-9FB5-1D0C3E482A8D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127" creationId="{359EBDCB-91A9-16AB-DE11-18CB89C8ED25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129" creationId="{90195B26-C46D-A3CE-0AFE-0AA135C52C15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131" creationId="{1820BB21-0837-6AAF-47BD-30E997BB09B6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133" creationId="{F5E3B65D-0E9E-4F92-18DE-4D4DFD498E1A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135" creationId="{E3BC69C4-E752-6DD5-4BEB-6A1FEFF0C058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137" creationId="{284AE4E4-7C5F-CC89-002F-25CC28F2544C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139" creationId="{19FDA53D-BEA2-90D5-6056-BF5BF06CAC05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141" creationId="{CAA147C6-9CD8-2D7D-F3FD-453F34CBE022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143" creationId="{CD19BD7E-C3F6-9976-C171-7B003213B188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145" creationId="{409F8DD7-7B50-8DFF-9775-92591B642B8F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147" creationId="{FFBAB91B-CB06-1881-4F8F-30AD3BF5C8AD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149" creationId="{EDB3DD9B-EF8D-D433-F0C3-4A32B7DA0108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151" creationId="{60A9697A-66BC-296E-C722-C7836C3C9638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153" creationId="{D611BAFA-6AF5-B5ED-09F6-FA8AF599B1A3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155" creationId="{D919C034-72BE-85F4-A8C8-2F3765AC5A8D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157" creationId="{5166C63D-5FAF-A0AA-CB07-695DB653D082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159" creationId="{CFE9198E-1428-CDDD-7DC1-BBD395BE322E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161" creationId="{610B7E18-34AC-2FC1-632E-FB5AB44A576B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162" creationId="{71C3DE23-A02A-B244-1F14-11EEFD98D882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163" creationId="{0020FAEC-5DCD-E0CC-2B1B-D70720A4A23B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164" creationId="{AB6763C4-73B7-D22C-32EA-52D767CAC636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165" creationId="{18B77CE5-4CCF-7DEC-4588-1DABA0A88E81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166" creationId="{C3724FAB-7834-1BE9-C66F-F355A51D9BBA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167" creationId="{0BFD0109-A33B-9BDE-55B1-EF25EF27FD60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168" creationId="{3A5071A7-5CA9-AA0E-A41F-539BF7C5190D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169" creationId="{A51F13CE-C65C-B505-6FE9-D08999FB51D3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170" creationId="{7A891AA0-541A-67CE-CBBD-5324705E3BED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171" creationId="{B827A70C-9546-83AE-935C-94FFD9B11C4F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172" creationId="{B6ADF2BA-C134-2728-CB36-0D5C2D536B61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173" creationId="{E97D44A9-698F-B065-6C34-677BD718AB16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174" creationId="{C66CED3C-A64F-1847-58F0-BBE5910217A4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175" creationId="{C4C692A1-5216-96C5-5774-C17100B281E9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176" creationId="{EC7E062E-B69A-3E61-C8B2-7E8EE1A5193A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177" creationId="{FF564119-B2E9-FD1E-E229-71F3457F8B84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178" creationId="{96048567-A982-A945-F20B-F990735A62F7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179" creationId="{1D542BD2-ACAA-FC68-75F8-F7BBA728F139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180" creationId="{2E6F46A6-288B-9627-B808-0CD42FF7FF98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181" creationId="{8C99DEA1-7C34-0E53-D56C-85FE08A22150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182" creationId="{651BD6E8-DE37-6254-80A2-D000FD1213EA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183" creationId="{F02641D1-74BA-B7CE-6C87-F5627FF99A41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185" creationId="{42999322-5E44-74F2-DE8C-97AD9AFF8902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187" creationId="{56EB5E8B-81AD-2C01-1C36-FCB28022741C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189" creationId="{B591BFDA-688B-1930-903E-57A5FA5F9537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191" creationId="{9FAD1B69-79CE-03F4-F486-B15C1F515245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193" creationId="{70058C64-BCF4-15F3-DD3C-D34ECF3C6E56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195" creationId="{C4485AD8-9AF7-97CD-683B-C333CD5F6549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197" creationId="{8C6BCF40-72F4-323A-761E-316170CF49D8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199" creationId="{E60C7E8A-1DD5-60B4-4638-D01E9602A2CC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201" creationId="{C7E11D25-B5B0-91C2-9C52-977E83689A5C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203" creationId="{41E7FF80-7C89-44BC-546C-72499CFCEAE7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205" creationId="{47A12FAE-A0F2-C04F-F23C-E03AB69321A3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207" creationId="{5FD83C5C-9442-AA2F-98A7-84012C0DD5A5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209" creationId="{D4E2F8B2-0BBA-8E4D-8A18-1B370582D0AB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211" creationId="{ECCC0C76-B4B8-704E-58A7-173261A1DCDC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213" creationId="{F53E66FB-1ABE-E93E-24E5-28649329C0D0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215" creationId="{5BE84025-EB21-486A-A21D-E920C857921A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217" creationId="{0926A789-4756-0CC2-103F-700758395150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219" creationId="{4468B1E2-C1AC-FF42-A866-BC18825FB238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221" creationId="{C57C5B57-1CC5-E7AE-F7E9-A525C30F1690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223" creationId="{1EA363D4-BAB1-DFAE-14D1-96EFADA18B12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225" creationId="{8A943C7C-87D1-0603-59F9-8A87A50BE51F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227" creationId="{5BA2305A-7EDE-5CF8-83E5-8B4EAF0C3C69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229" creationId="{F5B56967-445B-91D9-2C7A-E5153CC5A970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231" creationId="{C6E65593-ABBD-BC19-512C-307421EF79E9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233" creationId="{06B4F38F-7713-44C9-F3F4-FED4C2CF8864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235" creationId="{7F5E0B38-40A7-AEBF-C9F2-B35C2EA489AA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237" creationId="{17DCE8E6-41C9-33D9-2B91-338742AF6AA0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239" creationId="{8FA97D88-887A-8DFD-98DE-0EC421A9325E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241" creationId="{3A555760-067F-0071-C85D-70D53A913677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243" creationId="{8A14E278-31D7-B7B7-044C-D63671A676BA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245" creationId="{81F45540-E6E1-A62E-93C5-A033E0BEAF6D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247" creationId="{7159864B-3D2A-94A0-33F5-48D8DA8EB882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248" creationId="{2DF45F0C-1814-C557-77B7-F526B9A805AB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249" creationId="{A89FDDE1-E96C-F426-03F6-F8426C657FE4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250" creationId="{21D11764-5C18-458C-0314-EC97D7812F45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251" creationId="{4DAFD5D8-C2B7-37B7-F137-FA5DDFC32511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252" creationId="{BC503088-721C-7843-254A-0BEC9F86007C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253" creationId="{50664EEF-0425-7F14-BDA8-EBFE3E0AA001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254" creationId="{82E1D06F-A324-D5FC-60CA-77331D06315B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255" creationId="{BBC6B5A1-1E21-74D6-56B7-62B4E63DFC60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256" creationId="{08BEAAAC-6A5E-C3F3-784C-AAA91640ED6D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257" creationId="{C674E717-9A43-DD8E-C26B-15B73A3400DF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258" creationId="{60243CB3-F418-38CC-5451-E444B89393B1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259" creationId="{3EDB04F9-E416-B12C-E86C-A383D21E3E12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260" creationId="{45A7DA48-686B-907D-33C9-74CF6AEBB2D9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261" creationId="{D3E67420-2D8F-5E0D-83CA-16E15960A95D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262" creationId="{F2C2DDBB-B814-10B6-3292-6A5F0924D76D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263" creationId="{4E2F71CC-9544-B937-2DC9-BBAC5BCA4A1F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264" creationId="{F6BDD5BE-54BC-BAB5-2881-BE7599E0771C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265" creationId="{3CC0D3F7-9BAA-FDDC-F9C4-AF6450CA3E39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266" creationId="{4AFDE049-58F8-ECBE-C558-82B945EDA8C8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267" creationId="{6FFB8E2F-F89A-5762-B725-3FCBC5FB6F46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268" creationId="{60F182FC-0BB1-E3C6-DFF7-BB6ACB483350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269" creationId="{BB8615F4-34B4-9D7A-2836-C9A13206088A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271" creationId="{429904A7-0D78-FF84-35A4-95548A1FB57E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273" creationId="{A064FB84-8D8B-8434-D1B5-A6FF2B3A750F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275" creationId="{8295C975-4269-5109-A254-13F6520B6D03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277" creationId="{E1F896EA-AAF3-796F-41C3-43C469DD6B2B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279" creationId="{72647834-DE2F-8123-8C56-9537688D908D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281" creationId="{5032122D-BA17-F7E8-13D0-6E61785930C3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283" creationId="{3041343C-E707-A4DD-0F7A-2F2AC14BCF1B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285" creationId="{4C60F4B3-4396-6064-E1D1-450D89879A2F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287" creationId="{BF412A3C-2CAD-B78B-9136-D6EA926BF027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289" creationId="{E358035B-FA86-FAD6-3666-7191E30F6BFB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291" creationId="{E566AEB9-63AF-6810-7E79-A22259EBDF7D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293" creationId="{7F21C67F-3DBF-17CB-FEE0-9756351A51FA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295" creationId="{49E160DE-A555-55A0-9530-88F909BE3163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297" creationId="{80CD0033-8DA3-7E94-8447-7316675F8A7A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299" creationId="{7AE2716A-686C-D231-428E-19396E135C36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301" creationId="{621DD729-A764-4D61-EC29-1707EADF4046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303" creationId="{8B73B812-BE50-1E30-D7CE-CBDEB62C552E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305" creationId="{D452DF99-55A9-F42E-101F-60698F353CDA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307" creationId="{91A78511-895E-F264-F0F1-E24F0CD229BE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309" creationId="{5FAC4145-47A6-5C1A-E9FE-EC0E36141D4B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311" creationId="{E66085FA-CA7A-731D-8623-A11269FFCB49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313" creationId="{ED71C500-E50A-46BC-79F0-9D1485C37F70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315" creationId="{A6D565E8-7310-4F5F-D81D-A4076B6E1E36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317" creationId="{67D57417-FE28-C830-682A-81B0EA3C25AA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319" creationId="{FBFE96B3-C346-C423-A607-2DE7E305698D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321" creationId="{65520275-A6A9-0B68-003B-EF277B956338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323" creationId="{F249FCC0-77E2-7F7C-2C65-3358E70216FC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325" creationId="{E4EA0049-F3D0-6670-A48D-E8F6506E3D01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327" creationId="{97AEAC2F-5D16-8E03-5609-FC9A1A0BE985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329" creationId="{8D338548-96ED-FF99-47D0-489CA626EABF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331" creationId="{E12F1C58-EE3F-B284-D421-64EDA4BFE227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333" creationId="{8591F723-4282-29E0-76A0-29D533E2E2F5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334" creationId="{3C1CF180-920B-A994-5CA7-1ABD8B55AAF3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335" creationId="{92BAA416-DE06-B812-A217-09E2E02108FD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336" creationId="{5F5CB075-A7F3-4CAF-E0DC-A3A139A3C5DE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337" creationId="{C277B031-4CEF-9D6E-A146-E1657AD9A1B4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338" creationId="{39E5297C-D5A8-6794-96C0-0AE56946B676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339" creationId="{B00B3E35-12CB-BA68-7462-410BADF789C0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340" creationId="{2EF4CF65-9A47-C2BF-11A1-68F0D985E8B2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341" creationId="{AA01AB27-0A76-0514-3041-6ADB89E46617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342" creationId="{2A55AAC9-E85C-646F-F6BB-E1D9BF7792D4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343" creationId="{DD8093E6-3794-52D1-315A-7BAF88FB7239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344" creationId="{1306F87B-0F2D-453A-A610-61F75B22524F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345" creationId="{DD3FC7AC-13D8-14BE-5F0C-CB5C0DFCF9AB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346" creationId="{D31EC781-13F9-BC3D-20AA-1D60FD73B6F2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347" creationId="{F1FA3412-A376-E3DF-7830-BAFFA5F577C4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348" creationId="{45C14796-740E-7C74-E299-330DA2B4E973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349" creationId="{A54D73CB-706E-4ED1-BD2A-6FD030D9892D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350" creationId="{CB28662C-02FE-3D3D-780A-E36195193DFA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351" creationId="{851874C3-F973-5C93-3F1C-4912561C13A6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352" creationId="{1289348C-13CA-7EE7-2669-CFFDBA8EDAB2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353" creationId="{0733CBEA-93FD-5ACE-10DF-985DFD3B591E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354" creationId="{927E9BDB-7EAF-C85D-9521-F275EBA9C754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355" creationId="{9A93BC10-CAEF-33DD-E68A-0D2A6E7A26D2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356" creationId="{1950E7B8-0BD5-DEE1-5DE5-B2822943125B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357" creationId="{C8E53C45-94F6-8560-64D0-C43807467E14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358" creationId="{A76F873D-4BDA-4D22-910D-73A74953B2B2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359" creationId="{FC72D864-3FEC-4F42-150E-00B3AFF991D5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361" creationId="{0CDE6433-A8F4-B7E0-23EA-BE11E07D675F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362" creationId="{D8EE1D28-B092-F8E2-6456-6EB3479802F4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363" creationId="{1802D817-C741-96FD-7227-CF3101C9B766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364" creationId="{1807581E-A7FB-ADB4-2CB7-3775F3F56032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365" creationId="{447773F9-E2D7-21CA-9609-07DB7EDCF794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367" creationId="{9B220075-B0DC-205B-0667-58916FC31566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369" creationId="{821CFF4D-A9D5-6D1C-7154-D6A9207D8AAF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371" creationId="{64D62BA3-EB40-EFD0-5323-8F1B729B2164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373" creationId="{A7609244-ED53-E514-DB02-FB34E3888B6A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375" creationId="{45DE38FA-E6EC-8616-23CD-B5C4F12982F1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377" creationId="{12700830-5D10-D062-F6AF-C83F712BCBDF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379" creationId="{EDD4DABF-B674-5E9C-A159-A31EA78CB75A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381" creationId="{3BB8B8E6-D4DA-801A-6666-6DEC52EBD8C2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383" creationId="{500351FB-1187-C40C-B0D7-27E516706300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385" creationId="{67BDA6F6-0A0F-A510-D135-7DF0DBF93C46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387" creationId="{40692BC3-83FD-3BE0-3B73-F656455ACBF1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389" creationId="{1BFC88AC-DAE0-F8D9-B0AC-17F1EE134B82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391" creationId="{A4A48040-C91B-301D-0084-59583F2CCF5E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393" creationId="{4E8355E4-65A6-2E9B-1D8E-C6ED85D7591C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395" creationId="{87C991C4-F386-02F2-E40E-BB84C3BEF293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397" creationId="{A44314CD-D4AE-90DC-AE4F-02948FC527D5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399" creationId="{6EEF74D5-172E-5925-BAF3-80384C8DF6BD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401" creationId="{CC165F63-7834-330F-1B5D-CF9B68FE565A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403" creationId="{4382282F-0839-3EBE-61FC-111730DBF937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405" creationId="{FB66B06D-301E-6A7A-5210-3BA11D9DAEF8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407" creationId="{B71C3506-4182-40CE-2499-349A1392F52B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409" creationId="{D79D0650-BA7E-2323-CA92-214B493BC618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411" creationId="{318D8A1D-FB90-97E2-2771-6A27CB515A7D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413" creationId="{89784336-1FE5-71E4-A53D-D229EDD059B4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415" creationId="{72BB9590-A79F-3EF5-5CD4-0C09089A5B74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417" creationId="{6934D2C5-520B-DC49-07E6-1B566005C6A2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419" creationId="{63C194FD-7450-60B6-F509-61A44DE2362E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421" creationId="{8F956A15-5C0E-E8AD-7B39-768A69A5C8A2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423" creationId="{AAD0334E-DFEA-9F57-99A4-60F5ED365E43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425" creationId="{4E74E0B0-0018-0F8C-CC7D-57B18AFC818F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427" creationId="{F58E3131-3CE9-6D99-0DEA-F4249565F05D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429" creationId="{AF186F69-8335-9041-59E6-BECB145EA616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430" creationId="{99D340EA-E8E4-B1F3-92C6-457CA699A6E0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431" creationId="{7495819F-2759-357F-EE84-843FA0660C19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432" creationId="{25783404-C12E-82C3-4319-EDDDA7094B3F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433" creationId="{2A9B0EA5-5F9F-9854-43A3-F75E290F4F70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434" creationId="{E81195C4-5A03-CDF9-6008-6A4E9512B4D8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435" creationId="{016461EB-ABA4-E644-AC56-DAAC0E7314F0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436" creationId="{BF93A860-F7A5-F890-6F83-9F876345A021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437" creationId="{87B15EFE-078F-8180-5FA2-ED3C7F8BB002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438" creationId="{5F17EAD0-9927-A335-2CA0-30F5B43A7A7E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439" creationId="{5D6D3F8B-F55E-7BA6-A477-1DB4C3113348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440" creationId="{0162DC1D-3324-349C-35DD-5937C26547B9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441" creationId="{FF7CAB04-7590-7256-BB17-5F4ECA20189D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442" creationId="{3B802AD2-0F9A-9253-645E-33D1BE89B7FF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443" creationId="{3ADF190E-B8CB-05AF-DF98-AC77E67BD22D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444" creationId="{0940003B-0A66-70EC-2FB3-B5DB8762500B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445" creationId="{9F49BA09-C004-366B-BA58-890A1F8D3FE8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446" creationId="{C6958E14-86CA-4D21-BE11-D8F49D29322B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447" creationId="{CE539D13-C62F-E103-F844-F2B3238E7081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448" creationId="{254BE40A-55E0-ABE5-4079-7A7B29E367E6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449" creationId="{12D334D0-5EED-7799-D25A-F0FB7557B48A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450" creationId="{973FD83A-FC8D-88F7-B76B-4E681487E16B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451" creationId="{77188A65-9C40-7F9C-458A-AB3826A926C2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453" creationId="{EE7010FB-4E6D-EF68-3A01-0A126C852426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455" creationId="{F45C0CA3-CF2A-E7DD-1490-4DB6A3A976C4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457" creationId="{EC3EFA62-8276-A136-9E61-D33F5F35FF32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459" creationId="{0F54EE08-F97F-6D2F-B9A4-41CA35A9886A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461" creationId="{A21CDFB5-D332-74AD-BB12-70E120BDAC4C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463" creationId="{ADA91E4D-E434-BD76-621D-E7DE312E2FC6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465" creationId="{9B6FCCF7-D66F-ADB5-AA55-C5B7CA641A4E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467" creationId="{4AB38393-ABD4-22E0-2EAD-5FB6E1B44527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469" creationId="{7165E42F-B978-EA98-E053-B98FC26E2647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471" creationId="{A6E55645-DD89-ED88-10DE-1F4C59B2681F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473" creationId="{EC884417-0F5D-D8C1-BEAA-7F439F7B6114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475" creationId="{3F865C0B-78A2-9C97-EA88-2D124B1A1978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477" creationId="{5FDC29D4-CB65-254A-E3F0-A5AC8EB5F928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479" creationId="{F804C0D1-5E08-535B-23FE-2A28EFFC66EA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481" creationId="{536D7CCC-1F28-84CF-575A-4E8F6AC63727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483" creationId="{320085FA-B1B9-004C-D2B3-63439B8E5E76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485" creationId="{B43583C4-D9DE-5D68-6F8B-5ECFE70A06C6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487" creationId="{9094AFE8-F34B-9A4C-DF71-4CC46CF041B5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489" creationId="{64067B0D-5D49-7C10-7354-9160B7227894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491" creationId="{11FC7794-9181-53A0-322B-A4C39D0E5B37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493" creationId="{E0B6D9E2-E5F0-E72B-45E2-8F2B60857CC3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495" creationId="{A0BC919F-E841-72E4-388C-69CE15881BA6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497" creationId="{ECEDC18C-A440-C2CF-C32F-E11790AA2706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499" creationId="{FEDDBD0D-5ED9-F7BE-D856-466DDF6DCFCA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501" creationId="{01D0C0A1-C8F3-5E97-9719-156E224C5D03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503" creationId="{34FBC06F-4B30-022E-5F4F-BBD272904444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505" creationId="{C388BB74-BF22-0F3B-C509-E4A67B888C2D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507" creationId="{41E15517-C7AD-72CB-8320-5873A4A7944D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509" creationId="{ABC00532-7F20-61FF-81F4-23D8B3910F0E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511" creationId="{2F301741-F52A-2895-A31C-E4DFCF54184D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513" creationId="{F514C1AC-D13E-7D68-B289-C593F4414A43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515" creationId="{3C510A51-A126-92EF-B6A2-F145A21C861C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516" creationId="{ACBC698C-455F-306E-16F9-A75F8A3DBEB9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517" creationId="{0FA14565-3AF4-8093-D435-02D63306AA76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518" creationId="{AA30DD55-3E21-9C4B-3B81-7BB9E541C59C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519" creationId="{445F7A12-B13D-0EA1-4ABB-5D0E70A38FFC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520" creationId="{DA6075AB-AAA4-4CEA-C631-D24E44475CBF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521" creationId="{2584A456-DC5A-7B83-EFBD-4D831A0F1F64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522" creationId="{E720043E-BC9D-E45C-4ABD-2F91D0182F7A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523" creationId="{EA169E26-29A7-834A-D3EC-A79B3960C54C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524" creationId="{FECF615C-EBAB-30C3-20CA-BC3C15AD21B4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525" creationId="{0EED162D-A28A-5461-EFB3-1C2978187A32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526" creationId="{2941F474-829A-3D61-BF4F-DAE70FDA2AF5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527" creationId="{0D1E7E55-39DF-E044-A92D-63834DA617A2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528" creationId="{B6178E50-4687-5C51-DA31-B1485A380D17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529" creationId="{4F2A78B2-E14B-E551-71C1-B78D77998FD4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530" creationId="{955C65E1-9D4B-DB49-F949-492BA47C5CFE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531" creationId="{31470B18-9C94-2B4D-ECC3-57EA13344CD9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532" creationId="{8878F4E3-9D81-CCA4-D9DA-0F5C70D632E2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533" creationId="{2415265A-6681-1F55-C029-A5157FE637B4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534" creationId="{C80A02C1-AA77-2D45-8189-72C296E06A27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535" creationId="{61428164-5C43-7420-F2A4-B2B5772DBDC8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536" creationId="{1E764676-1FA1-F9E5-B388-85C25060842F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537" creationId="{6F721C88-A6AB-EB22-B58C-AE7DDD1F63B7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539" creationId="{FE16F919-BBD7-A23A-F1DE-5A12E59E0C23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541" creationId="{2170C509-A2C7-F61F-6C03-9459E0D1FAED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543" creationId="{E9D707CC-323E-FCF9-224D-261CFBCDF51A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545" creationId="{63E7B094-DCC9-54F1-693F-FBC0863FC36C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547" creationId="{9386FF85-98C1-33B4-20BA-6AACDBE37859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549" creationId="{D8766243-BF96-B3AC-9555-6D47593DB67E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551" creationId="{5E59496E-0AE4-4BD0-F48A-60759E0D7194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553" creationId="{E05AAB57-7E80-1285-A06C-9CA7D08CF16A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555" creationId="{76928BEA-1714-7E1F-D3CC-A42402BD622E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557" creationId="{D6EEBE1E-7274-C499-33A8-9438CE61D524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559" creationId="{E62361A2-1C73-68C5-2776-8B65C884B084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561" creationId="{8638ED92-5220-2A2C-0414-F7DCAAE2B6F5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563" creationId="{D91E1A09-9045-03FE-575D-B552C1DD0FA7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565" creationId="{51AE38BB-101C-FDB5-2FAA-7D3AE413F6E5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567" creationId="{C3834438-E25F-59CA-2A28-026981A99089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569" creationId="{9006E13D-6AA5-0077-8C6B-BDC269DAF8F1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571" creationId="{6048B450-1616-7A81-9E83-BA3A04D3271B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573" creationId="{B1107AD0-8C6B-6BF4-4378-E93795D5196B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575" creationId="{7E17E044-EEE8-6FCF-7C90-D8FCC1441537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577" creationId="{6565B0D6-947D-848D-B938-8519849363FA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579" creationId="{F41E5FD0-7112-1D3F-6564-93689B9E0BFF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581" creationId="{6684137B-E2EB-E782-BBC7-3324D20CAF9F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583" creationId="{D53080C9-6941-EE0D-CA57-8A21F92C3167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585" creationId="{6BC3BA87-3E63-CCB6-A152-CAE49A3FA779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587" creationId="{AD5438FE-03E4-7AE9-91C1-10634B7D3D0A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589" creationId="{3F35949B-003A-4CA4-445D-6EE152BB317C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591" creationId="{B28A7087-E454-8396-8328-422F1ED6DF9B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593" creationId="{5C14EB3F-BA97-BE6E-15F5-4D155E254A22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595" creationId="{821216D6-9DEE-62A7-D5D3-E63F8F23A2B8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597" creationId="{5C388AB3-B546-C7BB-9308-213F5DD8BC8D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599" creationId="{4E432BB8-3984-C290-3779-E602233E6831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601" creationId="{3D4C26D5-B9BA-2605-0746-CA32A0CF0B57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602" creationId="{A9784DF4-356C-59A1-FD9F-ECF1819DFEFC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603" creationId="{538CAAB7-1B42-0781-9E15-D437D705823C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604" creationId="{81F7D3AF-78A0-CC60-A836-BF2240D3E7E4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605" creationId="{E4549A08-E968-ECE8-F56E-AEE22DE002D8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606" creationId="{AA64121E-5526-5BCC-B73C-A07F99FD4142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607" creationId="{9C758EC3-C794-8756-15E6-17613F934E3E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608" creationId="{4895F987-7C5B-4D00-3A3F-FAFD95C21429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609" creationId="{E4C48425-78A8-7501-A983-BAD65510C52A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610" creationId="{F288B13E-6026-773E-8C23-92C5CECCD363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611" creationId="{4678BB5D-CCEF-395C-12EA-8D7F907D8DAC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612" creationId="{2091AA1F-CF47-F2C6-3359-8A545F03EECC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613" creationId="{43A2A5CD-8CCD-0AAC-E52D-D15B18F58641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614" creationId="{BBAACFC3-709D-3ECB-9D54-124EE54FC750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615" creationId="{8D86F73F-1D37-C5D4-0549-CBAE375C3EEC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616" creationId="{B7A3A097-4843-0F8C-B320-14E0634AD349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617" creationId="{C4BBA0C2-E207-B82B-1C99-4E409143BD1D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618" creationId="{0B36BD37-D29C-01F4-E255-DECFF233D0A6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619" creationId="{E30B2357-1626-2999-78D6-DB344860573A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620" creationId="{926F4294-9846-BA22-A920-85A414FCC459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621" creationId="{CBCA7BE1-F715-C1DB-FEBC-F5A97BA8468A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622" creationId="{74F72AC8-BEAA-15DD-7078-F3E485E7FAB5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623" creationId="{0AD4EDA3-ED24-05FD-AAB9-29D248B34076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625" creationId="{177591AC-7E1A-6E36-4508-C2D50FB0AA2B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627" creationId="{01FAF34D-2202-73A9-B93C-ECA94319EDEC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629" creationId="{A72EB232-D985-8A12-82C9-B4168B03A80E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631" creationId="{AEADA932-A91A-9E14-8C73-2EEDA37AD3AB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633" creationId="{212B9581-4313-E15C-C951-0191916681B9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635" creationId="{5B58E85E-09DC-3259-E010-CFC2C83A4778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637" creationId="{E31CCEEA-6223-5B49-EA0E-EDD714408F4E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639" creationId="{3DCA37BC-55DA-1904-F266-E6517D8ED627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641" creationId="{A5669785-88EA-98D4-9A42-B950E795A203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643" creationId="{FC8CEC7A-E24F-E730-C98D-B86BB41DBC78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645" creationId="{12F0D1B3-6915-1C3B-56FA-A4675AD52A4B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647" creationId="{E1CE108D-E687-3358-0B2B-939ADED7972A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649" creationId="{CFF7E363-561B-C33D-4AEC-8E8F6F02C4CF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651" creationId="{26B208D8-5A33-F672-83D2-94C7768F0BBF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653" creationId="{D0F39725-8084-635A-B374-4EA1A6E21E33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655" creationId="{EE8397E0-56B7-E2D9-F86B-A76BDA76542D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657" creationId="{9C5FA0FA-C5EF-58C8-BBEB-6B3042DE48FE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659" creationId="{C3DCD8F2-FCD8-2A9F-22DA-F609AE0CFF15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661" creationId="{4D60A6E9-9A16-9311-D4BF-FA96D5597D2A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663" creationId="{2C18309E-1F69-1545-495E-5DD19CF32731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665" creationId="{96AF3FBD-F257-CE8F-F819-1CABE94CE2BE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667" creationId="{617FFFEE-D174-C01D-EAF4-9029A15F1BBE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669" creationId="{892E7E9B-49FA-EA36-6E22-9DFA6836A6FF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671" creationId="{69D212CD-6EB2-CA54-622B-41ED21B90EF6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673" creationId="{BC074C5E-E10C-8E58-67B2-5BA8E26520F1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675" creationId="{45A6D23E-0152-F36E-3246-6E0C628BEF09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677" creationId="{DF0F7B19-0B42-4618-BEAF-B36134A75FC4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679" creationId="{ECE5F01C-86EC-6015-0C69-EF8C8C79D6C0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681" creationId="{79EF1674-95C4-CAC4-ACFB-E04986BFB0BD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683" creationId="{5A6865CA-117F-117A-8891-CE4D1664E803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685" creationId="{4AEAF39C-8E7F-F9EE-69C6-1C7BDE5D33C3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687" creationId="{E86D5BFD-93CD-4D85-65B5-8E127EBF89F7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688" creationId="{63B557B6-5DF3-2CED-4ADF-19D0497AC4DD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689" creationId="{65A605C0-F2D6-B0D7-1081-859D84029D58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690" creationId="{7AA7C0D3-539A-3089-0E01-90284C617240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691" creationId="{7B2A4F56-E501-8E28-3257-BECA6CC118BE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692" creationId="{F0C85BBD-58CC-F9FB-A39B-CF7F67593A53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693" creationId="{1522EBFA-0093-BA47-D743-D737AE12BE9B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694" creationId="{CEFC3905-22D1-DB90-301F-E3DAA1F089D5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695" creationId="{7502843F-A752-E1B3-8DC6-EFAE80DACF89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696" creationId="{F6C5DFDC-AC5D-1BD7-0A71-76F974F33A6E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697" creationId="{03724670-E36A-A974-C20E-8BFC34243612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698" creationId="{2AA40194-64A8-3798-C71F-39A25E364825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699" creationId="{2AB01F8C-DA8D-EFAD-4CF1-9CE059EE5215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700" creationId="{77D0A93D-4756-20E5-D4D2-2C9B0533D4FA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701" creationId="{35A6C487-5D54-2217-6500-FEF61B8607A9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702" creationId="{672042FA-4D03-4E58-E2CF-4FE1F5621BDA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703" creationId="{0D804481-443E-3D11-8E88-09CBE1C023E1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704" creationId="{6F133B85-43F0-A556-E726-2167F70838FA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705" creationId="{9040306B-B7AF-51A7-0CA2-EC10518A7FB5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706" creationId="{0D1EBE64-9177-70B8-043B-F3C0F989E1C8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707" creationId="{A5704DE4-8DDD-8005-FFA2-13B8304D1997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708" creationId="{F2F58BA0-2DCF-B9A9-E86B-2C2614FEC47A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709" creationId="{E4A8F897-803E-A7D9-621F-EA9CA22B211E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710" creationId="{C3E06CD1-04B7-4D2C-DF3C-BE103DEA5B97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711" creationId="{73BF6E69-BE5B-BBB5-2DF2-19F7D3CF2C02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712" creationId="{44437615-2047-6A81-658D-87BB2D442CA1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713" creationId="{749A5B6C-ECD2-3C42-D321-D9A17492F887}"/>
          </ac:spMkLst>
        </pc:spChg>
        <pc:spChg chg="add del">
          <ac:chgData name="Heiko Klare" userId="d7b0efbd-a5a6-4d7d-acbc-3da3b9cc1b4b" providerId="ADAL" clId="{42BB5D34-7A67-42A0-868D-31A53ECA7E37}" dt="2024-05-14T12:09:15.257" v="12372" actId="22"/>
          <ac:spMkLst>
            <pc:docMk/>
            <pc:sldMk cId="145644249" sldId="449"/>
            <ac:spMk id="715" creationId="{81607D5C-3CA9-6575-4E97-3072571461C9}"/>
          </ac:spMkLst>
        </pc:spChg>
        <pc:spChg chg="mod">
          <ac:chgData name="Heiko Klare" userId="d7b0efbd-a5a6-4d7d-acbc-3da3b9cc1b4b" providerId="ADAL" clId="{42BB5D34-7A67-42A0-868D-31A53ECA7E37}" dt="2024-05-14T13:00:38.529" v="14310"/>
          <ac:spMkLst>
            <pc:docMk/>
            <pc:sldMk cId="145644249" sldId="449"/>
            <ac:spMk id="717" creationId="{1B0A262A-ECA7-7AA7-9E4C-B98E8E334F02}"/>
          </ac:spMkLst>
        </pc:spChg>
        <pc:spChg chg="mod">
          <ac:chgData name="Heiko Klare" userId="d7b0efbd-a5a6-4d7d-acbc-3da3b9cc1b4b" providerId="ADAL" clId="{42BB5D34-7A67-42A0-868D-31A53ECA7E37}" dt="2024-05-14T13:00:38.529" v="14310"/>
          <ac:spMkLst>
            <pc:docMk/>
            <pc:sldMk cId="145644249" sldId="449"/>
            <ac:spMk id="718" creationId="{14FC5E37-A32E-C83E-8E2B-7D02A77E06EC}"/>
          </ac:spMkLst>
        </pc:spChg>
        <pc:spChg chg="mod">
          <ac:chgData name="Heiko Klare" userId="d7b0efbd-a5a6-4d7d-acbc-3da3b9cc1b4b" providerId="ADAL" clId="{42BB5D34-7A67-42A0-868D-31A53ECA7E37}" dt="2024-05-14T13:00:38.529" v="14310"/>
          <ac:spMkLst>
            <pc:docMk/>
            <pc:sldMk cId="145644249" sldId="449"/>
            <ac:spMk id="719" creationId="{85A05367-E255-BB94-253D-F2237484411D}"/>
          </ac:spMkLst>
        </pc:spChg>
        <pc:spChg chg="mod">
          <ac:chgData name="Heiko Klare" userId="d7b0efbd-a5a6-4d7d-acbc-3da3b9cc1b4b" providerId="ADAL" clId="{42BB5D34-7A67-42A0-868D-31A53ECA7E37}" dt="2024-05-14T13:00:38.529" v="14310"/>
          <ac:spMkLst>
            <pc:docMk/>
            <pc:sldMk cId="145644249" sldId="449"/>
            <ac:spMk id="720" creationId="{43D60BB9-4E15-1214-625E-5AA182DCE119}"/>
          </ac:spMkLst>
        </pc:spChg>
        <pc:spChg chg="mod">
          <ac:chgData name="Heiko Klare" userId="d7b0efbd-a5a6-4d7d-acbc-3da3b9cc1b4b" providerId="ADAL" clId="{42BB5D34-7A67-42A0-868D-31A53ECA7E37}" dt="2024-05-14T13:00:38.529" v="14310"/>
          <ac:spMkLst>
            <pc:docMk/>
            <pc:sldMk cId="145644249" sldId="449"/>
            <ac:spMk id="721" creationId="{EFAD1032-E546-DE60-CDAC-D55527ACC9AA}"/>
          </ac:spMkLst>
        </pc:spChg>
        <pc:spChg chg="mod">
          <ac:chgData name="Heiko Klare" userId="d7b0efbd-a5a6-4d7d-acbc-3da3b9cc1b4b" providerId="ADAL" clId="{42BB5D34-7A67-42A0-868D-31A53ECA7E37}" dt="2024-05-14T13:00:38.529" v="14310"/>
          <ac:spMkLst>
            <pc:docMk/>
            <pc:sldMk cId="145644249" sldId="449"/>
            <ac:spMk id="722" creationId="{8F6E9334-C8B4-5257-4768-3E23281B48E9}"/>
          </ac:spMkLst>
        </pc:spChg>
        <pc:spChg chg="mod">
          <ac:chgData name="Heiko Klare" userId="d7b0efbd-a5a6-4d7d-acbc-3da3b9cc1b4b" providerId="ADAL" clId="{42BB5D34-7A67-42A0-868D-31A53ECA7E37}" dt="2024-05-14T13:00:38.529" v="14310"/>
          <ac:spMkLst>
            <pc:docMk/>
            <pc:sldMk cId="145644249" sldId="449"/>
            <ac:spMk id="723" creationId="{B120A0D9-7B6C-85D4-077E-58BBD65815E8}"/>
          </ac:spMkLst>
        </pc:spChg>
        <pc:spChg chg="mod">
          <ac:chgData name="Heiko Klare" userId="d7b0efbd-a5a6-4d7d-acbc-3da3b9cc1b4b" providerId="ADAL" clId="{42BB5D34-7A67-42A0-868D-31A53ECA7E37}" dt="2024-05-14T13:00:38.529" v="14310"/>
          <ac:spMkLst>
            <pc:docMk/>
            <pc:sldMk cId="145644249" sldId="449"/>
            <ac:spMk id="724" creationId="{562F8898-A5E9-4D19-3E77-C07FDE362998}"/>
          </ac:spMkLst>
        </pc:spChg>
        <pc:spChg chg="mod">
          <ac:chgData name="Heiko Klare" userId="d7b0efbd-a5a6-4d7d-acbc-3da3b9cc1b4b" providerId="ADAL" clId="{42BB5D34-7A67-42A0-868D-31A53ECA7E37}" dt="2024-05-14T13:00:38.529" v="14310"/>
          <ac:spMkLst>
            <pc:docMk/>
            <pc:sldMk cId="145644249" sldId="449"/>
            <ac:spMk id="725" creationId="{C82130C0-7556-08E5-270D-7D5BFA2F51A5}"/>
          </ac:spMkLst>
        </pc:spChg>
        <pc:spChg chg="mod">
          <ac:chgData name="Heiko Klare" userId="d7b0efbd-a5a6-4d7d-acbc-3da3b9cc1b4b" providerId="ADAL" clId="{42BB5D34-7A67-42A0-868D-31A53ECA7E37}" dt="2024-05-14T13:00:38.529" v="14310"/>
          <ac:spMkLst>
            <pc:docMk/>
            <pc:sldMk cId="145644249" sldId="449"/>
            <ac:spMk id="726" creationId="{0BCE1826-3E20-D8A3-24F7-5C39572141C7}"/>
          </ac:spMkLst>
        </pc:spChg>
        <pc:spChg chg="mod">
          <ac:chgData name="Heiko Klare" userId="d7b0efbd-a5a6-4d7d-acbc-3da3b9cc1b4b" providerId="ADAL" clId="{42BB5D34-7A67-42A0-868D-31A53ECA7E37}" dt="2024-05-14T13:00:38.529" v="14310"/>
          <ac:spMkLst>
            <pc:docMk/>
            <pc:sldMk cId="145644249" sldId="449"/>
            <ac:spMk id="727" creationId="{0AFB0D1F-61E0-8588-A3A4-439CEACDF495}"/>
          </ac:spMkLst>
        </pc:spChg>
        <pc:spChg chg="mod">
          <ac:chgData name="Heiko Klare" userId="d7b0efbd-a5a6-4d7d-acbc-3da3b9cc1b4b" providerId="ADAL" clId="{42BB5D34-7A67-42A0-868D-31A53ECA7E37}" dt="2024-05-14T13:00:38.529" v="14310"/>
          <ac:spMkLst>
            <pc:docMk/>
            <pc:sldMk cId="145644249" sldId="449"/>
            <ac:spMk id="728" creationId="{91805B19-C0F0-4D00-A88B-FD83DF56807F}"/>
          </ac:spMkLst>
        </pc:spChg>
        <pc:spChg chg="mod">
          <ac:chgData name="Heiko Klare" userId="d7b0efbd-a5a6-4d7d-acbc-3da3b9cc1b4b" providerId="ADAL" clId="{42BB5D34-7A67-42A0-868D-31A53ECA7E37}" dt="2024-05-14T13:00:38.529" v="14310"/>
          <ac:spMkLst>
            <pc:docMk/>
            <pc:sldMk cId="145644249" sldId="449"/>
            <ac:spMk id="729" creationId="{270FA928-324E-D4CA-47F1-F9B1F5DB35F1}"/>
          </ac:spMkLst>
        </pc:spChg>
        <pc:spChg chg="mod">
          <ac:chgData name="Heiko Klare" userId="d7b0efbd-a5a6-4d7d-acbc-3da3b9cc1b4b" providerId="ADAL" clId="{42BB5D34-7A67-42A0-868D-31A53ECA7E37}" dt="2024-05-14T13:00:38.529" v="14310"/>
          <ac:spMkLst>
            <pc:docMk/>
            <pc:sldMk cId="145644249" sldId="449"/>
            <ac:spMk id="730" creationId="{4DB21ED7-5D5C-AD82-6D6D-E7A35C9B4686}"/>
          </ac:spMkLst>
        </pc:spChg>
        <pc:spChg chg="mod">
          <ac:chgData name="Heiko Klare" userId="d7b0efbd-a5a6-4d7d-acbc-3da3b9cc1b4b" providerId="ADAL" clId="{42BB5D34-7A67-42A0-868D-31A53ECA7E37}" dt="2024-05-14T13:00:38.529" v="14310"/>
          <ac:spMkLst>
            <pc:docMk/>
            <pc:sldMk cId="145644249" sldId="449"/>
            <ac:spMk id="731" creationId="{0DAEE519-5F03-485A-18A3-215D1940A0A5}"/>
          </ac:spMkLst>
        </pc:spChg>
        <pc:spChg chg="mod">
          <ac:chgData name="Heiko Klare" userId="d7b0efbd-a5a6-4d7d-acbc-3da3b9cc1b4b" providerId="ADAL" clId="{42BB5D34-7A67-42A0-868D-31A53ECA7E37}" dt="2024-05-14T13:00:38.529" v="14310"/>
          <ac:spMkLst>
            <pc:docMk/>
            <pc:sldMk cId="145644249" sldId="449"/>
            <ac:spMk id="732" creationId="{82E19A55-C22F-C4DB-CF73-4D494EFA21B5}"/>
          </ac:spMkLst>
        </pc:spChg>
        <pc:spChg chg="mod">
          <ac:chgData name="Heiko Klare" userId="d7b0efbd-a5a6-4d7d-acbc-3da3b9cc1b4b" providerId="ADAL" clId="{42BB5D34-7A67-42A0-868D-31A53ECA7E37}" dt="2024-05-14T13:00:38.529" v="14310"/>
          <ac:spMkLst>
            <pc:docMk/>
            <pc:sldMk cId="145644249" sldId="449"/>
            <ac:spMk id="733" creationId="{A19992AB-0FD4-74D2-C042-F4793F0E9D6F}"/>
          </ac:spMkLst>
        </pc:spChg>
        <pc:spChg chg="mod">
          <ac:chgData name="Heiko Klare" userId="d7b0efbd-a5a6-4d7d-acbc-3da3b9cc1b4b" providerId="ADAL" clId="{42BB5D34-7A67-42A0-868D-31A53ECA7E37}" dt="2024-05-14T13:00:38.529" v="14310"/>
          <ac:spMkLst>
            <pc:docMk/>
            <pc:sldMk cId="145644249" sldId="449"/>
            <ac:spMk id="734" creationId="{8D6C5CAE-4682-E49E-C8F6-BBB89F7148E8}"/>
          </ac:spMkLst>
        </pc:spChg>
        <pc:spChg chg="mod">
          <ac:chgData name="Heiko Klare" userId="d7b0efbd-a5a6-4d7d-acbc-3da3b9cc1b4b" providerId="ADAL" clId="{42BB5D34-7A67-42A0-868D-31A53ECA7E37}" dt="2024-05-14T13:00:38.529" v="14310"/>
          <ac:spMkLst>
            <pc:docMk/>
            <pc:sldMk cId="145644249" sldId="449"/>
            <ac:spMk id="735" creationId="{8C89015D-E2E6-E28F-019E-78B5F750863E}"/>
          </ac:spMkLst>
        </pc:spChg>
        <pc:spChg chg="mod">
          <ac:chgData name="Heiko Klare" userId="d7b0efbd-a5a6-4d7d-acbc-3da3b9cc1b4b" providerId="ADAL" clId="{42BB5D34-7A67-42A0-868D-31A53ECA7E37}" dt="2024-05-14T13:00:38.529" v="14310"/>
          <ac:spMkLst>
            <pc:docMk/>
            <pc:sldMk cId="145644249" sldId="449"/>
            <ac:spMk id="736" creationId="{D31D1583-A0CE-6FBF-FEF3-49A8C9CDC83A}"/>
          </ac:spMkLst>
        </pc:spChg>
        <pc:spChg chg="mod">
          <ac:chgData name="Heiko Klare" userId="d7b0efbd-a5a6-4d7d-acbc-3da3b9cc1b4b" providerId="ADAL" clId="{42BB5D34-7A67-42A0-868D-31A53ECA7E37}" dt="2024-05-14T13:00:38.529" v="14310"/>
          <ac:spMkLst>
            <pc:docMk/>
            <pc:sldMk cId="145644249" sldId="449"/>
            <ac:spMk id="737" creationId="{E0799D78-4279-4F76-9ECE-488B067A9A14}"/>
          </ac:spMkLst>
        </pc:spChg>
        <pc:spChg chg="mod">
          <ac:chgData name="Heiko Klare" userId="d7b0efbd-a5a6-4d7d-acbc-3da3b9cc1b4b" providerId="ADAL" clId="{42BB5D34-7A67-42A0-868D-31A53ECA7E37}" dt="2024-05-14T13:00:38.529" v="14310"/>
          <ac:spMkLst>
            <pc:docMk/>
            <pc:sldMk cId="145644249" sldId="449"/>
            <ac:spMk id="738" creationId="{E8063521-5C9A-7D99-807A-6FCB3E687111}"/>
          </ac:spMkLst>
        </pc:spChg>
        <pc:spChg chg="mod">
          <ac:chgData name="Heiko Klare" userId="d7b0efbd-a5a6-4d7d-acbc-3da3b9cc1b4b" providerId="ADAL" clId="{42BB5D34-7A67-42A0-868D-31A53ECA7E37}" dt="2024-05-14T13:00:38.529" v="14310"/>
          <ac:spMkLst>
            <pc:docMk/>
            <pc:sldMk cId="145644249" sldId="449"/>
            <ac:spMk id="739" creationId="{7A4C8CFF-450C-5F8F-3B0D-E0339E5E972A}"/>
          </ac:spMkLst>
        </pc:spChg>
        <pc:spChg chg="mod">
          <ac:chgData name="Heiko Klare" userId="d7b0efbd-a5a6-4d7d-acbc-3da3b9cc1b4b" providerId="ADAL" clId="{42BB5D34-7A67-42A0-868D-31A53ECA7E37}" dt="2024-05-14T13:00:38.529" v="14310"/>
          <ac:spMkLst>
            <pc:docMk/>
            <pc:sldMk cId="145644249" sldId="449"/>
            <ac:spMk id="740" creationId="{FF6C907F-4DA3-E870-0277-EC5D55E1E84C}"/>
          </ac:spMkLst>
        </pc:spChg>
        <pc:spChg chg="mod">
          <ac:chgData name="Heiko Klare" userId="d7b0efbd-a5a6-4d7d-acbc-3da3b9cc1b4b" providerId="ADAL" clId="{42BB5D34-7A67-42A0-868D-31A53ECA7E37}" dt="2024-05-14T13:00:38.529" v="14310"/>
          <ac:spMkLst>
            <pc:docMk/>
            <pc:sldMk cId="145644249" sldId="449"/>
            <ac:spMk id="741" creationId="{B55F66F3-C6E6-CDAA-1280-3A9A6B041ACE}"/>
          </ac:spMkLst>
        </pc:spChg>
        <pc:spChg chg="mod">
          <ac:chgData name="Heiko Klare" userId="d7b0efbd-a5a6-4d7d-acbc-3da3b9cc1b4b" providerId="ADAL" clId="{42BB5D34-7A67-42A0-868D-31A53ECA7E37}" dt="2024-05-14T13:00:38.529" v="14310"/>
          <ac:spMkLst>
            <pc:docMk/>
            <pc:sldMk cId="145644249" sldId="449"/>
            <ac:spMk id="742" creationId="{1D5403B0-97C2-3ADA-04D8-147602EE0F73}"/>
          </ac:spMkLst>
        </pc:spChg>
        <pc:spChg chg="mod">
          <ac:chgData name="Heiko Klare" userId="d7b0efbd-a5a6-4d7d-acbc-3da3b9cc1b4b" providerId="ADAL" clId="{42BB5D34-7A67-42A0-868D-31A53ECA7E37}" dt="2024-05-14T13:00:38.529" v="14310"/>
          <ac:spMkLst>
            <pc:docMk/>
            <pc:sldMk cId="145644249" sldId="449"/>
            <ac:spMk id="743" creationId="{111984EC-4543-7C3F-418F-008E685F570C}"/>
          </ac:spMkLst>
        </pc:spChg>
        <pc:spChg chg="mod">
          <ac:chgData name="Heiko Klare" userId="d7b0efbd-a5a6-4d7d-acbc-3da3b9cc1b4b" providerId="ADAL" clId="{42BB5D34-7A67-42A0-868D-31A53ECA7E37}" dt="2024-05-14T13:00:38.529" v="14310"/>
          <ac:spMkLst>
            <pc:docMk/>
            <pc:sldMk cId="145644249" sldId="449"/>
            <ac:spMk id="744" creationId="{C4B40440-58B8-0927-1DEC-050EFB830DC5}"/>
          </ac:spMkLst>
        </pc:spChg>
        <pc:spChg chg="mod">
          <ac:chgData name="Heiko Klare" userId="d7b0efbd-a5a6-4d7d-acbc-3da3b9cc1b4b" providerId="ADAL" clId="{42BB5D34-7A67-42A0-868D-31A53ECA7E37}" dt="2024-05-14T13:00:38.529" v="14310"/>
          <ac:spMkLst>
            <pc:docMk/>
            <pc:sldMk cId="145644249" sldId="449"/>
            <ac:spMk id="745" creationId="{6A4D13DF-D3C1-6187-C483-C5AD69C21F95}"/>
          </ac:spMkLst>
        </pc:spChg>
        <pc:spChg chg="mod">
          <ac:chgData name="Heiko Klare" userId="d7b0efbd-a5a6-4d7d-acbc-3da3b9cc1b4b" providerId="ADAL" clId="{42BB5D34-7A67-42A0-868D-31A53ECA7E37}" dt="2024-05-14T13:00:38.529" v="14310"/>
          <ac:spMkLst>
            <pc:docMk/>
            <pc:sldMk cId="145644249" sldId="449"/>
            <ac:spMk id="746" creationId="{2021C376-00D9-09BC-9CB2-013D82833BC3}"/>
          </ac:spMkLst>
        </pc:spChg>
        <pc:spChg chg="mod">
          <ac:chgData name="Heiko Klare" userId="d7b0efbd-a5a6-4d7d-acbc-3da3b9cc1b4b" providerId="ADAL" clId="{42BB5D34-7A67-42A0-868D-31A53ECA7E37}" dt="2024-05-14T13:00:38.529" v="14310"/>
          <ac:spMkLst>
            <pc:docMk/>
            <pc:sldMk cId="145644249" sldId="449"/>
            <ac:spMk id="747" creationId="{EBB0F2DB-33F7-973E-D967-9D3E88D50436}"/>
          </ac:spMkLst>
        </pc:spChg>
        <pc:spChg chg="mod">
          <ac:chgData name="Heiko Klare" userId="d7b0efbd-a5a6-4d7d-acbc-3da3b9cc1b4b" providerId="ADAL" clId="{42BB5D34-7A67-42A0-868D-31A53ECA7E37}" dt="2024-05-14T13:00:38.529" v="14310"/>
          <ac:spMkLst>
            <pc:docMk/>
            <pc:sldMk cId="145644249" sldId="449"/>
            <ac:spMk id="748" creationId="{9B3FB13F-CF4E-3BE3-01BA-6973967CDA83}"/>
          </ac:spMkLst>
        </pc:spChg>
        <pc:spChg chg="mod">
          <ac:chgData name="Heiko Klare" userId="d7b0efbd-a5a6-4d7d-acbc-3da3b9cc1b4b" providerId="ADAL" clId="{42BB5D34-7A67-42A0-868D-31A53ECA7E37}" dt="2024-05-14T13:00:38.529" v="14310"/>
          <ac:spMkLst>
            <pc:docMk/>
            <pc:sldMk cId="145644249" sldId="449"/>
            <ac:spMk id="749" creationId="{605A231C-29A0-2AA6-05E1-971D78FEA5C7}"/>
          </ac:spMkLst>
        </pc:spChg>
        <pc:spChg chg="mod">
          <ac:chgData name="Heiko Klare" userId="d7b0efbd-a5a6-4d7d-acbc-3da3b9cc1b4b" providerId="ADAL" clId="{42BB5D34-7A67-42A0-868D-31A53ECA7E37}" dt="2024-05-14T13:00:38.529" v="14310"/>
          <ac:spMkLst>
            <pc:docMk/>
            <pc:sldMk cId="145644249" sldId="449"/>
            <ac:spMk id="750" creationId="{76E511FD-71AD-3929-96A0-98F350E0C0ED}"/>
          </ac:spMkLst>
        </pc:spChg>
        <pc:spChg chg="mod">
          <ac:chgData name="Heiko Klare" userId="d7b0efbd-a5a6-4d7d-acbc-3da3b9cc1b4b" providerId="ADAL" clId="{42BB5D34-7A67-42A0-868D-31A53ECA7E37}" dt="2024-05-14T13:00:38.529" v="14310"/>
          <ac:spMkLst>
            <pc:docMk/>
            <pc:sldMk cId="145644249" sldId="449"/>
            <ac:spMk id="751" creationId="{BBF6E411-03A1-5DF8-13B5-962AA9E11673}"/>
          </ac:spMkLst>
        </pc:spChg>
        <pc:spChg chg="mod">
          <ac:chgData name="Heiko Klare" userId="d7b0efbd-a5a6-4d7d-acbc-3da3b9cc1b4b" providerId="ADAL" clId="{42BB5D34-7A67-42A0-868D-31A53ECA7E37}" dt="2024-05-14T13:00:38.529" v="14310"/>
          <ac:spMkLst>
            <pc:docMk/>
            <pc:sldMk cId="145644249" sldId="449"/>
            <ac:spMk id="752" creationId="{386C0AEC-C08C-6FDD-3FAC-CC2E141FD339}"/>
          </ac:spMkLst>
        </pc:spChg>
        <pc:spChg chg="mod">
          <ac:chgData name="Heiko Klare" userId="d7b0efbd-a5a6-4d7d-acbc-3da3b9cc1b4b" providerId="ADAL" clId="{42BB5D34-7A67-42A0-868D-31A53ECA7E37}" dt="2024-05-14T13:00:38.529" v="14310"/>
          <ac:spMkLst>
            <pc:docMk/>
            <pc:sldMk cId="145644249" sldId="449"/>
            <ac:spMk id="753" creationId="{EF38AF56-24B6-B4F9-DDA0-1A99CF3A1BD2}"/>
          </ac:spMkLst>
        </pc:spChg>
        <pc:spChg chg="mod">
          <ac:chgData name="Heiko Klare" userId="d7b0efbd-a5a6-4d7d-acbc-3da3b9cc1b4b" providerId="ADAL" clId="{42BB5D34-7A67-42A0-868D-31A53ECA7E37}" dt="2024-05-14T13:00:38.529" v="14310"/>
          <ac:spMkLst>
            <pc:docMk/>
            <pc:sldMk cId="145644249" sldId="449"/>
            <ac:spMk id="754" creationId="{1952BEF1-F5EE-AE22-02C9-9FDFD25C3350}"/>
          </ac:spMkLst>
        </pc:spChg>
        <pc:spChg chg="mod">
          <ac:chgData name="Heiko Klare" userId="d7b0efbd-a5a6-4d7d-acbc-3da3b9cc1b4b" providerId="ADAL" clId="{42BB5D34-7A67-42A0-868D-31A53ECA7E37}" dt="2024-05-14T13:00:38.529" v="14310"/>
          <ac:spMkLst>
            <pc:docMk/>
            <pc:sldMk cId="145644249" sldId="449"/>
            <ac:spMk id="755" creationId="{98EB6400-EE71-7750-531B-D7686EA283AE}"/>
          </ac:spMkLst>
        </pc:spChg>
        <pc:spChg chg="mod">
          <ac:chgData name="Heiko Klare" userId="d7b0efbd-a5a6-4d7d-acbc-3da3b9cc1b4b" providerId="ADAL" clId="{42BB5D34-7A67-42A0-868D-31A53ECA7E37}" dt="2024-05-14T13:00:38.529" v="14310"/>
          <ac:spMkLst>
            <pc:docMk/>
            <pc:sldMk cId="145644249" sldId="449"/>
            <ac:spMk id="756" creationId="{C66E00FC-FFBF-D4C5-F438-F434B1E91DCC}"/>
          </ac:spMkLst>
        </pc:spChg>
        <pc:spChg chg="mod">
          <ac:chgData name="Heiko Klare" userId="d7b0efbd-a5a6-4d7d-acbc-3da3b9cc1b4b" providerId="ADAL" clId="{42BB5D34-7A67-42A0-868D-31A53ECA7E37}" dt="2024-05-14T13:00:38.529" v="14310"/>
          <ac:spMkLst>
            <pc:docMk/>
            <pc:sldMk cId="145644249" sldId="449"/>
            <ac:spMk id="757" creationId="{65985416-C53E-D3FE-29AB-0C441266A6AD}"/>
          </ac:spMkLst>
        </pc:spChg>
        <pc:spChg chg="mod">
          <ac:chgData name="Heiko Klare" userId="d7b0efbd-a5a6-4d7d-acbc-3da3b9cc1b4b" providerId="ADAL" clId="{42BB5D34-7A67-42A0-868D-31A53ECA7E37}" dt="2024-05-14T13:00:38.529" v="14310"/>
          <ac:spMkLst>
            <pc:docMk/>
            <pc:sldMk cId="145644249" sldId="449"/>
            <ac:spMk id="758" creationId="{926A4D74-F44E-652C-6B9E-44467D7B9B7C}"/>
          </ac:spMkLst>
        </pc:spChg>
        <pc:spChg chg="mod">
          <ac:chgData name="Heiko Klare" userId="d7b0efbd-a5a6-4d7d-acbc-3da3b9cc1b4b" providerId="ADAL" clId="{42BB5D34-7A67-42A0-868D-31A53ECA7E37}" dt="2024-05-14T13:00:38.529" v="14310"/>
          <ac:spMkLst>
            <pc:docMk/>
            <pc:sldMk cId="145644249" sldId="449"/>
            <ac:spMk id="759" creationId="{89FD0595-17B0-C42C-8930-DD431B26DA85}"/>
          </ac:spMkLst>
        </pc:spChg>
        <pc:spChg chg="mod">
          <ac:chgData name="Heiko Klare" userId="d7b0efbd-a5a6-4d7d-acbc-3da3b9cc1b4b" providerId="ADAL" clId="{42BB5D34-7A67-42A0-868D-31A53ECA7E37}" dt="2024-05-14T13:00:38.529" v="14310"/>
          <ac:spMkLst>
            <pc:docMk/>
            <pc:sldMk cId="145644249" sldId="449"/>
            <ac:spMk id="760" creationId="{3D74721D-ACB6-551A-8C8B-2C7A86A73410}"/>
          </ac:spMkLst>
        </pc:spChg>
        <pc:spChg chg="mod">
          <ac:chgData name="Heiko Klare" userId="d7b0efbd-a5a6-4d7d-acbc-3da3b9cc1b4b" providerId="ADAL" clId="{42BB5D34-7A67-42A0-868D-31A53ECA7E37}" dt="2024-05-14T13:00:38.529" v="14310"/>
          <ac:spMkLst>
            <pc:docMk/>
            <pc:sldMk cId="145644249" sldId="449"/>
            <ac:spMk id="761" creationId="{44B7681E-C4B6-6755-7E2A-9DD02EF3588A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762" creationId="{7DDF030F-83BF-08C5-2DF8-9677E5D9827D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763" creationId="{1D589BA5-77FA-5BD5-E864-03025C8DA5CB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764" creationId="{BB369173-8CB5-5534-E4E9-71997A5B67BF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765" creationId="{16F3EC23-0B99-F3AC-0120-305F17355506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766" creationId="{BB8EFB6C-3F77-74C7-682C-A7B5093F372E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768" creationId="{8783E51B-B1DD-91E4-D712-986E210F2F0C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770" creationId="{F6CF1348-0719-67D0-52F2-301656B9102C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772" creationId="{2BEE85CC-1E1D-43FA-0004-14B721E421E0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774" creationId="{151FF5FA-0A44-FDB7-297D-BCA5EB74DA3A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776" creationId="{1559961B-78EE-6A89-6BB3-5796B8F81BB2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778" creationId="{0F892796-BCE8-A778-30A5-FAEBA0D3E60F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780" creationId="{6F7EB761-0036-B9F4-B758-E764129FB29C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782" creationId="{8AFC9895-BC93-8FBC-1E90-6DC7B1622D32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784" creationId="{69B7F7CF-B40C-AAB6-8716-1BF798BAD39D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786" creationId="{C9E217C1-BB8B-F9D2-9DB7-BEB4D182133C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788" creationId="{19DCDA90-37C9-9066-001C-3B284CF3753F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790" creationId="{EB5C0B73-6AB6-3007-5F78-206AA9F4CBE9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792" creationId="{48BDDA38-808D-EAA8-CEE7-122F5117C250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793" creationId="{5E5393C5-0C1E-582F-9746-63903AA33E94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794" creationId="{29677171-97A8-9A9C-0C36-A4870ECAD404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795" creationId="{AC484A43-5E15-E022-1DE2-ECD8AC1B17B0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796" creationId="{8FC57AA0-93ED-1FA9-72B5-E9BFC111073A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797" creationId="{7BA65C23-EB3A-9927-7960-C8229DAFAA31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798" creationId="{9EAF010E-1951-9E69-D7E1-04FB5A6AA313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799" creationId="{552FCCBC-BEE1-699E-C752-F6064C51288A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800" creationId="{3400DCC4-FC4E-2A88-4089-1963D13C49DE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801" creationId="{A2A18978-17B2-01E5-72D8-31F225140D95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802" creationId="{72FB266C-ED6A-3752-B3E1-9C21252BC09A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803" creationId="{6D75016F-CEEE-5D2C-194E-6256BB6808B2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804" creationId="{B2280719-EEA0-5E7F-7996-5160E270C542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805" creationId="{7A96AFF5-71AA-5F49-2382-F34CBFD1A9BC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806" creationId="{3C36F9E1-28BD-B3E7-5B12-98B20F00D92E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807" creationId="{9FBD23B3-1178-3E31-EB3D-C9AFDEBF36EB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808" creationId="{1AC6A1E1-DF2A-7E63-0307-1610A93246F8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809" creationId="{BDF6C92B-E706-A0B1-BFD7-CD2A1A664012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810" creationId="{69A30AFE-CA06-C923-3A44-0D85AD3E38D8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811" creationId="{50D3E1AE-BD9C-2AD1-1D66-1FBA02374B2B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812" creationId="{28D03DB7-C7C1-69F3-E975-DD6064E02ED6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813" creationId="{229F425B-8361-8CF7-6FC4-4AE1F5FF44BB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814" creationId="{F5542D9A-F9C0-117C-F7B1-EB14389B5A59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815" creationId="{CE75EC9D-53AA-C12F-BDC2-B144084DDDDA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816" creationId="{4FC4B917-FE27-5286-E86F-CF7A5F1580D0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817" creationId="{3EA38CAE-5A99-911F-6DCD-8C5F2050580B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818" creationId="{54275866-371A-0E0E-A6E1-4E4960AA54E1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819" creationId="{11F5EAF7-9E65-491B-F7A9-78AFEFEC7F2F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820" creationId="{D5CDB4C1-1809-A60C-D693-6F919A47CD36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821" creationId="{A8204895-0D6C-1714-67D2-DADFF0360DBA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822" creationId="{495A17F2-70BA-7612-5692-EBA4EFA9AE8A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823" creationId="{F1E36371-0ADB-4BA5-5820-B385AD397D22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825" creationId="{9E07492F-9C5D-B202-A85A-C3946C9D1BA0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827" creationId="{92DE2A1C-3E4A-D314-1CDE-DB8CB230BDF6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829" creationId="{BAE8C5C8-27BF-40BF-583A-635C86DAF554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831" creationId="{153D9063-C179-C851-D11B-F041B318207F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833" creationId="{0CF0873D-921D-E7A7-BCC6-1F8B17AD76F4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835" creationId="{55143BBB-FE04-5AAD-74EC-DAC84F2BBB95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837" creationId="{775A52E1-624D-9A3C-BB3B-0721BBB1EA40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839" creationId="{0C93E2CB-24B2-5847-7990-8F4BB37776F1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841" creationId="{D26ADD1E-04C2-2AEA-3567-3BADEFC268E5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843" creationId="{4A8DC533-3230-D3E8-C244-8DD548488521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845" creationId="{823F2997-589D-23C7-3864-879FF494A152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847" creationId="{641A98D6-085D-F1F7-39F4-BDFC719B9E73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849" creationId="{7DE33348-198B-31E2-26DD-0C88311DDBC4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850" creationId="{265DBD66-E01D-7AB1-1179-13AF7373FA48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851" creationId="{2BFB319D-93C1-E4C4-881C-60EB71ACE3B6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852" creationId="{340CA677-F61D-F838-DC29-29B90F76F98D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853" creationId="{06844E33-A9C2-F7CF-59C2-63157D368CEF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854" creationId="{9AC679DD-FD16-B7A3-1048-19FCA1B02D1B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855" creationId="{232774D5-E5DC-8E71-C084-582C8FB7026B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856" creationId="{A9DB5479-F961-A60E-2977-5A1BF7981851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857" creationId="{8A9A229A-989E-9990-A177-301E0949663B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858" creationId="{7B0DE26F-EF75-22FC-292C-011CCCB35E43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859" creationId="{73D9C75F-42CF-1282-B070-006D44CC4D2D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860" creationId="{C992969E-5DDA-DC52-A646-D0B74740AC08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861" creationId="{C15F4BF6-40CA-7A82-73AA-734280259E57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862" creationId="{23F4DFCD-C18B-B486-9A22-916DDA137613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863" creationId="{0678BE8D-8788-F9F9-60D3-F740B7E90308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864" creationId="{999DD6D1-42FD-9B49-E533-B77BC6C1DAB9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865" creationId="{30D2C68E-441C-A494-C772-F3F0F61EECF3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866" creationId="{28CF07E1-C42E-BFE9-6CB3-9B9E7BC90491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867" creationId="{87E73885-A636-385B-7A03-10EDB88AED9E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868" creationId="{13DAEAEA-5418-ACF4-7C19-EFC46836D410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869" creationId="{312A88C0-71DA-9CA5-4579-34F283DD53FA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870" creationId="{455C9A5D-2345-D047-3486-B31C664BE414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871" creationId="{FB3BA669-4F9F-C4BC-5342-602A826619A7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873" creationId="{89A6BE14-F357-C89D-D807-4938F43304D8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875" creationId="{3844BD14-EFA9-828B-9213-F51612DF6CEF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877" creationId="{B17EF7F3-C2CB-CCE9-90BC-4D1245A52A2A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879" creationId="{E518DD55-BCA6-CD4B-727C-B02FAD441C42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881" creationId="{AE940BFC-C05C-DFCF-F304-632C2BBCC91A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883" creationId="{3850443A-C990-FEFE-D97C-087D77E8CE79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885" creationId="{7D701407-9F70-61D5-C995-F2A8F130F85F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887" creationId="{C85990C1-36A5-F89E-5E04-418138871F35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889" creationId="{E209674F-AE0A-816E-A5A1-29D1C2BBBF5F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891" creationId="{861501F9-C74A-C251-8A3A-942AAE996C73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893" creationId="{37A64F2A-34FB-B285-29B9-6108661177EA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895" creationId="{588E7749-322E-C06A-102C-685AE491F1C8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897" creationId="{F1E5D3A4-3093-244F-C4F3-C1F0BDB52F58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898" creationId="{5687C90F-5F0C-8FB9-A4C7-077D116D0458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899" creationId="{4E0001C6-BD15-7CD2-BFD7-FBF2FE8EEE33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900" creationId="{F0E71B24-12E5-AEB0-A0A9-C5599BD09161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901" creationId="{CECE8B5C-CE05-1785-102B-89350321A798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902" creationId="{D8D5DCD0-EC77-8B32-6A0C-DE30F24E29CA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903" creationId="{3B77B70C-87DA-6D1C-2149-A07A153B89BC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904" creationId="{4CB8DC1A-985B-4949-194E-2AA5354A3069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905" creationId="{A0C9996A-78B3-7351-94F3-527A9E37DBC5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906" creationId="{EFFA8812-1A51-B092-1C2E-054C96611D57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907" creationId="{593BAC3A-780B-069E-324F-E07ECCC74D1E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908" creationId="{EDC1FCCB-3951-C0F2-8B38-77EA8216F695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909" creationId="{DF891417-5D4B-B560-C115-D6E6952BED0C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910" creationId="{AF3B6E3D-760F-E1CF-27CE-2209719D1F57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911" creationId="{4C550726-82DF-662A-7B6C-10EB7626731C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912" creationId="{097B919F-2C17-2CBB-C2FD-01DEFF32DBB9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913" creationId="{3A0AFB20-8356-5E82-8BA8-716031C000D5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914" creationId="{9A7F5BBE-A598-56E8-3BBB-7545F8DD41EA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915" creationId="{E696FFC4-231C-12E9-A499-0163CA4A9CE6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916" creationId="{A429ACB1-1C53-ECE0-7CA2-88E028ABC53D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917" creationId="{A4BE1BB8-513F-4C27-F0F4-0AFCEC4F11C6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918" creationId="{2BE7B5F5-C1A0-6588-0323-C9671C879966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919" creationId="{53887B60-6595-9EBF-4158-F4DB6F847D90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921" creationId="{CEE151F9-9178-809C-520F-D22DDFA8577C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923" creationId="{DDC3751B-D42B-639B-6C49-103DAD429B2B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925" creationId="{53DA6AF5-7C1D-7A96-681A-B43FAF185CF6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927" creationId="{8137E7B9-B538-2847-3DA3-8B94B5BF7537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929" creationId="{88EA7E58-3EFF-B857-84F8-C38D60C74FF6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931" creationId="{848C57B6-DF35-C729-D94F-973164A64CFF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933" creationId="{A3B8D4F9-9A3C-1263-6826-6725C1EFA5A2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935" creationId="{860F951E-6D4F-C0C7-849F-665D0A447DC9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937" creationId="{AF1C64F7-B84C-F7B0-8E32-1D7DA4198695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939" creationId="{7B417299-494C-3BD9-982E-E615A6A2BDAE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941" creationId="{72E52F67-6CAE-4D47-83F4-F7DA31989E38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943" creationId="{B284A7E5-5BB1-1F7E-EE5E-27E0173BD90E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945" creationId="{919DBBE6-BAC8-2C3A-F8D4-C5B67BFDBF38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946" creationId="{124924E7-4B39-F9D6-9F15-72225573CBB2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947" creationId="{FA0D3178-FF3C-C59A-5F88-93513764E2DF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948" creationId="{CDDE4527-7647-989A-8187-DC8658E6BCBC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949" creationId="{373CC77B-6431-70B4-21BD-7CD1B4DC0B2D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950" creationId="{3C1316A5-9612-261B-B016-C43BF380F984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951" creationId="{80C92562-0DBC-A4A6-DD86-8AADAB5CECF9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952" creationId="{53DFFAD9-CC03-14FA-90DA-5B7FA1926A86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953" creationId="{25FD6667-86AB-6364-B403-1243C7E47C5E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954" creationId="{8B99573A-7704-5876-DE50-4E3EDAA6CEBE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955" creationId="{F57A3061-918C-AED5-56A5-16B205A25FE2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956" creationId="{61E36FFF-47DD-F1D4-57D9-B5A2A0448876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957" creationId="{53A8DAAF-6599-4F9F-4A26-68363F18C0A9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958" creationId="{51AC3C59-791F-D43D-6DB0-2BEB50AB5F94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959" creationId="{BA754AB4-76E2-20FD-6147-A56C0F900816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960" creationId="{82042B59-063C-C36B-2CA2-F7304AA6A15D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961" creationId="{9549F886-8576-6D75-9E25-5AF0710BC570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962" creationId="{0478464C-FECB-DC9A-21BB-82D07FD6B375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963" creationId="{FA3B201C-2E1F-A001-9B2C-12900B038882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964" creationId="{0E3997D6-CC4F-52D9-9F28-F6418EA8FE75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965" creationId="{12528956-D80E-8C03-23CF-E7CFB2B8EF8A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966" creationId="{4BA10DB6-CA2F-6C2E-D156-02C5DC087A8D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967" creationId="{D902CFB0-762C-7081-0A94-B143BABD8867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968" creationId="{2411BDFC-1AAE-E43C-41BF-215FC5517354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969" creationId="{DE025B9C-7468-E2F4-D6E5-A66EE00765EE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970" creationId="{8BAAD3B9-D173-5D7D-F8AE-D987E3A4FC0A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971" creationId="{2840C8A4-7F0C-FA1F-4BC5-DFB1B85BF741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972" creationId="{898854FF-DD6D-DFC9-2465-3B342117A7B9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973" creationId="{DFB8022C-FB83-804B-5AAF-DED0CD088AF3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974" creationId="{24804BD0-8D39-6A1E-B211-1D14F9BBB1A5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975" creationId="{BD4A019B-C6AD-C618-6842-DF29623D3B2B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976" creationId="{8B2A1378-FC36-26B0-2CA2-67548A1A8956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977" creationId="{ECF589B5-ADEC-82FA-1690-579033A3F5DD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978" creationId="{51DD3ABA-E408-224C-3EA5-C0F54CAE0925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979" creationId="{BA7D85D5-2449-3A03-0E2C-A17D5C9CCD2C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980" creationId="{726E2E2F-0C51-FCC4-677D-22CA478D82C2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981" creationId="{0F69038F-4AAF-2FBD-FF6C-FF5307CF7080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982" creationId="{6BB4FAE3-ECA1-55C1-7AE3-286090F6A2C2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983" creationId="{219FF5AD-8722-8C0A-6D8F-2A15526B2D64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984" creationId="{DA69AAFD-E87B-A474-5D5D-4C5B2C1DD300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985" creationId="{A14F0BD8-DBBF-A12E-A4AA-29C11861F582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986" creationId="{9993F485-C064-D2FE-68E4-287D8729BBAE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987" creationId="{E7649CD0-4050-D1DF-D0A8-2EA9D085367A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988" creationId="{DE20906A-9705-2BE2-28FE-07309D204526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989" creationId="{10F3F644-A983-EAC1-A906-FE4D94490F85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990" creationId="{252C112F-0F1B-98F9-DEAA-1B2E3A3BC603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991" creationId="{0DEA28E0-5A52-D7DD-6695-434B6E52DB12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992" creationId="{AB987FD0-1171-B849-207A-27387AECC033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993" creationId="{07F967F5-48A1-2121-E96E-ABBA852C1623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994" creationId="{1D814C86-AD9C-D379-9C51-B75C3263E66A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995" creationId="{9102C946-D1D5-020E-E651-270399AB9F70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996" creationId="{0FC1E6C6-D7A3-0C3C-16ED-3CF24FB94A3E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997" creationId="{1108A1A0-4E5E-F02D-C82D-6091F53404DC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998" creationId="{15389540-E273-B926-97E0-913AA135ABB6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999" creationId="{F0FAAEB5-CDC3-B358-70CE-A50ACF959A91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000" creationId="{BE374538-848C-A4EB-A66C-CBC793F10B48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001" creationId="{20AC4C10-83E5-FA29-A1BC-32B13535C196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002" creationId="{A191C5E3-2D9A-D765-CB82-EFA3B8BDEB4B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003" creationId="{3D99D507-39E3-469E-54BC-8ACF001B73A7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004" creationId="{ABC4D657-F59D-0D6D-CE7B-CBA3ED76B70F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005" creationId="{50A8BAEA-10CB-941F-A250-D364648966EA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006" creationId="{1F488680-89DC-AB59-DC72-B61180EB954A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007" creationId="{0353C0F5-96E8-BE15-F697-BB4198F7FB46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008" creationId="{96207271-7B3E-9F83-0500-7E392348A597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009" creationId="{4AE3A7C0-9CA2-979B-EC2A-A1CC19321B45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010" creationId="{AA9769A0-9ED1-FA50-71CE-4ADEE503471A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011" creationId="{78FC487E-B165-7895-75FA-D31B00E5AD8E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012" creationId="{17CD6D8C-9F2D-3DE4-33F7-47FF38A889D5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013" creationId="{C8671077-FA46-8F7E-22F1-7848187D6891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014" creationId="{6B488878-4444-C6E9-D88C-FD587BEF9BE2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015" creationId="{32449A52-4BC0-5404-41E0-057CAFE839D0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016" creationId="{26A49721-15D2-E099-D23D-DCF883C43AB5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017" creationId="{59941EAE-EDBC-F6F2-7696-87020F3D3501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018" creationId="{3A9124D1-8B34-B6D0-8BFF-384A83D9250B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019" creationId="{818F7D54-FB4E-F17E-EE60-721CAFE397DB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020" creationId="{B774510B-EF7B-A58A-C25D-FAE2DB5A0D93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021" creationId="{FCF5294A-E2B4-62C4-E6D2-C3C16D1120ED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022" creationId="{73D21692-BF64-7688-D32F-96B85348CFB1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023" creationId="{75FE226A-95E6-A584-9827-1CD385E4BF7D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024" creationId="{237467C7-D126-3C96-7D3C-8A96A195A914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025" creationId="{04AF28C5-8074-382B-E750-05E3EAB903A4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026" creationId="{C49FF9A0-3C8F-14EC-B1CC-2A50D702E9F8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027" creationId="{FF836603-DC8D-B1F4-7E71-381B6F50BF9D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028" creationId="{5F7FC8B8-35E4-4941-A936-0E55E9A82EA3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029" creationId="{4D66C4ED-204D-16E1-A606-A226288CC966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030" creationId="{628C4202-3152-5AD2-7DBE-6E1A9808EC45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031" creationId="{5B6F4481-4FF3-F9FE-781D-0AE77DF03D3F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032" creationId="{D959EB9D-27B7-307A-471F-CCE6EFDE6823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033" creationId="{8578DD7E-7311-D290-A950-C9C29E45F02E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034" creationId="{3BB1EDCC-FEF3-FABF-3FC1-BD100A5204F0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035" creationId="{E564C4D8-BAA1-B658-6C3F-1114B8A46AB3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036" creationId="{C115061D-AD79-9162-144E-EC942F220229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037" creationId="{E43B2C0C-DAE1-1903-4178-1BD5A3609686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038" creationId="{583B8124-65AB-D3DC-4DE2-F7C14D29990F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039" creationId="{0770E087-2F74-7981-8545-B80DF46168D5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040" creationId="{13723F3E-96CA-AA01-3795-D039F25F884C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041" creationId="{8408311E-90F2-00CE-D6F6-F6053FD13633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042" creationId="{4E76130E-F185-3105-2F5A-499540129A3B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043" creationId="{0AD2E64C-D586-6EDF-6083-F05EB2CDED4F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044" creationId="{C4521A37-8C48-37D4-9F67-217A1920D06A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046" creationId="{B9624E4F-E443-038E-6886-3AFBE3D7CD27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048" creationId="{6252E703-C78C-4F6B-BFAA-B3FEF99C1438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050" creationId="{F36ADBC4-DDA9-A605-10DE-87B2A8C765ED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052" creationId="{BFFE9F0B-02EF-1A88-0F68-C214D5CBE838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054" creationId="{D3DF5846-0776-8EC6-EF59-EFC39C2D1C81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056" creationId="{C331A23B-37E8-5B24-0F93-0296BD7E9BB7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058" creationId="{C6491466-1EDC-A82B-84E1-B087160B88BA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060" creationId="{00B7A4BB-15C0-FBCA-B8F9-B3561D874BAA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062" creationId="{B2313F83-0DE3-6CF1-349C-2C9FF9EB35C6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064" creationId="{79A42F3D-3A7D-995D-C104-C738C913F7C3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066" creationId="{A2AD60A9-69EF-D66C-C510-B3C2BF045A23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068" creationId="{C1DF6F86-F738-3D36-3039-F2DD56389111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070" creationId="{8720BFA7-3F72-B638-9A82-DD433AFB2297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072" creationId="{34BA1B45-4BAA-78C2-473B-0614A547AEDE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074" creationId="{0256E364-F7F7-7F0E-A9DD-5E62CB2682F5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076" creationId="{4930ABF8-2BC7-2FFB-121B-E27BC016631F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078" creationId="{E221B196-7F99-D1E2-510B-8DC7A3B85548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080" creationId="{76C7E952-4F9D-9DD7-A98F-EFB8E8105BD0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082" creationId="{EADF6BA3-68E7-1C57-5BE8-442AAD4944A6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084" creationId="{CD73FF8B-8D37-9233-D914-CBA7FDB4AC80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086" creationId="{D3FB58E3-EEFA-A0E8-9E61-5BCE95351884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088" creationId="{6E10B459-E69F-AEC7-E98B-90B926055F4D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090" creationId="{5A65EB5C-D4F3-9FF6-139F-2E22A5896A30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092" creationId="{45D7952F-3700-9ED7-E5AC-AA23835E47AA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094" creationId="{85C15703-C01A-5B73-DD8B-31960E20798B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096" creationId="{02D69AAE-E56E-0E9D-7411-E94273A37469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098" creationId="{679C540D-A014-4638-2606-112015625B6E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100" creationId="{72AD0628-03AE-0C43-F7A5-B8C438BD508C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102" creationId="{61CEF680-DFA9-BAF4-5E33-0A72B63EB858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104" creationId="{A2385E8C-457D-F8D0-0C7B-1BC728B887EF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106" creationId="{46CEB264-E56E-9316-63A0-D59EC15112FD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108" creationId="{E1FD55FE-E106-75B8-F820-21439EA084B7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110" creationId="{B1E0DF9B-6850-6537-C07D-4222FC6CB9DE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112" creationId="{06FDF371-6839-4654-F17C-169FC5722901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114" creationId="{0C7AACA6-5924-F2C9-1D79-4FE58E2A69A0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116" creationId="{B24F6E78-01B2-6830-233C-FB21001B3AB1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118" creationId="{7BC09D7D-BAF8-CDDD-79B5-9CBBAC6CCF8B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120" creationId="{95ADEE25-C2DF-F06A-C931-E5DAAD4AC239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122" creationId="{8A1601F4-7C14-A8A8-CCC7-256F516B0A37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124" creationId="{B1CD9469-FE30-BC0C-EEA8-1DF91F44831F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126" creationId="{9BC1C03E-1EA5-AF36-CC93-5D9A54A5B5F7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128" creationId="{12F0FD5C-FBC3-5D10-9CAB-1C4CB6AB0BFA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130" creationId="{5BCA3F6E-50B3-A397-D035-C89F87C58F9A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132" creationId="{50A68E35-7B06-23A4-B4EE-06362B6FC75D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134" creationId="{2F9B504D-9A6E-BFAF-2255-753951C09A42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136" creationId="{9353E7DF-5B25-A910-CC4A-5802FA7E986F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138" creationId="{7C0135DA-4720-63BC-E424-82DA74A12282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140" creationId="{D16C2470-C404-6B3D-793F-EB3DF2040355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142" creationId="{FAD1EF78-6CF6-42A8-B312-66C3C42F3B5A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144" creationId="{4E930615-15E6-F85C-B224-7A232E988C02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146" creationId="{81BD47D2-5A04-610E-2671-8CB2DE46E157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148" creationId="{893F8681-E6A1-D847-888C-B8E9885333DB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150" creationId="{040666E2-A936-F609-3610-B9199BC8E0C8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152" creationId="{C405EA51-ADAB-F56D-ED49-67EE291E37A9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154" creationId="{48791DCE-7286-38F5-0386-58EC6AB36F87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156" creationId="{233E6531-4ABA-F4BC-2EBD-D5BEC1D20720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158" creationId="{19C23D91-9096-6996-E4BA-6C21184C0C9D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160" creationId="{6F4FBD9C-48AB-E0F7-F72F-24A4F7579FA5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162" creationId="{B1B8A2DC-F02F-5858-1562-AC6CAF0E8AD2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164" creationId="{44B8893E-6644-734F-7885-0183F896FA84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166" creationId="{459B6901-9333-B2D4-B6FB-67462F098B9A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168" creationId="{A9445350-D2D1-EE2A-5AFC-E10586BFDC5B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170" creationId="{41DC2F54-1607-F470-7227-1D12DCBA4BBE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172" creationId="{678FE8C1-73A1-9942-23ED-433E540CA285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174" creationId="{DB4180C8-E7F7-528B-2593-194100D9948A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176" creationId="{92A91704-658A-7639-6C59-1667C65C3A79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178" creationId="{AA597BC0-6EC0-BAD8-79C2-DACAEFB07C31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180" creationId="{1E857E69-E9A9-38A4-73CD-15B55D173815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182" creationId="{C559D103-2797-A6E1-B20E-50191534AE93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184" creationId="{2F0B91FD-E677-98A2-5834-B4CD9818949A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186" creationId="{E39A221C-3E3F-FD64-15B0-5A63706433AC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188" creationId="{2694667A-65CC-0CC8-4AF5-C9C686623825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190" creationId="{238B1633-89FB-3777-091E-B1E0202DDC5E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192" creationId="{FEF74899-905F-DEDB-ECA0-6717FF302846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194" creationId="{EAD4C955-B9BD-D5FD-5FD3-C4F5AEDAB91F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196" creationId="{5FD0A2A1-FB0B-3384-181C-2705A3175E5E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198" creationId="{2A899441-4481-4456-DCAC-94AEB9695AC9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200" creationId="{5F174965-4541-B93A-3BFC-87D93BCD8C5B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202" creationId="{275676BE-E17A-6241-01AA-C99547D3DDB5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204" creationId="{8A33CD6C-F576-E3D4-EE04-BE5CE7DC6F80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206" creationId="{974AE70B-6027-1D3D-7D8C-744CA46B2DF6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208" creationId="{82633FBF-A924-6CC0-CF17-1A1A8D796917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210" creationId="{41A1193C-14AB-2D55-17EF-23FB9B586240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212" creationId="{337004BA-52DC-E200-3090-44F09ED3A8B8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214" creationId="{4CC1930F-135F-FA88-91E9-62B65E5A17E6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216" creationId="{443D2CCF-5587-62AD-D97E-835F37A04B3E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218" creationId="{E1CFAE7F-F529-E241-94AB-6673DB4D36AB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220" creationId="{BAE2F8FC-F2FA-7EAA-1F2B-646B521FEA57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222" creationId="{E7F703EE-F35F-5E32-64D5-211A59D33A34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224" creationId="{2884E38A-1F0D-9F11-F8F8-D040A3D4D7C5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226" creationId="{74F658FF-12C4-B449-7251-F9532DD87EBE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228" creationId="{5FCF573E-71DE-1174-A246-63C5F0BBD4F9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230" creationId="{959BB123-0443-38C5-1AD5-8263BDC20FB2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232" creationId="{E5BAB9BC-EE0B-7A5D-45DC-A3BF236CBF05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234" creationId="{4830D6D3-4716-60FD-9314-F15E58DCD277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236" creationId="{185743E5-F81C-8E73-41FF-7BC13AE3B935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238" creationId="{A8636D76-0090-6456-174E-725EAD41CC3F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240" creationId="{926E5593-779A-28F5-4F3C-DD6C70F60346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242" creationId="{A1C57ADA-736A-BEDB-2B2B-E4EEC1EE63B1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244" creationId="{C26AA252-8FDD-A858-ACF5-9D08485B942D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246" creationId="{C247F5AE-0D50-4CF1-7E0D-9B1D8FF26066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248" creationId="{883B9E86-82A8-80E2-3216-AE377BBCB191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250" creationId="{D2B1E974-84C7-7E56-8C39-AF4DC7903825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252" creationId="{508D4FCF-879A-A2CD-6587-FAE105E9B73A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254" creationId="{8EC3CCC0-74EA-2189-BD76-E324AD4D5789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256" creationId="{2C65BF49-1375-143E-998B-B6F2A44CE54A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258" creationId="{FEB561DF-B574-E76A-26C0-224A2F31A0FC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260" creationId="{42E061F6-F273-ADF5-C08C-B579AB0C94E5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262" creationId="{1748F05F-A65D-E8BF-13FE-0227FF0C3883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264" creationId="{3B05E5B2-F4AB-CA59-23B8-18878073F9C9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266" creationId="{9FDF6C9F-2357-748F-A169-41835B601CF7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268" creationId="{CB82DE39-C4E0-0DD5-E42A-E7B9DAEBC0D2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270" creationId="{32ADC1C3-F463-0526-58B2-5FD9BF8D4267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272" creationId="{4AEFC2AA-4837-FF7D-10B7-B0D68A555168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274" creationId="{69DEE4C5-799C-3B1B-83E7-42D45EF507BD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276" creationId="{C62FC5AA-5999-A619-9652-E8C226084B55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278" creationId="{9748CCE8-9D11-08F9-5170-EEB41BB39136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280" creationId="{9300A3A6-0EF7-28C3-9321-D64BF81A7262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282" creationId="{CB4364F6-AEC8-2F85-2EEC-D7C090D80F1E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284" creationId="{1085A7E9-4BDC-4C1B-CDB4-49129CD30EFF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286" creationId="{BCF355F0-8C6F-FA40-1AF3-07A94E059AF1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288" creationId="{A898B87F-3AA0-EF27-9F03-3B5DFF74EBD6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290" creationId="{70724CC5-8C88-9809-6217-9766B9251409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292" creationId="{028DCB3D-D425-42B4-ED41-6E475556DFF0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294" creationId="{5777CE38-6F73-5CD0-EAE5-A13AFC42DD24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296" creationId="{A175D90E-AB76-2722-90F2-D4CDDFB9CB9F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298" creationId="{68297923-AB63-90B4-2AF9-BE2FF3305D02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300" creationId="{710023DF-3543-CFF2-BC1F-3770CB1A7CFE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302" creationId="{BB48BDA1-9388-62CC-517B-C1713B7FF85B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304" creationId="{4901C67A-44FE-282F-12E8-39E74128C599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306" creationId="{43801B23-4918-4354-41F9-FC24A8FEE72B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308" creationId="{B3EAC2E8-2302-BE89-0A91-9E97E968AF71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310" creationId="{92C9CD2D-A06F-470D-1F6D-1E8F435E0FED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312" creationId="{B78DFA1A-30C7-4100-228D-7A13C194B114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314" creationId="{E85EE68D-4AE8-A57E-4ECE-A30811F982D7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316" creationId="{210689F8-3BCE-1425-8489-2C97EF4DA356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318" creationId="{AD51BECD-FEF4-9621-5314-F6B10B56C258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320" creationId="{A43E51CC-5958-7781-4966-0D8B35C16EB0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322" creationId="{CC1FC6A1-BEE4-26F7-8B70-B569F0AB4295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324" creationId="{0854D1EE-202B-09CF-3FB5-363C195C2B4F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326" creationId="{64851CE6-3CDF-D5F4-65FF-527418174E6C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328" creationId="{34491CF0-F303-0CA0-BACC-026F324EEAD7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330" creationId="{2D63E59A-F4DB-3FAF-B141-A5F84855D5EF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332" creationId="{99FC6B66-DA3D-24E7-2828-C9DEECDEAA2A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334" creationId="{7A44957A-81E5-407C-8284-A02F7232093A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336" creationId="{119C251D-8898-4963-1338-1D32DAF4F2B0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338" creationId="{7FCE973A-9A9A-FAA2-A188-ADEF59521132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340" creationId="{EA5DC826-54E5-CE71-7151-6BF320952450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342" creationId="{026AF79B-417E-2ED7-1962-D52AB789FC5A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344" creationId="{ED99E9CF-929C-248D-88B0-B0268561E908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346" creationId="{94EE9A94-DA9C-1304-E382-85F7934E153D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348" creationId="{743521EB-F058-2DB7-8298-147CB88F94A4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350" creationId="{C92F2E82-9D6A-D19D-EC90-026F7D068509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352" creationId="{9E6BA250-B36A-394D-7999-BE30AB932198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354" creationId="{B88B53B3-A3EB-D99A-1173-F267C2A48789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356" creationId="{2C3BF3A7-15D3-5CD5-3816-C00B6E012384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358" creationId="{659B5BCB-C532-73D2-4580-A9F2EF88A465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360" creationId="{E8F43311-8AA2-05F6-9811-B8861DFF7103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362" creationId="{1423DD4A-8458-8333-A60E-8EB305381B82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364" creationId="{82A622C1-E0DB-AF30-AAB2-D80F521D8F71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366" creationId="{8BAA6FC8-D1A7-8764-FFEB-07532FE4E9AF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368" creationId="{F8D85CCB-B278-08EE-54E1-E8026692F08D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370" creationId="{CB5B3366-D9A9-2457-1AF3-2A9A86802372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372" creationId="{1A0E2CBB-F119-C2EF-669E-5AE5BBCF4C0B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374" creationId="{8F911C7E-2C22-19E6-63BE-990E175B14B0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376" creationId="{B1E8739C-7830-2DD8-573E-99C706AF1736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378" creationId="{14826DE5-E5B5-BE91-FCEE-1EB0A110CB82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380" creationId="{4E3F303D-DCC0-1660-8131-7238A44D92AC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382" creationId="{E779BC15-F418-F4DB-9C1F-45ED19917643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384" creationId="{001BB5B1-5C83-F435-846B-51CA610DA52B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386" creationId="{ECA2C06C-B2B1-5DD7-4F7D-FF4468D23056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388" creationId="{24ECBF3E-F20D-4DA1-28CE-654E78DBF168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390" creationId="{20B96CEF-B4EE-69C3-577A-D4FFB25245DA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392" creationId="{1F480B72-0189-A283-45DB-8CEED3326AE1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394" creationId="{72EF65E0-9C32-A743-CD7F-833FB1D044E0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396" creationId="{9B203D65-AF09-278E-759B-1384135E21C4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398" creationId="{1822A794-691F-71DD-BE27-B2094FEE3B27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400" creationId="{E6CA41C0-5400-D98D-1832-31B5A434D7E3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402" creationId="{8F49954B-6C28-93E2-E128-FBBAE38FE047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404" creationId="{B37A73F8-CA4F-7E85-38B6-FDD2C9F311D4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406" creationId="{79FE612F-70E2-9DF5-C5D7-9E750DC3C4AC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408" creationId="{5AE9C042-8F49-A14D-F03E-ED10A0FF143F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410" creationId="{606949BB-6C7B-6F50-99F2-9B267EFF1DC4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412" creationId="{C616155B-3BFF-50B0-8C3F-FC96BE289240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414" creationId="{7409EFBC-AE8F-AB63-BF1A-465AF04271D7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416" creationId="{2B52A2D9-F6EC-ED5B-E9F5-F4CFC7E8E6D7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418" creationId="{D8E2F844-3139-A2D3-0105-899DB97F507E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420" creationId="{1819FE1B-66AE-E94F-E978-006D461763D6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422" creationId="{680F2B2A-B3A4-0F22-C968-15F6E917BDD7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424" creationId="{10371973-4B51-FB2B-B31B-EC1D0EF59108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426" creationId="{51B0F7B5-3631-47AB-6671-D4E8CC2C5129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428" creationId="{F2A69C57-D9E0-88D5-2A12-54CEA079DA0D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430" creationId="{88401EBC-53D5-1472-3762-9A74228EF923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432" creationId="{CB1D355A-360B-33CD-3047-C6DBAF17E312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434" creationId="{808CCB13-5D38-2D48-6C2E-508A71A680C9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436" creationId="{86C0FA60-DECD-F735-09FA-BC8DA1F18348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438" creationId="{C82892EB-CB8B-BB14-9A13-B02F6F08C062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440" creationId="{97EB1B27-7516-7636-E712-4857E50A1451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442" creationId="{B3A04EB4-A66C-816D-A814-C950843BCA72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444" creationId="{A64EBA17-8379-FA4F-D0FE-EDBBCDB9A72E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446" creationId="{CA353793-A445-A731-3817-B0FDDBDC9134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448" creationId="{D8FB8072-961E-86EF-FA2A-973ABF72DC08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450" creationId="{6CB798D9-6137-853B-26F7-1D4EC58E9423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452" creationId="{6E742DB6-D69E-E7DE-E02B-517335959361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454" creationId="{E53CDAD6-D1F1-0E98-5113-4DEFCE9F19AD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456" creationId="{2D29F6D8-7C77-6C18-E8E4-8467B3E710DD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458" creationId="{4294054D-CB17-4274-C765-2D8379A5EEA5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460" creationId="{729D9990-C39E-807B-BD7B-51F0A58299D3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462" creationId="{95901860-830B-90A1-7A31-A7D6E3392D16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464" creationId="{02E3FD76-5F14-5723-C14F-1E87601C4850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466" creationId="{9F027F4A-B59F-F246-B158-D07514FFCF5F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468" creationId="{5F841299-2844-02D9-BA14-32F4A93DA676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470" creationId="{B7B3CF69-C169-3567-737B-4FA63D971404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472" creationId="{BE5ADAE1-9A08-D1C2-FFD8-92D4204BFBAD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474" creationId="{2F2F0E42-3F25-E595-8A8C-DB338805A052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476" creationId="{E9EB8B12-8883-17CD-0374-FE3C1D9A078A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478" creationId="{D50F4BD8-9B7E-16FE-CC8D-5CEF65CB9160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480" creationId="{70AD7AD6-901A-6B27-9435-B5E001786B2D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482" creationId="{EA5223E8-E705-E1EA-8358-60B9B8959193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484" creationId="{5D62601F-9D23-0F7E-9153-2A189A330E8A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486" creationId="{004AD7D0-D41E-3642-43A4-D147B8194D34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488" creationId="{F3DE9B5E-C55D-8F7F-5D44-7BB5DBED3714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490" creationId="{AC4D626C-8B29-2215-0C4A-4A8ECF70595F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492" creationId="{95E1FBB0-5633-AC55-1CF3-7D2BA875C281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494" creationId="{3E0EFD9D-012B-F0C7-10DF-A880FEFF11BF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496" creationId="{64D40549-7CCB-571C-0A7E-E5605F2DC7E4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498" creationId="{03F753FA-9578-CEAA-B8FA-BF6B9DA12B7B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500" creationId="{0E002A84-7318-5F8F-05D9-FAAF34E97E2F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502" creationId="{BEC1859F-91A8-615B-B95B-E49667543393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504" creationId="{53E47239-4B87-B0D2-0F3B-074F26DE4104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506" creationId="{DE60F721-5D08-F93B-8E2E-55D8FB2B83A4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508" creationId="{5C306827-3DB3-562F-F008-EBC5EB2AD6D3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510" creationId="{FF017384-81D6-47E7-42CE-3B3493C8CA8A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512" creationId="{92D6ABB8-2D93-38D9-B967-32832EFCDC3D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514" creationId="{D6798470-0CB0-FCF4-EB8E-C33842637D55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516" creationId="{FAEEAC34-5101-7857-6C36-B2BBAB334E88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518" creationId="{14FBEFDC-1D07-B5C8-7D0D-F02B94CF166B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520" creationId="{04C55792-5575-CEA3-9DD4-1884EAE68F55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522" creationId="{6D281F5C-A023-2A1A-7F3C-362849CCE228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524" creationId="{D43C4525-B797-C3BB-0469-25F5CA33F42D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526" creationId="{0CE96F9A-DDF2-3AAD-798E-95E958BAFB57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528" creationId="{5F624382-C7DF-7747-C12D-8297D51E97D4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530" creationId="{D74D0CA1-B444-21C2-CD73-CFB0D8B083C2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532" creationId="{C853F414-2D3C-6431-7AC0-8482BD0CAAD2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534" creationId="{CED43E67-4C1B-0DA6-D6C9-57F97048615F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536" creationId="{042D8CFD-E517-CABF-6B88-04A12EAE41C8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538" creationId="{A7301AC3-67DA-CC8D-5BFF-52469E9A3F87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540" creationId="{19E7F777-2944-E162-DD20-E7701D50DE1A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542" creationId="{7ADA42D1-86EF-42A3-2229-E2AEF6E2BB79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544" creationId="{1F3B6A67-8CC3-3CC3-54EA-8F0F423CE5F8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546" creationId="{F2DA5095-5624-B025-5AC7-A45B51BD8F11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548" creationId="{6930CD64-56F0-9883-B9CB-14D478143DBD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550" creationId="{B416BE6A-0F59-B94A-AEC0-E299BE5E19C9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552" creationId="{53CC6819-536B-7E84-0A2A-2D1D6823FB91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554" creationId="{A291A221-3A18-CC0D-623D-D196E85973E4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556" creationId="{D4B1F88A-9588-5E25-9AA5-6287B166A297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558" creationId="{37CCEC1E-8CE5-AE4B-ECE6-16791F43FA6C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560" creationId="{C2294AFA-B202-E2C8-59BD-D5266F300F69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562" creationId="{F9668391-4049-5226-D6CC-8EE146C572BF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564" creationId="{4885C713-232E-B216-E6F1-788BDFBDCB85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566" creationId="{2CA0C10A-2B1B-3AFF-59C2-455787FC6AE8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568" creationId="{BA0F94BE-B4A6-3BB0-99E4-5073FDBF8FB7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570" creationId="{BB1477B5-1A76-39C4-2B31-C8C182CEFCEE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572" creationId="{780F9AF8-F478-DF17-663B-F7248E05AA58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574" creationId="{9723ABB7-4697-2FD2-235A-FE27C66BA440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576" creationId="{256BEBD3-F04F-F596-77E4-CB90E6B4FA18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578" creationId="{689D0C59-30AE-DEA3-0EFF-153E867CBAF6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580" creationId="{9FBA48ED-8793-C7DD-D001-C57B237B0AE2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582" creationId="{99C7158D-7401-6217-3645-24BF8FDE4E71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584" creationId="{FEE12008-E7E0-4D2F-BACF-F024337F26C9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586" creationId="{FE8C3B63-B51B-92B5-0EB9-DC153D0728BA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588" creationId="{00389904-14F1-F0E8-F893-F6C73F85D138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590" creationId="{B0866757-0010-2780-A592-069D9C8CEC8B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592" creationId="{C0203E46-5A76-6F38-91A2-74262D541173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594" creationId="{7D0D8EEC-A88A-DBC1-7F2D-10076F70C15A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596" creationId="{E4A3ABA4-E856-406B-4E1B-744DA5D92E71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598" creationId="{A109265C-6D33-D9F1-22E6-6BB178F1A406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600" creationId="{305E9A4F-017B-DA93-2E24-03AE928FCA66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602" creationId="{6D5F2B23-0115-3494-5DFE-406F70199005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604" creationId="{36CAAC0D-206A-FA30-FA96-EFADD4C318F0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606" creationId="{8D46A89F-C6F2-32F2-9B39-D52E1A5BBF94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608" creationId="{B1D109CF-213F-CF29-CE8E-4739A7A3B968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610" creationId="{7C90F214-AF01-2E7E-7D9D-D8FA8736BA89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612" creationId="{CBD353AE-E43A-833A-D958-A5AFD1D1CA95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614" creationId="{85A8F341-BD1C-3961-08D2-5E04C695790E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616" creationId="{5486EA4B-AEC9-EF52-A7A6-09B4D56F6276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618" creationId="{B0F9A04D-4EEA-CBAF-D618-871E9B022E5C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620" creationId="{5975C699-7642-6699-FE0D-15D3E7FE5E19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622" creationId="{C3131E09-0C7D-184F-5017-18DBD08359C4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624" creationId="{52018903-8AB1-AF50-AA4B-5729E7BC9AFE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626" creationId="{EEDFA418-D133-5150-D570-6912689F7743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628" creationId="{771886F5-4D26-85B8-3957-44110A2501A8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630" creationId="{A6306E50-01EA-E319-E7F7-786851237FEE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632" creationId="{8735815B-DDC8-01CF-E87C-157A7B0BE6EC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634" creationId="{B774C71B-9251-8817-4BA4-FDBFAB2EE72C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636" creationId="{0A6C167B-6400-5999-C067-70434181C965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638" creationId="{AB2B2195-5FC6-AC06-18FE-0A308FD1F54E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640" creationId="{69BDFE16-03E0-4342-6E8D-27D01EC3598F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642" creationId="{41025B5B-7963-CBD4-022F-58974E0A4CDF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644" creationId="{50EC5DA4-A4BE-00CC-303F-8CDCD8F88EF5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646" creationId="{3DA1C935-9F56-4616-6115-FB07571A7116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648" creationId="{4CB2FEF4-74B4-29E6-FFBE-C1D749CAB75D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650" creationId="{E68ED6D6-65FA-D7FE-C72E-96BCA9DD783F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652" creationId="{503973F4-F6F2-7B2D-5E80-A716DA976133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654" creationId="{56B49D80-842C-F606-933D-404CB673D092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656" creationId="{3A9B497D-49A5-F1AE-85BA-1ADE83A27A68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658" creationId="{D4F9E42C-52CD-29ED-EB6D-FB9265ED609D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660" creationId="{EC5E90F3-9A4F-B96D-239B-218AAEEB2131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662" creationId="{F547FEEB-15F7-D1A8-CB8E-F9DFC0BA2C38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664" creationId="{83F6BD30-EB98-F85E-0295-E562FAFDC4E8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666" creationId="{39049CA0-9040-D54D-2D53-2F49E2531A33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668" creationId="{92650DCF-675A-C3B9-237F-4919186E8FDA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670" creationId="{CFC2D872-087C-32EC-84A2-AFD818ACF00F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672" creationId="{3CC4529F-B66C-2BD3-EFA5-9AD3C7D04CBB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674" creationId="{1A697A29-C2E5-4F6F-4F8E-692F4ED55C52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676" creationId="{861CBC7F-4C49-12B5-FA4D-EE43C75F8DE0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678" creationId="{195D17E9-4F9A-C69C-2C46-02A707D4F3E9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680" creationId="{8999C453-FB9A-4092-0374-7412E7D8A6F2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682" creationId="{9C75F701-BFE8-2BB3-2B40-A518E0BFF3D2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684" creationId="{967F1627-5FAD-853D-DED3-64C12C8C7E06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686" creationId="{11969BC9-D1E0-CD54-ADDB-E6108D72F03F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688" creationId="{E2A39FD3-0359-3991-D1BC-1B8F028BBACA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690" creationId="{C2898E57-9D54-C5F1-4F21-BF810A40A46D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692" creationId="{B3756CA1-677C-FD9C-0FDB-01B5ADF238CC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694" creationId="{AE44A2AB-28FE-221E-C695-A85FCEDB466A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696" creationId="{C250AE98-141C-0889-C0F4-308154B90779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698" creationId="{C5567946-DFEF-5655-0F60-74471292E78D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700" creationId="{92AA9C3D-C8F7-E7DC-8D6C-D4DC9285F453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702" creationId="{4C6DBADF-A885-9440-3AEC-885946069BC7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704" creationId="{FE778092-6E48-51AC-BF70-39CFA6001559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706" creationId="{7D9E2862-0A2F-3757-52F3-169C02AB1B70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708" creationId="{1BF90C88-7DCD-18DA-1275-B41067BFBCF9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710" creationId="{40AA30E0-057D-CC8D-FA41-7A4D6C3E645E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712" creationId="{831624C5-BC5F-01B4-A2D0-BB80C376E5F0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714" creationId="{F3A09FF0-56F3-A990-AC54-FA48713D7EE1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716" creationId="{98740D26-E968-7A4F-D6AD-3F6AD91BF5CC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718" creationId="{84AEB40E-B46C-8C3E-C2E6-EEEAB03C558F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720" creationId="{F37E39FA-6000-0D7E-2AF5-FD6C43852EF4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722" creationId="{2623729C-0246-7EDF-8062-C5106BA2273D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724" creationId="{50FC87DB-BB8D-9356-762D-AC5F17EB22F3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726" creationId="{EE6626E3-103D-8406-EEDB-B2D31592C82B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728" creationId="{69819F2D-AC0D-9C59-2AD2-78BA9DD86834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730" creationId="{68FC0C58-F92F-22D5-2DF8-4AC7CCEDA3E3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732" creationId="{59DD1DD7-114F-3810-D90F-7BF61055E9A9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734" creationId="{7DC1515E-46E0-8CE2-5B60-A3904E93391C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736" creationId="{53BC0C5E-CFDC-FB6E-6F47-13AB6903DA1B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738" creationId="{8231F33E-8BEC-DCF1-8037-65175872AF35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740" creationId="{14FB9EA8-EDD6-249E-371D-9FCCD5D3A58B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742" creationId="{32ABD496-5AA7-5AC4-2022-382B285E06E0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744" creationId="{6F090830-1FB5-D9EA-46EC-764EE291354F}"/>
          </ac:spMkLst>
        </pc:spChg>
        <pc:spChg chg="add del mod">
          <ac:chgData name="Heiko Klare" userId="d7b0efbd-a5a6-4d7d-acbc-3da3b9cc1b4b" providerId="ADAL" clId="{42BB5D34-7A67-42A0-868D-31A53ECA7E37}" dt="2024-05-14T13:25:55.596" v="14907" actId="6264"/>
          <ac:spMkLst>
            <pc:docMk/>
            <pc:sldMk cId="145644249" sldId="449"/>
            <ac:spMk id="1747" creationId="{8BED4C77-AF3D-5B69-01A4-7071348B7E27}"/>
          </ac:spMkLst>
        </pc:spChg>
        <pc:spChg chg="add del mod">
          <ac:chgData name="Heiko Klare" userId="d7b0efbd-a5a6-4d7d-acbc-3da3b9cc1b4b" providerId="ADAL" clId="{42BB5D34-7A67-42A0-868D-31A53ECA7E37}" dt="2024-05-14T13:25:55.596" v="14907" actId="6264"/>
          <ac:spMkLst>
            <pc:docMk/>
            <pc:sldMk cId="145644249" sldId="449"/>
            <ac:spMk id="1748" creationId="{5C5D29E5-7C70-D759-6295-42C7F8CFD580}"/>
          </ac:spMkLst>
        </pc:spChg>
        <pc:spChg chg="add del mod">
          <ac:chgData name="Heiko Klare" userId="d7b0efbd-a5a6-4d7d-acbc-3da3b9cc1b4b" providerId="ADAL" clId="{42BB5D34-7A67-42A0-868D-31A53ECA7E37}" dt="2024-05-14T13:25:55.596" v="14907" actId="6264"/>
          <ac:spMkLst>
            <pc:docMk/>
            <pc:sldMk cId="145644249" sldId="449"/>
            <ac:spMk id="1749" creationId="{0673EE2F-727F-48C7-590B-B4459ECF18BD}"/>
          </ac:spMkLst>
        </pc:spChg>
        <pc:spChg chg="add del mod">
          <ac:chgData name="Heiko Klare" userId="d7b0efbd-a5a6-4d7d-acbc-3da3b9cc1b4b" providerId="ADAL" clId="{42BB5D34-7A67-42A0-868D-31A53ECA7E37}" dt="2024-05-14T13:25:55.596" v="14907" actId="6264"/>
          <ac:spMkLst>
            <pc:docMk/>
            <pc:sldMk cId="145644249" sldId="449"/>
            <ac:spMk id="1750" creationId="{BF94BAD8-65D5-F596-0FBE-7A653C30F6E4}"/>
          </ac:spMkLst>
        </pc:spChg>
        <pc:spChg chg="add del mod">
          <ac:chgData name="Heiko Klare" userId="d7b0efbd-a5a6-4d7d-acbc-3da3b9cc1b4b" providerId="ADAL" clId="{42BB5D34-7A67-42A0-868D-31A53ECA7E37}" dt="2024-05-14T13:25:55.596" v="14907" actId="6264"/>
          <ac:spMkLst>
            <pc:docMk/>
            <pc:sldMk cId="145644249" sldId="449"/>
            <ac:spMk id="1751" creationId="{DA0AE5FD-4AEE-F8A2-C476-6B63AF9EECEB}"/>
          </ac:spMkLst>
        </pc:spChg>
        <pc:spChg chg="add del mod">
          <ac:chgData name="Heiko Klare" userId="d7b0efbd-a5a6-4d7d-acbc-3da3b9cc1b4b" providerId="ADAL" clId="{42BB5D34-7A67-42A0-868D-31A53ECA7E37}" dt="2024-05-14T13:25:56.551" v="14908" actId="6264"/>
          <ac:spMkLst>
            <pc:docMk/>
            <pc:sldMk cId="145644249" sldId="449"/>
            <ac:spMk id="1752" creationId="{B69FEACF-E10F-F255-9832-47B9D93C94D7}"/>
          </ac:spMkLst>
        </pc:spChg>
        <pc:spChg chg="add del mod">
          <ac:chgData name="Heiko Klare" userId="d7b0efbd-a5a6-4d7d-acbc-3da3b9cc1b4b" providerId="ADAL" clId="{42BB5D34-7A67-42A0-868D-31A53ECA7E37}" dt="2024-05-14T13:25:56.551" v="14908" actId="6264"/>
          <ac:spMkLst>
            <pc:docMk/>
            <pc:sldMk cId="145644249" sldId="449"/>
            <ac:spMk id="1753" creationId="{23BC6829-B24B-58CD-E6CE-21F6B188A2C5}"/>
          </ac:spMkLst>
        </pc:spChg>
        <pc:spChg chg="add del mod">
          <ac:chgData name="Heiko Klare" userId="d7b0efbd-a5a6-4d7d-acbc-3da3b9cc1b4b" providerId="ADAL" clId="{42BB5D34-7A67-42A0-868D-31A53ECA7E37}" dt="2024-05-14T13:25:56.551" v="14908" actId="6264"/>
          <ac:spMkLst>
            <pc:docMk/>
            <pc:sldMk cId="145644249" sldId="449"/>
            <ac:spMk id="1754" creationId="{A314C82E-50C1-7AE5-E95B-DC1188BC80CA}"/>
          </ac:spMkLst>
        </pc:spChg>
        <pc:spChg chg="add del mod">
          <ac:chgData name="Heiko Klare" userId="d7b0efbd-a5a6-4d7d-acbc-3da3b9cc1b4b" providerId="ADAL" clId="{42BB5D34-7A67-42A0-868D-31A53ECA7E37}" dt="2024-05-14T13:25:56.551" v="14908" actId="6264"/>
          <ac:spMkLst>
            <pc:docMk/>
            <pc:sldMk cId="145644249" sldId="449"/>
            <ac:spMk id="1755" creationId="{CB84D85D-FCCA-4F12-57E5-368053700D76}"/>
          </ac:spMkLst>
        </pc:spChg>
        <pc:spChg chg="add del mod">
          <ac:chgData name="Heiko Klare" userId="d7b0efbd-a5a6-4d7d-acbc-3da3b9cc1b4b" providerId="ADAL" clId="{42BB5D34-7A67-42A0-868D-31A53ECA7E37}" dt="2024-05-14T13:25:56.551" v="14908" actId="6264"/>
          <ac:spMkLst>
            <pc:docMk/>
            <pc:sldMk cId="145644249" sldId="449"/>
            <ac:spMk id="1756" creationId="{EDFB5FA3-874C-B981-318B-FA9DD2F301E0}"/>
          </ac:spMkLst>
        </pc:spChg>
        <pc:spChg chg="add mod">
          <ac:chgData name="Heiko Klare" userId="d7b0efbd-a5a6-4d7d-acbc-3da3b9cc1b4b" providerId="ADAL" clId="{42BB5D34-7A67-42A0-868D-31A53ECA7E37}" dt="2024-05-14T13:26:28.266" v="15002" actId="6549"/>
          <ac:spMkLst>
            <pc:docMk/>
            <pc:sldMk cId="145644249" sldId="449"/>
            <ac:spMk id="1757" creationId="{5309FE5B-EDA1-D241-E5F5-3541A8FD3ADF}"/>
          </ac:spMkLst>
        </pc:spChg>
        <pc:grpChg chg="mod">
          <ac:chgData name="Heiko Klare" userId="d7b0efbd-a5a6-4d7d-acbc-3da3b9cc1b4b" providerId="ADAL" clId="{42BB5D34-7A67-42A0-868D-31A53ECA7E37}" dt="2024-05-14T13:00:38.529" v="14310"/>
          <ac:grpSpMkLst>
            <pc:docMk/>
            <pc:sldMk cId="145644249" sldId="449"/>
            <ac:grpSpMk id="1" creationId="{00000000-0000-0000-0000-000000000000}"/>
          </ac:grpSpMkLst>
        </pc:grpChg>
        <pc:grpChg chg="add mod">
          <ac:chgData name="Heiko Klare" userId="d7b0efbd-a5a6-4d7d-acbc-3da3b9cc1b4b" providerId="ADAL" clId="{42BB5D34-7A67-42A0-868D-31A53ECA7E37}" dt="2024-05-14T13:00:38.529" v="14310"/>
          <ac:grpSpMkLst>
            <pc:docMk/>
            <pc:sldMk cId="145644249" sldId="449"/>
            <ac:grpSpMk id="716" creationId="{7C67030A-3505-F021-E16A-1F319C3AC155}"/>
          </ac:grpSpMkLst>
        </pc:grpChg>
        <pc:picChg chg="add del mod">
          <ac:chgData name="Heiko Klare" userId="d7b0efbd-a5a6-4d7d-acbc-3da3b9cc1b4b" providerId="ADAL" clId="{42BB5D34-7A67-42A0-868D-31A53ECA7E37}" dt="2024-05-14T12:09:06.357" v="12358" actId="478"/>
          <ac:picMkLst>
            <pc:docMk/>
            <pc:sldMk cId="145644249" sldId="449"/>
            <ac:picMk id="360" creationId="{436BE4CF-11A7-4FF6-31B9-AAAC3BAEBFE0}"/>
          </ac:picMkLst>
        </pc:picChg>
        <pc:picChg chg="add mod ord">
          <ac:chgData name="Heiko Klare" userId="d7b0efbd-a5a6-4d7d-acbc-3da3b9cc1b4b" providerId="ADAL" clId="{42BB5D34-7A67-42A0-868D-31A53ECA7E37}" dt="2024-05-14T13:26:35.376" v="15023" actId="1035"/>
          <ac:picMkLst>
            <pc:docMk/>
            <pc:sldMk cId="145644249" sldId="449"/>
            <ac:picMk id="1746" creationId="{976E89EE-AB2A-EA90-AAE1-0DE6D7F5F571}"/>
          </ac:picMkLst>
        </pc:pic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12" creationId="{DAEFFD51-4419-DC79-4962-3A003425D3AD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14" creationId="{E6AF3B51-1C6C-ACDC-926E-BFFAA052B1A8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16" creationId="{3599C5B9-0213-08E2-83B9-9DEB9F75870B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18" creationId="{62945BD2-ACFD-7F87-ED1F-517FFC4BFE82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20" creationId="{FC69C568-4965-7125-9E5E-1819F1DF61C8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22" creationId="{D2382FC3-9E91-9B65-2A46-F60D1D2D5F26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24" creationId="{97A73E20-91CD-D7A4-5D7F-B05C07F2C5D6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26" creationId="{EA86450D-5756-A0D5-85AC-B7FA91FB3C6A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28" creationId="{F6D1215E-C703-1B43-DC62-7437D108280C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30" creationId="{B9673283-0D06-6B76-D1F8-3A668443F941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32" creationId="{68434EC3-AB6F-A53F-4E67-0A92A5F7B94E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34" creationId="{05CF0DD3-6A56-2F7B-76D0-E1C32395D38F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36" creationId="{7B8982A0-2688-452E-1F34-679B23799928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38" creationId="{C0DF663E-574D-13CD-AF6C-632BD78C7148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40" creationId="{7AF9C51C-5BEA-C6DB-54C6-079308F0E6FD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42" creationId="{B72729F0-5556-1312-D36E-702FDD8BB3B5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44" creationId="{ED5CECFB-4A8F-702C-2AF2-28C91485CCD0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46" creationId="{DA42B28A-A536-E5F4-D7E5-7B17B15EB9AF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48" creationId="{9AA29BFE-B6CE-FC5A-5686-FA02797D5159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50" creationId="{9C2731A8-E4B9-29D7-C5B0-61FB27775CA1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52" creationId="{9E5F6EFA-175F-7D9B-9DE7-50513FE50181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54" creationId="{6DF9A96F-C6E9-6743-348A-100EA58CD2C1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56" creationId="{FB178037-0310-B433-B42C-E1CA490CA835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58" creationId="{DAA3D237-A4C2-BE06-1C45-9C3C6D82C31A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60" creationId="{72790231-5F19-3867-691F-709D5C6D6E92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62" creationId="{DD9424C0-DAF6-9FEC-B860-5EF336EDD9CF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64" creationId="{C398A0D2-760D-AED8-B3A4-3DE5B7687C03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66" creationId="{84440B91-1ED6-DA27-7FAF-E05263013667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68" creationId="{6D33A5EE-167C-E5B5-1F05-37A6F92DC885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70" creationId="{387AEF4F-4D68-C207-3319-0C0FEE2128E1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72" creationId="{C3F6EE6E-646B-7963-8317-071D34CE179F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74" creationId="{36CF6658-4659-6FBF-5AED-80221BBD24E5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98" creationId="{463ED93E-29A7-5D17-8ADF-581B6204494E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100" creationId="{827EE2E4-EF31-FB99-2E13-C4568F0C5015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102" creationId="{DB8301FD-94F9-1BE5-8501-6F8A5EB804E0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104" creationId="{680533E9-B0B5-11F0-29A9-580B9F37725B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106" creationId="{14D678F3-A2D2-8F08-E22D-5350ED1CC034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108" creationId="{7D759596-24A9-9939-4E87-470572FEF5B6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110" creationId="{BD97E842-81B4-E739-6E58-7B906712832E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112" creationId="{FA35789E-F856-7D3E-CE28-566E4A1C9D21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114" creationId="{16B04478-2728-1EBF-E174-51FBBBB6A59F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116" creationId="{291714BB-3C76-226D-0F3E-3E8BF05474AD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118" creationId="{C155AC47-33F7-1C07-8CF6-77C88096A739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120" creationId="{179AECDD-FD40-AC27-1DC4-4BE38115E221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122" creationId="{255F32DE-3062-89AC-57D2-BAEAABC33F22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124" creationId="{05FBAF0E-A3EE-7D5A-A030-2A95C7C0B87D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126" creationId="{13C269BF-CE11-8268-5040-4E962F76E618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128" creationId="{E7899E64-5909-39C1-419B-2A660DC55BE6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130" creationId="{ABF74B54-CC50-315F-313B-0425A6563117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132" creationId="{E7C0DC35-05BF-FFB9-9322-4C840BA9BF6E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134" creationId="{732BCCFA-C4D4-79DD-9C74-8BB4C271B0C0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136" creationId="{35C0DAF6-251A-40B1-E854-57F516675836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138" creationId="{CDB4C558-E511-857C-2D10-A42758F7F957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140" creationId="{12097C3A-0FA3-3EFB-E575-E1DD341E7E37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142" creationId="{27CCC2B8-F45A-ED12-8AA2-D37801175C5F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144" creationId="{8F53BC26-1C08-90E0-4212-917C38DB7D6D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146" creationId="{8FB5E284-2F9A-6874-1BFE-7C1CC1F6B62F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148" creationId="{822356EB-9089-A60F-EABA-6619456BADF2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150" creationId="{35573DFB-FAA2-992D-C0BB-D4B4DB70E953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152" creationId="{B21FDD2A-A807-7651-0C04-D43426526C72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154" creationId="{020F1756-DE0F-604C-3B80-0FB23E10DDB9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156" creationId="{15499FC1-569F-C059-2CB0-55C8D0D8F94D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158" creationId="{F848ECE4-135E-3E22-155A-C6CA8F296910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160" creationId="{F6712BE1-0190-890D-E4E6-951A7D879A8F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184" creationId="{B1A7E523-F26C-DC51-0B6F-39283C988491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186" creationId="{96DFF889-37E5-A0F5-A0BE-10FCFD5F8A22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188" creationId="{B25D02DF-001D-64F9-E0E5-9CBB12BCCA97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190" creationId="{8928209E-EB68-DD5F-569F-391CB4C71975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192" creationId="{EFF41925-2F62-EAAE-F041-C4527ADE1182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194" creationId="{1E5DB3E7-1B62-D129-C66C-0AF46ECBDAB3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196" creationId="{4F81C4DC-2B96-EF85-600D-0230EFF268BE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198" creationId="{26F3486B-C60D-D63B-15D8-B78C50B89B6D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200" creationId="{7040993A-7F62-CABC-A7C7-8A01D7E2924C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202" creationId="{AD99803C-406C-055C-AE68-48CE425AFDC8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204" creationId="{B14F8CEB-0898-95AE-AFD0-F5D2D0508B40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206" creationId="{8311E031-EB41-7379-5C0A-03A8CFAF18AD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208" creationId="{1E434200-84E0-A627-F173-497DD00B9384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210" creationId="{EB267C93-78B0-BB78-A06B-51BB9DBBACA6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212" creationId="{900333D7-7CD3-D2CC-54CE-31E0B873F4FA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214" creationId="{4F34A3F0-120F-1770-088A-6D1FE93F6792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216" creationId="{559A82AC-4784-CD97-4B0A-0999A4FECEAB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218" creationId="{A02E807D-977C-A092-E74A-64B150CE6D30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220" creationId="{4E67C349-CD54-FF58-5D13-EC0B75EBD553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222" creationId="{94FF6714-5975-73E5-A630-DD4F5A757185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224" creationId="{7C69B680-6BA3-413B-A4B6-0CFE6C834908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226" creationId="{383ED9F7-6F93-BC30-8A3E-6FCF76CB4346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228" creationId="{075825B8-4E9C-06FA-95FC-E5F211972131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230" creationId="{EA22288E-814D-BB34-7D7B-A8774F01A297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232" creationId="{D5BF73C6-1D5E-6C6F-6C50-B24103E00471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234" creationId="{68F32095-BA0D-D28B-A59F-9652604D2A10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236" creationId="{B5CBF2C0-C17A-92CE-427B-1E22D30F4F65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238" creationId="{CBF9AA17-21CB-13DD-856B-22E233D792DB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240" creationId="{3450A237-00A8-EB22-D94D-B3CC94BCFC11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242" creationId="{C063D5B7-C591-3BE5-3710-BBE2DBF04200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244" creationId="{BBF3380D-24B6-6BFB-D51E-5D2B7F130F3A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246" creationId="{AC60037F-101C-77C0-E46E-4F8355F82143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270" creationId="{7C1487F4-EA17-A387-EBAA-5A431A317D78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272" creationId="{BDDC2A38-83C4-B578-82F7-8C14E608C15A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274" creationId="{7A3BC5A2-CD56-E457-A71B-98FD1BF785DF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276" creationId="{A0E491E8-B2FA-6AFC-9C50-AAFE002A4D75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278" creationId="{3D6A2EFE-F578-CCD3-EE49-03E340764B9A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280" creationId="{25AE3660-6E78-8868-0146-82E6F53EAE01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282" creationId="{7A0E768B-B9E2-444E-89EA-25A89B192858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284" creationId="{18B58C42-2414-1BDB-60A7-05AAA1BB33AC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286" creationId="{D9D45B5F-E91A-9F04-9E82-AD129A9EFA45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288" creationId="{114E03A8-4248-93C3-8AC5-49A1FE7CCA07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290" creationId="{F3B2E2E6-A3F7-D54E-0C7A-926D5B494964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292" creationId="{A4FED1B2-DFA5-0D46-D588-DD606FAFD0AB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294" creationId="{8F63AB21-BBAE-A775-2145-5CBBA4795B16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296" creationId="{07AE7B8B-F0DB-CAD8-1D50-B4B18329747F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298" creationId="{5AB5D312-8450-2F8C-114C-18DC773364CE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300" creationId="{D2484CCD-E8FB-3736-E9EF-9A252D074775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302" creationId="{F54B4D62-6827-5B49-DD0E-27D1B6EB61E4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304" creationId="{6FBA2486-6F93-916E-0E5A-26702855A09D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306" creationId="{73533A43-DC7B-E644-9537-368F32D37877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308" creationId="{B2D9217D-793A-31DA-4DE0-22FD6D7F1338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310" creationId="{F25905B6-4C6A-F6D8-7E75-0F944BE9EDAB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312" creationId="{26CDE193-E51E-0CA4-85FC-3B7909559244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314" creationId="{E87F5875-31FD-5EAD-8D40-FD5F71450371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316" creationId="{E128F030-F0C2-A692-C634-9A498F443FFF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318" creationId="{ADB92105-A611-034B-1E4C-4D6E91D16AB2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320" creationId="{99572A51-C39A-74D2-F6C7-0E373B867C2E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322" creationId="{86D1C8E5-58B4-A06F-7204-B2451C960920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324" creationId="{2F37AC09-171E-27C2-7B1F-B5833E6DF19D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326" creationId="{B06EB488-79F0-6760-3798-AEC2AAEA7C17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328" creationId="{831A218A-F1DA-EDD3-FA2D-6E60FEE6942F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330" creationId="{D35A0CED-E8ED-21CD-7DF9-FB0039B26880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332" creationId="{F69020E3-CAD9-2DFD-6540-5CA8425D41E2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366" creationId="{C8E24830-8C23-B4BB-7C44-B7F211D72F56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368" creationId="{144CB7B8-6E01-4CC4-177F-136EBE725140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370" creationId="{D3C7CA42-9FD2-DB40-5739-F5C29A33CD6F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372" creationId="{A92CB0DE-F264-539E-DE32-DBD18322A6A9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374" creationId="{A5B291C4-3E56-89CB-1168-4169A7CBB539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376" creationId="{672AE587-EDE0-41C5-E620-C331D528E7B9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378" creationId="{CB0C9BBF-9678-E2AA-7186-C3FF6557A2B0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380" creationId="{C0E7CDA5-00F6-0037-DC89-8EC458FAC3D5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382" creationId="{FFE7CE75-A79D-FE08-6E0F-72805157C9BC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384" creationId="{A9121464-23A0-4450-D358-F95AD1B5C5AA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386" creationId="{654C787B-0B5B-D208-9DB7-5D8E0681AADD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388" creationId="{F2FEF84C-86F8-C5BD-14D1-CEEDA03440AA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390" creationId="{F24727A0-3386-681F-2449-F5951CB650F5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392" creationId="{E61A7913-1D56-3BAC-0C8A-517D5187C84A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394" creationId="{148DB972-F58A-E4AC-7CF8-83B2CCE82D82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396" creationId="{0D620D68-A12E-11F4-22C7-86915361633C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398" creationId="{32F38A51-CD54-BE44-A2A2-9FE1A8D07199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400" creationId="{C0EEA403-EC92-CF28-8B6A-FC5BB94DFEAA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402" creationId="{A89D48CF-897C-D8BF-0A15-B474B05440F4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404" creationId="{C0703338-41E8-B548-7FB2-1187745A4BFA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406" creationId="{A3A8F421-83D6-DDF0-505E-88081BB7E9BC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408" creationId="{1EB515A5-ED57-CDD8-0A02-C401A261BD9D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410" creationId="{CD15C4A4-36A1-0C6A-806F-DFF7D550DDFE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412" creationId="{80EB258C-2080-7CEC-E564-2317D75E930E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414" creationId="{6C75DB75-5206-47D7-E9CC-8793DCDDD2F8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416" creationId="{EBF5F107-0F31-5A8B-82DA-52BDC44F633F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418" creationId="{B140CA88-D29F-BB2B-64B1-0CFB7B3B8F97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420" creationId="{7CCDFB62-0F31-0C20-EEB5-2F145151ECA6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422" creationId="{8EFF328A-8494-7F74-F1FC-049479D8A951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424" creationId="{E1E3D0C0-D4D2-A3B6-18B8-40E8485F5024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426" creationId="{D44C825B-A357-1138-82CB-E67CC3881F35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428" creationId="{61114833-8E1A-0633-7ED4-18B84C4F2722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452" creationId="{E4687370-C1EF-6EDD-216B-27C0849251DF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454" creationId="{7586CF3E-4195-77C2-D7A8-5AB0591047B0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456" creationId="{0B3454EF-1901-1D0C-432B-B1FDE9B3CC8E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458" creationId="{684DEDA0-18AA-A2B4-7677-ABDD5DD8059D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460" creationId="{AACC7543-8634-6064-7A96-E2037824B4A1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462" creationId="{15143B2F-0DDD-BD46-5C8F-BC9DCDC1FB58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464" creationId="{DB2FCD20-B35A-F9D3-F278-E0D144F70582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466" creationId="{DDD8F5B8-E4BA-84C4-974C-E27B62F491F9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468" creationId="{2FFB8399-812E-DFF8-8E35-9080E4D5E36D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470" creationId="{14A44D89-5F72-2BB3-0821-93EE0A961925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472" creationId="{AA480F1D-2A0B-3B99-33E6-4D6F3024FDCB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474" creationId="{B06720A3-7687-BEE0-08EE-C5092084DED6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476" creationId="{EF44EC61-B360-F82B-64D1-8AC01F846279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478" creationId="{B4955F2D-C090-6F00-03A8-77148912FFB3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480" creationId="{4AEB1025-D356-77D4-981E-5F26F2DFE89B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482" creationId="{D0CB7B15-1294-E2BE-D3E4-C41C6ED4193D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484" creationId="{E4D04A61-0904-E4EE-4503-CCE707F03906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486" creationId="{FDB0896D-BCFC-DBAE-CDD8-D26DEFC891D5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488" creationId="{C53B8692-73F2-5784-BE67-B82DA195A0CD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490" creationId="{F4A8CE41-77FF-F6FE-0780-6C74D42489DE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492" creationId="{9FBA4D93-EBBA-8DB8-34F2-6CF416441EE9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494" creationId="{A265AA68-7219-5C98-37FE-8E2DACBCDE7F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496" creationId="{3CEFDCE8-6868-B500-0A11-AAEDF64E7BA6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498" creationId="{9A0C3483-4F75-BE5A-50AF-0108A3DB8F67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500" creationId="{22F6BC20-772D-A3DD-5955-DFC307AC30AF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502" creationId="{9FAD71AF-0776-CF71-8F9C-BD1163EB9A24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504" creationId="{FE8863CF-7346-34B5-A4A0-CF9C3FE75557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506" creationId="{7762237C-27AB-BBB8-26CA-06232FE6A1CF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508" creationId="{319411D9-0DC8-48BC-E09A-1A6DC86132E4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510" creationId="{E1405F03-E022-DBA9-2370-8E6985DF8CC4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512" creationId="{820145B8-90C0-CFEB-5D5D-69D48B7B490A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514" creationId="{903C5A6B-0C27-A71C-E452-07B72AF6FE35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538" creationId="{365AE596-8747-F27E-9394-27C52DC9E6D3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540" creationId="{C9B8AAD7-B2F7-57F5-5970-51EA6E9AD69C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542" creationId="{0A3155AE-FA3D-6411-4116-276B7017058E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544" creationId="{9F93C654-D1A5-CA8D-FD84-179A314F402C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546" creationId="{5E10482E-F1E0-F225-5630-92AC673D2F48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548" creationId="{115D91AC-2372-97FE-0FF0-12576ED4AD57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550" creationId="{C476B45D-715E-A645-B58C-BC0EED90CEAF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552" creationId="{64D74339-2916-3E1C-8F0F-D36BEB3CCAFA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554" creationId="{E80A120D-0CF4-C9C8-0FFA-0F8C712CC254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556" creationId="{D721929F-485D-BF21-8D68-17DDA067C8DF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558" creationId="{62859A81-EC23-61DB-E337-97F7AC465B5D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560" creationId="{8B11790A-1CA2-8B79-FE23-CE17F9CC5044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562" creationId="{B3C10B01-4E64-A176-E0EB-B17339A25922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564" creationId="{9947BE3D-F3B4-5A67-0875-CA0DF9A5F9A8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566" creationId="{97C91440-15F5-EA7F-BFE1-16F25220F644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568" creationId="{D46AF072-351F-29EE-3964-0AD9AB57C8AC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570" creationId="{1211DE5C-4D1B-595E-FB24-69752D4668F0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572" creationId="{0F39F382-537A-D15B-0BB0-8050DB045A9E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574" creationId="{E988CFC7-F25F-F000-F5C7-F0F849A073B5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576" creationId="{94BC71AE-8712-7E02-0D79-5DB10E5FCB87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578" creationId="{FCF1345A-2339-4D01-2F3D-11CE9FB83D18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580" creationId="{9779CDDF-5539-9E7D-3786-B39E21F94F81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582" creationId="{71EC2C3B-3FF5-C995-A074-855702FBD32F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584" creationId="{D1DBFA2C-D40F-3DB3-503C-9050626C84F5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586" creationId="{BD3AAFD6-EAF8-BA0F-32A4-2D330B28DF8C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588" creationId="{5C3A8704-44D5-C8E3-8FE5-49550619E459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590" creationId="{FA4D18E0-42E9-0558-C1C8-E9264F470AC7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592" creationId="{036A78F9-137E-58AF-305B-9615ED1377BE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594" creationId="{58202C2F-6342-CBF8-8956-551D198BBF8F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596" creationId="{43DCB1ED-BF57-C532-4CAB-C7AF522933E8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598" creationId="{AE1787FC-0AF4-5539-5B9D-CEB5A146278B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600" creationId="{E166B8A4-4862-B58E-5C42-EB8EB0E9B2AA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624" creationId="{88292FC4-9EC4-4CD1-334A-AB0204CF02DB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626" creationId="{62CAEBD6-3116-55B4-A7DF-BC0D196C26CD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628" creationId="{B0294A8E-D994-97EB-F992-61D9A4B6249A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630" creationId="{8018FB3C-CB7F-CDDE-FF83-69C7D29263AC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632" creationId="{1ACD3BA7-3485-A9AC-1449-BAB8F45A7669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634" creationId="{8EEF7F0B-942C-9538-1A6A-E09C3568E99B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636" creationId="{A6422C63-5F98-4EFE-8DC3-098437011643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638" creationId="{92AD4B5F-83C9-D0C9-307F-60D42F93D954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640" creationId="{A16F3BC3-4225-0214-50CC-61CC1C81FB27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642" creationId="{2C745DB7-2337-B57A-A22A-FBF4009E8D05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644" creationId="{56D9A294-3287-9AB7-00F8-2CA8A284157E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646" creationId="{B06F12BB-EF69-9851-5EED-2C4C853501DF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648" creationId="{38DBA2E9-940E-30D5-7F4B-34C4486CC4FA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650" creationId="{CCA7120C-9377-5DD5-8E6F-5B43678AAE79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652" creationId="{37D845F0-8F1E-DA2A-F833-5F68450F09DF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654" creationId="{885425FC-1D12-44D6-5EBF-56BFFDF89B8D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656" creationId="{A9A0E996-DFFE-9FB5-0D82-AEFB386B399A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658" creationId="{F5C5BF0D-3F84-11CE-F09E-03AD1478936A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660" creationId="{98B94730-B231-F650-8574-8E0C8DF527F0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662" creationId="{EEDB4E62-09C7-7621-4FDB-A49B1E34697C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664" creationId="{C7B7F583-E253-E9FD-6791-C465F150F0B7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666" creationId="{86E6C8BC-6938-036F-DF19-47F03ED8C491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668" creationId="{19438198-A415-1A41-46FA-15EA30AEABD4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670" creationId="{6FBE7AAB-D025-7AD1-2CE5-2FE593CE5698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672" creationId="{96313AB8-E6EC-A444-1116-1BB53C045F0D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674" creationId="{64A7FE0B-989E-2DDE-D312-E1060F88AC27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676" creationId="{0E8AEAC7-6D2F-30EB-E7DD-2877B336360F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678" creationId="{892248CE-3D2B-282E-AEC3-9ACAB056839E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680" creationId="{F0A1D144-7C91-D941-8DCD-6B7AC048B03C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682" creationId="{68CECC9A-ED5A-1190-54C3-5E38BB06199B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684" creationId="{6E03A7EA-3302-1D5E-6F46-94F97254E31E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686" creationId="{B66C9F77-1C2D-50E1-C457-FFAE8DD1E823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767" creationId="{31ACA91A-85E3-2F22-4FE8-E65999C17931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769" creationId="{E9DA5280-179F-725D-58C7-FE6A05A86AA8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771" creationId="{83A61FDD-34E0-6DEF-302F-7B6D2D5C63DC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773" creationId="{F8478400-D3E5-2AAE-94B1-FEC6CAC2CC04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775" creationId="{CDFA6756-F1AB-6C41-971E-9327A53BA9B4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777" creationId="{95A4FFD7-9EB8-C190-A583-487A2AD93DD4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779" creationId="{7EA9FF4B-4BDA-85F8-FE28-054DFA6DDA86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781" creationId="{312BEA92-FD78-5831-B00D-4B77DB9B5EAD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783" creationId="{5C792FA5-079E-2781-5D14-D5FD1EB8BAD0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785" creationId="{9EB1FB5B-91C4-EC9B-B627-A1DD768C4ACE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787" creationId="{D0387014-7165-30C0-E93B-706E9E6AF936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789" creationId="{E4BF6FFE-2AFF-E49F-159A-64D4DCB8C03E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791" creationId="{088407FF-FF30-B169-D86E-F89683E48D19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824" creationId="{E50A1B93-5DF8-7C46-7BC1-5A84C53983B1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826" creationId="{3951873E-96F8-9D44-D8BD-9B9B41F594D0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828" creationId="{A974E2DE-F3AC-7089-B962-882C44F6B4EC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830" creationId="{C2F845D6-441F-5222-02AD-6CEF72370FED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832" creationId="{5FFE1F53-080C-F653-C58B-302D7FEA6A55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834" creationId="{A94A217B-CC57-6401-95DB-C936CAD820D2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836" creationId="{DA9E0789-DCAB-2E58-9E36-1FF0FB7D6142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838" creationId="{679F8B06-0FED-D699-9AE4-95CD4491EF72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840" creationId="{4F972E62-B7FB-2BCF-4A10-2B79F8D1E8DE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842" creationId="{3A98F9C9-A0F0-CACC-31B3-27DD7EFE5835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844" creationId="{113BB8D4-C3F1-6431-A894-42E3567A833C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846" creationId="{49E91620-6824-6DF5-994A-7BF2C5C18D49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848" creationId="{A7946730-D9AD-EAAF-F7BB-4D8D29E04A7D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872" creationId="{25FE01E5-1508-A835-D1DF-A178D60437DE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874" creationId="{E11B8305-6002-7D80-CCCD-887A217B08A1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876" creationId="{14F14682-FCE2-2024-23BD-F66905EEDE3B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878" creationId="{C101E935-6FBE-9D0F-FD10-D870F1FFE093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880" creationId="{B4DEF078-EAF7-F496-9AC5-B027FF52A0A4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882" creationId="{B0FE36C0-974D-F630-E4B0-7EE91FF4BD55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884" creationId="{95A4AD38-2CEF-CE80-6777-6D79A2CB9F55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886" creationId="{E68E92CC-2524-9988-66F4-4119C7267D34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888" creationId="{D8A4E369-A0D0-EE0C-519C-9D3D4C071491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890" creationId="{738EF265-03CC-E759-A906-EB54A2DE8F7E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892" creationId="{DD5ED65B-BE32-4A40-ADA5-1E6F590925BB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894" creationId="{9DAC6851-ED65-DD51-E40A-CF155F4D786D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896" creationId="{F6CAF509-B8ED-FFBF-36CD-28D77D2D73C1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920" creationId="{AE601687-9C02-38F0-1510-ACCB79B6BB8B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922" creationId="{5A89A4DF-9E50-D470-43AE-74FB862BD81E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924" creationId="{8EC0AED1-3B45-D982-B6C0-79423F1B45D6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926" creationId="{5A21D524-44C9-F68C-6D03-6602DD6F627C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928" creationId="{39DAAA59-AF29-B370-0303-BAF1161323D9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930" creationId="{F5DEE1FF-C013-B3A2-8735-964D1C857395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932" creationId="{6A9F816C-F09B-ABB1-AB8E-BF2919317734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934" creationId="{2AA5BACF-65E6-ADE0-EA20-DE00450DAF64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936" creationId="{46B16BDD-9071-035F-5BC3-AC040DE26890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938" creationId="{3357F7DE-DD32-1C9B-7901-C2565DB00260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940" creationId="{1AF6DA31-98CA-5534-4179-AE6698041993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942" creationId="{1C5805CB-34ED-420D-98F5-A9A8DD28090E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944" creationId="{FAE73229-4703-66D0-7AA6-86B945A0B83B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045" creationId="{3625B7A1-392E-4C76-E8E9-6D476AFCEB4B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047" creationId="{08CF1333-CCB9-E043-EF6F-A1C1E5589143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049" creationId="{63A892EE-3E5B-4F47-0BA2-0430CEE6DBD5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051" creationId="{9D295AD0-8DA8-3060-97D0-2A8AC7530400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053" creationId="{AA8612C2-F5B0-ECDA-C5EE-9FDB11A49612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055" creationId="{25531693-E9E9-C132-7C43-11342C49F709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057" creationId="{F1A52EDB-4172-E589-9BAC-D54D7D334C69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059" creationId="{2B2F3F72-6E7B-2470-89AF-D7DEAD08030A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061" creationId="{FECE7D9B-AB18-171E-A053-1DC74DB6CE21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063" creationId="{D6AA735D-2E74-AEC8-0093-D09082BD9E30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065" creationId="{B0EC9E02-E6D6-2480-82D6-BE9808528D26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067" creationId="{2C8ED639-B169-4BFD-62D5-80708A6A6EDC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069" creationId="{700C68A7-9C92-9C5D-DB3C-AD24D761A00F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071" creationId="{92B41AD7-2363-724C-2B68-3CE4DD385892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073" creationId="{90D3A172-F3D2-E653-A16D-9102F2352B52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075" creationId="{559BA2A9-22BD-3FDB-49BB-F44BE43B9D35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077" creationId="{04DD3560-EDA6-750C-1523-03EAA15FF233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079" creationId="{FA9EFD65-FEE2-04E4-B218-0C8FAFF6F4FB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081" creationId="{5E35D14B-25CE-4E7A-B106-AE862FED87C2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083" creationId="{9E866331-7056-4AE8-592B-1B8DBFF7A20F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085" creationId="{0DB21FD1-2FA2-95C3-DE3C-D7117FCE97A1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087" creationId="{9A190CE4-61F9-FF8C-7055-D1BA0E3EF24D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089" creationId="{ECD21F8F-3236-30C0-6B20-9EC2723DAF65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091" creationId="{F21E9A8C-C957-B8AB-C824-5127F14C2F8B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093" creationId="{BDA80C3C-3A43-7320-6A5F-260C0363A0BC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095" creationId="{045B6F66-7900-3146-EFBC-26AA90217343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097" creationId="{820F7C65-1955-ABFE-5548-C56D25F3E5BD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099" creationId="{D605EAD0-37A3-3438-721C-4702DE289021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101" creationId="{B60174C3-58D2-AF1C-4464-482835947044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103" creationId="{7AC27A4D-87B6-4B7A-0A3C-C87529C3955C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105" creationId="{CE51ACFF-F6AD-9F83-C553-31F2F0AB9ECF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107" creationId="{7A498D6B-D8B2-CE00-0836-CB60DB71FC22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109" creationId="{1DBD092F-E767-CCEA-1E50-F36CC27D9A93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111" creationId="{21C92578-074A-92D5-55EB-05F69F665E46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113" creationId="{34253466-1634-3958-1DDC-8D2495AD929A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115" creationId="{3F48D58E-F4FD-4F88-9421-6D0C2CF12F0E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117" creationId="{ACF3CEC9-5560-AEC9-09C1-BEB3677017AA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119" creationId="{6E73B998-F065-B1D2-7606-25A03BEC707F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121" creationId="{B822B808-E3B3-1A32-B55B-CDB995750690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123" creationId="{3F642527-01E8-6D4D-EAE2-DD3615F3E678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125" creationId="{547DE7F3-1843-63BE-34CA-27BE695E0781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127" creationId="{AA871F72-826A-6892-5742-5829213750E8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129" creationId="{8A0572AE-18F3-AA65-75C2-A25487034BED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131" creationId="{A53EDC0A-95F0-7939-F949-365E06C57402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133" creationId="{350DA58D-FDD1-FC50-6FC1-65FF7E50D175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135" creationId="{3CB14C23-2110-BD8D-FD37-01D07317CA4A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137" creationId="{1CC9F921-5832-6B8B-0E14-55162ADC3989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139" creationId="{A2F080E1-4B40-52A6-B905-89D2AD343171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141" creationId="{D9D31E7C-BD75-13C9-B695-9F51A9C9922F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143" creationId="{B53AD04B-994A-AA9E-52BA-DC7115A6A8BD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145" creationId="{E0F9A25F-3F45-9564-4895-C187E37CEFDD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147" creationId="{D6053D1F-AD2C-4E44-DC13-E113458574D3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149" creationId="{DD04F04A-C442-5487-9B3A-F48262B8962A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151" creationId="{375F9EEA-576E-038C-E6FD-4C9D865F79EF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153" creationId="{35A1F4AA-3894-C843-7CDE-DF1277CFF489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155" creationId="{C370FF21-1CA2-3CF9-116C-0FC63DD90DEC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157" creationId="{0537166F-E551-EB81-9130-CEC1884A1862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159" creationId="{ABA19DC3-B421-358D-45BA-E98A2FFFA586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161" creationId="{D505ED67-4B4C-F7F1-7694-10FF20ACDEDB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163" creationId="{3FD7DE2A-DB0F-FE4E-B855-41668689FEFA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165" creationId="{729CD213-91C8-0CB4-7908-FF0F2AF72973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167" creationId="{7FEF2A48-ECFC-FB5F-4516-2D80E37BF129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169" creationId="{9625A237-7913-AF6E-22F2-5327ADB826A0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171" creationId="{B22D79CD-272C-CB3C-1629-5C3F5396A7FF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173" creationId="{C5A2830C-97E2-0E6C-B839-32CE2824AE7F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175" creationId="{D41581FC-092E-0ABC-0E45-E3D2547FAAE1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177" creationId="{AD8FCD43-933B-09CE-6FBF-E95F70980E5B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179" creationId="{E20FDAF8-140D-D103-89CF-C34AC86130AA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181" creationId="{098F219E-22C2-BA4E-E444-33A9759E86E9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183" creationId="{24101789-00FE-BE77-C3B9-A92578151C1C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185" creationId="{6DB9D8AD-6959-4871-ADEA-C1E0507114C4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187" creationId="{AEED2755-833F-A1FE-2372-0AB80F101E4B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189" creationId="{98105A1F-7F99-B0A9-370A-58F6AD78CB99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191" creationId="{ED5A26FD-105D-3B30-9CFF-4EE983140FDB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193" creationId="{DFD78B46-1189-E08C-F5F2-CB7E72147322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195" creationId="{FB827239-55E9-3C57-9632-957E944F5B46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197" creationId="{44F245D4-1B95-A2C0-3475-BF1AADC8F3B1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199" creationId="{D2B39451-C5FD-47A4-6E94-93E6C90E60F3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201" creationId="{F61AF933-D620-9EA3-6D1B-96BD008435EB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203" creationId="{BD4309C1-A773-FE24-4D70-1B129563C8C1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205" creationId="{E0C17B82-ACF3-6B9A-2E5C-A411ECF1837F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207" creationId="{62357545-4B6D-2F94-9CC9-9CE8F2CB0344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209" creationId="{54BB91EB-2C2C-AFAE-D7AD-74971177234A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211" creationId="{8B632D10-8C78-7E1A-54E3-34EBEDED05E9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213" creationId="{4E37CACA-28F8-4215-C08E-E4011A7C3826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215" creationId="{09DF1B0D-4452-FD17-BB49-652F23195B2A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217" creationId="{BFDFAF26-38F5-782D-D064-EA8AAB1EBCAC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219" creationId="{47B0F749-DD4B-294B-DEDB-B1CEE5EC553A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221" creationId="{C38FBE89-8187-116F-6354-CB55331045BA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223" creationId="{BB86F9D5-4EE8-78B2-C1EA-35B7E2C69311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225" creationId="{75F5041E-3A0D-2C6B-45DF-A2B55819A108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227" creationId="{CE21796E-689C-55AC-D4B7-5EC6E4A30D3B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229" creationId="{09F9C090-CCD0-0E10-6EE0-E8232093083C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231" creationId="{BBBEF2F9-52FD-7E20-39A7-255653FAF0F5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233" creationId="{5CA0AC2C-6229-2F94-CF48-F4030B5F57CD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235" creationId="{88BB5872-F07D-8405-52F8-5B59D8B2370C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237" creationId="{49F9EF07-D5FA-0DDF-4570-C691FAE0BD06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239" creationId="{52919B84-03E2-4E6A-AFB3-728CEC04874C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241" creationId="{79B17D25-5019-1EAB-EAD8-C626706780CD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243" creationId="{1615C87B-0F73-FF08-C35D-98DFDBE5B676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245" creationId="{4D509FE7-CBA7-4DE2-A5F5-A54662B52B76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247" creationId="{A6B20266-954D-394F-2BB9-C7DB81953F64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249" creationId="{F39423C5-A1F3-819A-5E93-545B46928248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251" creationId="{60F89F30-3069-4FE4-793D-FF861448CB15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253" creationId="{80714FA8-926C-12AC-CCED-1042F716D773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255" creationId="{7C66AD61-0F08-988D-DF80-0BAE60FF4852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257" creationId="{FE5C6E06-84FB-EA5C-63FE-865F347988AF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259" creationId="{A64439BF-51BE-D924-140D-2569D16D9BED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261" creationId="{D741DC73-102F-9859-F9F2-C0FFD764B618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263" creationId="{BEE4B0B5-C0BB-1A1D-90D9-2ECEC134F1B1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265" creationId="{9EC327B9-870A-AE4F-031A-983C6ED814E8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267" creationId="{252D49DE-B423-C3F4-F043-EF7E68FD1A5E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269" creationId="{CAAD1502-1727-8CE3-72FD-9A5425482849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271" creationId="{BA60D6DD-401D-D1AF-6C26-9D543943FBE3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273" creationId="{C630D336-0B88-184A-E6AB-551FFD23DE78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275" creationId="{61AB27B7-40C8-F72D-D018-B65B886B383F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277" creationId="{FEADD390-8364-AAC3-E45A-D0692DD61232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279" creationId="{01DF6DC5-D89D-5A33-A1D7-D123473B63E4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281" creationId="{B3B2F548-3397-D828-169B-FC8671F0EB6F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283" creationId="{9E11ED3A-2B32-3F4F-A8ED-DA8F830AF340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285" creationId="{A4192706-16DA-8F5E-2679-A245575C1093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287" creationId="{39A6BB4B-B1DD-5B15-2851-2624D46558A0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289" creationId="{25744A7D-4E7D-9AD6-789E-024D1C8313C4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291" creationId="{6A3C61D8-2567-A4A2-4E76-8D8C16B10ACF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293" creationId="{BF825D19-E314-09EB-C505-FD6A5F22CA33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295" creationId="{A7FCD1C2-2894-1BCB-2CF0-C1F9FB6E0959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297" creationId="{2F3474C6-C34E-E3A8-AE15-F0F2FB2E3567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299" creationId="{CD2BDA8B-3F8E-3BF0-8271-C03D0CDDAB7B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301" creationId="{86B2831A-7DE0-E035-494A-0B711551EA24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303" creationId="{7CE6075E-7C35-7881-4D33-3FBCA6583B70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305" creationId="{5DCEFC97-B696-15CC-6381-B2E00C67BE19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307" creationId="{F4AFFC21-B42F-C42F-3FB1-32ED0281ABB7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309" creationId="{8F30C4FB-4120-5A10-BE88-9176036F3C53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311" creationId="{E2CAF70F-6C78-D214-315A-8C1E0C83C87E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313" creationId="{966527D5-4DC8-06F6-1248-DB616E495AB7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315" creationId="{D3FD66ED-DE45-E38A-7DD9-CF11C1DE84AC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317" creationId="{13EA5CA6-AAF6-7882-D564-E4684351E383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319" creationId="{196CEBC2-F6A5-0664-D0DA-C09A4C23BF55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321" creationId="{DA5E4C4B-5F9B-D87C-CB0E-134B229F931E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323" creationId="{66131D0E-14C5-D20F-6BD0-FB05BEB5FC2B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325" creationId="{E2A62867-647B-93F6-70B1-73612E626DA4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327" creationId="{A422B216-54F4-0B26-4DFD-B288224455FF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329" creationId="{0B9CEEF4-BF62-3FA2-3691-9A14BC198FA0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331" creationId="{BA3987B7-A9A2-CDA3-4876-2821C15E95E4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333" creationId="{F7B1B09D-97D7-21E3-8806-C02A61396358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335" creationId="{2CBDEDC1-71C2-1154-5761-9929FEFBBC51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337" creationId="{601A2252-B8B3-E9F1-7C4A-083CF393E605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339" creationId="{71535CD0-82F5-AAE7-B7D2-A5E5B1FCE0D8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341" creationId="{C92A4ABA-38F3-38AE-A270-150BA2156C1E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343" creationId="{71C0EE0C-6F51-CC28-1BD9-37F7AB29FF42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345" creationId="{72B19906-DF8B-8555-7EBD-54736B7D41B8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347" creationId="{8EDDC9DA-3894-8AE8-B96C-EBDC7BB6A15F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349" creationId="{8F6D7D2E-2273-0F9F-B797-6BDA316E0D3F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351" creationId="{04938ACA-D4B4-3397-31DB-15AC291FB8BC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353" creationId="{6C18998A-9734-E009-C0B8-31D84BA950C7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355" creationId="{074D1FAA-576D-C1EE-8364-D3C50C567C18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357" creationId="{82EB88E0-27E9-625E-92A5-32DE6E40DD24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359" creationId="{1C45B842-6E9D-D082-EED9-BA0688E83C4E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361" creationId="{0B4D1449-37FC-639C-E5C1-3C41E91FC332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363" creationId="{A104C065-DABB-27B9-7575-A400C8FDDE14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365" creationId="{47A5F13D-5397-A8F0-41AD-2FB956A0D0B6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367" creationId="{736DBF1D-278A-F868-EE39-FE1E774C6FF4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369" creationId="{5742E86C-15F8-D908-09AD-8B8ECD0C1CDA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371" creationId="{60731687-0862-0A9B-0624-687871CC85C8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373" creationId="{4E69F610-43BC-A681-A950-EFC440129EB1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375" creationId="{8F7AA42A-7BD7-64DA-7B18-A0E8409929A3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377" creationId="{8B5BE811-7323-ECCA-E083-AAA1F28519BE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379" creationId="{44A861D9-4FE5-EFBB-FCF9-049B47234CD1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381" creationId="{30C8B936-4A68-13D2-F8E4-51CF4D3D8B42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383" creationId="{D1537CFC-A92E-D389-0B9F-1C05263BAB6F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385" creationId="{3CA088C7-0343-90AD-F1DC-435E44B80C92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387" creationId="{8851460C-A0EA-A28B-6734-E30E2782AC38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389" creationId="{41BCE401-6ACF-573E-95E6-7464C67835E2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391" creationId="{38CCF56A-9A98-2040-FD69-B3972C711590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393" creationId="{32D85550-4905-DD62-CB4B-29FD2B2CC28F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395" creationId="{1F6B0117-6E02-D646-5B6D-8006E5E426E9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397" creationId="{D99E7AC2-EBD8-1C1B-6690-63A1F1045166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399" creationId="{7AA84A3C-37C1-3DB3-5088-B6D236E27672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401" creationId="{1743E938-039A-F418-719B-B44348AB7FC5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403" creationId="{70142C2F-FA27-CBF6-D819-4E20E1811199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405" creationId="{26BB23BB-0F7E-FB2C-F968-176CA693D668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407" creationId="{FA58DAA6-8DD9-E7F4-1921-9B904F25A2FD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409" creationId="{32D4C885-7AB9-1E43-4919-26C8CC9F1123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411" creationId="{09F0BADD-FEA1-4C54-CF5B-E500C8D10DF4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413" creationId="{C3464D75-79E3-115C-3DFF-106C47424E7F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415" creationId="{6FD617B9-F0A7-73E0-A2F7-45CCBA157CD8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417" creationId="{C1C9A918-B922-435D-4895-45323E007BEB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419" creationId="{AF1705BB-42A5-F06C-28B9-BA57323E5EAA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421" creationId="{113B5974-6021-DEC9-7D44-604616FDE5C3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423" creationId="{4D29E004-A02A-75B8-305E-159F7D1B760F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425" creationId="{62C895C3-4999-4901-2709-D3C16EB2DE4A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427" creationId="{3E8E1CDD-9FE2-02AA-4BA3-F01232099DFC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429" creationId="{55348B2E-6B0E-0DD5-A3E7-88BF4D32043B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431" creationId="{C7B2DFF4-8FB8-BDA6-9522-142E46BAABD6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433" creationId="{FC44D5FE-1E3F-219A-1ED1-85F82FE207C1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435" creationId="{10D732FA-2FDB-8D7C-1328-21BC347307E1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437" creationId="{209EE096-D081-0DC0-2E48-294B7ADEB033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439" creationId="{8FF71DE4-C6A5-7080-BFEE-1772FFC632FB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441" creationId="{04999593-0C94-1F23-148C-6F0F3CF8950C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443" creationId="{8606DC5D-637A-CB14-7F11-5F852D890205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445" creationId="{D6AA3C11-4860-9176-4B90-FB3DF4A78817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447" creationId="{D4DCF463-7813-703B-E603-BF10947A5EBD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449" creationId="{B91EE5C9-EB9E-EF34-0894-5DA54BE8A84F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451" creationId="{E9BBEB65-DCAB-6F64-9540-85AF4871376A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453" creationId="{1D938AEF-6B07-A4D1-25B4-35A2A768FD83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455" creationId="{3C4616C1-2867-8995-CD9C-FA42D423AEE7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457" creationId="{CCC0B498-3E19-2C24-6DF4-C63E26C796F0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459" creationId="{164ED1A4-285B-ABF8-531B-2A072D5F0A70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461" creationId="{0F0B8752-A3F3-C325-E262-E654AA55E8A0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463" creationId="{DA2AF8EF-4DB6-23E8-8CB2-19528469C861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465" creationId="{C918A5DC-94D9-E429-081F-39E5AD143360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467" creationId="{34707505-E665-D307-4C45-77EF565041F9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469" creationId="{944D3B46-C96F-0937-FF93-8A796C9CBD8F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471" creationId="{94E8B06B-894E-3DA3-F875-04537DC2B144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473" creationId="{5666803E-4A18-39C4-BFA4-E90B1E2EDF03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475" creationId="{A1C266EE-A150-6945-1E70-B4EDA5138BD2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477" creationId="{978FC9DB-DAB5-41D6-6EF1-99B2A2A393B8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479" creationId="{810FD182-0507-9993-C87C-7EC7B3C96213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481" creationId="{5FD10F35-155E-2178-EEBC-2C3D3609444E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483" creationId="{3468C354-9C29-239D-7491-C5D003D5D5D6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485" creationId="{6D97CC86-474D-A8FD-7968-5D3F4B961043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487" creationId="{6CDFA8BB-FFBA-2BEB-38AD-230F2FA7ED23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489" creationId="{D3D5839D-5AFA-3041-7461-892CBAE76C47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491" creationId="{28EAF9D9-BAF7-516C-7FB6-053A3FF72191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493" creationId="{435845D3-32D7-FA0A-52E2-3A48C6664B93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495" creationId="{E4889746-BBC5-8A60-7598-C1354D106F6E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497" creationId="{AD82DAC0-AD2D-AEC5-C36B-E2EA0AC8ACAF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499" creationId="{05EB4FD7-27B0-CBC4-3B44-6FBD90141120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501" creationId="{759CB5BC-4378-9108-00D8-B3010444C912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503" creationId="{BC7A498D-2FEF-25C5-3372-41290680C03D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505" creationId="{2DDD84D2-A00C-026E-B6BE-8FC6CEF93E6C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507" creationId="{43FB6AB3-C779-7673-3FE1-C31FB3ECFD62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509" creationId="{937AE5A8-866D-0953-B642-D99262204DF9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511" creationId="{488232FE-4BB5-CD96-A819-BBF7FEA44DED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513" creationId="{39B0509C-AB84-3FA6-5667-A21C75DB5D39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515" creationId="{0B36C56F-7737-51B1-1BA1-993844F03C76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517" creationId="{FA18C2E8-75F2-E23B-972D-B4C1F23B5F27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519" creationId="{5E074DD4-5B2B-82F8-8621-D307DAEBCB05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521" creationId="{554C232D-8E06-5575-8014-C23075091829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523" creationId="{82874D01-E4CD-1CF7-A02B-DB9308CC4E7B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525" creationId="{7C7783A6-605C-518E-9AFD-6C8BCA06E6F7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527" creationId="{6C7E8ADD-1CC8-780D-15C1-A7492AD9A9EC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529" creationId="{BB2CECDC-E2ED-F575-7DA5-C21C803433AE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531" creationId="{6EDFA994-ABF5-BCFD-DB46-F2FB0DCEC174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533" creationId="{9E520788-DC40-3BF7-87FD-FA7C7D8222C1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535" creationId="{064A93BB-B953-4359-B6BA-5B77E9BAC8D5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537" creationId="{4A6A172F-5276-23F8-191E-ED33D2C4D7A1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539" creationId="{0DD69AF4-DFBC-58D7-7258-024A1E36EB87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541" creationId="{802EE844-BFE9-6411-54C8-1F649D221D95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543" creationId="{B65BEECE-86A1-5EBF-6D00-CEE6839057A9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545" creationId="{5E1884C2-B93E-6D4E-DA05-47D9676568B9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547" creationId="{BD856377-5051-6595-793F-472458384C75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549" creationId="{EC492459-7321-3A3B-B7C5-BBF3954F944F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551" creationId="{4000954C-0FF8-208D-974A-2E13B21C8289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553" creationId="{F92E6CB2-18E6-3574-574B-CEBAE7B6C560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555" creationId="{2950DE62-E2F6-2D20-2FA9-4EBD71667AF5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557" creationId="{8FD2CC06-7D29-403C-5BAC-901460FB0AA1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559" creationId="{319A6EF6-C4EC-CF80-2C82-E36F82D5E8B1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561" creationId="{94B3FDF0-7B18-1C55-81AB-50A18E447191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563" creationId="{E40A5115-C9ED-CB7F-6C94-69C69D4E2286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565" creationId="{9511ACBA-4E58-4186-E223-4E90F22DEC2E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567" creationId="{1402A4C7-5C78-61AC-AF00-F6094DB67E22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569" creationId="{B3EE90C6-19A4-8225-CCD4-72BEAB34763E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571" creationId="{42DB2955-15A5-82DC-2144-AFB6180734BB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573" creationId="{480CE14B-D17B-AC4F-B9F1-CABAAE278092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575" creationId="{7763DDCE-B528-9A9C-C437-F5DBEEC26C7C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577" creationId="{4DDF8043-5BAB-1272-AD1C-9071C5B9C6F7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579" creationId="{748F9D93-50B9-CF46-6350-57E36BAC1F43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581" creationId="{9FD38AB3-210D-854F-2744-6A75EA40C868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583" creationId="{787BE59A-9A41-C8CA-5BFF-1AE41844B05B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585" creationId="{EE86289B-0020-F8D8-2F04-1B9E62F71F8E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587" creationId="{8365278A-298F-AAC5-257F-DB47C2ED9A7E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589" creationId="{88263EEA-2754-B3A6-DA0B-5A2B0C3CBC04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591" creationId="{CAFE9A49-B07E-8C68-3221-8A4FB4131938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593" creationId="{838790C0-11B6-3359-2C69-B5DBFFAA0019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595" creationId="{E7FB2450-350F-CAA4-5A0C-35553EC96373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597" creationId="{1C94D441-94B9-E49F-E758-489155AEF511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599" creationId="{F7A19398-8A1E-B81D-0766-A3DDEC06A941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601" creationId="{36460BDF-7002-A3E8-1145-79EACD8A8DE0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603" creationId="{1E92A992-B49E-DF97-C99F-EE9D14423E8A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605" creationId="{2E1BF7CE-425C-FA5B-24DF-334323D8BB89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607" creationId="{600A6D95-9CDE-ACFA-D942-A81C5686312D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609" creationId="{6D18127A-10C9-CB37-B3AC-EABD82D1F844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611" creationId="{CCF0A50E-4FD0-8903-4C13-7D331DCC9030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613" creationId="{2176D3BC-BECF-B096-29AD-40D4306F3917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615" creationId="{8C429878-A7C1-951C-6735-652DE1B71E94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617" creationId="{49D26FB4-0A51-E9B2-46ED-303DCCA9FC23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619" creationId="{369A8703-EA06-CE4E-9EB1-A2977FA0F948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621" creationId="{AD43E064-8B93-4057-A84A-C857DFF25023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623" creationId="{4A44D929-4F40-7C1D-550D-2FC9B5716971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625" creationId="{08C35998-CD4B-1FA4-297F-6AEC6C7D03A8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627" creationId="{1795DC64-562B-4D57-15CC-AEDF1BA6617A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629" creationId="{40192C45-D11A-320A-234E-C02CEF2302FA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631" creationId="{C9859095-5E02-9000-3A7E-D11ED96F5C30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633" creationId="{D5C1D2C8-70B7-95BA-7F35-5B11FBBEBC68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635" creationId="{925BE0A2-5E73-2653-3EEA-8BA469FF05EC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637" creationId="{45707F3D-37FA-006E-5B7F-150A7A536E6E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639" creationId="{BD3ED1BF-902E-6826-F67E-FCFD5A5D886E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641" creationId="{EA4DA741-B8E1-5A4E-AF2E-01D3B338272B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643" creationId="{6E7AD94C-351B-A530-2F73-DD087080EDF5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645" creationId="{A57F77D2-F9F8-6089-3FD9-68B101B667A0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647" creationId="{1CF97046-4DD0-6943-FAB5-F97228E4BF48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649" creationId="{623D20CE-8E8A-78DA-0A32-900EC4E5F0EF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651" creationId="{CE2F01DE-C1CB-6BF6-CA7D-2801E8B33306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653" creationId="{4C76F507-EB95-6F2C-DA6A-D9E0105C32F0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655" creationId="{009830D7-1C81-D42A-FA05-20703F49B024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657" creationId="{9DEA88EA-BF85-1B32-FFD0-53199CAE08D1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659" creationId="{E9DB9793-2796-BB0F-EECA-B4CD2D867BC0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661" creationId="{76A07DFE-B36A-4CF7-3C0B-7FC7E82CD894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663" creationId="{A21182AF-AC1F-66B5-3F08-AD79CFF05035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665" creationId="{73ABBE10-99D5-65E4-8A30-E15CE0C79018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667" creationId="{B69F82D3-9EFC-5960-F8C8-67605BCACC79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669" creationId="{468031A8-303E-D24F-6E94-2C9EE5ECD3EC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671" creationId="{C1D721A0-609D-3366-F85F-DF1BB1D37F55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673" creationId="{8D733DEC-9448-8AAB-754E-38CA70B1BA44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675" creationId="{65B9D3A5-28AD-286E-7ACE-C058EF096C54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677" creationId="{5834C2C5-0D34-792C-5A17-29223FAA326E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679" creationId="{51E2E5DC-0F32-7F9E-15EA-E3D19F93E34C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681" creationId="{D22B3232-2189-EB91-EEBE-64EEB071B649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683" creationId="{6DD18566-9943-F659-70F7-97952EF461CD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685" creationId="{BD07C5F3-43F9-771E-CB82-2A16BE09D949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687" creationId="{BD4780F8-84EF-DC51-59B7-67BF7095041C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689" creationId="{BFCA2018-29C1-41D2-3C1B-51147C2385EC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691" creationId="{FCE93712-0AA3-FA8F-F8C5-C6439F0A1ADA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693" creationId="{7F7FD2F2-7A6B-5F96-26DF-3DA88EC95939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695" creationId="{4F59566E-3CF6-D6EC-D350-7A110EAD6E68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697" creationId="{07965CFB-977A-1D8E-F5C0-87E3613FA070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699" creationId="{B5636A88-4EE8-2520-650B-64C13BFFB55F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701" creationId="{32415450-50F2-F97C-E061-4C91F5F96045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703" creationId="{BE40C639-CE71-C240-CE47-4FD56F06268F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705" creationId="{2C608846-BE29-B4C0-26A0-FC373963B374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707" creationId="{B8E1E007-6E99-46EF-7848-5A52280CF22E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709" creationId="{A30BE8E0-83A7-8AFC-8132-3F9B7B3C6B68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711" creationId="{7ECD776A-C5AC-5EA8-B5C7-53FF40869575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713" creationId="{2D121C76-F346-D285-D246-AE108AEE7CBE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715" creationId="{D157EC2D-6D8A-5434-D5CF-83ACAB9B9579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717" creationId="{F0179034-8B0F-43D2-C718-D5A4A9F6650E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719" creationId="{5953FA14-5D65-2221-B9A8-A957C54EF093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721" creationId="{1651F60A-3520-6A03-2BBC-E5EFAEFD587D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723" creationId="{21735026-7326-AFC9-C5B3-45C00823EA18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725" creationId="{617A1338-DAEC-43DD-111D-0A159304C28F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727" creationId="{5404CE34-1920-10CB-A0CA-47C9B3922DFC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729" creationId="{423EC6D2-BE93-A359-21EC-0AC0C7F4ABB1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731" creationId="{CEC93F1C-9B70-381E-3FC7-C25ABEAF54A6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733" creationId="{C1D92DB9-A82C-A959-CD79-1AB4B5722B9B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735" creationId="{4B925E22-8738-6064-1DF1-D197BB3C61EA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737" creationId="{E20BAF93-CB17-C990-6A30-EF67A04685EA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739" creationId="{C799E64F-6AFA-D437-3336-C6CE42654AE7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741" creationId="{BEDBA6AE-BD9B-E43A-9AFB-232C6F64C7BD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743" creationId="{48A87146-6817-75BA-A8A9-0AA5208C878C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745" creationId="{8CCAB4D7-2066-469F-C520-429E3D32439A}"/>
          </ac:cxnSpMkLst>
        </pc:cxnChg>
      </pc:sldChg>
      <pc:sldChg chg="new del">
        <pc:chgData name="Heiko Klare" userId="d7b0efbd-a5a6-4d7d-acbc-3da3b9cc1b4b" providerId="ADAL" clId="{42BB5D34-7A67-42A0-868D-31A53ECA7E37}" dt="2024-05-14T12:55:19.699" v="14076" actId="47"/>
        <pc:sldMkLst>
          <pc:docMk/>
          <pc:sldMk cId="736074920" sldId="450"/>
        </pc:sldMkLst>
      </pc:sldChg>
      <pc:sldChg chg="addSp delSp modSp new mod">
        <pc:chgData name="Heiko Klare" userId="d7b0efbd-a5a6-4d7d-acbc-3da3b9cc1b4b" providerId="ADAL" clId="{42BB5D34-7A67-42A0-868D-31A53ECA7E37}" dt="2024-05-14T12:56:49.980" v="14163" actId="12"/>
        <pc:sldMkLst>
          <pc:docMk/>
          <pc:sldMk cId="1236433110" sldId="450"/>
        </pc:sldMkLst>
        <pc:spChg chg="mod">
          <ac:chgData name="Heiko Klare" userId="d7b0efbd-a5a6-4d7d-acbc-3da3b9cc1b4b" providerId="ADAL" clId="{42BB5D34-7A67-42A0-868D-31A53ECA7E37}" dt="2024-05-14T12:55:36.974" v="14109" actId="20577"/>
          <ac:spMkLst>
            <pc:docMk/>
            <pc:sldMk cId="1236433110" sldId="450"/>
            <ac:spMk id="2" creationId="{4FF1E78D-E7FA-2D0C-F04C-68AD6E9BD98B}"/>
          </ac:spMkLst>
        </pc:spChg>
        <pc:spChg chg="add del mod">
          <ac:chgData name="Heiko Klare" userId="d7b0efbd-a5a6-4d7d-acbc-3da3b9cc1b4b" providerId="ADAL" clId="{42BB5D34-7A67-42A0-868D-31A53ECA7E37}" dt="2024-05-14T12:56:49.980" v="14163" actId="12"/>
          <ac:spMkLst>
            <pc:docMk/>
            <pc:sldMk cId="1236433110" sldId="450"/>
            <ac:spMk id="3" creationId="{9232D3F7-6C3C-CD7E-7B13-61FFCDEAEB43}"/>
          </ac:spMkLst>
        </pc:spChg>
        <pc:spChg chg="add mod">
          <ac:chgData name="Heiko Klare" userId="d7b0efbd-a5a6-4d7d-acbc-3da3b9cc1b4b" providerId="ADAL" clId="{42BB5D34-7A67-42A0-868D-31A53ECA7E37}" dt="2024-05-14T12:56:44.008" v="14162" actId="14100"/>
          <ac:spMkLst>
            <pc:docMk/>
            <pc:sldMk cId="1236433110" sldId="450"/>
            <ac:spMk id="8" creationId="{41DA69A2-86C5-AD81-F7AC-BC171F7D6E1C}"/>
          </ac:spMkLst>
        </pc:spChg>
        <pc:graphicFrameChg chg="add mod">
          <ac:chgData name="Heiko Klare" userId="d7b0efbd-a5a6-4d7d-acbc-3da3b9cc1b4b" providerId="ADAL" clId="{42BB5D34-7A67-42A0-868D-31A53ECA7E37}" dt="2024-05-14T12:55:42.241" v="14111"/>
          <ac:graphicFrameMkLst>
            <pc:docMk/>
            <pc:sldMk cId="1236433110" sldId="450"/>
            <ac:graphicFrameMk id="7" creationId="{C81B6EAE-B5C9-748D-8179-259E836858DD}"/>
          </ac:graphicFrameMkLst>
        </pc:graphicFrameChg>
      </pc:sldChg>
      <pc:sldChg chg="addSp delSp modSp new mod">
        <pc:chgData name="Heiko Klare" userId="d7b0efbd-a5a6-4d7d-acbc-3da3b9cc1b4b" providerId="ADAL" clId="{42BB5D34-7A67-42A0-868D-31A53ECA7E37}" dt="2024-05-14T12:57:52.274" v="14221" actId="20577"/>
        <pc:sldMkLst>
          <pc:docMk/>
          <pc:sldMk cId="2186870746" sldId="451"/>
        </pc:sldMkLst>
        <pc:spChg chg="mod">
          <ac:chgData name="Heiko Klare" userId="d7b0efbd-a5a6-4d7d-acbc-3da3b9cc1b4b" providerId="ADAL" clId="{42BB5D34-7A67-42A0-868D-31A53ECA7E37}" dt="2024-05-14T12:56:56.963" v="14190" actId="20577"/>
          <ac:spMkLst>
            <pc:docMk/>
            <pc:sldMk cId="2186870746" sldId="451"/>
            <ac:spMk id="2" creationId="{09AD1419-3EA0-48D0-4D8C-0290AFCDF612}"/>
          </ac:spMkLst>
        </pc:spChg>
        <pc:spChg chg="add del mod">
          <ac:chgData name="Heiko Klare" userId="d7b0efbd-a5a6-4d7d-acbc-3da3b9cc1b4b" providerId="ADAL" clId="{42BB5D34-7A67-42A0-868D-31A53ECA7E37}" dt="2024-05-14T12:57:52.274" v="14221" actId="20577"/>
          <ac:spMkLst>
            <pc:docMk/>
            <pc:sldMk cId="2186870746" sldId="451"/>
            <ac:spMk id="3" creationId="{42CC7066-5DB7-AB3F-D207-9C9127BF61A2}"/>
          </ac:spMkLst>
        </pc:spChg>
        <pc:graphicFrameChg chg="add mod">
          <ac:chgData name="Heiko Klare" userId="d7b0efbd-a5a6-4d7d-acbc-3da3b9cc1b4b" providerId="ADAL" clId="{42BB5D34-7A67-42A0-868D-31A53ECA7E37}" dt="2024-05-14T12:57:10.677" v="14192"/>
          <ac:graphicFrameMkLst>
            <pc:docMk/>
            <pc:sldMk cId="2186870746" sldId="451"/>
            <ac:graphicFrameMk id="7" creationId="{E8B1B069-C772-DD5E-8FF2-1E4CEB5B82A1}"/>
          </ac:graphicFrameMkLst>
        </pc:graphicFrameChg>
      </pc:sldChg>
      <pc:sldChg chg="addSp delSp modSp new mod">
        <pc:chgData name="Heiko Klare" userId="d7b0efbd-a5a6-4d7d-acbc-3da3b9cc1b4b" providerId="ADAL" clId="{42BB5D34-7A67-42A0-868D-31A53ECA7E37}" dt="2024-05-14T12:59:35.335" v="14309" actId="14100"/>
        <pc:sldMkLst>
          <pc:docMk/>
          <pc:sldMk cId="4247136821" sldId="452"/>
        </pc:sldMkLst>
        <pc:spChg chg="mod">
          <ac:chgData name="Heiko Klare" userId="d7b0efbd-a5a6-4d7d-acbc-3da3b9cc1b4b" providerId="ADAL" clId="{42BB5D34-7A67-42A0-868D-31A53ECA7E37}" dt="2024-05-14T12:58:56.488" v="14278" actId="20577"/>
          <ac:spMkLst>
            <pc:docMk/>
            <pc:sldMk cId="4247136821" sldId="452"/>
            <ac:spMk id="2" creationId="{92641EB2-5F04-1D9F-E650-1A4A6493E456}"/>
          </ac:spMkLst>
        </pc:spChg>
        <pc:spChg chg="add del mod">
          <ac:chgData name="Heiko Klare" userId="d7b0efbd-a5a6-4d7d-acbc-3da3b9cc1b4b" providerId="ADAL" clId="{42BB5D34-7A67-42A0-868D-31A53ECA7E37}" dt="2024-05-14T12:58:49.535" v="14267" actId="20577"/>
          <ac:spMkLst>
            <pc:docMk/>
            <pc:sldMk cId="4247136821" sldId="452"/>
            <ac:spMk id="3" creationId="{D23AF918-B136-F8F7-44AF-EC2969CDB622}"/>
          </ac:spMkLst>
        </pc:spChg>
        <pc:spChg chg="add mod">
          <ac:chgData name="Heiko Klare" userId="d7b0efbd-a5a6-4d7d-acbc-3da3b9cc1b4b" providerId="ADAL" clId="{42BB5D34-7A67-42A0-868D-31A53ECA7E37}" dt="2024-05-14T12:59:35.335" v="14309" actId="14100"/>
          <ac:spMkLst>
            <pc:docMk/>
            <pc:sldMk cId="4247136821" sldId="452"/>
            <ac:spMk id="8" creationId="{7E1C653E-D12D-FA00-46AF-1A45F50F0809}"/>
          </ac:spMkLst>
        </pc:spChg>
        <pc:graphicFrameChg chg="add mod">
          <ac:chgData name="Heiko Klare" userId="d7b0efbd-a5a6-4d7d-acbc-3da3b9cc1b4b" providerId="ADAL" clId="{42BB5D34-7A67-42A0-868D-31A53ECA7E37}" dt="2024-05-14T12:58:12.419" v="14224"/>
          <ac:graphicFrameMkLst>
            <pc:docMk/>
            <pc:sldMk cId="4247136821" sldId="452"/>
            <ac:graphicFrameMk id="7" creationId="{BE0257CF-BAED-10E7-1128-5E0196C18782}"/>
          </ac:graphicFrameMkLst>
        </pc:graphicFrameChg>
      </pc:sldChg>
      <pc:sldChg chg="addSp modSp new del mod">
        <pc:chgData name="Heiko Klare" userId="d7b0efbd-a5a6-4d7d-acbc-3da3b9cc1b4b" providerId="ADAL" clId="{42BB5D34-7A67-42A0-868D-31A53ECA7E37}" dt="2024-05-14T13:36:32.138" v="15301" actId="47"/>
        <pc:sldMkLst>
          <pc:docMk/>
          <pc:sldMk cId="3432783602" sldId="453"/>
        </pc:sldMkLst>
        <pc:spChg chg="mod">
          <ac:chgData name="Heiko Klare" userId="d7b0efbd-a5a6-4d7d-acbc-3da3b9cc1b4b" providerId="ADAL" clId="{42BB5D34-7A67-42A0-868D-31A53ECA7E37}" dt="2024-05-14T13:01:48.593" v="14331" actId="20577"/>
          <ac:spMkLst>
            <pc:docMk/>
            <pc:sldMk cId="3432783602" sldId="453"/>
            <ac:spMk id="2" creationId="{75F61463-0E60-D7B0-5E19-DD36C3EE1FC9}"/>
          </ac:spMkLst>
        </pc:spChg>
        <pc:spChg chg="mod">
          <ac:chgData name="Heiko Klare" userId="d7b0efbd-a5a6-4d7d-acbc-3da3b9cc1b4b" providerId="ADAL" clId="{42BB5D34-7A67-42A0-868D-31A53ECA7E37}" dt="2024-05-14T13:05:03.492" v="14387" actId="20577"/>
          <ac:spMkLst>
            <pc:docMk/>
            <pc:sldMk cId="3432783602" sldId="453"/>
            <ac:spMk id="3" creationId="{88E29773-495D-4027-1700-29EA852BD32F}"/>
          </ac:spMkLst>
        </pc:spChg>
        <pc:spChg chg="add mod">
          <ac:chgData name="Heiko Klare" userId="d7b0efbd-a5a6-4d7d-acbc-3da3b9cc1b4b" providerId="ADAL" clId="{42BB5D34-7A67-42A0-868D-31A53ECA7E37}" dt="2024-05-14T13:05:09.263" v="14388" actId="1076"/>
          <ac:spMkLst>
            <pc:docMk/>
            <pc:sldMk cId="3432783602" sldId="453"/>
            <ac:spMk id="7" creationId="{5536B863-7C6D-7197-D1AB-E20C1F6B5B7B}"/>
          </ac:spMkLst>
        </pc:spChg>
        <pc:spChg chg="add mod">
          <ac:chgData name="Heiko Klare" userId="d7b0efbd-a5a6-4d7d-acbc-3da3b9cc1b4b" providerId="ADAL" clId="{42BB5D34-7A67-42A0-868D-31A53ECA7E37}" dt="2024-05-14T13:04:27.842" v="14370"/>
          <ac:spMkLst>
            <pc:docMk/>
            <pc:sldMk cId="3432783602" sldId="453"/>
            <ac:spMk id="8" creationId="{88C981B2-BA36-396C-3653-C12BE12817C1}"/>
          </ac:spMkLst>
        </pc:spChg>
        <pc:spChg chg="add mod">
          <ac:chgData name="Heiko Klare" userId="d7b0efbd-a5a6-4d7d-acbc-3da3b9cc1b4b" providerId="ADAL" clId="{42BB5D34-7A67-42A0-868D-31A53ECA7E37}" dt="2024-05-14T13:05:12.061" v="14389" actId="1076"/>
          <ac:spMkLst>
            <pc:docMk/>
            <pc:sldMk cId="3432783602" sldId="453"/>
            <ac:spMk id="9" creationId="{3CD1E513-DF07-4545-C265-B688CDA9EA95}"/>
          </ac:spMkLst>
        </pc:spChg>
      </pc:sldChg>
      <pc:sldChg chg="addSp delSp modSp add mod">
        <pc:chgData name="Heiko Klare" userId="d7b0efbd-a5a6-4d7d-acbc-3da3b9cc1b4b" providerId="ADAL" clId="{42BB5D34-7A67-42A0-868D-31A53ECA7E37}" dt="2024-05-14T13:50:45.909" v="15683"/>
        <pc:sldMkLst>
          <pc:docMk/>
          <pc:sldMk cId="3944851747" sldId="454"/>
        </pc:sldMkLst>
        <pc:spChg chg="mod">
          <ac:chgData name="Heiko Klare" userId="d7b0efbd-a5a6-4d7d-acbc-3da3b9cc1b4b" providerId="ADAL" clId="{42BB5D34-7A67-42A0-868D-31A53ECA7E37}" dt="2024-05-14T13:36:30.845" v="15300"/>
          <ac:spMkLst>
            <pc:docMk/>
            <pc:sldMk cId="3944851747" sldId="454"/>
            <ac:spMk id="2" creationId="{21A6B843-1CED-B440-E210-A4C692F47CDC}"/>
          </ac:spMkLst>
        </pc:spChg>
        <pc:spChg chg="mod">
          <ac:chgData name="Heiko Klare" userId="d7b0efbd-a5a6-4d7d-acbc-3da3b9cc1b4b" providerId="ADAL" clId="{42BB5D34-7A67-42A0-868D-31A53ECA7E37}" dt="2024-05-14T13:36:21.970" v="15298" actId="20577"/>
          <ac:spMkLst>
            <pc:docMk/>
            <pc:sldMk cId="3944851747" sldId="454"/>
            <ac:spMk id="3" creationId="{B176FFBF-B4BA-2454-90B5-59815E8C7D02}"/>
          </ac:spMkLst>
        </pc:spChg>
        <pc:spChg chg="del">
          <ac:chgData name="Heiko Klare" userId="d7b0efbd-a5a6-4d7d-acbc-3da3b9cc1b4b" providerId="ADAL" clId="{42BB5D34-7A67-42A0-868D-31A53ECA7E37}" dt="2024-05-14T13:36:24.035" v="15299" actId="478"/>
          <ac:spMkLst>
            <pc:docMk/>
            <pc:sldMk cId="3944851747" sldId="454"/>
            <ac:spMk id="12" creationId="{280664C9-FBD5-9DB7-B53A-35DDF1C37F47}"/>
          </ac:spMkLst>
        </pc:spChg>
        <pc:picChg chg="add mod">
          <ac:chgData name="Heiko Klare" userId="d7b0efbd-a5a6-4d7d-acbc-3da3b9cc1b4b" providerId="ADAL" clId="{42BB5D34-7A67-42A0-868D-31A53ECA7E37}" dt="2024-05-14T13:50:45.909" v="15683"/>
          <ac:picMkLst>
            <pc:docMk/>
            <pc:sldMk cId="3944851747" sldId="454"/>
            <ac:picMk id="7" creationId="{C9D6E8CB-0A42-DD34-CA36-01BAAF34A33C}"/>
          </ac:picMkLst>
        </pc:picChg>
        <pc:picChg chg="del">
          <ac:chgData name="Heiko Klare" userId="d7b0efbd-a5a6-4d7d-acbc-3da3b9cc1b4b" providerId="ADAL" clId="{42BB5D34-7A67-42A0-868D-31A53ECA7E37}" dt="2024-05-14T13:50:45.650" v="15682" actId="478"/>
          <ac:picMkLst>
            <pc:docMk/>
            <pc:sldMk cId="3944851747" sldId="454"/>
            <ac:picMk id="7170" creationId="{9C493A2D-4531-867B-A8DB-8CCA6BF76F93}"/>
          </ac:picMkLst>
        </pc:picChg>
      </pc:sldChg>
      <pc:sldChg chg="addSp delSp modSp new mod modClrScheme chgLayout">
        <pc:chgData name="Heiko Klare" userId="d7b0efbd-a5a6-4d7d-acbc-3da3b9cc1b4b" providerId="ADAL" clId="{42BB5D34-7A67-42A0-868D-31A53ECA7E37}" dt="2024-05-14T13:49:29.999" v="15667" actId="14100"/>
        <pc:sldMkLst>
          <pc:docMk/>
          <pc:sldMk cId="3229694500" sldId="455"/>
        </pc:sldMkLst>
        <pc:spChg chg="mod ord">
          <ac:chgData name="Heiko Klare" userId="d7b0efbd-a5a6-4d7d-acbc-3da3b9cc1b4b" providerId="ADAL" clId="{42BB5D34-7A67-42A0-868D-31A53ECA7E37}" dt="2024-05-14T13:49:29.999" v="15667" actId="14100"/>
          <ac:spMkLst>
            <pc:docMk/>
            <pc:sldMk cId="3229694500" sldId="455"/>
            <ac:spMk id="2" creationId="{20A8C413-1158-C7C4-17B9-818C3FF2A02D}"/>
          </ac:spMkLst>
        </pc:spChg>
        <pc:spChg chg="del mod ord">
          <ac:chgData name="Heiko Klare" userId="d7b0efbd-a5a6-4d7d-acbc-3da3b9cc1b4b" providerId="ADAL" clId="{42BB5D34-7A67-42A0-868D-31A53ECA7E37}" dt="2024-05-14T13:48:27.950" v="15604" actId="700"/>
          <ac:spMkLst>
            <pc:docMk/>
            <pc:sldMk cId="3229694500" sldId="455"/>
            <ac:spMk id="3" creationId="{D9E7111D-4D41-5CC3-CA25-10B6ED21CF10}"/>
          </ac:spMkLst>
        </pc:spChg>
        <pc:spChg chg="mod ord">
          <ac:chgData name="Heiko Klare" userId="d7b0efbd-a5a6-4d7d-acbc-3da3b9cc1b4b" providerId="ADAL" clId="{42BB5D34-7A67-42A0-868D-31A53ECA7E37}" dt="2024-05-14T13:48:27.950" v="15604" actId="700"/>
          <ac:spMkLst>
            <pc:docMk/>
            <pc:sldMk cId="3229694500" sldId="455"/>
            <ac:spMk id="4" creationId="{B7C1191C-D83C-D33A-63BD-D3F5313A14AB}"/>
          </ac:spMkLst>
        </pc:spChg>
        <pc:spChg chg="mod ord">
          <ac:chgData name="Heiko Klare" userId="d7b0efbd-a5a6-4d7d-acbc-3da3b9cc1b4b" providerId="ADAL" clId="{42BB5D34-7A67-42A0-868D-31A53ECA7E37}" dt="2024-05-14T13:48:27.950" v="15604" actId="700"/>
          <ac:spMkLst>
            <pc:docMk/>
            <pc:sldMk cId="3229694500" sldId="455"/>
            <ac:spMk id="5" creationId="{2EB72FDD-8DA8-691A-2591-65C745D8CE5D}"/>
          </ac:spMkLst>
        </pc:spChg>
        <pc:spChg chg="mod ord">
          <ac:chgData name="Heiko Klare" userId="d7b0efbd-a5a6-4d7d-acbc-3da3b9cc1b4b" providerId="ADAL" clId="{42BB5D34-7A67-42A0-868D-31A53ECA7E37}" dt="2024-05-14T13:48:27.950" v="15604" actId="700"/>
          <ac:spMkLst>
            <pc:docMk/>
            <pc:sldMk cId="3229694500" sldId="455"/>
            <ac:spMk id="6" creationId="{5460418B-5317-4850-6415-77278AF475D7}"/>
          </ac:spMkLst>
        </pc:spChg>
        <pc:spChg chg="add del mod ord">
          <ac:chgData name="Heiko Klare" userId="d7b0efbd-a5a6-4d7d-acbc-3da3b9cc1b4b" providerId="ADAL" clId="{42BB5D34-7A67-42A0-868D-31A53ECA7E37}" dt="2024-05-14T13:49:20.080" v="15650" actId="478"/>
          <ac:spMkLst>
            <pc:docMk/>
            <pc:sldMk cId="3229694500" sldId="455"/>
            <ac:spMk id="10" creationId="{BF60B348-AE06-6115-6242-4ECA89715712}"/>
          </ac:spMkLst>
        </pc:spChg>
        <pc:picChg chg="add mod">
          <ac:chgData name="Heiko Klare" userId="d7b0efbd-a5a6-4d7d-acbc-3da3b9cc1b4b" providerId="ADAL" clId="{42BB5D34-7A67-42A0-868D-31A53ECA7E37}" dt="2024-05-14T13:49:04.125" v="15622" actId="1076"/>
          <ac:picMkLst>
            <pc:docMk/>
            <pc:sldMk cId="3229694500" sldId="455"/>
            <ac:picMk id="7" creationId="{39821FF7-1757-D231-C986-7ADB3BF84329}"/>
          </ac:picMkLst>
        </pc:picChg>
        <pc:picChg chg="add mod">
          <ac:chgData name="Heiko Klare" userId="d7b0efbd-a5a6-4d7d-acbc-3da3b9cc1b4b" providerId="ADAL" clId="{42BB5D34-7A67-42A0-868D-31A53ECA7E37}" dt="2024-05-14T13:49:01.514" v="15621" actId="1076"/>
          <ac:picMkLst>
            <pc:docMk/>
            <pc:sldMk cId="3229694500" sldId="455"/>
            <ac:picMk id="8" creationId="{DE87357A-42E3-9600-7F6D-7F377CF569C4}"/>
          </ac:picMkLst>
        </pc:picChg>
        <pc:picChg chg="add mod">
          <ac:chgData name="Heiko Klare" userId="d7b0efbd-a5a6-4d7d-acbc-3da3b9cc1b4b" providerId="ADAL" clId="{42BB5D34-7A67-42A0-868D-31A53ECA7E37}" dt="2024-05-14T13:48:58.705" v="15620" actId="14100"/>
          <ac:picMkLst>
            <pc:docMk/>
            <pc:sldMk cId="3229694500" sldId="455"/>
            <ac:picMk id="9" creationId="{57A3B867-6213-A05C-7ED8-6E5808B8BD75}"/>
          </ac:picMkLst>
        </pc:picChg>
      </pc:sldChg>
      <pc:sldMasterChg chg="delSldLayout">
        <pc:chgData name="Heiko Klare" userId="d7b0efbd-a5a6-4d7d-acbc-3da3b9cc1b4b" providerId="ADAL" clId="{42BB5D34-7A67-42A0-868D-31A53ECA7E37}" dt="2024-05-13T13:19:24.987" v="1943" actId="47"/>
        <pc:sldMasterMkLst>
          <pc:docMk/>
          <pc:sldMasterMk cId="3619477255" sldId="2147484014"/>
        </pc:sldMasterMkLst>
        <pc:sldLayoutChg chg="del">
          <pc:chgData name="Heiko Klare" userId="d7b0efbd-a5a6-4d7d-acbc-3da3b9cc1b4b" providerId="ADAL" clId="{42BB5D34-7A67-42A0-868D-31A53ECA7E37}" dt="2024-05-13T13:19:24.987" v="1943" actId="47"/>
          <pc:sldLayoutMkLst>
            <pc:docMk/>
            <pc:sldMasterMk cId="3619477255" sldId="2147484014"/>
            <pc:sldLayoutMk cId="2940226119" sldId="2147484026"/>
          </pc:sldLayoutMkLst>
        </pc:sldLayoutChg>
      </pc:sldMasterChg>
    </pc:docChg>
  </pc:docChgLst>
  <pc:docChgLst>
    <pc:chgData name="Klare, Heiko" userId="d7b0efbd-a5a6-4d7d-acbc-3da3b9cc1b4b" providerId="ADAL" clId="{42BB5D34-7A67-42A0-868D-31A53ECA7E37}"/>
    <pc:docChg chg="undo custSel modSld">
      <pc:chgData name="Klare, Heiko" userId="d7b0efbd-a5a6-4d7d-acbc-3da3b9cc1b4b" providerId="ADAL" clId="{42BB5D34-7A67-42A0-868D-31A53ECA7E37}" dt="2024-05-21T10:24:51.179" v="668" actId="14100"/>
      <pc:docMkLst>
        <pc:docMk/>
      </pc:docMkLst>
      <pc:sldChg chg="delSp mod">
        <pc:chgData name="Klare, Heiko" userId="d7b0efbd-a5a6-4d7d-acbc-3da3b9cc1b4b" providerId="ADAL" clId="{42BB5D34-7A67-42A0-868D-31A53ECA7E37}" dt="2024-05-17T14:10:37.729" v="515" actId="478"/>
        <pc:sldMkLst>
          <pc:docMk/>
          <pc:sldMk cId="2923351067" sldId="256"/>
        </pc:sldMkLst>
        <pc:spChg chg="del">
          <ac:chgData name="Klare, Heiko" userId="d7b0efbd-a5a6-4d7d-acbc-3da3b9cc1b4b" providerId="ADAL" clId="{42BB5D34-7A67-42A0-868D-31A53ECA7E37}" dt="2024-05-17T14:10:37.122" v="514" actId="478"/>
          <ac:spMkLst>
            <pc:docMk/>
            <pc:sldMk cId="2923351067" sldId="256"/>
            <ac:spMk id="4" creationId="{589C30C2-E63A-1124-5BBD-786C769F5179}"/>
          </ac:spMkLst>
        </pc:spChg>
        <pc:spChg chg="del">
          <ac:chgData name="Klare, Heiko" userId="d7b0efbd-a5a6-4d7d-acbc-3da3b9cc1b4b" providerId="ADAL" clId="{42BB5D34-7A67-42A0-868D-31A53ECA7E37}" dt="2024-05-17T14:10:37.122" v="514" actId="478"/>
          <ac:spMkLst>
            <pc:docMk/>
            <pc:sldMk cId="2923351067" sldId="256"/>
            <ac:spMk id="5" creationId="{3D347039-29D9-99D9-1357-0C982C6F7B93}"/>
          </ac:spMkLst>
        </pc:spChg>
        <pc:spChg chg="del">
          <ac:chgData name="Klare, Heiko" userId="d7b0efbd-a5a6-4d7d-acbc-3da3b9cc1b4b" providerId="ADAL" clId="{42BB5D34-7A67-42A0-868D-31A53ECA7E37}" dt="2024-05-17T14:10:37.729" v="515" actId="478"/>
          <ac:spMkLst>
            <pc:docMk/>
            <pc:sldMk cId="2923351067" sldId="256"/>
            <ac:spMk id="6" creationId="{B2C684C0-A6BC-9EA3-790B-CF250ED6DF1E}"/>
          </ac:spMkLst>
        </pc:spChg>
      </pc:sldChg>
      <pc:sldChg chg="modSp mod">
        <pc:chgData name="Klare, Heiko" userId="d7b0efbd-a5a6-4d7d-acbc-3da3b9cc1b4b" providerId="ADAL" clId="{42BB5D34-7A67-42A0-868D-31A53ECA7E37}" dt="2024-05-14T13:54:06.301" v="137" actId="14100"/>
        <pc:sldMkLst>
          <pc:docMk/>
          <pc:sldMk cId="3709952236" sldId="257"/>
        </pc:sldMkLst>
        <pc:picChg chg="mod">
          <ac:chgData name="Klare, Heiko" userId="d7b0efbd-a5a6-4d7d-acbc-3da3b9cc1b4b" providerId="ADAL" clId="{42BB5D34-7A67-42A0-868D-31A53ECA7E37}" dt="2024-05-14T13:54:06.301" v="137" actId="14100"/>
          <ac:picMkLst>
            <pc:docMk/>
            <pc:sldMk cId="3709952236" sldId="257"/>
            <ac:picMk id="11" creationId="{D91A7EA6-C9F7-89C6-B148-17060CDC4834}"/>
          </ac:picMkLst>
        </pc:picChg>
        <pc:picChg chg="mod">
          <ac:chgData name="Klare, Heiko" userId="d7b0efbd-a5a6-4d7d-acbc-3da3b9cc1b4b" providerId="ADAL" clId="{42BB5D34-7A67-42A0-868D-31A53ECA7E37}" dt="2024-05-14T13:54:06.301" v="137" actId="14100"/>
          <ac:picMkLst>
            <pc:docMk/>
            <pc:sldMk cId="3709952236" sldId="257"/>
            <ac:picMk id="15" creationId="{A820AA1C-9C5E-AA1C-A1A0-8236E6238F9C}"/>
          </ac:picMkLst>
        </pc:picChg>
        <pc:picChg chg="mod">
          <ac:chgData name="Klare, Heiko" userId="d7b0efbd-a5a6-4d7d-acbc-3da3b9cc1b4b" providerId="ADAL" clId="{42BB5D34-7A67-42A0-868D-31A53ECA7E37}" dt="2024-05-14T13:54:06.301" v="137" actId="14100"/>
          <ac:picMkLst>
            <pc:docMk/>
            <pc:sldMk cId="3709952236" sldId="257"/>
            <ac:picMk id="17" creationId="{4E674ED6-8C0E-9443-8239-41DB59590875}"/>
          </ac:picMkLst>
        </pc:picChg>
        <pc:picChg chg="mod">
          <ac:chgData name="Klare, Heiko" userId="d7b0efbd-a5a6-4d7d-acbc-3da3b9cc1b4b" providerId="ADAL" clId="{42BB5D34-7A67-42A0-868D-31A53ECA7E37}" dt="2024-05-14T13:54:06.301" v="137" actId="14100"/>
          <ac:picMkLst>
            <pc:docMk/>
            <pc:sldMk cId="3709952236" sldId="257"/>
            <ac:picMk id="19" creationId="{22D40394-6EE3-749D-C460-B176CCF1EE0C}"/>
          </ac:picMkLst>
        </pc:picChg>
        <pc:picChg chg="mod">
          <ac:chgData name="Klare, Heiko" userId="d7b0efbd-a5a6-4d7d-acbc-3da3b9cc1b4b" providerId="ADAL" clId="{42BB5D34-7A67-42A0-868D-31A53ECA7E37}" dt="2024-05-14T13:54:06.301" v="137" actId="14100"/>
          <ac:picMkLst>
            <pc:docMk/>
            <pc:sldMk cId="3709952236" sldId="257"/>
            <ac:picMk id="21" creationId="{D80E4617-87B2-FEE2-1A64-CC8EE9374A9D}"/>
          </ac:picMkLst>
        </pc:picChg>
      </pc:sldChg>
      <pc:sldChg chg="modSp mod">
        <pc:chgData name="Klare, Heiko" userId="d7b0efbd-a5a6-4d7d-acbc-3da3b9cc1b4b" providerId="ADAL" clId="{42BB5D34-7A67-42A0-868D-31A53ECA7E37}" dt="2024-05-17T10:47:22.904" v="169" actId="20577"/>
        <pc:sldMkLst>
          <pc:docMk/>
          <pc:sldMk cId="2313337080" sldId="373"/>
        </pc:sldMkLst>
        <pc:spChg chg="mod">
          <ac:chgData name="Klare, Heiko" userId="d7b0efbd-a5a6-4d7d-acbc-3da3b9cc1b4b" providerId="ADAL" clId="{42BB5D34-7A67-42A0-868D-31A53ECA7E37}" dt="2024-05-14T13:54:57.140" v="138" actId="14100"/>
          <ac:spMkLst>
            <pc:docMk/>
            <pc:sldMk cId="2313337080" sldId="373"/>
            <ac:spMk id="2" creationId="{D5F6BECC-C626-C015-6D50-E8BD760C6D18}"/>
          </ac:spMkLst>
        </pc:spChg>
        <pc:spChg chg="mod">
          <ac:chgData name="Klare, Heiko" userId="d7b0efbd-a5a6-4d7d-acbc-3da3b9cc1b4b" providerId="ADAL" clId="{42BB5D34-7A67-42A0-868D-31A53ECA7E37}" dt="2024-05-14T13:54:59.277" v="139" actId="14100"/>
          <ac:spMkLst>
            <pc:docMk/>
            <pc:sldMk cId="2313337080" sldId="373"/>
            <ac:spMk id="5" creationId="{3E548D82-B843-28C6-B264-F940289BE7EB}"/>
          </ac:spMkLst>
        </pc:spChg>
        <pc:spChg chg="mod">
          <ac:chgData name="Klare, Heiko" userId="d7b0efbd-a5a6-4d7d-acbc-3da3b9cc1b4b" providerId="ADAL" clId="{42BB5D34-7A67-42A0-868D-31A53ECA7E37}" dt="2024-05-17T10:47:22.904" v="169" actId="20577"/>
          <ac:spMkLst>
            <pc:docMk/>
            <pc:sldMk cId="2313337080" sldId="373"/>
            <ac:spMk id="12" creationId="{EA468884-2DE7-9F0E-AD55-A931B6AD43ED}"/>
          </ac:spMkLst>
        </pc:spChg>
      </pc:sldChg>
      <pc:sldChg chg="modSp mod">
        <pc:chgData name="Klare, Heiko" userId="d7b0efbd-a5a6-4d7d-acbc-3da3b9cc1b4b" providerId="ADAL" clId="{42BB5D34-7A67-42A0-868D-31A53ECA7E37}" dt="2024-05-14T15:56:44.326" v="143" actId="6549"/>
        <pc:sldMkLst>
          <pc:docMk/>
          <pc:sldMk cId="2203178910" sldId="379"/>
        </pc:sldMkLst>
        <pc:spChg chg="mod">
          <ac:chgData name="Klare, Heiko" userId="d7b0efbd-a5a6-4d7d-acbc-3da3b9cc1b4b" providerId="ADAL" clId="{42BB5D34-7A67-42A0-868D-31A53ECA7E37}" dt="2024-05-14T15:56:44.326" v="143" actId="6549"/>
          <ac:spMkLst>
            <pc:docMk/>
            <pc:sldMk cId="2203178910" sldId="379"/>
            <ac:spMk id="16" creationId="{2018DD0B-646E-A893-66A8-7BAE66BA599F}"/>
          </ac:spMkLst>
        </pc:spChg>
        <pc:spChg chg="mod">
          <ac:chgData name="Klare, Heiko" userId="d7b0efbd-a5a6-4d7d-acbc-3da3b9cc1b4b" providerId="ADAL" clId="{42BB5D34-7A67-42A0-868D-31A53ECA7E37}" dt="2024-05-14T15:31:10.495" v="142" actId="1036"/>
          <ac:spMkLst>
            <pc:docMk/>
            <pc:sldMk cId="2203178910" sldId="379"/>
            <ac:spMk id="17" creationId="{589D45BA-85F4-0AFE-2CFC-CFD54D2FAE9E}"/>
          </ac:spMkLst>
        </pc:spChg>
      </pc:sldChg>
      <pc:sldChg chg="addSp modSp mod">
        <pc:chgData name="Klare, Heiko" userId="d7b0efbd-a5a6-4d7d-acbc-3da3b9cc1b4b" providerId="ADAL" clId="{42BB5D34-7A67-42A0-868D-31A53ECA7E37}" dt="2024-05-14T13:53:53.167" v="136" actId="113"/>
        <pc:sldMkLst>
          <pc:docMk/>
          <pc:sldMk cId="3053521311" sldId="420"/>
        </pc:sldMkLst>
        <pc:spChg chg="mod">
          <ac:chgData name="Klare, Heiko" userId="d7b0efbd-a5a6-4d7d-acbc-3da3b9cc1b4b" providerId="ADAL" clId="{42BB5D34-7A67-42A0-868D-31A53ECA7E37}" dt="2024-05-14T13:53:53.167" v="136" actId="113"/>
          <ac:spMkLst>
            <pc:docMk/>
            <pc:sldMk cId="3053521311" sldId="420"/>
            <ac:spMk id="3" creationId="{D31F39EB-459A-CD78-9B68-9B0159712CD5}"/>
          </ac:spMkLst>
        </pc:spChg>
        <pc:picChg chg="add mod">
          <ac:chgData name="Klare, Heiko" userId="d7b0efbd-a5a6-4d7d-acbc-3da3b9cc1b4b" providerId="ADAL" clId="{42BB5D34-7A67-42A0-868D-31A53ECA7E37}" dt="2024-05-14T13:53:49.931" v="135"/>
          <ac:picMkLst>
            <pc:docMk/>
            <pc:sldMk cId="3053521311" sldId="420"/>
            <ac:picMk id="7" creationId="{C5124F9D-FD8F-A27E-ABB8-58279E5B45DD}"/>
          </ac:picMkLst>
        </pc:picChg>
      </pc:sldChg>
      <pc:sldChg chg="modSp mod">
        <pc:chgData name="Klare, Heiko" userId="d7b0efbd-a5a6-4d7d-acbc-3da3b9cc1b4b" providerId="ADAL" clId="{42BB5D34-7A67-42A0-868D-31A53ECA7E37}" dt="2024-05-17T10:48:50.520" v="170" actId="20577"/>
        <pc:sldMkLst>
          <pc:docMk/>
          <pc:sldMk cId="63483211" sldId="438"/>
        </pc:sldMkLst>
        <pc:graphicFrameChg chg="modGraphic">
          <ac:chgData name="Klare, Heiko" userId="d7b0efbd-a5a6-4d7d-acbc-3da3b9cc1b4b" providerId="ADAL" clId="{42BB5D34-7A67-42A0-868D-31A53ECA7E37}" dt="2024-05-17T10:48:50.520" v="170" actId="20577"/>
          <ac:graphicFrameMkLst>
            <pc:docMk/>
            <pc:sldMk cId="63483211" sldId="438"/>
            <ac:graphicFrameMk id="7" creationId="{E1045C6D-F533-D85A-93B6-5B3CB005186B}"/>
          </ac:graphicFrameMkLst>
        </pc:graphicFrameChg>
      </pc:sldChg>
      <pc:sldChg chg="addSp modSp mod modAnim">
        <pc:chgData name="Klare, Heiko" userId="d7b0efbd-a5a6-4d7d-acbc-3da3b9cc1b4b" providerId="ADAL" clId="{42BB5D34-7A67-42A0-868D-31A53ECA7E37}" dt="2024-05-21T10:24:51.179" v="668" actId="14100"/>
        <pc:sldMkLst>
          <pc:docMk/>
          <pc:sldMk cId="3755138398" sldId="447"/>
        </pc:sldMkLst>
        <pc:spChg chg="add mod">
          <ac:chgData name="Klare, Heiko" userId="d7b0efbd-a5a6-4d7d-acbc-3da3b9cc1b4b" providerId="ADAL" clId="{42BB5D34-7A67-42A0-868D-31A53ECA7E37}" dt="2024-05-17T11:26:11.190" v="271" actId="14100"/>
          <ac:spMkLst>
            <pc:docMk/>
            <pc:sldMk cId="3755138398" sldId="447"/>
            <ac:spMk id="2" creationId="{FB081D86-9BA6-F267-F6A7-784AD0E48F62}"/>
          </ac:spMkLst>
        </pc:spChg>
        <pc:spChg chg="add mod">
          <ac:chgData name="Klare, Heiko" userId="d7b0efbd-a5a6-4d7d-acbc-3da3b9cc1b4b" providerId="ADAL" clId="{42BB5D34-7A67-42A0-868D-31A53ECA7E37}" dt="2024-05-21T10:24:51.179" v="668" actId="14100"/>
          <ac:spMkLst>
            <pc:docMk/>
            <pc:sldMk cId="3755138398" sldId="447"/>
            <ac:spMk id="3" creationId="{E68CBE82-4F02-61E9-5DAA-2018C1BF1512}"/>
          </ac:spMkLst>
        </pc:spChg>
        <pc:spChg chg="mod">
          <ac:chgData name="Klare, Heiko" userId="d7b0efbd-a5a6-4d7d-acbc-3da3b9cc1b4b" providerId="ADAL" clId="{42BB5D34-7A67-42A0-868D-31A53ECA7E37}" dt="2024-05-17T11:26:13.238" v="272" actId="14100"/>
          <ac:spMkLst>
            <pc:docMk/>
            <pc:sldMk cId="3755138398" sldId="447"/>
            <ac:spMk id="13" creationId="{DFD58853-DB4F-DF8C-8244-396266FE8B3D}"/>
          </ac:spMkLst>
        </pc:spChg>
        <pc:picChg chg="mod">
          <ac:chgData name="Klare, Heiko" userId="d7b0efbd-a5a6-4d7d-acbc-3da3b9cc1b4b" providerId="ADAL" clId="{42BB5D34-7A67-42A0-868D-31A53ECA7E37}" dt="2024-05-17T11:25:42.859" v="253" actId="1035"/>
          <ac:picMkLst>
            <pc:docMk/>
            <pc:sldMk cId="3755138398" sldId="447"/>
            <ac:picMk id="10" creationId="{A54A94FC-1B72-C87B-6EE3-55D470CE73F1}"/>
          </ac:picMkLst>
        </pc:picChg>
        <pc:picChg chg="mod">
          <ac:chgData name="Klare, Heiko" userId="d7b0efbd-a5a6-4d7d-acbc-3da3b9cc1b4b" providerId="ADAL" clId="{42BB5D34-7A67-42A0-868D-31A53ECA7E37}" dt="2024-05-17T11:25:42.859" v="253" actId="1035"/>
          <ac:picMkLst>
            <pc:docMk/>
            <pc:sldMk cId="3755138398" sldId="447"/>
            <ac:picMk id="12" creationId="{762D5CD7-2387-237F-5D34-C8A02D6E4732}"/>
          </ac:picMkLst>
        </pc:picChg>
      </pc:sldChg>
      <pc:sldChg chg="modSp mod">
        <pc:chgData name="Klare, Heiko" userId="d7b0efbd-a5a6-4d7d-acbc-3da3b9cc1b4b" providerId="ADAL" clId="{42BB5D34-7A67-42A0-868D-31A53ECA7E37}" dt="2024-05-17T10:50:08.978" v="179" actId="20577"/>
        <pc:sldMkLst>
          <pc:docMk/>
          <pc:sldMk cId="975458850" sldId="448"/>
        </pc:sldMkLst>
        <pc:spChg chg="mod">
          <ac:chgData name="Klare, Heiko" userId="d7b0efbd-a5a6-4d7d-acbc-3da3b9cc1b4b" providerId="ADAL" clId="{42BB5D34-7A67-42A0-868D-31A53ECA7E37}" dt="2024-05-17T10:50:08.978" v="179" actId="20577"/>
          <ac:spMkLst>
            <pc:docMk/>
            <pc:sldMk cId="975458850" sldId="448"/>
            <ac:spMk id="3" creationId="{156F6AD1-7984-4892-7FE6-27E06470901C}"/>
          </ac:spMkLst>
        </pc:spChg>
      </pc:sldChg>
      <pc:sldChg chg="addSp delSp modSp mod">
        <pc:chgData name="Klare, Heiko" userId="d7b0efbd-a5a6-4d7d-acbc-3da3b9cc1b4b" providerId="ADAL" clId="{42BB5D34-7A67-42A0-868D-31A53ECA7E37}" dt="2024-05-21T10:23:38.692" v="614" actId="692"/>
        <pc:sldMkLst>
          <pc:docMk/>
          <pc:sldMk cId="3944851747" sldId="454"/>
        </pc:sldMkLst>
        <pc:spChg chg="add mod">
          <ac:chgData name="Klare, Heiko" userId="d7b0efbd-a5a6-4d7d-acbc-3da3b9cc1b4b" providerId="ADAL" clId="{42BB5D34-7A67-42A0-868D-31A53ECA7E37}" dt="2024-05-21T10:23:38.692" v="614" actId="692"/>
          <ac:spMkLst>
            <pc:docMk/>
            <pc:sldMk cId="3944851747" sldId="454"/>
            <ac:spMk id="8" creationId="{98FCEEE8-44D8-D448-1AE7-772D7A68213E}"/>
          </ac:spMkLst>
        </pc:spChg>
        <pc:spChg chg="add mod ord">
          <ac:chgData name="Klare, Heiko" userId="d7b0efbd-a5a6-4d7d-acbc-3da3b9cc1b4b" providerId="ADAL" clId="{42BB5D34-7A67-42A0-868D-31A53ECA7E37}" dt="2024-05-21T10:23:22.479" v="612" actId="13822"/>
          <ac:spMkLst>
            <pc:docMk/>
            <pc:sldMk cId="3944851747" sldId="454"/>
            <ac:spMk id="9" creationId="{66531F7B-B8DB-208A-114F-86E78CF54143}"/>
          </ac:spMkLst>
        </pc:spChg>
        <pc:spChg chg="add mod">
          <ac:chgData name="Klare, Heiko" userId="d7b0efbd-a5a6-4d7d-acbc-3da3b9cc1b4b" providerId="ADAL" clId="{42BB5D34-7A67-42A0-868D-31A53ECA7E37}" dt="2024-05-21T10:23:38.692" v="614" actId="692"/>
          <ac:spMkLst>
            <pc:docMk/>
            <pc:sldMk cId="3944851747" sldId="454"/>
            <ac:spMk id="10" creationId="{94CFB8A4-6222-AF92-5AD4-E8A09DB2A51C}"/>
          </ac:spMkLst>
        </pc:spChg>
        <pc:spChg chg="add mod">
          <ac:chgData name="Klare, Heiko" userId="d7b0efbd-a5a6-4d7d-acbc-3da3b9cc1b4b" providerId="ADAL" clId="{42BB5D34-7A67-42A0-868D-31A53ECA7E37}" dt="2024-05-21T10:23:28.959" v="613" actId="207"/>
          <ac:spMkLst>
            <pc:docMk/>
            <pc:sldMk cId="3944851747" sldId="454"/>
            <ac:spMk id="11" creationId="{B69F52AC-EC3E-550B-5A32-CD5FDE25F10D}"/>
          </ac:spMkLst>
        </pc:spChg>
        <pc:spChg chg="add mod">
          <ac:chgData name="Klare, Heiko" userId="d7b0efbd-a5a6-4d7d-acbc-3da3b9cc1b4b" providerId="ADAL" clId="{42BB5D34-7A67-42A0-868D-31A53ECA7E37}" dt="2024-05-21T10:23:28.959" v="613" actId="207"/>
          <ac:spMkLst>
            <pc:docMk/>
            <pc:sldMk cId="3944851747" sldId="454"/>
            <ac:spMk id="12" creationId="{A02163A2-EE57-00DD-4F86-BFE2B6F364DF}"/>
          </ac:spMkLst>
        </pc:spChg>
        <pc:picChg chg="add del mod">
          <ac:chgData name="Klare, Heiko" userId="d7b0efbd-a5a6-4d7d-acbc-3da3b9cc1b4b" providerId="ADAL" clId="{42BB5D34-7A67-42A0-868D-31A53ECA7E37}" dt="2024-05-17T14:09:14.185" v="463" actId="478"/>
          <ac:picMkLst>
            <pc:docMk/>
            <pc:sldMk cId="3944851747" sldId="454"/>
            <ac:picMk id="1026" creationId="{1DB5B33C-7F71-74DB-94F6-0FD9FFC5674F}"/>
          </ac:picMkLst>
        </pc:picChg>
        <pc:picChg chg="add del">
          <ac:chgData name="Klare, Heiko" userId="d7b0efbd-a5a6-4d7d-acbc-3da3b9cc1b4b" providerId="ADAL" clId="{42BB5D34-7A67-42A0-868D-31A53ECA7E37}" dt="2024-05-17T14:09:11.462" v="461" actId="478"/>
          <ac:picMkLst>
            <pc:docMk/>
            <pc:sldMk cId="3944851747" sldId="454"/>
            <ac:picMk id="1028" creationId="{CAFB0027-4067-5DDF-FC98-C552A6BE8C40}"/>
          </ac:picMkLst>
        </pc:picChg>
        <pc:picChg chg="add del mod">
          <ac:chgData name="Klare, Heiko" userId="d7b0efbd-a5a6-4d7d-acbc-3da3b9cc1b4b" providerId="ADAL" clId="{42BB5D34-7A67-42A0-868D-31A53ECA7E37}" dt="2024-05-17T14:09:14.477" v="464" actId="478"/>
          <ac:picMkLst>
            <pc:docMk/>
            <pc:sldMk cId="3944851747" sldId="454"/>
            <ac:picMk id="1030" creationId="{35D4C43B-8A1F-2B17-3C38-B77352822244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91C62D-BC39-408F-B5F9-F22FEA74C7E9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7BBA64-CD02-47D2-8901-52296A44C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739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7BBA64-CD02-47D2-8901-52296A44C8B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840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7662C-A12A-D273-BD16-73834CAA6E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964D5-21BF-0897-1DC7-F00096E2E2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04623F-EB0A-C03F-CE24-EF7F4AB64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24th May 2024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1806FA-DF64-5248-82AA-B68BE1FD7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Initiative 31 Weekly  (Heiko Klare)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14D874-581C-3CA2-BC61-0D3BD204C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486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FA805-CE03-4BC3-FF32-178091F38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1C4378-6924-0867-73BB-9B50025836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5E178B-DAF0-A643-6A5F-70B34107D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24th May 2024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30C4BB-8F15-830A-EF10-A9E9E351B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Initiative 31 Weekly  (Heiko Klare)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2BF7AE-C510-0072-654D-9B800C097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293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DDE765-7289-7C52-8FBA-BDDF6E7651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049D1F-9137-6D25-31EB-E0728927D0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48EEC-083F-BF05-3E09-725FC3358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24th May 2024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5F18E5-0DE5-D96F-847F-7F7D05A60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Initiative 31 Weekly  (Heiko Klare)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145B1F-F022-2AF8-9870-59F26138D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5779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 Text Boxes Vec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xtPlaceholderTextRight">
            <a:extLst>
              <a:ext uri="{FF2B5EF4-FFF2-40B4-BE49-F238E27FC236}">
                <a16:creationId xmlns:a16="http://schemas.microsoft.com/office/drawing/2014/main" id="{AB459849-D8B7-4780-809C-95EE9FC9A307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246000" y="1260000"/>
            <a:ext cx="5292000" cy="5220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  <a:endParaRPr lang="de-DE" dirty="0"/>
          </a:p>
        </p:txBody>
      </p:sp>
      <p:sp>
        <p:nvSpPr>
          <p:cNvPr id="11" name="TxtPlaceholderTextLeft"/>
          <p:cNvSpPr>
            <a:spLocks noGrp="1"/>
          </p:cNvSpPr>
          <p:nvPr>
            <p:ph sz="quarter" idx="13" hasCustomPrompt="1"/>
          </p:nvPr>
        </p:nvSpPr>
        <p:spPr>
          <a:xfrm>
            <a:off x="666000" y="1260000"/>
            <a:ext cx="5292000" cy="5220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  <a:endParaRPr lang="de-DE" dirty="0"/>
          </a:p>
        </p:txBody>
      </p:sp>
      <p:sp>
        <p:nvSpPr>
          <p:cNvPr id="9" name="TxtPlaceholderSlideTitle"/>
          <p:cNvSpPr>
            <a:spLocks noGrp="1"/>
          </p:cNvSpPr>
          <p:nvPr>
            <p:ph type="body" sz="quarter" idx="12" hasCustomPrompt="1"/>
          </p:nvPr>
        </p:nvSpPr>
        <p:spPr>
          <a:xfrm>
            <a:off x="666000" y="630000"/>
            <a:ext cx="8946000" cy="324000"/>
          </a:xfrm>
        </p:spPr>
        <p:txBody>
          <a:bodyPr wrap="none" anchor="b" anchorCtr="0"/>
          <a:lstStyle>
            <a:lvl1pPr>
              <a:buNone/>
              <a:defRPr sz="2000">
                <a:solidFill>
                  <a:srgbClr val="B70032"/>
                </a:solidFill>
                <a:latin typeface="+mj-lt"/>
              </a:defRPr>
            </a:lvl1pPr>
            <a:lvl2pPr>
              <a:defRPr>
                <a:solidFill>
                  <a:srgbClr val="B70032"/>
                </a:solidFill>
              </a:defRPr>
            </a:lvl2pPr>
            <a:lvl3pPr>
              <a:defRPr>
                <a:solidFill>
                  <a:srgbClr val="B70032"/>
                </a:solidFill>
              </a:defRPr>
            </a:lvl3pPr>
            <a:lvl4pPr>
              <a:defRPr>
                <a:solidFill>
                  <a:srgbClr val="B70032"/>
                </a:solidFill>
              </a:defRPr>
            </a:lvl4pPr>
            <a:lvl5pPr>
              <a:defRPr>
                <a:solidFill>
                  <a:srgbClr val="B70032"/>
                </a:solidFill>
              </a:defRPr>
            </a:lvl5pPr>
          </a:lstStyle>
          <a:p>
            <a:pPr lvl="0"/>
            <a:r>
              <a:rPr lang="en-US" dirty="0"/>
              <a:t>Slide Headline (20pt)</a:t>
            </a:r>
            <a:endParaRPr lang="de-DE" dirty="0"/>
          </a:p>
        </p:txBody>
      </p:sp>
      <p:sp>
        <p:nvSpPr>
          <p:cNvPr id="2" name="TxtPlaceholderChapter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Chapter Headline / Presentation Title (16pt, 47% gray)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418547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91">
          <p15:clr>
            <a:srgbClr val="B70035"/>
          </p15:clr>
        </p15:guide>
        <p15:guide id="2" pos="414">
          <p15:clr>
            <a:srgbClr val="B70035"/>
          </p15:clr>
        </p15:guide>
        <p15:guide id="3" orient="horz" pos="4088">
          <p15:clr>
            <a:srgbClr val="B70035"/>
          </p15:clr>
        </p15:guide>
        <p15:guide id="4" pos="7273">
          <p15:clr>
            <a:srgbClr val="B70035"/>
          </p15:clr>
        </p15:guide>
        <p15:guide id="5" orient="horz" pos="570">
          <p15:clr>
            <a:srgbClr val="B1B6BA"/>
          </p15:clr>
        </p15:guide>
        <p15:guide id="6" orient="horz" pos="315">
          <p15:clr>
            <a:srgbClr val="B1B6BA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Vec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xtPlaceholderContent"/>
          <p:cNvSpPr>
            <a:spLocks noGrp="1"/>
          </p:cNvSpPr>
          <p:nvPr>
            <p:ph sz="quarter" idx="13" hasCustomPrompt="1"/>
          </p:nvPr>
        </p:nvSpPr>
        <p:spPr>
          <a:xfrm>
            <a:off x="666000" y="1260000"/>
            <a:ext cx="10872000" cy="5220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  <a:endParaRPr lang="de-DE" dirty="0"/>
          </a:p>
        </p:txBody>
      </p:sp>
      <p:sp>
        <p:nvSpPr>
          <p:cNvPr id="9" name="TxtPlaceholderSlideTitle"/>
          <p:cNvSpPr>
            <a:spLocks noGrp="1"/>
          </p:cNvSpPr>
          <p:nvPr>
            <p:ph type="body" sz="quarter" idx="12" hasCustomPrompt="1"/>
          </p:nvPr>
        </p:nvSpPr>
        <p:spPr>
          <a:xfrm>
            <a:off x="666000" y="630000"/>
            <a:ext cx="8946000" cy="324000"/>
          </a:xfrm>
        </p:spPr>
        <p:txBody>
          <a:bodyPr wrap="none" anchor="b" anchorCtr="0"/>
          <a:lstStyle>
            <a:lvl1pPr>
              <a:buNone/>
              <a:defRPr sz="2000">
                <a:solidFill>
                  <a:srgbClr val="B70032"/>
                </a:solidFill>
                <a:latin typeface="+mj-lt"/>
              </a:defRPr>
            </a:lvl1pPr>
            <a:lvl2pPr>
              <a:defRPr>
                <a:solidFill>
                  <a:srgbClr val="B70032"/>
                </a:solidFill>
              </a:defRPr>
            </a:lvl2pPr>
            <a:lvl3pPr>
              <a:defRPr>
                <a:solidFill>
                  <a:srgbClr val="B70032"/>
                </a:solidFill>
              </a:defRPr>
            </a:lvl3pPr>
            <a:lvl4pPr>
              <a:defRPr>
                <a:solidFill>
                  <a:srgbClr val="B70032"/>
                </a:solidFill>
              </a:defRPr>
            </a:lvl4pPr>
            <a:lvl5pPr>
              <a:defRPr>
                <a:solidFill>
                  <a:srgbClr val="B70032"/>
                </a:solidFill>
              </a:defRPr>
            </a:lvl5pPr>
          </a:lstStyle>
          <a:p>
            <a:pPr lvl="0"/>
            <a:r>
              <a:rPr lang="en-US" dirty="0"/>
              <a:t>Slide Headline (20pt)</a:t>
            </a:r>
            <a:endParaRPr lang="de-DE" dirty="0"/>
          </a:p>
        </p:txBody>
      </p:sp>
      <p:sp>
        <p:nvSpPr>
          <p:cNvPr id="2" name="TxtPlaceholderChapterTitle"/>
          <p:cNvSpPr>
            <a:spLocks noGrp="1"/>
          </p:cNvSpPr>
          <p:nvPr>
            <p:ph type="title" hasCustomPrompt="1"/>
          </p:nvPr>
        </p:nvSpPr>
        <p:spPr>
          <a:xfrm>
            <a:off x="666000" y="252000"/>
            <a:ext cx="8946000" cy="288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Chapter Headline / Presentation Title (16pt, 47% gray)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511738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91">
          <p15:clr>
            <a:srgbClr val="B70035"/>
          </p15:clr>
        </p15:guide>
        <p15:guide id="2" pos="414">
          <p15:clr>
            <a:srgbClr val="B70035"/>
          </p15:clr>
        </p15:guide>
        <p15:guide id="3" orient="horz" pos="4088">
          <p15:clr>
            <a:srgbClr val="B70035"/>
          </p15:clr>
        </p15:guide>
        <p15:guide id="4" pos="7273">
          <p15:clr>
            <a:srgbClr val="B70035"/>
          </p15:clr>
        </p15:guide>
        <p15:guide id="5" orient="horz" pos="570">
          <p15:clr>
            <a:srgbClr val="B1B6BA"/>
          </p15:clr>
        </p15:guide>
        <p15:guide id="6" orient="horz" pos="315">
          <p15:clr>
            <a:srgbClr val="B1B6BA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mpty Slide Vec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xtPlaceholderSlideTitle"/>
          <p:cNvSpPr>
            <a:spLocks noGrp="1"/>
          </p:cNvSpPr>
          <p:nvPr>
            <p:ph type="body" sz="quarter" idx="12" hasCustomPrompt="1"/>
          </p:nvPr>
        </p:nvSpPr>
        <p:spPr>
          <a:xfrm>
            <a:off x="666000" y="630000"/>
            <a:ext cx="8946000" cy="324000"/>
          </a:xfrm>
        </p:spPr>
        <p:txBody>
          <a:bodyPr wrap="none" anchor="b" anchorCtr="0"/>
          <a:lstStyle>
            <a:lvl1pPr>
              <a:buNone/>
              <a:defRPr sz="2000">
                <a:solidFill>
                  <a:srgbClr val="B70032"/>
                </a:solidFill>
                <a:latin typeface="+mj-lt"/>
              </a:defRPr>
            </a:lvl1pPr>
            <a:lvl2pPr>
              <a:defRPr>
                <a:solidFill>
                  <a:srgbClr val="B70032"/>
                </a:solidFill>
              </a:defRPr>
            </a:lvl2pPr>
            <a:lvl3pPr>
              <a:defRPr>
                <a:solidFill>
                  <a:srgbClr val="B70032"/>
                </a:solidFill>
              </a:defRPr>
            </a:lvl3pPr>
            <a:lvl4pPr>
              <a:defRPr>
                <a:solidFill>
                  <a:srgbClr val="B70032"/>
                </a:solidFill>
              </a:defRPr>
            </a:lvl4pPr>
            <a:lvl5pPr>
              <a:defRPr>
                <a:solidFill>
                  <a:srgbClr val="B70032"/>
                </a:solidFill>
              </a:defRPr>
            </a:lvl5pPr>
          </a:lstStyle>
          <a:p>
            <a:pPr lvl="0"/>
            <a:r>
              <a:rPr lang="en-US" dirty="0"/>
              <a:t>Slide Headline (20pt)</a:t>
            </a:r>
            <a:endParaRPr lang="de-DE" dirty="0"/>
          </a:p>
        </p:txBody>
      </p:sp>
      <p:sp>
        <p:nvSpPr>
          <p:cNvPr id="2" name="TxtPlaceholderChapter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Chapter Headline / Presentation Title (16pt, 47% gray)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214523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91">
          <p15:clr>
            <a:srgbClr val="B70035"/>
          </p15:clr>
        </p15:guide>
        <p15:guide id="2" pos="414">
          <p15:clr>
            <a:srgbClr val="B70035"/>
          </p15:clr>
        </p15:guide>
        <p15:guide id="3" orient="horz" pos="4088">
          <p15:clr>
            <a:srgbClr val="B70035"/>
          </p15:clr>
        </p15:guide>
        <p15:guide id="4" pos="7273">
          <p15:clr>
            <a:srgbClr val="B70035"/>
          </p15:clr>
        </p15:guide>
        <p15:guide id="5" orient="horz" pos="570">
          <p15:clr>
            <a:srgbClr val="B1B6BA"/>
          </p15:clr>
        </p15:guide>
        <p15:guide id="6" orient="horz" pos="315">
          <p15:clr>
            <a:srgbClr val="B1B6BA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B2689-3850-EA08-A897-CFDFE0220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DA7CE-9832-F7E2-3E8E-FECB80ECC5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0EB9BC-E671-1A3C-E6F8-7386E0771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24th May 2024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1E3B87-A635-31E2-FA8D-1374191D7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Initiative 31 Weekly  (Heiko Klare)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119129-8ABB-F0DD-A68D-7BC1CDE0B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11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3C382-784A-C1F0-0289-C7639C404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B137C5-6528-841D-4E78-09305A83E2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6EAAFC-DEAA-65E4-ADCB-F62F8D748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24th May 2024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1E6AF8-5A6C-7FD0-B77A-E3594A828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Initiative 31 Weekly  (Heiko Klare)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B340C-9760-D73C-3FE3-AD4BFFD82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55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C920F-C5BF-37C5-E4D6-3D3AA60D2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4D65F-1BF7-CE4D-EBC7-A96575EB43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569F10-2D65-EE7B-0A7B-1F9EFA3920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292F39-1FC0-7AED-EF29-CD5C0A330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24th May 2024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605DFE-0FBB-F6C2-9D5D-A6B4C0042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Initiative 31 Weekly  (Heiko Klare)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EC3F32-0AE0-B939-CC13-738448BDF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590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FF0C5-2903-E4CD-463C-A1B5973A7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DC883B-50C4-7490-BF94-942897B348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B9131C-63F1-4C81-5EF1-17F7F43948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36175C-1C3C-2B17-C269-F94A77C17E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CEB4EC-6A9D-9592-5787-D9108E6D38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1125D7-3CB5-EA0F-D41E-5919B85BC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24th May 2024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0B891D-3EDC-BADD-B93A-B550D8E95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Initiative 31 Weekly  (Heiko Klare)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245094-B397-2FE4-B418-8B497E0CC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071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7D5F8-5FC2-C92D-DAD1-50B9B3737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AF6EBD-6E82-4AFB-C2CF-5E45B2903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24th May 2024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214FAF-5150-9C29-0151-F36316B1A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Initiative 31 Weekly  (Heiko Klare)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75EEF6-F8AE-2A1A-EE55-728613645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073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BA6AFA-5C4B-0156-9EBF-74B44EF0D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24th May 2024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394F0-01C9-5D3A-B70B-720C5DEE4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Initiative 31 Weekly  (Heiko Klare)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E1AA4E-2B97-A458-2616-EE50A6DF4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859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B6534-1DAB-503F-AE6A-261FEA087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15331A-5EF3-9985-4710-6341761378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26913D-6650-79A9-F7A8-3299D3D2AA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81F072-D34E-0451-AAAF-65220562F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24th May 2024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274D2E-983D-D7F6-5203-FB678DDB0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Initiative 31 Weekly  (Heiko Klare)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565D45-782F-E9E4-0535-649551D93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688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A10D1-FF1B-DADE-E609-648570885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E44182-37CB-167C-21C1-2FC299F658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C343B4-70AB-B963-8357-978664961C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0DF109-F231-97EC-3D07-14D6474E3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24th May 2024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D09CE1-1642-3092-8285-C97DAA65D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Initiative 31 Weekly  (Heiko Klare)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507654-DA49-CCD7-143E-78EB397E0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648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E1BDD4-2BD5-3C0D-2521-9E61409A6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0977D5-67B7-0616-4B9D-99D6A63AC2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563D86-FA70-67B5-A6D6-C59D3537B4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24th May 2024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0A2A55-3580-2F1B-ACA7-EBE4E9E8A6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Initiative 31 Weekly  (Heiko Klare)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B9D113-48EC-42F9-C17A-60BFA4BA32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4772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15" r:id="rId1"/>
    <p:sldLayoutId id="2147484016" r:id="rId2"/>
    <p:sldLayoutId id="2147484017" r:id="rId3"/>
    <p:sldLayoutId id="2147484018" r:id="rId4"/>
    <p:sldLayoutId id="2147484019" r:id="rId5"/>
    <p:sldLayoutId id="2147484020" r:id="rId6"/>
    <p:sldLayoutId id="2147484021" r:id="rId7"/>
    <p:sldLayoutId id="2147484022" r:id="rId8"/>
    <p:sldLayoutId id="2147484023" r:id="rId9"/>
    <p:sldLayoutId id="2147484024" r:id="rId10"/>
    <p:sldLayoutId id="2147484025" r:id="rId11"/>
    <p:sldLayoutId id="2147484027" r:id="rId12"/>
    <p:sldLayoutId id="2147484028" r:id="rId13"/>
    <p:sldLayoutId id="2147484029" r:id="rId14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87153-989B-106C-BB0C-A7C35BB3FA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Initiative 31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348D30-2C66-FC06-4005-9E6F5603BD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Weekly, 24</a:t>
            </a:r>
            <a:r>
              <a:rPr lang="en-US" baseline="30000" dirty="0"/>
              <a:t>th</a:t>
            </a:r>
            <a:r>
              <a:rPr lang="en-US" dirty="0"/>
              <a:t> May 2024</a:t>
            </a:r>
          </a:p>
          <a:p>
            <a:endParaRPr lang="en-US" dirty="0"/>
          </a:p>
          <a:p>
            <a:endParaRPr lang="en-US" dirty="0"/>
          </a:p>
          <a:p>
            <a:r>
              <a:rPr lang="en-US" sz="1600" i="1" dirty="0"/>
              <a:t>Heiko Klare</a:t>
            </a:r>
          </a:p>
        </p:txBody>
      </p:sp>
    </p:spTree>
    <p:extLst>
      <p:ext uri="{BB962C8B-B14F-4D97-AF65-F5344CB8AC3E}">
        <p14:creationId xmlns:p14="http://schemas.microsoft.com/office/powerpoint/2010/main" val="2923351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7026B-C40F-7B8C-83C6-910384F8A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1F39EB-459A-CD78-9B68-9B0159712C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spcBef>
                <a:spcPts val="3000"/>
              </a:spcBef>
              <a:buFont typeface="+mj-lt"/>
              <a:buAutoNum type="arabicPeriod"/>
            </a:pPr>
            <a:r>
              <a:rPr lang="en-US" dirty="0"/>
              <a:t>Team / Technology Assignment (Follow-Up)</a:t>
            </a:r>
          </a:p>
          <a:p>
            <a:pPr marL="514350" indent="-514350">
              <a:spcBef>
                <a:spcPts val="3000"/>
              </a:spcBef>
              <a:buFont typeface="+mj-lt"/>
              <a:buAutoNum type="arabicPeriod"/>
            </a:pPr>
            <a:r>
              <a:rPr lang="en-US" dirty="0"/>
              <a:t>Project Name</a:t>
            </a:r>
          </a:p>
          <a:p>
            <a:pPr marL="514350" indent="-514350">
              <a:spcBef>
                <a:spcPts val="3000"/>
              </a:spcBef>
              <a:buFont typeface="+mj-lt"/>
              <a:buAutoNum type="arabicPeriod"/>
            </a:pPr>
            <a:r>
              <a:rPr lang="en-US" dirty="0"/>
              <a:t>Collaboration Platforms</a:t>
            </a:r>
          </a:p>
          <a:p>
            <a:pPr marL="514350" indent="-514350">
              <a:spcBef>
                <a:spcPts val="3000"/>
              </a:spcBef>
              <a:buFont typeface="+mj-lt"/>
              <a:buAutoNum type="arabicPeriod"/>
            </a:pPr>
            <a:r>
              <a:rPr lang="en-US" dirty="0"/>
              <a:t>Weeklies</a:t>
            </a:r>
          </a:p>
          <a:p>
            <a:pPr marL="514350" indent="-514350">
              <a:spcBef>
                <a:spcPts val="3000"/>
              </a:spcBef>
              <a:buFont typeface="+mj-lt"/>
              <a:buAutoNum type="arabicPeriod"/>
            </a:pPr>
            <a:r>
              <a:rPr lang="en-US" dirty="0"/>
              <a:t>Questions / Discussion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72403C-9B11-1AB8-A6DA-6FD11F3B0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24th May 2024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780DEA-EF1B-A934-5C74-0BDF2C780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Initiative 31 Weekly  (Heiko Klare)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45C904-03E8-B1DF-AE2D-5E0B57D6D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2" name="Graphic 11" descr="Stopwatch 66% outline">
            <a:extLst>
              <a:ext uri="{FF2B5EF4-FFF2-40B4-BE49-F238E27FC236}">
                <a16:creationId xmlns:a16="http://schemas.microsoft.com/office/drawing/2014/main" id="{6B53829B-1207-C8CA-7777-18C8BE95F1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85450" y="365125"/>
            <a:ext cx="1111250" cy="111125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A9F2DD1-41F4-7D47-795C-BC2186FA041E}"/>
              </a:ext>
            </a:extLst>
          </p:cNvPr>
          <p:cNvSpPr/>
          <p:nvPr/>
        </p:nvSpPr>
        <p:spPr>
          <a:xfrm>
            <a:off x="7413363" y="4392993"/>
            <a:ext cx="3940437" cy="894623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Green boxes contain information added / agreed on in the meeting</a:t>
            </a:r>
          </a:p>
        </p:txBody>
      </p:sp>
    </p:spTree>
    <p:extLst>
      <p:ext uri="{BB962C8B-B14F-4D97-AF65-F5344CB8AC3E}">
        <p14:creationId xmlns:p14="http://schemas.microsoft.com/office/powerpoint/2010/main" val="3053521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E8AD053D-4BBA-D171-5731-B21E5704A55E}"/>
              </a:ext>
            </a:extLst>
          </p:cNvPr>
          <p:cNvSpPr/>
          <p:nvPr/>
        </p:nvSpPr>
        <p:spPr>
          <a:xfrm>
            <a:off x="1979407" y="1516828"/>
            <a:ext cx="9374393" cy="2732443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i="1"/>
              <a:t>as discussed in the weekly meeting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A6B843-1CED-B440-E210-A4C692F47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Composition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76FFBF-B4BA-2454-90B5-59815E8C7D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171" y="1690688"/>
            <a:ext cx="9282629" cy="466566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600" dirty="0"/>
              <a:t>Team GTK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300" dirty="0"/>
              <a:t>Latha Patil (ETAS)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300" dirty="0"/>
              <a:t>Kulkarni </a:t>
            </a:r>
            <a:r>
              <a:rPr lang="en-US" sz="2300" dirty="0" err="1"/>
              <a:t>Sudhindra</a:t>
            </a:r>
            <a:r>
              <a:rPr lang="en-US" sz="2300" dirty="0"/>
              <a:t> </a:t>
            </a:r>
            <a:r>
              <a:rPr lang="en-US" sz="2300" dirty="0" err="1"/>
              <a:t>Krishnarao</a:t>
            </a:r>
            <a:r>
              <a:rPr lang="en-US" sz="2300" dirty="0"/>
              <a:t> (ETAS)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300" dirty="0"/>
              <a:t>Theo Dann-Muirhead (Renesas)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300" dirty="0"/>
              <a:t>William Riley (Renesas)</a:t>
            </a:r>
          </a:p>
          <a:p>
            <a:pPr marL="0" indent="0">
              <a:buNone/>
            </a:pPr>
            <a:r>
              <a:rPr lang="en-US" sz="2600" dirty="0">
                <a:solidFill>
                  <a:schemeClr val="tx1">
                    <a:lumMod val="75000"/>
                  </a:schemeClr>
                </a:solidFill>
              </a:rPr>
              <a:t>Team Swing</a:t>
            </a:r>
          </a:p>
          <a:p>
            <a:pPr lvl="1"/>
            <a:r>
              <a:rPr lang="en-US" sz="2300" dirty="0">
                <a:solidFill>
                  <a:schemeClr val="tx1">
                    <a:lumMod val="75000"/>
                  </a:schemeClr>
                </a:solidFill>
              </a:rPr>
              <a:t>Deferred – reassignment depending on progress in other teams</a:t>
            </a:r>
          </a:p>
          <a:p>
            <a:pPr marL="0" indent="0">
              <a:buNone/>
            </a:pPr>
            <a:r>
              <a:rPr lang="en-US" sz="2600" dirty="0"/>
              <a:t>Team </a:t>
            </a:r>
            <a:r>
              <a:rPr lang="en-US" sz="2600" dirty="0" err="1"/>
              <a:t>Skia</a:t>
            </a:r>
            <a:endParaRPr lang="en-US" sz="2600" dirty="0"/>
          </a:p>
          <a:p>
            <a:pPr marL="914400" lvl="1" indent="-457200">
              <a:buFont typeface="+mj-lt"/>
              <a:buAutoNum type="arabicPeriod"/>
            </a:pPr>
            <a:r>
              <a:rPr lang="en-US" sz="2300" dirty="0"/>
              <a:t>Denis Ungemach (SAP)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300" dirty="0"/>
              <a:t>Michael Schneider (SAP)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300" dirty="0"/>
              <a:t>Federico Jeanne (Vector)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300" dirty="0"/>
              <a:t>Heiko Klare (Vector)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44FB66-123E-A372-87A7-72DF69C21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24th May 2024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89D0FE-B394-11EC-5C77-2708A2584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Initiative 31 Weekly  (Heiko Klare)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11467A-90B9-2DB3-A792-038C67568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7174" name="Picture 6" descr="Skia Graphics Engine - Wikipedia">
            <a:extLst>
              <a:ext uri="{FF2B5EF4-FFF2-40B4-BE49-F238E27FC236}">
                <a16:creationId xmlns:a16="http://schemas.microsoft.com/office/drawing/2014/main" id="{4A64F840-3ACD-ADDC-9CCF-3F08285997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335" y="4344722"/>
            <a:ext cx="900000" cy="49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 descr="Java Swing / AWT Testen - QF-Test">
            <a:extLst>
              <a:ext uri="{FF2B5EF4-FFF2-40B4-BE49-F238E27FC236}">
                <a16:creationId xmlns:a16="http://schemas.microsoft.com/office/drawing/2014/main" id="{0761485C-E52B-842B-3119-7ABDEA967C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48" t="36028" r="15448" b="35061"/>
          <a:stretch/>
        </p:blipFill>
        <p:spPr bwMode="auto">
          <a:xfrm>
            <a:off x="805335" y="3458285"/>
            <a:ext cx="1080000" cy="508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GTK (Programmbibliothek) – Wikipedia">
            <a:extLst>
              <a:ext uri="{FF2B5EF4-FFF2-40B4-BE49-F238E27FC236}">
                <a16:creationId xmlns:a16="http://schemas.microsoft.com/office/drawing/2014/main" id="{C9D6E8CB-0A42-DD34-CA36-01BAAF34A3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335" y="1718828"/>
            <a:ext cx="720000" cy="776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4851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70762-4957-2C75-EF28-9E3703FA4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Project Name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5B532-D4F6-3CA6-7B63-903EAF3827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b="1" dirty="0"/>
              <a:t>“Initiative 31”</a:t>
            </a:r>
            <a:br>
              <a:rPr lang="en-US" sz="3600" b="1" dirty="0"/>
            </a:br>
            <a:r>
              <a:rPr lang="en-US" sz="2000" i="1" dirty="0"/>
              <a:t>more than a working title?</a:t>
            </a:r>
          </a:p>
          <a:p>
            <a:pPr marL="0" indent="0">
              <a:spcBef>
                <a:spcPts val="3500"/>
              </a:spcBef>
              <a:buNone/>
            </a:pPr>
            <a:r>
              <a:rPr lang="en-US" dirty="0"/>
              <a:t>Short for: “</a:t>
            </a:r>
            <a:r>
              <a:rPr lang="en-US" b="1" i="1" dirty="0"/>
              <a:t>Initiative</a:t>
            </a:r>
            <a:r>
              <a:rPr lang="en-US" i="1" dirty="0"/>
              <a:t> for replacing </a:t>
            </a:r>
            <a:r>
              <a:rPr lang="en-US" b="1" i="1" dirty="0"/>
              <a:t>3</a:t>
            </a:r>
            <a:r>
              <a:rPr lang="en-US" i="1" dirty="0"/>
              <a:t> SWT implementation with </a:t>
            </a:r>
            <a:r>
              <a:rPr lang="en-US" b="1" i="1" dirty="0"/>
              <a:t>1</a:t>
            </a:r>
            <a:r>
              <a:rPr lang="en-US" i="1" dirty="0"/>
              <a:t>”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Who want to make </a:t>
            </a:r>
            <a:r>
              <a:rPr lang="en-US"/>
              <a:t>this the </a:t>
            </a:r>
            <a:r>
              <a:rPr lang="en-US" dirty="0"/>
              <a:t>actual project name?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br>
              <a:rPr lang="en-US" sz="1800" i="1" dirty="0"/>
            </a:br>
            <a:r>
              <a:rPr lang="en-US" sz="1800" i="1" dirty="0"/>
              <a:t>I will send a mail with today’s slides asking for complains / other proposals </a:t>
            </a:r>
            <a:br>
              <a:rPr lang="en-US" sz="1800" i="1" dirty="0"/>
            </a:br>
            <a:r>
              <a:rPr lang="en-US" sz="1800" i="1" dirty="0"/>
              <a:t>to give everyone the chance to communicate their opinion on it.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AC7353-B956-5F9E-CBFE-DED3B9B4E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24th May 2024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07974-B8A0-7EB9-D69C-869358359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Initiative 31 Weekly  (Heiko Klare)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F65196-D0C8-BB9D-A72E-60F004689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5CA6DBB-642C-E7F4-BBF8-3538377C0004}"/>
              </a:ext>
            </a:extLst>
          </p:cNvPr>
          <p:cNvSpPr/>
          <p:nvPr/>
        </p:nvSpPr>
        <p:spPr>
          <a:xfrm>
            <a:off x="8610600" y="516600"/>
            <a:ext cx="3216536" cy="102261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 the weekly meeting, no voices against starting with this name </a:t>
            </a:r>
          </a:p>
        </p:txBody>
      </p:sp>
    </p:spTree>
    <p:extLst>
      <p:ext uri="{BB962C8B-B14F-4D97-AF65-F5344CB8AC3E}">
        <p14:creationId xmlns:p14="http://schemas.microsoft.com/office/powerpoint/2010/main" val="2054035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8077A-DE65-ACCE-9AAF-B28DF8537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Collaboration Platforms</a:t>
            </a:r>
          </a:p>
        </p:txBody>
      </p:sp>
      <p:pic>
        <p:nvPicPr>
          <p:cNvPr id="9" name="Content Placeholder 8" descr="Group of men with solid fill">
            <a:extLst>
              <a:ext uri="{FF2B5EF4-FFF2-40B4-BE49-F238E27FC236}">
                <a16:creationId xmlns:a16="http://schemas.microsoft.com/office/drawing/2014/main" id="{3576E24C-4123-9E44-ED13-6BB6E4508E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2223583"/>
            <a:ext cx="914400" cy="91440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20105F-D16E-16BB-21DD-B3146C12A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24th May 2024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E22DA8-BE72-276C-84D0-A2CF068FF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Initiative 31 Weekly  (Heiko Klare)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B973AF-A8A8-CE4D-AAF5-86DC2B807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1" name="Graphic 10" descr="Document with solid fill">
            <a:extLst>
              <a:ext uri="{FF2B5EF4-FFF2-40B4-BE49-F238E27FC236}">
                <a16:creationId xmlns:a16="http://schemas.microsoft.com/office/drawing/2014/main" id="{26CB9C13-F8CF-7DAB-9E8B-CEEF43CD06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8200" y="4163508"/>
            <a:ext cx="914400" cy="914400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1BEE93B1-0695-B3F4-8230-BACCDEA86478}"/>
              </a:ext>
            </a:extLst>
          </p:cNvPr>
          <p:cNvSpPr txBox="1">
            <a:spLocks/>
          </p:cNvSpPr>
          <p:nvPr/>
        </p:nvSpPr>
        <p:spPr>
          <a:xfrm>
            <a:off x="2209800" y="1992295"/>
            <a:ext cx="8853054" cy="13769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2000"/>
              </a:spcBef>
              <a:buFont typeface="Arial" panose="020B0604020202020204" pitchFamily="34" charset="0"/>
              <a:buNone/>
            </a:pPr>
            <a:r>
              <a:rPr lang="en-US" b="1" dirty="0"/>
              <a:t>Lightweight, direct exchange</a:t>
            </a:r>
          </a:p>
          <a:p>
            <a:pPr marL="0" indent="0">
              <a:spcBef>
                <a:spcPts val="2000"/>
              </a:spcBef>
              <a:buFont typeface="Arial" panose="020B0604020202020204" pitchFamily="34" charset="0"/>
              <a:buNone/>
            </a:pPr>
            <a:r>
              <a:rPr lang="en-US" i="1" dirty="0"/>
              <a:t>Proposal: </a:t>
            </a:r>
            <a:r>
              <a:rPr lang="en-US" dirty="0"/>
              <a:t>Slack organization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ACB765D-6C46-FB98-275B-847DE01303ED}"/>
              </a:ext>
            </a:extLst>
          </p:cNvPr>
          <p:cNvSpPr txBox="1">
            <a:spLocks/>
          </p:cNvSpPr>
          <p:nvPr/>
        </p:nvSpPr>
        <p:spPr>
          <a:xfrm>
            <a:off x="2209800" y="3959225"/>
            <a:ext cx="8853054" cy="13229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2000"/>
              </a:spcBef>
              <a:buFont typeface="Arial" panose="020B0604020202020204" pitchFamily="34" charset="0"/>
              <a:buNone/>
            </a:pPr>
            <a:r>
              <a:rPr lang="en-US" b="1" dirty="0"/>
              <a:t>Data exchange and documentation</a:t>
            </a:r>
          </a:p>
          <a:p>
            <a:pPr marL="0" indent="0">
              <a:spcBef>
                <a:spcPts val="2000"/>
              </a:spcBef>
              <a:buFont typeface="Arial" panose="020B0604020202020204" pitchFamily="34" charset="0"/>
              <a:buNone/>
            </a:pPr>
            <a:r>
              <a:rPr lang="en-US" i="1" dirty="0"/>
              <a:t>Proposal: </a:t>
            </a:r>
            <a:r>
              <a:rPr lang="en-US" dirty="0"/>
              <a:t>GitHub organization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F39E37-D433-3398-D120-40E45BA88F9C}"/>
              </a:ext>
            </a:extLst>
          </p:cNvPr>
          <p:cNvSpPr/>
          <p:nvPr/>
        </p:nvSpPr>
        <p:spPr>
          <a:xfrm>
            <a:off x="7767020" y="1992295"/>
            <a:ext cx="3586779" cy="1633032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Alternative: </a:t>
            </a:r>
          </a:p>
          <a:p>
            <a:pPr algn="ctr"/>
            <a:r>
              <a:rPr lang="en-US" dirty="0"/>
              <a:t>Eclipse Matrix Chat </a:t>
            </a:r>
            <a:br>
              <a:rPr lang="en-US" dirty="0"/>
            </a:br>
            <a:r>
              <a:rPr lang="en-US" dirty="0"/>
              <a:t>(but bad experience with setting up encryption certificates),</a:t>
            </a:r>
            <a:br>
              <a:rPr lang="en-US" dirty="0"/>
            </a:b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start with Slack</a:t>
            </a:r>
          </a:p>
        </p:txBody>
      </p:sp>
      <p:pic>
        <p:nvPicPr>
          <p:cNvPr id="10" name="Graphic 9" descr="Checkmark with solid fill">
            <a:extLst>
              <a:ext uri="{FF2B5EF4-FFF2-40B4-BE49-F238E27FC236}">
                <a16:creationId xmlns:a16="http://schemas.microsoft.com/office/drawing/2014/main" id="{7332DEAA-40CC-2925-8B12-EC3EAB714B1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763025" y="2711664"/>
            <a:ext cx="516930" cy="516930"/>
          </a:xfrm>
          <a:prstGeom prst="rect">
            <a:avLst/>
          </a:prstGeom>
        </p:spPr>
      </p:pic>
      <p:pic>
        <p:nvPicPr>
          <p:cNvPr id="14" name="Graphic 13" descr="Checkmark with solid fill">
            <a:extLst>
              <a:ext uri="{FF2B5EF4-FFF2-40B4-BE49-F238E27FC236}">
                <a16:creationId xmlns:a16="http://schemas.microsoft.com/office/drawing/2014/main" id="{A85861B4-D892-C2FE-DD6E-57FE88A83C2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021490" y="4620708"/>
            <a:ext cx="516930" cy="516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268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9875DC2-B1CA-9310-213B-8085E3E91F9D}"/>
              </a:ext>
            </a:extLst>
          </p:cNvPr>
          <p:cNvSpPr/>
          <p:nvPr/>
        </p:nvSpPr>
        <p:spPr>
          <a:xfrm>
            <a:off x="742278" y="5077609"/>
            <a:ext cx="10370372" cy="1099354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US" i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39C21B-CF97-E2FB-E06E-D71B620B9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Weeklies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77B1F3-7507-B735-4D83-1F3E09B7A1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My wishes / expectations:</a:t>
            </a:r>
          </a:p>
          <a:p>
            <a:r>
              <a:rPr lang="en-US" sz="2400" dirty="0"/>
              <a:t>Low overhead: in general, no preparation necessary</a:t>
            </a:r>
          </a:p>
          <a:p>
            <a:r>
              <a:rPr lang="en-US" sz="2400" dirty="0"/>
              <a:t>Exchange about progress (informal, low overhead)</a:t>
            </a:r>
          </a:p>
          <a:p>
            <a:r>
              <a:rPr lang="en-US" sz="2400" dirty="0"/>
              <a:t>Discussion of impediments / issues</a:t>
            </a:r>
          </a:p>
          <a:p>
            <a:r>
              <a:rPr lang="en-US" sz="2400" dirty="0"/>
              <a:t>Platform for presentations (results, idea, issues, …)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Your wishes / expectations?</a:t>
            </a:r>
          </a:p>
          <a:p>
            <a:pPr lvl="0"/>
            <a:r>
              <a:rPr lang="en-US" sz="2400" dirty="0">
                <a:solidFill>
                  <a:prstClr val="white"/>
                </a:solidFill>
              </a:rPr>
              <a:t>Present and discuss findings that might make us drop a technology</a:t>
            </a:r>
          </a:p>
          <a:p>
            <a:pPr lvl="0"/>
            <a:r>
              <a:rPr lang="en-US" sz="2400" dirty="0">
                <a:solidFill>
                  <a:prstClr val="white"/>
                </a:solidFill>
              </a:rPr>
              <a:t>Ask for help </a:t>
            </a:r>
            <a:r>
              <a:rPr lang="en-US" sz="2000" dirty="0">
                <a:solidFill>
                  <a:prstClr val="white"/>
                </a:solidFill>
              </a:rPr>
              <a:t>(find out if someone can help with certain topics, not help within meeting)</a:t>
            </a:r>
            <a:endParaRPr lang="en-US" sz="2400" dirty="0">
              <a:solidFill>
                <a:prstClr val="white"/>
              </a:solidFill>
            </a:endParaRPr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A79E02-67EF-4B2F-4284-83636B95B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24th May 2024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7E1B3A-9464-1FA7-0EBB-9D3014628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Initiative 31 Weekly  (Heiko Klare)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31FD1E-EBC8-B32A-BCA7-7AC7817E4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294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A6C23A3-8784-0CA8-B96A-17DFA7E8576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43D737-AEB7-EEAC-E5D9-5663C9339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GTK on Windows Results (Renesas)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6C2263-3911-1D70-AE7C-584718ECB2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46986" cy="4351338"/>
          </a:xfrm>
        </p:spPr>
        <p:txBody>
          <a:bodyPr>
            <a:normAutofit/>
          </a:bodyPr>
          <a:lstStyle/>
          <a:p>
            <a:r>
              <a:rPr lang="en-US" dirty="0"/>
              <a:t>William shows prototype</a:t>
            </a:r>
          </a:p>
          <a:p>
            <a:pPr lvl="1"/>
            <a:r>
              <a:rPr lang="en-US" dirty="0"/>
              <a:t>Includes JavaFX</a:t>
            </a:r>
          </a:p>
          <a:p>
            <a:r>
              <a:rPr lang="en-US" dirty="0"/>
              <a:t>Next evaluation step:</a:t>
            </a:r>
            <a:br>
              <a:rPr lang="en-US" dirty="0"/>
            </a:br>
            <a:r>
              <a:rPr lang="en-US" dirty="0"/>
              <a:t>Deployment</a:t>
            </a:r>
          </a:p>
          <a:p>
            <a:r>
              <a:rPr lang="en-US" dirty="0"/>
              <a:t>GTK tasks to distribute</a:t>
            </a:r>
            <a:br>
              <a:rPr lang="en-US" dirty="0"/>
            </a:br>
            <a:r>
              <a:rPr lang="en-US" sz="2000" dirty="0"/>
              <a:t>(e.g., between Renesas / ETAS)</a:t>
            </a:r>
          </a:p>
          <a:p>
            <a:pPr lvl="1"/>
            <a:r>
              <a:rPr lang="en-US" dirty="0"/>
              <a:t>MacOS port</a:t>
            </a:r>
          </a:p>
          <a:p>
            <a:pPr lvl="1"/>
            <a:r>
              <a:rPr lang="en-US" dirty="0"/>
              <a:t>GTK4</a:t>
            </a:r>
          </a:p>
          <a:p>
            <a:pPr lvl="1"/>
            <a:r>
              <a:rPr lang="en-US" dirty="0"/>
              <a:t>…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288E57-6282-6956-BD75-322A7A40C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24th May 2024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3F6D21-EDBE-0F52-F2DC-384CFD8F6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Initiative 31 Weekly  (Heiko Klare)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CAB175-880C-0F4D-3671-3EC76AB83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1AF475B-6B25-594F-D93A-1383200CDA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8151" y="2420471"/>
            <a:ext cx="6355649" cy="360239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7B5B78C-ACBB-57D7-8BEA-7066137160D3}"/>
              </a:ext>
            </a:extLst>
          </p:cNvPr>
          <p:cNvSpPr txBox="1"/>
          <p:nvPr/>
        </p:nvSpPr>
        <p:spPr>
          <a:xfrm>
            <a:off x="5128872" y="1922993"/>
            <a:ext cx="609420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2000" i="1" dirty="0"/>
              <a:t>Thank you for the demonstration!</a:t>
            </a:r>
          </a:p>
        </p:txBody>
      </p:sp>
    </p:spTree>
    <p:extLst>
      <p:ext uri="{BB962C8B-B14F-4D97-AF65-F5344CB8AC3E}">
        <p14:creationId xmlns:p14="http://schemas.microsoft.com/office/powerpoint/2010/main" val="6420745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8C413-1158-C7C4-17B9-818C3FF2A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073706"/>
            <a:ext cx="10515600" cy="2039611"/>
          </a:xfrm>
        </p:spPr>
        <p:txBody>
          <a:bodyPr/>
          <a:lstStyle/>
          <a:p>
            <a:r>
              <a:rPr lang="en-US" dirty="0"/>
              <a:t>See you next week!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C1191C-D83C-D33A-63BD-D3F5313A1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24th May 2024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72FDD-8DA8-691A-2591-65C745D8C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Initiative 31 Weekly  (Heiko Klare)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60418B-5317-4850-6415-77278AF47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7" name="Picture 2" descr="GTK (Programmbibliothek) – Wikipedia">
            <a:extLst>
              <a:ext uri="{FF2B5EF4-FFF2-40B4-BE49-F238E27FC236}">
                <a16:creationId xmlns:a16="http://schemas.microsoft.com/office/drawing/2014/main" id="{39821FF7-1757-D231-C986-7ADB3BF843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9026" y="917587"/>
            <a:ext cx="1221833" cy="1317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Skia Graphics Engine - Wikipedia">
            <a:extLst>
              <a:ext uri="{FF2B5EF4-FFF2-40B4-BE49-F238E27FC236}">
                <a16:creationId xmlns:a16="http://schemas.microsoft.com/office/drawing/2014/main" id="{DE87357A-42E3-9600-7F6D-7F377CF569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5739" y="1140226"/>
            <a:ext cx="1801310" cy="993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Java Swing / AWT Testen - QF-Test">
            <a:extLst>
              <a:ext uri="{FF2B5EF4-FFF2-40B4-BE49-F238E27FC236}">
                <a16:creationId xmlns:a16="http://schemas.microsoft.com/office/drawing/2014/main" id="{57A3B867-6213-A05C-7ED8-6E5808B8BD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48" t="36028" r="15448" b="35061"/>
          <a:stretch/>
        </p:blipFill>
        <p:spPr bwMode="auto">
          <a:xfrm>
            <a:off x="4943905" y="1094629"/>
            <a:ext cx="2304190" cy="1084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96945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ptos">
      <a:majorFont>
        <a:latin typeface="Aptos SemiBold"/>
        <a:ea typeface=""/>
        <a:cs typeface=""/>
      </a:majorFont>
      <a:minorFont>
        <a:latin typeface="Apto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417</Words>
  <Application>Microsoft Office PowerPoint</Application>
  <PresentationFormat>Widescreen</PresentationFormat>
  <Paragraphs>83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Aptos</vt:lpstr>
      <vt:lpstr>Aptos SemiBold</vt:lpstr>
      <vt:lpstr>Arial</vt:lpstr>
      <vt:lpstr>Calibri</vt:lpstr>
      <vt:lpstr>Wingdings</vt:lpstr>
      <vt:lpstr>Office Theme</vt:lpstr>
      <vt:lpstr>Initiative 31</vt:lpstr>
      <vt:lpstr>Agenda</vt:lpstr>
      <vt:lpstr>Team Composition</vt:lpstr>
      <vt:lpstr>Project Name</vt:lpstr>
      <vt:lpstr>Collaboration Platforms</vt:lpstr>
      <vt:lpstr>Weeklies</vt:lpstr>
      <vt:lpstr>First GTK on Windows Results (Renesas)</vt:lpstr>
      <vt:lpstr>See you next week!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Initiative 31: Kick-Off</dc:title>
  <dc:creator>Klare, Heiko</dc:creator>
  <cp:lastModifiedBy>Klare, Heiko</cp:lastModifiedBy>
  <cp:revision>1</cp:revision>
  <dcterms:created xsi:type="dcterms:W3CDTF">2024-05-13T06:59:29Z</dcterms:created>
  <dcterms:modified xsi:type="dcterms:W3CDTF">2024-05-24T14:23:13Z</dcterms:modified>
</cp:coreProperties>
</file>