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59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BE4A3"/>
    <a:srgbClr val="F4C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5E5BD-817C-4AC6-B68D-EC3C1253AF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59D87F9-4604-4CE1-8BB2-B438E5205256}">
      <dgm:prSet phldrT="[Text]"/>
      <dgm:spPr>
        <a:gradFill rotWithShape="0">
          <a:gsLst>
            <a:gs pos="0">
              <a:srgbClr val="FFC000"/>
            </a:gs>
            <a:gs pos="50000">
              <a:srgbClr val="F4CA52"/>
            </a:gs>
            <a:gs pos="100000">
              <a:srgbClr val="FBE4A3"/>
            </a:gs>
          </a:gsLst>
          <a:lin ang="13500000" scaled="1"/>
        </a:gradFill>
        <a:ln cap="rnd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Robert Menger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0F95009-EE7E-4575-B712-8B38BCE8FB7D}" type="parTrans" cxnId="{01749084-0D67-438F-BB80-A3DA5CE30AE2}">
      <dgm:prSet/>
      <dgm:spPr/>
      <dgm:t>
        <a:bodyPr/>
        <a:lstStyle/>
        <a:p>
          <a:endParaRPr lang="de-DE"/>
        </a:p>
      </dgm:t>
    </dgm:pt>
    <dgm:pt modelId="{0FFD0B05-9C3C-4EB1-8851-3AF821D21E9B}" type="sibTrans" cxnId="{01749084-0D67-438F-BB80-A3DA5CE30AE2}">
      <dgm:prSet/>
      <dgm:spPr/>
      <dgm:t>
        <a:bodyPr/>
        <a:lstStyle/>
        <a:p>
          <a:endParaRPr lang="de-DE"/>
        </a:p>
      </dgm:t>
    </dgm:pt>
    <dgm:pt modelId="{50C1D7A0-2255-4926-8420-B58FFC703491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Chefprogrammierer</a:t>
          </a:r>
          <a:endParaRPr lang="de-DE" dirty="0"/>
        </a:p>
      </dgm:t>
    </dgm:pt>
    <dgm:pt modelId="{FF78984B-E9EA-484C-8F7C-D95E392C23E8}" type="parTrans" cxnId="{2F55046C-3D65-4DEE-B0FA-B5E224C6ADD5}">
      <dgm:prSet/>
      <dgm:spPr/>
      <dgm:t>
        <a:bodyPr/>
        <a:lstStyle/>
        <a:p>
          <a:endParaRPr lang="de-DE"/>
        </a:p>
      </dgm:t>
    </dgm:pt>
    <dgm:pt modelId="{8AD34C3B-A9AE-4224-AD05-7AC82470D033}" type="sibTrans" cxnId="{2F55046C-3D65-4DEE-B0FA-B5E224C6ADD5}">
      <dgm:prSet/>
      <dgm:spPr/>
      <dgm:t>
        <a:bodyPr/>
        <a:lstStyle/>
        <a:p>
          <a:endParaRPr lang="de-DE"/>
        </a:p>
      </dgm:t>
    </dgm:pt>
    <dgm:pt modelId="{A7BDC13B-4768-43CB-9BA6-B74F1A9B511D}">
      <dgm:prSet phldrT="[Text]"/>
      <dgm:spPr>
        <a:gradFill rotWithShape="0">
          <a:gsLst>
            <a:gs pos="0">
              <a:srgbClr val="92D050"/>
            </a:gs>
            <a:gs pos="64999">
              <a:srgbClr val="92D050">
                <a:lumMod val="75000"/>
                <a:lumOff val="25000"/>
              </a:srgbClr>
            </a:gs>
            <a:gs pos="100000">
              <a:srgbClr val="92D050">
                <a:lumMod val="28000"/>
                <a:lumOff val="72000"/>
              </a:srgb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Leroy Buchholz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B320554-FC27-457E-880A-BB5E0C908F25}" type="parTrans" cxnId="{22CB91FA-0156-4599-B239-1A1ED49AEC37}">
      <dgm:prSet/>
      <dgm:spPr/>
      <dgm:t>
        <a:bodyPr/>
        <a:lstStyle/>
        <a:p>
          <a:endParaRPr lang="de-DE"/>
        </a:p>
      </dgm:t>
    </dgm:pt>
    <dgm:pt modelId="{44232441-952D-43FA-BBFE-1712902722F8}" type="sibTrans" cxnId="{22CB91FA-0156-4599-B239-1A1ED49AEC37}">
      <dgm:prSet/>
      <dgm:spPr/>
      <dgm:t>
        <a:bodyPr/>
        <a:lstStyle/>
        <a:p>
          <a:endParaRPr lang="de-DE"/>
        </a:p>
      </dgm:t>
    </dgm:pt>
    <dgm:pt modelId="{43226DFC-BD48-4E6D-92C5-1D2AFBCA4133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Assistent</a:t>
          </a:r>
          <a:endParaRPr lang="de-DE" dirty="0"/>
        </a:p>
      </dgm:t>
    </dgm:pt>
    <dgm:pt modelId="{77811EF2-C190-4E7F-9C02-0D606277665A}" type="parTrans" cxnId="{5F0F67AF-C901-4674-B621-06CB04E5D4BF}">
      <dgm:prSet/>
      <dgm:spPr/>
      <dgm:t>
        <a:bodyPr/>
        <a:lstStyle/>
        <a:p>
          <a:endParaRPr lang="de-DE"/>
        </a:p>
      </dgm:t>
    </dgm:pt>
    <dgm:pt modelId="{0C02C790-EAD8-4E8A-9758-B49179B9B07A}" type="sibTrans" cxnId="{5F0F67AF-C901-4674-B621-06CB04E5D4BF}">
      <dgm:prSet/>
      <dgm:spPr/>
      <dgm:t>
        <a:bodyPr/>
        <a:lstStyle/>
        <a:p>
          <a:endParaRPr lang="de-DE"/>
        </a:p>
      </dgm:t>
    </dgm:pt>
    <dgm:pt modelId="{642847DB-465B-4F3A-A799-746D256A53A2}">
      <dgm:prSet phldrT="[Text]" phldr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de-DE"/>
        </a:p>
      </dgm:t>
    </dgm:pt>
    <dgm:pt modelId="{75A28C07-A525-4E6C-A510-7EA2B2C466BF}" type="parTrans" cxnId="{4E454E69-B4E9-4136-BA10-258E6D58CC96}">
      <dgm:prSet/>
      <dgm:spPr/>
      <dgm:t>
        <a:bodyPr/>
        <a:lstStyle/>
        <a:p>
          <a:endParaRPr lang="de-DE"/>
        </a:p>
      </dgm:t>
    </dgm:pt>
    <dgm:pt modelId="{1AA7337C-F933-4180-82E3-D0658895B71B}" type="sibTrans" cxnId="{4E454E69-B4E9-4136-BA10-258E6D58CC96}">
      <dgm:prSet/>
      <dgm:spPr/>
      <dgm:t>
        <a:bodyPr/>
        <a:lstStyle/>
        <a:p>
          <a:endParaRPr lang="de-DE"/>
        </a:p>
      </dgm:t>
    </dgm:pt>
    <dgm:pt modelId="{A3CC0950-BF98-4F97-9C6E-DA97A0F2A0B8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Testerin</a:t>
          </a:r>
          <a:endParaRPr lang="de-DE" dirty="0"/>
        </a:p>
      </dgm:t>
    </dgm:pt>
    <dgm:pt modelId="{6105DD56-8523-4F06-A002-2E1DE6114C5C}" type="parTrans" cxnId="{1DCF582D-52CA-442E-9DFC-5C1A45D77CA6}">
      <dgm:prSet/>
      <dgm:spPr/>
      <dgm:t>
        <a:bodyPr/>
        <a:lstStyle/>
        <a:p>
          <a:endParaRPr lang="de-DE"/>
        </a:p>
      </dgm:t>
    </dgm:pt>
    <dgm:pt modelId="{57F7C291-F0B9-441A-A14A-44B777595548}" type="sibTrans" cxnId="{1DCF582D-52CA-442E-9DFC-5C1A45D77CA6}">
      <dgm:prSet/>
      <dgm:spPr/>
      <dgm:t>
        <a:bodyPr/>
        <a:lstStyle/>
        <a:p>
          <a:endParaRPr lang="de-DE"/>
        </a:p>
      </dgm:t>
    </dgm:pt>
    <dgm:pt modelId="{6B32E1AF-00CC-4165-A28F-D581CCBF1CAA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Administrator</a:t>
          </a:r>
          <a:endParaRPr lang="de-DE" dirty="0"/>
        </a:p>
      </dgm:t>
    </dgm:pt>
    <dgm:pt modelId="{933DF556-8007-45EF-AD3F-7912A4747A41}" type="parTrans" cxnId="{A1AC799F-8091-4B61-A585-37F5C7D243AE}">
      <dgm:prSet/>
      <dgm:spPr/>
      <dgm:t>
        <a:bodyPr/>
        <a:lstStyle/>
        <a:p>
          <a:endParaRPr lang="de-DE"/>
        </a:p>
      </dgm:t>
    </dgm:pt>
    <dgm:pt modelId="{8FCCA1BB-F9E2-423F-8738-4764CE934A55}" type="sibTrans" cxnId="{A1AC799F-8091-4B61-A585-37F5C7D243AE}">
      <dgm:prSet/>
      <dgm:spPr/>
      <dgm:t>
        <a:bodyPr/>
        <a:lstStyle/>
        <a:p>
          <a:endParaRPr lang="de-DE"/>
        </a:p>
      </dgm:t>
    </dgm:pt>
    <dgm:pt modelId="{36E1FB89-E29E-401B-A55E-636B6300A04C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de-DE" dirty="0" smtClean="0"/>
            <a:t>Sekretärin</a:t>
          </a:r>
          <a:endParaRPr lang="de-DE" dirty="0"/>
        </a:p>
      </dgm:t>
    </dgm:pt>
    <dgm:pt modelId="{674EE2A9-8B5C-4C71-93E1-9A749CFD97FD}" type="parTrans" cxnId="{A57BE026-B70A-4410-B662-66117C6B8BCC}">
      <dgm:prSet/>
      <dgm:spPr/>
      <dgm:t>
        <a:bodyPr/>
        <a:lstStyle/>
        <a:p>
          <a:endParaRPr lang="de-DE"/>
        </a:p>
      </dgm:t>
    </dgm:pt>
    <dgm:pt modelId="{26682E5B-6E98-4046-AF90-DF40D952C63E}" type="sibTrans" cxnId="{A57BE026-B70A-4410-B662-66117C6B8BCC}">
      <dgm:prSet/>
      <dgm:spPr/>
      <dgm:t>
        <a:bodyPr/>
        <a:lstStyle/>
        <a:p>
          <a:endParaRPr lang="de-DE"/>
        </a:p>
      </dgm:t>
    </dgm:pt>
    <dgm:pt modelId="{25B1EE7F-188A-4461-AF78-C4506E5D6041}">
      <dgm:prSet/>
      <dgm:spPr>
        <a:gradFill rotWithShape="0">
          <a:gsLst>
            <a:gs pos="0">
              <a:srgbClr val="FF9966"/>
            </a:gs>
            <a:gs pos="50000">
              <a:srgbClr val="FF9966">
                <a:lumMod val="46000"/>
                <a:lumOff val="54000"/>
              </a:srgbClr>
            </a:gs>
            <a:gs pos="100000">
              <a:srgbClr val="FF0000">
                <a:lumMod val="5000"/>
                <a:lumOff val="95000"/>
              </a:srgb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Stephanie Schöne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0452351-7426-4A97-9B1C-3F6C91BE7277}" type="parTrans" cxnId="{D8645C67-F918-4B25-8D1E-6764222A7DDD}">
      <dgm:prSet/>
      <dgm:spPr/>
      <dgm:t>
        <a:bodyPr/>
        <a:lstStyle/>
        <a:p>
          <a:endParaRPr lang="de-DE"/>
        </a:p>
      </dgm:t>
    </dgm:pt>
    <dgm:pt modelId="{FC1DD1E4-7A16-472D-A57C-2D971675B356}" type="sibTrans" cxnId="{D8645C67-F918-4B25-8D1E-6764222A7DDD}">
      <dgm:prSet/>
      <dgm:spPr/>
      <dgm:t>
        <a:bodyPr/>
        <a:lstStyle/>
        <a:p>
          <a:endParaRPr lang="de-DE"/>
        </a:p>
      </dgm:t>
    </dgm:pt>
    <dgm:pt modelId="{646FF4DD-8DD4-4155-9ABD-3850B6183FE3}">
      <dgm:prSet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b="0" i="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Sinthujan</a:t>
          </a:r>
          <a:r>
            <a:rPr lang="de-DE" b="0" i="0" dirty="0" smtClean="0">
              <a:solidFill>
                <a:schemeClr val="tx1">
                  <a:lumMod val="85000"/>
                  <a:lumOff val="15000"/>
                </a:schemeClr>
              </a:solidFill>
            </a:rPr>
            <a:t> </a:t>
          </a:r>
          <a:r>
            <a:rPr lang="de-DE" b="0" i="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Thanabalasingam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B64A212-0D11-4094-943B-C6FFE53047F0}" type="parTrans" cxnId="{C23995BD-11D2-4A77-887F-9E9E5D9110BF}">
      <dgm:prSet/>
      <dgm:spPr/>
      <dgm:t>
        <a:bodyPr/>
        <a:lstStyle/>
        <a:p>
          <a:endParaRPr lang="de-DE"/>
        </a:p>
      </dgm:t>
    </dgm:pt>
    <dgm:pt modelId="{EA51CE4B-1E57-4846-A33B-3A9C89AED2D0}" type="sibTrans" cxnId="{C23995BD-11D2-4A77-887F-9E9E5D9110BF}">
      <dgm:prSet/>
      <dgm:spPr/>
      <dgm:t>
        <a:bodyPr/>
        <a:lstStyle/>
        <a:p>
          <a:endParaRPr lang="de-DE"/>
        </a:p>
      </dgm:t>
    </dgm:pt>
    <dgm:pt modelId="{22C844C9-C3CB-439E-A19C-A736043A557E}">
      <dgm:prSet/>
      <dgm:spPr>
        <a:gradFill rotWithShape="0">
          <a:gsLst>
            <a:gs pos="0">
              <a:srgbClr val="FFFF00"/>
            </a:gs>
            <a:gs pos="64999">
              <a:srgbClr val="FFFF00">
                <a:lumMod val="48000"/>
                <a:lumOff val="52000"/>
              </a:srgbClr>
            </a:gs>
            <a:gs pos="100000">
              <a:srgbClr val="FFFF00">
                <a:lumMod val="30000"/>
                <a:lumOff val="70000"/>
              </a:srgbClr>
            </a:gs>
          </a:gsLst>
          <a:lin ang="5400000" scaled="0"/>
        </a:gradFill>
        <a:ln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a:ln>
      </dgm:spPr>
      <dgm:t>
        <a:bodyPr/>
        <a:lstStyle/>
        <a:p>
          <a:r>
            <a:rPr lang="de-DE" dirty="0" smtClean="0">
              <a:solidFill>
                <a:schemeClr val="tx1">
                  <a:lumMod val="85000"/>
                  <a:lumOff val="15000"/>
                </a:schemeClr>
              </a:solidFill>
            </a:rPr>
            <a:t>Brit Handrick</a:t>
          </a:r>
          <a:endParaRPr lang="de-DE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3CECBE0-FBDD-4D82-80AB-EB6A3DDD06FA}" type="parTrans" cxnId="{BC4F0D9E-B334-43AE-BC4A-09B990E9303E}">
      <dgm:prSet/>
      <dgm:spPr/>
      <dgm:t>
        <a:bodyPr/>
        <a:lstStyle/>
        <a:p>
          <a:endParaRPr lang="de-DE"/>
        </a:p>
      </dgm:t>
    </dgm:pt>
    <dgm:pt modelId="{8A0F9D52-5CD5-4F68-9C7E-8B09055B31D8}" type="sibTrans" cxnId="{BC4F0D9E-B334-43AE-BC4A-09B990E9303E}">
      <dgm:prSet/>
      <dgm:spPr/>
      <dgm:t>
        <a:bodyPr/>
        <a:lstStyle/>
        <a:p>
          <a:endParaRPr lang="de-DE"/>
        </a:p>
      </dgm:t>
    </dgm:pt>
    <dgm:pt modelId="{18DADCC4-A6E4-4ADC-9571-4B4A9542F1C8}" type="pres">
      <dgm:prSet presAssocID="{18D5E5BD-817C-4AC6-B68D-EC3C1253AF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422040-71BD-4CE7-B1C5-0361A12B4776}" type="pres">
      <dgm:prSet presAssocID="{A59D87F9-4604-4CE1-8BB2-B438E5205256}" presName="linNode" presStyleCnt="0"/>
      <dgm:spPr/>
    </dgm:pt>
    <dgm:pt modelId="{9027A0C0-5196-4637-B8F8-59A7CFCB6EBE}" type="pres">
      <dgm:prSet presAssocID="{A59D87F9-4604-4CE1-8BB2-B438E5205256}" presName="parentText" presStyleLbl="node1" presStyleIdx="0" presStyleCnt="6" custScaleX="25048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385E74-1205-43D2-BB8E-655ADCA87529}" type="pres">
      <dgm:prSet presAssocID="{A59D87F9-4604-4CE1-8BB2-B438E520525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304B2D-3D29-4CEF-9A77-8735CF68BB11}" type="pres">
      <dgm:prSet presAssocID="{0FFD0B05-9C3C-4EB1-8851-3AF821D21E9B}" presName="sp" presStyleCnt="0"/>
      <dgm:spPr/>
    </dgm:pt>
    <dgm:pt modelId="{1B68EC57-913F-4970-B6EC-4A03FC0621B6}" type="pres">
      <dgm:prSet presAssocID="{A7BDC13B-4768-43CB-9BA6-B74F1A9B511D}" presName="linNode" presStyleCnt="0"/>
      <dgm:spPr/>
    </dgm:pt>
    <dgm:pt modelId="{C39BD468-2815-453B-8166-46448E2CDEC2}" type="pres">
      <dgm:prSet presAssocID="{A7BDC13B-4768-43CB-9BA6-B74F1A9B511D}" presName="parentText" presStyleLbl="node1" presStyleIdx="1" presStyleCnt="6" custScaleX="24600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349ED2-4B11-4697-9E02-B40B5C76BAC1}" type="pres">
      <dgm:prSet presAssocID="{A7BDC13B-4768-43CB-9BA6-B74F1A9B511D}" presName="descendantText" presStyleLbl="alignAccFollowNode1" presStyleIdx="1" presStyleCnt="5" custLinFactNeighborY="22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47FCB-8041-4AB9-92DF-3AE305434958}" type="pres">
      <dgm:prSet presAssocID="{44232441-952D-43FA-BBFE-1712902722F8}" presName="sp" presStyleCnt="0"/>
      <dgm:spPr/>
    </dgm:pt>
    <dgm:pt modelId="{39230BC7-CA98-4D7F-BA6C-E8D552773CAD}" type="pres">
      <dgm:prSet presAssocID="{646FF4DD-8DD4-4155-9ABD-3850B6183FE3}" presName="linNode" presStyleCnt="0"/>
      <dgm:spPr/>
    </dgm:pt>
    <dgm:pt modelId="{91E9BEB9-35CC-4393-A10B-2C3E1EDEBEA4}" type="pres">
      <dgm:prSet presAssocID="{646FF4DD-8DD4-4155-9ABD-3850B6183FE3}" presName="parentText" presStyleLbl="node1" presStyleIdx="2" presStyleCnt="6" custScaleX="247956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5CF657-D66E-4EEF-B8C5-B469819386FA}" type="pres">
      <dgm:prSet presAssocID="{646FF4DD-8DD4-4155-9ABD-3850B6183FE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9C548D-FDB6-4E7C-89A1-3648F4BEABFD}" type="pres">
      <dgm:prSet presAssocID="{EA51CE4B-1E57-4846-A33B-3A9C89AED2D0}" presName="sp" presStyleCnt="0"/>
      <dgm:spPr/>
    </dgm:pt>
    <dgm:pt modelId="{E301FB53-92AF-4606-9025-2B45F679645B}" type="pres">
      <dgm:prSet presAssocID="{642847DB-465B-4F3A-A799-746D256A53A2}" presName="linNode" presStyleCnt="0"/>
      <dgm:spPr/>
    </dgm:pt>
    <dgm:pt modelId="{3091AB94-1016-4C43-B98E-22E4A83140CD}" type="pres">
      <dgm:prSet presAssocID="{642847DB-465B-4F3A-A799-746D256A53A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E16985-0335-47BF-8837-0683EF529F5C}" type="pres">
      <dgm:prSet presAssocID="{642847DB-465B-4F3A-A799-746D256A53A2}" presName="descendantText" presStyleLbl="alignAccFollowNode1" presStyleIdx="3" presStyleCnt="5" custScaleX="65823" custLinFactNeighborX="60230" custLinFactNeighborY="274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8B551D-B7EE-42B3-B6E3-E5A4605C934C}" type="pres">
      <dgm:prSet presAssocID="{1AA7337C-F933-4180-82E3-D0658895B71B}" presName="sp" presStyleCnt="0"/>
      <dgm:spPr/>
    </dgm:pt>
    <dgm:pt modelId="{14711272-BCDF-44C5-8D8C-CDA5BAB28B9E}" type="pres">
      <dgm:prSet presAssocID="{25B1EE7F-188A-4461-AF78-C4506E5D6041}" presName="linNode" presStyleCnt="0"/>
      <dgm:spPr/>
    </dgm:pt>
    <dgm:pt modelId="{8132B01A-7AD9-4024-9081-82C67273AF7A}" type="pres">
      <dgm:prSet presAssocID="{25B1EE7F-188A-4461-AF78-C4506E5D6041}" presName="parentText" presStyleLbl="node1" presStyleIdx="4" presStyleCnt="6" custScaleX="247955" custLinFactY="-4822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93CE81-FEC1-48EB-AB55-987D1678FA0C}" type="pres">
      <dgm:prSet presAssocID="{25B1EE7F-188A-4461-AF78-C4506E5D6041}" presName="descendantText" presStyleLbl="alignAccFollowNode1" presStyleIdx="4" presStyleCnt="5" custLinFactNeighborY="17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47720-49F1-477B-83AA-D1842C6C8E4F}" type="pres">
      <dgm:prSet presAssocID="{FC1DD1E4-7A16-472D-A57C-2D971675B356}" presName="sp" presStyleCnt="0"/>
      <dgm:spPr/>
    </dgm:pt>
    <dgm:pt modelId="{4EF48A4C-C8C8-444E-B237-9B209AE82F53}" type="pres">
      <dgm:prSet presAssocID="{22C844C9-C3CB-439E-A19C-A736043A557E}" presName="linNode" presStyleCnt="0"/>
      <dgm:spPr/>
    </dgm:pt>
    <dgm:pt modelId="{53527C20-E21B-447F-956C-91B665EFB7A3}" type="pres">
      <dgm:prSet presAssocID="{22C844C9-C3CB-439E-A19C-A736043A557E}" presName="parentText" presStyleLbl="node1" presStyleIdx="5" presStyleCnt="6" custScaleX="161752" custLinFactY="-4097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F0D9E-B334-43AE-BC4A-09B990E9303E}" srcId="{18D5E5BD-817C-4AC6-B68D-EC3C1253AF97}" destId="{22C844C9-C3CB-439E-A19C-A736043A557E}" srcOrd="5" destOrd="0" parTransId="{F3CECBE0-FBDD-4D82-80AB-EB6A3DDD06FA}" sibTransId="{8A0F9D52-5CD5-4F68-9C7E-8B09055B31D8}"/>
    <dgm:cxn modelId="{5F0F67AF-C901-4674-B621-06CB04E5D4BF}" srcId="{A7BDC13B-4768-43CB-9BA6-B74F1A9B511D}" destId="{43226DFC-BD48-4E6D-92C5-1D2AFBCA4133}" srcOrd="0" destOrd="0" parTransId="{77811EF2-C190-4E7F-9C02-0D606277665A}" sibTransId="{0C02C790-EAD8-4E8A-9758-B49179B9B07A}"/>
    <dgm:cxn modelId="{93F29908-BEA6-43A5-B158-A1C50736CCF7}" type="presOf" srcId="{18D5E5BD-817C-4AC6-B68D-EC3C1253AF97}" destId="{18DADCC4-A6E4-4ADC-9571-4B4A9542F1C8}" srcOrd="0" destOrd="0" presId="urn:microsoft.com/office/officeart/2005/8/layout/vList5"/>
    <dgm:cxn modelId="{92138CE6-774F-430C-BA5B-DD7DC61DB7A9}" type="presOf" srcId="{6B32E1AF-00CC-4165-A28F-D581CCBF1CAA}" destId="{F95CF657-D66E-4EEF-B8C5-B469819386FA}" srcOrd="0" destOrd="0" presId="urn:microsoft.com/office/officeart/2005/8/layout/vList5"/>
    <dgm:cxn modelId="{A57BE026-B70A-4410-B662-66117C6B8BCC}" srcId="{25B1EE7F-188A-4461-AF78-C4506E5D6041}" destId="{36E1FB89-E29E-401B-A55E-636B6300A04C}" srcOrd="0" destOrd="0" parTransId="{674EE2A9-8B5C-4C71-93E1-9A749CFD97FD}" sibTransId="{26682E5B-6E98-4046-AF90-DF40D952C63E}"/>
    <dgm:cxn modelId="{B4C02226-8AD9-4A05-B973-0E7A4BCFBB79}" type="presOf" srcId="{A3CC0950-BF98-4F97-9C6E-DA97A0F2A0B8}" destId="{79E16985-0335-47BF-8837-0683EF529F5C}" srcOrd="0" destOrd="0" presId="urn:microsoft.com/office/officeart/2005/8/layout/vList5"/>
    <dgm:cxn modelId="{A1AC799F-8091-4B61-A585-37F5C7D243AE}" srcId="{646FF4DD-8DD4-4155-9ABD-3850B6183FE3}" destId="{6B32E1AF-00CC-4165-A28F-D581CCBF1CAA}" srcOrd="0" destOrd="0" parTransId="{933DF556-8007-45EF-AD3F-7912A4747A41}" sibTransId="{8FCCA1BB-F9E2-423F-8738-4764CE934A55}"/>
    <dgm:cxn modelId="{1D2A7971-F216-4D8A-BCBC-59F4F793B1FC}" type="presOf" srcId="{22C844C9-C3CB-439E-A19C-A736043A557E}" destId="{53527C20-E21B-447F-956C-91B665EFB7A3}" srcOrd="0" destOrd="0" presId="urn:microsoft.com/office/officeart/2005/8/layout/vList5"/>
    <dgm:cxn modelId="{4E454E69-B4E9-4136-BA10-258E6D58CC96}" srcId="{18D5E5BD-817C-4AC6-B68D-EC3C1253AF97}" destId="{642847DB-465B-4F3A-A799-746D256A53A2}" srcOrd="3" destOrd="0" parTransId="{75A28C07-A525-4E6C-A510-7EA2B2C466BF}" sibTransId="{1AA7337C-F933-4180-82E3-D0658895B71B}"/>
    <dgm:cxn modelId="{1DCF582D-52CA-442E-9DFC-5C1A45D77CA6}" srcId="{642847DB-465B-4F3A-A799-746D256A53A2}" destId="{A3CC0950-BF98-4F97-9C6E-DA97A0F2A0B8}" srcOrd="0" destOrd="0" parTransId="{6105DD56-8523-4F06-A002-2E1DE6114C5C}" sibTransId="{57F7C291-F0B9-441A-A14A-44B777595548}"/>
    <dgm:cxn modelId="{FBCB1A48-E668-4D24-874C-7813D43DC5FF}" type="presOf" srcId="{50C1D7A0-2255-4926-8420-B58FFC703491}" destId="{B2385E74-1205-43D2-BB8E-655ADCA87529}" srcOrd="0" destOrd="0" presId="urn:microsoft.com/office/officeart/2005/8/layout/vList5"/>
    <dgm:cxn modelId="{A37071DE-A59F-4281-8537-162B0AB58820}" type="presOf" srcId="{642847DB-465B-4F3A-A799-746D256A53A2}" destId="{3091AB94-1016-4C43-B98E-22E4A83140CD}" srcOrd="0" destOrd="0" presId="urn:microsoft.com/office/officeart/2005/8/layout/vList5"/>
    <dgm:cxn modelId="{58F876BA-8689-4837-996F-65BE473D8915}" type="presOf" srcId="{646FF4DD-8DD4-4155-9ABD-3850B6183FE3}" destId="{91E9BEB9-35CC-4393-A10B-2C3E1EDEBEA4}" srcOrd="0" destOrd="0" presId="urn:microsoft.com/office/officeart/2005/8/layout/vList5"/>
    <dgm:cxn modelId="{27D7FF06-92CC-4832-B00C-03AC1E570EB4}" type="presOf" srcId="{A7BDC13B-4768-43CB-9BA6-B74F1A9B511D}" destId="{C39BD468-2815-453B-8166-46448E2CDEC2}" srcOrd="0" destOrd="0" presId="urn:microsoft.com/office/officeart/2005/8/layout/vList5"/>
    <dgm:cxn modelId="{9B07B500-0089-4354-BC82-FAD6CC6F94E8}" type="presOf" srcId="{43226DFC-BD48-4E6D-92C5-1D2AFBCA4133}" destId="{98349ED2-4B11-4697-9E02-B40B5C76BAC1}" srcOrd="0" destOrd="0" presId="urn:microsoft.com/office/officeart/2005/8/layout/vList5"/>
    <dgm:cxn modelId="{22CB91FA-0156-4599-B239-1A1ED49AEC37}" srcId="{18D5E5BD-817C-4AC6-B68D-EC3C1253AF97}" destId="{A7BDC13B-4768-43CB-9BA6-B74F1A9B511D}" srcOrd="1" destOrd="0" parTransId="{BB320554-FC27-457E-880A-BB5E0C908F25}" sibTransId="{44232441-952D-43FA-BBFE-1712902722F8}"/>
    <dgm:cxn modelId="{01749084-0D67-438F-BB80-A3DA5CE30AE2}" srcId="{18D5E5BD-817C-4AC6-B68D-EC3C1253AF97}" destId="{A59D87F9-4604-4CE1-8BB2-B438E5205256}" srcOrd="0" destOrd="0" parTransId="{D0F95009-EE7E-4575-B712-8B38BCE8FB7D}" sibTransId="{0FFD0B05-9C3C-4EB1-8851-3AF821D21E9B}"/>
    <dgm:cxn modelId="{C23995BD-11D2-4A77-887F-9E9E5D9110BF}" srcId="{18D5E5BD-817C-4AC6-B68D-EC3C1253AF97}" destId="{646FF4DD-8DD4-4155-9ABD-3850B6183FE3}" srcOrd="2" destOrd="0" parTransId="{8B64A212-0D11-4094-943B-C6FFE53047F0}" sibTransId="{EA51CE4B-1E57-4846-A33B-3A9C89AED2D0}"/>
    <dgm:cxn modelId="{C4B5BFEF-64F7-402D-A9BD-52C0FC789402}" type="presOf" srcId="{25B1EE7F-188A-4461-AF78-C4506E5D6041}" destId="{8132B01A-7AD9-4024-9081-82C67273AF7A}" srcOrd="0" destOrd="0" presId="urn:microsoft.com/office/officeart/2005/8/layout/vList5"/>
    <dgm:cxn modelId="{D8645C67-F918-4B25-8D1E-6764222A7DDD}" srcId="{18D5E5BD-817C-4AC6-B68D-EC3C1253AF97}" destId="{25B1EE7F-188A-4461-AF78-C4506E5D6041}" srcOrd="4" destOrd="0" parTransId="{90452351-7426-4A97-9B1C-3F6C91BE7277}" sibTransId="{FC1DD1E4-7A16-472D-A57C-2D971675B356}"/>
    <dgm:cxn modelId="{D1C72253-40DD-423E-B7F8-A8993CF941A5}" type="presOf" srcId="{A59D87F9-4604-4CE1-8BB2-B438E5205256}" destId="{9027A0C0-5196-4637-B8F8-59A7CFCB6EBE}" srcOrd="0" destOrd="0" presId="urn:microsoft.com/office/officeart/2005/8/layout/vList5"/>
    <dgm:cxn modelId="{CD99A9BA-A010-4F17-890D-65AF81B6983D}" type="presOf" srcId="{36E1FB89-E29E-401B-A55E-636B6300A04C}" destId="{EC93CE81-FEC1-48EB-AB55-987D1678FA0C}" srcOrd="0" destOrd="0" presId="urn:microsoft.com/office/officeart/2005/8/layout/vList5"/>
    <dgm:cxn modelId="{2F55046C-3D65-4DEE-B0FA-B5E224C6ADD5}" srcId="{A59D87F9-4604-4CE1-8BB2-B438E5205256}" destId="{50C1D7A0-2255-4926-8420-B58FFC703491}" srcOrd="0" destOrd="0" parTransId="{FF78984B-E9EA-484C-8F7C-D95E392C23E8}" sibTransId="{8AD34C3B-A9AE-4224-AD05-7AC82470D033}"/>
    <dgm:cxn modelId="{354C6118-20B0-4743-A46F-173069F0BFDB}" type="presParOf" srcId="{18DADCC4-A6E4-4ADC-9571-4B4A9542F1C8}" destId="{D2422040-71BD-4CE7-B1C5-0361A12B4776}" srcOrd="0" destOrd="0" presId="urn:microsoft.com/office/officeart/2005/8/layout/vList5"/>
    <dgm:cxn modelId="{8E9FD029-09BE-468D-9F1E-DC0CB0850BD9}" type="presParOf" srcId="{D2422040-71BD-4CE7-B1C5-0361A12B4776}" destId="{9027A0C0-5196-4637-B8F8-59A7CFCB6EBE}" srcOrd="0" destOrd="0" presId="urn:microsoft.com/office/officeart/2005/8/layout/vList5"/>
    <dgm:cxn modelId="{98BE3CB6-1EF0-4F9A-B490-D203402462EB}" type="presParOf" srcId="{D2422040-71BD-4CE7-B1C5-0361A12B4776}" destId="{B2385E74-1205-43D2-BB8E-655ADCA87529}" srcOrd="1" destOrd="0" presId="urn:microsoft.com/office/officeart/2005/8/layout/vList5"/>
    <dgm:cxn modelId="{3605B502-ECC8-4170-AB3D-19A7E79CA128}" type="presParOf" srcId="{18DADCC4-A6E4-4ADC-9571-4B4A9542F1C8}" destId="{4D304B2D-3D29-4CEF-9A77-8735CF68BB11}" srcOrd="1" destOrd="0" presId="urn:microsoft.com/office/officeart/2005/8/layout/vList5"/>
    <dgm:cxn modelId="{5097866E-326E-49E5-8A45-70AC0EDE3879}" type="presParOf" srcId="{18DADCC4-A6E4-4ADC-9571-4B4A9542F1C8}" destId="{1B68EC57-913F-4970-B6EC-4A03FC0621B6}" srcOrd="2" destOrd="0" presId="urn:microsoft.com/office/officeart/2005/8/layout/vList5"/>
    <dgm:cxn modelId="{54D74431-F26D-4789-A74B-F7795D11C7AC}" type="presParOf" srcId="{1B68EC57-913F-4970-B6EC-4A03FC0621B6}" destId="{C39BD468-2815-453B-8166-46448E2CDEC2}" srcOrd="0" destOrd="0" presId="urn:microsoft.com/office/officeart/2005/8/layout/vList5"/>
    <dgm:cxn modelId="{6FE75AE1-BB96-4B63-98FF-8CB5357B7FB9}" type="presParOf" srcId="{1B68EC57-913F-4970-B6EC-4A03FC0621B6}" destId="{98349ED2-4B11-4697-9E02-B40B5C76BAC1}" srcOrd="1" destOrd="0" presId="urn:microsoft.com/office/officeart/2005/8/layout/vList5"/>
    <dgm:cxn modelId="{B848739F-7913-4347-84D6-ADACF33BB0EA}" type="presParOf" srcId="{18DADCC4-A6E4-4ADC-9571-4B4A9542F1C8}" destId="{81847FCB-8041-4AB9-92DF-3AE305434958}" srcOrd="3" destOrd="0" presId="urn:microsoft.com/office/officeart/2005/8/layout/vList5"/>
    <dgm:cxn modelId="{D2F54F03-20AD-4D53-92C0-58439B7E5CE1}" type="presParOf" srcId="{18DADCC4-A6E4-4ADC-9571-4B4A9542F1C8}" destId="{39230BC7-CA98-4D7F-BA6C-E8D552773CAD}" srcOrd="4" destOrd="0" presId="urn:microsoft.com/office/officeart/2005/8/layout/vList5"/>
    <dgm:cxn modelId="{CA5F11FE-6D33-495D-9D34-602451A87EBA}" type="presParOf" srcId="{39230BC7-CA98-4D7F-BA6C-E8D552773CAD}" destId="{91E9BEB9-35CC-4393-A10B-2C3E1EDEBEA4}" srcOrd="0" destOrd="0" presId="urn:microsoft.com/office/officeart/2005/8/layout/vList5"/>
    <dgm:cxn modelId="{E82D2065-FBF7-4560-BC27-052308108F97}" type="presParOf" srcId="{39230BC7-CA98-4D7F-BA6C-E8D552773CAD}" destId="{F95CF657-D66E-4EEF-B8C5-B469819386FA}" srcOrd="1" destOrd="0" presId="urn:microsoft.com/office/officeart/2005/8/layout/vList5"/>
    <dgm:cxn modelId="{3923C02E-B82C-4CD6-B518-2D42B38E19C8}" type="presParOf" srcId="{18DADCC4-A6E4-4ADC-9571-4B4A9542F1C8}" destId="{159C548D-FDB6-4E7C-89A1-3648F4BEABFD}" srcOrd="5" destOrd="0" presId="urn:microsoft.com/office/officeart/2005/8/layout/vList5"/>
    <dgm:cxn modelId="{F7675999-1328-4480-B9E9-C0EF53359687}" type="presParOf" srcId="{18DADCC4-A6E4-4ADC-9571-4B4A9542F1C8}" destId="{E301FB53-92AF-4606-9025-2B45F679645B}" srcOrd="6" destOrd="0" presId="urn:microsoft.com/office/officeart/2005/8/layout/vList5"/>
    <dgm:cxn modelId="{7E7BA406-B11F-401A-A951-8F126C73C3C4}" type="presParOf" srcId="{E301FB53-92AF-4606-9025-2B45F679645B}" destId="{3091AB94-1016-4C43-B98E-22E4A83140CD}" srcOrd="0" destOrd="0" presId="urn:microsoft.com/office/officeart/2005/8/layout/vList5"/>
    <dgm:cxn modelId="{8B471E7A-AFFF-4943-9F90-72294A87F92E}" type="presParOf" srcId="{E301FB53-92AF-4606-9025-2B45F679645B}" destId="{79E16985-0335-47BF-8837-0683EF529F5C}" srcOrd="1" destOrd="0" presId="urn:microsoft.com/office/officeart/2005/8/layout/vList5"/>
    <dgm:cxn modelId="{2AF62D26-E9BF-41CA-A67C-D09ECF58219B}" type="presParOf" srcId="{18DADCC4-A6E4-4ADC-9571-4B4A9542F1C8}" destId="{638B551D-B7EE-42B3-B6E3-E5A4605C934C}" srcOrd="7" destOrd="0" presId="urn:microsoft.com/office/officeart/2005/8/layout/vList5"/>
    <dgm:cxn modelId="{B0C463F2-178E-4BE8-846F-D9EF08A8BD5B}" type="presParOf" srcId="{18DADCC4-A6E4-4ADC-9571-4B4A9542F1C8}" destId="{14711272-BCDF-44C5-8D8C-CDA5BAB28B9E}" srcOrd="8" destOrd="0" presId="urn:microsoft.com/office/officeart/2005/8/layout/vList5"/>
    <dgm:cxn modelId="{C00CE9CD-A7DD-4A9F-8911-338D783AC172}" type="presParOf" srcId="{14711272-BCDF-44C5-8D8C-CDA5BAB28B9E}" destId="{8132B01A-7AD9-4024-9081-82C67273AF7A}" srcOrd="0" destOrd="0" presId="urn:microsoft.com/office/officeart/2005/8/layout/vList5"/>
    <dgm:cxn modelId="{2422CDC8-B1BC-409C-B210-DDA1E3D6E316}" type="presParOf" srcId="{14711272-BCDF-44C5-8D8C-CDA5BAB28B9E}" destId="{EC93CE81-FEC1-48EB-AB55-987D1678FA0C}" srcOrd="1" destOrd="0" presId="urn:microsoft.com/office/officeart/2005/8/layout/vList5"/>
    <dgm:cxn modelId="{2B722113-5494-4626-91DF-5E9931DF0341}" type="presParOf" srcId="{18DADCC4-A6E4-4ADC-9571-4B4A9542F1C8}" destId="{EEA47720-49F1-477B-83AA-D1842C6C8E4F}" srcOrd="9" destOrd="0" presId="urn:microsoft.com/office/officeart/2005/8/layout/vList5"/>
    <dgm:cxn modelId="{619CA411-5145-4185-A418-A5A9862A7A90}" type="presParOf" srcId="{18DADCC4-A6E4-4ADC-9571-4B4A9542F1C8}" destId="{4EF48A4C-C8C8-444E-B237-9B209AE82F53}" srcOrd="10" destOrd="0" presId="urn:microsoft.com/office/officeart/2005/8/layout/vList5"/>
    <dgm:cxn modelId="{1E9A3D47-FF5D-43A5-AE52-120B64782751}" type="presParOf" srcId="{4EF48A4C-C8C8-444E-B237-9B209AE82F53}" destId="{53527C20-E21B-447F-956C-91B665EFB7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5E74-1205-43D2-BB8E-655ADCA87529}">
      <dsp:nvSpPr>
        <dsp:cNvPr id="0" name=""/>
        <dsp:cNvSpPr/>
      </dsp:nvSpPr>
      <dsp:spPr>
        <a:xfrm rot="5400000">
          <a:off x="5629663" y="-1172799"/>
          <a:ext cx="607725" cy="3107865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Chefprogrammierer</a:t>
          </a:r>
          <a:endParaRPr lang="de-DE" sz="2400" kern="1200" dirty="0"/>
        </a:p>
      </dsp:txBody>
      <dsp:txXfrm rot="-5400000">
        <a:off x="4379594" y="106937"/>
        <a:ext cx="3078198" cy="548391"/>
      </dsp:txXfrm>
    </dsp:sp>
    <dsp:sp modelId="{9027A0C0-5196-4637-B8F8-59A7CFCB6EBE}">
      <dsp:nvSpPr>
        <dsp:cNvPr id="0" name=""/>
        <dsp:cNvSpPr/>
      </dsp:nvSpPr>
      <dsp:spPr>
        <a:xfrm>
          <a:off x="714" y="1304"/>
          <a:ext cx="4378879" cy="759656"/>
        </a:xfrm>
        <a:prstGeom prst="roundRect">
          <a:avLst/>
        </a:prstGeom>
        <a:gradFill rotWithShape="0">
          <a:gsLst>
            <a:gs pos="0">
              <a:srgbClr val="FFC000"/>
            </a:gs>
            <a:gs pos="50000">
              <a:srgbClr val="F4CA52"/>
            </a:gs>
            <a:gs pos="100000">
              <a:srgbClr val="FBE4A3"/>
            </a:gs>
          </a:gsLst>
          <a:lin ang="13500000" scaled="1"/>
        </a:gradFill>
        <a:ln w="25400" cap="rnd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Robert Menger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38387"/>
        <a:ext cx="4304713" cy="685490"/>
      </dsp:txXfrm>
    </dsp:sp>
    <dsp:sp modelId="{98349ED2-4B11-4697-9E02-B40B5C76BAC1}">
      <dsp:nvSpPr>
        <dsp:cNvPr id="0" name=""/>
        <dsp:cNvSpPr/>
      </dsp:nvSpPr>
      <dsp:spPr>
        <a:xfrm rot="5400000">
          <a:off x="5613135" y="-378062"/>
          <a:ext cx="607725" cy="3140628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Assistent</a:t>
          </a:r>
          <a:endParaRPr lang="de-DE" sz="2400" kern="1200" dirty="0"/>
        </a:p>
      </dsp:txBody>
      <dsp:txXfrm rot="-5400000">
        <a:off x="4346684" y="918056"/>
        <a:ext cx="3110961" cy="548391"/>
      </dsp:txXfrm>
    </dsp:sp>
    <dsp:sp modelId="{C39BD468-2815-453B-8166-46448E2CDEC2}">
      <dsp:nvSpPr>
        <dsp:cNvPr id="0" name=""/>
        <dsp:cNvSpPr/>
      </dsp:nvSpPr>
      <dsp:spPr>
        <a:xfrm>
          <a:off x="714" y="798944"/>
          <a:ext cx="4345968" cy="759656"/>
        </a:xfrm>
        <a:prstGeom prst="roundRect">
          <a:avLst/>
        </a:prstGeom>
        <a:gradFill rotWithShape="0">
          <a:gsLst>
            <a:gs pos="0">
              <a:srgbClr val="92D050"/>
            </a:gs>
            <a:gs pos="64999">
              <a:srgbClr val="92D050">
                <a:lumMod val="75000"/>
                <a:lumOff val="25000"/>
              </a:srgbClr>
            </a:gs>
            <a:gs pos="100000">
              <a:srgbClr val="92D050">
                <a:lumMod val="28000"/>
                <a:lumOff val="72000"/>
              </a:srgb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Leroy Buchholz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836027"/>
        <a:ext cx="4271802" cy="685490"/>
      </dsp:txXfrm>
    </dsp:sp>
    <dsp:sp modelId="{F95CF657-D66E-4EEF-B8C5-B469819386FA}">
      <dsp:nvSpPr>
        <dsp:cNvPr id="0" name=""/>
        <dsp:cNvSpPr/>
      </dsp:nvSpPr>
      <dsp:spPr>
        <a:xfrm rot="5400000">
          <a:off x="5620961" y="413118"/>
          <a:ext cx="607725" cy="312658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Administrator</a:t>
          </a:r>
          <a:endParaRPr lang="de-DE" sz="2400" kern="1200" dirty="0"/>
        </a:p>
      </dsp:txBody>
      <dsp:txXfrm rot="-5400000">
        <a:off x="4361531" y="1702216"/>
        <a:ext cx="3096920" cy="548391"/>
      </dsp:txXfrm>
    </dsp:sp>
    <dsp:sp modelId="{91E9BEB9-35CC-4393-A10B-2C3E1EDEBEA4}">
      <dsp:nvSpPr>
        <dsp:cNvPr id="0" name=""/>
        <dsp:cNvSpPr/>
      </dsp:nvSpPr>
      <dsp:spPr>
        <a:xfrm>
          <a:off x="714" y="1596584"/>
          <a:ext cx="4360815" cy="759656"/>
        </a:xfrm>
        <a:prstGeom prst="round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Sinthujan</a:t>
          </a:r>
          <a:r>
            <a:rPr lang="de-DE" sz="2800" b="0" i="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 </a:t>
          </a:r>
          <a:r>
            <a:rPr lang="de-DE" sz="2800" b="0" i="0" kern="120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Thanabalasingam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1633667"/>
        <a:ext cx="4286649" cy="685490"/>
      </dsp:txXfrm>
    </dsp:sp>
    <dsp:sp modelId="{79E16985-0335-47BF-8837-0683EF529F5C}">
      <dsp:nvSpPr>
        <dsp:cNvPr id="0" name=""/>
        <dsp:cNvSpPr/>
      </dsp:nvSpPr>
      <dsp:spPr>
        <a:xfrm rot="5400000">
          <a:off x="5594019" y="1213322"/>
          <a:ext cx="607725" cy="3154799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Testerin</a:t>
          </a:r>
          <a:endParaRPr lang="de-DE" sz="2400" kern="1200" dirty="0"/>
        </a:p>
      </dsp:txBody>
      <dsp:txXfrm rot="-5400000">
        <a:off x="4320483" y="2516526"/>
        <a:ext cx="3125132" cy="548391"/>
      </dsp:txXfrm>
    </dsp:sp>
    <dsp:sp modelId="{3091AB94-1016-4C43-B98E-22E4A83140CD}">
      <dsp:nvSpPr>
        <dsp:cNvPr id="0" name=""/>
        <dsp:cNvSpPr/>
      </dsp:nvSpPr>
      <dsp:spPr>
        <a:xfrm>
          <a:off x="714" y="2394223"/>
          <a:ext cx="2695979" cy="759656"/>
        </a:xfrm>
        <a:prstGeom prst="round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37797" y="2431306"/>
        <a:ext cx="2621813" cy="685490"/>
      </dsp:txXfrm>
    </dsp:sp>
    <dsp:sp modelId="{EC93CE81-FEC1-48EB-AB55-987D1678FA0C}">
      <dsp:nvSpPr>
        <dsp:cNvPr id="0" name=""/>
        <dsp:cNvSpPr/>
      </dsp:nvSpPr>
      <dsp:spPr>
        <a:xfrm rot="5400000">
          <a:off x="5620943" y="2019215"/>
          <a:ext cx="607725" cy="312658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Sekretärin</a:t>
          </a:r>
          <a:endParaRPr lang="de-DE" sz="2400" kern="1200" dirty="0"/>
        </a:p>
      </dsp:txBody>
      <dsp:txXfrm rot="-5400000">
        <a:off x="4361513" y="3308313"/>
        <a:ext cx="3096920" cy="548391"/>
      </dsp:txXfrm>
    </dsp:sp>
    <dsp:sp modelId="{8132B01A-7AD9-4024-9081-82C67273AF7A}">
      <dsp:nvSpPr>
        <dsp:cNvPr id="0" name=""/>
        <dsp:cNvSpPr/>
      </dsp:nvSpPr>
      <dsp:spPr>
        <a:xfrm>
          <a:off x="714" y="2395576"/>
          <a:ext cx="4360797" cy="759656"/>
        </a:xfrm>
        <a:prstGeom prst="roundRect">
          <a:avLst/>
        </a:prstGeom>
        <a:gradFill rotWithShape="0">
          <a:gsLst>
            <a:gs pos="0">
              <a:srgbClr val="FF9966"/>
            </a:gs>
            <a:gs pos="50000">
              <a:srgbClr val="FF9966">
                <a:lumMod val="46000"/>
                <a:lumOff val="54000"/>
              </a:srgbClr>
            </a:gs>
            <a:gs pos="100000">
              <a:srgbClr val="FF0000">
                <a:lumMod val="5000"/>
                <a:lumOff val="95000"/>
              </a:srgb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Stephanie Schöne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2432659"/>
        <a:ext cx="4286631" cy="685490"/>
      </dsp:txXfrm>
    </dsp:sp>
    <dsp:sp modelId="{53527C20-E21B-447F-956C-91B665EFB7A3}">
      <dsp:nvSpPr>
        <dsp:cNvPr id="0" name=""/>
        <dsp:cNvSpPr/>
      </dsp:nvSpPr>
      <dsp:spPr>
        <a:xfrm>
          <a:off x="714" y="3198723"/>
          <a:ext cx="4360800" cy="759656"/>
        </a:xfrm>
        <a:prstGeom prst="roundRect">
          <a:avLst/>
        </a:prstGeom>
        <a:gradFill rotWithShape="0">
          <a:gsLst>
            <a:gs pos="0">
              <a:srgbClr val="FFFF00"/>
            </a:gs>
            <a:gs pos="64999">
              <a:srgbClr val="FFFF00">
                <a:lumMod val="48000"/>
                <a:lumOff val="52000"/>
              </a:srgbClr>
            </a:gs>
            <a:gs pos="100000">
              <a:srgbClr val="FFFF00">
                <a:lumMod val="30000"/>
                <a:lumOff val="70000"/>
              </a:srgbClr>
            </a:gs>
          </a:gsLst>
          <a:lin ang="5400000" scaled="0"/>
        </a:gradFill>
        <a:ln w="25400" cap="flat" cmpd="sng" algn="ctr"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Brit Handrick</a:t>
          </a:r>
          <a:endParaRPr lang="de-DE" sz="28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7797" y="3235806"/>
        <a:ext cx="4286634" cy="68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6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4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4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6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9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99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85C3-8723-4E70-A163-EF92480D34DB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C14F-24EE-4550-AEF6-3429395EE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2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uschmais/jqassistant/blob/master/examples/rules/naming/jqassistant/controller.x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43608" y="908720"/>
            <a:ext cx="532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Zwischenpräsentation</a:t>
            </a:r>
            <a:endParaRPr lang="de-DE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43608" y="2636912"/>
            <a:ext cx="362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SWT Projekt 2014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Kunde: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buschmais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GbR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jQAssistant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Projektname JRMDS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Seite </a:t>
            </a:r>
            <a:r>
              <a:rPr lang="de-DE" sz="1200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7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Seite </a:t>
            </a:r>
            <a:r>
              <a:rPr lang="de-DE" sz="1200" dirty="0" smtClean="0"/>
              <a:t>2</a:t>
            </a: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567006718"/>
              </p:ext>
            </p:extLst>
          </p:nvPr>
        </p:nvGraphicFramePr>
        <p:xfrm>
          <a:off x="395536" y="334718"/>
          <a:ext cx="7488832" cy="475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8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</a:t>
            </a:r>
            <a:r>
              <a:rPr lang="de-DE" sz="1200" dirty="0" smtClean="0"/>
              <a:t>Seite 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42344" y="548680"/>
            <a:ext cx="370473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Unsere Stärken: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Teamfähigkeit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Enthusiasmus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Realistische Zielsetzungen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Freude am Erlernen neuer Dinge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2344" y="2636912"/>
            <a:ext cx="715189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Unsere Schwächen: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Hohe Einarbeitungszeiten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Technische Schwierigkeiten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Terminfindungen durch unterschiedliche </a:t>
            </a:r>
            <a:r>
              <a:rPr lang="de-DE" dirty="0" smtClean="0"/>
              <a:t>Lebenssituationen schwierig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Verständnisschwierigkeiten der Umsetzungsmöglichkeiten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618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</a:t>
            </a:r>
            <a:r>
              <a:rPr lang="de-DE" sz="1200" dirty="0" smtClean="0"/>
              <a:t>Seite 4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42344" y="548680"/>
            <a:ext cx="8246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Projekt „</a:t>
            </a:r>
            <a:r>
              <a:rPr lang="de-DE" sz="3200" b="1" dirty="0" err="1" smtClean="0"/>
              <a:t>JQAssistant</a:t>
            </a:r>
            <a:r>
              <a:rPr lang="de-DE" sz="3200" b="1" dirty="0" smtClean="0"/>
              <a:t>“ der Firma </a:t>
            </a:r>
            <a:r>
              <a:rPr lang="de-DE" sz="3200" b="1" dirty="0" err="1" smtClean="0"/>
              <a:t>buschmais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GbR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442344" y="1436583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buschmais</a:t>
            </a:r>
            <a:r>
              <a:rPr lang="de-DE" dirty="0"/>
              <a:t> </a:t>
            </a:r>
            <a:r>
              <a:rPr lang="de-DE" dirty="0" err="1"/>
              <a:t>GbR</a:t>
            </a:r>
            <a:r>
              <a:rPr lang="de-DE" dirty="0"/>
              <a:t> bietet mit dem Open-Source-Werkzeug "</a:t>
            </a:r>
            <a:r>
              <a:rPr lang="de-DE" dirty="0" err="1"/>
              <a:t>jQAssistant</a:t>
            </a:r>
            <a:r>
              <a:rPr lang="de-DE" dirty="0"/>
              <a:t>" eine flexible Lösung an, um bei der Implementierung von Softwareprojekten die Definition von Regeln, u.a. einheitliche Namenskonventionen und Strukturierung von Modulen/Programmteilen, festzulegen und deren Einhaltung während der Umsetzung kontinuierlich zu überwachen. Dafür werden die Strukturen eines gesamten Softwareprojektes eingelesen und in einer </a:t>
            </a:r>
            <a:r>
              <a:rPr lang="de-DE" dirty="0" err="1"/>
              <a:t>Graphendatenbank</a:t>
            </a:r>
            <a:r>
              <a:rPr lang="de-DE" dirty="0"/>
              <a:t> (Neo4j) abgespeichert, um diese dann mithilfe der Abfragesprache "</a:t>
            </a:r>
            <a:r>
              <a:rPr lang="de-DE" dirty="0" err="1"/>
              <a:t>Cypher</a:t>
            </a:r>
            <a:r>
              <a:rPr lang="de-DE" dirty="0"/>
              <a:t>" zu analysieren und auszuwerten. Die dafür nötigen Regeln sind derzeit als </a:t>
            </a:r>
            <a:r>
              <a:rPr lang="de-DE" dirty="0" err="1"/>
              <a:t>Cypher-Queries</a:t>
            </a:r>
            <a:r>
              <a:rPr lang="de-DE" dirty="0"/>
              <a:t> in XML-Dateien gespeichert und werden zurzeit manuell gepflegt.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	        </a:t>
            </a:r>
            <a:r>
              <a:rPr lang="de-DE" dirty="0" smtClean="0">
                <a:hlinkClick r:id="rId4"/>
              </a:rPr>
              <a:t>Beispiel </a:t>
            </a:r>
            <a:r>
              <a:rPr lang="de-DE" dirty="0" err="1" smtClean="0">
                <a:hlinkClick r:id="rId4"/>
              </a:rPr>
              <a:t>Rule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3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Seite </a:t>
            </a:r>
            <a:r>
              <a:rPr lang="de-DE" sz="1200" dirty="0" smtClean="0"/>
              <a:t>5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620688"/>
            <a:ext cx="864095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Aufgabenstellung</a:t>
            </a:r>
          </a:p>
          <a:p>
            <a:endParaRPr lang="de-DE" sz="2000" dirty="0"/>
          </a:p>
          <a:p>
            <a:r>
              <a:rPr lang="de-DE" dirty="0"/>
              <a:t>Vereinfachung der Bearbeitung und Administration von Regeln, welche in dem Open-Source-Projekt der Firma </a:t>
            </a:r>
            <a:r>
              <a:rPr lang="de-DE" dirty="0" err="1"/>
              <a:t>buschmais</a:t>
            </a:r>
            <a:r>
              <a:rPr lang="de-DE" dirty="0"/>
              <a:t> </a:t>
            </a:r>
            <a:r>
              <a:rPr lang="de-DE" dirty="0" err="1"/>
              <a:t>GbR</a:t>
            </a:r>
            <a:r>
              <a:rPr lang="de-DE" dirty="0"/>
              <a:t> namens „</a:t>
            </a:r>
            <a:r>
              <a:rPr lang="de-DE" dirty="0" err="1"/>
              <a:t>jQAssistant</a:t>
            </a:r>
            <a:r>
              <a:rPr lang="de-DE" dirty="0"/>
              <a:t>“ verwendet werden, um die Softwarequalität zu überprüfen und während des Projektaufbaus zu überwachen. </a:t>
            </a:r>
          </a:p>
          <a:p>
            <a:r>
              <a:rPr lang="de-DE" dirty="0"/>
              <a:t>Um die Benutzerfreundlichkeit zu erreichen, wird eine zentrale Verwaltung über </a:t>
            </a:r>
            <a:r>
              <a:rPr lang="de-DE" dirty="0" err="1"/>
              <a:t>Repositories</a:t>
            </a:r>
            <a:r>
              <a:rPr lang="de-DE" dirty="0"/>
              <a:t> angestrebt.</a:t>
            </a:r>
          </a:p>
          <a:p>
            <a:r>
              <a:rPr lang="de-DE" dirty="0"/>
              <a:t>Die Benutzer können von beliebig vielen Arbeitsplätzen mittels eines Browsers Regeln verwalten, darunter:</a:t>
            </a:r>
          </a:p>
          <a:p>
            <a:r>
              <a:rPr lang="de-DE" dirty="0"/>
              <a:t>Hinzufügen, suchen, löschen von Regeln, einbinden externer </a:t>
            </a:r>
            <a:r>
              <a:rPr lang="de-DE" dirty="0" err="1"/>
              <a:t>Repositories</a:t>
            </a:r>
            <a:r>
              <a:rPr lang="de-DE" dirty="0"/>
              <a:t> und zuweisen von </a:t>
            </a:r>
            <a:r>
              <a:rPr lang="de-DE" dirty="0" err="1"/>
              <a:t>Zusammengehörigkeiten</a:t>
            </a:r>
            <a:r>
              <a:rPr lang="de-DE" dirty="0"/>
              <a:t>.</a:t>
            </a:r>
          </a:p>
          <a:p>
            <a:r>
              <a:rPr lang="de-DE" dirty="0"/>
              <a:t>Eine Benutzerverwaltung wird mit eingearbeitet.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4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82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Seite </a:t>
            </a:r>
            <a:r>
              <a:rPr lang="de-DE" sz="1200" dirty="0" smtClean="0"/>
              <a:t>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240611"/>
            <a:ext cx="9144000" cy="384457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82837" y="692696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Entwurfsklassendiagramm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Seite </a:t>
            </a:r>
            <a:r>
              <a:rPr lang="de-DE" sz="1200" dirty="0" smtClean="0"/>
              <a:t>7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382206"/>
            <a:ext cx="6201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Zusammenfassung bisheriger Stand:</a:t>
            </a:r>
          </a:p>
          <a:p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1844824"/>
            <a:ext cx="66116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Analysephase erfolgreich beendet, dennoch Optimierung im Blick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Grundstruktur der Anwendung im Prototyp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Einbindung Neo4j und kleine Testdaten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Webstruktur optimiert durch </a:t>
            </a:r>
            <a:r>
              <a:rPr lang="de-DE" dirty="0" err="1" smtClean="0"/>
              <a:t>Thymeleaf</a:t>
            </a:r>
            <a:r>
              <a:rPr lang="de-DE" dirty="0" smtClean="0"/>
              <a:t> Fragmente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Suchfunktion mit Autovervollständigung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Validierung der XML Dateien gegen die .</a:t>
            </a:r>
            <a:r>
              <a:rPr lang="de-DE" dirty="0" err="1" smtClean="0"/>
              <a:t>xsd</a:t>
            </a:r>
            <a:r>
              <a:rPr lang="de-DE" dirty="0" smtClean="0"/>
              <a:t> von </a:t>
            </a:r>
            <a:r>
              <a:rPr lang="de-DE" dirty="0" err="1" smtClean="0"/>
              <a:t>jQAssistant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4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70" y="-6152535"/>
            <a:ext cx="9197870" cy="1301053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360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411" y="6453336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24.11.14   Seite </a:t>
            </a:r>
            <a:r>
              <a:rPr lang="de-DE" sz="1200" dirty="0" smtClean="0"/>
              <a:t>8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33745" y="1682805"/>
            <a:ext cx="4022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/>
              <a:t>Wir stehen Ihnen gern für </a:t>
            </a:r>
          </a:p>
          <a:p>
            <a:pPr algn="ctr"/>
            <a:r>
              <a:rPr lang="de-DE" sz="2800" dirty="0" smtClean="0"/>
              <a:t>Fragen zur Verfügung.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74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Bildschirmpräsentation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Handrick</dc:creator>
  <cp:lastModifiedBy>Lars Handrick</cp:lastModifiedBy>
  <cp:revision>16</cp:revision>
  <dcterms:created xsi:type="dcterms:W3CDTF">2014-11-24T09:30:31Z</dcterms:created>
  <dcterms:modified xsi:type="dcterms:W3CDTF">2014-11-24T13:56:12Z</dcterms:modified>
</cp:coreProperties>
</file>