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76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D1D5F-D125-4BCE-98AB-AA96CE29EBB1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6DBE9706-15F9-41E9-8117-68AB64291D31}">
      <dgm:prSet phldrT="[文本]"/>
      <dgm:spPr/>
      <dgm:t>
        <a:bodyPr/>
        <a:lstStyle/>
        <a:p>
          <a:r>
            <a:rPr lang="en-US" dirty="0"/>
            <a:t>1930</a:t>
          </a:r>
          <a:r>
            <a:rPr lang="en-US" altLang="zh-CN" dirty="0"/>
            <a:t>s</a:t>
          </a:r>
          <a:endParaRPr lang="en-US" dirty="0"/>
        </a:p>
      </dgm:t>
    </dgm:pt>
    <dgm:pt modelId="{33813B12-F383-40E9-896C-AF52A12D5922}" type="parTrans" cxnId="{4E0A19CF-4975-460E-AA08-09AE1E33FA3B}">
      <dgm:prSet/>
      <dgm:spPr/>
      <dgm:t>
        <a:bodyPr/>
        <a:lstStyle/>
        <a:p>
          <a:endParaRPr lang="en-US"/>
        </a:p>
      </dgm:t>
    </dgm:pt>
    <dgm:pt modelId="{9CBAF36E-70A5-4941-848B-E6C70128568D}" type="sibTrans" cxnId="{4E0A19CF-4975-460E-AA08-09AE1E33FA3B}">
      <dgm:prSet/>
      <dgm:spPr/>
      <dgm:t>
        <a:bodyPr/>
        <a:lstStyle/>
        <a:p>
          <a:endParaRPr lang="en-US"/>
        </a:p>
      </dgm:t>
    </dgm:pt>
    <dgm:pt modelId="{B44A8229-81C3-4B0C-8311-1BC0A419160E}">
      <dgm:prSet phldrT="[文本]"/>
      <dgm:spPr/>
      <dgm:t>
        <a:bodyPr/>
        <a:lstStyle/>
        <a:p>
          <a:r>
            <a:rPr lang="en-US" dirty="0"/>
            <a:t>1950s</a:t>
          </a:r>
        </a:p>
      </dgm:t>
    </dgm:pt>
    <dgm:pt modelId="{B64740EB-1D50-417D-B751-51CF1816184B}" type="parTrans" cxnId="{6182BA94-845E-4377-A280-3AF3CE331461}">
      <dgm:prSet/>
      <dgm:spPr/>
      <dgm:t>
        <a:bodyPr/>
        <a:lstStyle/>
        <a:p>
          <a:endParaRPr lang="en-US"/>
        </a:p>
      </dgm:t>
    </dgm:pt>
    <dgm:pt modelId="{B480BB39-80BE-4ACA-9ED4-5C713E6B569D}" type="sibTrans" cxnId="{6182BA94-845E-4377-A280-3AF3CE331461}">
      <dgm:prSet/>
      <dgm:spPr/>
      <dgm:t>
        <a:bodyPr/>
        <a:lstStyle/>
        <a:p>
          <a:endParaRPr lang="en-US"/>
        </a:p>
      </dgm:t>
    </dgm:pt>
    <dgm:pt modelId="{ACC9F065-4DBD-44E0-BB87-314BC728F59C}">
      <dgm:prSet phldrT="[文本]"/>
      <dgm:spPr/>
      <dgm:t>
        <a:bodyPr/>
        <a:lstStyle/>
        <a:p>
          <a:r>
            <a:rPr lang="en-US" dirty="0"/>
            <a:t>1970</a:t>
          </a:r>
        </a:p>
      </dgm:t>
    </dgm:pt>
    <dgm:pt modelId="{5C4CA50A-E585-46C1-90A0-3A9433B12A19}" type="parTrans" cxnId="{2BBC0EDA-625D-4215-82C2-0EFF5DA7B71D}">
      <dgm:prSet/>
      <dgm:spPr/>
      <dgm:t>
        <a:bodyPr/>
        <a:lstStyle/>
        <a:p>
          <a:endParaRPr lang="en-US"/>
        </a:p>
      </dgm:t>
    </dgm:pt>
    <dgm:pt modelId="{6895BB0F-AB07-4B8D-BCE8-4DAA688A8D1E}" type="sibTrans" cxnId="{2BBC0EDA-625D-4215-82C2-0EFF5DA7B71D}">
      <dgm:prSet/>
      <dgm:spPr/>
      <dgm:t>
        <a:bodyPr/>
        <a:lstStyle/>
        <a:p>
          <a:endParaRPr lang="en-US"/>
        </a:p>
      </dgm:t>
    </dgm:pt>
    <dgm:pt modelId="{616004B9-5D29-4355-8DED-53026D507F58}">
      <dgm:prSet phldrT="[文本]"/>
      <dgm:spPr/>
      <dgm:t>
        <a:bodyPr/>
        <a:lstStyle/>
        <a:p>
          <a:r>
            <a:rPr lang="en-US" dirty="0"/>
            <a:t>1975</a:t>
          </a:r>
        </a:p>
      </dgm:t>
    </dgm:pt>
    <dgm:pt modelId="{21BF0BBE-7CB2-4CC3-AF77-53A4D5BC3BEA}" type="parTrans" cxnId="{6983E9F9-95C6-4FDB-B061-64F1DEA21262}">
      <dgm:prSet/>
      <dgm:spPr/>
      <dgm:t>
        <a:bodyPr/>
        <a:lstStyle/>
        <a:p>
          <a:endParaRPr lang="en-US"/>
        </a:p>
      </dgm:t>
    </dgm:pt>
    <dgm:pt modelId="{3106997B-B708-4F1A-BA59-5D37375104E6}" type="sibTrans" cxnId="{6983E9F9-95C6-4FDB-B061-64F1DEA21262}">
      <dgm:prSet/>
      <dgm:spPr/>
      <dgm:t>
        <a:bodyPr/>
        <a:lstStyle/>
        <a:p>
          <a:endParaRPr lang="en-US"/>
        </a:p>
      </dgm:t>
    </dgm:pt>
    <dgm:pt modelId="{6C6D9220-D551-42CE-8BCA-728EC9048458}">
      <dgm:prSet phldrT="[文本]"/>
      <dgm:spPr/>
      <dgm:t>
        <a:bodyPr/>
        <a:lstStyle/>
        <a:p>
          <a:r>
            <a:rPr lang="en-US" dirty="0"/>
            <a:t>1990s</a:t>
          </a:r>
        </a:p>
      </dgm:t>
    </dgm:pt>
    <dgm:pt modelId="{36B4A96B-51C3-4558-9C65-D693E3999AC2}" type="parTrans" cxnId="{AE84C07A-3AB9-4F48-98F0-3CE5B91C60A6}">
      <dgm:prSet/>
      <dgm:spPr/>
      <dgm:t>
        <a:bodyPr/>
        <a:lstStyle/>
        <a:p>
          <a:endParaRPr lang="en-US"/>
        </a:p>
      </dgm:t>
    </dgm:pt>
    <dgm:pt modelId="{FDA8D982-4A00-4A25-B3D8-6C1782570E48}" type="sibTrans" cxnId="{AE84C07A-3AB9-4F48-98F0-3CE5B91C60A6}">
      <dgm:prSet/>
      <dgm:spPr/>
      <dgm:t>
        <a:bodyPr/>
        <a:lstStyle/>
        <a:p>
          <a:endParaRPr lang="en-US"/>
        </a:p>
      </dgm:t>
    </dgm:pt>
    <dgm:pt modelId="{CB9BD624-D143-4E17-9F1E-D0911617BC40}">
      <dgm:prSet phldrT="[文本]"/>
      <dgm:spPr/>
      <dgm:t>
        <a:bodyPr/>
        <a:lstStyle/>
        <a:p>
          <a:r>
            <a:rPr lang="en-US" dirty="0"/>
            <a:t>2000s</a:t>
          </a:r>
        </a:p>
      </dgm:t>
    </dgm:pt>
    <dgm:pt modelId="{67406C37-F9B9-4D34-B4A0-E705631E313C}" type="parTrans" cxnId="{9DAA4578-1FD1-482C-91C1-29786093F342}">
      <dgm:prSet/>
      <dgm:spPr/>
      <dgm:t>
        <a:bodyPr/>
        <a:lstStyle/>
        <a:p>
          <a:endParaRPr lang="en-US"/>
        </a:p>
      </dgm:t>
    </dgm:pt>
    <dgm:pt modelId="{B8E5B52B-3184-4285-8553-A74527355E4D}" type="sibTrans" cxnId="{9DAA4578-1FD1-482C-91C1-29786093F342}">
      <dgm:prSet/>
      <dgm:spPr/>
      <dgm:t>
        <a:bodyPr/>
        <a:lstStyle/>
        <a:p>
          <a:endParaRPr lang="en-US"/>
        </a:p>
      </dgm:t>
    </dgm:pt>
    <dgm:pt modelId="{E377CC47-7456-4741-8DE0-D2115AF8B963}">
      <dgm:prSet phldrT="[文本]"/>
      <dgm:spPr/>
      <dgm:t>
        <a:bodyPr/>
        <a:lstStyle/>
        <a:p>
          <a:r>
            <a:rPr lang="en-US" dirty="0"/>
            <a:t>2010S</a:t>
          </a:r>
        </a:p>
      </dgm:t>
    </dgm:pt>
    <dgm:pt modelId="{21711FDB-9C04-4A12-A074-D8D6E503515E}" type="parTrans" cxnId="{BF5F9B73-6CB0-4952-89A2-F25B77D697AA}">
      <dgm:prSet/>
      <dgm:spPr/>
      <dgm:t>
        <a:bodyPr/>
        <a:lstStyle/>
        <a:p>
          <a:endParaRPr lang="en-US"/>
        </a:p>
      </dgm:t>
    </dgm:pt>
    <dgm:pt modelId="{DB2A4511-317B-4B62-BE4D-BB5552C4306A}" type="sibTrans" cxnId="{BF5F9B73-6CB0-4952-89A2-F25B77D697AA}">
      <dgm:prSet/>
      <dgm:spPr/>
      <dgm:t>
        <a:bodyPr/>
        <a:lstStyle/>
        <a:p>
          <a:endParaRPr lang="en-US"/>
        </a:p>
      </dgm:t>
    </dgm:pt>
    <dgm:pt modelId="{EDE83BAE-EFE0-4B59-8BC1-EB2AE258CDB3}" type="pres">
      <dgm:prSet presAssocID="{4D3D1D5F-D125-4BCE-98AB-AA96CE29EBB1}" presName="Name0" presStyleCnt="0">
        <dgm:presLayoutVars>
          <dgm:dir/>
          <dgm:resizeHandles val="exact"/>
        </dgm:presLayoutVars>
      </dgm:prSet>
      <dgm:spPr/>
    </dgm:pt>
    <dgm:pt modelId="{E4BD661E-6B10-4ECA-A545-3F7F04F0B882}" type="pres">
      <dgm:prSet presAssocID="{6DBE9706-15F9-41E9-8117-68AB64291D31}" presName="parTxOnly" presStyleLbl="node1" presStyleIdx="0" presStyleCnt="7">
        <dgm:presLayoutVars>
          <dgm:bulletEnabled val="1"/>
        </dgm:presLayoutVars>
      </dgm:prSet>
      <dgm:spPr/>
    </dgm:pt>
    <dgm:pt modelId="{D8F42ACD-4992-4A05-8122-1917B6742F29}" type="pres">
      <dgm:prSet presAssocID="{9CBAF36E-70A5-4941-848B-E6C70128568D}" presName="parSpace" presStyleCnt="0"/>
      <dgm:spPr/>
    </dgm:pt>
    <dgm:pt modelId="{12F091CE-03F8-4880-BC0F-287B2BB1ECD4}" type="pres">
      <dgm:prSet presAssocID="{B44A8229-81C3-4B0C-8311-1BC0A419160E}" presName="parTxOnly" presStyleLbl="node1" presStyleIdx="1" presStyleCnt="7">
        <dgm:presLayoutVars>
          <dgm:bulletEnabled val="1"/>
        </dgm:presLayoutVars>
      </dgm:prSet>
      <dgm:spPr/>
    </dgm:pt>
    <dgm:pt modelId="{0A230CC3-F0C6-41BD-9BFB-58091D96E8DF}" type="pres">
      <dgm:prSet presAssocID="{B480BB39-80BE-4ACA-9ED4-5C713E6B569D}" presName="parSpace" presStyleCnt="0"/>
      <dgm:spPr/>
    </dgm:pt>
    <dgm:pt modelId="{82C31AC2-60A2-4404-B21B-4494BD7904CE}" type="pres">
      <dgm:prSet presAssocID="{ACC9F065-4DBD-44E0-BB87-314BC728F59C}" presName="parTxOnly" presStyleLbl="node1" presStyleIdx="2" presStyleCnt="7">
        <dgm:presLayoutVars>
          <dgm:bulletEnabled val="1"/>
        </dgm:presLayoutVars>
      </dgm:prSet>
      <dgm:spPr/>
    </dgm:pt>
    <dgm:pt modelId="{A2EE29EA-4D13-43E1-AED8-0C833FE2F91A}" type="pres">
      <dgm:prSet presAssocID="{6895BB0F-AB07-4B8D-BCE8-4DAA688A8D1E}" presName="parSpace" presStyleCnt="0"/>
      <dgm:spPr/>
    </dgm:pt>
    <dgm:pt modelId="{42B156CB-F2B8-4333-BCA4-A30C1BCB9D9E}" type="pres">
      <dgm:prSet presAssocID="{616004B9-5D29-4355-8DED-53026D507F58}" presName="parTxOnly" presStyleLbl="node1" presStyleIdx="3" presStyleCnt="7">
        <dgm:presLayoutVars>
          <dgm:bulletEnabled val="1"/>
        </dgm:presLayoutVars>
      </dgm:prSet>
      <dgm:spPr/>
    </dgm:pt>
    <dgm:pt modelId="{C030EDAB-B29F-40D1-ABE0-CEC8AF85CD0D}" type="pres">
      <dgm:prSet presAssocID="{3106997B-B708-4F1A-BA59-5D37375104E6}" presName="parSpace" presStyleCnt="0"/>
      <dgm:spPr/>
    </dgm:pt>
    <dgm:pt modelId="{03BCD34B-F0B4-4585-BF4E-E795D1B09D2D}" type="pres">
      <dgm:prSet presAssocID="{6C6D9220-D551-42CE-8BCA-728EC9048458}" presName="parTxOnly" presStyleLbl="node1" presStyleIdx="4" presStyleCnt="7" custScaleX="275722">
        <dgm:presLayoutVars>
          <dgm:bulletEnabled val="1"/>
        </dgm:presLayoutVars>
      </dgm:prSet>
      <dgm:spPr/>
    </dgm:pt>
    <dgm:pt modelId="{753777A6-8BE0-423B-9D03-DBDEBB391CA2}" type="pres">
      <dgm:prSet presAssocID="{FDA8D982-4A00-4A25-B3D8-6C1782570E48}" presName="parSpace" presStyleCnt="0"/>
      <dgm:spPr/>
    </dgm:pt>
    <dgm:pt modelId="{411C9706-FF1F-4E9E-92F6-4C8ECAB07164}" type="pres">
      <dgm:prSet presAssocID="{CB9BD624-D143-4E17-9F1E-D0911617BC40}" presName="parTxOnly" presStyleLbl="node1" presStyleIdx="5" presStyleCnt="7">
        <dgm:presLayoutVars>
          <dgm:bulletEnabled val="1"/>
        </dgm:presLayoutVars>
      </dgm:prSet>
      <dgm:spPr/>
    </dgm:pt>
    <dgm:pt modelId="{FD698FF6-C0DF-44A0-A1F0-82990532F3A9}" type="pres">
      <dgm:prSet presAssocID="{B8E5B52B-3184-4285-8553-A74527355E4D}" presName="parSpace" presStyleCnt="0"/>
      <dgm:spPr/>
    </dgm:pt>
    <dgm:pt modelId="{BD41C12B-DFF3-4BA5-9E25-4160AD3F35A5}" type="pres">
      <dgm:prSet presAssocID="{E377CC47-7456-4741-8DE0-D2115AF8B963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467E10B-5A4E-4353-BC65-DE48A11EA948}" type="presOf" srcId="{616004B9-5D29-4355-8DED-53026D507F58}" destId="{42B156CB-F2B8-4333-BCA4-A30C1BCB9D9E}" srcOrd="0" destOrd="0" presId="urn:microsoft.com/office/officeart/2005/8/layout/hChevron3"/>
    <dgm:cxn modelId="{9B43CD1F-AB35-4151-B888-8FF6473F6B17}" type="presOf" srcId="{ACC9F065-4DBD-44E0-BB87-314BC728F59C}" destId="{82C31AC2-60A2-4404-B21B-4494BD7904CE}" srcOrd="0" destOrd="0" presId="urn:microsoft.com/office/officeart/2005/8/layout/hChevron3"/>
    <dgm:cxn modelId="{BF5F9B73-6CB0-4952-89A2-F25B77D697AA}" srcId="{4D3D1D5F-D125-4BCE-98AB-AA96CE29EBB1}" destId="{E377CC47-7456-4741-8DE0-D2115AF8B963}" srcOrd="6" destOrd="0" parTransId="{21711FDB-9C04-4A12-A074-D8D6E503515E}" sibTransId="{DB2A4511-317B-4B62-BE4D-BB5552C4306A}"/>
    <dgm:cxn modelId="{A2E76455-9F89-4729-B3EE-15ECC05FD1A4}" type="presOf" srcId="{6C6D9220-D551-42CE-8BCA-728EC9048458}" destId="{03BCD34B-F0B4-4585-BF4E-E795D1B09D2D}" srcOrd="0" destOrd="0" presId="urn:microsoft.com/office/officeart/2005/8/layout/hChevron3"/>
    <dgm:cxn modelId="{9DAA4578-1FD1-482C-91C1-29786093F342}" srcId="{4D3D1D5F-D125-4BCE-98AB-AA96CE29EBB1}" destId="{CB9BD624-D143-4E17-9F1E-D0911617BC40}" srcOrd="5" destOrd="0" parTransId="{67406C37-F9B9-4D34-B4A0-E705631E313C}" sibTransId="{B8E5B52B-3184-4285-8553-A74527355E4D}"/>
    <dgm:cxn modelId="{AE84C07A-3AB9-4F48-98F0-3CE5B91C60A6}" srcId="{4D3D1D5F-D125-4BCE-98AB-AA96CE29EBB1}" destId="{6C6D9220-D551-42CE-8BCA-728EC9048458}" srcOrd="4" destOrd="0" parTransId="{36B4A96B-51C3-4558-9C65-D693E3999AC2}" sibTransId="{FDA8D982-4A00-4A25-B3D8-6C1782570E48}"/>
    <dgm:cxn modelId="{6182BA94-845E-4377-A280-3AF3CE331461}" srcId="{4D3D1D5F-D125-4BCE-98AB-AA96CE29EBB1}" destId="{B44A8229-81C3-4B0C-8311-1BC0A419160E}" srcOrd="1" destOrd="0" parTransId="{B64740EB-1D50-417D-B751-51CF1816184B}" sibTransId="{B480BB39-80BE-4ACA-9ED4-5C713E6B569D}"/>
    <dgm:cxn modelId="{6EED7D95-10AD-4242-8B35-15E619D4FB13}" type="presOf" srcId="{4D3D1D5F-D125-4BCE-98AB-AA96CE29EBB1}" destId="{EDE83BAE-EFE0-4B59-8BC1-EB2AE258CDB3}" srcOrd="0" destOrd="0" presId="urn:microsoft.com/office/officeart/2005/8/layout/hChevron3"/>
    <dgm:cxn modelId="{4E0A19CF-4975-460E-AA08-09AE1E33FA3B}" srcId="{4D3D1D5F-D125-4BCE-98AB-AA96CE29EBB1}" destId="{6DBE9706-15F9-41E9-8117-68AB64291D31}" srcOrd="0" destOrd="0" parTransId="{33813B12-F383-40E9-896C-AF52A12D5922}" sibTransId="{9CBAF36E-70A5-4941-848B-E6C70128568D}"/>
    <dgm:cxn modelId="{23A3DED7-549A-439B-A9E7-E62D2916AA55}" type="presOf" srcId="{6DBE9706-15F9-41E9-8117-68AB64291D31}" destId="{E4BD661E-6B10-4ECA-A545-3F7F04F0B882}" srcOrd="0" destOrd="0" presId="urn:microsoft.com/office/officeart/2005/8/layout/hChevron3"/>
    <dgm:cxn modelId="{2BBC0EDA-625D-4215-82C2-0EFF5DA7B71D}" srcId="{4D3D1D5F-D125-4BCE-98AB-AA96CE29EBB1}" destId="{ACC9F065-4DBD-44E0-BB87-314BC728F59C}" srcOrd="2" destOrd="0" parTransId="{5C4CA50A-E585-46C1-90A0-3A9433B12A19}" sibTransId="{6895BB0F-AB07-4B8D-BCE8-4DAA688A8D1E}"/>
    <dgm:cxn modelId="{D9B8C7E5-DC77-4F15-AC4C-C0E7F75D78C8}" type="presOf" srcId="{B44A8229-81C3-4B0C-8311-1BC0A419160E}" destId="{12F091CE-03F8-4880-BC0F-287B2BB1ECD4}" srcOrd="0" destOrd="0" presId="urn:microsoft.com/office/officeart/2005/8/layout/hChevron3"/>
    <dgm:cxn modelId="{96438BED-40C0-4DA7-896C-6179F31319D7}" type="presOf" srcId="{CB9BD624-D143-4E17-9F1E-D0911617BC40}" destId="{411C9706-FF1F-4E9E-92F6-4C8ECAB07164}" srcOrd="0" destOrd="0" presId="urn:microsoft.com/office/officeart/2005/8/layout/hChevron3"/>
    <dgm:cxn modelId="{BA40D5F1-B9DF-4C01-ADE2-97E16A33D9FC}" type="presOf" srcId="{E377CC47-7456-4741-8DE0-D2115AF8B963}" destId="{BD41C12B-DFF3-4BA5-9E25-4160AD3F35A5}" srcOrd="0" destOrd="0" presId="urn:microsoft.com/office/officeart/2005/8/layout/hChevron3"/>
    <dgm:cxn modelId="{6983E9F9-95C6-4FDB-B061-64F1DEA21262}" srcId="{4D3D1D5F-D125-4BCE-98AB-AA96CE29EBB1}" destId="{616004B9-5D29-4355-8DED-53026D507F58}" srcOrd="3" destOrd="0" parTransId="{21BF0BBE-7CB2-4CC3-AF77-53A4D5BC3BEA}" sibTransId="{3106997B-B708-4F1A-BA59-5D37375104E6}"/>
    <dgm:cxn modelId="{33902D5F-1A26-4F62-B0BC-A6B210AA0F27}" type="presParOf" srcId="{EDE83BAE-EFE0-4B59-8BC1-EB2AE258CDB3}" destId="{E4BD661E-6B10-4ECA-A545-3F7F04F0B882}" srcOrd="0" destOrd="0" presId="urn:microsoft.com/office/officeart/2005/8/layout/hChevron3"/>
    <dgm:cxn modelId="{3F8010DF-B0D1-4588-B9D4-A16C8515EEC3}" type="presParOf" srcId="{EDE83BAE-EFE0-4B59-8BC1-EB2AE258CDB3}" destId="{D8F42ACD-4992-4A05-8122-1917B6742F29}" srcOrd="1" destOrd="0" presId="urn:microsoft.com/office/officeart/2005/8/layout/hChevron3"/>
    <dgm:cxn modelId="{9ADAF59F-2C16-483B-B394-49DD35C64378}" type="presParOf" srcId="{EDE83BAE-EFE0-4B59-8BC1-EB2AE258CDB3}" destId="{12F091CE-03F8-4880-BC0F-287B2BB1ECD4}" srcOrd="2" destOrd="0" presId="urn:microsoft.com/office/officeart/2005/8/layout/hChevron3"/>
    <dgm:cxn modelId="{CF5F91EB-E68B-48EE-A081-65F400BE4437}" type="presParOf" srcId="{EDE83BAE-EFE0-4B59-8BC1-EB2AE258CDB3}" destId="{0A230CC3-F0C6-41BD-9BFB-58091D96E8DF}" srcOrd="3" destOrd="0" presId="urn:microsoft.com/office/officeart/2005/8/layout/hChevron3"/>
    <dgm:cxn modelId="{2115B1FE-AC35-4B93-8C9F-CA96C0E9A25E}" type="presParOf" srcId="{EDE83BAE-EFE0-4B59-8BC1-EB2AE258CDB3}" destId="{82C31AC2-60A2-4404-B21B-4494BD7904CE}" srcOrd="4" destOrd="0" presId="urn:microsoft.com/office/officeart/2005/8/layout/hChevron3"/>
    <dgm:cxn modelId="{9EB2BFA9-91EE-4D15-9B6D-D7A7188656DE}" type="presParOf" srcId="{EDE83BAE-EFE0-4B59-8BC1-EB2AE258CDB3}" destId="{A2EE29EA-4D13-43E1-AED8-0C833FE2F91A}" srcOrd="5" destOrd="0" presId="urn:microsoft.com/office/officeart/2005/8/layout/hChevron3"/>
    <dgm:cxn modelId="{8764B032-AB23-4757-9C01-8B4D7D92269B}" type="presParOf" srcId="{EDE83BAE-EFE0-4B59-8BC1-EB2AE258CDB3}" destId="{42B156CB-F2B8-4333-BCA4-A30C1BCB9D9E}" srcOrd="6" destOrd="0" presId="urn:microsoft.com/office/officeart/2005/8/layout/hChevron3"/>
    <dgm:cxn modelId="{DB46796D-10BA-4346-94C6-D01421104813}" type="presParOf" srcId="{EDE83BAE-EFE0-4B59-8BC1-EB2AE258CDB3}" destId="{C030EDAB-B29F-40D1-ABE0-CEC8AF85CD0D}" srcOrd="7" destOrd="0" presId="urn:microsoft.com/office/officeart/2005/8/layout/hChevron3"/>
    <dgm:cxn modelId="{BE67A4F0-5204-4B55-A87E-AA17C454AA67}" type="presParOf" srcId="{EDE83BAE-EFE0-4B59-8BC1-EB2AE258CDB3}" destId="{03BCD34B-F0B4-4585-BF4E-E795D1B09D2D}" srcOrd="8" destOrd="0" presId="urn:microsoft.com/office/officeart/2005/8/layout/hChevron3"/>
    <dgm:cxn modelId="{4F1C04F4-F888-4F92-8FDD-78BF582B10B7}" type="presParOf" srcId="{EDE83BAE-EFE0-4B59-8BC1-EB2AE258CDB3}" destId="{753777A6-8BE0-423B-9D03-DBDEBB391CA2}" srcOrd="9" destOrd="0" presId="urn:microsoft.com/office/officeart/2005/8/layout/hChevron3"/>
    <dgm:cxn modelId="{B58E529D-87FA-4930-A717-0735C8A3BEA6}" type="presParOf" srcId="{EDE83BAE-EFE0-4B59-8BC1-EB2AE258CDB3}" destId="{411C9706-FF1F-4E9E-92F6-4C8ECAB07164}" srcOrd="10" destOrd="0" presId="urn:microsoft.com/office/officeart/2005/8/layout/hChevron3"/>
    <dgm:cxn modelId="{1B5DB858-BCF4-4926-BE4A-954D85F02924}" type="presParOf" srcId="{EDE83BAE-EFE0-4B59-8BC1-EB2AE258CDB3}" destId="{FD698FF6-C0DF-44A0-A1F0-82990532F3A9}" srcOrd="11" destOrd="0" presId="urn:microsoft.com/office/officeart/2005/8/layout/hChevron3"/>
    <dgm:cxn modelId="{653145D8-8AA2-4413-819D-162ACC3E3CDD}" type="presParOf" srcId="{EDE83BAE-EFE0-4B59-8BC1-EB2AE258CDB3}" destId="{BD41C12B-DFF3-4BA5-9E25-4160AD3F35A5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D661E-6B10-4ECA-A545-3F7F04F0B882}">
      <dsp:nvSpPr>
        <dsp:cNvPr id="0" name=""/>
        <dsp:cNvSpPr/>
      </dsp:nvSpPr>
      <dsp:spPr>
        <a:xfrm>
          <a:off x="7827" y="40446"/>
          <a:ext cx="1122605" cy="44904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1930</a:t>
          </a:r>
          <a:r>
            <a:rPr lang="en-US" altLang="zh-CN" sz="1800" kern="1200" dirty="0"/>
            <a:t>s</a:t>
          </a:r>
          <a:endParaRPr lang="en-US" sz="1800" kern="1200" dirty="0"/>
        </a:p>
      </dsp:txBody>
      <dsp:txXfrm>
        <a:off x="7827" y="40446"/>
        <a:ext cx="1010345" cy="449042"/>
      </dsp:txXfrm>
    </dsp:sp>
    <dsp:sp modelId="{12F091CE-03F8-4880-BC0F-287B2BB1ECD4}">
      <dsp:nvSpPr>
        <dsp:cNvPr id="0" name=""/>
        <dsp:cNvSpPr/>
      </dsp:nvSpPr>
      <dsp:spPr>
        <a:xfrm>
          <a:off x="905911" y="40446"/>
          <a:ext cx="1122605" cy="44904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1950s</a:t>
          </a:r>
        </a:p>
      </dsp:txBody>
      <dsp:txXfrm>
        <a:off x="1130432" y="40446"/>
        <a:ext cx="673563" cy="449042"/>
      </dsp:txXfrm>
    </dsp:sp>
    <dsp:sp modelId="{82C31AC2-60A2-4404-B21B-4494BD7904CE}">
      <dsp:nvSpPr>
        <dsp:cNvPr id="0" name=""/>
        <dsp:cNvSpPr/>
      </dsp:nvSpPr>
      <dsp:spPr>
        <a:xfrm>
          <a:off x="1803995" y="40446"/>
          <a:ext cx="1122605" cy="44904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1970</a:t>
          </a:r>
        </a:p>
      </dsp:txBody>
      <dsp:txXfrm>
        <a:off x="2028516" y="40446"/>
        <a:ext cx="673563" cy="449042"/>
      </dsp:txXfrm>
    </dsp:sp>
    <dsp:sp modelId="{42B156CB-F2B8-4333-BCA4-A30C1BCB9D9E}">
      <dsp:nvSpPr>
        <dsp:cNvPr id="0" name=""/>
        <dsp:cNvSpPr/>
      </dsp:nvSpPr>
      <dsp:spPr>
        <a:xfrm>
          <a:off x="2702079" y="40446"/>
          <a:ext cx="1122605" cy="44904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1975</a:t>
          </a:r>
        </a:p>
      </dsp:txBody>
      <dsp:txXfrm>
        <a:off x="2926600" y="40446"/>
        <a:ext cx="673563" cy="449042"/>
      </dsp:txXfrm>
    </dsp:sp>
    <dsp:sp modelId="{03BCD34B-F0B4-4585-BF4E-E795D1B09D2D}">
      <dsp:nvSpPr>
        <dsp:cNvPr id="0" name=""/>
        <dsp:cNvSpPr/>
      </dsp:nvSpPr>
      <dsp:spPr>
        <a:xfrm>
          <a:off x="3600163" y="40446"/>
          <a:ext cx="3095269" cy="44904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1990s</a:t>
          </a:r>
        </a:p>
      </dsp:txBody>
      <dsp:txXfrm>
        <a:off x="3824684" y="40446"/>
        <a:ext cx="2646227" cy="449042"/>
      </dsp:txXfrm>
    </dsp:sp>
    <dsp:sp modelId="{411C9706-FF1F-4E9E-92F6-4C8ECAB07164}">
      <dsp:nvSpPr>
        <dsp:cNvPr id="0" name=""/>
        <dsp:cNvSpPr/>
      </dsp:nvSpPr>
      <dsp:spPr>
        <a:xfrm>
          <a:off x="6470912" y="40446"/>
          <a:ext cx="1122605" cy="44904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2000s</a:t>
          </a:r>
        </a:p>
      </dsp:txBody>
      <dsp:txXfrm>
        <a:off x="6695433" y="40446"/>
        <a:ext cx="673563" cy="449042"/>
      </dsp:txXfrm>
    </dsp:sp>
    <dsp:sp modelId="{BD41C12B-DFF3-4BA5-9E25-4160AD3F35A5}">
      <dsp:nvSpPr>
        <dsp:cNvPr id="0" name=""/>
        <dsp:cNvSpPr/>
      </dsp:nvSpPr>
      <dsp:spPr>
        <a:xfrm>
          <a:off x="7368996" y="40446"/>
          <a:ext cx="1122605" cy="44904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2010S</a:t>
          </a:r>
        </a:p>
      </dsp:txBody>
      <dsp:txXfrm>
        <a:off x="7593517" y="40446"/>
        <a:ext cx="673563" cy="449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4F673-0680-4E09-8132-AA5B99B2A80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03D2F-55A7-4EB5-B5C3-4E4E3F57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23C1C-8DAD-4679-B1CD-08A436866B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315E1-1D60-4582-B149-61DB51EBD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5D6E8-D46C-4F13-9CDD-70810A6E4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F3061-30CF-4F76-B239-9ED6B393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9A113-CB9E-4E3C-A667-B3CECB8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4F714-69DD-49D1-B02C-D11D5849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7F5F2-2FDA-401B-8D18-8BE20442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992B0-836E-454D-9E99-8502F3D31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17F37-EEEC-475F-B7B8-CE2725B2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F73EB-0B7E-4F38-92D6-A94B3545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13351-5BEC-4E40-AD1A-26AC267A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FDB5FA-B972-4B08-90EC-87C1C5914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DE123-4EA6-4F61-85A9-A8D3B7D0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72CC4-E658-49A8-BC81-E588B928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6D18C-B0EE-48DA-BBF8-89565D80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5F35E-59B0-4CDD-8EBE-3AB92442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1D49-2E38-4F86-843E-46949A3D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F6DAE-4270-4CEA-8C68-D3C6109C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1A305-ED93-44C4-B00B-CBE3ACC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FF03B-FDD1-4526-A80F-13E7A667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47483-99F6-473C-BA40-19F5AA03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9AF8-50B2-452F-8F07-EEFDF80C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6C097-6B1D-4ADD-A11F-5BFD9535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A6E44-5A76-4553-8366-CB7779F8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AF972-4689-46FB-98C2-F3198461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A7E5-FD2D-45F6-BEE4-E316F95E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7BF51-3662-4E50-B2AD-39A5AECF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47920-7D75-44C7-AF58-3D9111C29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6833B-3AAB-4404-912B-AA359992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0E5C0-0698-4FD2-90F1-D0679BBF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F16FA-D439-4F46-8DBE-6E15B24E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8DFB1-72C8-4F0C-8F45-8DFDAE37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45A59-1C29-41C7-B910-E28581B2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D225E-DA4D-4754-A1ED-BF706D3E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621301-DC13-4A96-8C07-32FCC92A8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7F321C-E4D0-4EA9-B349-1CDE699A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2A79C8-9D07-46F1-A294-60A56C94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722C0-DD90-42FB-BA97-7677EDE2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E58674-6E6D-47F1-8863-F58CBFB7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A556AB-58C4-4632-B078-5A7DC0A0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56199-5C9B-4C74-B9ED-E067A7FB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EB29CC-256F-4C6C-95E2-49C4DB47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69195A-F002-4317-837C-5652DE1B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1FE28-6485-4926-9A60-A98B8CD8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FBBF0C-7D8B-4584-9D29-DB68347B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835EFF-4223-445C-9775-C7A16B60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7B734-63FC-45C5-9731-B1AF47D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5DDB5-D0C9-4121-A669-061B061A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F6EF2-8F2F-439D-9D1B-C72625F7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A6297-2BC0-4B77-B480-B93C206E2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BD3A8-672B-4B00-9610-1689A3E2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BB7E1-EB6D-4CB2-B2D7-1FCC0CB8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F7AD2-30AE-4A9E-BB62-9D6F8CF7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A5680-A598-4356-B84B-54E2C9A4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0FFABE-9CAF-4626-833F-C91F6A10E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F3A06B-9693-48DF-A128-FE7A534E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8FC63-253C-43FB-B452-FC9402F6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542A9-A301-48B8-B7BB-F14598E5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D0E1A-9D13-478C-B202-69FF72E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57B682-0B94-4452-9BF0-8DAAD455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19187-10A4-4328-AA7E-3B28D56E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F9782-29A3-4E5B-B801-26A0B3FD9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725E-CDA8-4F5A-B789-CA7A682AEFD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46BE7-BC72-4A37-9554-4FBC1833B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0A62D-1C13-4E78-878B-00AFE367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D247-52DF-4776-84DC-E8E38BDB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55FAF3EF-F2FB-4C9A-BC62-78084612D112}"/>
              </a:ext>
            </a:extLst>
          </p:cNvPr>
          <p:cNvGrpSpPr/>
          <p:nvPr/>
        </p:nvGrpSpPr>
        <p:grpSpPr>
          <a:xfrm>
            <a:off x="532826" y="1795228"/>
            <a:ext cx="9447900" cy="4022990"/>
            <a:chOff x="532826" y="1795228"/>
            <a:chExt cx="9447900" cy="4022990"/>
          </a:xfrm>
        </p:grpSpPr>
        <p:graphicFrame>
          <p:nvGraphicFramePr>
            <p:cNvPr id="9" name="图示 8">
              <a:extLst>
                <a:ext uri="{FF2B5EF4-FFF2-40B4-BE49-F238E27FC236}">
                  <a16:creationId xmlns:a16="http://schemas.microsoft.com/office/drawing/2014/main" id="{287072D8-DDB0-4C88-AA7A-5D217BA52EE4}"/>
                </a:ext>
              </a:extLst>
            </p:cNvPr>
            <p:cNvGraphicFramePr/>
            <p:nvPr/>
          </p:nvGraphicFramePr>
          <p:xfrm>
            <a:off x="862445" y="3345874"/>
            <a:ext cx="8499429" cy="5299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1" name="Rectangle 37">
              <a:extLst>
                <a:ext uri="{FF2B5EF4-FFF2-40B4-BE49-F238E27FC236}">
                  <a16:creationId xmlns:a16="http://schemas.microsoft.com/office/drawing/2014/main" id="{10A478C6-E3ED-4D9D-9F14-3C0C0A5B4B79}"/>
                </a:ext>
              </a:extLst>
            </p:cNvPr>
            <p:cNvSpPr/>
            <p:nvPr/>
          </p:nvSpPr>
          <p:spPr>
            <a:xfrm>
              <a:off x="828095" y="2308090"/>
              <a:ext cx="606387" cy="3298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PDCA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2" name="Rectangle 39">
              <a:extLst>
                <a:ext uri="{FF2B5EF4-FFF2-40B4-BE49-F238E27FC236}">
                  <a16:creationId xmlns:a16="http://schemas.microsoft.com/office/drawing/2014/main" id="{708DC554-CAD8-477A-96A7-8425EB0581D3}"/>
                </a:ext>
              </a:extLst>
            </p:cNvPr>
            <p:cNvSpPr/>
            <p:nvPr/>
          </p:nvSpPr>
          <p:spPr>
            <a:xfrm>
              <a:off x="532826" y="2548358"/>
              <a:ext cx="1562329" cy="2267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(W. Edwards Deming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DE6D774-706B-4616-99DB-C258AA8A42E3}"/>
                </a:ext>
              </a:extLst>
            </p:cNvPr>
            <p:cNvCxnSpPr/>
            <p:nvPr/>
          </p:nvCxnSpPr>
          <p:spPr>
            <a:xfrm>
              <a:off x="1018309" y="2775143"/>
              <a:ext cx="78971" cy="5707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Rectangle 108">
              <a:extLst>
                <a:ext uri="{FF2B5EF4-FFF2-40B4-BE49-F238E27FC236}">
                  <a16:creationId xmlns:a16="http://schemas.microsoft.com/office/drawing/2014/main" id="{D1C16F85-0D5B-4D93-8602-EEDCE789BCA5}"/>
                </a:ext>
              </a:extLst>
            </p:cNvPr>
            <p:cNvSpPr/>
            <p:nvPr/>
          </p:nvSpPr>
          <p:spPr>
            <a:xfrm>
              <a:off x="674612" y="4446541"/>
              <a:ext cx="2841086" cy="3298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Toyota Production System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4" name="Rectangle 110">
              <a:extLst>
                <a:ext uri="{FF2B5EF4-FFF2-40B4-BE49-F238E27FC236}">
                  <a16:creationId xmlns:a16="http://schemas.microsoft.com/office/drawing/2014/main" id="{EAA8D930-4AAE-4085-826F-4E80BE9CC683}"/>
                </a:ext>
              </a:extLst>
            </p:cNvPr>
            <p:cNvSpPr/>
            <p:nvPr/>
          </p:nvSpPr>
          <p:spPr>
            <a:xfrm>
              <a:off x="1454247" y="4686809"/>
              <a:ext cx="1089593" cy="1699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76717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r>
                <a:rPr lang="en-US" sz="1100" dirty="0" err="1">
                  <a:solidFill>
                    <a:srgbClr val="76717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TaichiOhno</a:t>
              </a:r>
              <a:r>
                <a:rPr lang="en-US" sz="1100" dirty="0">
                  <a:solidFill>
                    <a:srgbClr val="76717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5" name="Rectangle 15">
              <a:extLst>
                <a:ext uri="{FF2B5EF4-FFF2-40B4-BE49-F238E27FC236}">
                  <a16:creationId xmlns:a16="http://schemas.microsoft.com/office/drawing/2014/main" id="{8174CC9D-690E-41C8-946F-BEB76E273877}"/>
                </a:ext>
              </a:extLst>
            </p:cNvPr>
            <p:cNvSpPr/>
            <p:nvPr/>
          </p:nvSpPr>
          <p:spPr>
            <a:xfrm>
              <a:off x="2532948" y="2559011"/>
              <a:ext cx="1004573" cy="3298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Waterfall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6" name="Rectangle 17">
              <a:extLst>
                <a:ext uri="{FF2B5EF4-FFF2-40B4-BE49-F238E27FC236}">
                  <a16:creationId xmlns:a16="http://schemas.microsoft.com/office/drawing/2014/main" id="{18F0490D-AD86-4C93-A60E-157E859571C1}"/>
                </a:ext>
              </a:extLst>
            </p:cNvPr>
            <p:cNvSpPr/>
            <p:nvPr/>
          </p:nvSpPr>
          <p:spPr>
            <a:xfrm>
              <a:off x="2457130" y="2799280"/>
              <a:ext cx="1390504" cy="2267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(Winston W Royce)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3C16321-A323-434D-AADF-BA3DC473A7A7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>
              <a:off x="3152382" y="3026065"/>
              <a:ext cx="14530" cy="358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FD847D17-5628-4CE7-8CBE-6C2B679F1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2155" y="3835341"/>
              <a:ext cx="440115" cy="611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D1C898F-D409-4CDC-BA01-5223834E5C5F}"/>
                </a:ext>
              </a:extLst>
            </p:cNvPr>
            <p:cNvSpPr/>
            <p:nvPr/>
          </p:nvSpPr>
          <p:spPr>
            <a:xfrm>
              <a:off x="2543840" y="4998289"/>
              <a:ext cx="23156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The Mythical Man-Month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65AE190-5D56-4FA5-9B22-022B04FB10F5}"/>
                </a:ext>
              </a:extLst>
            </p:cNvPr>
            <p:cNvSpPr/>
            <p:nvPr/>
          </p:nvSpPr>
          <p:spPr>
            <a:xfrm>
              <a:off x="2976999" y="5311739"/>
              <a:ext cx="9541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767171"/>
                  </a:solidFill>
                  <a:latin typeface="Calibri" panose="020F0502020204030204" pitchFamily="34" charset="0"/>
                </a:rPr>
                <a:t>(Fred Brooks)</a:t>
              </a:r>
            </a:p>
          </p:txBody>
        </p: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4845AC04-9AC8-4BE7-96D3-ED50D5D02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9841" y="3875810"/>
              <a:ext cx="555812" cy="11224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ctangle 30">
              <a:extLst>
                <a:ext uri="{FF2B5EF4-FFF2-40B4-BE49-F238E27FC236}">
                  <a16:creationId xmlns:a16="http://schemas.microsoft.com/office/drawing/2014/main" id="{277FF7AF-0D94-484F-A0F6-E1775F9486D2}"/>
                </a:ext>
              </a:extLst>
            </p:cNvPr>
            <p:cNvSpPr/>
            <p:nvPr/>
          </p:nvSpPr>
          <p:spPr>
            <a:xfrm>
              <a:off x="3965653" y="1878925"/>
              <a:ext cx="470181" cy="3298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RAD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1" name="Rectangle 32">
              <a:extLst>
                <a:ext uri="{FF2B5EF4-FFF2-40B4-BE49-F238E27FC236}">
                  <a16:creationId xmlns:a16="http://schemas.microsoft.com/office/drawing/2014/main" id="{7B725183-3AEC-45F0-A072-7A1B67C04B98}"/>
                </a:ext>
              </a:extLst>
            </p:cNvPr>
            <p:cNvSpPr/>
            <p:nvPr/>
          </p:nvSpPr>
          <p:spPr>
            <a:xfrm>
              <a:off x="3809319" y="2116146"/>
              <a:ext cx="1071751" cy="226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(James Martin)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81B2DC2-654C-4FCA-9D09-554B1832F8C5}"/>
                </a:ext>
              </a:extLst>
            </p:cNvPr>
            <p:cNvGrpSpPr/>
            <p:nvPr/>
          </p:nvGrpSpPr>
          <p:grpSpPr>
            <a:xfrm>
              <a:off x="4631984" y="1795228"/>
              <a:ext cx="2394770" cy="556209"/>
              <a:chOff x="4458751" y="2303630"/>
              <a:chExt cx="2394770" cy="556209"/>
            </a:xfrm>
          </p:grpSpPr>
          <p:sp>
            <p:nvSpPr>
              <p:cNvPr id="134" name="Rectangle 5">
                <a:extLst>
                  <a:ext uri="{FF2B5EF4-FFF2-40B4-BE49-F238E27FC236}">
                    <a16:creationId xmlns:a16="http://schemas.microsoft.com/office/drawing/2014/main" id="{C8D50727-DBB3-493B-9E1D-8A9D9AD0245F}"/>
                  </a:ext>
                </a:extLst>
              </p:cNvPr>
              <p:cNvSpPr/>
              <p:nvPr/>
            </p:nvSpPr>
            <p:spPr>
              <a:xfrm>
                <a:off x="4972170" y="2303630"/>
                <a:ext cx="1881351" cy="344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164590" algn="r">
                  <a:lnSpc>
                    <a:spcPct val="107000"/>
                  </a:lnSpc>
                  <a:spcAft>
                    <a:spcPts val="2400"/>
                  </a:spcAft>
                </a:pPr>
                <a:r>
                  <a:rPr lang="en-US" sz="2400" baseline="30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Scrum</a:t>
                </a:r>
                <a:endParaRPr lang="en-US" sz="1100" baseline="30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5" name="Rectangle 119">
                <a:extLst>
                  <a:ext uri="{FF2B5EF4-FFF2-40B4-BE49-F238E27FC236}">
                    <a16:creationId xmlns:a16="http://schemas.microsoft.com/office/drawing/2014/main" id="{EE38F8DD-21E4-4523-8E44-36B3E03A9500}"/>
                  </a:ext>
                </a:extLst>
              </p:cNvPr>
              <p:cNvSpPr/>
              <p:nvPr/>
            </p:nvSpPr>
            <p:spPr>
              <a:xfrm>
                <a:off x="4458751" y="2490507"/>
                <a:ext cx="2260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30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(Ken </a:t>
                </a:r>
                <a:r>
                  <a:rPr lang="en-US" baseline="300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Schwabar</a:t>
                </a:r>
                <a:r>
                  <a:rPr lang="en-US" baseline="30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&amp; Jeff Sutherland)</a:t>
                </a:r>
                <a:endParaRPr lang="en-US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47498CD-7F85-4805-9A5E-DAFF235F702A}"/>
                </a:ext>
              </a:extLst>
            </p:cNvPr>
            <p:cNvGrpSpPr/>
            <p:nvPr/>
          </p:nvGrpSpPr>
          <p:grpSpPr>
            <a:xfrm>
              <a:off x="5269407" y="2357900"/>
              <a:ext cx="955813" cy="524296"/>
              <a:chOff x="4766261" y="1805618"/>
              <a:chExt cx="955813" cy="524296"/>
            </a:xfrm>
          </p:grpSpPr>
          <p:sp>
            <p:nvSpPr>
              <p:cNvPr id="136" name="Rectangle 47">
                <a:extLst>
                  <a:ext uri="{FF2B5EF4-FFF2-40B4-BE49-F238E27FC236}">
                    <a16:creationId xmlns:a16="http://schemas.microsoft.com/office/drawing/2014/main" id="{8C993853-95E3-4C28-A788-D9401550BA2D}"/>
                  </a:ext>
                </a:extLst>
              </p:cNvPr>
              <p:cNvSpPr/>
              <p:nvPr/>
            </p:nvSpPr>
            <p:spPr>
              <a:xfrm>
                <a:off x="4766261" y="2103130"/>
                <a:ext cx="955813" cy="2267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(Jeff De Luca)</a:t>
                </a:r>
              </a:p>
            </p:txBody>
          </p:sp>
          <p:sp>
            <p:nvSpPr>
              <p:cNvPr id="137" name="Rectangle 4">
                <a:extLst>
                  <a:ext uri="{FF2B5EF4-FFF2-40B4-BE49-F238E27FC236}">
                    <a16:creationId xmlns:a16="http://schemas.microsoft.com/office/drawing/2014/main" id="{D1B928A1-547F-4ED6-B092-CCA2E32FE99E}"/>
                  </a:ext>
                </a:extLst>
              </p:cNvPr>
              <p:cNvSpPr/>
              <p:nvPr/>
            </p:nvSpPr>
            <p:spPr>
              <a:xfrm>
                <a:off x="4834398" y="1805618"/>
                <a:ext cx="707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DSDM</a:t>
                </a:r>
                <a:endParaRPr lang="en-US" sz="2400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126F545-D2FE-4DAB-AF21-F1D9268A0647}"/>
                </a:ext>
              </a:extLst>
            </p:cNvPr>
            <p:cNvGrpSpPr/>
            <p:nvPr/>
          </p:nvGrpSpPr>
          <p:grpSpPr>
            <a:xfrm>
              <a:off x="6357992" y="4682894"/>
              <a:ext cx="803814" cy="391719"/>
              <a:chOff x="5525690" y="4818298"/>
              <a:chExt cx="803814" cy="391719"/>
            </a:xfrm>
          </p:grpSpPr>
          <p:sp>
            <p:nvSpPr>
              <p:cNvPr id="138" name="Rectangle 49">
                <a:extLst>
                  <a:ext uri="{FF2B5EF4-FFF2-40B4-BE49-F238E27FC236}">
                    <a16:creationId xmlns:a16="http://schemas.microsoft.com/office/drawing/2014/main" id="{45480C93-7D15-4248-9882-30F5E2705900}"/>
                  </a:ext>
                </a:extLst>
              </p:cNvPr>
              <p:cNvSpPr/>
              <p:nvPr/>
            </p:nvSpPr>
            <p:spPr>
              <a:xfrm>
                <a:off x="5700464" y="4818298"/>
                <a:ext cx="279060" cy="329868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XP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39" name="Rectangle 51">
                <a:extLst>
                  <a:ext uri="{FF2B5EF4-FFF2-40B4-BE49-F238E27FC236}">
                    <a16:creationId xmlns:a16="http://schemas.microsoft.com/office/drawing/2014/main" id="{8C5D10F8-E142-4E8F-95EB-869303735D9C}"/>
                  </a:ext>
                </a:extLst>
              </p:cNvPr>
              <p:cNvSpPr/>
              <p:nvPr/>
            </p:nvSpPr>
            <p:spPr>
              <a:xfrm>
                <a:off x="5525690" y="4983232"/>
                <a:ext cx="803814" cy="22678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(Kent Beck)</a:t>
                </a:r>
              </a:p>
            </p:txBody>
          </p:sp>
        </p:grp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BDD1E1D6-F0A6-40D1-A9D1-4DB274596452}"/>
                </a:ext>
              </a:extLst>
            </p:cNvPr>
            <p:cNvCxnSpPr>
              <a:cxnSpLocks/>
            </p:cNvCxnSpPr>
            <p:nvPr/>
          </p:nvCxnSpPr>
          <p:spPr>
            <a:xfrm>
              <a:off x="4097603" y="2381768"/>
              <a:ext cx="679869" cy="913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1000DD5D-F326-40A0-B60B-4DFD221D6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3502" y="2258924"/>
              <a:ext cx="121104" cy="1051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62805D00-D092-4A49-92A5-179B91164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9407" y="2907479"/>
              <a:ext cx="64243" cy="4383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E4DFD08-74CA-4B11-9E40-F5E51360AAE5}"/>
                </a:ext>
              </a:extLst>
            </p:cNvPr>
            <p:cNvGrpSpPr/>
            <p:nvPr/>
          </p:nvGrpSpPr>
          <p:grpSpPr>
            <a:xfrm>
              <a:off x="5405016" y="5363587"/>
              <a:ext cx="1279546" cy="454631"/>
              <a:chOff x="7462504" y="4590451"/>
              <a:chExt cx="1279546" cy="454631"/>
            </a:xfrm>
          </p:grpSpPr>
          <p:sp>
            <p:nvSpPr>
              <p:cNvPr id="143" name="Rectangle 52">
                <a:extLst>
                  <a:ext uri="{FF2B5EF4-FFF2-40B4-BE49-F238E27FC236}">
                    <a16:creationId xmlns:a16="http://schemas.microsoft.com/office/drawing/2014/main" id="{B9BA7CB8-11E8-4302-B785-FB0DA94A9219}"/>
                  </a:ext>
                </a:extLst>
              </p:cNvPr>
              <p:cNvSpPr/>
              <p:nvPr/>
            </p:nvSpPr>
            <p:spPr>
              <a:xfrm>
                <a:off x="7701983" y="4590451"/>
                <a:ext cx="800589" cy="329868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Crystal 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4" name="Rectangle 53">
                <a:extLst>
                  <a:ext uri="{FF2B5EF4-FFF2-40B4-BE49-F238E27FC236}">
                    <a16:creationId xmlns:a16="http://schemas.microsoft.com/office/drawing/2014/main" id="{9E66A417-49FE-4BBE-A5F6-A9AF04F4727D}"/>
                  </a:ext>
                </a:extLst>
              </p:cNvPr>
              <p:cNvSpPr/>
              <p:nvPr/>
            </p:nvSpPr>
            <p:spPr>
              <a:xfrm>
                <a:off x="7462504" y="4818298"/>
                <a:ext cx="1279546" cy="22678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(Alistair Cockburn)</a:t>
                </a:r>
              </a:p>
            </p:txBody>
          </p:sp>
        </p:grp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53D2FA8B-7004-48C5-897B-797CEF0532AA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6672296" y="3851902"/>
              <a:ext cx="0" cy="830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AAF3B2DA-20D4-4F95-ADA6-4D14F667DC10}"/>
                </a:ext>
              </a:extLst>
            </p:cNvPr>
            <p:cNvCxnSpPr>
              <a:cxnSpLocks/>
            </p:cNvCxnSpPr>
            <p:nvPr/>
          </p:nvCxnSpPr>
          <p:spPr>
            <a:xfrm>
              <a:off x="5797233" y="3864116"/>
              <a:ext cx="139530" cy="14476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A84A5B9F-5474-4117-8C96-55F9BA10A726}"/>
                </a:ext>
              </a:extLst>
            </p:cNvPr>
            <p:cNvSpPr/>
            <p:nvPr/>
          </p:nvSpPr>
          <p:spPr>
            <a:xfrm>
              <a:off x="6307520" y="2351016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FDD</a:t>
              </a: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D4587BE2-BDFF-412C-8CEA-EF87A7A34091}"/>
                </a:ext>
              </a:extLst>
            </p:cNvPr>
            <p:cNvSpPr/>
            <p:nvPr/>
          </p:nvSpPr>
          <p:spPr>
            <a:xfrm>
              <a:off x="6127177" y="2651925"/>
              <a:ext cx="9220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767171"/>
                  </a:solidFill>
                  <a:latin typeface="Calibri" panose="020F0502020204030204" pitchFamily="34" charset="0"/>
                </a:rPr>
                <a:t>(Jeff DeLuca)</a:t>
              </a:r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D5DFCF7A-2C6D-42C5-9C15-105E95728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4998" y="2907479"/>
              <a:ext cx="150086" cy="505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Rectangle 80">
              <a:extLst>
                <a:ext uri="{FF2B5EF4-FFF2-40B4-BE49-F238E27FC236}">
                  <a16:creationId xmlns:a16="http://schemas.microsoft.com/office/drawing/2014/main" id="{77C539E6-E239-4314-BD6F-782832E4E457}"/>
                </a:ext>
              </a:extLst>
            </p:cNvPr>
            <p:cNvSpPr/>
            <p:nvPr/>
          </p:nvSpPr>
          <p:spPr>
            <a:xfrm>
              <a:off x="6811826" y="5197351"/>
              <a:ext cx="1706738" cy="3298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Agile Manifesto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F6E586E6-AC7B-4867-9CA5-863C15981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9645" y="3851902"/>
              <a:ext cx="238064" cy="12227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angle 81">
              <a:extLst>
                <a:ext uri="{FF2B5EF4-FFF2-40B4-BE49-F238E27FC236}">
                  <a16:creationId xmlns:a16="http://schemas.microsoft.com/office/drawing/2014/main" id="{EB02E403-38B2-4EDB-A12B-040F5B4D0F8E}"/>
                </a:ext>
              </a:extLst>
            </p:cNvPr>
            <p:cNvSpPr/>
            <p:nvPr/>
          </p:nvSpPr>
          <p:spPr>
            <a:xfrm>
              <a:off x="7677985" y="1817203"/>
              <a:ext cx="1428002" cy="3298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Lean SW Dev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1" name="Rectangle 83">
              <a:extLst>
                <a:ext uri="{FF2B5EF4-FFF2-40B4-BE49-F238E27FC236}">
                  <a16:creationId xmlns:a16="http://schemas.microsoft.com/office/drawing/2014/main" id="{5493D8E9-03EE-4F89-86A3-269882FA9858}"/>
                </a:ext>
              </a:extLst>
            </p:cNvPr>
            <p:cNvSpPr/>
            <p:nvPr/>
          </p:nvSpPr>
          <p:spPr>
            <a:xfrm>
              <a:off x="7405637" y="2054425"/>
              <a:ext cx="1700350" cy="2153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altLang="en-US" sz="1100" dirty="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（</a:t>
              </a:r>
              <a:r>
                <a:rPr lang="en-US" sz="1100" dirty="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Mary &amp; </a:t>
              </a:r>
              <a:r>
                <a:rPr lang="en-US" sz="1100" dirty="0">
                  <a:solidFill>
                    <a:srgbClr val="76717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Tom </a:t>
              </a:r>
              <a:r>
                <a:rPr lang="en-US" sz="1100" dirty="0" err="1">
                  <a:solidFill>
                    <a:srgbClr val="76717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Poppendieck</a:t>
              </a:r>
              <a:r>
                <a:rPr lang="en-US" sz="1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r>
                <a:rPr lang="en-US" sz="1100" dirty="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86B028E-69E7-4324-95AA-38F0D328CA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4789" y="2243388"/>
              <a:ext cx="100760" cy="1051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4504EAC0-810F-4691-A607-E4948DDD9B7F}"/>
                </a:ext>
              </a:extLst>
            </p:cNvPr>
            <p:cNvGrpSpPr/>
            <p:nvPr/>
          </p:nvGrpSpPr>
          <p:grpSpPr>
            <a:xfrm>
              <a:off x="8149301" y="2476201"/>
              <a:ext cx="485370" cy="464005"/>
              <a:chOff x="9546884" y="4226235"/>
              <a:chExt cx="485370" cy="464005"/>
            </a:xfrm>
          </p:grpSpPr>
          <p:sp>
            <p:nvSpPr>
              <p:cNvPr id="165" name="Rectangle 88">
                <a:extLst>
                  <a:ext uri="{FF2B5EF4-FFF2-40B4-BE49-F238E27FC236}">
                    <a16:creationId xmlns:a16="http://schemas.microsoft.com/office/drawing/2014/main" id="{18ABA11C-0964-4AE0-91F2-9B6B6A2DE534}"/>
                  </a:ext>
                </a:extLst>
              </p:cNvPr>
              <p:cNvSpPr/>
              <p:nvPr/>
            </p:nvSpPr>
            <p:spPr>
              <a:xfrm>
                <a:off x="9546884" y="4226235"/>
                <a:ext cx="485370" cy="32986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DAD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66" name="Rectangle 90">
                <a:extLst>
                  <a:ext uri="{FF2B5EF4-FFF2-40B4-BE49-F238E27FC236}">
                    <a16:creationId xmlns:a16="http://schemas.microsoft.com/office/drawing/2014/main" id="{E7F68401-8ED8-4DA1-9738-9EF19241CA24}"/>
                  </a:ext>
                </a:extLst>
              </p:cNvPr>
              <p:cNvSpPr/>
              <p:nvPr/>
            </p:nvSpPr>
            <p:spPr>
              <a:xfrm>
                <a:off x="9662897" y="4463455"/>
                <a:ext cx="362490" cy="22678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rgbClr val="76717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(IBM)</a:t>
                </a:r>
                <a:endPara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12B72BE-2BF7-45BD-AC24-2C7BF997C6C9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>
              <a:off x="8149301" y="2826814"/>
              <a:ext cx="116013" cy="4679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Shape 163">
              <a:extLst>
                <a:ext uri="{FF2B5EF4-FFF2-40B4-BE49-F238E27FC236}">
                  <a16:creationId xmlns:a16="http://schemas.microsoft.com/office/drawing/2014/main" id="{E2E32434-8FD4-44AA-AF0F-ABE17DA58638}"/>
                </a:ext>
              </a:extLst>
            </p:cNvPr>
            <p:cNvSpPr/>
            <p:nvPr/>
          </p:nvSpPr>
          <p:spPr>
            <a:xfrm>
              <a:off x="8121814" y="3851902"/>
              <a:ext cx="45719" cy="801275"/>
            </a:xfrm>
            <a:custGeom>
              <a:avLst/>
              <a:gdLst/>
              <a:ahLst/>
              <a:cxnLst/>
              <a:rect l="0" t="0" r="0" b="0"/>
              <a:pathLst>
                <a:path w="1" h="384656">
                  <a:moveTo>
                    <a:pt x="0" y="0"/>
                  </a:moveTo>
                  <a:lnTo>
                    <a:pt x="1" y="384656"/>
                  </a:lnTo>
                </a:path>
              </a:pathLst>
            </a:custGeom>
            <a:ln w="127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Rectangle 104">
              <a:extLst>
                <a:ext uri="{FF2B5EF4-FFF2-40B4-BE49-F238E27FC236}">
                  <a16:creationId xmlns:a16="http://schemas.microsoft.com/office/drawing/2014/main" id="{D1C634F2-CDE7-49A6-843A-6EA997877D4F}"/>
                </a:ext>
              </a:extLst>
            </p:cNvPr>
            <p:cNvSpPr/>
            <p:nvPr/>
          </p:nvSpPr>
          <p:spPr>
            <a:xfrm>
              <a:off x="7895548" y="4648261"/>
              <a:ext cx="848316" cy="3298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DevOps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3" name="Rectangle 92">
              <a:extLst>
                <a:ext uri="{FF2B5EF4-FFF2-40B4-BE49-F238E27FC236}">
                  <a16:creationId xmlns:a16="http://schemas.microsoft.com/office/drawing/2014/main" id="{878E94F8-E76A-41CF-92B8-C2F470BAC978}"/>
                </a:ext>
              </a:extLst>
            </p:cNvPr>
            <p:cNvSpPr/>
            <p:nvPr/>
          </p:nvSpPr>
          <p:spPr>
            <a:xfrm>
              <a:off x="8891210" y="4668421"/>
              <a:ext cx="534042" cy="3298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SAFe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4" name="Rectangle 94">
              <a:extLst>
                <a:ext uri="{FF2B5EF4-FFF2-40B4-BE49-F238E27FC236}">
                  <a16:creationId xmlns:a16="http://schemas.microsoft.com/office/drawing/2014/main" id="{41D62F3A-95CE-45BF-991A-4BAE9A10BABF}"/>
                </a:ext>
              </a:extLst>
            </p:cNvPr>
            <p:cNvSpPr/>
            <p:nvPr/>
          </p:nvSpPr>
          <p:spPr>
            <a:xfrm>
              <a:off x="8668330" y="4905643"/>
              <a:ext cx="1312396" cy="2267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(Dean Leffingwell)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9" name="Shape 163">
              <a:extLst>
                <a:ext uri="{FF2B5EF4-FFF2-40B4-BE49-F238E27FC236}">
                  <a16:creationId xmlns:a16="http://schemas.microsoft.com/office/drawing/2014/main" id="{0FE3163F-3924-4A95-8A5E-9AF0D9A54D15}"/>
                </a:ext>
              </a:extLst>
            </p:cNvPr>
            <p:cNvSpPr/>
            <p:nvPr/>
          </p:nvSpPr>
          <p:spPr>
            <a:xfrm>
              <a:off x="8734051" y="3861398"/>
              <a:ext cx="45719" cy="801275"/>
            </a:xfrm>
            <a:custGeom>
              <a:avLst/>
              <a:gdLst/>
              <a:ahLst/>
              <a:cxnLst/>
              <a:rect l="0" t="0" r="0" b="0"/>
              <a:pathLst>
                <a:path w="1" h="384656">
                  <a:moveTo>
                    <a:pt x="0" y="0"/>
                  </a:moveTo>
                  <a:lnTo>
                    <a:pt x="1" y="384656"/>
                  </a:lnTo>
                </a:path>
              </a:pathLst>
            </a:custGeom>
            <a:ln w="1270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38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宽屏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FEI MA</dc:creator>
  <cp:lastModifiedBy>JUN FEI MA</cp:lastModifiedBy>
  <cp:revision>2</cp:revision>
  <dcterms:created xsi:type="dcterms:W3CDTF">2019-09-02T05:51:06Z</dcterms:created>
  <dcterms:modified xsi:type="dcterms:W3CDTF">2019-09-02T05:51:20Z</dcterms:modified>
</cp:coreProperties>
</file>