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3.xml" ContentType="application/vnd.openxmlformats-officedocument.theme+xml"/>
  <Override PartName="/ppt/slideLayouts/slideLayout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 id="2147483733" r:id="rId2"/>
    <p:sldMasterId id="2147483735" r:id="rId3"/>
    <p:sldMasterId id="2147483737" r:id="rId4"/>
  </p:sldMasterIdLst>
  <p:notesMasterIdLst>
    <p:notesMasterId r:id="rId24"/>
  </p:notesMasterIdLst>
  <p:handoutMasterIdLst>
    <p:handoutMasterId r:id="rId25"/>
  </p:handoutMasterIdLst>
  <p:sldIdLst>
    <p:sldId id="257" r:id="rId5"/>
    <p:sldId id="321" r:id="rId6"/>
    <p:sldId id="322" r:id="rId7"/>
    <p:sldId id="323" r:id="rId8"/>
    <p:sldId id="301" r:id="rId9"/>
    <p:sldId id="283" r:id="rId10"/>
    <p:sldId id="285" r:id="rId11"/>
    <p:sldId id="302" r:id="rId12"/>
    <p:sldId id="286" r:id="rId13"/>
    <p:sldId id="288" r:id="rId14"/>
    <p:sldId id="289" r:id="rId15"/>
    <p:sldId id="291" r:id="rId16"/>
    <p:sldId id="292" r:id="rId17"/>
    <p:sldId id="299" r:id="rId18"/>
    <p:sldId id="300" r:id="rId19"/>
    <p:sldId id="296" r:id="rId20"/>
    <p:sldId id="281" r:id="rId21"/>
    <p:sldId id="282" r:id="rId22"/>
    <p:sldId id="284" r:id="rId23"/>
  </p:sldIdLst>
  <p:sldSz cx="9144000" cy="6096000"/>
  <p:notesSz cx="6662738" cy="9832975"/>
  <p:kinsoku lang="ko-KR" invalStChars="、。，．・：；？！゛゜ヽヾゝゞ々ー’”）〕］｝〉》」』】°‰′″℃￠％ぁぃぅぇぉっゃゅょゎァィゥェォッャュョヮヵヶ!%),.:;?]}｡｣､･ｧｨｩｪｫｬｭｮｯｰﾞﾟ" invalEndChars="‘“（〔［｛〈《「『【￥＄$([\{｢￡"/>
  <p:defaultTextStyle>
    <a:defPPr>
      <a:defRPr lang="en-US"/>
    </a:defPPr>
    <a:lvl1pPr algn="l" rtl="0" eaLnBrk="0" fontAlgn="base" hangingPunct="0">
      <a:lnSpc>
        <a:spcPct val="90000"/>
      </a:lnSpc>
      <a:spcBef>
        <a:spcPct val="0"/>
      </a:spcBef>
      <a:spcAft>
        <a:spcPct val="0"/>
      </a:spcAft>
      <a:defRPr b="1" kern="1200">
        <a:solidFill>
          <a:schemeClr val="tx1"/>
        </a:solidFill>
        <a:latin typeface="Helvetica" charset="0"/>
        <a:ea typeface="+mn-ea"/>
        <a:cs typeface="+mn-cs"/>
      </a:defRPr>
    </a:lvl1pPr>
    <a:lvl2pPr marL="457200" algn="l" rtl="0" eaLnBrk="0" fontAlgn="base" hangingPunct="0">
      <a:lnSpc>
        <a:spcPct val="90000"/>
      </a:lnSpc>
      <a:spcBef>
        <a:spcPct val="0"/>
      </a:spcBef>
      <a:spcAft>
        <a:spcPct val="0"/>
      </a:spcAft>
      <a:defRPr b="1" kern="1200">
        <a:solidFill>
          <a:schemeClr val="tx1"/>
        </a:solidFill>
        <a:latin typeface="Helvetica"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charset="0"/>
        <a:ea typeface="+mn-ea"/>
        <a:cs typeface="+mn-cs"/>
      </a:defRPr>
    </a:lvl5pPr>
    <a:lvl6pPr marL="2286000" algn="l" defTabSz="914400" rtl="0" eaLnBrk="1" latinLnBrk="1" hangingPunct="1">
      <a:defRPr b="1" kern="1200">
        <a:solidFill>
          <a:schemeClr val="tx1"/>
        </a:solidFill>
        <a:latin typeface="Helvetica" charset="0"/>
        <a:ea typeface="+mn-ea"/>
        <a:cs typeface="+mn-cs"/>
      </a:defRPr>
    </a:lvl6pPr>
    <a:lvl7pPr marL="2743200" algn="l" defTabSz="914400" rtl="0" eaLnBrk="1" latinLnBrk="1" hangingPunct="1">
      <a:defRPr b="1" kern="1200">
        <a:solidFill>
          <a:schemeClr val="tx1"/>
        </a:solidFill>
        <a:latin typeface="Helvetica" charset="0"/>
        <a:ea typeface="+mn-ea"/>
        <a:cs typeface="+mn-cs"/>
      </a:defRPr>
    </a:lvl7pPr>
    <a:lvl8pPr marL="3200400" algn="l" defTabSz="914400" rtl="0" eaLnBrk="1" latinLnBrk="1" hangingPunct="1">
      <a:defRPr b="1" kern="1200">
        <a:solidFill>
          <a:schemeClr val="tx1"/>
        </a:solidFill>
        <a:latin typeface="Helvetica" charset="0"/>
        <a:ea typeface="+mn-ea"/>
        <a:cs typeface="+mn-cs"/>
      </a:defRPr>
    </a:lvl8pPr>
    <a:lvl9pPr marL="3657600" algn="l" defTabSz="914400" rtl="0" eaLnBrk="1" latinLnBrk="1" hangingPunct="1">
      <a:defRPr b="1" kern="1200">
        <a:solidFill>
          <a:schemeClr val="tx1"/>
        </a:solidFill>
        <a:latin typeface="Helvetica" charset="0"/>
        <a:ea typeface="+mn-ea"/>
        <a:cs typeface="+mn-cs"/>
      </a:defRPr>
    </a:lvl9pPr>
  </p:defaultTextStyle>
  <p:extLst>
    <p:ext uri="{EFAFB233-063F-42B5-8137-9DF3F51BA10A}">
      <p15:sldGuideLst xmlns:p15="http://schemas.microsoft.com/office/powerpoint/2012/main">
        <p15:guide id="1" orient="horz" pos="19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039B"/>
    <a:srgbClr val="660033"/>
    <a:srgbClr val="AD278D"/>
    <a:srgbClr val="8C4881"/>
    <a:srgbClr val="FF6699"/>
    <a:srgbClr val="D7FA7E"/>
    <a:srgbClr val="96E3FE"/>
    <a:srgbClr val="96A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94705" autoAdjust="0"/>
  </p:normalViewPr>
  <p:slideViewPr>
    <p:cSldViewPr snapToGrid="0">
      <p:cViewPr varScale="1">
        <p:scale>
          <a:sx n="161" d="100"/>
          <a:sy n="161" d="100"/>
        </p:scale>
        <p:origin x="156" y="2466"/>
      </p:cViewPr>
      <p:guideLst>
        <p:guide orient="horz" pos="1920"/>
        <p:guide pos="2880"/>
      </p:guideLst>
    </p:cSldViewPr>
  </p:slideViewPr>
  <p:outlineViewPr>
    <p:cViewPr>
      <p:scale>
        <a:sx n="33" d="100"/>
        <a:sy n="33" d="100"/>
      </p:scale>
      <p:origin x="54" y="729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65250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Rot="1" noChangeAspect="1" noChangeArrowheads="1" noTextEdit="1"/>
          </p:cNvSpPr>
          <p:nvPr>
            <p:ph type="sldImg" idx="2"/>
          </p:nvPr>
        </p:nvSpPr>
        <p:spPr bwMode="auto">
          <a:xfrm>
            <a:off x="896938" y="841375"/>
            <a:ext cx="4881562" cy="3254375"/>
          </a:xfrm>
          <a:prstGeom prst="rect">
            <a:avLst/>
          </a:prstGeom>
          <a:noFill/>
          <a:ln w="12700">
            <a:noFill/>
            <a:miter lim="800000"/>
            <a:headEnd/>
            <a:tailEnd/>
          </a:ln>
        </p:spPr>
      </p:sp>
    </p:spTree>
    <p:extLst>
      <p:ext uri="{BB962C8B-B14F-4D97-AF65-F5344CB8AC3E}">
        <p14:creationId xmlns:p14="http://schemas.microsoft.com/office/powerpoint/2010/main" val="656702256"/>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Helvetica"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Helvetica"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Helvetica"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Helvetica"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Helvetica"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a:xfrm>
            <a:off x="666750" y="4670425"/>
            <a:ext cx="5329238" cy="4424363"/>
          </a:xfrm>
          <a:prstGeom prst="rect">
            <a:avLst/>
          </a:prstGeom>
        </p:spPr>
        <p:txBody>
          <a:bodyPr>
            <a:normAutofit/>
          </a:bodyPr>
          <a:lstStyle/>
          <a:p>
            <a:r>
              <a:rPr lang="en-US" altLang="ko-KR" dirty="0"/>
              <a:t>Two-dimension</a:t>
            </a:r>
            <a:r>
              <a:rPr lang="en-US" altLang="ko-KR" baseline="0" dirty="0"/>
              <a:t> view: time (long life) and space (large group)</a:t>
            </a:r>
          </a:p>
          <a:p>
            <a:r>
              <a:rPr lang="en-US" altLang="ko-KR" baseline="0" dirty="0"/>
              <a:t>Maintainability distributed/collaborative development </a:t>
            </a:r>
          </a:p>
          <a:p>
            <a:r>
              <a:rPr lang="en-US" altLang="ko-KR" baseline="0" dirty="0"/>
              <a:t>=&gt; Understandability =&gt; Documentation ( natural language is far familiar than C/C++!!!)</a:t>
            </a:r>
            <a:endParaRPr lang="ko-KR" altLang="en-US" dirty="0"/>
          </a:p>
        </p:txBody>
      </p:sp>
    </p:spTree>
    <p:extLst>
      <p:ext uri="{BB962C8B-B14F-4D97-AF65-F5344CB8AC3E}">
        <p14:creationId xmlns:p14="http://schemas.microsoft.com/office/powerpoint/2010/main" val="12124608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15"/>
          <p:cNvSpPr>
            <a:spLocks noGrp="1" noChangeArrowheads="1"/>
          </p:cNvSpPr>
          <p:nvPr>
            <p:ph type="sldNum" sz="quarter" idx="11"/>
          </p:nvPr>
        </p:nvSpPr>
        <p:spPr/>
        <p:txBody>
          <a:bodyPr/>
          <a:lstStyle>
            <a:lvl1pPr>
              <a:defRPr/>
            </a:lvl1pPr>
          </a:lstStyle>
          <a:p>
            <a:pPr>
              <a:defRPr/>
            </a:pPr>
            <a:fld id="{2DB6375F-5ECF-420D-8CCF-F94EE21713FB}" type="slidenum">
              <a:rPr lang="ko-KR" altLang="en-US"/>
              <a:pPr>
                <a:defRPr/>
              </a:pPr>
              <a:t>‹#›</a:t>
            </a:fld>
            <a:endParaRPr lang="en-US" altLang="ko-K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3" name="Rectangle 15"/>
          <p:cNvSpPr>
            <a:spLocks noGrp="1" noChangeArrowheads="1"/>
          </p:cNvSpPr>
          <p:nvPr>
            <p:ph type="sldNum" sz="quarter" idx="11"/>
          </p:nvPr>
        </p:nvSpPr>
        <p:spPr>
          <a:ln/>
        </p:spPr>
        <p:txBody>
          <a:bodyPr/>
          <a:lstStyle>
            <a:lvl1pPr>
              <a:defRPr/>
            </a:lvl1pPr>
          </a:lstStyle>
          <a:p>
            <a:pPr>
              <a:defRPr/>
            </a:pPr>
            <a:fld id="{F5E3FFD8-E938-4842-993E-0F8017C99F8E}" type="slidenum">
              <a:rPr lang="ko-KR" altLang="en-US"/>
              <a:pPr>
                <a:defRPr/>
              </a:pPr>
              <a:t>‹#›</a:t>
            </a:fld>
            <a:endParaRPr lang="en-US" altLang="ko-K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15"/>
          <p:cNvSpPr>
            <a:spLocks noGrp="1" noChangeArrowheads="1"/>
          </p:cNvSpPr>
          <p:nvPr>
            <p:ph type="sldNum" sz="quarter" idx="10"/>
          </p:nvPr>
        </p:nvSpPr>
        <p:spPr>
          <a:ln/>
        </p:spPr>
        <p:txBody>
          <a:bodyPr/>
          <a:lstStyle>
            <a:lvl1pPr>
              <a:defRPr/>
            </a:lvl1pPr>
          </a:lstStyle>
          <a:p>
            <a:pPr>
              <a:defRPr/>
            </a:pPr>
            <a:fld id="{CE7A784C-C1FD-42E7-88C5-11A11865923E}" type="slidenum">
              <a:rPr lang="ko-KR" altLang="en-US">
                <a:solidFill>
                  <a:srgbClr val="003399"/>
                </a:solidFill>
              </a:rPr>
              <a:pPr>
                <a:defRPr/>
              </a:pPr>
              <a:t>‹#›</a:t>
            </a:fld>
            <a:endParaRPr lang="en-US" altLang="ko-KR" dirty="0">
              <a:solidFill>
                <a:srgbClr val="003399"/>
              </a:solidFill>
            </a:endParaRPr>
          </a:p>
        </p:txBody>
      </p:sp>
    </p:spTree>
    <p:extLst>
      <p:ext uri="{BB962C8B-B14F-4D97-AF65-F5344CB8AC3E}">
        <p14:creationId xmlns:p14="http://schemas.microsoft.com/office/powerpoint/2010/main" val="2573021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15"/>
          <p:cNvSpPr>
            <a:spLocks noGrp="1" noChangeArrowheads="1"/>
          </p:cNvSpPr>
          <p:nvPr>
            <p:ph type="sldNum" sz="quarter" idx="10"/>
          </p:nvPr>
        </p:nvSpPr>
        <p:spPr>
          <a:ln/>
        </p:spPr>
        <p:txBody>
          <a:bodyPr/>
          <a:lstStyle>
            <a:lvl1pPr>
              <a:defRPr/>
            </a:lvl1pPr>
          </a:lstStyle>
          <a:p>
            <a:pPr>
              <a:defRPr/>
            </a:pPr>
            <a:fld id="{CE7A784C-C1FD-42E7-88C5-11A11865923E}" type="slidenum">
              <a:rPr lang="ko-KR" altLang="en-US">
                <a:solidFill>
                  <a:srgbClr val="003399"/>
                </a:solidFill>
              </a:rPr>
              <a:pPr>
                <a:defRPr/>
              </a:pPr>
              <a:t>‹#›</a:t>
            </a:fld>
            <a:endParaRPr lang="en-US" altLang="ko-KR" dirty="0">
              <a:solidFill>
                <a:srgbClr val="003399"/>
              </a:solidFill>
            </a:endParaRPr>
          </a:p>
        </p:txBody>
      </p:sp>
    </p:spTree>
    <p:extLst>
      <p:ext uri="{BB962C8B-B14F-4D97-AF65-F5344CB8AC3E}">
        <p14:creationId xmlns:p14="http://schemas.microsoft.com/office/powerpoint/2010/main" val="37032882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빈 화면">
    <p:spTree>
      <p:nvGrpSpPr>
        <p:cNvPr id="1" name=""/>
        <p:cNvGrpSpPr/>
        <p:nvPr/>
      </p:nvGrpSpPr>
      <p:grpSpPr>
        <a:xfrm>
          <a:off x="0" y="0"/>
          <a:ext cx="0" cy="0"/>
          <a:chOff x="0" y="0"/>
          <a:chExt cx="0" cy="0"/>
        </a:xfrm>
      </p:grpSpPr>
      <p:sp>
        <p:nvSpPr>
          <p:cNvPr id="3" name="Rectangle 15"/>
          <p:cNvSpPr>
            <a:spLocks noGrp="1" noChangeArrowheads="1"/>
          </p:cNvSpPr>
          <p:nvPr>
            <p:ph type="sldNum" sz="quarter" idx="11"/>
          </p:nvPr>
        </p:nvSpPr>
        <p:spPr>
          <a:ln/>
        </p:spPr>
        <p:txBody>
          <a:bodyPr/>
          <a:lstStyle>
            <a:lvl1pPr>
              <a:defRPr/>
            </a:lvl1pPr>
          </a:lstStyle>
          <a:p>
            <a:pPr>
              <a:defRPr/>
            </a:pPr>
            <a:fld id="{ABB3E19D-1A53-4FA6-9132-B57B32C40970}" type="slidenum">
              <a:rPr lang="ko-KR" altLang="en-US"/>
              <a:pPr>
                <a:defRPr/>
              </a:pPr>
              <a:t>‹#›</a:t>
            </a:fld>
            <a:endParaRPr lang="en-US" altLang="ko-KR" dirty="0"/>
          </a:p>
        </p:txBody>
      </p:sp>
    </p:spTree>
    <p:extLst>
      <p:ext uri="{BB962C8B-B14F-4D97-AF65-F5344CB8AC3E}">
        <p14:creationId xmlns:p14="http://schemas.microsoft.com/office/powerpoint/2010/main" val="2981442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Rectangle 15"/>
          <p:cNvSpPr>
            <a:spLocks noGrp="1" noChangeArrowheads="1"/>
          </p:cNvSpPr>
          <p:nvPr>
            <p:ph type="sldNum" sz="quarter" idx="10"/>
          </p:nvPr>
        </p:nvSpPr>
        <p:spPr>
          <a:ln/>
        </p:spPr>
        <p:txBody>
          <a:bodyPr/>
          <a:lstStyle>
            <a:lvl1pPr>
              <a:defRPr/>
            </a:lvl1pPr>
          </a:lstStyle>
          <a:p>
            <a:pPr>
              <a:defRPr/>
            </a:pPr>
            <a:fld id="{CE7A784C-C1FD-42E7-88C5-11A11865923E}" type="slidenum">
              <a:rPr lang="ko-KR" altLang="en-US">
                <a:solidFill>
                  <a:srgbClr val="003399"/>
                </a:solidFill>
              </a:rPr>
              <a:pPr>
                <a:defRPr/>
              </a:pPr>
              <a:t>‹#›</a:t>
            </a:fld>
            <a:endParaRPr lang="en-US" altLang="ko-KR" dirty="0">
              <a:solidFill>
                <a:srgbClr val="003399"/>
              </a:solidFill>
            </a:endParaRPr>
          </a:p>
        </p:txBody>
      </p:sp>
    </p:spTree>
    <p:extLst>
      <p:ext uri="{BB962C8B-B14F-4D97-AF65-F5344CB8AC3E}">
        <p14:creationId xmlns:p14="http://schemas.microsoft.com/office/powerpoint/2010/main" val="204568071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58795" name="Rectangle 11"/>
          <p:cNvSpPr>
            <a:spLocks noGrp="1" noRot="1" noChangeArrowheads="1"/>
          </p:cNvSpPr>
          <p:nvPr>
            <p:ph type="title"/>
          </p:nvPr>
        </p:nvSpPr>
        <p:spPr bwMode="auto">
          <a:xfrm>
            <a:off x="457200" y="244475"/>
            <a:ext cx="8229600" cy="1016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758796" name="Rectangle 12"/>
          <p:cNvSpPr>
            <a:spLocks noGrp="1" noRot="1" noChangeArrowheads="1"/>
          </p:cNvSpPr>
          <p:nvPr>
            <p:ph type="body" idx="1"/>
          </p:nvPr>
        </p:nvSpPr>
        <p:spPr bwMode="auto">
          <a:xfrm>
            <a:off x="457200" y="1422400"/>
            <a:ext cx="8229600" cy="399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58799" name="Rectangle 15"/>
          <p:cNvSpPr>
            <a:spLocks noGrp="1" noChangeArrowheads="1"/>
          </p:cNvSpPr>
          <p:nvPr>
            <p:ph type="sldNum" sz="quarter" idx="4"/>
          </p:nvPr>
        </p:nvSpPr>
        <p:spPr bwMode="auto">
          <a:xfrm>
            <a:off x="8239125" y="5554663"/>
            <a:ext cx="631825" cy="4222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b="0">
                <a:solidFill>
                  <a:schemeClr val="bg1"/>
                </a:solidFill>
                <a:latin typeface="Arial" charset="0"/>
                <a:ea typeface="굴림" charset="-127"/>
              </a:defRPr>
            </a:lvl1pPr>
          </a:lstStyle>
          <a:p>
            <a:pPr>
              <a:defRPr/>
            </a:pPr>
            <a:fld id="{81CE3F8F-D9CF-46BD-8140-C009C3C8A5B3}" type="slidenum">
              <a:rPr lang="ko-KR" altLang="en-US"/>
              <a:pPr>
                <a:defRPr/>
              </a:pPr>
              <a:t>‹#›</a:t>
            </a:fld>
            <a:endParaRPr lang="en-US" altLang="ko-KR"/>
          </a:p>
        </p:txBody>
      </p:sp>
      <p:pic>
        <p:nvPicPr>
          <p:cNvPr id="1030" name="Picture 16"/>
          <p:cNvPicPr>
            <a:picLocks noChangeArrowheads="1"/>
          </p:cNvPicPr>
          <p:nvPr userDrawn="1"/>
        </p:nvPicPr>
        <p:blipFill>
          <a:blip r:embed="rId4"/>
          <a:srcRect/>
          <a:stretch>
            <a:fillRect/>
          </a:stretch>
        </p:blipFill>
        <p:spPr bwMode="auto">
          <a:xfrm>
            <a:off x="177800" y="5702300"/>
            <a:ext cx="804863" cy="265113"/>
          </a:xfrm>
          <a:prstGeom prst="rect">
            <a:avLst/>
          </a:prstGeom>
          <a:noFill/>
          <a:ln w="9525">
            <a:noFill/>
            <a:miter lim="800000"/>
            <a:headEnd/>
            <a:tailEnd/>
          </a:ln>
        </p:spPr>
      </p:pic>
    </p:spTree>
  </p:cSld>
  <p:clrMap bg1="dk2" tx1="lt1" bg2="dk1" tx2="lt2" accent1="accent1" accent2="accent2" accent3="accent3" accent4="accent4" accent5="accent5" accent6="accent6" hlink="hlink" folHlink="folHlink"/>
  <p:sldLayoutIdLst>
    <p:sldLayoutId id="2147483732" r:id="rId1"/>
    <p:sldLayoutId id="2147483731" r:id="rId2"/>
  </p:sldLayoutIdLst>
  <p:hf hdr="0" dt="0"/>
  <p:txStyles>
    <p:titleStyle>
      <a:lvl1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2pPr>
      <a:lvl3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3pPr>
      <a:lvl4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4pPr>
      <a:lvl5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5pPr>
      <a:lvl6pPr marL="4572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6pPr>
      <a:lvl7pPr marL="9144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7pPr>
      <a:lvl8pPr marL="13716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8pPr>
      <a:lvl9pPr marL="18288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2400">
          <a:solidFill>
            <a:schemeClr val="bg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000">
          <a:solidFill>
            <a:schemeClr val="bg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1600">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58795" name="Rectangle 11"/>
          <p:cNvSpPr>
            <a:spLocks noGrp="1" noRot="1" noChangeArrowheads="1"/>
          </p:cNvSpPr>
          <p:nvPr>
            <p:ph type="title"/>
          </p:nvPr>
        </p:nvSpPr>
        <p:spPr bwMode="auto">
          <a:xfrm>
            <a:off x="457200" y="244475"/>
            <a:ext cx="8229600" cy="1016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758796" name="Rectangle 12"/>
          <p:cNvSpPr>
            <a:spLocks noGrp="1" noRot="1" noChangeArrowheads="1"/>
          </p:cNvSpPr>
          <p:nvPr>
            <p:ph type="body" idx="1"/>
          </p:nvPr>
        </p:nvSpPr>
        <p:spPr bwMode="auto">
          <a:xfrm>
            <a:off x="457200" y="1422400"/>
            <a:ext cx="8229600" cy="399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58799" name="Rectangle 15"/>
          <p:cNvSpPr>
            <a:spLocks noGrp="1" noChangeArrowheads="1"/>
          </p:cNvSpPr>
          <p:nvPr>
            <p:ph type="sldNum" sz="quarter" idx="4"/>
          </p:nvPr>
        </p:nvSpPr>
        <p:spPr bwMode="auto">
          <a:xfrm>
            <a:off x="8239125" y="5554663"/>
            <a:ext cx="631825" cy="4222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b="0">
                <a:solidFill>
                  <a:schemeClr val="bg1"/>
                </a:solidFill>
                <a:latin typeface="Arial" charset="0"/>
                <a:ea typeface="굴림" charset="-127"/>
              </a:defRPr>
            </a:lvl1pPr>
          </a:lstStyle>
          <a:p>
            <a:pPr>
              <a:defRPr/>
            </a:pPr>
            <a:fld id="{022FED61-BB34-4F61-A1D4-C22115410806}" type="slidenum">
              <a:rPr lang="ko-KR" altLang="en-US">
                <a:solidFill>
                  <a:srgbClr val="003399"/>
                </a:solidFill>
              </a:rPr>
              <a:pPr>
                <a:defRPr/>
              </a:pPr>
              <a:t>‹#›</a:t>
            </a:fld>
            <a:endParaRPr lang="en-US" altLang="ko-KR" dirty="0">
              <a:solidFill>
                <a:srgbClr val="003399"/>
              </a:solidFill>
            </a:endParaRPr>
          </a:p>
        </p:txBody>
      </p:sp>
      <p:pic>
        <p:nvPicPr>
          <p:cNvPr id="1029" name="Picture 16"/>
          <p:cNvPicPr>
            <a:picLocks noChangeArrowheads="1"/>
          </p:cNvPicPr>
          <p:nvPr/>
        </p:nvPicPr>
        <p:blipFill>
          <a:blip r:embed="rId3"/>
          <a:srcRect/>
          <a:stretch>
            <a:fillRect/>
          </a:stretch>
        </p:blipFill>
        <p:spPr bwMode="auto">
          <a:xfrm>
            <a:off x="177800" y="5702300"/>
            <a:ext cx="804863" cy="265113"/>
          </a:xfrm>
          <a:prstGeom prst="rect">
            <a:avLst/>
          </a:prstGeom>
          <a:noFill/>
          <a:ln w="9525">
            <a:noFill/>
            <a:miter lim="800000"/>
            <a:headEnd/>
            <a:tailEnd/>
          </a:ln>
        </p:spPr>
      </p:pic>
    </p:spTree>
    <p:extLst>
      <p:ext uri="{BB962C8B-B14F-4D97-AF65-F5344CB8AC3E}">
        <p14:creationId xmlns:p14="http://schemas.microsoft.com/office/powerpoint/2010/main" val="1056512378"/>
      </p:ext>
    </p:extLst>
  </p:cSld>
  <p:clrMap bg1="dk2" tx1="lt1" bg2="dk1" tx2="lt2" accent1="accent1" accent2="accent2" accent3="accent3" accent4="accent4" accent5="accent5" accent6="accent6" hlink="hlink" folHlink="folHlink"/>
  <p:sldLayoutIdLst>
    <p:sldLayoutId id="2147483734" r:id="rId1"/>
  </p:sldLayoutIdLst>
  <p:hf hdr="0" dt="0"/>
  <p:txStyles>
    <p:titleStyle>
      <a:lvl1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2pPr>
      <a:lvl3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3pPr>
      <a:lvl4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4pPr>
      <a:lvl5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5pPr>
      <a:lvl6pPr marL="4572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6pPr>
      <a:lvl7pPr marL="9144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7pPr>
      <a:lvl8pPr marL="13716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8pPr>
      <a:lvl9pPr marL="18288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2400">
          <a:solidFill>
            <a:schemeClr val="bg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000">
          <a:solidFill>
            <a:schemeClr val="bg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1600">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58795" name="Rectangle 11"/>
          <p:cNvSpPr>
            <a:spLocks noGrp="1" noRot="1" noChangeArrowheads="1"/>
          </p:cNvSpPr>
          <p:nvPr>
            <p:ph type="title"/>
          </p:nvPr>
        </p:nvSpPr>
        <p:spPr bwMode="auto">
          <a:xfrm>
            <a:off x="457200" y="244475"/>
            <a:ext cx="8229600" cy="1016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758796" name="Rectangle 12"/>
          <p:cNvSpPr>
            <a:spLocks noGrp="1" noRot="1" noChangeArrowheads="1"/>
          </p:cNvSpPr>
          <p:nvPr>
            <p:ph type="body" idx="1"/>
          </p:nvPr>
        </p:nvSpPr>
        <p:spPr bwMode="auto">
          <a:xfrm>
            <a:off x="457200" y="1422400"/>
            <a:ext cx="8229600" cy="399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58799" name="Rectangle 15"/>
          <p:cNvSpPr>
            <a:spLocks noGrp="1" noChangeArrowheads="1"/>
          </p:cNvSpPr>
          <p:nvPr>
            <p:ph type="sldNum" sz="quarter" idx="4"/>
          </p:nvPr>
        </p:nvSpPr>
        <p:spPr bwMode="auto">
          <a:xfrm>
            <a:off x="8239125" y="5554663"/>
            <a:ext cx="631825" cy="4222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b="0">
                <a:solidFill>
                  <a:schemeClr val="bg1"/>
                </a:solidFill>
                <a:latin typeface="Arial" charset="0"/>
                <a:ea typeface="굴림" charset="-127"/>
              </a:defRPr>
            </a:lvl1pPr>
          </a:lstStyle>
          <a:p>
            <a:pPr>
              <a:defRPr/>
            </a:pPr>
            <a:fld id="{022FED61-BB34-4F61-A1D4-C22115410806}" type="slidenum">
              <a:rPr lang="ko-KR" altLang="en-US">
                <a:solidFill>
                  <a:srgbClr val="003399"/>
                </a:solidFill>
              </a:rPr>
              <a:pPr>
                <a:defRPr/>
              </a:pPr>
              <a:t>‹#›</a:t>
            </a:fld>
            <a:endParaRPr lang="en-US" altLang="ko-KR" dirty="0">
              <a:solidFill>
                <a:srgbClr val="003399"/>
              </a:solidFill>
            </a:endParaRPr>
          </a:p>
        </p:txBody>
      </p:sp>
      <p:pic>
        <p:nvPicPr>
          <p:cNvPr id="1029" name="Picture 16"/>
          <p:cNvPicPr>
            <a:picLocks noChangeArrowheads="1"/>
          </p:cNvPicPr>
          <p:nvPr/>
        </p:nvPicPr>
        <p:blipFill>
          <a:blip r:embed="rId4"/>
          <a:srcRect/>
          <a:stretch>
            <a:fillRect/>
          </a:stretch>
        </p:blipFill>
        <p:spPr bwMode="auto">
          <a:xfrm>
            <a:off x="177800" y="5702300"/>
            <a:ext cx="804863" cy="265113"/>
          </a:xfrm>
          <a:prstGeom prst="rect">
            <a:avLst/>
          </a:prstGeom>
          <a:noFill/>
          <a:ln w="9525">
            <a:noFill/>
            <a:miter lim="800000"/>
            <a:headEnd/>
            <a:tailEnd/>
          </a:ln>
        </p:spPr>
      </p:pic>
    </p:spTree>
    <p:extLst>
      <p:ext uri="{BB962C8B-B14F-4D97-AF65-F5344CB8AC3E}">
        <p14:creationId xmlns:p14="http://schemas.microsoft.com/office/powerpoint/2010/main" val="1591736130"/>
      </p:ext>
    </p:extLst>
  </p:cSld>
  <p:clrMap bg1="dk2" tx1="lt1" bg2="dk1" tx2="lt2" accent1="accent1" accent2="accent2" accent3="accent3" accent4="accent4" accent5="accent5" accent6="accent6" hlink="hlink" folHlink="folHlink"/>
  <p:sldLayoutIdLst>
    <p:sldLayoutId id="2147483736" r:id="rId1"/>
    <p:sldLayoutId id="2147483739" r:id="rId2"/>
  </p:sldLayoutIdLst>
  <p:hf hdr="0" dt="0"/>
  <p:txStyles>
    <p:titleStyle>
      <a:lvl1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2pPr>
      <a:lvl3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3pPr>
      <a:lvl4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4pPr>
      <a:lvl5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5pPr>
      <a:lvl6pPr marL="4572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6pPr>
      <a:lvl7pPr marL="9144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7pPr>
      <a:lvl8pPr marL="13716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8pPr>
      <a:lvl9pPr marL="18288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2400">
          <a:solidFill>
            <a:schemeClr val="bg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000">
          <a:solidFill>
            <a:schemeClr val="bg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1600">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758795" name="Rectangle 11"/>
          <p:cNvSpPr>
            <a:spLocks noGrp="1" noRot="1" noChangeArrowheads="1"/>
          </p:cNvSpPr>
          <p:nvPr>
            <p:ph type="title"/>
          </p:nvPr>
        </p:nvSpPr>
        <p:spPr bwMode="auto">
          <a:xfrm>
            <a:off x="457200" y="244475"/>
            <a:ext cx="8229600" cy="1016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ko-KR" altLang="en-US"/>
              <a:t>마스터 제목 스타일 편집</a:t>
            </a:r>
          </a:p>
        </p:txBody>
      </p:sp>
      <p:sp>
        <p:nvSpPr>
          <p:cNvPr id="758796" name="Rectangle 12"/>
          <p:cNvSpPr>
            <a:spLocks noGrp="1" noRot="1" noChangeArrowheads="1"/>
          </p:cNvSpPr>
          <p:nvPr>
            <p:ph type="body" idx="1"/>
          </p:nvPr>
        </p:nvSpPr>
        <p:spPr bwMode="auto">
          <a:xfrm>
            <a:off x="457200" y="1422400"/>
            <a:ext cx="8229600" cy="399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58799" name="Rectangle 15"/>
          <p:cNvSpPr>
            <a:spLocks noGrp="1" noChangeArrowheads="1"/>
          </p:cNvSpPr>
          <p:nvPr>
            <p:ph type="sldNum" sz="quarter" idx="4"/>
          </p:nvPr>
        </p:nvSpPr>
        <p:spPr bwMode="auto">
          <a:xfrm>
            <a:off x="8239125" y="5554663"/>
            <a:ext cx="631825" cy="4222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lnSpc>
                <a:spcPct val="100000"/>
              </a:lnSpc>
              <a:defRPr sz="1200" b="0">
                <a:solidFill>
                  <a:schemeClr val="bg1"/>
                </a:solidFill>
                <a:latin typeface="Arial" charset="0"/>
                <a:ea typeface="굴림" charset="-127"/>
              </a:defRPr>
            </a:lvl1pPr>
          </a:lstStyle>
          <a:p>
            <a:pPr>
              <a:defRPr/>
            </a:pPr>
            <a:fld id="{022FED61-BB34-4F61-A1D4-C22115410806}" type="slidenum">
              <a:rPr lang="ko-KR" altLang="en-US">
                <a:solidFill>
                  <a:srgbClr val="003399"/>
                </a:solidFill>
              </a:rPr>
              <a:pPr>
                <a:defRPr/>
              </a:pPr>
              <a:t>‹#›</a:t>
            </a:fld>
            <a:endParaRPr lang="en-US" altLang="ko-KR" dirty="0">
              <a:solidFill>
                <a:srgbClr val="003399"/>
              </a:solidFill>
            </a:endParaRPr>
          </a:p>
        </p:txBody>
      </p:sp>
      <p:pic>
        <p:nvPicPr>
          <p:cNvPr id="1029" name="Picture 16"/>
          <p:cNvPicPr>
            <a:picLocks noChangeArrowheads="1"/>
          </p:cNvPicPr>
          <p:nvPr/>
        </p:nvPicPr>
        <p:blipFill>
          <a:blip r:embed="rId3"/>
          <a:srcRect/>
          <a:stretch>
            <a:fillRect/>
          </a:stretch>
        </p:blipFill>
        <p:spPr bwMode="auto">
          <a:xfrm>
            <a:off x="177800" y="5702300"/>
            <a:ext cx="804863" cy="265113"/>
          </a:xfrm>
          <a:prstGeom prst="rect">
            <a:avLst/>
          </a:prstGeom>
          <a:noFill/>
          <a:ln w="9525">
            <a:noFill/>
            <a:miter lim="800000"/>
            <a:headEnd/>
            <a:tailEnd/>
          </a:ln>
        </p:spPr>
      </p:pic>
    </p:spTree>
    <p:extLst>
      <p:ext uri="{BB962C8B-B14F-4D97-AF65-F5344CB8AC3E}">
        <p14:creationId xmlns:p14="http://schemas.microsoft.com/office/powerpoint/2010/main" val="102864962"/>
      </p:ext>
    </p:extLst>
  </p:cSld>
  <p:clrMap bg1="dk2" tx1="lt1" bg2="dk1" tx2="lt2" accent1="accent1" accent2="accent2" accent3="accent3" accent4="accent4" accent5="accent5" accent6="accent6" hlink="hlink" folHlink="folHlink"/>
  <p:sldLayoutIdLst>
    <p:sldLayoutId id="2147483738" r:id="rId1"/>
  </p:sldLayoutIdLst>
  <p:hf hdr="0" dt="0"/>
  <p:txStyles>
    <p:titleStyle>
      <a:lvl1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mj-lt"/>
          <a:ea typeface="+mj-ea"/>
          <a:cs typeface="+mj-cs"/>
        </a:defRPr>
      </a:lvl1pPr>
      <a:lvl2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2pPr>
      <a:lvl3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3pPr>
      <a:lvl4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4pPr>
      <a:lvl5pPr algn="ctr" rtl="0" eaLnBrk="0" fontAlgn="base" hangingPunct="0">
        <a:spcBef>
          <a:spcPct val="0"/>
        </a:spcBef>
        <a:spcAft>
          <a:spcPct val="0"/>
        </a:spcAft>
        <a:defRPr sz="3600" b="1">
          <a:solidFill>
            <a:srgbClr val="660033"/>
          </a:solidFill>
          <a:effectLst>
            <a:outerShdw blurRad="38100" dist="38100" dir="2700000" algn="tl">
              <a:srgbClr val="C0C0C0"/>
            </a:outerShdw>
          </a:effectLst>
          <a:latin typeface="Palatino" charset="0"/>
        </a:defRPr>
      </a:lvl5pPr>
      <a:lvl6pPr marL="4572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6pPr>
      <a:lvl7pPr marL="9144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7pPr>
      <a:lvl8pPr marL="13716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8pPr>
      <a:lvl9pPr marL="1828800" algn="ctr" rtl="0" fontAlgn="base">
        <a:spcBef>
          <a:spcPct val="0"/>
        </a:spcBef>
        <a:spcAft>
          <a:spcPct val="0"/>
        </a:spcAft>
        <a:defRPr sz="3600" b="1">
          <a:solidFill>
            <a:srgbClr val="660033"/>
          </a:solidFill>
          <a:effectLst>
            <a:outerShdw blurRad="38100" dist="38100" dir="2700000" algn="tl">
              <a:srgbClr val="C0C0C0"/>
            </a:outerShdw>
          </a:effectLst>
          <a:latin typeface="Palatino" charset="0"/>
        </a:defRPr>
      </a:lvl9pPr>
    </p:titleStyle>
    <p:bodyStyle>
      <a:lvl1pPr marL="342900" indent="-342900" algn="l" rtl="0" eaLnBrk="0" fontAlgn="base" hangingPunct="0">
        <a:spcBef>
          <a:spcPct val="20000"/>
        </a:spcBef>
        <a:spcAft>
          <a:spcPct val="0"/>
        </a:spcAft>
        <a:buClr>
          <a:schemeClr val="hlink"/>
        </a:buClr>
        <a:buSzPct val="70000"/>
        <a:buFont typeface="Wingdings" pitchFamily="2" charset="2"/>
        <a:buChar char="n"/>
        <a:defRPr sz="2400">
          <a:solidFill>
            <a:schemeClr val="bg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000">
          <a:solidFill>
            <a:schemeClr val="bg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1600">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1858" name="Rectangle 2"/>
          <p:cNvSpPr>
            <a:spLocks noGrp="1" noRot="1" noChangeArrowheads="1"/>
          </p:cNvSpPr>
          <p:nvPr>
            <p:ph type="title"/>
          </p:nvPr>
        </p:nvSpPr>
        <p:spPr>
          <a:xfrm>
            <a:off x="2159115" y="1322238"/>
            <a:ext cx="4924425" cy="2759730"/>
          </a:xfrm>
        </p:spPr>
        <p:txBody>
          <a:bodyPr wrap="none" lIns="63500" tIns="25400" rIns="63500" bIns="25400" anchor="t">
            <a:spAutoFit/>
          </a:bodyPr>
          <a:lstStyle/>
          <a:p>
            <a:pPr eaLnBrk="1" hangingPunct="1">
              <a:defRPr/>
            </a:pPr>
            <a:br>
              <a:rPr lang="en-US" altLang="ko-KR" sz="2400" i="1" dirty="0">
                <a:solidFill>
                  <a:srgbClr val="D7FA7E"/>
                </a:solidFill>
                <a:latin typeface="Arial" pitchFamily="34" charset="0"/>
                <a:ea typeface="굴림" charset="-127"/>
                <a:cs typeface="Arial" pitchFamily="34" charset="0"/>
              </a:rPr>
            </a:br>
            <a:r>
              <a:rPr lang="en-US" altLang="ko-KR" dirty="0">
                <a:latin typeface="Arial" pitchFamily="34" charset="0"/>
                <a:ea typeface="굴림" charset="-127"/>
                <a:cs typeface="Arial" pitchFamily="34" charset="0"/>
              </a:rPr>
              <a:t>Ch 2: Process</a:t>
            </a:r>
            <a:r>
              <a:rPr lang="ko-KR" altLang="en-US" dirty="0">
                <a:latin typeface="Arial" pitchFamily="34" charset="0"/>
                <a:ea typeface="굴림" charset="-127"/>
                <a:cs typeface="Arial" pitchFamily="34" charset="0"/>
              </a:rPr>
              <a:t> </a:t>
            </a:r>
            <a:r>
              <a:rPr lang="en-US" altLang="ko-KR" dirty="0">
                <a:latin typeface="Arial" pitchFamily="34" charset="0"/>
                <a:ea typeface="굴림" charset="-127"/>
                <a:cs typeface="Arial" pitchFamily="34" charset="0"/>
              </a:rPr>
              <a:t>Models</a:t>
            </a:r>
            <a:br>
              <a:rPr lang="en-US" altLang="ko-KR" dirty="0">
                <a:latin typeface="Arial" pitchFamily="34" charset="0"/>
                <a:ea typeface="굴림" charset="-127"/>
                <a:cs typeface="Arial" pitchFamily="34" charset="0"/>
              </a:rPr>
            </a:br>
            <a:br>
              <a:rPr lang="en-US" altLang="ko-KR" dirty="0">
                <a:latin typeface="Arial" pitchFamily="34" charset="0"/>
                <a:ea typeface="굴림" charset="-127"/>
                <a:cs typeface="Arial" pitchFamily="34" charset="0"/>
              </a:rPr>
            </a:br>
            <a:r>
              <a:rPr lang="en-US" altLang="ko-KR" sz="2000" b="0" dirty="0">
                <a:solidFill>
                  <a:schemeClr val="bg1"/>
                </a:solidFill>
                <a:effectLst/>
                <a:latin typeface="Arial" pitchFamily="34" charset="0"/>
                <a:ea typeface="굴림" charset="-127"/>
                <a:cs typeface="Arial" pitchFamily="34" charset="0"/>
              </a:rPr>
              <a:t>Moonzoo Kim</a:t>
            </a:r>
            <a:br>
              <a:rPr lang="en-US" altLang="ko-KR" sz="2000" b="0" dirty="0">
                <a:solidFill>
                  <a:schemeClr val="bg1"/>
                </a:solidFill>
                <a:effectLst/>
                <a:latin typeface="Arial" pitchFamily="34" charset="0"/>
                <a:ea typeface="굴림" charset="-127"/>
                <a:cs typeface="Arial" pitchFamily="34" charset="0"/>
              </a:rPr>
            </a:br>
            <a:r>
              <a:rPr lang="en-US" altLang="ko-KR" sz="2000" b="0" dirty="0" err="1">
                <a:solidFill>
                  <a:schemeClr val="bg1"/>
                </a:solidFill>
                <a:effectLst/>
                <a:latin typeface="Arial" pitchFamily="34" charset="0"/>
                <a:ea typeface="굴림" charset="-127"/>
                <a:cs typeface="Arial" pitchFamily="34" charset="0"/>
              </a:rPr>
              <a:t>SoC.</a:t>
            </a:r>
            <a:r>
              <a:rPr lang="en-US" altLang="ko-KR" sz="2000" b="0" dirty="0">
                <a:solidFill>
                  <a:schemeClr val="bg1"/>
                </a:solidFill>
                <a:effectLst/>
                <a:latin typeface="Arial" pitchFamily="34" charset="0"/>
                <a:ea typeface="굴림" charset="-127"/>
                <a:cs typeface="Arial" pitchFamily="34" charset="0"/>
              </a:rPr>
              <a:t> KAIST </a:t>
            </a:r>
            <a:br>
              <a:rPr lang="en-US" altLang="ko-KR" sz="2000" b="0" dirty="0">
                <a:solidFill>
                  <a:schemeClr val="tx1"/>
                </a:solidFill>
                <a:effectLst/>
                <a:latin typeface="Arial" pitchFamily="34" charset="0"/>
                <a:ea typeface="굴림" charset="-127"/>
                <a:cs typeface="Arial" pitchFamily="34" charset="0"/>
              </a:rPr>
            </a:br>
            <a:br>
              <a:rPr lang="en-US" altLang="ko-KR" sz="2000" b="0" dirty="0">
                <a:effectLst/>
                <a:latin typeface="Arial" pitchFamily="34" charset="0"/>
                <a:ea typeface="굴림" charset="-127"/>
                <a:cs typeface="Arial" pitchFamily="34" charset="0"/>
              </a:rPr>
            </a:br>
            <a:endParaRPr lang="en-US" altLang="ko-KR" sz="2000" b="0" dirty="0">
              <a:effectLst/>
              <a:latin typeface="Arial" pitchFamily="34" charset="0"/>
              <a:ea typeface="굴림" charset="-127"/>
              <a:cs typeface="Arial" pitchFamily="34" charset="0"/>
            </a:endParaRPr>
          </a:p>
        </p:txBody>
      </p:sp>
      <p:sp>
        <p:nvSpPr>
          <p:cNvPr id="3076" name="슬라이드 번호 개체 틀 4"/>
          <p:cNvSpPr>
            <a:spLocks noGrp="1"/>
          </p:cNvSpPr>
          <p:nvPr>
            <p:ph type="sldNum" sz="quarter" idx="11"/>
          </p:nvPr>
        </p:nvSpPr>
        <p:spPr>
          <a:noFill/>
        </p:spPr>
        <p:txBody>
          <a:bodyPr/>
          <a:lstStyle/>
          <a:p>
            <a:fld id="{04B84294-70AB-43FD-A7F0-945AD4E02646}" type="slidenum">
              <a:rPr lang="ko-KR" altLang="en-US" smtClean="0">
                <a:ea typeface="굴림" pitchFamily="50" charset="-127"/>
              </a:rPr>
              <a:pPr/>
              <a:t>1</a:t>
            </a:fld>
            <a:endParaRPr lang="en-US" altLang="ko-KR">
              <a:ea typeface="굴림" pitchFamily="50" charset="-127"/>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3602" name="Rectangle 2"/>
          <p:cNvSpPr>
            <a:spLocks noGrp="1" noRot="1" noChangeArrowheads="1"/>
          </p:cNvSpPr>
          <p:nvPr>
            <p:ph type="title"/>
          </p:nvPr>
        </p:nvSpPr>
        <p:spPr>
          <a:xfrm>
            <a:off x="1592263" y="244475"/>
            <a:ext cx="5956300" cy="600075"/>
          </a:xfrm>
        </p:spPr>
        <p:txBody>
          <a:bodyPr wrap="none" lIns="63500" tIns="25400" rIns="63500" bIns="25400" anchor="t">
            <a:spAutoFit/>
          </a:bodyPr>
          <a:lstStyle/>
          <a:p>
            <a:pPr eaLnBrk="1" hangingPunct="1">
              <a:defRPr/>
            </a:pPr>
            <a:r>
              <a:rPr lang="en-US" altLang="ko-KR" dirty="0">
                <a:latin typeface="Arial" pitchFamily="34" charset="0"/>
                <a:ea typeface="굴림" pitchFamily="50" charset="-127"/>
                <a:cs typeface="Arial" pitchFamily="34" charset="0"/>
              </a:rPr>
              <a:t>Still Other Process Models</a:t>
            </a:r>
          </a:p>
        </p:txBody>
      </p:sp>
      <p:sp>
        <p:nvSpPr>
          <p:cNvPr id="793603" name="Rectangle 3"/>
          <p:cNvSpPr>
            <a:spLocks noGrp="1" noRot="1" noChangeArrowheads="1"/>
          </p:cNvSpPr>
          <p:nvPr>
            <p:ph idx="1"/>
          </p:nvPr>
        </p:nvSpPr>
        <p:spPr>
          <a:xfrm>
            <a:off x="457200" y="1139825"/>
            <a:ext cx="8229600" cy="3998913"/>
          </a:xfrm>
        </p:spPr>
        <p:txBody>
          <a:bodyPr lIns="90487" tIns="44450" rIns="90487" bIns="44450"/>
          <a:lstStyle/>
          <a:p>
            <a:pPr marL="285750" indent="-285750" eaLnBrk="1" hangingPunct="1">
              <a:defRPr/>
            </a:pPr>
            <a:r>
              <a:rPr lang="en-US" altLang="ko-KR" dirty="0">
                <a:solidFill>
                  <a:srgbClr val="660033"/>
                </a:solidFill>
                <a:latin typeface="Arial" pitchFamily="34" charset="0"/>
                <a:ea typeface="굴림" pitchFamily="50" charset="-127"/>
                <a:cs typeface="Arial" pitchFamily="34" charset="0"/>
              </a:rPr>
              <a:t>Component based development</a:t>
            </a:r>
            <a:r>
              <a:rPr lang="en-US" altLang="ko-KR" dirty="0">
                <a:latin typeface="Arial" pitchFamily="34" charset="0"/>
                <a:ea typeface="굴림" pitchFamily="50" charset="-127"/>
                <a:cs typeface="Arial" pitchFamily="34" charset="0"/>
              </a:rPr>
              <a:t>—the process to apply when reuse is a development objective</a:t>
            </a:r>
          </a:p>
          <a:p>
            <a:pPr marL="285750" indent="-285750" eaLnBrk="1" hangingPunct="1">
              <a:defRPr/>
            </a:pPr>
            <a:r>
              <a:rPr lang="en-US" altLang="ko-KR" dirty="0">
                <a:solidFill>
                  <a:srgbClr val="660033"/>
                </a:solidFill>
                <a:latin typeface="Arial" pitchFamily="34" charset="0"/>
                <a:ea typeface="굴림" pitchFamily="50" charset="-127"/>
                <a:cs typeface="Arial" pitchFamily="34" charset="0"/>
              </a:rPr>
              <a:t>Formal methods</a:t>
            </a:r>
            <a:r>
              <a:rPr lang="en-US" altLang="ko-KR" dirty="0">
                <a:latin typeface="Arial" pitchFamily="34" charset="0"/>
                <a:ea typeface="굴림" pitchFamily="50" charset="-127"/>
                <a:cs typeface="Arial" pitchFamily="34" charset="0"/>
              </a:rPr>
              <a:t>—emphasizes the mathematical specification of requirements</a:t>
            </a:r>
          </a:p>
          <a:p>
            <a:pPr marL="285750" indent="-285750" eaLnBrk="1" hangingPunct="1">
              <a:defRPr/>
            </a:pPr>
            <a:r>
              <a:rPr lang="en-US" altLang="ko-KR" dirty="0">
                <a:solidFill>
                  <a:srgbClr val="660033"/>
                </a:solidFill>
                <a:latin typeface="Arial" pitchFamily="34" charset="0"/>
                <a:ea typeface="굴림" pitchFamily="50" charset="-127"/>
                <a:cs typeface="Arial" pitchFamily="34" charset="0"/>
              </a:rPr>
              <a:t>AOSD</a:t>
            </a:r>
            <a:r>
              <a:rPr lang="en-US" altLang="ko-KR" dirty="0">
                <a:latin typeface="Arial" pitchFamily="34" charset="0"/>
                <a:ea typeface="굴림" pitchFamily="50" charset="-127"/>
                <a:cs typeface="Arial" pitchFamily="34" charset="0"/>
              </a:rPr>
              <a:t>—provides a process and methodological approach for defining, specifying, designing, and constructing </a:t>
            </a:r>
            <a:r>
              <a:rPr lang="en-US" altLang="ko-KR" i="1" dirty="0">
                <a:solidFill>
                  <a:srgbClr val="FF0000"/>
                </a:solidFill>
                <a:latin typeface="Arial" pitchFamily="34" charset="0"/>
                <a:ea typeface="굴림" pitchFamily="50" charset="-127"/>
                <a:cs typeface="Arial" pitchFamily="34" charset="0"/>
              </a:rPr>
              <a:t>aspects</a:t>
            </a:r>
          </a:p>
          <a:p>
            <a:pPr marL="285750" indent="-285750" eaLnBrk="1" hangingPunct="1">
              <a:defRPr/>
            </a:pPr>
            <a:r>
              <a:rPr lang="en-US" altLang="ko-KR" dirty="0">
                <a:solidFill>
                  <a:srgbClr val="660033"/>
                </a:solidFill>
                <a:latin typeface="Arial" pitchFamily="34" charset="0"/>
                <a:ea typeface="굴림" pitchFamily="50" charset="-127"/>
                <a:cs typeface="Arial" pitchFamily="34" charset="0"/>
              </a:rPr>
              <a:t>Unified Process</a:t>
            </a:r>
            <a:r>
              <a:rPr lang="en-US" altLang="ko-KR" dirty="0">
                <a:latin typeface="Arial" pitchFamily="34" charset="0"/>
                <a:ea typeface="굴림" pitchFamily="50" charset="-127"/>
                <a:cs typeface="Arial" pitchFamily="34" charset="0"/>
              </a:rPr>
              <a:t>—a “</a:t>
            </a:r>
            <a:r>
              <a:rPr lang="en-US" altLang="ko-KR" dirty="0">
                <a:solidFill>
                  <a:srgbClr val="FF6699"/>
                </a:solidFill>
                <a:latin typeface="Arial" pitchFamily="34" charset="0"/>
                <a:ea typeface="굴림" pitchFamily="50" charset="-127"/>
                <a:cs typeface="Arial" pitchFamily="34" charset="0"/>
              </a:rPr>
              <a:t>use-case</a:t>
            </a:r>
            <a:r>
              <a:rPr lang="en-US" altLang="ko-KR" dirty="0">
                <a:latin typeface="Arial" pitchFamily="34" charset="0"/>
                <a:ea typeface="굴림" pitchFamily="50" charset="-127"/>
                <a:cs typeface="Arial" pitchFamily="34" charset="0"/>
              </a:rPr>
              <a:t> driven, architecture-centric, iterative and incremental” software process closely aligned with the Unified Modeling Language (UML)</a:t>
            </a:r>
          </a:p>
        </p:txBody>
      </p:sp>
      <p:sp>
        <p:nvSpPr>
          <p:cNvPr id="12293" name="슬라이드 번호 개체 틀 4"/>
          <p:cNvSpPr>
            <a:spLocks noGrp="1"/>
          </p:cNvSpPr>
          <p:nvPr>
            <p:ph type="sldNum" sz="quarter" idx="11"/>
          </p:nvPr>
        </p:nvSpPr>
        <p:spPr bwMode="auto">
          <a:xfrm>
            <a:off x="8239125" y="5554663"/>
            <a:ext cx="631825" cy="4222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lnSpc>
                <a:spcPct val="100000"/>
              </a:lnSpc>
              <a:spcBef>
                <a:spcPct val="0"/>
              </a:spcBef>
              <a:spcAft>
                <a:spcPct val="0"/>
              </a:spcAft>
              <a:defRPr sz="1200" b="0" kern="1200">
                <a:solidFill>
                  <a:schemeClr val="bg1"/>
                </a:solidFill>
                <a:latin typeface="Arial" charset="0"/>
                <a:ea typeface="굴림" charset="-127"/>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1" hangingPunct="1">
              <a:defRPr b="1" kern="1200">
                <a:solidFill>
                  <a:schemeClr val="tx1"/>
                </a:solidFill>
                <a:latin typeface="Helvetica" pitchFamily="34" charset="0"/>
                <a:ea typeface="+mn-ea"/>
                <a:cs typeface="+mn-cs"/>
              </a:defRPr>
            </a:lvl6pPr>
            <a:lvl7pPr marL="2743200" algn="l" defTabSz="914400" rtl="0" eaLnBrk="1" latinLnBrk="1" hangingPunct="1">
              <a:defRPr b="1" kern="1200">
                <a:solidFill>
                  <a:schemeClr val="tx1"/>
                </a:solidFill>
                <a:latin typeface="Helvetica" pitchFamily="34" charset="0"/>
                <a:ea typeface="+mn-ea"/>
                <a:cs typeface="+mn-cs"/>
              </a:defRPr>
            </a:lvl7pPr>
            <a:lvl8pPr marL="3200400" algn="l" defTabSz="914400" rtl="0" eaLnBrk="1" latinLnBrk="1" hangingPunct="1">
              <a:defRPr b="1" kern="1200">
                <a:solidFill>
                  <a:schemeClr val="tx1"/>
                </a:solidFill>
                <a:latin typeface="Helvetica" pitchFamily="34" charset="0"/>
                <a:ea typeface="+mn-ea"/>
                <a:cs typeface="+mn-cs"/>
              </a:defRPr>
            </a:lvl8pPr>
            <a:lvl9pPr marL="3657600" algn="l" defTabSz="914400" rtl="0" eaLnBrk="1" latinLnBrk="1" hangingPunct="1">
              <a:defRPr b="1" kern="1200">
                <a:solidFill>
                  <a:schemeClr val="tx1"/>
                </a:solidFill>
                <a:latin typeface="Helvetica" pitchFamily="34" charset="0"/>
                <a:ea typeface="+mn-ea"/>
                <a:cs typeface="+mn-cs"/>
              </a:defRPr>
            </a:lvl9pPr>
          </a:lstStyle>
          <a:p>
            <a:pPr>
              <a:defRPr/>
            </a:pPr>
            <a:fld id="{645BE8B6-3BB3-4B3F-AFDB-D261F21CFBE8}" type="slidenum">
              <a:rPr lang="ko-KR" altLang="en-US" smtClean="0"/>
              <a:pPr>
                <a:defRPr/>
              </a:pPr>
              <a:t>10</a:t>
            </a:fld>
            <a:endParaRPr lang="en-US" altLang="ko-KR">
              <a:latin typeface="Arial" pitchFamily="34" charset="0"/>
              <a:ea typeface="굴림" pitchFamily="50" charset="-127"/>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4627" name="Rectangle 3"/>
          <p:cNvSpPr>
            <a:spLocks noGrp="1" noRot="1" noChangeArrowheads="1"/>
          </p:cNvSpPr>
          <p:nvPr>
            <p:ph type="title"/>
          </p:nvPr>
        </p:nvSpPr>
        <p:spPr>
          <a:xfrm>
            <a:off x="927100" y="236538"/>
            <a:ext cx="7351713" cy="533400"/>
          </a:xfrm>
        </p:spPr>
        <p:txBody>
          <a:bodyPr/>
          <a:lstStyle/>
          <a:p>
            <a:pPr eaLnBrk="1" hangingPunct="1">
              <a:defRPr/>
            </a:pPr>
            <a:r>
              <a:rPr lang="en-US" altLang="ko-KR" dirty="0">
                <a:latin typeface="Arial" pitchFamily="34" charset="0"/>
                <a:ea typeface="굴림" pitchFamily="50" charset="-127"/>
                <a:cs typeface="Arial" pitchFamily="34" charset="0"/>
              </a:rPr>
              <a:t>The Unified Process (UP)</a:t>
            </a:r>
          </a:p>
        </p:txBody>
      </p:sp>
      <p:sp>
        <p:nvSpPr>
          <p:cNvPr id="13316" name="슬라이드 번호 개체 틀 4"/>
          <p:cNvSpPr>
            <a:spLocks noGrp="1"/>
          </p:cNvSpPr>
          <p:nvPr>
            <p:ph type="sldNum" sz="quarter" idx="11"/>
          </p:nvPr>
        </p:nvSpPr>
        <p:spPr bwMode="auto">
          <a:xfrm>
            <a:off x="8239125" y="5554663"/>
            <a:ext cx="631825" cy="4222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lnSpc>
                <a:spcPct val="100000"/>
              </a:lnSpc>
              <a:spcBef>
                <a:spcPct val="0"/>
              </a:spcBef>
              <a:spcAft>
                <a:spcPct val="0"/>
              </a:spcAft>
              <a:defRPr sz="1200" b="0" kern="1200">
                <a:solidFill>
                  <a:schemeClr val="bg1"/>
                </a:solidFill>
                <a:latin typeface="Arial" charset="0"/>
                <a:ea typeface="굴림" charset="-127"/>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1" hangingPunct="1">
              <a:defRPr b="1" kern="1200">
                <a:solidFill>
                  <a:schemeClr val="tx1"/>
                </a:solidFill>
                <a:latin typeface="Helvetica" pitchFamily="34" charset="0"/>
                <a:ea typeface="+mn-ea"/>
                <a:cs typeface="+mn-cs"/>
              </a:defRPr>
            </a:lvl6pPr>
            <a:lvl7pPr marL="2743200" algn="l" defTabSz="914400" rtl="0" eaLnBrk="1" latinLnBrk="1" hangingPunct="1">
              <a:defRPr b="1" kern="1200">
                <a:solidFill>
                  <a:schemeClr val="tx1"/>
                </a:solidFill>
                <a:latin typeface="Helvetica" pitchFamily="34" charset="0"/>
                <a:ea typeface="+mn-ea"/>
                <a:cs typeface="+mn-cs"/>
              </a:defRPr>
            </a:lvl7pPr>
            <a:lvl8pPr marL="3200400" algn="l" defTabSz="914400" rtl="0" eaLnBrk="1" latinLnBrk="1" hangingPunct="1">
              <a:defRPr b="1" kern="1200">
                <a:solidFill>
                  <a:schemeClr val="tx1"/>
                </a:solidFill>
                <a:latin typeface="Helvetica" pitchFamily="34" charset="0"/>
                <a:ea typeface="+mn-ea"/>
                <a:cs typeface="+mn-cs"/>
              </a:defRPr>
            </a:lvl8pPr>
            <a:lvl9pPr marL="3657600" algn="l" defTabSz="914400" rtl="0" eaLnBrk="1" latinLnBrk="1" hangingPunct="1">
              <a:defRPr b="1" kern="1200">
                <a:solidFill>
                  <a:schemeClr val="tx1"/>
                </a:solidFill>
                <a:latin typeface="Helvetica" pitchFamily="34" charset="0"/>
                <a:ea typeface="+mn-ea"/>
                <a:cs typeface="+mn-cs"/>
              </a:defRPr>
            </a:lvl9pPr>
          </a:lstStyle>
          <a:p>
            <a:pPr>
              <a:defRPr/>
            </a:pPr>
            <a:fld id="{645BE8B6-3BB3-4B3F-AFDB-D261F21CFBE8}" type="slidenum">
              <a:rPr lang="ko-KR" altLang="en-US" smtClean="0"/>
              <a:pPr>
                <a:defRPr/>
              </a:pPr>
              <a:t>11</a:t>
            </a:fld>
            <a:endParaRPr lang="en-US" altLang="ko-KR">
              <a:latin typeface="Arial" pitchFamily="34" charset="0"/>
              <a:ea typeface="굴림" pitchFamily="50" charset="-127"/>
            </a:endParaRPr>
          </a:p>
        </p:txBody>
      </p:sp>
      <p:sp>
        <p:nvSpPr>
          <p:cNvPr id="794626" name="Rectangle 2"/>
          <p:cNvSpPr>
            <a:spLocks noChangeArrowheads="1"/>
          </p:cNvSpPr>
          <p:nvPr/>
        </p:nvSpPr>
        <p:spPr bwMode="auto">
          <a:xfrm>
            <a:off x="538163" y="776288"/>
            <a:ext cx="8083550" cy="4692650"/>
          </a:xfrm>
          <a:prstGeom prst="rect">
            <a:avLst/>
          </a:prstGeom>
          <a:solidFill>
            <a:schemeClr val="tx1"/>
          </a:solidFill>
          <a:ln w="12700">
            <a:noFill/>
            <a:miter lim="800000"/>
            <a:headEnd/>
            <a:tailEnd/>
          </a:ln>
          <a:effectLst>
            <a:outerShdw dist="35921" dir="2700000" algn="ctr" rotWithShape="0">
              <a:schemeClr val="bg2"/>
            </a:outerShdw>
          </a:effectLst>
        </p:spPr>
        <p:txBody>
          <a:bodyPr wrap="none" anchor="ctr"/>
          <a:lstStyle/>
          <a:p>
            <a:pPr algn="ctr">
              <a:defRPr/>
            </a:pPr>
            <a:r>
              <a:rPr lang="en-US" altLang="ko-KR" dirty="0">
                <a:latin typeface="Helvetica" charset="0"/>
                <a:ea typeface="굴림" pitchFamily="50" charset="-127"/>
              </a:rPr>
              <a:t>inception</a:t>
            </a:r>
          </a:p>
        </p:txBody>
      </p:sp>
      <p:pic>
        <p:nvPicPr>
          <p:cNvPr id="13318" name="Picture 4"/>
          <p:cNvPicPr>
            <a:picLocks noChangeAspect="1" noChangeArrowheads="1"/>
          </p:cNvPicPr>
          <p:nvPr/>
        </p:nvPicPr>
        <p:blipFill>
          <a:blip r:embed="rId2"/>
          <a:srcRect/>
          <a:stretch>
            <a:fillRect/>
          </a:stretch>
        </p:blipFill>
        <p:spPr bwMode="auto">
          <a:xfrm>
            <a:off x="1797050" y="912813"/>
            <a:ext cx="5549900" cy="4470400"/>
          </a:xfrm>
          <a:prstGeom prst="rect">
            <a:avLst/>
          </a:prstGeom>
          <a:noFill/>
          <a:ln w="12700">
            <a:noFill/>
            <a:miter lim="800000"/>
            <a:headEnd/>
            <a:tailEnd/>
          </a:ln>
        </p:spPr>
      </p:pic>
      <p:sp>
        <p:nvSpPr>
          <p:cNvPr id="13319" name="Rectangle 5"/>
          <p:cNvSpPr>
            <a:spLocks noChangeArrowheads="1"/>
          </p:cNvSpPr>
          <p:nvPr/>
        </p:nvSpPr>
        <p:spPr bwMode="auto">
          <a:xfrm>
            <a:off x="2030413" y="1552575"/>
            <a:ext cx="1377950" cy="336550"/>
          </a:xfrm>
          <a:prstGeom prst="rect">
            <a:avLst/>
          </a:prstGeom>
          <a:solidFill>
            <a:schemeClr val="tx1"/>
          </a:solidFill>
          <a:ln w="12700">
            <a:solidFill>
              <a:schemeClr val="tx1"/>
            </a:solidFill>
            <a:miter lim="800000"/>
            <a:headEnd/>
            <a:tailEnd/>
          </a:ln>
        </p:spPr>
        <p:txBody>
          <a:bodyPr wrap="none" anchor="ctr"/>
          <a:lstStyle/>
          <a:p>
            <a:pPr algn="ctr"/>
            <a:r>
              <a:rPr lang="en-US" altLang="ko-KR" sz="1600" b="0">
                <a:solidFill>
                  <a:schemeClr val="bg2"/>
                </a:solidFill>
                <a:ea typeface="굴림" pitchFamily="50" charset="-127"/>
              </a:rPr>
              <a:t>inception</a:t>
            </a:r>
            <a:endParaRPr lang="en-US" altLang="ko-KR">
              <a:solidFill>
                <a:schemeClr val="bg2"/>
              </a:solidFill>
              <a:ea typeface="굴림" pitchFamily="50" charset="-127"/>
            </a:endParaRPr>
          </a:p>
        </p:txBody>
      </p:sp>
      <p:sp>
        <p:nvSpPr>
          <p:cNvPr id="13320" name="Rectangle 7"/>
          <p:cNvSpPr>
            <a:spLocks noChangeArrowheads="1"/>
          </p:cNvSpPr>
          <p:nvPr/>
        </p:nvSpPr>
        <p:spPr bwMode="auto">
          <a:xfrm>
            <a:off x="3962400" y="900113"/>
            <a:ext cx="1465263" cy="282575"/>
          </a:xfrm>
          <a:prstGeom prst="rect">
            <a:avLst/>
          </a:prstGeom>
          <a:solidFill>
            <a:schemeClr val="tx1"/>
          </a:solidFill>
          <a:ln w="12700">
            <a:solidFill>
              <a:schemeClr val="tx1"/>
            </a:solidFill>
            <a:miter lim="800000"/>
            <a:headEnd/>
            <a:tailEnd/>
          </a:ln>
        </p:spPr>
        <p:txBody>
          <a:bodyPr wrap="none" anchor="ctr"/>
          <a:lstStyle/>
          <a:p>
            <a:endParaRPr lang="ko-KR" altLang="en-US">
              <a:ea typeface="굴림" pitchFamily="50" charset="-127"/>
            </a:endParaRPr>
          </a:p>
        </p:txBody>
      </p:sp>
      <p:sp>
        <p:nvSpPr>
          <p:cNvPr id="13321" name="Text Box 8"/>
          <p:cNvSpPr txBox="1">
            <a:spLocks noChangeArrowheads="1"/>
          </p:cNvSpPr>
          <p:nvPr/>
        </p:nvSpPr>
        <p:spPr bwMode="auto">
          <a:xfrm>
            <a:off x="4054475" y="923925"/>
            <a:ext cx="1189038" cy="312738"/>
          </a:xfrm>
          <a:prstGeom prst="rect">
            <a:avLst/>
          </a:prstGeom>
          <a:noFill/>
          <a:ln w="12700">
            <a:noFill/>
            <a:miter lim="800000"/>
            <a:headEnd/>
            <a:tailEnd/>
          </a:ln>
        </p:spPr>
        <p:txBody>
          <a:bodyPr wrap="none">
            <a:spAutoFit/>
          </a:bodyPr>
          <a:lstStyle/>
          <a:p>
            <a:r>
              <a:rPr lang="en-US" altLang="ko-KR" sz="1600" b="0">
                <a:solidFill>
                  <a:schemeClr val="bg2"/>
                </a:solidFill>
                <a:ea typeface="굴림" pitchFamily="50" charset="-127"/>
              </a:rPr>
              <a:t>elaboration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6674" name="Rectangle 2"/>
          <p:cNvSpPr>
            <a:spLocks noGrp="1" noRot="1" noChangeArrowheads="1"/>
          </p:cNvSpPr>
          <p:nvPr>
            <p:ph type="title"/>
          </p:nvPr>
        </p:nvSpPr>
        <p:spPr>
          <a:xfrm>
            <a:off x="2058988" y="244475"/>
            <a:ext cx="5033962" cy="1016000"/>
          </a:xfrm>
        </p:spPr>
        <p:txBody>
          <a:bodyPr/>
          <a:lstStyle/>
          <a:p>
            <a:pPr eaLnBrk="1" hangingPunct="1">
              <a:defRPr/>
            </a:pPr>
            <a:r>
              <a:rPr lang="en-US" altLang="ko-KR" dirty="0">
                <a:latin typeface="Arial" pitchFamily="34" charset="0"/>
                <a:ea typeface="굴림" pitchFamily="50" charset="-127"/>
                <a:cs typeface="Arial" pitchFamily="34" charset="0"/>
              </a:rPr>
              <a:t>UP Work Products</a:t>
            </a:r>
          </a:p>
        </p:txBody>
      </p:sp>
      <p:sp>
        <p:nvSpPr>
          <p:cNvPr id="14340" name="슬라이드 번호 개체 틀 4"/>
          <p:cNvSpPr>
            <a:spLocks noGrp="1"/>
          </p:cNvSpPr>
          <p:nvPr>
            <p:ph type="sldNum" sz="quarter" idx="11"/>
          </p:nvPr>
        </p:nvSpPr>
        <p:spPr bwMode="auto">
          <a:xfrm>
            <a:off x="8239125" y="5554663"/>
            <a:ext cx="631825" cy="4222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lnSpc>
                <a:spcPct val="100000"/>
              </a:lnSpc>
              <a:spcBef>
                <a:spcPct val="0"/>
              </a:spcBef>
              <a:spcAft>
                <a:spcPct val="0"/>
              </a:spcAft>
              <a:defRPr sz="1200" b="0" kern="1200">
                <a:solidFill>
                  <a:schemeClr val="bg1"/>
                </a:solidFill>
                <a:latin typeface="Arial" charset="0"/>
                <a:ea typeface="굴림" charset="-127"/>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1" hangingPunct="1">
              <a:defRPr b="1" kern="1200">
                <a:solidFill>
                  <a:schemeClr val="tx1"/>
                </a:solidFill>
                <a:latin typeface="Helvetica" pitchFamily="34" charset="0"/>
                <a:ea typeface="+mn-ea"/>
                <a:cs typeface="+mn-cs"/>
              </a:defRPr>
            </a:lvl6pPr>
            <a:lvl7pPr marL="2743200" algn="l" defTabSz="914400" rtl="0" eaLnBrk="1" latinLnBrk="1" hangingPunct="1">
              <a:defRPr b="1" kern="1200">
                <a:solidFill>
                  <a:schemeClr val="tx1"/>
                </a:solidFill>
                <a:latin typeface="Helvetica" pitchFamily="34" charset="0"/>
                <a:ea typeface="+mn-ea"/>
                <a:cs typeface="+mn-cs"/>
              </a:defRPr>
            </a:lvl7pPr>
            <a:lvl8pPr marL="3200400" algn="l" defTabSz="914400" rtl="0" eaLnBrk="1" latinLnBrk="1" hangingPunct="1">
              <a:defRPr b="1" kern="1200">
                <a:solidFill>
                  <a:schemeClr val="tx1"/>
                </a:solidFill>
                <a:latin typeface="Helvetica" pitchFamily="34" charset="0"/>
                <a:ea typeface="+mn-ea"/>
                <a:cs typeface="+mn-cs"/>
              </a:defRPr>
            </a:lvl8pPr>
            <a:lvl9pPr marL="3657600" algn="l" defTabSz="914400" rtl="0" eaLnBrk="1" latinLnBrk="1" hangingPunct="1">
              <a:defRPr b="1" kern="1200">
                <a:solidFill>
                  <a:schemeClr val="tx1"/>
                </a:solidFill>
                <a:latin typeface="Helvetica" pitchFamily="34" charset="0"/>
                <a:ea typeface="+mn-ea"/>
                <a:cs typeface="+mn-cs"/>
              </a:defRPr>
            </a:lvl9pPr>
          </a:lstStyle>
          <a:p>
            <a:pPr>
              <a:defRPr/>
            </a:pPr>
            <a:fld id="{645BE8B6-3BB3-4B3F-AFDB-D261F21CFBE8}" type="slidenum">
              <a:rPr lang="ko-KR" altLang="en-US" smtClean="0"/>
              <a:pPr>
                <a:defRPr/>
              </a:pPr>
              <a:t>12</a:t>
            </a:fld>
            <a:endParaRPr lang="en-US" altLang="ko-KR">
              <a:latin typeface="Arial" pitchFamily="34" charset="0"/>
              <a:ea typeface="굴림" pitchFamily="50" charset="-127"/>
            </a:endParaRPr>
          </a:p>
        </p:txBody>
      </p:sp>
      <p:grpSp>
        <p:nvGrpSpPr>
          <p:cNvPr id="14341" name="Group 5"/>
          <p:cNvGrpSpPr>
            <a:grpSpLocks noChangeAspect="1"/>
          </p:cNvGrpSpPr>
          <p:nvPr/>
        </p:nvGrpSpPr>
        <p:grpSpPr bwMode="auto">
          <a:xfrm>
            <a:off x="882650" y="920750"/>
            <a:ext cx="7378700" cy="4254500"/>
            <a:chOff x="556" y="580"/>
            <a:chExt cx="4648" cy="2680"/>
          </a:xfrm>
        </p:grpSpPr>
        <p:sp>
          <p:nvSpPr>
            <p:cNvPr id="14342" name="AutoShape 4"/>
            <p:cNvSpPr>
              <a:spLocks noChangeAspect="1" noChangeArrowheads="1" noTextEdit="1"/>
            </p:cNvSpPr>
            <p:nvPr/>
          </p:nvSpPr>
          <p:spPr bwMode="auto">
            <a:xfrm>
              <a:off x="556" y="580"/>
              <a:ext cx="4648" cy="2680"/>
            </a:xfrm>
            <a:prstGeom prst="rect">
              <a:avLst/>
            </a:prstGeom>
            <a:noFill/>
            <a:ln w="9525">
              <a:noFill/>
              <a:miter lim="800000"/>
              <a:headEnd/>
              <a:tailEnd/>
            </a:ln>
          </p:spPr>
          <p:txBody>
            <a:bodyPr/>
            <a:lstStyle/>
            <a:p>
              <a:endParaRPr lang="ko-KR" altLang="en-US"/>
            </a:p>
          </p:txBody>
        </p:sp>
        <p:grpSp>
          <p:nvGrpSpPr>
            <p:cNvPr id="14343" name="Group 206"/>
            <p:cNvGrpSpPr>
              <a:grpSpLocks/>
            </p:cNvGrpSpPr>
            <p:nvPr/>
          </p:nvGrpSpPr>
          <p:grpSpPr bwMode="auto">
            <a:xfrm>
              <a:off x="556" y="580"/>
              <a:ext cx="4641" cy="2673"/>
              <a:chOff x="556" y="580"/>
              <a:chExt cx="4641" cy="2673"/>
            </a:xfrm>
          </p:grpSpPr>
          <p:sp>
            <p:nvSpPr>
              <p:cNvPr id="15045" name="Rectangle 6"/>
              <p:cNvSpPr>
                <a:spLocks noChangeArrowheads="1"/>
              </p:cNvSpPr>
              <p:nvPr/>
            </p:nvSpPr>
            <p:spPr bwMode="auto">
              <a:xfrm>
                <a:off x="556" y="580"/>
                <a:ext cx="1024" cy="2112"/>
              </a:xfrm>
              <a:prstGeom prst="rect">
                <a:avLst/>
              </a:prstGeom>
              <a:solidFill>
                <a:srgbClr val="FFFFFF"/>
              </a:solidFill>
              <a:ln w="9525">
                <a:noFill/>
                <a:miter lim="800000"/>
                <a:headEnd/>
                <a:tailEnd/>
              </a:ln>
            </p:spPr>
            <p:txBody>
              <a:bodyPr/>
              <a:lstStyle/>
              <a:p>
                <a:endParaRPr lang="ko-KR" altLang="en-US">
                  <a:ea typeface="굴림" pitchFamily="50" charset="-127"/>
                </a:endParaRPr>
              </a:p>
            </p:txBody>
          </p:sp>
          <p:sp>
            <p:nvSpPr>
              <p:cNvPr id="15046" name="Line 7"/>
              <p:cNvSpPr>
                <a:spLocks noChangeShapeType="1"/>
              </p:cNvSpPr>
              <p:nvPr/>
            </p:nvSpPr>
            <p:spPr bwMode="auto">
              <a:xfrm>
                <a:off x="556" y="580"/>
                <a:ext cx="1024" cy="1"/>
              </a:xfrm>
              <a:prstGeom prst="line">
                <a:avLst/>
              </a:prstGeom>
              <a:noFill/>
              <a:ln w="12700">
                <a:solidFill>
                  <a:srgbClr val="000000"/>
                </a:solidFill>
                <a:round/>
                <a:headEnd/>
                <a:tailEnd/>
              </a:ln>
            </p:spPr>
            <p:txBody>
              <a:bodyPr/>
              <a:lstStyle/>
              <a:p>
                <a:endParaRPr lang="ko-KR" altLang="en-US"/>
              </a:p>
            </p:txBody>
          </p:sp>
          <p:sp>
            <p:nvSpPr>
              <p:cNvPr id="15047" name="Line 8"/>
              <p:cNvSpPr>
                <a:spLocks noChangeShapeType="1"/>
              </p:cNvSpPr>
              <p:nvPr/>
            </p:nvSpPr>
            <p:spPr bwMode="auto">
              <a:xfrm>
                <a:off x="1580" y="580"/>
                <a:ext cx="1" cy="1"/>
              </a:xfrm>
              <a:prstGeom prst="line">
                <a:avLst/>
              </a:prstGeom>
              <a:noFill/>
              <a:ln w="12700">
                <a:solidFill>
                  <a:srgbClr val="000000"/>
                </a:solidFill>
                <a:round/>
                <a:headEnd/>
                <a:tailEnd/>
              </a:ln>
            </p:spPr>
            <p:txBody>
              <a:bodyPr/>
              <a:lstStyle/>
              <a:p>
                <a:endParaRPr lang="ko-KR" altLang="en-US"/>
              </a:p>
            </p:txBody>
          </p:sp>
          <p:sp>
            <p:nvSpPr>
              <p:cNvPr id="15048" name="Line 9"/>
              <p:cNvSpPr>
                <a:spLocks noChangeShapeType="1"/>
              </p:cNvSpPr>
              <p:nvPr/>
            </p:nvSpPr>
            <p:spPr bwMode="auto">
              <a:xfrm>
                <a:off x="1580" y="580"/>
                <a:ext cx="1" cy="2112"/>
              </a:xfrm>
              <a:prstGeom prst="line">
                <a:avLst/>
              </a:prstGeom>
              <a:noFill/>
              <a:ln w="12700">
                <a:solidFill>
                  <a:srgbClr val="000000"/>
                </a:solidFill>
                <a:round/>
                <a:headEnd/>
                <a:tailEnd/>
              </a:ln>
            </p:spPr>
            <p:txBody>
              <a:bodyPr/>
              <a:lstStyle/>
              <a:p>
                <a:endParaRPr lang="ko-KR" altLang="en-US"/>
              </a:p>
            </p:txBody>
          </p:sp>
          <p:sp>
            <p:nvSpPr>
              <p:cNvPr id="15049" name="Line 10"/>
              <p:cNvSpPr>
                <a:spLocks noChangeShapeType="1"/>
              </p:cNvSpPr>
              <p:nvPr/>
            </p:nvSpPr>
            <p:spPr bwMode="auto">
              <a:xfrm>
                <a:off x="1580" y="2692"/>
                <a:ext cx="1" cy="1"/>
              </a:xfrm>
              <a:prstGeom prst="line">
                <a:avLst/>
              </a:prstGeom>
              <a:noFill/>
              <a:ln w="12700">
                <a:solidFill>
                  <a:srgbClr val="000000"/>
                </a:solidFill>
                <a:round/>
                <a:headEnd/>
                <a:tailEnd/>
              </a:ln>
            </p:spPr>
            <p:txBody>
              <a:bodyPr/>
              <a:lstStyle/>
              <a:p>
                <a:endParaRPr lang="ko-KR" altLang="en-US"/>
              </a:p>
            </p:txBody>
          </p:sp>
          <p:sp>
            <p:nvSpPr>
              <p:cNvPr id="15050" name="Line 11"/>
              <p:cNvSpPr>
                <a:spLocks noChangeShapeType="1"/>
              </p:cNvSpPr>
              <p:nvPr/>
            </p:nvSpPr>
            <p:spPr bwMode="auto">
              <a:xfrm flipH="1">
                <a:off x="556" y="2692"/>
                <a:ext cx="1024" cy="1"/>
              </a:xfrm>
              <a:prstGeom prst="line">
                <a:avLst/>
              </a:prstGeom>
              <a:noFill/>
              <a:ln w="12700">
                <a:solidFill>
                  <a:srgbClr val="000000"/>
                </a:solidFill>
                <a:round/>
                <a:headEnd/>
                <a:tailEnd/>
              </a:ln>
            </p:spPr>
            <p:txBody>
              <a:bodyPr/>
              <a:lstStyle/>
              <a:p>
                <a:endParaRPr lang="ko-KR" altLang="en-US"/>
              </a:p>
            </p:txBody>
          </p:sp>
          <p:sp>
            <p:nvSpPr>
              <p:cNvPr id="15051" name="Line 12"/>
              <p:cNvSpPr>
                <a:spLocks noChangeShapeType="1"/>
              </p:cNvSpPr>
              <p:nvPr/>
            </p:nvSpPr>
            <p:spPr bwMode="auto">
              <a:xfrm>
                <a:off x="556" y="2692"/>
                <a:ext cx="1" cy="1"/>
              </a:xfrm>
              <a:prstGeom prst="line">
                <a:avLst/>
              </a:prstGeom>
              <a:noFill/>
              <a:ln w="12700">
                <a:solidFill>
                  <a:srgbClr val="000000"/>
                </a:solidFill>
                <a:round/>
                <a:headEnd/>
                <a:tailEnd/>
              </a:ln>
            </p:spPr>
            <p:txBody>
              <a:bodyPr/>
              <a:lstStyle/>
              <a:p>
                <a:endParaRPr lang="ko-KR" altLang="en-US"/>
              </a:p>
            </p:txBody>
          </p:sp>
          <p:sp>
            <p:nvSpPr>
              <p:cNvPr id="15052" name="Line 13"/>
              <p:cNvSpPr>
                <a:spLocks noChangeShapeType="1"/>
              </p:cNvSpPr>
              <p:nvPr/>
            </p:nvSpPr>
            <p:spPr bwMode="auto">
              <a:xfrm flipV="1">
                <a:off x="556" y="580"/>
                <a:ext cx="1" cy="2112"/>
              </a:xfrm>
              <a:prstGeom prst="line">
                <a:avLst/>
              </a:prstGeom>
              <a:noFill/>
              <a:ln w="12700">
                <a:solidFill>
                  <a:srgbClr val="000000"/>
                </a:solidFill>
                <a:round/>
                <a:headEnd/>
                <a:tailEnd/>
              </a:ln>
            </p:spPr>
            <p:txBody>
              <a:bodyPr/>
              <a:lstStyle/>
              <a:p>
                <a:endParaRPr lang="ko-KR" altLang="en-US"/>
              </a:p>
            </p:txBody>
          </p:sp>
          <p:sp>
            <p:nvSpPr>
              <p:cNvPr id="15053" name="Line 14"/>
              <p:cNvSpPr>
                <a:spLocks noChangeShapeType="1"/>
              </p:cNvSpPr>
              <p:nvPr/>
            </p:nvSpPr>
            <p:spPr bwMode="auto">
              <a:xfrm>
                <a:off x="556" y="580"/>
                <a:ext cx="1" cy="1"/>
              </a:xfrm>
              <a:prstGeom prst="line">
                <a:avLst/>
              </a:prstGeom>
              <a:noFill/>
              <a:ln w="12700">
                <a:solidFill>
                  <a:srgbClr val="000000"/>
                </a:solidFill>
                <a:round/>
                <a:headEnd/>
                <a:tailEnd/>
              </a:ln>
            </p:spPr>
            <p:txBody>
              <a:bodyPr/>
              <a:lstStyle/>
              <a:p>
                <a:endParaRPr lang="ko-KR" altLang="en-US"/>
              </a:p>
            </p:txBody>
          </p:sp>
          <p:sp>
            <p:nvSpPr>
              <p:cNvPr id="15054" name="Rectangle 15"/>
              <p:cNvSpPr>
                <a:spLocks noChangeArrowheads="1"/>
              </p:cNvSpPr>
              <p:nvPr/>
            </p:nvSpPr>
            <p:spPr bwMode="auto">
              <a:xfrm>
                <a:off x="1756" y="732"/>
                <a:ext cx="1024" cy="2112"/>
              </a:xfrm>
              <a:prstGeom prst="rect">
                <a:avLst/>
              </a:prstGeom>
              <a:solidFill>
                <a:srgbClr val="EBEBEB"/>
              </a:solidFill>
              <a:ln w="9525">
                <a:noFill/>
                <a:miter lim="800000"/>
                <a:headEnd/>
                <a:tailEnd/>
              </a:ln>
            </p:spPr>
            <p:txBody>
              <a:bodyPr/>
              <a:lstStyle/>
              <a:p>
                <a:endParaRPr lang="ko-KR" altLang="en-US">
                  <a:ea typeface="굴림" pitchFamily="50" charset="-127"/>
                </a:endParaRPr>
              </a:p>
            </p:txBody>
          </p:sp>
          <p:sp>
            <p:nvSpPr>
              <p:cNvPr id="15055" name="Line 16"/>
              <p:cNvSpPr>
                <a:spLocks noChangeShapeType="1"/>
              </p:cNvSpPr>
              <p:nvPr/>
            </p:nvSpPr>
            <p:spPr bwMode="auto">
              <a:xfrm>
                <a:off x="1756" y="732"/>
                <a:ext cx="1024" cy="1"/>
              </a:xfrm>
              <a:prstGeom prst="line">
                <a:avLst/>
              </a:prstGeom>
              <a:noFill/>
              <a:ln w="12700">
                <a:solidFill>
                  <a:srgbClr val="000000"/>
                </a:solidFill>
                <a:round/>
                <a:headEnd/>
                <a:tailEnd/>
              </a:ln>
            </p:spPr>
            <p:txBody>
              <a:bodyPr/>
              <a:lstStyle/>
              <a:p>
                <a:endParaRPr lang="ko-KR" altLang="en-US"/>
              </a:p>
            </p:txBody>
          </p:sp>
          <p:sp>
            <p:nvSpPr>
              <p:cNvPr id="15056" name="Line 17"/>
              <p:cNvSpPr>
                <a:spLocks noChangeShapeType="1"/>
              </p:cNvSpPr>
              <p:nvPr/>
            </p:nvSpPr>
            <p:spPr bwMode="auto">
              <a:xfrm>
                <a:off x="2780" y="732"/>
                <a:ext cx="1" cy="1"/>
              </a:xfrm>
              <a:prstGeom prst="line">
                <a:avLst/>
              </a:prstGeom>
              <a:noFill/>
              <a:ln w="12700">
                <a:solidFill>
                  <a:srgbClr val="000000"/>
                </a:solidFill>
                <a:round/>
                <a:headEnd/>
                <a:tailEnd/>
              </a:ln>
            </p:spPr>
            <p:txBody>
              <a:bodyPr/>
              <a:lstStyle/>
              <a:p>
                <a:endParaRPr lang="ko-KR" altLang="en-US"/>
              </a:p>
            </p:txBody>
          </p:sp>
          <p:sp>
            <p:nvSpPr>
              <p:cNvPr id="15057" name="Line 18"/>
              <p:cNvSpPr>
                <a:spLocks noChangeShapeType="1"/>
              </p:cNvSpPr>
              <p:nvPr/>
            </p:nvSpPr>
            <p:spPr bwMode="auto">
              <a:xfrm>
                <a:off x="2780" y="732"/>
                <a:ext cx="1" cy="2112"/>
              </a:xfrm>
              <a:prstGeom prst="line">
                <a:avLst/>
              </a:prstGeom>
              <a:noFill/>
              <a:ln w="12700">
                <a:solidFill>
                  <a:srgbClr val="000000"/>
                </a:solidFill>
                <a:round/>
                <a:headEnd/>
                <a:tailEnd/>
              </a:ln>
            </p:spPr>
            <p:txBody>
              <a:bodyPr/>
              <a:lstStyle/>
              <a:p>
                <a:endParaRPr lang="ko-KR" altLang="en-US"/>
              </a:p>
            </p:txBody>
          </p:sp>
          <p:sp>
            <p:nvSpPr>
              <p:cNvPr id="15058" name="Line 19"/>
              <p:cNvSpPr>
                <a:spLocks noChangeShapeType="1"/>
              </p:cNvSpPr>
              <p:nvPr/>
            </p:nvSpPr>
            <p:spPr bwMode="auto">
              <a:xfrm>
                <a:off x="2780" y="2844"/>
                <a:ext cx="1" cy="1"/>
              </a:xfrm>
              <a:prstGeom prst="line">
                <a:avLst/>
              </a:prstGeom>
              <a:noFill/>
              <a:ln w="12700">
                <a:solidFill>
                  <a:srgbClr val="000000"/>
                </a:solidFill>
                <a:round/>
                <a:headEnd/>
                <a:tailEnd/>
              </a:ln>
            </p:spPr>
            <p:txBody>
              <a:bodyPr/>
              <a:lstStyle/>
              <a:p>
                <a:endParaRPr lang="ko-KR" altLang="en-US"/>
              </a:p>
            </p:txBody>
          </p:sp>
          <p:sp>
            <p:nvSpPr>
              <p:cNvPr id="15059" name="Line 20"/>
              <p:cNvSpPr>
                <a:spLocks noChangeShapeType="1"/>
              </p:cNvSpPr>
              <p:nvPr/>
            </p:nvSpPr>
            <p:spPr bwMode="auto">
              <a:xfrm flipH="1">
                <a:off x="1756" y="2844"/>
                <a:ext cx="1024" cy="1"/>
              </a:xfrm>
              <a:prstGeom prst="line">
                <a:avLst/>
              </a:prstGeom>
              <a:noFill/>
              <a:ln w="12700">
                <a:solidFill>
                  <a:srgbClr val="000000"/>
                </a:solidFill>
                <a:round/>
                <a:headEnd/>
                <a:tailEnd/>
              </a:ln>
            </p:spPr>
            <p:txBody>
              <a:bodyPr/>
              <a:lstStyle/>
              <a:p>
                <a:endParaRPr lang="ko-KR" altLang="en-US"/>
              </a:p>
            </p:txBody>
          </p:sp>
          <p:sp>
            <p:nvSpPr>
              <p:cNvPr id="15060" name="Line 21"/>
              <p:cNvSpPr>
                <a:spLocks noChangeShapeType="1"/>
              </p:cNvSpPr>
              <p:nvPr/>
            </p:nvSpPr>
            <p:spPr bwMode="auto">
              <a:xfrm>
                <a:off x="1756" y="2844"/>
                <a:ext cx="1" cy="1"/>
              </a:xfrm>
              <a:prstGeom prst="line">
                <a:avLst/>
              </a:prstGeom>
              <a:noFill/>
              <a:ln w="12700">
                <a:solidFill>
                  <a:srgbClr val="000000"/>
                </a:solidFill>
                <a:round/>
                <a:headEnd/>
                <a:tailEnd/>
              </a:ln>
            </p:spPr>
            <p:txBody>
              <a:bodyPr/>
              <a:lstStyle/>
              <a:p>
                <a:endParaRPr lang="ko-KR" altLang="en-US"/>
              </a:p>
            </p:txBody>
          </p:sp>
          <p:sp>
            <p:nvSpPr>
              <p:cNvPr id="15061" name="Line 22"/>
              <p:cNvSpPr>
                <a:spLocks noChangeShapeType="1"/>
              </p:cNvSpPr>
              <p:nvPr/>
            </p:nvSpPr>
            <p:spPr bwMode="auto">
              <a:xfrm flipV="1">
                <a:off x="1756" y="732"/>
                <a:ext cx="1" cy="2112"/>
              </a:xfrm>
              <a:prstGeom prst="line">
                <a:avLst/>
              </a:prstGeom>
              <a:noFill/>
              <a:ln w="12700">
                <a:solidFill>
                  <a:srgbClr val="000000"/>
                </a:solidFill>
                <a:round/>
                <a:headEnd/>
                <a:tailEnd/>
              </a:ln>
            </p:spPr>
            <p:txBody>
              <a:bodyPr/>
              <a:lstStyle/>
              <a:p>
                <a:endParaRPr lang="ko-KR" altLang="en-US"/>
              </a:p>
            </p:txBody>
          </p:sp>
          <p:sp>
            <p:nvSpPr>
              <p:cNvPr id="15062" name="Line 23"/>
              <p:cNvSpPr>
                <a:spLocks noChangeShapeType="1"/>
              </p:cNvSpPr>
              <p:nvPr/>
            </p:nvSpPr>
            <p:spPr bwMode="auto">
              <a:xfrm>
                <a:off x="1756" y="732"/>
                <a:ext cx="1" cy="1"/>
              </a:xfrm>
              <a:prstGeom prst="line">
                <a:avLst/>
              </a:prstGeom>
              <a:noFill/>
              <a:ln w="12700">
                <a:solidFill>
                  <a:srgbClr val="000000"/>
                </a:solidFill>
                <a:round/>
                <a:headEnd/>
                <a:tailEnd/>
              </a:ln>
            </p:spPr>
            <p:txBody>
              <a:bodyPr/>
              <a:lstStyle/>
              <a:p>
                <a:endParaRPr lang="ko-KR" altLang="en-US"/>
              </a:p>
            </p:txBody>
          </p:sp>
          <p:sp>
            <p:nvSpPr>
              <p:cNvPr id="15063" name="Rectangle 24"/>
              <p:cNvSpPr>
                <a:spLocks noChangeArrowheads="1"/>
              </p:cNvSpPr>
              <p:nvPr/>
            </p:nvSpPr>
            <p:spPr bwMode="auto">
              <a:xfrm>
                <a:off x="2964" y="948"/>
                <a:ext cx="1024" cy="2120"/>
              </a:xfrm>
              <a:prstGeom prst="rect">
                <a:avLst/>
              </a:prstGeom>
              <a:solidFill>
                <a:srgbClr val="FFFFFF"/>
              </a:solidFill>
              <a:ln w="9525">
                <a:noFill/>
                <a:miter lim="800000"/>
                <a:headEnd/>
                <a:tailEnd/>
              </a:ln>
            </p:spPr>
            <p:txBody>
              <a:bodyPr/>
              <a:lstStyle/>
              <a:p>
                <a:endParaRPr lang="ko-KR" altLang="en-US">
                  <a:ea typeface="굴림" pitchFamily="50" charset="-127"/>
                </a:endParaRPr>
              </a:p>
            </p:txBody>
          </p:sp>
          <p:sp>
            <p:nvSpPr>
              <p:cNvPr id="15064" name="Line 25"/>
              <p:cNvSpPr>
                <a:spLocks noChangeShapeType="1"/>
              </p:cNvSpPr>
              <p:nvPr/>
            </p:nvSpPr>
            <p:spPr bwMode="auto">
              <a:xfrm>
                <a:off x="2964" y="948"/>
                <a:ext cx="1024" cy="1"/>
              </a:xfrm>
              <a:prstGeom prst="line">
                <a:avLst/>
              </a:prstGeom>
              <a:noFill/>
              <a:ln w="12700">
                <a:solidFill>
                  <a:srgbClr val="000000"/>
                </a:solidFill>
                <a:round/>
                <a:headEnd/>
                <a:tailEnd/>
              </a:ln>
            </p:spPr>
            <p:txBody>
              <a:bodyPr/>
              <a:lstStyle/>
              <a:p>
                <a:endParaRPr lang="ko-KR" altLang="en-US"/>
              </a:p>
            </p:txBody>
          </p:sp>
          <p:sp>
            <p:nvSpPr>
              <p:cNvPr id="15065" name="Line 26"/>
              <p:cNvSpPr>
                <a:spLocks noChangeShapeType="1"/>
              </p:cNvSpPr>
              <p:nvPr/>
            </p:nvSpPr>
            <p:spPr bwMode="auto">
              <a:xfrm>
                <a:off x="3988" y="948"/>
                <a:ext cx="1" cy="1"/>
              </a:xfrm>
              <a:prstGeom prst="line">
                <a:avLst/>
              </a:prstGeom>
              <a:noFill/>
              <a:ln w="12700">
                <a:solidFill>
                  <a:srgbClr val="000000"/>
                </a:solidFill>
                <a:round/>
                <a:headEnd/>
                <a:tailEnd/>
              </a:ln>
            </p:spPr>
            <p:txBody>
              <a:bodyPr/>
              <a:lstStyle/>
              <a:p>
                <a:endParaRPr lang="ko-KR" altLang="en-US"/>
              </a:p>
            </p:txBody>
          </p:sp>
          <p:sp>
            <p:nvSpPr>
              <p:cNvPr id="15066" name="Line 27"/>
              <p:cNvSpPr>
                <a:spLocks noChangeShapeType="1"/>
              </p:cNvSpPr>
              <p:nvPr/>
            </p:nvSpPr>
            <p:spPr bwMode="auto">
              <a:xfrm>
                <a:off x="3988" y="948"/>
                <a:ext cx="1" cy="2120"/>
              </a:xfrm>
              <a:prstGeom prst="line">
                <a:avLst/>
              </a:prstGeom>
              <a:noFill/>
              <a:ln w="12700">
                <a:solidFill>
                  <a:srgbClr val="000000"/>
                </a:solidFill>
                <a:round/>
                <a:headEnd/>
                <a:tailEnd/>
              </a:ln>
            </p:spPr>
            <p:txBody>
              <a:bodyPr/>
              <a:lstStyle/>
              <a:p>
                <a:endParaRPr lang="ko-KR" altLang="en-US"/>
              </a:p>
            </p:txBody>
          </p:sp>
          <p:sp>
            <p:nvSpPr>
              <p:cNvPr id="15067" name="Line 28"/>
              <p:cNvSpPr>
                <a:spLocks noChangeShapeType="1"/>
              </p:cNvSpPr>
              <p:nvPr/>
            </p:nvSpPr>
            <p:spPr bwMode="auto">
              <a:xfrm>
                <a:off x="3988" y="3068"/>
                <a:ext cx="1" cy="1"/>
              </a:xfrm>
              <a:prstGeom prst="line">
                <a:avLst/>
              </a:prstGeom>
              <a:noFill/>
              <a:ln w="12700">
                <a:solidFill>
                  <a:srgbClr val="000000"/>
                </a:solidFill>
                <a:round/>
                <a:headEnd/>
                <a:tailEnd/>
              </a:ln>
            </p:spPr>
            <p:txBody>
              <a:bodyPr/>
              <a:lstStyle/>
              <a:p>
                <a:endParaRPr lang="ko-KR" altLang="en-US"/>
              </a:p>
            </p:txBody>
          </p:sp>
          <p:sp>
            <p:nvSpPr>
              <p:cNvPr id="15068" name="Line 29"/>
              <p:cNvSpPr>
                <a:spLocks noChangeShapeType="1"/>
              </p:cNvSpPr>
              <p:nvPr/>
            </p:nvSpPr>
            <p:spPr bwMode="auto">
              <a:xfrm flipH="1">
                <a:off x="2964" y="3068"/>
                <a:ext cx="1024" cy="1"/>
              </a:xfrm>
              <a:prstGeom prst="line">
                <a:avLst/>
              </a:prstGeom>
              <a:noFill/>
              <a:ln w="12700">
                <a:solidFill>
                  <a:srgbClr val="000000"/>
                </a:solidFill>
                <a:round/>
                <a:headEnd/>
                <a:tailEnd/>
              </a:ln>
            </p:spPr>
            <p:txBody>
              <a:bodyPr/>
              <a:lstStyle/>
              <a:p>
                <a:endParaRPr lang="ko-KR" altLang="en-US"/>
              </a:p>
            </p:txBody>
          </p:sp>
          <p:sp>
            <p:nvSpPr>
              <p:cNvPr id="15069" name="Line 30"/>
              <p:cNvSpPr>
                <a:spLocks noChangeShapeType="1"/>
              </p:cNvSpPr>
              <p:nvPr/>
            </p:nvSpPr>
            <p:spPr bwMode="auto">
              <a:xfrm>
                <a:off x="2964" y="3068"/>
                <a:ext cx="1" cy="1"/>
              </a:xfrm>
              <a:prstGeom prst="line">
                <a:avLst/>
              </a:prstGeom>
              <a:noFill/>
              <a:ln w="12700">
                <a:solidFill>
                  <a:srgbClr val="000000"/>
                </a:solidFill>
                <a:round/>
                <a:headEnd/>
                <a:tailEnd/>
              </a:ln>
            </p:spPr>
            <p:txBody>
              <a:bodyPr/>
              <a:lstStyle/>
              <a:p>
                <a:endParaRPr lang="ko-KR" altLang="en-US"/>
              </a:p>
            </p:txBody>
          </p:sp>
          <p:sp>
            <p:nvSpPr>
              <p:cNvPr id="15070" name="Line 31"/>
              <p:cNvSpPr>
                <a:spLocks noChangeShapeType="1"/>
              </p:cNvSpPr>
              <p:nvPr/>
            </p:nvSpPr>
            <p:spPr bwMode="auto">
              <a:xfrm flipV="1">
                <a:off x="2964" y="948"/>
                <a:ext cx="1" cy="2120"/>
              </a:xfrm>
              <a:prstGeom prst="line">
                <a:avLst/>
              </a:prstGeom>
              <a:noFill/>
              <a:ln w="12700">
                <a:solidFill>
                  <a:srgbClr val="000000"/>
                </a:solidFill>
                <a:round/>
                <a:headEnd/>
                <a:tailEnd/>
              </a:ln>
            </p:spPr>
            <p:txBody>
              <a:bodyPr/>
              <a:lstStyle/>
              <a:p>
                <a:endParaRPr lang="ko-KR" altLang="en-US"/>
              </a:p>
            </p:txBody>
          </p:sp>
          <p:sp>
            <p:nvSpPr>
              <p:cNvPr id="15071" name="Line 32"/>
              <p:cNvSpPr>
                <a:spLocks noChangeShapeType="1"/>
              </p:cNvSpPr>
              <p:nvPr/>
            </p:nvSpPr>
            <p:spPr bwMode="auto">
              <a:xfrm>
                <a:off x="2964" y="948"/>
                <a:ext cx="1" cy="1"/>
              </a:xfrm>
              <a:prstGeom prst="line">
                <a:avLst/>
              </a:prstGeom>
              <a:noFill/>
              <a:ln w="12700">
                <a:solidFill>
                  <a:srgbClr val="000000"/>
                </a:solidFill>
                <a:round/>
                <a:headEnd/>
                <a:tailEnd/>
              </a:ln>
            </p:spPr>
            <p:txBody>
              <a:bodyPr/>
              <a:lstStyle/>
              <a:p>
                <a:endParaRPr lang="ko-KR" altLang="en-US"/>
              </a:p>
            </p:txBody>
          </p:sp>
          <p:sp>
            <p:nvSpPr>
              <p:cNvPr id="15072" name="Rectangle 33"/>
              <p:cNvSpPr>
                <a:spLocks noChangeArrowheads="1"/>
              </p:cNvSpPr>
              <p:nvPr/>
            </p:nvSpPr>
            <p:spPr bwMode="auto">
              <a:xfrm>
                <a:off x="4172" y="1140"/>
                <a:ext cx="1024" cy="2112"/>
              </a:xfrm>
              <a:prstGeom prst="rect">
                <a:avLst/>
              </a:prstGeom>
              <a:solidFill>
                <a:srgbClr val="EBEBEB"/>
              </a:solidFill>
              <a:ln w="9525">
                <a:noFill/>
                <a:miter lim="800000"/>
                <a:headEnd/>
                <a:tailEnd/>
              </a:ln>
            </p:spPr>
            <p:txBody>
              <a:bodyPr/>
              <a:lstStyle/>
              <a:p>
                <a:endParaRPr lang="ko-KR" altLang="en-US">
                  <a:ea typeface="굴림" pitchFamily="50" charset="-127"/>
                </a:endParaRPr>
              </a:p>
            </p:txBody>
          </p:sp>
          <p:sp>
            <p:nvSpPr>
              <p:cNvPr id="15073" name="Line 34"/>
              <p:cNvSpPr>
                <a:spLocks noChangeShapeType="1"/>
              </p:cNvSpPr>
              <p:nvPr/>
            </p:nvSpPr>
            <p:spPr bwMode="auto">
              <a:xfrm>
                <a:off x="4172" y="1140"/>
                <a:ext cx="1024" cy="1"/>
              </a:xfrm>
              <a:prstGeom prst="line">
                <a:avLst/>
              </a:prstGeom>
              <a:noFill/>
              <a:ln w="12700">
                <a:solidFill>
                  <a:srgbClr val="000000"/>
                </a:solidFill>
                <a:round/>
                <a:headEnd/>
                <a:tailEnd/>
              </a:ln>
            </p:spPr>
            <p:txBody>
              <a:bodyPr/>
              <a:lstStyle/>
              <a:p>
                <a:endParaRPr lang="ko-KR" altLang="en-US"/>
              </a:p>
            </p:txBody>
          </p:sp>
          <p:sp>
            <p:nvSpPr>
              <p:cNvPr id="15074" name="Line 35"/>
              <p:cNvSpPr>
                <a:spLocks noChangeShapeType="1"/>
              </p:cNvSpPr>
              <p:nvPr/>
            </p:nvSpPr>
            <p:spPr bwMode="auto">
              <a:xfrm>
                <a:off x="5196" y="1140"/>
                <a:ext cx="1" cy="1"/>
              </a:xfrm>
              <a:prstGeom prst="line">
                <a:avLst/>
              </a:prstGeom>
              <a:noFill/>
              <a:ln w="12700">
                <a:solidFill>
                  <a:srgbClr val="000000"/>
                </a:solidFill>
                <a:round/>
                <a:headEnd/>
                <a:tailEnd/>
              </a:ln>
            </p:spPr>
            <p:txBody>
              <a:bodyPr/>
              <a:lstStyle/>
              <a:p>
                <a:endParaRPr lang="ko-KR" altLang="en-US"/>
              </a:p>
            </p:txBody>
          </p:sp>
          <p:sp>
            <p:nvSpPr>
              <p:cNvPr id="15075" name="Line 36"/>
              <p:cNvSpPr>
                <a:spLocks noChangeShapeType="1"/>
              </p:cNvSpPr>
              <p:nvPr/>
            </p:nvSpPr>
            <p:spPr bwMode="auto">
              <a:xfrm>
                <a:off x="5196" y="1140"/>
                <a:ext cx="1" cy="2112"/>
              </a:xfrm>
              <a:prstGeom prst="line">
                <a:avLst/>
              </a:prstGeom>
              <a:noFill/>
              <a:ln w="12700">
                <a:solidFill>
                  <a:srgbClr val="000000"/>
                </a:solidFill>
                <a:round/>
                <a:headEnd/>
                <a:tailEnd/>
              </a:ln>
            </p:spPr>
            <p:txBody>
              <a:bodyPr/>
              <a:lstStyle/>
              <a:p>
                <a:endParaRPr lang="ko-KR" altLang="en-US"/>
              </a:p>
            </p:txBody>
          </p:sp>
          <p:sp>
            <p:nvSpPr>
              <p:cNvPr id="15076" name="Line 37"/>
              <p:cNvSpPr>
                <a:spLocks noChangeShapeType="1"/>
              </p:cNvSpPr>
              <p:nvPr/>
            </p:nvSpPr>
            <p:spPr bwMode="auto">
              <a:xfrm>
                <a:off x="5196" y="3252"/>
                <a:ext cx="1" cy="1"/>
              </a:xfrm>
              <a:prstGeom prst="line">
                <a:avLst/>
              </a:prstGeom>
              <a:noFill/>
              <a:ln w="12700">
                <a:solidFill>
                  <a:srgbClr val="000000"/>
                </a:solidFill>
                <a:round/>
                <a:headEnd/>
                <a:tailEnd/>
              </a:ln>
            </p:spPr>
            <p:txBody>
              <a:bodyPr/>
              <a:lstStyle/>
              <a:p>
                <a:endParaRPr lang="ko-KR" altLang="en-US"/>
              </a:p>
            </p:txBody>
          </p:sp>
          <p:sp>
            <p:nvSpPr>
              <p:cNvPr id="15077" name="Line 38"/>
              <p:cNvSpPr>
                <a:spLocks noChangeShapeType="1"/>
              </p:cNvSpPr>
              <p:nvPr/>
            </p:nvSpPr>
            <p:spPr bwMode="auto">
              <a:xfrm flipH="1">
                <a:off x="4172" y="3252"/>
                <a:ext cx="1024" cy="1"/>
              </a:xfrm>
              <a:prstGeom prst="line">
                <a:avLst/>
              </a:prstGeom>
              <a:noFill/>
              <a:ln w="12700">
                <a:solidFill>
                  <a:srgbClr val="000000"/>
                </a:solidFill>
                <a:round/>
                <a:headEnd/>
                <a:tailEnd/>
              </a:ln>
            </p:spPr>
            <p:txBody>
              <a:bodyPr/>
              <a:lstStyle/>
              <a:p>
                <a:endParaRPr lang="ko-KR" altLang="en-US"/>
              </a:p>
            </p:txBody>
          </p:sp>
          <p:sp>
            <p:nvSpPr>
              <p:cNvPr id="15078" name="Line 39"/>
              <p:cNvSpPr>
                <a:spLocks noChangeShapeType="1"/>
              </p:cNvSpPr>
              <p:nvPr/>
            </p:nvSpPr>
            <p:spPr bwMode="auto">
              <a:xfrm>
                <a:off x="4172" y="3252"/>
                <a:ext cx="1" cy="1"/>
              </a:xfrm>
              <a:prstGeom prst="line">
                <a:avLst/>
              </a:prstGeom>
              <a:noFill/>
              <a:ln w="12700">
                <a:solidFill>
                  <a:srgbClr val="000000"/>
                </a:solidFill>
                <a:round/>
                <a:headEnd/>
                <a:tailEnd/>
              </a:ln>
            </p:spPr>
            <p:txBody>
              <a:bodyPr/>
              <a:lstStyle/>
              <a:p>
                <a:endParaRPr lang="ko-KR" altLang="en-US"/>
              </a:p>
            </p:txBody>
          </p:sp>
          <p:sp>
            <p:nvSpPr>
              <p:cNvPr id="15079" name="Line 40"/>
              <p:cNvSpPr>
                <a:spLocks noChangeShapeType="1"/>
              </p:cNvSpPr>
              <p:nvPr/>
            </p:nvSpPr>
            <p:spPr bwMode="auto">
              <a:xfrm flipV="1">
                <a:off x="4172" y="1140"/>
                <a:ext cx="1" cy="2112"/>
              </a:xfrm>
              <a:prstGeom prst="line">
                <a:avLst/>
              </a:prstGeom>
              <a:noFill/>
              <a:ln w="12700">
                <a:solidFill>
                  <a:srgbClr val="000000"/>
                </a:solidFill>
                <a:round/>
                <a:headEnd/>
                <a:tailEnd/>
              </a:ln>
            </p:spPr>
            <p:txBody>
              <a:bodyPr/>
              <a:lstStyle/>
              <a:p>
                <a:endParaRPr lang="ko-KR" altLang="en-US"/>
              </a:p>
            </p:txBody>
          </p:sp>
          <p:sp>
            <p:nvSpPr>
              <p:cNvPr id="15080" name="Line 41"/>
              <p:cNvSpPr>
                <a:spLocks noChangeShapeType="1"/>
              </p:cNvSpPr>
              <p:nvPr/>
            </p:nvSpPr>
            <p:spPr bwMode="auto">
              <a:xfrm>
                <a:off x="4172" y="1140"/>
                <a:ext cx="1" cy="1"/>
              </a:xfrm>
              <a:prstGeom prst="line">
                <a:avLst/>
              </a:prstGeom>
              <a:noFill/>
              <a:ln w="12700">
                <a:solidFill>
                  <a:srgbClr val="000000"/>
                </a:solidFill>
                <a:round/>
                <a:headEnd/>
                <a:tailEnd/>
              </a:ln>
            </p:spPr>
            <p:txBody>
              <a:bodyPr/>
              <a:lstStyle/>
              <a:p>
                <a:endParaRPr lang="ko-KR" altLang="en-US"/>
              </a:p>
            </p:txBody>
          </p:sp>
          <p:sp>
            <p:nvSpPr>
              <p:cNvPr id="15081" name="Rectangle 42"/>
              <p:cNvSpPr>
                <a:spLocks noChangeArrowheads="1"/>
              </p:cNvSpPr>
              <p:nvPr/>
            </p:nvSpPr>
            <p:spPr bwMode="auto">
              <a:xfrm>
                <a:off x="636" y="636"/>
                <a:ext cx="56"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I</a:t>
                </a:r>
                <a:endParaRPr lang="en-US" altLang="ko-KR">
                  <a:ea typeface="굴림" pitchFamily="50" charset="-127"/>
                </a:endParaRPr>
              </a:p>
            </p:txBody>
          </p:sp>
          <p:sp>
            <p:nvSpPr>
              <p:cNvPr id="15082" name="Rectangle 43"/>
              <p:cNvSpPr>
                <a:spLocks noChangeArrowheads="1"/>
              </p:cNvSpPr>
              <p:nvPr/>
            </p:nvSpPr>
            <p:spPr bwMode="auto">
              <a:xfrm>
                <a:off x="652" y="636"/>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n</a:t>
                </a:r>
                <a:endParaRPr lang="en-US" altLang="ko-KR">
                  <a:ea typeface="굴림" pitchFamily="50" charset="-127"/>
                </a:endParaRPr>
              </a:p>
            </p:txBody>
          </p:sp>
          <p:sp>
            <p:nvSpPr>
              <p:cNvPr id="15083" name="Rectangle 44"/>
              <p:cNvSpPr>
                <a:spLocks noChangeArrowheads="1"/>
              </p:cNvSpPr>
              <p:nvPr/>
            </p:nvSpPr>
            <p:spPr bwMode="auto">
              <a:xfrm>
                <a:off x="700" y="636"/>
                <a:ext cx="72"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c</a:t>
                </a:r>
                <a:endParaRPr lang="en-US" altLang="ko-KR">
                  <a:ea typeface="굴림" pitchFamily="50" charset="-127"/>
                </a:endParaRPr>
              </a:p>
            </p:txBody>
          </p:sp>
          <p:sp>
            <p:nvSpPr>
              <p:cNvPr id="15084" name="Rectangle 45"/>
              <p:cNvSpPr>
                <a:spLocks noChangeArrowheads="1"/>
              </p:cNvSpPr>
              <p:nvPr/>
            </p:nvSpPr>
            <p:spPr bwMode="auto">
              <a:xfrm>
                <a:off x="740" y="636"/>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e</a:t>
                </a:r>
                <a:endParaRPr lang="en-US" altLang="ko-KR">
                  <a:ea typeface="굴림" pitchFamily="50" charset="-127"/>
                </a:endParaRPr>
              </a:p>
            </p:txBody>
          </p:sp>
          <p:sp>
            <p:nvSpPr>
              <p:cNvPr id="15085" name="Rectangle 46"/>
              <p:cNvSpPr>
                <a:spLocks noChangeArrowheads="1"/>
              </p:cNvSpPr>
              <p:nvPr/>
            </p:nvSpPr>
            <p:spPr bwMode="auto">
              <a:xfrm>
                <a:off x="788" y="636"/>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p</a:t>
                </a:r>
                <a:endParaRPr lang="en-US" altLang="ko-KR">
                  <a:ea typeface="굴림" pitchFamily="50" charset="-127"/>
                </a:endParaRPr>
              </a:p>
            </p:txBody>
          </p:sp>
          <p:sp>
            <p:nvSpPr>
              <p:cNvPr id="15086" name="Rectangle 47"/>
              <p:cNvSpPr>
                <a:spLocks noChangeArrowheads="1"/>
              </p:cNvSpPr>
              <p:nvPr/>
            </p:nvSpPr>
            <p:spPr bwMode="auto">
              <a:xfrm>
                <a:off x="836" y="636"/>
                <a:ext cx="56"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t</a:t>
                </a:r>
                <a:endParaRPr lang="en-US" altLang="ko-KR">
                  <a:ea typeface="굴림" pitchFamily="50" charset="-127"/>
                </a:endParaRPr>
              </a:p>
            </p:txBody>
          </p:sp>
          <p:sp>
            <p:nvSpPr>
              <p:cNvPr id="15087" name="Rectangle 48"/>
              <p:cNvSpPr>
                <a:spLocks noChangeArrowheads="1"/>
              </p:cNvSpPr>
              <p:nvPr/>
            </p:nvSpPr>
            <p:spPr bwMode="auto">
              <a:xfrm>
                <a:off x="868" y="636"/>
                <a:ext cx="56"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i</a:t>
                </a:r>
                <a:endParaRPr lang="en-US" altLang="ko-KR">
                  <a:ea typeface="굴림" pitchFamily="50" charset="-127"/>
                </a:endParaRPr>
              </a:p>
            </p:txBody>
          </p:sp>
          <p:sp>
            <p:nvSpPr>
              <p:cNvPr id="15088" name="Rectangle 49"/>
              <p:cNvSpPr>
                <a:spLocks noChangeArrowheads="1"/>
              </p:cNvSpPr>
              <p:nvPr/>
            </p:nvSpPr>
            <p:spPr bwMode="auto">
              <a:xfrm>
                <a:off x="884" y="636"/>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o</a:t>
                </a:r>
                <a:endParaRPr lang="en-US" altLang="ko-KR">
                  <a:ea typeface="굴림" pitchFamily="50" charset="-127"/>
                </a:endParaRPr>
              </a:p>
            </p:txBody>
          </p:sp>
          <p:sp>
            <p:nvSpPr>
              <p:cNvPr id="15089" name="Rectangle 50"/>
              <p:cNvSpPr>
                <a:spLocks noChangeArrowheads="1"/>
              </p:cNvSpPr>
              <p:nvPr/>
            </p:nvSpPr>
            <p:spPr bwMode="auto">
              <a:xfrm>
                <a:off x="932" y="636"/>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n</a:t>
                </a:r>
                <a:endParaRPr lang="en-US" altLang="ko-KR">
                  <a:ea typeface="굴림" pitchFamily="50" charset="-127"/>
                </a:endParaRPr>
              </a:p>
            </p:txBody>
          </p:sp>
          <p:sp>
            <p:nvSpPr>
              <p:cNvPr id="15090" name="Rectangle 51"/>
              <p:cNvSpPr>
                <a:spLocks noChangeArrowheads="1"/>
              </p:cNvSpPr>
              <p:nvPr/>
            </p:nvSpPr>
            <p:spPr bwMode="auto">
              <a:xfrm>
                <a:off x="980" y="636"/>
                <a:ext cx="56" cy="128"/>
              </a:xfrm>
              <a:prstGeom prst="rect">
                <a:avLst/>
              </a:prstGeom>
              <a:noFill/>
              <a:ln w="9525">
                <a:noFill/>
                <a:miter lim="800000"/>
                <a:headEnd/>
                <a:tailEnd/>
              </a:ln>
            </p:spPr>
            <p:txBody>
              <a:bodyPr wrap="none" lIns="0" tIns="0" rIns="0" bIns="0">
                <a:spAutoFit/>
              </a:bodyPr>
              <a:lstStyle/>
              <a:p>
                <a:r>
                  <a:rPr lang="ko-KR" altLang="en-US" sz="1000" b="0">
                    <a:solidFill>
                      <a:srgbClr val="000000"/>
                    </a:solidFill>
                    <a:latin typeface="Geneva" charset="0"/>
                    <a:ea typeface="굴림" pitchFamily="50" charset="-127"/>
                  </a:rPr>
                  <a:t> </a:t>
                </a:r>
                <a:endParaRPr lang="ko-KR" altLang="en-US">
                  <a:ea typeface="굴림" pitchFamily="50" charset="-127"/>
                </a:endParaRPr>
              </a:p>
            </p:txBody>
          </p:sp>
          <p:sp>
            <p:nvSpPr>
              <p:cNvPr id="15091" name="Rectangle 52"/>
              <p:cNvSpPr>
                <a:spLocks noChangeArrowheads="1"/>
              </p:cNvSpPr>
              <p:nvPr/>
            </p:nvSpPr>
            <p:spPr bwMode="auto">
              <a:xfrm>
                <a:off x="1004" y="636"/>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p</a:t>
                </a:r>
                <a:endParaRPr lang="en-US" altLang="ko-KR">
                  <a:ea typeface="굴림" pitchFamily="50" charset="-127"/>
                </a:endParaRPr>
              </a:p>
            </p:txBody>
          </p:sp>
          <p:sp>
            <p:nvSpPr>
              <p:cNvPr id="15092" name="Rectangle 53"/>
              <p:cNvSpPr>
                <a:spLocks noChangeArrowheads="1"/>
              </p:cNvSpPr>
              <p:nvPr/>
            </p:nvSpPr>
            <p:spPr bwMode="auto">
              <a:xfrm>
                <a:off x="1052" y="636"/>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h</a:t>
                </a:r>
                <a:endParaRPr lang="en-US" altLang="ko-KR">
                  <a:ea typeface="굴림" pitchFamily="50" charset="-127"/>
                </a:endParaRPr>
              </a:p>
            </p:txBody>
          </p:sp>
          <p:sp>
            <p:nvSpPr>
              <p:cNvPr id="15093" name="Rectangle 54"/>
              <p:cNvSpPr>
                <a:spLocks noChangeArrowheads="1"/>
              </p:cNvSpPr>
              <p:nvPr/>
            </p:nvSpPr>
            <p:spPr bwMode="auto">
              <a:xfrm>
                <a:off x="1100" y="636"/>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a</a:t>
                </a:r>
                <a:endParaRPr lang="en-US" altLang="ko-KR">
                  <a:ea typeface="굴림" pitchFamily="50" charset="-127"/>
                </a:endParaRPr>
              </a:p>
            </p:txBody>
          </p:sp>
          <p:sp>
            <p:nvSpPr>
              <p:cNvPr id="15094" name="Rectangle 55"/>
              <p:cNvSpPr>
                <a:spLocks noChangeArrowheads="1"/>
              </p:cNvSpPr>
              <p:nvPr/>
            </p:nvSpPr>
            <p:spPr bwMode="auto">
              <a:xfrm>
                <a:off x="1140" y="636"/>
                <a:ext cx="64"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s</a:t>
                </a:r>
                <a:endParaRPr lang="en-US" altLang="ko-KR">
                  <a:ea typeface="굴림" pitchFamily="50" charset="-127"/>
                </a:endParaRPr>
              </a:p>
            </p:txBody>
          </p:sp>
          <p:sp>
            <p:nvSpPr>
              <p:cNvPr id="15095" name="Rectangle 56"/>
              <p:cNvSpPr>
                <a:spLocks noChangeArrowheads="1"/>
              </p:cNvSpPr>
              <p:nvPr/>
            </p:nvSpPr>
            <p:spPr bwMode="auto">
              <a:xfrm>
                <a:off x="1180" y="636"/>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e</a:t>
                </a:r>
                <a:endParaRPr lang="en-US" altLang="ko-KR">
                  <a:ea typeface="굴림" pitchFamily="50" charset="-127"/>
                </a:endParaRPr>
              </a:p>
            </p:txBody>
          </p:sp>
          <p:sp>
            <p:nvSpPr>
              <p:cNvPr id="15096" name="Rectangle 57"/>
              <p:cNvSpPr>
                <a:spLocks noChangeArrowheads="1"/>
              </p:cNvSpPr>
              <p:nvPr/>
            </p:nvSpPr>
            <p:spPr bwMode="auto">
              <a:xfrm>
                <a:off x="1844" y="812"/>
                <a:ext cx="88"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E</a:t>
                </a:r>
                <a:endParaRPr lang="en-US" altLang="ko-KR">
                  <a:ea typeface="굴림" pitchFamily="50" charset="-127"/>
                </a:endParaRPr>
              </a:p>
            </p:txBody>
          </p:sp>
          <p:sp>
            <p:nvSpPr>
              <p:cNvPr id="15097" name="Rectangle 58"/>
              <p:cNvSpPr>
                <a:spLocks noChangeArrowheads="1"/>
              </p:cNvSpPr>
              <p:nvPr/>
            </p:nvSpPr>
            <p:spPr bwMode="auto">
              <a:xfrm>
                <a:off x="1892" y="812"/>
                <a:ext cx="56"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l</a:t>
                </a:r>
                <a:endParaRPr lang="en-US" altLang="ko-KR">
                  <a:ea typeface="굴림" pitchFamily="50" charset="-127"/>
                </a:endParaRPr>
              </a:p>
            </p:txBody>
          </p:sp>
          <p:sp>
            <p:nvSpPr>
              <p:cNvPr id="15098" name="Rectangle 59"/>
              <p:cNvSpPr>
                <a:spLocks noChangeArrowheads="1"/>
              </p:cNvSpPr>
              <p:nvPr/>
            </p:nvSpPr>
            <p:spPr bwMode="auto">
              <a:xfrm>
                <a:off x="1908" y="812"/>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a</a:t>
                </a:r>
                <a:endParaRPr lang="en-US" altLang="ko-KR">
                  <a:ea typeface="굴림" pitchFamily="50" charset="-127"/>
                </a:endParaRPr>
              </a:p>
            </p:txBody>
          </p:sp>
          <p:sp>
            <p:nvSpPr>
              <p:cNvPr id="15099" name="Rectangle 60"/>
              <p:cNvSpPr>
                <a:spLocks noChangeArrowheads="1"/>
              </p:cNvSpPr>
              <p:nvPr/>
            </p:nvSpPr>
            <p:spPr bwMode="auto">
              <a:xfrm>
                <a:off x="1948" y="812"/>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b</a:t>
                </a:r>
                <a:endParaRPr lang="en-US" altLang="ko-KR">
                  <a:ea typeface="굴림" pitchFamily="50" charset="-127"/>
                </a:endParaRPr>
              </a:p>
            </p:txBody>
          </p:sp>
          <p:sp>
            <p:nvSpPr>
              <p:cNvPr id="15100" name="Rectangle 61"/>
              <p:cNvSpPr>
                <a:spLocks noChangeArrowheads="1"/>
              </p:cNvSpPr>
              <p:nvPr/>
            </p:nvSpPr>
            <p:spPr bwMode="auto">
              <a:xfrm>
                <a:off x="1996" y="812"/>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o</a:t>
                </a:r>
                <a:endParaRPr lang="en-US" altLang="ko-KR">
                  <a:ea typeface="굴림" pitchFamily="50" charset="-127"/>
                </a:endParaRPr>
              </a:p>
            </p:txBody>
          </p:sp>
          <p:sp>
            <p:nvSpPr>
              <p:cNvPr id="15101" name="Rectangle 62"/>
              <p:cNvSpPr>
                <a:spLocks noChangeArrowheads="1"/>
              </p:cNvSpPr>
              <p:nvPr/>
            </p:nvSpPr>
            <p:spPr bwMode="auto">
              <a:xfrm>
                <a:off x="2044" y="812"/>
                <a:ext cx="56"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r</a:t>
                </a:r>
                <a:endParaRPr lang="en-US" altLang="ko-KR">
                  <a:ea typeface="굴림" pitchFamily="50" charset="-127"/>
                </a:endParaRPr>
              </a:p>
            </p:txBody>
          </p:sp>
          <p:sp>
            <p:nvSpPr>
              <p:cNvPr id="15102" name="Rectangle 63"/>
              <p:cNvSpPr>
                <a:spLocks noChangeArrowheads="1"/>
              </p:cNvSpPr>
              <p:nvPr/>
            </p:nvSpPr>
            <p:spPr bwMode="auto">
              <a:xfrm>
                <a:off x="2076" y="812"/>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a</a:t>
                </a:r>
                <a:endParaRPr lang="en-US" altLang="ko-KR">
                  <a:ea typeface="굴림" pitchFamily="50" charset="-127"/>
                </a:endParaRPr>
              </a:p>
            </p:txBody>
          </p:sp>
          <p:sp>
            <p:nvSpPr>
              <p:cNvPr id="15103" name="Rectangle 64"/>
              <p:cNvSpPr>
                <a:spLocks noChangeArrowheads="1"/>
              </p:cNvSpPr>
              <p:nvPr/>
            </p:nvSpPr>
            <p:spPr bwMode="auto">
              <a:xfrm>
                <a:off x="2116" y="812"/>
                <a:ext cx="56"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t</a:t>
                </a:r>
                <a:endParaRPr lang="en-US" altLang="ko-KR">
                  <a:ea typeface="굴림" pitchFamily="50" charset="-127"/>
                </a:endParaRPr>
              </a:p>
            </p:txBody>
          </p:sp>
          <p:sp>
            <p:nvSpPr>
              <p:cNvPr id="15104" name="Rectangle 65"/>
              <p:cNvSpPr>
                <a:spLocks noChangeArrowheads="1"/>
              </p:cNvSpPr>
              <p:nvPr/>
            </p:nvSpPr>
            <p:spPr bwMode="auto">
              <a:xfrm>
                <a:off x="2148" y="812"/>
                <a:ext cx="56"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i</a:t>
                </a:r>
                <a:endParaRPr lang="en-US" altLang="ko-KR">
                  <a:ea typeface="굴림" pitchFamily="50" charset="-127"/>
                </a:endParaRPr>
              </a:p>
            </p:txBody>
          </p:sp>
          <p:sp>
            <p:nvSpPr>
              <p:cNvPr id="15105" name="Rectangle 66"/>
              <p:cNvSpPr>
                <a:spLocks noChangeArrowheads="1"/>
              </p:cNvSpPr>
              <p:nvPr/>
            </p:nvSpPr>
            <p:spPr bwMode="auto">
              <a:xfrm>
                <a:off x="2164" y="812"/>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o</a:t>
                </a:r>
                <a:endParaRPr lang="en-US" altLang="ko-KR">
                  <a:ea typeface="굴림" pitchFamily="50" charset="-127"/>
                </a:endParaRPr>
              </a:p>
            </p:txBody>
          </p:sp>
          <p:sp>
            <p:nvSpPr>
              <p:cNvPr id="15106" name="Rectangle 67"/>
              <p:cNvSpPr>
                <a:spLocks noChangeArrowheads="1"/>
              </p:cNvSpPr>
              <p:nvPr/>
            </p:nvSpPr>
            <p:spPr bwMode="auto">
              <a:xfrm>
                <a:off x="2212" y="812"/>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n</a:t>
                </a:r>
                <a:endParaRPr lang="en-US" altLang="ko-KR">
                  <a:ea typeface="굴림" pitchFamily="50" charset="-127"/>
                </a:endParaRPr>
              </a:p>
            </p:txBody>
          </p:sp>
          <p:sp>
            <p:nvSpPr>
              <p:cNvPr id="15107" name="Rectangle 68"/>
              <p:cNvSpPr>
                <a:spLocks noChangeArrowheads="1"/>
              </p:cNvSpPr>
              <p:nvPr/>
            </p:nvSpPr>
            <p:spPr bwMode="auto">
              <a:xfrm>
                <a:off x="2260" y="812"/>
                <a:ext cx="56" cy="128"/>
              </a:xfrm>
              <a:prstGeom prst="rect">
                <a:avLst/>
              </a:prstGeom>
              <a:noFill/>
              <a:ln w="9525">
                <a:noFill/>
                <a:miter lim="800000"/>
                <a:headEnd/>
                <a:tailEnd/>
              </a:ln>
            </p:spPr>
            <p:txBody>
              <a:bodyPr wrap="none" lIns="0" tIns="0" rIns="0" bIns="0">
                <a:spAutoFit/>
              </a:bodyPr>
              <a:lstStyle/>
              <a:p>
                <a:r>
                  <a:rPr lang="ko-KR" altLang="en-US" sz="1000" b="0">
                    <a:solidFill>
                      <a:srgbClr val="000000"/>
                    </a:solidFill>
                    <a:latin typeface="Geneva" charset="0"/>
                    <a:ea typeface="굴림" pitchFamily="50" charset="-127"/>
                  </a:rPr>
                  <a:t> </a:t>
                </a:r>
                <a:endParaRPr lang="ko-KR" altLang="en-US">
                  <a:ea typeface="굴림" pitchFamily="50" charset="-127"/>
                </a:endParaRPr>
              </a:p>
            </p:txBody>
          </p:sp>
          <p:sp>
            <p:nvSpPr>
              <p:cNvPr id="15108" name="Rectangle 69"/>
              <p:cNvSpPr>
                <a:spLocks noChangeArrowheads="1"/>
              </p:cNvSpPr>
              <p:nvPr/>
            </p:nvSpPr>
            <p:spPr bwMode="auto">
              <a:xfrm>
                <a:off x="2284" y="812"/>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p</a:t>
                </a:r>
                <a:endParaRPr lang="en-US" altLang="ko-KR">
                  <a:ea typeface="굴림" pitchFamily="50" charset="-127"/>
                </a:endParaRPr>
              </a:p>
            </p:txBody>
          </p:sp>
          <p:sp>
            <p:nvSpPr>
              <p:cNvPr id="15109" name="Rectangle 70"/>
              <p:cNvSpPr>
                <a:spLocks noChangeArrowheads="1"/>
              </p:cNvSpPr>
              <p:nvPr/>
            </p:nvSpPr>
            <p:spPr bwMode="auto">
              <a:xfrm>
                <a:off x="2332" y="812"/>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h</a:t>
                </a:r>
                <a:endParaRPr lang="en-US" altLang="ko-KR">
                  <a:ea typeface="굴림" pitchFamily="50" charset="-127"/>
                </a:endParaRPr>
              </a:p>
            </p:txBody>
          </p:sp>
          <p:sp>
            <p:nvSpPr>
              <p:cNvPr id="15110" name="Rectangle 71"/>
              <p:cNvSpPr>
                <a:spLocks noChangeArrowheads="1"/>
              </p:cNvSpPr>
              <p:nvPr/>
            </p:nvSpPr>
            <p:spPr bwMode="auto">
              <a:xfrm>
                <a:off x="2380" y="812"/>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a</a:t>
                </a:r>
                <a:endParaRPr lang="en-US" altLang="ko-KR">
                  <a:ea typeface="굴림" pitchFamily="50" charset="-127"/>
                </a:endParaRPr>
              </a:p>
            </p:txBody>
          </p:sp>
          <p:sp>
            <p:nvSpPr>
              <p:cNvPr id="15111" name="Rectangle 72"/>
              <p:cNvSpPr>
                <a:spLocks noChangeArrowheads="1"/>
              </p:cNvSpPr>
              <p:nvPr/>
            </p:nvSpPr>
            <p:spPr bwMode="auto">
              <a:xfrm>
                <a:off x="2420" y="812"/>
                <a:ext cx="64"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s</a:t>
                </a:r>
                <a:endParaRPr lang="en-US" altLang="ko-KR">
                  <a:ea typeface="굴림" pitchFamily="50" charset="-127"/>
                </a:endParaRPr>
              </a:p>
            </p:txBody>
          </p:sp>
          <p:sp>
            <p:nvSpPr>
              <p:cNvPr id="15112" name="Rectangle 73"/>
              <p:cNvSpPr>
                <a:spLocks noChangeArrowheads="1"/>
              </p:cNvSpPr>
              <p:nvPr/>
            </p:nvSpPr>
            <p:spPr bwMode="auto">
              <a:xfrm>
                <a:off x="2460" y="812"/>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e</a:t>
                </a:r>
                <a:endParaRPr lang="en-US" altLang="ko-KR">
                  <a:ea typeface="굴림" pitchFamily="50" charset="-127"/>
                </a:endParaRPr>
              </a:p>
            </p:txBody>
          </p:sp>
          <p:sp>
            <p:nvSpPr>
              <p:cNvPr id="15113" name="Rectangle 74"/>
              <p:cNvSpPr>
                <a:spLocks noChangeArrowheads="1"/>
              </p:cNvSpPr>
              <p:nvPr/>
            </p:nvSpPr>
            <p:spPr bwMode="auto">
              <a:xfrm>
                <a:off x="3044" y="1004"/>
                <a:ext cx="88"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C</a:t>
                </a:r>
                <a:endParaRPr lang="en-US" altLang="ko-KR">
                  <a:ea typeface="굴림" pitchFamily="50" charset="-127"/>
                </a:endParaRPr>
              </a:p>
            </p:txBody>
          </p:sp>
          <p:sp>
            <p:nvSpPr>
              <p:cNvPr id="15114" name="Rectangle 75"/>
              <p:cNvSpPr>
                <a:spLocks noChangeArrowheads="1"/>
              </p:cNvSpPr>
              <p:nvPr/>
            </p:nvSpPr>
            <p:spPr bwMode="auto">
              <a:xfrm>
                <a:off x="3092" y="1004"/>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o</a:t>
                </a:r>
                <a:endParaRPr lang="en-US" altLang="ko-KR">
                  <a:ea typeface="굴림" pitchFamily="50" charset="-127"/>
                </a:endParaRPr>
              </a:p>
            </p:txBody>
          </p:sp>
          <p:sp>
            <p:nvSpPr>
              <p:cNvPr id="15115" name="Rectangle 76"/>
              <p:cNvSpPr>
                <a:spLocks noChangeArrowheads="1"/>
              </p:cNvSpPr>
              <p:nvPr/>
            </p:nvSpPr>
            <p:spPr bwMode="auto">
              <a:xfrm>
                <a:off x="3140" y="1004"/>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n</a:t>
                </a:r>
                <a:endParaRPr lang="en-US" altLang="ko-KR">
                  <a:ea typeface="굴림" pitchFamily="50" charset="-127"/>
                </a:endParaRPr>
              </a:p>
            </p:txBody>
          </p:sp>
          <p:sp>
            <p:nvSpPr>
              <p:cNvPr id="15116" name="Rectangle 77"/>
              <p:cNvSpPr>
                <a:spLocks noChangeArrowheads="1"/>
              </p:cNvSpPr>
              <p:nvPr/>
            </p:nvSpPr>
            <p:spPr bwMode="auto">
              <a:xfrm>
                <a:off x="3188" y="1004"/>
                <a:ext cx="64"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s</a:t>
                </a:r>
                <a:endParaRPr lang="en-US" altLang="ko-KR">
                  <a:ea typeface="굴림" pitchFamily="50" charset="-127"/>
                </a:endParaRPr>
              </a:p>
            </p:txBody>
          </p:sp>
          <p:sp>
            <p:nvSpPr>
              <p:cNvPr id="15117" name="Rectangle 78"/>
              <p:cNvSpPr>
                <a:spLocks noChangeArrowheads="1"/>
              </p:cNvSpPr>
              <p:nvPr/>
            </p:nvSpPr>
            <p:spPr bwMode="auto">
              <a:xfrm>
                <a:off x="3228" y="1004"/>
                <a:ext cx="56"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t</a:t>
                </a:r>
                <a:endParaRPr lang="en-US" altLang="ko-KR">
                  <a:ea typeface="굴림" pitchFamily="50" charset="-127"/>
                </a:endParaRPr>
              </a:p>
            </p:txBody>
          </p:sp>
          <p:sp>
            <p:nvSpPr>
              <p:cNvPr id="15118" name="Rectangle 79"/>
              <p:cNvSpPr>
                <a:spLocks noChangeArrowheads="1"/>
              </p:cNvSpPr>
              <p:nvPr/>
            </p:nvSpPr>
            <p:spPr bwMode="auto">
              <a:xfrm>
                <a:off x="3260" y="1004"/>
                <a:ext cx="56"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r</a:t>
                </a:r>
                <a:endParaRPr lang="en-US" altLang="ko-KR">
                  <a:ea typeface="굴림" pitchFamily="50" charset="-127"/>
                </a:endParaRPr>
              </a:p>
            </p:txBody>
          </p:sp>
          <p:sp>
            <p:nvSpPr>
              <p:cNvPr id="15119" name="Rectangle 80"/>
              <p:cNvSpPr>
                <a:spLocks noChangeArrowheads="1"/>
              </p:cNvSpPr>
              <p:nvPr/>
            </p:nvSpPr>
            <p:spPr bwMode="auto">
              <a:xfrm>
                <a:off x="3292" y="1004"/>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u</a:t>
                </a:r>
                <a:endParaRPr lang="en-US" altLang="ko-KR">
                  <a:ea typeface="굴림" pitchFamily="50" charset="-127"/>
                </a:endParaRPr>
              </a:p>
            </p:txBody>
          </p:sp>
          <p:sp>
            <p:nvSpPr>
              <p:cNvPr id="15120" name="Rectangle 81"/>
              <p:cNvSpPr>
                <a:spLocks noChangeArrowheads="1"/>
              </p:cNvSpPr>
              <p:nvPr/>
            </p:nvSpPr>
            <p:spPr bwMode="auto">
              <a:xfrm>
                <a:off x="3340" y="1004"/>
                <a:ext cx="72"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c</a:t>
                </a:r>
                <a:endParaRPr lang="en-US" altLang="ko-KR">
                  <a:ea typeface="굴림" pitchFamily="50" charset="-127"/>
                </a:endParaRPr>
              </a:p>
            </p:txBody>
          </p:sp>
          <p:sp>
            <p:nvSpPr>
              <p:cNvPr id="15121" name="Rectangle 82"/>
              <p:cNvSpPr>
                <a:spLocks noChangeArrowheads="1"/>
              </p:cNvSpPr>
              <p:nvPr/>
            </p:nvSpPr>
            <p:spPr bwMode="auto">
              <a:xfrm>
                <a:off x="3380" y="1004"/>
                <a:ext cx="56"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t</a:t>
                </a:r>
                <a:endParaRPr lang="en-US" altLang="ko-KR">
                  <a:ea typeface="굴림" pitchFamily="50" charset="-127"/>
                </a:endParaRPr>
              </a:p>
            </p:txBody>
          </p:sp>
          <p:sp>
            <p:nvSpPr>
              <p:cNvPr id="15122" name="Rectangle 83"/>
              <p:cNvSpPr>
                <a:spLocks noChangeArrowheads="1"/>
              </p:cNvSpPr>
              <p:nvPr/>
            </p:nvSpPr>
            <p:spPr bwMode="auto">
              <a:xfrm>
                <a:off x="3412" y="1004"/>
                <a:ext cx="56"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i</a:t>
                </a:r>
                <a:endParaRPr lang="en-US" altLang="ko-KR">
                  <a:ea typeface="굴림" pitchFamily="50" charset="-127"/>
                </a:endParaRPr>
              </a:p>
            </p:txBody>
          </p:sp>
          <p:sp>
            <p:nvSpPr>
              <p:cNvPr id="15123" name="Rectangle 84"/>
              <p:cNvSpPr>
                <a:spLocks noChangeArrowheads="1"/>
              </p:cNvSpPr>
              <p:nvPr/>
            </p:nvSpPr>
            <p:spPr bwMode="auto">
              <a:xfrm>
                <a:off x="3428" y="1004"/>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o</a:t>
                </a:r>
                <a:endParaRPr lang="en-US" altLang="ko-KR">
                  <a:ea typeface="굴림" pitchFamily="50" charset="-127"/>
                </a:endParaRPr>
              </a:p>
            </p:txBody>
          </p:sp>
          <p:sp>
            <p:nvSpPr>
              <p:cNvPr id="15124" name="Rectangle 85"/>
              <p:cNvSpPr>
                <a:spLocks noChangeArrowheads="1"/>
              </p:cNvSpPr>
              <p:nvPr/>
            </p:nvSpPr>
            <p:spPr bwMode="auto">
              <a:xfrm>
                <a:off x="3476" y="1004"/>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n</a:t>
                </a:r>
                <a:endParaRPr lang="en-US" altLang="ko-KR">
                  <a:ea typeface="굴림" pitchFamily="50" charset="-127"/>
                </a:endParaRPr>
              </a:p>
            </p:txBody>
          </p:sp>
          <p:sp>
            <p:nvSpPr>
              <p:cNvPr id="15125" name="Rectangle 86"/>
              <p:cNvSpPr>
                <a:spLocks noChangeArrowheads="1"/>
              </p:cNvSpPr>
              <p:nvPr/>
            </p:nvSpPr>
            <p:spPr bwMode="auto">
              <a:xfrm>
                <a:off x="3524" y="1004"/>
                <a:ext cx="56" cy="128"/>
              </a:xfrm>
              <a:prstGeom prst="rect">
                <a:avLst/>
              </a:prstGeom>
              <a:noFill/>
              <a:ln w="9525">
                <a:noFill/>
                <a:miter lim="800000"/>
                <a:headEnd/>
                <a:tailEnd/>
              </a:ln>
            </p:spPr>
            <p:txBody>
              <a:bodyPr wrap="none" lIns="0" tIns="0" rIns="0" bIns="0">
                <a:spAutoFit/>
              </a:bodyPr>
              <a:lstStyle/>
              <a:p>
                <a:r>
                  <a:rPr lang="ko-KR" altLang="en-US" sz="1000" b="0">
                    <a:solidFill>
                      <a:srgbClr val="000000"/>
                    </a:solidFill>
                    <a:latin typeface="Geneva" charset="0"/>
                    <a:ea typeface="굴림" pitchFamily="50" charset="-127"/>
                  </a:rPr>
                  <a:t> </a:t>
                </a:r>
                <a:endParaRPr lang="ko-KR" altLang="en-US">
                  <a:ea typeface="굴림" pitchFamily="50" charset="-127"/>
                </a:endParaRPr>
              </a:p>
            </p:txBody>
          </p:sp>
          <p:sp>
            <p:nvSpPr>
              <p:cNvPr id="15126" name="Rectangle 87"/>
              <p:cNvSpPr>
                <a:spLocks noChangeArrowheads="1"/>
              </p:cNvSpPr>
              <p:nvPr/>
            </p:nvSpPr>
            <p:spPr bwMode="auto">
              <a:xfrm>
                <a:off x="3548" y="1004"/>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p</a:t>
                </a:r>
                <a:endParaRPr lang="en-US" altLang="ko-KR">
                  <a:ea typeface="굴림" pitchFamily="50" charset="-127"/>
                </a:endParaRPr>
              </a:p>
            </p:txBody>
          </p:sp>
          <p:sp>
            <p:nvSpPr>
              <p:cNvPr id="15127" name="Rectangle 88"/>
              <p:cNvSpPr>
                <a:spLocks noChangeArrowheads="1"/>
              </p:cNvSpPr>
              <p:nvPr/>
            </p:nvSpPr>
            <p:spPr bwMode="auto">
              <a:xfrm>
                <a:off x="3596" y="1004"/>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h</a:t>
                </a:r>
                <a:endParaRPr lang="en-US" altLang="ko-KR">
                  <a:ea typeface="굴림" pitchFamily="50" charset="-127"/>
                </a:endParaRPr>
              </a:p>
            </p:txBody>
          </p:sp>
          <p:sp>
            <p:nvSpPr>
              <p:cNvPr id="15128" name="Rectangle 89"/>
              <p:cNvSpPr>
                <a:spLocks noChangeArrowheads="1"/>
              </p:cNvSpPr>
              <p:nvPr/>
            </p:nvSpPr>
            <p:spPr bwMode="auto">
              <a:xfrm>
                <a:off x="3644" y="1004"/>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a</a:t>
                </a:r>
                <a:endParaRPr lang="en-US" altLang="ko-KR">
                  <a:ea typeface="굴림" pitchFamily="50" charset="-127"/>
                </a:endParaRPr>
              </a:p>
            </p:txBody>
          </p:sp>
          <p:sp>
            <p:nvSpPr>
              <p:cNvPr id="15129" name="Rectangle 90"/>
              <p:cNvSpPr>
                <a:spLocks noChangeArrowheads="1"/>
              </p:cNvSpPr>
              <p:nvPr/>
            </p:nvSpPr>
            <p:spPr bwMode="auto">
              <a:xfrm>
                <a:off x="3684" y="1004"/>
                <a:ext cx="64"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s</a:t>
                </a:r>
                <a:endParaRPr lang="en-US" altLang="ko-KR">
                  <a:ea typeface="굴림" pitchFamily="50" charset="-127"/>
                </a:endParaRPr>
              </a:p>
            </p:txBody>
          </p:sp>
          <p:sp>
            <p:nvSpPr>
              <p:cNvPr id="15130" name="Rectangle 91"/>
              <p:cNvSpPr>
                <a:spLocks noChangeArrowheads="1"/>
              </p:cNvSpPr>
              <p:nvPr/>
            </p:nvSpPr>
            <p:spPr bwMode="auto">
              <a:xfrm>
                <a:off x="3724" y="1004"/>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e</a:t>
                </a:r>
                <a:endParaRPr lang="en-US" altLang="ko-KR">
                  <a:ea typeface="굴림" pitchFamily="50" charset="-127"/>
                </a:endParaRPr>
              </a:p>
            </p:txBody>
          </p:sp>
          <p:sp>
            <p:nvSpPr>
              <p:cNvPr id="15131" name="Rectangle 92"/>
              <p:cNvSpPr>
                <a:spLocks noChangeArrowheads="1"/>
              </p:cNvSpPr>
              <p:nvPr/>
            </p:nvSpPr>
            <p:spPr bwMode="auto">
              <a:xfrm>
                <a:off x="4244" y="1196"/>
                <a:ext cx="88"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T</a:t>
                </a:r>
                <a:endParaRPr lang="en-US" altLang="ko-KR">
                  <a:ea typeface="굴림" pitchFamily="50" charset="-127"/>
                </a:endParaRPr>
              </a:p>
            </p:txBody>
          </p:sp>
          <p:sp>
            <p:nvSpPr>
              <p:cNvPr id="15132" name="Rectangle 93"/>
              <p:cNvSpPr>
                <a:spLocks noChangeArrowheads="1"/>
              </p:cNvSpPr>
              <p:nvPr/>
            </p:nvSpPr>
            <p:spPr bwMode="auto">
              <a:xfrm>
                <a:off x="4292" y="1196"/>
                <a:ext cx="56"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r</a:t>
                </a:r>
                <a:endParaRPr lang="en-US" altLang="ko-KR">
                  <a:ea typeface="굴림" pitchFamily="50" charset="-127"/>
                </a:endParaRPr>
              </a:p>
            </p:txBody>
          </p:sp>
          <p:sp>
            <p:nvSpPr>
              <p:cNvPr id="15133" name="Rectangle 94"/>
              <p:cNvSpPr>
                <a:spLocks noChangeArrowheads="1"/>
              </p:cNvSpPr>
              <p:nvPr/>
            </p:nvSpPr>
            <p:spPr bwMode="auto">
              <a:xfrm>
                <a:off x="4324" y="1196"/>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a</a:t>
                </a:r>
                <a:endParaRPr lang="en-US" altLang="ko-KR">
                  <a:ea typeface="굴림" pitchFamily="50" charset="-127"/>
                </a:endParaRPr>
              </a:p>
            </p:txBody>
          </p:sp>
          <p:sp>
            <p:nvSpPr>
              <p:cNvPr id="15134" name="Rectangle 95"/>
              <p:cNvSpPr>
                <a:spLocks noChangeArrowheads="1"/>
              </p:cNvSpPr>
              <p:nvPr/>
            </p:nvSpPr>
            <p:spPr bwMode="auto">
              <a:xfrm>
                <a:off x="4364" y="1196"/>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n</a:t>
                </a:r>
                <a:endParaRPr lang="en-US" altLang="ko-KR">
                  <a:ea typeface="굴림" pitchFamily="50" charset="-127"/>
                </a:endParaRPr>
              </a:p>
            </p:txBody>
          </p:sp>
          <p:sp>
            <p:nvSpPr>
              <p:cNvPr id="15135" name="Rectangle 96"/>
              <p:cNvSpPr>
                <a:spLocks noChangeArrowheads="1"/>
              </p:cNvSpPr>
              <p:nvPr/>
            </p:nvSpPr>
            <p:spPr bwMode="auto">
              <a:xfrm>
                <a:off x="4412" y="1196"/>
                <a:ext cx="64"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s</a:t>
                </a:r>
                <a:endParaRPr lang="en-US" altLang="ko-KR">
                  <a:ea typeface="굴림" pitchFamily="50" charset="-127"/>
                </a:endParaRPr>
              </a:p>
            </p:txBody>
          </p:sp>
          <p:sp>
            <p:nvSpPr>
              <p:cNvPr id="15136" name="Rectangle 97"/>
              <p:cNvSpPr>
                <a:spLocks noChangeArrowheads="1"/>
              </p:cNvSpPr>
              <p:nvPr/>
            </p:nvSpPr>
            <p:spPr bwMode="auto">
              <a:xfrm>
                <a:off x="4452" y="1196"/>
                <a:ext cx="56"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i</a:t>
                </a:r>
                <a:endParaRPr lang="en-US" altLang="ko-KR">
                  <a:ea typeface="굴림" pitchFamily="50" charset="-127"/>
                </a:endParaRPr>
              </a:p>
            </p:txBody>
          </p:sp>
          <p:sp>
            <p:nvSpPr>
              <p:cNvPr id="15137" name="Rectangle 98"/>
              <p:cNvSpPr>
                <a:spLocks noChangeArrowheads="1"/>
              </p:cNvSpPr>
              <p:nvPr/>
            </p:nvSpPr>
            <p:spPr bwMode="auto">
              <a:xfrm>
                <a:off x="4468" y="1196"/>
                <a:ext cx="56"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t</a:t>
                </a:r>
                <a:endParaRPr lang="en-US" altLang="ko-KR">
                  <a:ea typeface="굴림" pitchFamily="50" charset="-127"/>
                </a:endParaRPr>
              </a:p>
            </p:txBody>
          </p:sp>
          <p:sp>
            <p:nvSpPr>
              <p:cNvPr id="15138" name="Rectangle 99"/>
              <p:cNvSpPr>
                <a:spLocks noChangeArrowheads="1"/>
              </p:cNvSpPr>
              <p:nvPr/>
            </p:nvSpPr>
            <p:spPr bwMode="auto">
              <a:xfrm>
                <a:off x="4500" y="1196"/>
                <a:ext cx="56"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i</a:t>
                </a:r>
                <a:endParaRPr lang="en-US" altLang="ko-KR">
                  <a:ea typeface="굴림" pitchFamily="50" charset="-127"/>
                </a:endParaRPr>
              </a:p>
            </p:txBody>
          </p:sp>
          <p:sp>
            <p:nvSpPr>
              <p:cNvPr id="15139" name="Rectangle 100"/>
              <p:cNvSpPr>
                <a:spLocks noChangeArrowheads="1"/>
              </p:cNvSpPr>
              <p:nvPr/>
            </p:nvSpPr>
            <p:spPr bwMode="auto">
              <a:xfrm>
                <a:off x="4516" y="1196"/>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o</a:t>
                </a:r>
                <a:endParaRPr lang="en-US" altLang="ko-KR">
                  <a:ea typeface="굴림" pitchFamily="50" charset="-127"/>
                </a:endParaRPr>
              </a:p>
            </p:txBody>
          </p:sp>
          <p:sp>
            <p:nvSpPr>
              <p:cNvPr id="15140" name="Rectangle 101"/>
              <p:cNvSpPr>
                <a:spLocks noChangeArrowheads="1"/>
              </p:cNvSpPr>
              <p:nvPr/>
            </p:nvSpPr>
            <p:spPr bwMode="auto">
              <a:xfrm>
                <a:off x="4564" y="1196"/>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n</a:t>
                </a:r>
                <a:endParaRPr lang="en-US" altLang="ko-KR">
                  <a:ea typeface="굴림" pitchFamily="50" charset="-127"/>
                </a:endParaRPr>
              </a:p>
            </p:txBody>
          </p:sp>
          <p:sp>
            <p:nvSpPr>
              <p:cNvPr id="15141" name="Rectangle 102"/>
              <p:cNvSpPr>
                <a:spLocks noChangeArrowheads="1"/>
              </p:cNvSpPr>
              <p:nvPr/>
            </p:nvSpPr>
            <p:spPr bwMode="auto">
              <a:xfrm>
                <a:off x="4612" y="1196"/>
                <a:ext cx="56" cy="128"/>
              </a:xfrm>
              <a:prstGeom prst="rect">
                <a:avLst/>
              </a:prstGeom>
              <a:noFill/>
              <a:ln w="9525">
                <a:noFill/>
                <a:miter lim="800000"/>
                <a:headEnd/>
                <a:tailEnd/>
              </a:ln>
            </p:spPr>
            <p:txBody>
              <a:bodyPr wrap="none" lIns="0" tIns="0" rIns="0" bIns="0">
                <a:spAutoFit/>
              </a:bodyPr>
              <a:lstStyle/>
              <a:p>
                <a:r>
                  <a:rPr lang="ko-KR" altLang="en-US" sz="1000" b="0">
                    <a:solidFill>
                      <a:srgbClr val="000000"/>
                    </a:solidFill>
                    <a:latin typeface="Geneva" charset="0"/>
                    <a:ea typeface="굴림" pitchFamily="50" charset="-127"/>
                  </a:rPr>
                  <a:t> </a:t>
                </a:r>
                <a:endParaRPr lang="ko-KR" altLang="en-US">
                  <a:ea typeface="굴림" pitchFamily="50" charset="-127"/>
                </a:endParaRPr>
              </a:p>
            </p:txBody>
          </p:sp>
          <p:sp>
            <p:nvSpPr>
              <p:cNvPr id="15142" name="Rectangle 103"/>
              <p:cNvSpPr>
                <a:spLocks noChangeArrowheads="1"/>
              </p:cNvSpPr>
              <p:nvPr/>
            </p:nvSpPr>
            <p:spPr bwMode="auto">
              <a:xfrm>
                <a:off x="4636" y="1196"/>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p</a:t>
                </a:r>
                <a:endParaRPr lang="en-US" altLang="ko-KR">
                  <a:ea typeface="굴림" pitchFamily="50" charset="-127"/>
                </a:endParaRPr>
              </a:p>
            </p:txBody>
          </p:sp>
          <p:sp>
            <p:nvSpPr>
              <p:cNvPr id="15143" name="Rectangle 104"/>
              <p:cNvSpPr>
                <a:spLocks noChangeArrowheads="1"/>
              </p:cNvSpPr>
              <p:nvPr/>
            </p:nvSpPr>
            <p:spPr bwMode="auto">
              <a:xfrm>
                <a:off x="4684" y="1196"/>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h</a:t>
                </a:r>
                <a:endParaRPr lang="en-US" altLang="ko-KR">
                  <a:ea typeface="굴림" pitchFamily="50" charset="-127"/>
                </a:endParaRPr>
              </a:p>
            </p:txBody>
          </p:sp>
          <p:sp>
            <p:nvSpPr>
              <p:cNvPr id="15144" name="Rectangle 105"/>
              <p:cNvSpPr>
                <a:spLocks noChangeArrowheads="1"/>
              </p:cNvSpPr>
              <p:nvPr/>
            </p:nvSpPr>
            <p:spPr bwMode="auto">
              <a:xfrm>
                <a:off x="4732" y="1196"/>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a</a:t>
                </a:r>
                <a:endParaRPr lang="en-US" altLang="ko-KR">
                  <a:ea typeface="굴림" pitchFamily="50" charset="-127"/>
                </a:endParaRPr>
              </a:p>
            </p:txBody>
          </p:sp>
          <p:sp>
            <p:nvSpPr>
              <p:cNvPr id="15145" name="Rectangle 106"/>
              <p:cNvSpPr>
                <a:spLocks noChangeArrowheads="1"/>
              </p:cNvSpPr>
              <p:nvPr/>
            </p:nvSpPr>
            <p:spPr bwMode="auto">
              <a:xfrm>
                <a:off x="4772" y="1196"/>
                <a:ext cx="64"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s</a:t>
                </a:r>
                <a:endParaRPr lang="en-US" altLang="ko-KR">
                  <a:ea typeface="굴림" pitchFamily="50" charset="-127"/>
                </a:endParaRPr>
              </a:p>
            </p:txBody>
          </p:sp>
          <p:sp>
            <p:nvSpPr>
              <p:cNvPr id="15146" name="Rectangle 107"/>
              <p:cNvSpPr>
                <a:spLocks noChangeArrowheads="1"/>
              </p:cNvSpPr>
              <p:nvPr/>
            </p:nvSpPr>
            <p:spPr bwMode="auto">
              <a:xfrm>
                <a:off x="4812" y="1196"/>
                <a:ext cx="80" cy="128"/>
              </a:xfrm>
              <a:prstGeom prst="rect">
                <a:avLst/>
              </a:prstGeom>
              <a:noFill/>
              <a:ln w="9525">
                <a:noFill/>
                <a:miter lim="800000"/>
                <a:headEnd/>
                <a:tailEnd/>
              </a:ln>
            </p:spPr>
            <p:txBody>
              <a:bodyPr wrap="none" lIns="0" tIns="0" rIns="0" bIns="0">
                <a:spAutoFit/>
              </a:bodyPr>
              <a:lstStyle/>
              <a:p>
                <a:r>
                  <a:rPr lang="en-US" altLang="ko-KR" sz="1000" b="0">
                    <a:solidFill>
                      <a:srgbClr val="000000"/>
                    </a:solidFill>
                    <a:latin typeface="Geneva" charset="0"/>
                    <a:ea typeface="굴림" pitchFamily="50" charset="-127"/>
                  </a:rPr>
                  <a:t>e</a:t>
                </a:r>
                <a:endParaRPr lang="en-US" altLang="ko-KR">
                  <a:ea typeface="굴림" pitchFamily="50" charset="-127"/>
                </a:endParaRPr>
              </a:p>
            </p:txBody>
          </p:sp>
          <p:sp>
            <p:nvSpPr>
              <p:cNvPr id="15147" name="Rectangle 108"/>
              <p:cNvSpPr>
                <a:spLocks noChangeArrowheads="1"/>
              </p:cNvSpPr>
              <p:nvPr/>
            </p:nvSpPr>
            <p:spPr bwMode="auto">
              <a:xfrm>
                <a:off x="620" y="876"/>
                <a:ext cx="72"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V</a:t>
                </a:r>
                <a:endParaRPr lang="en-US" altLang="ko-KR">
                  <a:ea typeface="굴림" pitchFamily="50" charset="-127"/>
                </a:endParaRPr>
              </a:p>
            </p:txBody>
          </p:sp>
          <p:sp>
            <p:nvSpPr>
              <p:cNvPr id="15148" name="Rectangle 109"/>
              <p:cNvSpPr>
                <a:spLocks noChangeArrowheads="1"/>
              </p:cNvSpPr>
              <p:nvPr/>
            </p:nvSpPr>
            <p:spPr bwMode="auto">
              <a:xfrm>
                <a:off x="668" y="87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149" name="Rectangle 110"/>
              <p:cNvSpPr>
                <a:spLocks noChangeArrowheads="1"/>
              </p:cNvSpPr>
              <p:nvPr/>
            </p:nvSpPr>
            <p:spPr bwMode="auto">
              <a:xfrm>
                <a:off x="684" y="87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5150" name="Rectangle 111"/>
              <p:cNvSpPr>
                <a:spLocks noChangeArrowheads="1"/>
              </p:cNvSpPr>
              <p:nvPr/>
            </p:nvSpPr>
            <p:spPr bwMode="auto">
              <a:xfrm>
                <a:off x="716" y="87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151" name="Rectangle 112"/>
              <p:cNvSpPr>
                <a:spLocks noChangeArrowheads="1"/>
              </p:cNvSpPr>
              <p:nvPr/>
            </p:nvSpPr>
            <p:spPr bwMode="auto">
              <a:xfrm>
                <a:off x="732" y="87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5152" name="Rectangle 113"/>
              <p:cNvSpPr>
                <a:spLocks noChangeArrowheads="1"/>
              </p:cNvSpPr>
              <p:nvPr/>
            </p:nvSpPr>
            <p:spPr bwMode="auto">
              <a:xfrm>
                <a:off x="772" y="87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5153" name="Rectangle 114"/>
              <p:cNvSpPr>
                <a:spLocks noChangeArrowheads="1"/>
              </p:cNvSpPr>
              <p:nvPr/>
            </p:nvSpPr>
            <p:spPr bwMode="auto">
              <a:xfrm>
                <a:off x="812" y="876"/>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154" name="Rectangle 115"/>
              <p:cNvSpPr>
                <a:spLocks noChangeArrowheads="1"/>
              </p:cNvSpPr>
              <p:nvPr/>
            </p:nvSpPr>
            <p:spPr bwMode="auto">
              <a:xfrm>
                <a:off x="836" y="87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5155" name="Rectangle 116"/>
              <p:cNvSpPr>
                <a:spLocks noChangeArrowheads="1"/>
              </p:cNvSpPr>
              <p:nvPr/>
            </p:nvSpPr>
            <p:spPr bwMode="auto">
              <a:xfrm>
                <a:off x="876" y="87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5156" name="Rectangle 117"/>
              <p:cNvSpPr>
                <a:spLocks noChangeArrowheads="1"/>
              </p:cNvSpPr>
              <p:nvPr/>
            </p:nvSpPr>
            <p:spPr bwMode="auto">
              <a:xfrm>
                <a:off x="916" y="87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5157" name="Rectangle 118"/>
              <p:cNvSpPr>
                <a:spLocks noChangeArrowheads="1"/>
              </p:cNvSpPr>
              <p:nvPr/>
            </p:nvSpPr>
            <p:spPr bwMode="auto">
              <a:xfrm>
                <a:off x="948" y="87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5158" name="Rectangle 119"/>
              <p:cNvSpPr>
                <a:spLocks noChangeArrowheads="1"/>
              </p:cNvSpPr>
              <p:nvPr/>
            </p:nvSpPr>
            <p:spPr bwMode="auto">
              <a:xfrm>
                <a:off x="988" y="876"/>
                <a:ext cx="80"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5159" name="Rectangle 120"/>
              <p:cNvSpPr>
                <a:spLocks noChangeArrowheads="1"/>
              </p:cNvSpPr>
              <p:nvPr/>
            </p:nvSpPr>
            <p:spPr bwMode="auto">
              <a:xfrm>
                <a:off x="1044" y="87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5160" name="Rectangle 121"/>
              <p:cNvSpPr>
                <a:spLocks noChangeArrowheads="1"/>
              </p:cNvSpPr>
              <p:nvPr/>
            </p:nvSpPr>
            <p:spPr bwMode="auto">
              <a:xfrm>
                <a:off x="1084" y="87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5161" name="Rectangle 122"/>
              <p:cNvSpPr>
                <a:spLocks noChangeArrowheads="1"/>
              </p:cNvSpPr>
              <p:nvPr/>
            </p:nvSpPr>
            <p:spPr bwMode="auto">
              <a:xfrm>
                <a:off x="1124" y="87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5162" name="Rectangle 123"/>
              <p:cNvSpPr>
                <a:spLocks noChangeArrowheads="1"/>
              </p:cNvSpPr>
              <p:nvPr/>
            </p:nvSpPr>
            <p:spPr bwMode="auto">
              <a:xfrm>
                <a:off x="1156" y="876"/>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163" name="Rectangle 124"/>
              <p:cNvSpPr>
                <a:spLocks noChangeArrowheads="1"/>
              </p:cNvSpPr>
              <p:nvPr/>
            </p:nvSpPr>
            <p:spPr bwMode="auto">
              <a:xfrm>
                <a:off x="620" y="964"/>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164" name="Rectangle 125"/>
              <p:cNvSpPr>
                <a:spLocks noChangeArrowheads="1"/>
              </p:cNvSpPr>
              <p:nvPr/>
            </p:nvSpPr>
            <p:spPr bwMode="auto">
              <a:xfrm>
                <a:off x="636" y="96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5165" name="Rectangle 126"/>
              <p:cNvSpPr>
                <a:spLocks noChangeArrowheads="1"/>
              </p:cNvSpPr>
              <p:nvPr/>
            </p:nvSpPr>
            <p:spPr bwMode="auto">
              <a:xfrm>
                <a:off x="676" y="964"/>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166" name="Rectangle 127"/>
              <p:cNvSpPr>
                <a:spLocks noChangeArrowheads="1"/>
              </p:cNvSpPr>
              <p:nvPr/>
            </p:nvSpPr>
            <p:spPr bwMode="auto">
              <a:xfrm>
                <a:off x="692" y="964"/>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5167" name="Rectangle 128"/>
              <p:cNvSpPr>
                <a:spLocks noChangeArrowheads="1"/>
              </p:cNvSpPr>
              <p:nvPr/>
            </p:nvSpPr>
            <p:spPr bwMode="auto">
              <a:xfrm>
                <a:off x="724" y="964"/>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168" name="Rectangle 129"/>
              <p:cNvSpPr>
                <a:spLocks noChangeArrowheads="1"/>
              </p:cNvSpPr>
              <p:nvPr/>
            </p:nvSpPr>
            <p:spPr bwMode="auto">
              <a:xfrm>
                <a:off x="740" y="96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5169" name="Rectangle 130"/>
              <p:cNvSpPr>
                <a:spLocks noChangeArrowheads="1"/>
              </p:cNvSpPr>
              <p:nvPr/>
            </p:nvSpPr>
            <p:spPr bwMode="auto">
              <a:xfrm>
                <a:off x="772" y="964"/>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5170" name="Rectangle 131"/>
              <p:cNvSpPr>
                <a:spLocks noChangeArrowheads="1"/>
              </p:cNvSpPr>
              <p:nvPr/>
            </p:nvSpPr>
            <p:spPr bwMode="auto">
              <a:xfrm>
                <a:off x="788" y="964"/>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171" name="Rectangle 132"/>
              <p:cNvSpPr>
                <a:spLocks noChangeArrowheads="1"/>
              </p:cNvSpPr>
              <p:nvPr/>
            </p:nvSpPr>
            <p:spPr bwMode="auto">
              <a:xfrm>
                <a:off x="812" y="96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5172" name="Rectangle 133"/>
              <p:cNvSpPr>
                <a:spLocks noChangeArrowheads="1"/>
              </p:cNvSpPr>
              <p:nvPr/>
            </p:nvSpPr>
            <p:spPr bwMode="auto">
              <a:xfrm>
                <a:off x="852" y="96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5173" name="Rectangle 134"/>
              <p:cNvSpPr>
                <a:spLocks noChangeArrowheads="1"/>
              </p:cNvSpPr>
              <p:nvPr/>
            </p:nvSpPr>
            <p:spPr bwMode="auto">
              <a:xfrm>
                <a:off x="884" y="96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5174" name="Rectangle 135"/>
              <p:cNvSpPr>
                <a:spLocks noChangeArrowheads="1"/>
              </p:cNvSpPr>
              <p:nvPr/>
            </p:nvSpPr>
            <p:spPr bwMode="auto">
              <a:xfrm>
                <a:off x="924" y="964"/>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t>
                </a:r>
                <a:endParaRPr lang="en-US" altLang="ko-KR">
                  <a:ea typeface="굴림" pitchFamily="50" charset="-127"/>
                </a:endParaRPr>
              </a:p>
            </p:txBody>
          </p:sp>
          <p:sp>
            <p:nvSpPr>
              <p:cNvPr id="15175" name="Rectangle 136"/>
              <p:cNvSpPr>
                <a:spLocks noChangeArrowheads="1"/>
              </p:cNvSpPr>
              <p:nvPr/>
            </p:nvSpPr>
            <p:spPr bwMode="auto">
              <a:xfrm>
                <a:off x="948" y="96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5176" name="Rectangle 137"/>
              <p:cNvSpPr>
                <a:spLocks noChangeArrowheads="1"/>
              </p:cNvSpPr>
              <p:nvPr/>
            </p:nvSpPr>
            <p:spPr bwMode="auto">
              <a:xfrm>
                <a:off x="980" y="96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5177" name="Rectangle 138"/>
              <p:cNvSpPr>
                <a:spLocks noChangeArrowheads="1"/>
              </p:cNvSpPr>
              <p:nvPr/>
            </p:nvSpPr>
            <p:spPr bwMode="auto">
              <a:xfrm>
                <a:off x="1012" y="96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5178" name="Rectangle 139"/>
              <p:cNvSpPr>
                <a:spLocks noChangeArrowheads="1"/>
              </p:cNvSpPr>
              <p:nvPr/>
            </p:nvSpPr>
            <p:spPr bwMode="auto">
              <a:xfrm>
                <a:off x="1044" y="96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5179" name="Rectangle 140"/>
              <p:cNvSpPr>
                <a:spLocks noChangeArrowheads="1"/>
              </p:cNvSpPr>
              <p:nvPr/>
            </p:nvSpPr>
            <p:spPr bwMode="auto">
              <a:xfrm>
                <a:off x="1084" y="964"/>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180" name="Rectangle 141"/>
              <p:cNvSpPr>
                <a:spLocks noChangeArrowheads="1"/>
              </p:cNvSpPr>
              <p:nvPr/>
            </p:nvSpPr>
            <p:spPr bwMode="auto">
              <a:xfrm>
                <a:off x="1108" y="964"/>
                <a:ext cx="80"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5181" name="Rectangle 142"/>
              <p:cNvSpPr>
                <a:spLocks noChangeArrowheads="1"/>
              </p:cNvSpPr>
              <p:nvPr/>
            </p:nvSpPr>
            <p:spPr bwMode="auto">
              <a:xfrm>
                <a:off x="1164" y="96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5182" name="Rectangle 143"/>
              <p:cNvSpPr>
                <a:spLocks noChangeArrowheads="1"/>
              </p:cNvSpPr>
              <p:nvPr/>
            </p:nvSpPr>
            <p:spPr bwMode="auto">
              <a:xfrm>
                <a:off x="1204" y="96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5183" name="Rectangle 144"/>
              <p:cNvSpPr>
                <a:spLocks noChangeArrowheads="1"/>
              </p:cNvSpPr>
              <p:nvPr/>
            </p:nvSpPr>
            <p:spPr bwMode="auto">
              <a:xfrm>
                <a:off x="1244" y="96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5184" name="Rectangle 145"/>
              <p:cNvSpPr>
                <a:spLocks noChangeArrowheads="1"/>
              </p:cNvSpPr>
              <p:nvPr/>
            </p:nvSpPr>
            <p:spPr bwMode="auto">
              <a:xfrm>
                <a:off x="1284" y="964"/>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5185" name="Rectangle 146"/>
              <p:cNvSpPr>
                <a:spLocks noChangeArrowheads="1"/>
              </p:cNvSpPr>
              <p:nvPr/>
            </p:nvSpPr>
            <p:spPr bwMode="auto">
              <a:xfrm>
                <a:off x="1300" y="964"/>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186" name="Rectangle 147"/>
              <p:cNvSpPr>
                <a:spLocks noChangeArrowheads="1"/>
              </p:cNvSpPr>
              <p:nvPr/>
            </p:nvSpPr>
            <p:spPr bwMode="auto">
              <a:xfrm>
                <a:off x="620" y="1052"/>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187" name="Rectangle 148"/>
              <p:cNvSpPr>
                <a:spLocks noChangeArrowheads="1"/>
              </p:cNvSpPr>
              <p:nvPr/>
            </p:nvSpPr>
            <p:spPr bwMode="auto">
              <a:xfrm>
                <a:off x="636" y="105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5188" name="Rectangle 149"/>
              <p:cNvSpPr>
                <a:spLocks noChangeArrowheads="1"/>
              </p:cNvSpPr>
              <p:nvPr/>
            </p:nvSpPr>
            <p:spPr bwMode="auto">
              <a:xfrm>
                <a:off x="676" y="1052"/>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189" name="Rectangle 150"/>
              <p:cNvSpPr>
                <a:spLocks noChangeArrowheads="1"/>
              </p:cNvSpPr>
              <p:nvPr/>
            </p:nvSpPr>
            <p:spPr bwMode="auto">
              <a:xfrm>
                <a:off x="692" y="1052"/>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5190" name="Rectangle 151"/>
              <p:cNvSpPr>
                <a:spLocks noChangeArrowheads="1"/>
              </p:cNvSpPr>
              <p:nvPr/>
            </p:nvSpPr>
            <p:spPr bwMode="auto">
              <a:xfrm>
                <a:off x="724" y="1052"/>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191" name="Rectangle 152"/>
              <p:cNvSpPr>
                <a:spLocks noChangeArrowheads="1"/>
              </p:cNvSpPr>
              <p:nvPr/>
            </p:nvSpPr>
            <p:spPr bwMode="auto">
              <a:xfrm>
                <a:off x="740" y="105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5192" name="Rectangle 153"/>
              <p:cNvSpPr>
                <a:spLocks noChangeArrowheads="1"/>
              </p:cNvSpPr>
              <p:nvPr/>
            </p:nvSpPr>
            <p:spPr bwMode="auto">
              <a:xfrm>
                <a:off x="772" y="1052"/>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5193" name="Rectangle 154"/>
              <p:cNvSpPr>
                <a:spLocks noChangeArrowheads="1"/>
              </p:cNvSpPr>
              <p:nvPr/>
            </p:nvSpPr>
            <p:spPr bwMode="auto">
              <a:xfrm>
                <a:off x="788" y="1052"/>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194" name="Rectangle 155"/>
              <p:cNvSpPr>
                <a:spLocks noChangeArrowheads="1"/>
              </p:cNvSpPr>
              <p:nvPr/>
            </p:nvSpPr>
            <p:spPr bwMode="auto">
              <a:xfrm>
                <a:off x="812" y="105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5195" name="Rectangle 156"/>
              <p:cNvSpPr>
                <a:spLocks noChangeArrowheads="1"/>
              </p:cNvSpPr>
              <p:nvPr/>
            </p:nvSpPr>
            <p:spPr bwMode="auto">
              <a:xfrm>
                <a:off x="852" y="1052"/>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5196" name="Rectangle 157"/>
              <p:cNvSpPr>
                <a:spLocks noChangeArrowheads="1"/>
              </p:cNvSpPr>
              <p:nvPr/>
            </p:nvSpPr>
            <p:spPr bwMode="auto">
              <a:xfrm>
                <a:off x="876" y="105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5197" name="Rectangle 158"/>
              <p:cNvSpPr>
                <a:spLocks noChangeArrowheads="1"/>
              </p:cNvSpPr>
              <p:nvPr/>
            </p:nvSpPr>
            <p:spPr bwMode="auto">
              <a:xfrm>
                <a:off x="916" y="1052"/>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j</a:t>
                </a:r>
                <a:endParaRPr lang="en-US" altLang="ko-KR">
                  <a:ea typeface="굴림" pitchFamily="50" charset="-127"/>
                </a:endParaRPr>
              </a:p>
            </p:txBody>
          </p:sp>
          <p:sp>
            <p:nvSpPr>
              <p:cNvPr id="15198" name="Rectangle 159"/>
              <p:cNvSpPr>
                <a:spLocks noChangeArrowheads="1"/>
              </p:cNvSpPr>
              <p:nvPr/>
            </p:nvSpPr>
            <p:spPr bwMode="auto">
              <a:xfrm>
                <a:off x="932" y="105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5199" name="Rectangle 160"/>
              <p:cNvSpPr>
                <a:spLocks noChangeArrowheads="1"/>
              </p:cNvSpPr>
              <p:nvPr/>
            </p:nvSpPr>
            <p:spPr bwMode="auto">
              <a:xfrm>
                <a:off x="972" y="105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5200" name="Rectangle 161"/>
              <p:cNvSpPr>
                <a:spLocks noChangeArrowheads="1"/>
              </p:cNvSpPr>
              <p:nvPr/>
            </p:nvSpPr>
            <p:spPr bwMode="auto">
              <a:xfrm>
                <a:off x="1004" y="1052"/>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5201" name="Rectangle 162"/>
              <p:cNvSpPr>
                <a:spLocks noChangeArrowheads="1"/>
              </p:cNvSpPr>
              <p:nvPr/>
            </p:nvSpPr>
            <p:spPr bwMode="auto">
              <a:xfrm>
                <a:off x="1036" y="1052"/>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202" name="Rectangle 163"/>
              <p:cNvSpPr>
                <a:spLocks noChangeArrowheads="1"/>
              </p:cNvSpPr>
              <p:nvPr/>
            </p:nvSpPr>
            <p:spPr bwMode="auto">
              <a:xfrm>
                <a:off x="1060" y="1052"/>
                <a:ext cx="72"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g</a:t>
                </a:r>
                <a:endParaRPr lang="en-US" altLang="ko-KR">
                  <a:ea typeface="굴림" pitchFamily="50" charset="-127"/>
                </a:endParaRPr>
              </a:p>
            </p:txBody>
          </p:sp>
          <p:sp>
            <p:nvSpPr>
              <p:cNvPr id="15203" name="Rectangle 164"/>
              <p:cNvSpPr>
                <a:spLocks noChangeArrowheads="1"/>
              </p:cNvSpPr>
              <p:nvPr/>
            </p:nvSpPr>
            <p:spPr bwMode="auto">
              <a:xfrm>
                <a:off x="1100" y="1052"/>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5204" name="Rectangle 165"/>
              <p:cNvSpPr>
                <a:spLocks noChangeArrowheads="1"/>
              </p:cNvSpPr>
              <p:nvPr/>
            </p:nvSpPr>
            <p:spPr bwMode="auto">
              <a:xfrm>
                <a:off x="1116" y="105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5205" name="Rectangle 166"/>
              <p:cNvSpPr>
                <a:spLocks noChangeArrowheads="1"/>
              </p:cNvSpPr>
              <p:nvPr/>
            </p:nvSpPr>
            <p:spPr bwMode="auto">
              <a:xfrm>
                <a:off x="1156" y="105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5206" name="Rectangle 167"/>
              <p:cNvSpPr>
                <a:spLocks noChangeArrowheads="1"/>
              </p:cNvSpPr>
              <p:nvPr/>
            </p:nvSpPr>
            <p:spPr bwMode="auto">
              <a:xfrm>
                <a:off x="1188" y="105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5207" name="Rectangle 168"/>
              <p:cNvSpPr>
                <a:spLocks noChangeArrowheads="1"/>
              </p:cNvSpPr>
              <p:nvPr/>
            </p:nvSpPr>
            <p:spPr bwMode="auto">
              <a:xfrm>
                <a:off x="1220" y="105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5208" name="Rectangle 169"/>
              <p:cNvSpPr>
                <a:spLocks noChangeArrowheads="1"/>
              </p:cNvSpPr>
              <p:nvPr/>
            </p:nvSpPr>
            <p:spPr bwMode="auto">
              <a:xfrm>
                <a:off x="1252" y="1052"/>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5209" name="Rectangle 170"/>
              <p:cNvSpPr>
                <a:spLocks noChangeArrowheads="1"/>
              </p:cNvSpPr>
              <p:nvPr/>
            </p:nvSpPr>
            <p:spPr bwMode="auto">
              <a:xfrm>
                <a:off x="1276" y="1052"/>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y</a:t>
                </a:r>
                <a:endParaRPr lang="en-US" altLang="ko-KR">
                  <a:ea typeface="굴림" pitchFamily="50" charset="-127"/>
                </a:endParaRPr>
              </a:p>
            </p:txBody>
          </p:sp>
          <p:sp>
            <p:nvSpPr>
              <p:cNvPr id="15210" name="Rectangle 171"/>
              <p:cNvSpPr>
                <a:spLocks noChangeArrowheads="1"/>
              </p:cNvSpPr>
              <p:nvPr/>
            </p:nvSpPr>
            <p:spPr bwMode="auto">
              <a:xfrm>
                <a:off x="620" y="1132"/>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211" name="Rectangle 172"/>
              <p:cNvSpPr>
                <a:spLocks noChangeArrowheads="1"/>
              </p:cNvSpPr>
              <p:nvPr/>
            </p:nvSpPr>
            <p:spPr bwMode="auto">
              <a:xfrm>
                <a:off x="636" y="113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5212" name="Rectangle 173"/>
              <p:cNvSpPr>
                <a:spLocks noChangeArrowheads="1"/>
              </p:cNvSpPr>
              <p:nvPr/>
            </p:nvSpPr>
            <p:spPr bwMode="auto">
              <a:xfrm>
                <a:off x="676" y="1132"/>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213" name="Rectangle 174"/>
              <p:cNvSpPr>
                <a:spLocks noChangeArrowheads="1"/>
              </p:cNvSpPr>
              <p:nvPr/>
            </p:nvSpPr>
            <p:spPr bwMode="auto">
              <a:xfrm>
                <a:off x="692" y="1132"/>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5214" name="Rectangle 175"/>
              <p:cNvSpPr>
                <a:spLocks noChangeArrowheads="1"/>
              </p:cNvSpPr>
              <p:nvPr/>
            </p:nvSpPr>
            <p:spPr bwMode="auto">
              <a:xfrm>
                <a:off x="724" y="1132"/>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215" name="Rectangle 176"/>
              <p:cNvSpPr>
                <a:spLocks noChangeArrowheads="1"/>
              </p:cNvSpPr>
              <p:nvPr/>
            </p:nvSpPr>
            <p:spPr bwMode="auto">
              <a:xfrm>
                <a:off x="740" y="113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5216" name="Rectangle 177"/>
              <p:cNvSpPr>
                <a:spLocks noChangeArrowheads="1"/>
              </p:cNvSpPr>
              <p:nvPr/>
            </p:nvSpPr>
            <p:spPr bwMode="auto">
              <a:xfrm>
                <a:off x="772" y="1132"/>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5217" name="Rectangle 178"/>
              <p:cNvSpPr>
                <a:spLocks noChangeArrowheads="1"/>
              </p:cNvSpPr>
              <p:nvPr/>
            </p:nvSpPr>
            <p:spPr bwMode="auto">
              <a:xfrm>
                <a:off x="788" y="1132"/>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218" name="Rectangle 179"/>
              <p:cNvSpPr>
                <a:spLocks noChangeArrowheads="1"/>
              </p:cNvSpPr>
              <p:nvPr/>
            </p:nvSpPr>
            <p:spPr bwMode="auto">
              <a:xfrm>
                <a:off x="812" y="113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b</a:t>
                </a:r>
                <a:endParaRPr lang="en-US" altLang="ko-KR">
                  <a:ea typeface="굴림" pitchFamily="50" charset="-127"/>
                </a:endParaRPr>
              </a:p>
            </p:txBody>
          </p:sp>
          <p:sp>
            <p:nvSpPr>
              <p:cNvPr id="15219" name="Rectangle 180"/>
              <p:cNvSpPr>
                <a:spLocks noChangeArrowheads="1"/>
              </p:cNvSpPr>
              <p:nvPr/>
            </p:nvSpPr>
            <p:spPr bwMode="auto">
              <a:xfrm>
                <a:off x="852" y="113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5220" name="Rectangle 181"/>
              <p:cNvSpPr>
                <a:spLocks noChangeArrowheads="1"/>
              </p:cNvSpPr>
              <p:nvPr/>
            </p:nvSpPr>
            <p:spPr bwMode="auto">
              <a:xfrm>
                <a:off x="892" y="113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5221" name="Rectangle 182"/>
              <p:cNvSpPr>
                <a:spLocks noChangeArrowheads="1"/>
              </p:cNvSpPr>
              <p:nvPr/>
            </p:nvSpPr>
            <p:spPr bwMode="auto">
              <a:xfrm>
                <a:off x="924" y="1132"/>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222" name="Rectangle 183"/>
              <p:cNvSpPr>
                <a:spLocks noChangeArrowheads="1"/>
              </p:cNvSpPr>
              <p:nvPr/>
            </p:nvSpPr>
            <p:spPr bwMode="auto">
              <a:xfrm>
                <a:off x="940" y="113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5223" name="Rectangle 184"/>
              <p:cNvSpPr>
                <a:spLocks noChangeArrowheads="1"/>
              </p:cNvSpPr>
              <p:nvPr/>
            </p:nvSpPr>
            <p:spPr bwMode="auto">
              <a:xfrm>
                <a:off x="980" y="113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5224" name="Rectangle 185"/>
              <p:cNvSpPr>
                <a:spLocks noChangeArrowheads="1"/>
              </p:cNvSpPr>
              <p:nvPr/>
            </p:nvSpPr>
            <p:spPr bwMode="auto">
              <a:xfrm>
                <a:off x="1020" y="113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5225" name="Rectangle 186"/>
              <p:cNvSpPr>
                <a:spLocks noChangeArrowheads="1"/>
              </p:cNvSpPr>
              <p:nvPr/>
            </p:nvSpPr>
            <p:spPr bwMode="auto">
              <a:xfrm>
                <a:off x="1052" y="113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5226" name="Rectangle 187"/>
              <p:cNvSpPr>
                <a:spLocks noChangeArrowheads="1"/>
              </p:cNvSpPr>
              <p:nvPr/>
            </p:nvSpPr>
            <p:spPr bwMode="auto">
              <a:xfrm>
                <a:off x="1084" y="1132"/>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227" name="Rectangle 188"/>
              <p:cNvSpPr>
                <a:spLocks noChangeArrowheads="1"/>
              </p:cNvSpPr>
              <p:nvPr/>
            </p:nvSpPr>
            <p:spPr bwMode="auto">
              <a:xfrm>
                <a:off x="1108" y="113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5228" name="Rectangle 189"/>
              <p:cNvSpPr>
                <a:spLocks noChangeArrowheads="1"/>
              </p:cNvSpPr>
              <p:nvPr/>
            </p:nvSpPr>
            <p:spPr bwMode="auto">
              <a:xfrm>
                <a:off x="1140" y="113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5229" name="Rectangle 190"/>
              <p:cNvSpPr>
                <a:spLocks noChangeArrowheads="1"/>
              </p:cNvSpPr>
              <p:nvPr/>
            </p:nvSpPr>
            <p:spPr bwMode="auto">
              <a:xfrm>
                <a:off x="1172" y="113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5230" name="Rectangle 191"/>
              <p:cNvSpPr>
                <a:spLocks noChangeArrowheads="1"/>
              </p:cNvSpPr>
              <p:nvPr/>
            </p:nvSpPr>
            <p:spPr bwMode="auto">
              <a:xfrm>
                <a:off x="1204" y="113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5231" name="Rectangle 192"/>
              <p:cNvSpPr>
                <a:spLocks noChangeArrowheads="1"/>
              </p:cNvSpPr>
              <p:nvPr/>
            </p:nvSpPr>
            <p:spPr bwMode="auto">
              <a:xfrm>
                <a:off x="1244" y="1132"/>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232" name="Rectangle 193"/>
              <p:cNvSpPr>
                <a:spLocks noChangeArrowheads="1"/>
              </p:cNvSpPr>
              <p:nvPr/>
            </p:nvSpPr>
            <p:spPr bwMode="auto">
              <a:xfrm>
                <a:off x="620" y="122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233" name="Rectangle 194"/>
              <p:cNvSpPr>
                <a:spLocks noChangeArrowheads="1"/>
              </p:cNvSpPr>
              <p:nvPr/>
            </p:nvSpPr>
            <p:spPr bwMode="auto">
              <a:xfrm>
                <a:off x="636" y="12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5234" name="Rectangle 195"/>
              <p:cNvSpPr>
                <a:spLocks noChangeArrowheads="1"/>
              </p:cNvSpPr>
              <p:nvPr/>
            </p:nvSpPr>
            <p:spPr bwMode="auto">
              <a:xfrm>
                <a:off x="676" y="122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235" name="Rectangle 196"/>
              <p:cNvSpPr>
                <a:spLocks noChangeArrowheads="1"/>
              </p:cNvSpPr>
              <p:nvPr/>
            </p:nvSpPr>
            <p:spPr bwMode="auto">
              <a:xfrm>
                <a:off x="692" y="122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5236" name="Rectangle 197"/>
              <p:cNvSpPr>
                <a:spLocks noChangeArrowheads="1"/>
              </p:cNvSpPr>
              <p:nvPr/>
            </p:nvSpPr>
            <p:spPr bwMode="auto">
              <a:xfrm>
                <a:off x="724" y="122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237" name="Rectangle 198"/>
              <p:cNvSpPr>
                <a:spLocks noChangeArrowheads="1"/>
              </p:cNvSpPr>
              <p:nvPr/>
            </p:nvSpPr>
            <p:spPr bwMode="auto">
              <a:xfrm>
                <a:off x="740" y="12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5238" name="Rectangle 199"/>
              <p:cNvSpPr>
                <a:spLocks noChangeArrowheads="1"/>
              </p:cNvSpPr>
              <p:nvPr/>
            </p:nvSpPr>
            <p:spPr bwMode="auto">
              <a:xfrm>
                <a:off x="772" y="122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5239" name="Rectangle 200"/>
              <p:cNvSpPr>
                <a:spLocks noChangeArrowheads="1"/>
              </p:cNvSpPr>
              <p:nvPr/>
            </p:nvSpPr>
            <p:spPr bwMode="auto">
              <a:xfrm>
                <a:off x="788" y="1220"/>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240" name="Rectangle 201"/>
              <p:cNvSpPr>
                <a:spLocks noChangeArrowheads="1"/>
              </p:cNvSpPr>
              <p:nvPr/>
            </p:nvSpPr>
            <p:spPr bwMode="auto">
              <a:xfrm>
                <a:off x="812" y="1220"/>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5241" name="Rectangle 202"/>
              <p:cNvSpPr>
                <a:spLocks noChangeArrowheads="1"/>
              </p:cNvSpPr>
              <p:nvPr/>
            </p:nvSpPr>
            <p:spPr bwMode="auto">
              <a:xfrm>
                <a:off x="836" y="122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242" name="Rectangle 203"/>
              <p:cNvSpPr>
                <a:spLocks noChangeArrowheads="1"/>
              </p:cNvSpPr>
              <p:nvPr/>
            </p:nvSpPr>
            <p:spPr bwMode="auto">
              <a:xfrm>
                <a:off x="852" y="12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5243" name="Rectangle 204"/>
              <p:cNvSpPr>
                <a:spLocks noChangeArrowheads="1"/>
              </p:cNvSpPr>
              <p:nvPr/>
            </p:nvSpPr>
            <p:spPr bwMode="auto">
              <a:xfrm>
                <a:off x="884" y="1220"/>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k</a:t>
                </a:r>
                <a:endParaRPr lang="en-US" altLang="ko-KR">
                  <a:ea typeface="굴림" pitchFamily="50" charset="-127"/>
                </a:endParaRPr>
              </a:p>
            </p:txBody>
          </p:sp>
          <p:sp>
            <p:nvSpPr>
              <p:cNvPr id="15244" name="Rectangle 205"/>
              <p:cNvSpPr>
                <a:spLocks noChangeArrowheads="1"/>
              </p:cNvSpPr>
              <p:nvPr/>
            </p:nvSpPr>
            <p:spPr bwMode="auto">
              <a:xfrm>
                <a:off x="916" y="1220"/>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grpSp>
        <p:grpSp>
          <p:nvGrpSpPr>
            <p:cNvPr id="14344" name="Group 407"/>
            <p:cNvGrpSpPr>
              <a:grpSpLocks/>
            </p:cNvGrpSpPr>
            <p:nvPr/>
          </p:nvGrpSpPr>
          <p:grpSpPr bwMode="auto">
            <a:xfrm>
              <a:off x="620" y="1068"/>
              <a:ext cx="2192" cy="752"/>
              <a:chOff x="620" y="1068"/>
              <a:chExt cx="2192" cy="752"/>
            </a:xfrm>
          </p:grpSpPr>
          <p:sp>
            <p:nvSpPr>
              <p:cNvPr id="14845" name="Rectangle 207"/>
              <p:cNvSpPr>
                <a:spLocks noChangeArrowheads="1"/>
              </p:cNvSpPr>
              <p:nvPr/>
            </p:nvSpPr>
            <p:spPr bwMode="auto">
              <a:xfrm>
                <a:off x="940" y="12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846" name="Rectangle 208"/>
              <p:cNvSpPr>
                <a:spLocks noChangeArrowheads="1"/>
              </p:cNvSpPr>
              <p:nvPr/>
            </p:nvSpPr>
            <p:spPr bwMode="auto">
              <a:xfrm>
                <a:off x="972" y="12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847" name="Rectangle 209"/>
              <p:cNvSpPr>
                <a:spLocks noChangeArrowheads="1"/>
              </p:cNvSpPr>
              <p:nvPr/>
            </p:nvSpPr>
            <p:spPr bwMode="auto">
              <a:xfrm>
                <a:off x="1004" y="12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848" name="Rectangle 210"/>
              <p:cNvSpPr>
                <a:spLocks noChangeArrowheads="1"/>
              </p:cNvSpPr>
              <p:nvPr/>
            </p:nvSpPr>
            <p:spPr bwMode="auto">
              <a:xfrm>
                <a:off x="1036" y="12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849" name="Rectangle 211"/>
              <p:cNvSpPr>
                <a:spLocks noChangeArrowheads="1"/>
              </p:cNvSpPr>
              <p:nvPr/>
            </p:nvSpPr>
            <p:spPr bwMode="auto">
              <a:xfrm>
                <a:off x="1076" y="12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850" name="Rectangle 212"/>
              <p:cNvSpPr>
                <a:spLocks noChangeArrowheads="1"/>
              </p:cNvSpPr>
              <p:nvPr/>
            </p:nvSpPr>
            <p:spPr bwMode="auto">
              <a:xfrm>
                <a:off x="1108" y="12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851" name="Rectangle 213"/>
              <p:cNvSpPr>
                <a:spLocks noChangeArrowheads="1"/>
              </p:cNvSpPr>
              <p:nvPr/>
            </p:nvSpPr>
            <p:spPr bwMode="auto">
              <a:xfrm>
                <a:off x="1140" y="1220"/>
                <a:ext cx="80"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852" name="Rectangle 214"/>
              <p:cNvSpPr>
                <a:spLocks noChangeArrowheads="1"/>
              </p:cNvSpPr>
              <p:nvPr/>
            </p:nvSpPr>
            <p:spPr bwMode="auto">
              <a:xfrm>
                <a:off x="1196" y="12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853" name="Rectangle 215"/>
              <p:cNvSpPr>
                <a:spLocks noChangeArrowheads="1"/>
              </p:cNvSpPr>
              <p:nvPr/>
            </p:nvSpPr>
            <p:spPr bwMode="auto">
              <a:xfrm>
                <a:off x="1236" y="12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854" name="Rectangle 216"/>
              <p:cNvSpPr>
                <a:spLocks noChangeArrowheads="1"/>
              </p:cNvSpPr>
              <p:nvPr/>
            </p:nvSpPr>
            <p:spPr bwMode="auto">
              <a:xfrm>
                <a:off x="1276" y="122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855" name="Rectangle 217"/>
              <p:cNvSpPr>
                <a:spLocks noChangeArrowheads="1"/>
              </p:cNvSpPr>
              <p:nvPr/>
            </p:nvSpPr>
            <p:spPr bwMode="auto">
              <a:xfrm>
                <a:off x="1308" y="122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t>
                </a:r>
                <a:endParaRPr lang="en-US" altLang="ko-KR">
                  <a:ea typeface="굴림" pitchFamily="50" charset="-127"/>
                </a:endParaRPr>
              </a:p>
            </p:txBody>
          </p:sp>
          <p:sp>
            <p:nvSpPr>
              <p:cNvPr id="14856" name="Rectangle 218"/>
              <p:cNvSpPr>
                <a:spLocks noChangeArrowheads="1"/>
              </p:cNvSpPr>
              <p:nvPr/>
            </p:nvSpPr>
            <p:spPr bwMode="auto">
              <a:xfrm>
                <a:off x="1324" y="1220"/>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857" name="Rectangle 219"/>
              <p:cNvSpPr>
                <a:spLocks noChangeArrowheads="1"/>
              </p:cNvSpPr>
              <p:nvPr/>
            </p:nvSpPr>
            <p:spPr bwMode="auto">
              <a:xfrm>
                <a:off x="620" y="1308"/>
                <a:ext cx="72"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858" name="Rectangle 220"/>
              <p:cNvSpPr>
                <a:spLocks noChangeArrowheads="1"/>
              </p:cNvSpPr>
              <p:nvPr/>
            </p:nvSpPr>
            <p:spPr bwMode="auto">
              <a:xfrm>
                <a:off x="660" y="1308"/>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859" name="Rectangle 221"/>
              <p:cNvSpPr>
                <a:spLocks noChangeArrowheads="1"/>
              </p:cNvSpPr>
              <p:nvPr/>
            </p:nvSpPr>
            <p:spPr bwMode="auto">
              <a:xfrm>
                <a:off x="684" y="130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860" name="Rectangle 222"/>
              <p:cNvSpPr>
                <a:spLocks noChangeArrowheads="1"/>
              </p:cNvSpPr>
              <p:nvPr/>
            </p:nvSpPr>
            <p:spPr bwMode="auto">
              <a:xfrm>
                <a:off x="724" y="130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j</a:t>
                </a:r>
                <a:endParaRPr lang="en-US" altLang="ko-KR">
                  <a:ea typeface="굴림" pitchFamily="50" charset="-127"/>
                </a:endParaRPr>
              </a:p>
            </p:txBody>
          </p:sp>
          <p:sp>
            <p:nvSpPr>
              <p:cNvPr id="14861" name="Rectangle 223"/>
              <p:cNvSpPr>
                <a:spLocks noChangeArrowheads="1"/>
              </p:cNvSpPr>
              <p:nvPr/>
            </p:nvSpPr>
            <p:spPr bwMode="auto">
              <a:xfrm>
                <a:off x="740" y="130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862" name="Rectangle 224"/>
              <p:cNvSpPr>
                <a:spLocks noChangeArrowheads="1"/>
              </p:cNvSpPr>
              <p:nvPr/>
            </p:nvSpPr>
            <p:spPr bwMode="auto">
              <a:xfrm>
                <a:off x="780" y="130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863" name="Rectangle 225"/>
              <p:cNvSpPr>
                <a:spLocks noChangeArrowheads="1"/>
              </p:cNvSpPr>
              <p:nvPr/>
            </p:nvSpPr>
            <p:spPr bwMode="auto">
              <a:xfrm>
                <a:off x="812" y="130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864" name="Rectangle 226"/>
              <p:cNvSpPr>
                <a:spLocks noChangeArrowheads="1"/>
              </p:cNvSpPr>
              <p:nvPr/>
            </p:nvSpPr>
            <p:spPr bwMode="auto">
              <a:xfrm>
                <a:off x="844" y="1308"/>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865" name="Rectangle 227"/>
              <p:cNvSpPr>
                <a:spLocks noChangeArrowheads="1"/>
              </p:cNvSpPr>
              <p:nvPr/>
            </p:nvSpPr>
            <p:spPr bwMode="auto">
              <a:xfrm>
                <a:off x="868" y="130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866" name="Rectangle 228"/>
              <p:cNvSpPr>
                <a:spLocks noChangeArrowheads="1"/>
              </p:cNvSpPr>
              <p:nvPr/>
            </p:nvSpPr>
            <p:spPr bwMode="auto">
              <a:xfrm>
                <a:off x="908" y="130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867" name="Rectangle 229"/>
              <p:cNvSpPr>
                <a:spLocks noChangeArrowheads="1"/>
              </p:cNvSpPr>
              <p:nvPr/>
            </p:nvSpPr>
            <p:spPr bwMode="auto">
              <a:xfrm>
                <a:off x="924" y="130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868" name="Rectangle 230"/>
              <p:cNvSpPr>
                <a:spLocks noChangeArrowheads="1"/>
              </p:cNvSpPr>
              <p:nvPr/>
            </p:nvSpPr>
            <p:spPr bwMode="auto">
              <a:xfrm>
                <a:off x="956" y="130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869" name="Rectangle 231"/>
              <p:cNvSpPr>
                <a:spLocks noChangeArrowheads="1"/>
              </p:cNvSpPr>
              <p:nvPr/>
            </p:nvSpPr>
            <p:spPr bwMode="auto">
              <a:xfrm>
                <a:off x="996" y="130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t>
                </a:r>
                <a:endParaRPr lang="en-US" altLang="ko-KR">
                  <a:ea typeface="굴림" pitchFamily="50" charset="-127"/>
                </a:endParaRPr>
              </a:p>
            </p:txBody>
          </p:sp>
          <p:sp>
            <p:nvSpPr>
              <p:cNvPr id="14870" name="Rectangle 232"/>
              <p:cNvSpPr>
                <a:spLocks noChangeArrowheads="1"/>
              </p:cNvSpPr>
              <p:nvPr/>
            </p:nvSpPr>
            <p:spPr bwMode="auto">
              <a:xfrm>
                <a:off x="620" y="1388"/>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871" name="Rectangle 233"/>
              <p:cNvSpPr>
                <a:spLocks noChangeArrowheads="1"/>
              </p:cNvSpPr>
              <p:nvPr/>
            </p:nvSpPr>
            <p:spPr bwMode="auto">
              <a:xfrm>
                <a:off x="644" y="1388"/>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872" name="Rectangle 234"/>
              <p:cNvSpPr>
                <a:spLocks noChangeArrowheads="1"/>
              </p:cNvSpPr>
              <p:nvPr/>
            </p:nvSpPr>
            <p:spPr bwMode="auto">
              <a:xfrm>
                <a:off x="668" y="138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873" name="Rectangle 235"/>
              <p:cNvSpPr>
                <a:spLocks noChangeArrowheads="1"/>
              </p:cNvSpPr>
              <p:nvPr/>
            </p:nvSpPr>
            <p:spPr bwMode="auto">
              <a:xfrm>
                <a:off x="708" y="138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h</a:t>
                </a:r>
                <a:endParaRPr lang="en-US" altLang="ko-KR">
                  <a:ea typeface="굴림" pitchFamily="50" charset="-127"/>
                </a:endParaRPr>
              </a:p>
            </p:txBody>
          </p:sp>
          <p:sp>
            <p:nvSpPr>
              <p:cNvPr id="14874" name="Rectangle 236"/>
              <p:cNvSpPr>
                <a:spLocks noChangeArrowheads="1"/>
              </p:cNvSpPr>
              <p:nvPr/>
            </p:nvSpPr>
            <p:spPr bwMode="auto">
              <a:xfrm>
                <a:off x="748" y="138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875" name="Rectangle 237"/>
              <p:cNvSpPr>
                <a:spLocks noChangeArrowheads="1"/>
              </p:cNvSpPr>
              <p:nvPr/>
            </p:nvSpPr>
            <p:spPr bwMode="auto">
              <a:xfrm>
                <a:off x="780" y="138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876" name="Rectangle 238"/>
              <p:cNvSpPr>
                <a:spLocks noChangeArrowheads="1"/>
              </p:cNvSpPr>
              <p:nvPr/>
            </p:nvSpPr>
            <p:spPr bwMode="auto">
              <a:xfrm>
                <a:off x="812" y="138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877" name="Rectangle 239"/>
              <p:cNvSpPr>
                <a:spLocks noChangeArrowheads="1"/>
              </p:cNvSpPr>
              <p:nvPr/>
            </p:nvSpPr>
            <p:spPr bwMode="auto">
              <a:xfrm>
                <a:off x="852" y="138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878" name="Rectangle 240"/>
              <p:cNvSpPr>
                <a:spLocks noChangeArrowheads="1"/>
              </p:cNvSpPr>
              <p:nvPr/>
            </p:nvSpPr>
            <p:spPr bwMode="auto">
              <a:xfrm>
                <a:off x="884" y="1388"/>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879" name="Rectangle 241"/>
              <p:cNvSpPr>
                <a:spLocks noChangeArrowheads="1"/>
              </p:cNvSpPr>
              <p:nvPr/>
            </p:nvSpPr>
            <p:spPr bwMode="auto">
              <a:xfrm>
                <a:off x="908" y="138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880" name="Rectangle 242"/>
              <p:cNvSpPr>
                <a:spLocks noChangeArrowheads="1"/>
              </p:cNvSpPr>
              <p:nvPr/>
            </p:nvSpPr>
            <p:spPr bwMode="auto">
              <a:xfrm>
                <a:off x="940" y="138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881" name="Rectangle 243"/>
              <p:cNvSpPr>
                <a:spLocks noChangeArrowheads="1"/>
              </p:cNvSpPr>
              <p:nvPr/>
            </p:nvSpPr>
            <p:spPr bwMode="auto">
              <a:xfrm>
                <a:off x="980" y="138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882" name="Rectangle 244"/>
              <p:cNvSpPr>
                <a:spLocks noChangeArrowheads="1"/>
              </p:cNvSpPr>
              <p:nvPr/>
            </p:nvSpPr>
            <p:spPr bwMode="auto">
              <a:xfrm>
                <a:off x="1020" y="1388"/>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883" name="Rectangle 245"/>
              <p:cNvSpPr>
                <a:spLocks noChangeArrowheads="1"/>
              </p:cNvSpPr>
              <p:nvPr/>
            </p:nvSpPr>
            <p:spPr bwMode="auto">
              <a:xfrm>
                <a:off x="1044" y="138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884" name="Rectangle 246"/>
              <p:cNvSpPr>
                <a:spLocks noChangeArrowheads="1"/>
              </p:cNvSpPr>
              <p:nvPr/>
            </p:nvSpPr>
            <p:spPr bwMode="auto">
              <a:xfrm>
                <a:off x="1060" y="138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885" name="Rectangle 247"/>
              <p:cNvSpPr>
                <a:spLocks noChangeArrowheads="1"/>
              </p:cNvSpPr>
              <p:nvPr/>
            </p:nvSpPr>
            <p:spPr bwMode="auto">
              <a:xfrm>
                <a:off x="1092" y="138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886" name="Rectangle 248"/>
              <p:cNvSpPr>
                <a:spLocks noChangeArrowheads="1"/>
              </p:cNvSpPr>
              <p:nvPr/>
            </p:nvSpPr>
            <p:spPr bwMode="auto">
              <a:xfrm>
                <a:off x="1132" y="1388"/>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887" name="Rectangle 249"/>
              <p:cNvSpPr>
                <a:spLocks noChangeArrowheads="1"/>
              </p:cNvSpPr>
              <p:nvPr/>
            </p:nvSpPr>
            <p:spPr bwMode="auto">
              <a:xfrm>
                <a:off x="1156" y="138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888" name="Rectangle 250"/>
              <p:cNvSpPr>
                <a:spLocks noChangeArrowheads="1"/>
              </p:cNvSpPr>
              <p:nvPr/>
            </p:nvSpPr>
            <p:spPr bwMode="auto">
              <a:xfrm>
                <a:off x="1188" y="138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889" name="Rectangle 251"/>
              <p:cNvSpPr>
                <a:spLocks noChangeArrowheads="1"/>
              </p:cNvSpPr>
              <p:nvPr/>
            </p:nvSpPr>
            <p:spPr bwMode="auto">
              <a:xfrm>
                <a:off x="1220" y="138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890" name="Rectangle 252"/>
              <p:cNvSpPr>
                <a:spLocks noChangeArrowheads="1"/>
              </p:cNvSpPr>
              <p:nvPr/>
            </p:nvSpPr>
            <p:spPr bwMode="auto">
              <a:xfrm>
                <a:off x="1236" y="138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891" name="Rectangle 253"/>
              <p:cNvSpPr>
                <a:spLocks noChangeArrowheads="1"/>
              </p:cNvSpPr>
              <p:nvPr/>
            </p:nvSpPr>
            <p:spPr bwMode="auto">
              <a:xfrm>
                <a:off x="1276" y="138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892" name="Rectangle 254"/>
              <p:cNvSpPr>
                <a:spLocks noChangeArrowheads="1"/>
              </p:cNvSpPr>
              <p:nvPr/>
            </p:nvSpPr>
            <p:spPr bwMode="auto">
              <a:xfrm>
                <a:off x="1316" y="138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893" name="Rectangle 255"/>
              <p:cNvSpPr>
                <a:spLocks noChangeArrowheads="1"/>
              </p:cNvSpPr>
              <p:nvPr/>
            </p:nvSpPr>
            <p:spPr bwMode="auto">
              <a:xfrm>
                <a:off x="1348" y="138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t>
                </a:r>
                <a:endParaRPr lang="en-US" altLang="ko-KR">
                  <a:ea typeface="굴림" pitchFamily="50" charset="-127"/>
                </a:endParaRPr>
              </a:p>
            </p:txBody>
          </p:sp>
          <p:sp>
            <p:nvSpPr>
              <p:cNvPr id="14894" name="Rectangle 256"/>
              <p:cNvSpPr>
                <a:spLocks noChangeArrowheads="1"/>
              </p:cNvSpPr>
              <p:nvPr/>
            </p:nvSpPr>
            <p:spPr bwMode="auto">
              <a:xfrm>
                <a:off x="1364" y="1388"/>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895" name="Rectangle 257"/>
              <p:cNvSpPr>
                <a:spLocks noChangeArrowheads="1"/>
              </p:cNvSpPr>
              <p:nvPr/>
            </p:nvSpPr>
            <p:spPr bwMode="auto">
              <a:xfrm>
                <a:off x="620" y="1476"/>
                <a:ext cx="72"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B</a:t>
                </a:r>
                <a:endParaRPr lang="en-US" altLang="ko-KR">
                  <a:ea typeface="굴림" pitchFamily="50" charset="-127"/>
                </a:endParaRPr>
              </a:p>
            </p:txBody>
          </p:sp>
          <p:sp>
            <p:nvSpPr>
              <p:cNvPr id="14896" name="Rectangle 258"/>
              <p:cNvSpPr>
                <a:spLocks noChangeArrowheads="1"/>
              </p:cNvSpPr>
              <p:nvPr/>
            </p:nvSpPr>
            <p:spPr bwMode="auto">
              <a:xfrm>
                <a:off x="660" y="147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897" name="Rectangle 259"/>
              <p:cNvSpPr>
                <a:spLocks noChangeArrowheads="1"/>
              </p:cNvSpPr>
              <p:nvPr/>
            </p:nvSpPr>
            <p:spPr bwMode="auto">
              <a:xfrm>
                <a:off x="700" y="147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898" name="Rectangle 260"/>
              <p:cNvSpPr>
                <a:spLocks noChangeArrowheads="1"/>
              </p:cNvSpPr>
              <p:nvPr/>
            </p:nvSpPr>
            <p:spPr bwMode="auto">
              <a:xfrm>
                <a:off x="732" y="147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899" name="Rectangle 261"/>
              <p:cNvSpPr>
                <a:spLocks noChangeArrowheads="1"/>
              </p:cNvSpPr>
              <p:nvPr/>
            </p:nvSpPr>
            <p:spPr bwMode="auto">
              <a:xfrm>
                <a:off x="748" y="147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900" name="Rectangle 262"/>
              <p:cNvSpPr>
                <a:spLocks noChangeArrowheads="1"/>
              </p:cNvSpPr>
              <p:nvPr/>
            </p:nvSpPr>
            <p:spPr bwMode="auto">
              <a:xfrm>
                <a:off x="788" y="147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901" name="Rectangle 263"/>
              <p:cNvSpPr>
                <a:spLocks noChangeArrowheads="1"/>
              </p:cNvSpPr>
              <p:nvPr/>
            </p:nvSpPr>
            <p:spPr bwMode="auto">
              <a:xfrm>
                <a:off x="828" y="147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902" name="Rectangle 264"/>
              <p:cNvSpPr>
                <a:spLocks noChangeArrowheads="1"/>
              </p:cNvSpPr>
              <p:nvPr/>
            </p:nvSpPr>
            <p:spPr bwMode="auto">
              <a:xfrm>
                <a:off x="860" y="147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903" name="Rectangle 265"/>
              <p:cNvSpPr>
                <a:spLocks noChangeArrowheads="1"/>
              </p:cNvSpPr>
              <p:nvPr/>
            </p:nvSpPr>
            <p:spPr bwMode="auto">
              <a:xfrm>
                <a:off x="892" y="1476"/>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904" name="Rectangle 266"/>
              <p:cNvSpPr>
                <a:spLocks noChangeArrowheads="1"/>
              </p:cNvSpPr>
              <p:nvPr/>
            </p:nvSpPr>
            <p:spPr bwMode="auto">
              <a:xfrm>
                <a:off x="916" y="1476"/>
                <a:ext cx="80"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905" name="Rectangle 267"/>
              <p:cNvSpPr>
                <a:spLocks noChangeArrowheads="1"/>
              </p:cNvSpPr>
              <p:nvPr/>
            </p:nvSpPr>
            <p:spPr bwMode="auto">
              <a:xfrm>
                <a:off x="972" y="147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906" name="Rectangle 268"/>
              <p:cNvSpPr>
                <a:spLocks noChangeArrowheads="1"/>
              </p:cNvSpPr>
              <p:nvPr/>
            </p:nvSpPr>
            <p:spPr bwMode="auto">
              <a:xfrm>
                <a:off x="1012" y="147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907" name="Rectangle 269"/>
              <p:cNvSpPr>
                <a:spLocks noChangeArrowheads="1"/>
              </p:cNvSpPr>
              <p:nvPr/>
            </p:nvSpPr>
            <p:spPr bwMode="auto">
              <a:xfrm>
                <a:off x="1052" y="147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908" name="Rectangle 270"/>
              <p:cNvSpPr>
                <a:spLocks noChangeArrowheads="1"/>
              </p:cNvSpPr>
              <p:nvPr/>
            </p:nvSpPr>
            <p:spPr bwMode="auto">
              <a:xfrm>
                <a:off x="1092" y="147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909" name="Rectangle 271"/>
              <p:cNvSpPr>
                <a:spLocks noChangeArrowheads="1"/>
              </p:cNvSpPr>
              <p:nvPr/>
            </p:nvSpPr>
            <p:spPr bwMode="auto">
              <a:xfrm>
                <a:off x="1108" y="147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t>
                </a:r>
                <a:endParaRPr lang="en-US" altLang="ko-KR">
                  <a:ea typeface="굴림" pitchFamily="50" charset="-127"/>
                </a:endParaRPr>
              </a:p>
            </p:txBody>
          </p:sp>
          <p:sp>
            <p:nvSpPr>
              <p:cNvPr id="14910" name="Rectangle 272"/>
              <p:cNvSpPr>
                <a:spLocks noChangeArrowheads="1"/>
              </p:cNvSpPr>
              <p:nvPr/>
            </p:nvSpPr>
            <p:spPr bwMode="auto">
              <a:xfrm>
                <a:off x="620" y="1556"/>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911" name="Rectangle 273"/>
              <p:cNvSpPr>
                <a:spLocks noChangeArrowheads="1"/>
              </p:cNvSpPr>
              <p:nvPr/>
            </p:nvSpPr>
            <p:spPr bwMode="auto">
              <a:xfrm>
                <a:off x="644" y="1556"/>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912" name="Rectangle 274"/>
              <p:cNvSpPr>
                <a:spLocks noChangeArrowheads="1"/>
              </p:cNvSpPr>
              <p:nvPr/>
            </p:nvSpPr>
            <p:spPr bwMode="auto">
              <a:xfrm>
                <a:off x="668" y="155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913" name="Rectangle 275"/>
              <p:cNvSpPr>
                <a:spLocks noChangeArrowheads="1"/>
              </p:cNvSpPr>
              <p:nvPr/>
            </p:nvSpPr>
            <p:spPr bwMode="auto">
              <a:xfrm>
                <a:off x="684" y="155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f</a:t>
                </a:r>
                <a:endParaRPr lang="en-US" altLang="ko-KR">
                  <a:ea typeface="굴림" pitchFamily="50" charset="-127"/>
                </a:endParaRPr>
              </a:p>
            </p:txBody>
          </p:sp>
          <p:sp>
            <p:nvSpPr>
              <p:cNvPr id="14914" name="Rectangle 276"/>
              <p:cNvSpPr>
                <a:spLocks noChangeArrowheads="1"/>
              </p:cNvSpPr>
              <p:nvPr/>
            </p:nvSpPr>
            <p:spPr bwMode="auto">
              <a:xfrm>
                <a:off x="708" y="1556"/>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915" name="Rectangle 277"/>
              <p:cNvSpPr>
                <a:spLocks noChangeArrowheads="1"/>
              </p:cNvSpPr>
              <p:nvPr/>
            </p:nvSpPr>
            <p:spPr bwMode="auto">
              <a:xfrm>
                <a:off x="732" y="155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916" name="Rectangle 278"/>
              <p:cNvSpPr>
                <a:spLocks noChangeArrowheads="1"/>
              </p:cNvSpPr>
              <p:nvPr/>
            </p:nvSpPr>
            <p:spPr bwMode="auto">
              <a:xfrm>
                <a:off x="772" y="155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917" name="Rectangle 279"/>
              <p:cNvSpPr>
                <a:spLocks noChangeArrowheads="1"/>
              </p:cNvSpPr>
              <p:nvPr/>
            </p:nvSpPr>
            <p:spPr bwMode="auto">
              <a:xfrm>
                <a:off x="812" y="155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918" name="Rectangle 280"/>
              <p:cNvSpPr>
                <a:spLocks noChangeArrowheads="1"/>
              </p:cNvSpPr>
              <p:nvPr/>
            </p:nvSpPr>
            <p:spPr bwMode="auto">
              <a:xfrm>
                <a:off x="844" y="155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919" name="Rectangle 281"/>
              <p:cNvSpPr>
                <a:spLocks noChangeArrowheads="1"/>
              </p:cNvSpPr>
              <p:nvPr/>
            </p:nvSpPr>
            <p:spPr bwMode="auto">
              <a:xfrm>
                <a:off x="884" y="155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920" name="Rectangle 282"/>
              <p:cNvSpPr>
                <a:spLocks noChangeArrowheads="1"/>
              </p:cNvSpPr>
              <p:nvPr/>
            </p:nvSpPr>
            <p:spPr bwMode="auto">
              <a:xfrm>
                <a:off x="916" y="155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921" name="Rectangle 283"/>
              <p:cNvSpPr>
                <a:spLocks noChangeArrowheads="1"/>
              </p:cNvSpPr>
              <p:nvPr/>
            </p:nvSpPr>
            <p:spPr bwMode="auto">
              <a:xfrm>
                <a:off x="948" y="155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922" name="Rectangle 284"/>
              <p:cNvSpPr>
                <a:spLocks noChangeArrowheads="1"/>
              </p:cNvSpPr>
              <p:nvPr/>
            </p:nvSpPr>
            <p:spPr bwMode="auto">
              <a:xfrm>
                <a:off x="980" y="1556"/>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923" name="Rectangle 285"/>
              <p:cNvSpPr>
                <a:spLocks noChangeArrowheads="1"/>
              </p:cNvSpPr>
              <p:nvPr/>
            </p:nvSpPr>
            <p:spPr bwMode="auto">
              <a:xfrm>
                <a:off x="1004" y="1556"/>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y</a:t>
                </a:r>
                <a:endParaRPr lang="en-US" altLang="ko-KR">
                  <a:ea typeface="굴림" pitchFamily="50" charset="-127"/>
                </a:endParaRPr>
              </a:p>
            </p:txBody>
          </p:sp>
          <p:sp>
            <p:nvSpPr>
              <p:cNvPr id="14924" name="Rectangle 286"/>
              <p:cNvSpPr>
                <a:spLocks noChangeArrowheads="1"/>
              </p:cNvSpPr>
              <p:nvPr/>
            </p:nvSpPr>
            <p:spPr bwMode="auto">
              <a:xfrm>
                <a:off x="1044" y="155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t>
                </a:r>
                <a:endParaRPr lang="en-US" altLang="ko-KR">
                  <a:ea typeface="굴림" pitchFamily="50" charset="-127"/>
                </a:endParaRPr>
              </a:p>
            </p:txBody>
          </p:sp>
          <p:sp>
            <p:nvSpPr>
              <p:cNvPr id="14925" name="Rectangle 287"/>
              <p:cNvSpPr>
                <a:spLocks noChangeArrowheads="1"/>
              </p:cNvSpPr>
              <p:nvPr/>
            </p:nvSpPr>
            <p:spPr bwMode="auto">
              <a:xfrm>
                <a:off x="1060" y="1556"/>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926" name="Rectangle 288"/>
              <p:cNvSpPr>
                <a:spLocks noChangeArrowheads="1"/>
              </p:cNvSpPr>
              <p:nvPr/>
            </p:nvSpPr>
            <p:spPr bwMode="auto">
              <a:xfrm>
                <a:off x="620" y="1644"/>
                <a:ext cx="80"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927" name="Rectangle 289"/>
              <p:cNvSpPr>
                <a:spLocks noChangeArrowheads="1"/>
              </p:cNvSpPr>
              <p:nvPr/>
            </p:nvSpPr>
            <p:spPr bwMode="auto">
              <a:xfrm>
                <a:off x="668" y="164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928" name="Rectangle 290"/>
              <p:cNvSpPr>
                <a:spLocks noChangeArrowheads="1"/>
              </p:cNvSpPr>
              <p:nvPr/>
            </p:nvSpPr>
            <p:spPr bwMode="auto">
              <a:xfrm>
                <a:off x="708" y="164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929" name="Rectangle 291"/>
              <p:cNvSpPr>
                <a:spLocks noChangeArrowheads="1"/>
              </p:cNvSpPr>
              <p:nvPr/>
            </p:nvSpPr>
            <p:spPr bwMode="auto">
              <a:xfrm>
                <a:off x="748" y="1644"/>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930" name="Rectangle 292"/>
              <p:cNvSpPr>
                <a:spLocks noChangeArrowheads="1"/>
              </p:cNvSpPr>
              <p:nvPr/>
            </p:nvSpPr>
            <p:spPr bwMode="auto">
              <a:xfrm>
                <a:off x="772" y="164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931" name="Rectangle 293"/>
              <p:cNvSpPr>
                <a:spLocks noChangeArrowheads="1"/>
              </p:cNvSpPr>
              <p:nvPr/>
            </p:nvSpPr>
            <p:spPr bwMode="auto">
              <a:xfrm>
                <a:off x="812" y="1644"/>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932" name="Rectangle 294"/>
              <p:cNvSpPr>
                <a:spLocks noChangeArrowheads="1"/>
              </p:cNvSpPr>
              <p:nvPr/>
            </p:nvSpPr>
            <p:spPr bwMode="auto">
              <a:xfrm>
                <a:off x="836" y="1644"/>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933" name="Rectangle 295"/>
              <p:cNvSpPr>
                <a:spLocks noChangeArrowheads="1"/>
              </p:cNvSpPr>
              <p:nvPr/>
            </p:nvSpPr>
            <p:spPr bwMode="auto">
              <a:xfrm>
                <a:off x="860" y="1644"/>
                <a:ext cx="80"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934" name="Rectangle 296"/>
              <p:cNvSpPr>
                <a:spLocks noChangeArrowheads="1"/>
              </p:cNvSpPr>
              <p:nvPr/>
            </p:nvSpPr>
            <p:spPr bwMode="auto">
              <a:xfrm>
                <a:off x="916" y="164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935" name="Rectangle 297"/>
              <p:cNvSpPr>
                <a:spLocks noChangeArrowheads="1"/>
              </p:cNvSpPr>
              <p:nvPr/>
            </p:nvSpPr>
            <p:spPr bwMode="auto">
              <a:xfrm>
                <a:off x="956" y="1644"/>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936" name="Rectangle 298"/>
              <p:cNvSpPr>
                <a:spLocks noChangeArrowheads="1"/>
              </p:cNvSpPr>
              <p:nvPr/>
            </p:nvSpPr>
            <p:spPr bwMode="auto">
              <a:xfrm>
                <a:off x="980" y="164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937" name="Rectangle 299"/>
              <p:cNvSpPr>
                <a:spLocks noChangeArrowheads="1"/>
              </p:cNvSpPr>
              <p:nvPr/>
            </p:nvSpPr>
            <p:spPr bwMode="auto">
              <a:xfrm>
                <a:off x="1020" y="1644"/>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938" name="Rectangle 300"/>
              <p:cNvSpPr>
                <a:spLocks noChangeArrowheads="1"/>
              </p:cNvSpPr>
              <p:nvPr/>
            </p:nvSpPr>
            <p:spPr bwMode="auto">
              <a:xfrm>
                <a:off x="1044" y="164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939" name="Rectangle 301"/>
              <p:cNvSpPr>
                <a:spLocks noChangeArrowheads="1"/>
              </p:cNvSpPr>
              <p:nvPr/>
            </p:nvSpPr>
            <p:spPr bwMode="auto">
              <a:xfrm>
                <a:off x="1084" y="1644"/>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940" name="Rectangle 302"/>
              <p:cNvSpPr>
                <a:spLocks noChangeArrowheads="1"/>
              </p:cNvSpPr>
              <p:nvPr/>
            </p:nvSpPr>
            <p:spPr bwMode="auto">
              <a:xfrm>
                <a:off x="1108" y="164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941" name="Rectangle 303"/>
              <p:cNvSpPr>
                <a:spLocks noChangeArrowheads="1"/>
              </p:cNvSpPr>
              <p:nvPr/>
            </p:nvSpPr>
            <p:spPr bwMode="auto">
              <a:xfrm>
                <a:off x="1148" y="1644"/>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942" name="Rectangle 304"/>
              <p:cNvSpPr>
                <a:spLocks noChangeArrowheads="1"/>
              </p:cNvSpPr>
              <p:nvPr/>
            </p:nvSpPr>
            <p:spPr bwMode="auto">
              <a:xfrm>
                <a:off x="1180" y="164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943" name="Rectangle 305"/>
              <p:cNvSpPr>
                <a:spLocks noChangeArrowheads="1"/>
              </p:cNvSpPr>
              <p:nvPr/>
            </p:nvSpPr>
            <p:spPr bwMode="auto">
              <a:xfrm>
                <a:off x="1220" y="1644"/>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944" name="Rectangle 306"/>
              <p:cNvSpPr>
                <a:spLocks noChangeArrowheads="1"/>
              </p:cNvSpPr>
              <p:nvPr/>
            </p:nvSpPr>
            <p:spPr bwMode="auto">
              <a:xfrm>
                <a:off x="1252" y="1644"/>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y</a:t>
                </a:r>
                <a:endParaRPr lang="en-US" altLang="ko-KR">
                  <a:ea typeface="굴림" pitchFamily="50" charset="-127"/>
                </a:endParaRPr>
              </a:p>
            </p:txBody>
          </p:sp>
          <p:sp>
            <p:nvSpPr>
              <p:cNvPr id="14945" name="Rectangle 307"/>
              <p:cNvSpPr>
                <a:spLocks noChangeArrowheads="1"/>
              </p:cNvSpPr>
              <p:nvPr/>
            </p:nvSpPr>
            <p:spPr bwMode="auto">
              <a:xfrm>
                <a:off x="1292" y="164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946" name="Rectangle 308"/>
              <p:cNvSpPr>
                <a:spLocks noChangeArrowheads="1"/>
              </p:cNvSpPr>
              <p:nvPr/>
            </p:nvSpPr>
            <p:spPr bwMode="auto">
              <a:xfrm>
                <a:off x="1332" y="164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947" name="Rectangle 309"/>
              <p:cNvSpPr>
                <a:spLocks noChangeArrowheads="1"/>
              </p:cNvSpPr>
              <p:nvPr/>
            </p:nvSpPr>
            <p:spPr bwMode="auto">
              <a:xfrm>
                <a:off x="1372" y="164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948" name="Rectangle 310"/>
              <p:cNvSpPr>
                <a:spLocks noChangeArrowheads="1"/>
              </p:cNvSpPr>
              <p:nvPr/>
            </p:nvSpPr>
            <p:spPr bwMode="auto">
              <a:xfrm>
                <a:off x="1404" y="1644"/>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949" name="Rectangle 311"/>
              <p:cNvSpPr>
                <a:spLocks noChangeArrowheads="1"/>
              </p:cNvSpPr>
              <p:nvPr/>
            </p:nvSpPr>
            <p:spPr bwMode="auto">
              <a:xfrm>
                <a:off x="620" y="1732"/>
                <a:ext cx="24" cy="48"/>
              </a:xfrm>
              <a:prstGeom prst="rect">
                <a:avLst/>
              </a:prstGeom>
              <a:noFill/>
              <a:ln w="9525">
                <a:noFill/>
                <a:miter lim="800000"/>
                <a:headEnd/>
                <a:tailEnd/>
              </a:ln>
            </p:spPr>
            <p:txBody>
              <a:bodyPr wrap="none" lIns="0" tIns="0" rIns="0" bIns="0">
                <a:spAutoFit/>
              </a:bodyPr>
              <a:lstStyle/>
              <a:p>
                <a:r>
                  <a:rPr lang="en-US" altLang="ko-KR" sz="400">
                    <a:solidFill>
                      <a:srgbClr val="FFFFFF"/>
                    </a:solidFill>
                    <a:latin typeface="Geneva" charset="0"/>
                    <a:ea typeface="굴림" pitchFamily="50" charset="-127"/>
                  </a:rPr>
                  <a:t>I</a:t>
                </a:r>
                <a:endParaRPr lang="en-US" altLang="ko-KR">
                  <a:ea typeface="굴림" pitchFamily="50" charset="-127"/>
                </a:endParaRPr>
              </a:p>
            </p:txBody>
          </p:sp>
          <p:sp>
            <p:nvSpPr>
              <p:cNvPr id="14950" name="Rectangle 312"/>
              <p:cNvSpPr>
                <a:spLocks noChangeArrowheads="1"/>
              </p:cNvSpPr>
              <p:nvPr/>
            </p:nvSpPr>
            <p:spPr bwMode="auto">
              <a:xfrm>
                <a:off x="636" y="1732"/>
                <a:ext cx="32" cy="48"/>
              </a:xfrm>
              <a:prstGeom prst="rect">
                <a:avLst/>
              </a:prstGeom>
              <a:noFill/>
              <a:ln w="9525">
                <a:noFill/>
                <a:miter lim="800000"/>
                <a:headEnd/>
                <a:tailEnd/>
              </a:ln>
            </p:spPr>
            <p:txBody>
              <a:bodyPr wrap="none" lIns="0" tIns="0" rIns="0" bIns="0">
                <a:spAutoFit/>
              </a:bodyPr>
              <a:lstStyle/>
              <a:p>
                <a:r>
                  <a:rPr lang="en-US" altLang="ko-KR" sz="400">
                    <a:solidFill>
                      <a:srgbClr val="FFFFFF"/>
                    </a:solidFill>
                    <a:latin typeface="Geneva" charset="0"/>
                    <a:ea typeface="굴림" pitchFamily="50" charset="-127"/>
                  </a:rPr>
                  <a:t>n</a:t>
                </a:r>
                <a:endParaRPr lang="en-US" altLang="ko-KR">
                  <a:ea typeface="굴림" pitchFamily="50" charset="-127"/>
                </a:endParaRPr>
              </a:p>
            </p:txBody>
          </p:sp>
          <p:sp>
            <p:nvSpPr>
              <p:cNvPr id="14951" name="Rectangle 313"/>
              <p:cNvSpPr>
                <a:spLocks noChangeArrowheads="1"/>
              </p:cNvSpPr>
              <p:nvPr/>
            </p:nvSpPr>
            <p:spPr bwMode="auto">
              <a:xfrm>
                <a:off x="660" y="1732"/>
                <a:ext cx="32" cy="48"/>
              </a:xfrm>
              <a:prstGeom prst="rect">
                <a:avLst/>
              </a:prstGeom>
              <a:noFill/>
              <a:ln w="9525">
                <a:noFill/>
                <a:miter lim="800000"/>
                <a:headEnd/>
                <a:tailEnd/>
              </a:ln>
            </p:spPr>
            <p:txBody>
              <a:bodyPr wrap="none" lIns="0" tIns="0" rIns="0" bIns="0">
                <a:spAutoFit/>
              </a:bodyPr>
              <a:lstStyle/>
              <a:p>
                <a:r>
                  <a:rPr lang="en-US" altLang="ko-KR" sz="400">
                    <a:solidFill>
                      <a:srgbClr val="FFFFFF"/>
                    </a:solidFill>
                    <a:latin typeface="Geneva" charset="0"/>
                    <a:ea typeface="굴림" pitchFamily="50" charset="-127"/>
                  </a:rPr>
                  <a:t>c</a:t>
                </a:r>
                <a:endParaRPr lang="en-US" altLang="ko-KR">
                  <a:ea typeface="굴림" pitchFamily="50" charset="-127"/>
                </a:endParaRPr>
              </a:p>
            </p:txBody>
          </p:sp>
          <p:sp>
            <p:nvSpPr>
              <p:cNvPr id="14952" name="Rectangle 314"/>
              <p:cNvSpPr>
                <a:spLocks noChangeArrowheads="1"/>
              </p:cNvSpPr>
              <p:nvPr/>
            </p:nvSpPr>
            <p:spPr bwMode="auto">
              <a:xfrm>
                <a:off x="684" y="1732"/>
                <a:ext cx="32" cy="48"/>
              </a:xfrm>
              <a:prstGeom prst="rect">
                <a:avLst/>
              </a:prstGeom>
              <a:noFill/>
              <a:ln w="9525">
                <a:noFill/>
                <a:miter lim="800000"/>
                <a:headEnd/>
                <a:tailEnd/>
              </a:ln>
            </p:spPr>
            <p:txBody>
              <a:bodyPr wrap="none" lIns="0" tIns="0" rIns="0" bIns="0">
                <a:spAutoFit/>
              </a:bodyPr>
              <a:lstStyle/>
              <a:p>
                <a:r>
                  <a:rPr lang="en-US" altLang="ko-KR" sz="400">
                    <a:solidFill>
                      <a:srgbClr val="FFFFFF"/>
                    </a:solidFill>
                    <a:latin typeface="Geneva" charset="0"/>
                    <a:ea typeface="굴림" pitchFamily="50" charset="-127"/>
                  </a:rPr>
                  <a:t>e</a:t>
                </a:r>
                <a:endParaRPr lang="en-US" altLang="ko-KR">
                  <a:ea typeface="굴림" pitchFamily="50" charset="-127"/>
                </a:endParaRPr>
              </a:p>
            </p:txBody>
          </p:sp>
          <p:sp>
            <p:nvSpPr>
              <p:cNvPr id="14953" name="Rectangle 315"/>
              <p:cNvSpPr>
                <a:spLocks noChangeArrowheads="1"/>
              </p:cNvSpPr>
              <p:nvPr/>
            </p:nvSpPr>
            <p:spPr bwMode="auto">
              <a:xfrm>
                <a:off x="708" y="1732"/>
                <a:ext cx="32" cy="48"/>
              </a:xfrm>
              <a:prstGeom prst="rect">
                <a:avLst/>
              </a:prstGeom>
              <a:noFill/>
              <a:ln w="9525">
                <a:noFill/>
                <a:miter lim="800000"/>
                <a:headEnd/>
                <a:tailEnd/>
              </a:ln>
            </p:spPr>
            <p:txBody>
              <a:bodyPr wrap="none" lIns="0" tIns="0" rIns="0" bIns="0">
                <a:spAutoFit/>
              </a:bodyPr>
              <a:lstStyle/>
              <a:p>
                <a:r>
                  <a:rPr lang="en-US" altLang="ko-KR" sz="400">
                    <a:solidFill>
                      <a:srgbClr val="FFFFFF"/>
                    </a:solidFill>
                    <a:latin typeface="Geneva" charset="0"/>
                    <a:ea typeface="굴림" pitchFamily="50" charset="-127"/>
                  </a:rPr>
                  <a:t>p</a:t>
                </a:r>
                <a:endParaRPr lang="en-US" altLang="ko-KR">
                  <a:ea typeface="굴림" pitchFamily="50" charset="-127"/>
                </a:endParaRPr>
              </a:p>
            </p:txBody>
          </p:sp>
          <p:sp>
            <p:nvSpPr>
              <p:cNvPr id="14954" name="Rectangle 316"/>
              <p:cNvSpPr>
                <a:spLocks noChangeArrowheads="1"/>
              </p:cNvSpPr>
              <p:nvPr/>
            </p:nvSpPr>
            <p:spPr bwMode="auto">
              <a:xfrm>
                <a:off x="732" y="1732"/>
                <a:ext cx="24" cy="48"/>
              </a:xfrm>
              <a:prstGeom prst="rect">
                <a:avLst/>
              </a:prstGeom>
              <a:noFill/>
              <a:ln w="9525">
                <a:noFill/>
                <a:miter lim="800000"/>
                <a:headEnd/>
                <a:tailEnd/>
              </a:ln>
            </p:spPr>
            <p:txBody>
              <a:bodyPr wrap="none" lIns="0" tIns="0" rIns="0" bIns="0">
                <a:spAutoFit/>
              </a:bodyPr>
              <a:lstStyle/>
              <a:p>
                <a:r>
                  <a:rPr lang="en-US" altLang="ko-KR" sz="400">
                    <a:solidFill>
                      <a:srgbClr val="FFFFFF"/>
                    </a:solidFill>
                    <a:latin typeface="Geneva" charset="0"/>
                    <a:ea typeface="굴림" pitchFamily="50" charset="-127"/>
                  </a:rPr>
                  <a:t>t</a:t>
                </a:r>
                <a:endParaRPr lang="en-US" altLang="ko-KR">
                  <a:ea typeface="굴림" pitchFamily="50" charset="-127"/>
                </a:endParaRPr>
              </a:p>
            </p:txBody>
          </p:sp>
          <p:sp>
            <p:nvSpPr>
              <p:cNvPr id="14955" name="Rectangle 317"/>
              <p:cNvSpPr>
                <a:spLocks noChangeArrowheads="1"/>
              </p:cNvSpPr>
              <p:nvPr/>
            </p:nvSpPr>
            <p:spPr bwMode="auto">
              <a:xfrm>
                <a:off x="756" y="1732"/>
                <a:ext cx="24" cy="48"/>
              </a:xfrm>
              <a:prstGeom prst="rect">
                <a:avLst/>
              </a:prstGeom>
              <a:noFill/>
              <a:ln w="9525">
                <a:noFill/>
                <a:miter lim="800000"/>
                <a:headEnd/>
                <a:tailEnd/>
              </a:ln>
            </p:spPr>
            <p:txBody>
              <a:bodyPr wrap="none" lIns="0" tIns="0" rIns="0" bIns="0">
                <a:spAutoFit/>
              </a:bodyPr>
              <a:lstStyle/>
              <a:p>
                <a:r>
                  <a:rPr lang="en-US" altLang="ko-KR" sz="400">
                    <a:solidFill>
                      <a:srgbClr val="FFFFFF"/>
                    </a:solidFill>
                    <a:latin typeface="Geneva" charset="0"/>
                    <a:ea typeface="굴림" pitchFamily="50" charset="-127"/>
                  </a:rPr>
                  <a:t>i</a:t>
                </a:r>
                <a:endParaRPr lang="en-US" altLang="ko-KR">
                  <a:ea typeface="굴림" pitchFamily="50" charset="-127"/>
                </a:endParaRPr>
              </a:p>
            </p:txBody>
          </p:sp>
          <p:sp>
            <p:nvSpPr>
              <p:cNvPr id="14956" name="Rectangle 318"/>
              <p:cNvSpPr>
                <a:spLocks noChangeArrowheads="1"/>
              </p:cNvSpPr>
              <p:nvPr/>
            </p:nvSpPr>
            <p:spPr bwMode="auto">
              <a:xfrm>
                <a:off x="772" y="1732"/>
                <a:ext cx="32" cy="48"/>
              </a:xfrm>
              <a:prstGeom prst="rect">
                <a:avLst/>
              </a:prstGeom>
              <a:noFill/>
              <a:ln w="9525">
                <a:noFill/>
                <a:miter lim="800000"/>
                <a:headEnd/>
                <a:tailEnd/>
              </a:ln>
            </p:spPr>
            <p:txBody>
              <a:bodyPr wrap="none" lIns="0" tIns="0" rIns="0" bIns="0">
                <a:spAutoFit/>
              </a:bodyPr>
              <a:lstStyle/>
              <a:p>
                <a:r>
                  <a:rPr lang="en-US" altLang="ko-KR" sz="400">
                    <a:solidFill>
                      <a:srgbClr val="FFFFFF"/>
                    </a:solidFill>
                    <a:latin typeface="Geneva" charset="0"/>
                    <a:ea typeface="굴림" pitchFamily="50" charset="-127"/>
                  </a:rPr>
                  <a:t>o</a:t>
                </a:r>
                <a:endParaRPr lang="en-US" altLang="ko-KR">
                  <a:ea typeface="굴림" pitchFamily="50" charset="-127"/>
                </a:endParaRPr>
              </a:p>
            </p:txBody>
          </p:sp>
          <p:sp>
            <p:nvSpPr>
              <p:cNvPr id="14957" name="Rectangle 319"/>
              <p:cNvSpPr>
                <a:spLocks noChangeArrowheads="1"/>
              </p:cNvSpPr>
              <p:nvPr/>
            </p:nvSpPr>
            <p:spPr bwMode="auto">
              <a:xfrm>
                <a:off x="796" y="1732"/>
                <a:ext cx="24" cy="48"/>
              </a:xfrm>
              <a:prstGeom prst="rect">
                <a:avLst/>
              </a:prstGeom>
              <a:noFill/>
              <a:ln w="9525">
                <a:noFill/>
                <a:miter lim="800000"/>
                <a:headEnd/>
                <a:tailEnd/>
              </a:ln>
            </p:spPr>
            <p:txBody>
              <a:bodyPr wrap="none" lIns="0" tIns="0" rIns="0" bIns="0">
                <a:spAutoFit/>
              </a:bodyPr>
              <a:lstStyle/>
              <a:p>
                <a:r>
                  <a:rPr lang="ko-KR" altLang="en-US" sz="400">
                    <a:solidFill>
                      <a:srgbClr val="FFFFFF"/>
                    </a:solidFill>
                    <a:latin typeface="Geneva" charset="0"/>
                    <a:ea typeface="굴림" pitchFamily="50" charset="-127"/>
                  </a:rPr>
                  <a:t> </a:t>
                </a:r>
                <a:endParaRPr lang="ko-KR" altLang="en-US">
                  <a:ea typeface="굴림" pitchFamily="50" charset="-127"/>
                </a:endParaRPr>
              </a:p>
            </p:txBody>
          </p:sp>
          <p:sp>
            <p:nvSpPr>
              <p:cNvPr id="14958" name="Rectangle 320"/>
              <p:cNvSpPr>
                <a:spLocks noChangeArrowheads="1"/>
              </p:cNvSpPr>
              <p:nvPr/>
            </p:nvSpPr>
            <p:spPr bwMode="auto">
              <a:xfrm>
                <a:off x="620" y="1772"/>
                <a:ext cx="32" cy="48"/>
              </a:xfrm>
              <a:prstGeom prst="rect">
                <a:avLst/>
              </a:prstGeom>
              <a:noFill/>
              <a:ln w="9525">
                <a:noFill/>
                <a:miter lim="800000"/>
                <a:headEnd/>
                <a:tailEnd/>
              </a:ln>
            </p:spPr>
            <p:txBody>
              <a:bodyPr wrap="none" lIns="0" tIns="0" rIns="0" bIns="0">
                <a:spAutoFit/>
              </a:bodyPr>
              <a:lstStyle/>
              <a:p>
                <a:r>
                  <a:rPr lang="en-US" altLang="ko-KR" sz="400">
                    <a:solidFill>
                      <a:srgbClr val="FFFFFF"/>
                    </a:solidFill>
                    <a:latin typeface="Geneva" charset="0"/>
                    <a:ea typeface="굴림" pitchFamily="50" charset="-127"/>
                  </a:rPr>
                  <a:t>n</a:t>
                </a:r>
                <a:endParaRPr lang="en-US" altLang="ko-KR">
                  <a:ea typeface="굴림" pitchFamily="50" charset="-127"/>
                </a:endParaRPr>
              </a:p>
            </p:txBody>
          </p:sp>
          <p:sp>
            <p:nvSpPr>
              <p:cNvPr id="14959" name="Rectangle 321"/>
              <p:cNvSpPr>
                <a:spLocks noChangeArrowheads="1"/>
              </p:cNvSpPr>
              <p:nvPr/>
            </p:nvSpPr>
            <p:spPr bwMode="auto">
              <a:xfrm>
                <a:off x="1852" y="1068"/>
                <a:ext cx="80"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960" name="Rectangle 322"/>
              <p:cNvSpPr>
                <a:spLocks noChangeArrowheads="1"/>
              </p:cNvSpPr>
              <p:nvPr/>
            </p:nvSpPr>
            <p:spPr bwMode="auto">
              <a:xfrm>
                <a:off x="1892" y="106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961" name="Rectangle 323"/>
              <p:cNvSpPr>
                <a:spLocks noChangeArrowheads="1"/>
              </p:cNvSpPr>
              <p:nvPr/>
            </p:nvSpPr>
            <p:spPr bwMode="auto">
              <a:xfrm>
                <a:off x="1924" y="106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962" name="Rectangle 324"/>
              <p:cNvSpPr>
                <a:spLocks noChangeArrowheads="1"/>
              </p:cNvSpPr>
              <p:nvPr/>
            </p:nvSpPr>
            <p:spPr bwMode="auto">
              <a:xfrm>
                <a:off x="1964" y="1068"/>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t>
                </a:r>
                <a:endParaRPr lang="en-US" altLang="ko-KR">
                  <a:ea typeface="굴림" pitchFamily="50" charset="-127"/>
                </a:endParaRPr>
              </a:p>
            </p:txBody>
          </p:sp>
          <p:sp>
            <p:nvSpPr>
              <p:cNvPr id="14963" name="Rectangle 325"/>
              <p:cNvSpPr>
                <a:spLocks noChangeArrowheads="1"/>
              </p:cNvSpPr>
              <p:nvPr/>
            </p:nvSpPr>
            <p:spPr bwMode="auto">
              <a:xfrm>
                <a:off x="1988" y="106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964" name="Rectangle 326"/>
              <p:cNvSpPr>
                <a:spLocks noChangeArrowheads="1"/>
              </p:cNvSpPr>
              <p:nvPr/>
            </p:nvSpPr>
            <p:spPr bwMode="auto">
              <a:xfrm>
                <a:off x="2020" y="106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965" name="Rectangle 327"/>
              <p:cNvSpPr>
                <a:spLocks noChangeArrowheads="1"/>
              </p:cNvSpPr>
              <p:nvPr/>
            </p:nvSpPr>
            <p:spPr bwMode="auto">
              <a:xfrm>
                <a:off x="2052" y="106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966" name="Rectangle 328"/>
              <p:cNvSpPr>
                <a:spLocks noChangeArrowheads="1"/>
              </p:cNvSpPr>
              <p:nvPr/>
            </p:nvSpPr>
            <p:spPr bwMode="auto">
              <a:xfrm>
                <a:off x="2084" y="106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967" name="Rectangle 329"/>
              <p:cNvSpPr>
                <a:spLocks noChangeArrowheads="1"/>
              </p:cNvSpPr>
              <p:nvPr/>
            </p:nvSpPr>
            <p:spPr bwMode="auto">
              <a:xfrm>
                <a:off x="2124" y="1068"/>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968" name="Rectangle 330"/>
              <p:cNvSpPr>
                <a:spLocks noChangeArrowheads="1"/>
              </p:cNvSpPr>
              <p:nvPr/>
            </p:nvSpPr>
            <p:spPr bwMode="auto">
              <a:xfrm>
                <a:off x="2148" y="1068"/>
                <a:ext cx="80"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969" name="Rectangle 331"/>
              <p:cNvSpPr>
                <a:spLocks noChangeArrowheads="1"/>
              </p:cNvSpPr>
              <p:nvPr/>
            </p:nvSpPr>
            <p:spPr bwMode="auto">
              <a:xfrm>
                <a:off x="2204" y="106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970" name="Rectangle 332"/>
              <p:cNvSpPr>
                <a:spLocks noChangeArrowheads="1"/>
              </p:cNvSpPr>
              <p:nvPr/>
            </p:nvSpPr>
            <p:spPr bwMode="auto">
              <a:xfrm>
                <a:off x="2244" y="106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971" name="Rectangle 333"/>
              <p:cNvSpPr>
                <a:spLocks noChangeArrowheads="1"/>
              </p:cNvSpPr>
              <p:nvPr/>
            </p:nvSpPr>
            <p:spPr bwMode="auto">
              <a:xfrm>
                <a:off x="2284" y="106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972" name="Rectangle 334"/>
              <p:cNvSpPr>
                <a:spLocks noChangeArrowheads="1"/>
              </p:cNvSpPr>
              <p:nvPr/>
            </p:nvSpPr>
            <p:spPr bwMode="auto">
              <a:xfrm>
                <a:off x="2324" y="106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973" name="Rectangle 335"/>
              <p:cNvSpPr>
                <a:spLocks noChangeArrowheads="1"/>
              </p:cNvSpPr>
              <p:nvPr/>
            </p:nvSpPr>
            <p:spPr bwMode="auto">
              <a:xfrm>
                <a:off x="1852" y="1156"/>
                <a:ext cx="72"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974" name="Rectangle 336"/>
              <p:cNvSpPr>
                <a:spLocks noChangeArrowheads="1"/>
              </p:cNvSpPr>
              <p:nvPr/>
            </p:nvSpPr>
            <p:spPr bwMode="auto">
              <a:xfrm>
                <a:off x="1892" y="115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975" name="Rectangle 337"/>
              <p:cNvSpPr>
                <a:spLocks noChangeArrowheads="1"/>
              </p:cNvSpPr>
              <p:nvPr/>
            </p:nvSpPr>
            <p:spPr bwMode="auto">
              <a:xfrm>
                <a:off x="1932" y="115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976" name="Rectangle 338"/>
              <p:cNvSpPr>
                <a:spLocks noChangeArrowheads="1"/>
              </p:cNvSpPr>
              <p:nvPr/>
            </p:nvSpPr>
            <p:spPr bwMode="auto">
              <a:xfrm>
                <a:off x="1972" y="115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977" name="Rectangle 339"/>
              <p:cNvSpPr>
                <a:spLocks noChangeArrowheads="1"/>
              </p:cNvSpPr>
              <p:nvPr/>
            </p:nvSpPr>
            <p:spPr bwMode="auto">
              <a:xfrm>
                <a:off x="2012" y="115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978" name="Rectangle 340"/>
              <p:cNvSpPr>
                <a:spLocks noChangeArrowheads="1"/>
              </p:cNvSpPr>
              <p:nvPr/>
            </p:nvSpPr>
            <p:spPr bwMode="auto">
              <a:xfrm>
                <a:off x="2028" y="115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979" name="Rectangle 341"/>
              <p:cNvSpPr>
                <a:spLocks noChangeArrowheads="1"/>
              </p:cNvSpPr>
              <p:nvPr/>
            </p:nvSpPr>
            <p:spPr bwMode="auto">
              <a:xfrm>
                <a:off x="2068" y="1156"/>
                <a:ext cx="80"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980" name="Rectangle 342"/>
              <p:cNvSpPr>
                <a:spLocks noChangeArrowheads="1"/>
              </p:cNvSpPr>
              <p:nvPr/>
            </p:nvSpPr>
            <p:spPr bwMode="auto">
              <a:xfrm>
                <a:off x="2124" y="115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981" name="Rectangle 343"/>
              <p:cNvSpPr>
                <a:spLocks noChangeArrowheads="1"/>
              </p:cNvSpPr>
              <p:nvPr/>
            </p:nvSpPr>
            <p:spPr bwMode="auto">
              <a:xfrm>
                <a:off x="2164" y="115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982" name="Rectangle 344"/>
              <p:cNvSpPr>
                <a:spLocks noChangeArrowheads="1"/>
              </p:cNvSpPr>
              <p:nvPr/>
            </p:nvSpPr>
            <p:spPr bwMode="auto">
              <a:xfrm>
                <a:off x="2204" y="115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983" name="Rectangle 345"/>
              <p:cNvSpPr>
                <a:spLocks noChangeArrowheads="1"/>
              </p:cNvSpPr>
              <p:nvPr/>
            </p:nvSpPr>
            <p:spPr bwMode="auto">
              <a:xfrm>
                <a:off x="2236" y="115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984" name="Rectangle 346"/>
              <p:cNvSpPr>
                <a:spLocks noChangeArrowheads="1"/>
              </p:cNvSpPr>
              <p:nvPr/>
            </p:nvSpPr>
            <p:spPr bwMode="auto">
              <a:xfrm>
                <a:off x="2268" y="1156"/>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985" name="Rectangle 347"/>
              <p:cNvSpPr>
                <a:spLocks noChangeArrowheads="1"/>
              </p:cNvSpPr>
              <p:nvPr/>
            </p:nvSpPr>
            <p:spPr bwMode="auto">
              <a:xfrm>
                <a:off x="2292" y="1156"/>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y</a:t>
                </a:r>
                <a:endParaRPr lang="en-US" altLang="ko-KR">
                  <a:ea typeface="굴림" pitchFamily="50" charset="-127"/>
                </a:endParaRPr>
              </a:p>
            </p:txBody>
          </p:sp>
          <p:sp>
            <p:nvSpPr>
              <p:cNvPr id="14986" name="Rectangle 348"/>
              <p:cNvSpPr>
                <a:spLocks noChangeArrowheads="1"/>
              </p:cNvSpPr>
              <p:nvPr/>
            </p:nvSpPr>
            <p:spPr bwMode="auto">
              <a:xfrm>
                <a:off x="2332" y="1156"/>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987" name="Rectangle 349"/>
              <p:cNvSpPr>
                <a:spLocks noChangeArrowheads="1"/>
              </p:cNvSpPr>
              <p:nvPr/>
            </p:nvSpPr>
            <p:spPr bwMode="auto">
              <a:xfrm>
                <a:off x="2356" y="1156"/>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988" name="Rectangle 350"/>
              <p:cNvSpPr>
                <a:spLocks noChangeArrowheads="1"/>
              </p:cNvSpPr>
              <p:nvPr/>
            </p:nvSpPr>
            <p:spPr bwMode="auto">
              <a:xfrm>
                <a:off x="2380" y="115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989" name="Rectangle 351"/>
              <p:cNvSpPr>
                <a:spLocks noChangeArrowheads="1"/>
              </p:cNvSpPr>
              <p:nvPr/>
            </p:nvSpPr>
            <p:spPr bwMode="auto">
              <a:xfrm>
                <a:off x="2420" y="1156"/>
                <a:ext cx="72"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q</a:t>
                </a:r>
                <a:endParaRPr lang="en-US" altLang="ko-KR">
                  <a:ea typeface="굴림" pitchFamily="50" charset="-127"/>
                </a:endParaRPr>
              </a:p>
            </p:txBody>
          </p:sp>
          <p:sp>
            <p:nvSpPr>
              <p:cNvPr id="14990" name="Rectangle 352"/>
              <p:cNvSpPr>
                <a:spLocks noChangeArrowheads="1"/>
              </p:cNvSpPr>
              <p:nvPr/>
            </p:nvSpPr>
            <p:spPr bwMode="auto">
              <a:xfrm>
                <a:off x="2460" y="115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991" name="Rectangle 353"/>
              <p:cNvSpPr>
                <a:spLocks noChangeArrowheads="1"/>
              </p:cNvSpPr>
              <p:nvPr/>
            </p:nvSpPr>
            <p:spPr bwMode="auto">
              <a:xfrm>
                <a:off x="2500" y="115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992" name="Rectangle 354"/>
              <p:cNvSpPr>
                <a:spLocks noChangeArrowheads="1"/>
              </p:cNvSpPr>
              <p:nvPr/>
            </p:nvSpPr>
            <p:spPr bwMode="auto">
              <a:xfrm>
                <a:off x="2516" y="1156"/>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993" name="Rectangle 355"/>
              <p:cNvSpPr>
                <a:spLocks noChangeArrowheads="1"/>
              </p:cNvSpPr>
              <p:nvPr/>
            </p:nvSpPr>
            <p:spPr bwMode="auto">
              <a:xfrm>
                <a:off x="2540" y="115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994" name="Rectangle 356"/>
              <p:cNvSpPr>
                <a:spLocks noChangeArrowheads="1"/>
              </p:cNvSpPr>
              <p:nvPr/>
            </p:nvSpPr>
            <p:spPr bwMode="auto">
              <a:xfrm>
                <a:off x="2580" y="1156"/>
                <a:ext cx="80"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995" name="Rectangle 357"/>
              <p:cNvSpPr>
                <a:spLocks noChangeArrowheads="1"/>
              </p:cNvSpPr>
              <p:nvPr/>
            </p:nvSpPr>
            <p:spPr bwMode="auto">
              <a:xfrm>
                <a:off x="2636" y="115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996" name="Rectangle 358"/>
              <p:cNvSpPr>
                <a:spLocks noChangeArrowheads="1"/>
              </p:cNvSpPr>
              <p:nvPr/>
            </p:nvSpPr>
            <p:spPr bwMode="auto">
              <a:xfrm>
                <a:off x="2676" y="115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997" name="Rectangle 359"/>
              <p:cNvSpPr>
                <a:spLocks noChangeArrowheads="1"/>
              </p:cNvSpPr>
              <p:nvPr/>
            </p:nvSpPr>
            <p:spPr bwMode="auto">
              <a:xfrm>
                <a:off x="2716" y="115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998" name="Rectangle 360"/>
              <p:cNvSpPr>
                <a:spLocks noChangeArrowheads="1"/>
              </p:cNvSpPr>
              <p:nvPr/>
            </p:nvSpPr>
            <p:spPr bwMode="auto">
              <a:xfrm>
                <a:off x="2748" y="115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999" name="Rectangle 361"/>
              <p:cNvSpPr>
                <a:spLocks noChangeArrowheads="1"/>
              </p:cNvSpPr>
              <p:nvPr/>
            </p:nvSpPr>
            <p:spPr bwMode="auto">
              <a:xfrm>
                <a:off x="1852" y="1236"/>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000" name="Rectangle 362"/>
              <p:cNvSpPr>
                <a:spLocks noChangeArrowheads="1"/>
              </p:cNvSpPr>
              <p:nvPr/>
            </p:nvSpPr>
            <p:spPr bwMode="auto">
              <a:xfrm>
                <a:off x="1876" y="1236"/>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001" name="Rectangle 363"/>
              <p:cNvSpPr>
                <a:spLocks noChangeArrowheads="1"/>
              </p:cNvSpPr>
              <p:nvPr/>
            </p:nvSpPr>
            <p:spPr bwMode="auto">
              <a:xfrm>
                <a:off x="1900" y="123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002" name="Rectangle 364"/>
              <p:cNvSpPr>
                <a:spLocks noChangeArrowheads="1"/>
              </p:cNvSpPr>
              <p:nvPr/>
            </p:nvSpPr>
            <p:spPr bwMode="auto">
              <a:xfrm>
                <a:off x="1916" y="123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5003" name="Rectangle 365"/>
              <p:cNvSpPr>
                <a:spLocks noChangeArrowheads="1"/>
              </p:cNvSpPr>
              <p:nvPr/>
            </p:nvSpPr>
            <p:spPr bwMode="auto">
              <a:xfrm>
                <a:off x="1956" y="123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5004" name="Rectangle 366"/>
              <p:cNvSpPr>
                <a:spLocks noChangeArrowheads="1"/>
              </p:cNvSpPr>
              <p:nvPr/>
            </p:nvSpPr>
            <p:spPr bwMode="auto">
              <a:xfrm>
                <a:off x="1988" y="123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5005" name="Rectangle 367"/>
              <p:cNvSpPr>
                <a:spLocks noChangeArrowheads="1"/>
              </p:cNvSpPr>
              <p:nvPr/>
            </p:nvSpPr>
            <p:spPr bwMode="auto">
              <a:xfrm>
                <a:off x="2004" y="123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5006" name="Rectangle 368"/>
              <p:cNvSpPr>
                <a:spLocks noChangeArrowheads="1"/>
              </p:cNvSpPr>
              <p:nvPr/>
            </p:nvSpPr>
            <p:spPr bwMode="auto">
              <a:xfrm>
                <a:off x="2044" y="123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5007" name="Rectangle 369"/>
              <p:cNvSpPr>
                <a:spLocks noChangeArrowheads="1"/>
              </p:cNvSpPr>
              <p:nvPr/>
            </p:nvSpPr>
            <p:spPr bwMode="auto">
              <a:xfrm>
                <a:off x="2084" y="123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008" name="Rectangle 370"/>
              <p:cNvSpPr>
                <a:spLocks noChangeArrowheads="1"/>
              </p:cNvSpPr>
              <p:nvPr/>
            </p:nvSpPr>
            <p:spPr bwMode="auto">
              <a:xfrm>
                <a:off x="2100" y="123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5009" name="Rectangle 371"/>
              <p:cNvSpPr>
                <a:spLocks noChangeArrowheads="1"/>
              </p:cNvSpPr>
              <p:nvPr/>
            </p:nvSpPr>
            <p:spPr bwMode="auto">
              <a:xfrm>
                <a:off x="2140" y="1236"/>
                <a:ext cx="72"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g</a:t>
                </a:r>
                <a:endParaRPr lang="en-US" altLang="ko-KR">
                  <a:ea typeface="굴림" pitchFamily="50" charset="-127"/>
                </a:endParaRPr>
              </a:p>
            </p:txBody>
          </p:sp>
          <p:sp>
            <p:nvSpPr>
              <p:cNvPr id="15010" name="Rectangle 372"/>
              <p:cNvSpPr>
                <a:spLocks noChangeArrowheads="1"/>
              </p:cNvSpPr>
              <p:nvPr/>
            </p:nvSpPr>
            <p:spPr bwMode="auto">
              <a:xfrm>
                <a:off x="2180" y="1236"/>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011" name="Rectangle 373"/>
              <p:cNvSpPr>
                <a:spLocks noChangeArrowheads="1"/>
              </p:cNvSpPr>
              <p:nvPr/>
            </p:nvSpPr>
            <p:spPr bwMode="auto">
              <a:xfrm>
                <a:off x="2204" y="123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5012" name="Rectangle 374"/>
              <p:cNvSpPr>
                <a:spLocks noChangeArrowheads="1"/>
              </p:cNvSpPr>
              <p:nvPr/>
            </p:nvSpPr>
            <p:spPr bwMode="auto">
              <a:xfrm>
                <a:off x="2244" y="123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5013" name="Rectangle 375"/>
              <p:cNvSpPr>
                <a:spLocks noChangeArrowheads="1"/>
              </p:cNvSpPr>
              <p:nvPr/>
            </p:nvSpPr>
            <p:spPr bwMode="auto">
              <a:xfrm>
                <a:off x="2284" y="123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5014" name="Rectangle 376"/>
              <p:cNvSpPr>
                <a:spLocks noChangeArrowheads="1"/>
              </p:cNvSpPr>
              <p:nvPr/>
            </p:nvSpPr>
            <p:spPr bwMode="auto">
              <a:xfrm>
                <a:off x="2324" y="1236"/>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t>
                </a:r>
                <a:endParaRPr lang="en-US" altLang="ko-KR">
                  <a:ea typeface="굴림" pitchFamily="50" charset="-127"/>
                </a:endParaRPr>
              </a:p>
            </p:txBody>
          </p:sp>
          <p:sp>
            <p:nvSpPr>
              <p:cNvPr id="15015" name="Rectangle 377"/>
              <p:cNvSpPr>
                <a:spLocks noChangeArrowheads="1"/>
              </p:cNvSpPr>
              <p:nvPr/>
            </p:nvSpPr>
            <p:spPr bwMode="auto">
              <a:xfrm>
                <a:off x="2348" y="123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f</a:t>
                </a:r>
                <a:endParaRPr lang="en-US" altLang="ko-KR">
                  <a:ea typeface="굴림" pitchFamily="50" charset="-127"/>
                </a:endParaRPr>
              </a:p>
            </p:txBody>
          </p:sp>
          <p:sp>
            <p:nvSpPr>
              <p:cNvPr id="15016" name="Rectangle 378"/>
              <p:cNvSpPr>
                <a:spLocks noChangeArrowheads="1"/>
              </p:cNvSpPr>
              <p:nvPr/>
            </p:nvSpPr>
            <p:spPr bwMode="auto">
              <a:xfrm>
                <a:off x="2372" y="123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5017" name="Rectangle 379"/>
              <p:cNvSpPr>
                <a:spLocks noChangeArrowheads="1"/>
              </p:cNvSpPr>
              <p:nvPr/>
            </p:nvSpPr>
            <p:spPr bwMode="auto">
              <a:xfrm>
                <a:off x="2412" y="123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5018" name="Rectangle 380"/>
              <p:cNvSpPr>
                <a:spLocks noChangeArrowheads="1"/>
              </p:cNvSpPr>
              <p:nvPr/>
            </p:nvSpPr>
            <p:spPr bwMode="auto">
              <a:xfrm>
                <a:off x="2452" y="123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5019" name="Rectangle 381"/>
              <p:cNvSpPr>
                <a:spLocks noChangeArrowheads="1"/>
              </p:cNvSpPr>
              <p:nvPr/>
            </p:nvSpPr>
            <p:spPr bwMode="auto">
              <a:xfrm>
                <a:off x="2484" y="123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5020" name="Rectangle 382"/>
              <p:cNvSpPr>
                <a:spLocks noChangeArrowheads="1"/>
              </p:cNvSpPr>
              <p:nvPr/>
            </p:nvSpPr>
            <p:spPr bwMode="auto">
              <a:xfrm>
                <a:off x="2516" y="123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021" name="Rectangle 383"/>
              <p:cNvSpPr>
                <a:spLocks noChangeArrowheads="1"/>
              </p:cNvSpPr>
              <p:nvPr/>
            </p:nvSpPr>
            <p:spPr bwMode="auto">
              <a:xfrm>
                <a:off x="2532" y="123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5022" name="Rectangle 384"/>
              <p:cNvSpPr>
                <a:spLocks noChangeArrowheads="1"/>
              </p:cNvSpPr>
              <p:nvPr/>
            </p:nvSpPr>
            <p:spPr bwMode="auto">
              <a:xfrm>
                <a:off x="2572" y="123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5023" name="Rectangle 385"/>
              <p:cNvSpPr>
                <a:spLocks noChangeArrowheads="1"/>
              </p:cNvSpPr>
              <p:nvPr/>
            </p:nvSpPr>
            <p:spPr bwMode="auto">
              <a:xfrm>
                <a:off x="2612" y="123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5024" name="Rectangle 386"/>
              <p:cNvSpPr>
                <a:spLocks noChangeArrowheads="1"/>
              </p:cNvSpPr>
              <p:nvPr/>
            </p:nvSpPr>
            <p:spPr bwMode="auto">
              <a:xfrm>
                <a:off x="2644" y="123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5025" name="Rectangle 387"/>
              <p:cNvSpPr>
                <a:spLocks noChangeArrowheads="1"/>
              </p:cNvSpPr>
              <p:nvPr/>
            </p:nvSpPr>
            <p:spPr bwMode="auto">
              <a:xfrm>
                <a:off x="2660" y="1236"/>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026" name="Rectangle 388"/>
              <p:cNvSpPr>
                <a:spLocks noChangeArrowheads="1"/>
              </p:cNvSpPr>
              <p:nvPr/>
            </p:nvSpPr>
            <p:spPr bwMode="auto">
              <a:xfrm>
                <a:off x="1852" y="1324"/>
                <a:ext cx="72"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5027" name="Rectangle 389"/>
              <p:cNvSpPr>
                <a:spLocks noChangeArrowheads="1"/>
              </p:cNvSpPr>
              <p:nvPr/>
            </p:nvSpPr>
            <p:spPr bwMode="auto">
              <a:xfrm>
                <a:off x="1900" y="132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5028" name="Rectangle 390"/>
              <p:cNvSpPr>
                <a:spLocks noChangeArrowheads="1"/>
              </p:cNvSpPr>
              <p:nvPr/>
            </p:nvSpPr>
            <p:spPr bwMode="auto">
              <a:xfrm>
                <a:off x="1940" y="132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5029" name="Rectangle 391"/>
              <p:cNvSpPr>
                <a:spLocks noChangeArrowheads="1"/>
              </p:cNvSpPr>
              <p:nvPr/>
            </p:nvSpPr>
            <p:spPr bwMode="auto">
              <a:xfrm>
                <a:off x="1972" y="1324"/>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5030" name="Rectangle 392"/>
              <p:cNvSpPr>
                <a:spLocks noChangeArrowheads="1"/>
              </p:cNvSpPr>
              <p:nvPr/>
            </p:nvSpPr>
            <p:spPr bwMode="auto">
              <a:xfrm>
                <a:off x="1988" y="1324"/>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y</a:t>
                </a:r>
                <a:endParaRPr lang="en-US" altLang="ko-KR">
                  <a:ea typeface="굴림" pitchFamily="50" charset="-127"/>
                </a:endParaRPr>
              </a:p>
            </p:txBody>
          </p:sp>
          <p:sp>
            <p:nvSpPr>
              <p:cNvPr id="15031" name="Rectangle 393"/>
              <p:cNvSpPr>
                <a:spLocks noChangeArrowheads="1"/>
              </p:cNvSpPr>
              <p:nvPr/>
            </p:nvSpPr>
            <p:spPr bwMode="auto">
              <a:xfrm>
                <a:off x="2028" y="132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5032" name="Rectangle 394"/>
              <p:cNvSpPr>
                <a:spLocks noChangeArrowheads="1"/>
              </p:cNvSpPr>
              <p:nvPr/>
            </p:nvSpPr>
            <p:spPr bwMode="auto">
              <a:xfrm>
                <a:off x="2060" y="1324"/>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5033" name="Rectangle 395"/>
              <p:cNvSpPr>
                <a:spLocks noChangeArrowheads="1"/>
              </p:cNvSpPr>
              <p:nvPr/>
            </p:nvSpPr>
            <p:spPr bwMode="auto">
              <a:xfrm>
                <a:off x="2076" y="132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5034" name="Rectangle 396"/>
              <p:cNvSpPr>
                <a:spLocks noChangeArrowheads="1"/>
              </p:cNvSpPr>
              <p:nvPr/>
            </p:nvSpPr>
            <p:spPr bwMode="auto">
              <a:xfrm>
                <a:off x="2108" y="1324"/>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035" name="Rectangle 397"/>
              <p:cNvSpPr>
                <a:spLocks noChangeArrowheads="1"/>
              </p:cNvSpPr>
              <p:nvPr/>
            </p:nvSpPr>
            <p:spPr bwMode="auto">
              <a:xfrm>
                <a:off x="2132" y="1324"/>
                <a:ext cx="80"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5036" name="Rectangle 398"/>
              <p:cNvSpPr>
                <a:spLocks noChangeArrowheads="1"/>
              </p:cNvSpPr>
              <p:nvPr/>
            </p:nvSpPr>
            <p:spPr bwMode="auto">
              <a:xfrm>
                <a:off x="2188" y="132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5037" name="Rectangle 399"/>
              <p:cNvSpPr>
                <a:spLocks noChangeArrowheads="1"/>
              </p:cNvSpPr>
              <p:nvPr/>
            </p:nvSpPr>
            <p:spPr bwMode="auto">
              <a:xfrm>
                <a:off x="2228" y="132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5038" name="Rectangle 400"/>
              <p:cNvSpPr>
                <a:spLocks noChangeArrowheads="1"/>
              </p:cNvSpPr>
              <p:nvPr/>
            </p:nvSpPr>
            <p:spPr bwMode="auto">
              <a:xfrm>
                <a:off x="2268" y="132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5039" name="Rectangle 401"/>
              <p:cNvSpPr>
                <a:spLocks noChangeArrowheads="1"/>
              </p:cNvSpPr>
              <p:nvPr/>
            </p:nvSpPr>
            <p:spPr bwMode="auto">
              <a:xfrm>
                <a:off x="2308" y="1324"/>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5040" name="Rectangle 402"/>
              <p:cNvSpPr>
                <a:spLocks noChangeArrowheads="1"/>
              </p:cNvSpPr>
              <p:nvPr/>
            </p:nvSpPr>
            <p:spPr bwMode="auto">
              <a:xfrm>
                <a:off x="2324" y="1324"/>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5041" name="Rectangle 403"/>
              <p:cNvSpPr>
                <a:spLocks noChangeArrowheads="1"/>
              </p:cNvSpPr>
              <p:nvPr/>
            </p:nvSpPr>
            <p:spPr bwMode="auto">
              <a:xfrm>
                <a:off x="1852" y="1404"/>
                <a:ext cx="72"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5042" name="Rectangle 404"/>
              <p:cNvSpPr>
                <a:spLocks noChangeArrowheads="1"/>
              </p:cNvSpPr>
              <p:nvPr/>
            </p:nvSpPr>
            <p:spPr bwMode="auto">
              <a:xfrm>
                <a:off x="1892" y="140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5043" name="Rectangle 405"/>
              <p:cNvSpPr>
                <a:spLocks noChangeArrowheads="1"/>
              </p:cNvSpPr>
              <p:nvPr/>
            </p:nvSpPr>
            <p:spPr bwMode="auto">
              <a:xfrm>
                <a:off x="1932" y="1404"/>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f</a:t>
                </a:r>
                <a:endParaRPr lang="en-US" altLang="ko-KR">
                  <a:ea typeface="굴림" pitchFamily="50" charset="-127"/>
                </a:endParaRPr>
              </a:p>
            </p:txBody>
          </p:sp>
          <p:sp>
            <p:nvSpPr>
              <p:cNvPr id="15044" name="Rectangle 406"/>
              <p:cNvSpPr>
                <a:spLocks noChangeArrowheads="1"/>
              </p:cNvSpPr>
              <p:nvPr/>
            </p:nvSpPr>
            <p:spPr bwMode="auto">
              <a:xfrm>
                <a:off x="1956" y="1404"/>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grpSp>
        <p:grpSp>
          <p:nvGrpSpPr>
            <p:cNvPr id="14345" name="Group 608"/>
            <p:cNvGrpSpPr>
              <a:grpSpLocks/>
            </p:cNvGrpSpPr>
            <p:nvPr/>
          </p:nvGrpSpPr>
          <p:grpSpPr bwMode="auto">
            <a:xfrm>
              <a:off x="1852" y="1404"/>
              <a:ext cx="840" cy="952"/>
              <a:chOff x="1852" y="1404"/>
              <a:chExt cx="840" cy="952"/>
            </a:xfrm>
          </p:grpSpPr>
          <p:sp>
            <p:nvSpPr>
              <p:cNvPr id="14645" name="Rectangle 408"/>
              <p:cNvSpPr>
                <a:spLocks noChangeArrowheads="1"/>
              </p:cNvSpPr>
              <p:nvPr/>
            </p:nvSpPr>
            <p:spPr bwMode="auto">
              <a:xfrm>
                <a:off x="1988" y="1404"/>
                <a:ext cx="72"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w</a:t>
                </a:r>
                <a:endParaRPr lang="en-US" altLang="ko-KR">
                  <a:ea typeface="굴림" pitchFamily="50" charset="-127"/>
                </a:endParaRPr>
              </a:p>
            </p:txBody>
          </p:sp>
          <p:sp>
            <p:nvSpPr>
              <p:cNvPr id="14646" name="Rectangle 409"/>
              <p:cNvSpPr>
                <a:spLocks noChangeArrowheads="1"/>
              </p:cNvSpPr>
              <p:nvPr/>
            </p:nvSpPr>
            <p:spPr bwMode="auto">
              <a:xfrm>
                <a:off x="2036" y="140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647" name="Rectangle 410"/>
              <p:cNvSpPr>
                <a:spLocks noChangeArrowheads="1"/>
              </p:cNvSpPr>
              <p:nvPr/>
            </p:nvSpPr>
            <p:spPr bwMode="auto">
              <a:xfrm>
                <a:off x="2068" y="1404"/>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648" name="Rectangle 411"/>
              <p:cNvSpPr>
                <a:spLocks noChangeArrowheads="1"/>
              </p:cNvSpPr>
              <p:nvPr/>
            </p:nvSpPr>
            <p:spPr bwMode="auto">
              <a:xfrm>
                <a:off x="2092" y="140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649" name="Rectangle 412"/>
              <p:cNvSpPr>
                <a:spLocks noChangeArrowheads="1"/>
              </p:cNvSpPr>
              <p:nvPr/>
            </p:nvSpPr>
            <p:spPr bwMode="auto">
              <a:xfrm>
                <a:off x="2132" y="1404"/>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650" name="Rectangle 413"/>
              <p:cNvSpPr>
                <a:spLocks noChangeArrowheads="1"/>
              </p:cNvSpPr>
              <p:nvPr/>
            </p:nvSpPr>
            <p:spPr bwMode="auto">
              <a:xfrm>
                <a:off x="2156" y="140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651" name="Rectangle 414"/>
              <p:cNvSpPr>
                <a:spLocks noChangeArrowheads="1"/>
              </p:cNvSpPr>
              <p:nvPr/>
            </p:nvSpPr>
            <p:spPr bwMode="auto">
              <a:xfrm>
                <a:off x="2188" y="1404"/>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652" name="Rectangle 415"/>
              <p:cNvSpPr>
                <a:spLocks noChangeArrowheads="1"/>
              </p:cNvSpPr>
              <p:nvPr/>
            </p:nvSpPr>
            <p:spPr bwMode="auto">
              <a:xfrm>
                <a:off x="2212" y="140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653" name="Rectangle 416"/>
              <p:cNvSpPr>
                <a:spLocks noChangeArrowheads="1"/>
              </p:cNvSpPr>
              <p:nvPr/>
            </p:nvSpPr>
            <p:spPr bwMode="auto">
              <a:xfrm>
                <a:off x="2244" y="140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h</a:t>
                </a:r>
                <a:endParaRPr lang="en-US" altLang="ko-KR">
                  <a:ea typeface="굴림" pitchFamily="50" charset="-127"/>
                </a:endParaRPr>
              </a:p>
            </p:txBody>
          </p:sp>
          <p:sp>
            <p:nvSpPr>
              <p:cNvPr id="14654" name="Rectangle 417"/>
              <p:cNvSpPr>
                <a:spLocks noChangeArrowheads="1"/>
              </p:cNvSpPr>
              <p:nvPr/>
            </p:nvSpPr>
            <p:spPr bwMode="auto">
              <a:xfrm>
                <a:off x="2284" y="1404"/>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655" name="Rectangle 418"/>
              <p:cNvSpPr>
                <a:spLocks noChangeArrowheads="1"/>
              </p:cNvSpPr>
              <p:nvPr/>
            </p:nvSpPr>
            <p:spPr bwMode="auto">
              <a:xfrm>
                <a:off x="2300" y="1404"/>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656" name="Rectangle 419"/>
              <p:cNvSpPr>
                <a:spLocks noChangeArrowheads="1"/>
              </p:cNvSpPr>
              <p:nvPr/>
            </p:nvSpPr>
            <p:spPr bwMode="auto">
              <a:xfrm>
                <a:off x="2332" y="140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657" name="Rectangle 420"/>
              <p:cNvSpPr>
                <a:spLocks noChangeArrowheads="1"/>
              </p:cNvSpPr>
              <p:nvPr/>
            </p:nvSpPr>
            <p:spPr bwMode="auto">
              <a:xfrm>
                <a:off x="2372" y="140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658" name="Rectangle 421"/>
              <p:cNvSpPr>
                <a:spLocks noChangeArrowheads="1"/>
              </p:cNvSpPr>
              <p:nvPr/>
            </p:nvSpPr>
            <p:spPr bwMode="auto">
              <a:xfrm>
                <a:off x="2404" y="1404"/>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659" name="Rectangle 422"/>
              <p:cNvSpPr>
                <a:spLocks noChangeArrowheads="1"/>
              </p:cNvSpPr>
              <p:nvPr/>
            </p:nvSpPr>
            <p:spPr bwMode="auto">
              <a:xfrm>
                <a:off x="2436" y="140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660" name="Rectangle 423"/>
              <p:cNvSpPr>
                <a:spLocks noChangeArrowheads="1"/>
              </p:cNvSpPr>
              <p:nvPr/>
            </p:nvSpPr>
            <p:spPr bwMode="auto">
              <a:xfrm>
                <a:off x="2476" y="1404"/>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661" name="Rectangle 424"/>
              <p:cNvSpPr>
                <a:spLocks noChangeArrowheads="1"/>
              </p:cNvSpPr>
              <p:nvPr/>
            </p:nvSpPr>
            <p:spPr bwMode="auto">
              <a:xfrm>
                <a:off x="2500" y="140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662" name="Rectangle 425"/>
              <p:cNvSpPr>
                <a:spLocks noChangeArrowheads="1"/>
              </p:cNvSpPr>
              <p:nvPr/>
            </p:nvSpPr>
            <p:spPr bwMode="auto">
              <a:xfrm>
                <a:off x="1852" y="1492"/>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663" name="Rectangle 426"/>
              <p:cNvSpPr>
                <a:spLocks noChangeArrowheads="1"/>
              </p:cNvSpPr>
              <p:nvPr/>
            </p:nvSpPr>
            <p:spPr bwMode="auto">
              <a:xfrm>
                <a:off x="1876" y="1492"/>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664" name="Rectangle 427"/>
              <p:cNvSpPr>
                <a:spLocks noChangeArrowheads="1"/>
              </p:cNvSpPr>
              <p:nvPr/>
            </p:nvSpPr>
            <p:spPr bwMode="auto">
              <a:xfrm>
                <a:off x="1900" y="1492"/>
                <a:ext cx="80"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665" name="Rectangle 428"/>
              <p:cNvSpPr>
                <a:spLocks noChangeArrowheads="1"/>
              </p:cNvSpPr>
              <p:nvPr/>
            </p:nvSpPr>
            <p:spPr bwMode="auto">
              <a:xfrm>
                <a:off x="1948" y="149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666" name="Rectangle 429"/>
              <p:cNvSpPr>
                <a:spLocks noChangeArrowheads="1"/>
              </p:cNvSpPr>
              <p:nvPr/>
            </p:nvSpPr>
            <p:spPr bwMode="auto">
              <a:xfrm>
                <a:off x="1988" y="149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667" name="Rectangle 430"/>
              <p:cNvSpPr>
                <a:spLocks noChangeArrowheads="1"/>
              </p:cNvSpPr>
              <p:nvPr/>
            </p:nvSpPr>
            <p:spPr bwMode="auto">
              <a:xfrm>
                <a:off x="2020" y="149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668" name="Rectangle 431"/>
              <p:cNvSpPr>
                <a:spLocks noChangeArrowheads="1"/>
              </p:cNvSpPr>
              <p:nvPr/>
            </p:nvSpPr>
            <p:spPr bwMode="auto">
              <a:xfrm>
                <a:off x="2052" y="1492"/>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669" name="Rectangle 432"/>
              <p:cNvSpPr>
                <a:spLocks noChangeArrowheads="1"/>
              </p:cNvSpPr>
              <p:nvPr/>
            </p:nvSpPr>
            <p:spPr bwMode="auto">
              <a:xfrm>
                <a:off x="2076" y="1492"/>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670" name="Rectangle 433"/>
              <p:cNvSpPr>
                <a:spLocks noChangeArrowheads="1"/>
              </p:cNvSpPr>
              <p:nvPr/>
            </p:nvSpPr>
            <p:spPr bwMode="auto">
              <a:xfrm>
                <a:off x="2092" y="149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671" name="Rectangle 434"/>
              <p:cNvSpPr>
                <a:spLocks noChangeArrowheads="1"/>
              </p:cNvSpPr>
              <p:nvPr/>
            </p:nvSpPr>
            <p:spPr bwMode="auto">
              <a:xfrm>
                <a:off x="2132" y="1492"/>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672" name="Rectangle 435"/>
              <p:cNvSpPr>
                <a:spLocks noChangeArrowheads="1"/>
              </p:cNvSpPr>
              <p:nvPr/>
            </p:nvSpPr>
            <p:spPr bwMode="auto">
              <a:xfrm>
                <a:off x="2164" y="1492"/>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673" name="Rectangle 436"/>
              <p:cNvSpPr>
                <a:spLocks noChangeArrowheads="1"/>
              </p:cNvSpPr>
              <p:nvPr/>
            </p:nvSpPr>
            <p:spPr bwMode="auto">
              <a:xfrm>
                <a:off x="2180" y="149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674" name="Rectangle 437"/>
              <p:cNvSpPr>
                <a:spLocks noChangeArrowheads="1"/>
              </p:cNvSpPr>
              <p:nvPr/>
            </p:nvSpPr>
            <p:spPr bwMode="auto">
              <a:xfrm>
                <a:off x="2220" y="149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675" name="Rectangle 438"/>
              <p:cNvSpPr>
                <a:spLocks noChangeArrowheads="1"/>
              </p:cNvSpPr>
              <p:nvPr/>
            </p:nvSpPr>
            <p:spPr bwMode="auto">
              <a:xfrm>
                <a:off x="2260" y="1492"/>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t>
                </a:r>
                <a:endParaRPr lang="en-US" altLang="ko-KR">
                  <a:ea typeface="굴림" pitchFamily="50" charset="-127"/>
                </a:endParaRPr>
              </a:p>
            </p:txBody>
          </p:sp>
          <p:sp>
            <p:nvSpPr>
              <p:cNvPr id="14676" name="Rectangle 439"/>
              <p:cNvSpPr>
                <a:spLocks noChangeArrowheads="1"/>
              </p:cNvSpPr>
              <p:nvPr/>
            </p:nvSpPr>
            <p:spPr bwMode="auto">
              <a:xfrm>
                <a:off x="2276" y="1492"/>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677" name="Rectangle 440"/>
              <p:cNvSpPr>
                <a:spLocks noChangeArrowheads="1"/>
              </p:cNvSpPr>
              <p:nvPr/>
            </p:nvSpPr>
            <p:spPr bwMode="auto">
              <a:xfrm>
                <a:off x="1852" y="1580"/>
                <a:ext cx="72"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678" name="Rectangle 441"/>
              <p:cNvSpPr>
                <a:spLocks noChangeArrowheads="1"/>
              </p:cNvSpPr>
              <p:nvPr/>
            </p:nvSpPr>
            <p:spPr bwMode="auto">
              <a:xfrm>
                <a:off x="1892" y="1580"/>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x</a:t>
                </a:r>
                <a:endParaRPr lang="en-US" altLang="ko-KR">
                  <a:ea typeface="굴림" pitchFamily="50" charset="-127"/>
                </a:endParaRPr>
              </a:p>
            </p:txBody>
          </p:sp>
          <p:sp>
            <p:nvSpPr>
              <p:cNvPr id="14679" name="Rectangle 442"/>
              <p:cNvSpPr>
                <a:spLocks noChangeArrowheads="1"/>
              </p:cNvSpPr>
              <p:nvPr/>
            </p:nvSpPr>
            <p:spPr bwMode="auto">
              <a:xfrm>
                <a:off x="1924" y="158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680" name="Rectangle 443"/>
              <p:cNvSpPr>
                <a:spLocks noChangeArrowheads="1"/>
              </p:cNvSpPr>
              <p:nvPr/>
            </p:nvSpPr>
            <p:spPr bwMode="auto">
              <a:xfrm>
                <a:off x="1964" y="158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681" name="Rectangle 444"/>
              <p:cNvSpPr>
                <a:spLocks noChangeArrowheads="1"/>
              </p:cNvSpPr>
              <p:nvPr/>
            </p:nvSpPr>
            <p:spPr bwMode="auto">
              <a:xfrm>
                <a:off x="1996" y="158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682" name="Rectangle 445"/>
              <p:cNvSpPr>
                <a:spLocks noChangeArrowheads="1"/>
              </p:cNvSpPr>
              <p:nvPr/>
            </p:nvSpPr>
            <p:spPr bwMode="auto">
              <a:xfrm>
                <a:off x="2036" y="158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683" name="Rectangle 446"/>
              <p:cNvSpPr>
                <a:spLocks noChangeArrowheads="1"/>
              </p:cNvSpPr>
              <p:nvPr/>
            </p:nvSpPr>
            <p:spPr bwMode="auto">
              <a:xfrm>
                <a:off x="2068" y="158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684" name="Rectangle 447"/>
              <p:cNvSpPr>
                <a:spLocks noChangeArrowheads="1"/>
              </p:cNvSpPr>
              <p:nvPr/>
            </p:nvSpPr>
            <p:spPr bwMode="auto">
              <a:xfrm>
                <a:off x="2100" y="158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b</a:t>
                </a:r>
                <a:endParaRPr lang="en-US" altLang="ko-KR">
                  <a:ea typeface="굴림" pitchFamily="50" charset="-127"/>
                </a:endParaRPr>
              </a:p>
            </p:txBody>
          </p:sp>
          <p:sp>
            <p:nvSpPr>
              <p:cNvPr id="14685" name="Rectangle 448"/>
              <p:cNvSpPr>
                <a:spLocks noChangeArrowheads="1"/>
              </p:cNvSpPr>
              <p:nvPr/>
            </p:nvSpPr>
            <p:spPr bwMode="auto">
              <a:xfrm>
                <a:off x="2140" y="158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686" name="Rectangle 449"/>
              <p:cNvSpPr>
                <a:spLocks noChangeArrowheads="1"/>
              </p:cNvSpPr>
              <p:nvPr/>
            </p:nvSpPr>
            <p:spPr bwMode="auto">
              <a:xfrm>
                <a:off x="2156" y="158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687" name="Rectangle 450"/>
              <p:cNvSpPr>
                <a:spLocks noChangeArrowheads="1"/>
              </p:cNvSpPr>
              <p:nvPr/>
            </p:nvSpPr>
            <p:spPr bwMode="auto">
              <a:xfrm>
                <a:off x="2196" y="1580"/>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688" name="Rectangle 451"/>
              <p:cNvSpPr>
                <a:spLocks noChangeArrowheads="1"/>
              </p:cNvSpPr>
              <p:nvPr/>
            </p:nvSpPr>
            <p:spPr bwMode="auto">
              <a:xfrm>
                <a:off x="2220" y="158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689" name="Rectangle 452"/>
              <p:cNvSpPr>
                <a:spLocks noChangeArrowheads="1"/>
              </p:cNvSpPr>
              <p:nvPr/>
            </p:nvSpPr>
            <p:spPr bwMode="auto">
              <a:xfrm>
                <a:off x="2252" y="1580"/>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690" name="Rectangle 453"/>
              <p:cNvSpPr>
                <a:spLocks noChangeArrowheads="1"/>
              </p:cNvSpPr>
              <p:nvPr/>
            </p:nvSpPr>
            <p:spPr bwMode="auto">
              <a:xfrm>
                <a:off x="2276" y="158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691" name="Rectangle 454"/>
              <p:cNvSpPr>
                <a:spLocks noChangeArrowheads="1"/>
              </p:cNvSpPr>
              <p:nvPr/>
            </p:nvSpPr>
            <p:spPr bwMode="auto">
              <a:xfrm>
                <a:off x="2308" y="158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h</a:t>
                </a:r>
                <a:endParaRPr lang="en-US" altLang="ko-KR">
                  <a:ea typeface="굴림" pitchFamily="50" charset="-127"/>
                </a:endParaRPr>
              </a:p>
            </p:txBody>
          </p:sp>
          <p:sp>
            <p:nvSpPr>
              <p:cNvPr id="14692" name="Rectangle 455"/>
              <p:cNvSpPr>
                <a:spLocks noChangeArrowheads="1"/>
              </p:cNvSpPr>
              <p:nvPr/>
            </p:nvSpPr>
            <p:spPr bwMode="auto">
              <a:xfrm>
                <a:off x="2348" y="158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693" name="Rectangle 456"/>
              <p:cNvSpPr>
                <a:spLocks noChangeArrowheads="1"/>
              </p:cNvSpPr>
              <p:nvPr/>
            </p:nvSpPr>
            <p:spPr bwMode="auto">
              <a:xfrm>
                <a:off x="2364" y="158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694" name="Rectangle 457"/>
              <p:cNvSpPr>
                <a:spLocks noChangeArrowheads="1"/>
              </p:cNvSpPr>
              <p:nvPr/>
            </p:nvSpPr>
            <p:spPr bwMode="auto">
              <a:xfrm>
                <a:off x="2396" y="158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695" name="Rectangle 458"/>
              <p:cNvSpPr>
                <a:spLocks noChangeArrowheads="1"/>
              </p:cNvSpPr>
              <p:nvPr/>
            </p:nvSpPr>
            <p:spPr bwMode="auto">
              <a:xfrm>
                <a:off x="2436" y="158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696" name="Rectangle 459"/>
              <p:cNvSpPr>
                <a:spLocks noChangeArrowheads="1"/>
              </p:cNvSpPr>
              <p:nvPr/>
            </p:nvSpPr>
            <p:spPr bwMode="auto">
              <a:xfrm>
                <a:off x="2468" y="158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697" name="Rectangle 460"/>
              <p:cNvSpPr>
                <a:spLocks noChangeArrowheads="1"/>
              </p:cNvSpPr>
              <p:nvPr/>
            </p:nvSpPr>
            <p:spPr bwMode="auto">
              <a:xfrm>
                <a:off x="2500" y="158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698" name="Rectangle 461"/>
              <p:cNvSpPr>
                <a:spLocks noChangeArrowheads="1"/>
              </p:cNvSpPr>
              <p:nvPr/>
            </p:nvSpPr>
            <p:spPr bwMode="auto">
              <a:xfrm>
                <a:off x="2540" y="1580"/>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699" name="Rectangle 462"/>
              <p:cNvSpPr>
                <a:spLocks noChangeArrowheads="1"/>
              </p:cNvSpPr>
              <p:nvPr/>
            </p:nvSpPr>
            <p:spPr bwMode="auto">
              <a:xfrm>
                <a:off x="2564" y="158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700" name="Rectangle 463"/>
              <p:cNvSpPr>
                <a:spLocks noChangeArrowheads="1"/>
              </p:cNvSpPr>
              <p:nvPr/>
            </p:nvSpPr>
            <p:spPr bwMode="auto">
              <a:xfrm>
                <a:off x="2596" y="158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701" name="Rectangle 464"/>
              <p:cNvSpPr>
                <a:spLocks noChangeArrowheads="1"/>
              </p:cNvSpPr>
              <p:nvPr/>
            </p:nvSpPr>
            <p:spPr bwMode="auto">
              <a:xfrm>
                <a:off x="1852" y="1660"/>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02" name="Rectangle 465"/>
              <p:cNvSpPr>
                <a:spLocks noChangeArrowheads="1"/>
              </p:cNvSpPr>
              <p:nvPr/>
            </p:nvSpPr>
            <p:spPr bwMode="auto">
              <a:xfrm>
                <a:off x="1876" y="1660"/>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03" name="Rectangle 466"/>
              <p:cNvSpPr>
                <a:spLocks noChangeArrowheads="1"/>
              </p:cNvSpPr>
              <p:nvPr/>
            </p:nvSpPr>
            <p:spPr bwMode="auto">
              <a:xfrm>
                <a:off x="1900" y="166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704" name="Rectangle 467"/>
              <p:cNvSpPr>
                <a:spLocks noChangeArrowheads="1"/>
              </p:cNvSpPr>
              <p:nvPr/>
            </p:nvSpPr>
            <p:spPr bwMode="auto">
              <a:xfrm>
                <a:off x="1940" y="1660"/>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705" name="Rectangle 468"/>
              <p:cNvSpPr>
                <a:spLocks noChangeArrowheads="1"/>
              </p:cNvSpPr>
              <p:nvPr/>
            </p:nvSpPr>
            <p:spPr bwMode="auto">
              <a:xfrm>
                <a:off x="1964" y="166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706" name="Rectangle 469"/>
              <p:cNvSpPr>
                <a:spLocks noChangeArrowheads="1"/>
              </p:cNvSpPr>
              <p:nvPr/>
            </p:nvSpPr>
            <p:spPr bwMode="auto">
              <a:xfrm>
                <a:off x="2004" y="166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707" name="Rectangle 470"/>
              <p:cNvSpPr>
                <a:spLocks noChangeArrowheads="1"/>
              </p:cNvSpPr>
              <p:nvPr/>
            </p:nvSpPr>
            <p:spPr bwMode="auto">
              <a:xfrm>
                <a:off x="2036" y="166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708" name="Rectangle 471"/>
              <p:cNvSpPr>
                <a:spLocks noChangeArrowheads="1"/>
              </p:cNvSpPr>
              <p:nvPr/>
            </p:nvSpPr>
            <p:spPr bwMode="auto">
              <a:xfrm>
                <a:off x="2076" y="166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709" name="Rectangle 472"/>
              <p:cNvSpPr>
                <a:spLocks noChangeArrowheads="1"/>
              </p:cNvSpPr>
              <p:nvPr/>
            </p:nvSpPr>
            <p:spPr bwMode="auto">
              <a:xfrm>
                <a:off x="2108" y="1660"/>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y</a:t>
                </a:r>
                <a:endParaRPr lang="en-US" altLang="ko-KR">
                  <a:ea typeface="굴림" pitchFamily="50" charset="-127"/>
                </a:endParaRPr>
              </a:p>
            </p:txBody>
          </p:sp>
          <p:sp>
            <p:nvSpPr>
              <p:cNvPr id="14710" name="Rectangle 473"/>
              <p:cNvSpPr>
                <a:spLocks noChangeArrowheads="1"/>
              </p:cNvSpPr>
              <p:nvPr/>
            </p:nvSpPr>
            <p:spPr bwMode="auto">
              <a:xfrm>
                <a:off x="2148" y="166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711" name="Rectangle 474"/>
              <p:cNvSpPr>
                <a:spLocks noChangeArrowheads="1"/>
              </p:cNvSpPr>
              <p:nvPr/>
            </p:nvSpPr>
            <p:spPr bwMode="auto">
              <a:xfrm>
                <a:off x="2188" y="166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712" name="Rectangle 475"/>
              <p:cNvSpPr>
                <a:spLocks noChangeArrowheads="1"/>
              </p:cNvSpPr>
              <p:nvPr/>
            </p:nvSpPr>
            <p:spPr bwMode="auto">
              <a:xfrm>
                <a:off x="2228" y="166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t>
                </a:r>
                <a:endParaRPr lang="en-US" altLang="ko-KR">
                  <a:ea typeface="굴림" pitchFamily="50" charset="-127"/>
                </a:endParaRPr>
              </a:p>
            </p:txBody>
          </p:sp>
          <p:sp>
            <p:nvSpPr>
              <p:cNvPr id="14713" name="Rectangle 476"/>
              <p:cNvSpPr>
                <a:spLocks noChangeArrowheads="1"/>
              </p:cNvSpPr>
              <p:nvPr/>
            </p:nvSpPr>
            <p:spPr bwMode="auto">
              <a:xfrm>
                <a:off x="2244" y="1660"/>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14" name="Rectangle 477"/>
              <p:cNvSpPr>
                <a:spLocks noChangeArrowheads="1"/>
              </p:cNvSpPr>
              <p:nvPr/>
            </p:nvSpPr>
            <p:spPr bwMode="auto">
              <a:xfrm>
                <a:off x="1852" y="1748"/>
                <a:ext cx="72"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715" name="Rectangle 478"/>
              <p:cNvSpPr>
                <a:spLocks noChangeArrowheads="1"/>
              </p:cNvSpPr>
              <p:nvPr/>
            </p:nvSpPr>
            <p:spPr bwMode="auto">
              <a:xfrm>
                <a:off x="1892" y="1748"/>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716" name="Rectangle 479"/>
              <p:cNvSpPr>
                <a:spLocks noChangeArrowheads="1"/>
              </p:cNvSpPr>
              <p:nvPr/>
            </p:nvSpPr>
            <p:spPr bwMode="auto">
              <a:xfrm>
                <a:off x="1916" y="174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717" name="Rectangle 480"/>
              <p:cNvSpPr>
                <a:spLocks noChangeArrowheads="1"/>
              </p:cNvSpPr>
              <p:nvPr/>
            </p:nvSpPr>
            <p:spPr bwMode="auto">
              <a:xfrm>
                <a:off x="1956" y="174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718" name="Rectangle 481"/>
              <p:cNvSpPr>
                <a:spLocks noChangeArrowheads="1"/>
              </p:cNvSpPr>
              <p:nvPr/>
            </p:nvSpPr>
            <p:spPr bwMode="auto">
              <a:xfrm>
                <a:off x="1972" y="174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719" name="Rectangle 482"/>
              <p:cNvSpPr>
                <a:spLocks noChangeArrowheads="1"/>
              </p:cNvSpPr>
              <p:nvPr/>
            </p:nvSpPr>
            <p:spPr bwMode="auto">
              <a:xfrm>
                <a:off x="1988" y="1748"/>
                <a:ext cx="80"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720" name="Rectangle 483"/>
              <p:cNvSpPr>
                <a:spLocks noChangeArrowheads="1"/>
              </p:cNvSpPr>
              <p:nvPr/>
            </p:nvSpPr>
            <p:spPr bwMode="auto">
              <a:xfrm>
                <a:off x="2044" y="174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721" name="Rectangle 484"/>
              <p:cNvSpPr>
                <a:spLocks noChangeArrowheads="1"/>
              </p:cNvSpPr>
              <p:nvPr/>
            </p:nvSpPr>
            <p:spPr bwMode="auto">
              <a:xfrm>
                <a:off x="2060" y="174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722" name="Rectangle 485"/>
              <p:cNvSpPr>
                <a:spLocks noChangeArrowheads="1"/>
              </p:cNvSpPr>
              <p:nvPr/>
            </p:nvSpPr>
            <p:spPr bwMode="auto">
              <a:xfrm>
                <a:off x="2100" y="174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723" name="Rectangle 486"/>
              <p:cNvSpPr>
                <a:spLocks noChangeArrowheads="1"/>
              </p:cNvSpPr>
              <p:nvPr/>
            </p:nvSpPr>
            <p:spPr bwMode="auto">
              <a:xfrm>
                <a:off x="2132" y="1748"/>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724" name="Rectangle 487"/>
              <p:cNvSpPr>
                <a:spLocks noChangeArrowheads="1"/>
              </p:cNvSpPr>
              <p:nvPr/>
            </p:nvSpPr>
            <p:spPr bwMode="auto">
              <a:xfrm>
                <a:off x="2156" y="1748"/>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y</a:t>
                </a:r>
                <a:endParaRPr lang="en-US" altLang="ko-KR">
                  <a:ea typeface="굴림" pitchFamily="50" charset="-127"/>
                </a:endParaRPr>
              </a:p>
            </p:txBody>
          </p:sp>
          <p:sp>
            <p:nvSpPr>
              <p:cNvPr id="14725" name="Rectangle 488"/>
              <p:cNvSpPr>
                <a:spLocks noChangeArrowheads="1"/>
              </p:cNvSpPr>
              <p:nvPr/>
            </p:nvSpPr>
            <p:spPr bwMode="auto">
              <a:xfrm>
                <a:off x="2196" y="1748"/>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26" name="Rectangle 489"/>
              <p:cNvSpPr>
                <a:spLocks noChangeArrowheads="1"/>
              </p:cNvSpPr>
              <p:nvPr/>
            </p:nvSpPr>
            <p:spPr bwMode="auto">
              <a:xfrm>
                <a:off x="2220" y="174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727" name="Rectangle 490"/>
              <p:cNvSpPr>
                <a:spLocks noChangeArrowheads="1"/>
              </p:cNvSpPr>
              <p:nvPr/>
            </p:nvSpPr>
            <p:spPr bwMode="auto">
              <a:xfrm>
                <a:off x="2260" y="174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728" name="Rectangle 491"/>
              <p:cNvSpPr>
                <a:spLocks noChangeArrowheads="1"/>
              </p:cNvSpPr>
              <p:nvPr/>
            </p:nvSpPr>
            <p:spPr bwMode="auto">
              <a:xfrm>
                <a:off x="2300" y="174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729" name="Rectangle 492"/>
              <p:cNvSpPr>
                <a:spLocks noChangeArrowheads="1"/>
              </p:cNvSpPr>
              <p:nvPr/>
            </p:nvSpPr>
            <p:spPr bwMode="auto">
              <a:xfrm>
                <a:off x="2332" y="174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730" name="Rectangle 493"/>
              <p:cNvSpPr>
                <a:spLocks noChangeArrowheads="1"/>
              </p:cNvSpPr>
              <p:nvPr/>
            </p:nvSpPr>
            <p:spPr bwMode="auto">
              <a:xfrm>
                <a:off x="2348" y="1748"/>
                <a:ext cx="72"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g</a:t>
                </a:r>
                <a:endParaRPr lang="en-US" altLang="ko-KR">
                  <a:ea typeface="굴림" pitchFamily="50" charset="-127"/>
                </a:endParaRPr>
              </a:p>
            </p:txBody>
          </p:sp>
          <p:sp>
            <p:nvSpPr>
              <p:cNvPr id="14731" name="Rectangle 494"/>
              <p:cNvSpPr>
                <a:spLocks noChangeArrowheads="1"/>
              </p:cNvSpPr>
              <p:nvPr/>
            </p:nvSpPr>
            <p:spPr bwMode="auto">
              <a:xfrm>
                <a:off x="2388" y="174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732" name="Rectangle 495"/>
              <p:cNvSpPr>
                <a:spLocks noChangeArrowheads="1"/>
              </p:cNvSpPr>
              <p:nvPr/>
            </p:nvSpPr>
            <p:spPr bwMode="auto">
              <a:xfrm>
                <a:off x="2428" y="1748"/>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33" name="Rectangle 496"/>
              <p:cNvSpPr>
                <a:spLocks noChangeArrowheads="1"/>
              </p:cNvSpPr>
              <p:nvPr/>
            </p:nvSpPr>
            <p:spPr bwMode="auto">
              <a:xfrm>
                <a:off x="2452" y="1748"/>
                <a:ext cx="80"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734" name="Rectangle 497"/>
              <p:cNvSpPr>
                <a:spLocks noChangeArrowheads="1"/>
              </p:cNvSpPr>
              <p:nvPr/>
            </p:nvSpPr>
            <p:spPr bwMode="auto">
              <a:xfrm>
                <a:off x="2508" y="174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735" name="Rectangle 498"/>
              <p:cNvSpPr>
                <a:spLocks noChangeArrowheads="1"/>
              </p:cNvSpPr>
              <p:nvPr/>
            </p:nvSpPr>
            <p:spPr bwMode="auto">
              <a:xfrm>
                <a:off x="2548" y="174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736" name="Rectangle 499"/>
              <p:cNvSpPr>
                <a:spLocks noChangeArrowheads="1"/>
              </p:cNvSpPr>
              <p:nvPr/>
            </p:nvSpPr>
            <p:spPr bwMode="auto">
              <a:xfrm>
                <a:off x="2588" y="174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737" name="Rectangle 500"/>
              <p:cNvSpPr>
                <a:spLocks noChangeArrowheads="1"/>
              </p:cNvSpPr>
              <p:nvPr/>
            </p:nvSpPr>
            <p:spPr bwMode="auto">
              <a:xfrm>
                <a:off x="2628" y="174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738" name="Rectangle 501"/>
              <p:cNvSpPr>
                <a:spLocks noChangeArrowheads="1"/>
              </p:cNvSpPr>
              <p:nvPr/>
            </p:nvSpPr>
            <p:spPr bwMode="auto">
              <a:xfrm>
                <a:off x="2644" y="1748"/>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39" name="Rectangle 502"/>
              <p:cNvSpPr>
                <a:spLocks noChangeArrowheads="1"/>
              </p:cNvSpPr>
              <p:nvPr/>
            </p:nvSpPr>
            <p:spPr bwMode="auto">
              <a:xfrm>
                <a:off x="1852" y="1836"/>
                <a:ext cx="80"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740" name="Rectangle 503"/>
              <p:cNvSpPr>
                <a:spLocks noChangeArrowheads="1"/>
              </p:cNvSpPr>
              <p:nvPr/>
            </p:nvSpPr>
            <p:spPr bwMode="auto">
              <a:xfrm>
                <a:off x="1892" y="183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741" name="Rectangle 504"/>
              <p:cNvSpPr>
                <a:spLocks noChangeArrowheads="1"/>
              </p:cNvSpPr>
              <p:nvPr/>
            </p:nvSpPr>
            <p:spPr bwMode="auto">
              <a:xfrm>
                <a:off x="1932" y="1836"/>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v</a:t>
                </a:r>
                <a:endParaRPr lang="en-US" altLang="ko-KR">
                  <a:ea typeface="굴림" pitchFamily="50" charset="-127"/>
                </a:endParaRPr>
              </a:p>
            </p:txBody>
          </p:sp>
          <p:sp>
            <p:nvSpPr>
              <p:cNvPr id="14742" name="Rectangle 505"/>
              <p:cNvSpPr>
                <a:spLocks noChangeArrowheads="1"/>
              </p:cNvSpPr>
              <p:nvPr/>
            </p:nvSpPr>
            <p:spPr bwMode="auto">
              <a:xfrm>
                <a:off x="1972" y="183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743" name="Rectangle 506"/>
              <p:cNvSpPr>
                <a:spLocks noChangeArrowheads="1"/>
              </p:cNvSpPr>
              <p:nvPr/>
            </p:nvSpPr>
            <p:spPr bwMode="auto">
              <a:xfrm>
                <a:off x="1988" y="183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744" name="Rectangle 507"/>
              <p:cNvSpPr>
                <a:spLocks noChangeArrowheads="1"/>
              </p:cNvSpPr>
              <p:nvPr/>
            </p:nvSpPr>
            <p:spPr bwMode="auto">
              <a:xfrm>
                <a:off x="2020" y="183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745" name="Rectangle 508"/>
              <p:cNvSpPr>
                <a:spLocks noChangeArrowheads="1"/>
              </p:cNvSpPr>
              <p:nvPr/>
            </p:nvSpPr>
            <p:spPr bwMode="auto">
              <a:xfrm>
                <a:off x="2060" y="183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746" name="Rectangle 509"/>
              <p:cNvSpPr>
                <a:spLocks noChangeArrowheads="1"/>
              </p:cNvSpPr>
              <p:nvPr/>
            </p:nvSpPr>
            <p:spPr bwMode="auto">
              <a:xfrm>
                <a:off x="2100" y="1836"/>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47" name="Rectangle 510"/>
              <p:cNvSpPr>
                <a:spLocks noChangeArrowheads="1"/>
              </p:cNvSpPr>
              <p:nvPr/>
            </p:nvSpPr>
            <p:spPr bwMode="auto">
              <a:xfrm>
                <a:off x="2124" y="1836"/>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748" name="Rectangle 511"/>
              <p:cNvSpPr>
                <a:spLocks noChangeArrowheads="1"/>
              </p:cNvSpPr>
              <p:nvPr/>
            </p:nvSpPr>
            <p:spPr bwMode="auto">
              <a:xfrm>
                <a:off x="2148" y="183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749" name="Rectangle 512"/>
              <p:cNvSpPr>
                <a:spLocks noChangeArrowheads="1"/>
              </p:cNvSpPr>
              <p:nvPr/>
            </p:nvSpPr>
            <p:spPr bwMode="auto">
              <a:xfrm>
                <a:off x="2164" y="183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750" name="Rectangle 513"/>
              <p:cNvSpPr>
                <a:spLocks noChangeArrowheads="1"/>
              </p:cNvSpPr>
              <p:nvPr/>
            </p:nvSpPr>
            <p:spPr bwMode="auto">
              <a:xfrm>
                <a:off x="2196" y="1836"/>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k</a:t>
                </a:r>
                <a:endParaRPr lang="en-US" altLang="ko-KR">
                  <a:ea typeface="굴림" pitchFamily="50" charset="-127"/>
                </a:endParaRPr>
              </a:p>
            </p:txBody>
          </p:sp>
          <p:sp>
            <p:nvSpPr>
              <p:cNvPr id="14751" name="Rectangle 514"/>
              <p:cNvSpPr>
                <a:spLocks noChangeArrowheads="1"/>
              </p:cNvSpPr>
              <p:nvPr/>
            </p:nvSpPr>
            <p:spPr bwMode="auto">
              <a:xfrm>
                <a:off x="2228" y="1836"/>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52" name="Rectangle 515"/>
              <p:cNvSpPr>
                <a:spLocks noChangeArrowheads="1"/>
              </p:cNvSpPr>
              <p:nvPr/>
            </p:nvSpPr>
            <p:spPr bwMode="auto">
              <a:xfrm>
                <a:off x="2252" y="183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753" name="Rectangle 516"/>
              <p:cNvSpPr>
                <a:spLocks noChangeArrowheads="1"/>
              </p:cNvSpPr>
              <p:nvPr/>
            </p:nvSpPr>
            <p:spPr bwMode="auto">
              <a:xfrm>
                <a:off x="2268" y="183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754" name="Rectangle 517"/>
              <p:cNvSpPr>
                <a:spLocks noChangeArrowheads="1"/>
              </p:cNvSpPr>
              <p:nvPr/>
            </p:nvSpPr>
            <p:spPr bwMode="auto">
              <a:xfrm>
                <a:off x="2284" y="183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755" name="Rectangle 518"/>
              <p:cNvSpPr>
                <a:spLocks noChangeArrowheads="1"/>
              </p:cNvSpPr>
              <p:nvPr/>
            </p:nvSpPr>
            <p:spPr bwMode="auto">
              <a:xfrm>
                <a:off x="2316" y="183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756" name="Rectangle 519"/>
              <p:cNvSpPr>
                <a:spLocks noChangeArrowheads="1"/>
              </p:cNvSpPr>
              <p:nvPr/>
            </p:nvSpPr>
            <p:spPr bwMode="auto">
              <a:xfrm>
                <a:off x="1852" y="1916"/>
                <a:ext cx="72"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757" name="Rectangle 520"/>
              <p:cNvSpPr>
                <a:spLocks noChangeArrowheads="1"/>
              </p:cNvSpPr>
              <p:nvPr/>
            </p:nvSpPr>
            <p:spPr bwMode="auto">
              <a:xfrm>
                <a:off x="1892" y="1916"/>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758" name="Rectangle 521"/>
              <p:cNvSpPr>
                <a:spLocks noChangeArrowheads="1"/>
              </p:cNvSpPr>
              <p:nvPr/>
            </p:nvSpPr>
            <p:spPr bwMode="auto">
              <a:xfrm>
                <a:off x="1916" y="191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759" name="Rectangle 522"/>
              <p:cNvSpPr>
                <a:spLocks noChangeArrowheads="1"/>
              </p:cNvSpPr>
              <p:nvPr/>
            </p:nvSpPr>
            <p:spPr bwMode="auto">
              <a:xfrm>
                <a:off x="1956" y="191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j</a:t>
                </a:r>
                <a:endParaRPr lang="en-US" altLang="ko-KR">
                  <a:ea typeface="굴림" pitchFamily="50" charset="-127"/>
                </a:endParaRPr>
              </a:p>
            </p:txBody>
          </p:sp>
          <p:sp>
            <p:nvSpPr>
              <p:cNvPr id="14760" name="Rectangle 523"/>
              <p:cNvSpPr>
                <a:spLocks noChangeArrowheads="1"/>
              </p:cNvSpPr>
              <p:nvPr/>
            </p:nvSpPr>
            <p:spPr bwMode="auto">
              <a:xfrm>
                <a:off x="1972" y="191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761" name="Rectangle 524"/>
              <p:cNvSpPr>
                <a:spLocks noChangeArrowheads="1"/>
              </p:cNvSpPr>
              <p:nvPr/>
            </p:nvSpPr>
            <p:spPr bwMode="auto">
              <a:xfrm>
                <a:off x="2012" y="191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762" name="Rectangle 525"/>
              <p:cNvSpPr>
                <a:spLocks noChangeArrowheads="1"/>
              </p:cNvSpPr>
              <p:nvPr/>
            </p:nvSpPr>
            <p:spPr bwMode="auto">
              <a:xfrm>
                <a:off x="2044" y="191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763" name="Rectangle 526"/>
              <p:cNvSpPr>
                <a:spLocks noChangeArrowheads="1"/>
              </p:cNvSpPr>
              <p:nvPr/>
            </p:nvSpPr>
            <p:spPr bwMode="auto">
              <a:xfrm>
                <a:off x="2076" y="1916"/>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64" name="Rectangle 527"/>
              <p:cNvSpPr>
                <a:spLocks noChangeArrowheads="1"/>
              </p:cNvSpPr>
              <p:nvPr/>
            </p:nvSpPr>
            <p:spPr bwMode="auto">
              <a:xfrm>
                <a:off x="2100" y="191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765" name="Rectangle 528"/>
              <p:cNvSpPr>
                <a:spLocks noChangeArrowheads="1"/>
              </p:cNvSpPr>
              <p:nvPr/>
            </p:nvSpPr>
            <p:spPr bwMode="auto">
              <a:xfrm>
                <a:off x="2140" y="191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766" name="Rectangle 529"/>
              <p:cNvSpPr>
                <a:spLocks noChangeArrowheads="1"/>
              </p:cNvSpPr>
              <p:nvPr/>
            </p:nvSpPr>
            <p:spPr bwMode="auto">
              <a:xfrm>
                <a:off x="2156" y="191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767" name="Rectangle 530"/>
              <p:cNvSpPr>
                <a:spLocks noChangeArrowheads="1"/>
              </p:cNvSpPr>
              <p:nvPr/>
            </p:nvSpPr>
            <p:spPr bwMode="auto">
              <a:xfrm>
                <a:off x="2188" y="191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768" name="Rectangle 531"/>
              <p:cNvSpPr>
                <a:spLocks noChangeArrowheads="1"/>
              </p:cNvSpPr>
              <p:nvPr/>
            </p:nvSpPr>
            <p:spPr bwMode="auto">
              <a:xfrm>
                <a:off x="2228" y="1916"/>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69" name="Rectangle 532"/>
              <p:cNvSpPr>
                <a:spLocks noChangeArrowheads="1"/>
              </p:cNvSpPr>
              <p:nvPr/>
            </p:nvSpPr>
            <p:spPr bwMode="auto">
              <a:xfrm>
                <a:off x="2252" y="191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770" name="Rectangle 533"/>
              <p:cNvSpPr>
                <a:spLocks noChangeArrowheads="1"/>
              </p:cNvSpPr>
              <p:nvPr/>
            </p:nvSpPr>
            <p:spPr bwMode="auto">
              <a:xfrm>
                <a:off x="2268" y="191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771" name="Rectangle 534"/>
              <p:cNvSpPr>
                <a:spLocks noChangeArrowheads="1"/>
              </p:cNvSpPr>
              <p:nvPr/>
            </p:nvSpPr>
            <p:spPr bwMode="auto">
              <a:xfrm>
                <a:off x="2308" y="191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772" name="Rectangle 535"/>
              <p:cNvSpPr>
                <a:spLocks noChangeArrowheads="1"/>
              </p:cNvSpPr>
              <p:nvPr/>
            </p:nvSpPr>
            <p:spPr bwMode="auto">
              <a:xfrm>
                <a:off x="2340" y="191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773" name="Rectangle 536"/>
              <p:cNvSpPr>
                <a:spLocks noChangeArrowheads="1"/>
              </p:cNvSpPr>
              <p:nvPr/>
            </p:nvSpPr>
            <p:spPr bwMode="auto">
              <a:xfrm>
                <a:off x="2356" y="191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774" name="Rectangle 537"/>
              <p:cNvSpPr>
                <a:spLocks noChangeArrowheads="1"/>
              </p:cNvSpPr>
              <p:nvPr/>
            </p:nvSpPr>
            <p:spPr bwMode="auto">
              <a:xfrm>
                <a:off x="2396" y="191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775" name="Rectangle 538"/>
              <p:cNvSpPr>
                <a:spLocks noChangeArrowheads="1"/>
              </p:cNvSpPr>
              <p:nvPr/>
            </p:nvSpPr>
            <p:spPr bwMode="auto">
              <a:xfrm>
                <a:off x="2436" y="191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776" name="Rectangle 539"/>
              <p:cNvSpPr>
                <a:spLocks noChangeArrowheads="1"/>
              </p:cNvSpPr>
              <p:nvPr/>
            </p:nvSpPr>
            <p:spPr bwMode="auto">
              <a:xfrm>
                <a:off x="2452" y="191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777" name="Rectangle 540"/>
              <p:cNvSpPr>
                <a:spLocks noChangeArrowheads="1"/>
              </p:cNvSpPr>
              <p:nvPr/>
            </p:nvSpPr>
            <p:spPr bwMode="auto">
              <a:xfrm>
                <a:off x="2492" y="1916"/>
                <a:ext cx="72"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g</a:t>
                </a:r>
                <a:endParaRPr lang="en-US" altLang="ko-KR">
                  <a:ea typeface="굴림" pitchFamily="50" charset="-127"/>
                </a:endParaRPr>
              </a:p>
            </p:txBody>
          </p:sp>
          <p:sp>
            <p:nvSpPr>
              <p:cNvPr id="14778" name="Rectangle 541"/>
              <p:cNvSpPr>
                <a:spLocks noChangeArrowheads="1"/>
              </p:cNvSpPr>
              <p:nvPr/>
            </p:nvSpPr>
            <p:spPr bwMode="auto">
              <a:xfrm>
                <a:off x="2532" y="1916"/>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79" name="Rectangle 542"/>
              <p:cNvSpPr>
                <a:spLocks noChangeArrowheads="1"/>
              </p:cNvSpPr>
              <p:nvPr/>
            </p:nvSpPr>
            <p:spPr bwMode="auto">
              <a:xfrm>
                <a:off x="1852" y="2004"/>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80" name="Rectangle 543"/>
              <p:cNvSpPr>
                <a:spLocks noChangeArrowheads="1"/>
              </p:cNvSpPr>
              <p:nvPr/>
            </p:nvSpPr>
            <p:spPr bwMode="auto">
              <a:xfrm>
                <a:off x="1876" y="2004"/>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81" name="Rectangle 544"/>
              <p:cNvSpPr>
                <a:spLocks noChangeArrowheads="1"/>
              </p:cNvSpPr>
              <p:nvPr/>
            </p:nvSpPr>
            <p:spPr bwMode="auto">
              <a:xfrm>
                <a:off x="1900" y="2004"/>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782" name="Rectangle 545"/>
              <p:cNvSpPr>
                <a:spLocks noChangeArrowheads="1"/>
              </p:cNvSpPr>
              <p:nvPr/>
            </p:nvSpPr>
            <p:spPr bwMode="auto">
              <a:xfrm>
                <a:off x="1916" y="2004"/>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783" name="Rectangle 546"/>
              <p:cNvSpPr>
                <a:spLocks noChangeArrowheads="1"/>
              </p:cNvSpPr>
              <p:nvPr/>
            </p:nvSpPr>
            <p:spPr bwMode="auto">
              <a:xfrm>
                <a:off x="1948" y="200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784" name="Rectangle 547"/>
              <p:cNvSpPr>
                <a:spLocks noChangeArrowheads="1"/>
              </p:cNvSpPr>
              <p:nvPr/>
            </p:nvSpPr>
            <p:spPr bwMode="auto">
              <a:xfrm>
                <a:off x="1988" y="2004"/>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785" name="Rectangle 548"/>
              <p:cNvSpPr>
                <a:spLocks noChangeArrowheads="1"/>
              </p:cNvSpPr>
              <p:nvPr/>
            </p:nvSpPr>
            <p:spPr bwMode="auto">
              <a:xfrm>
                <a:off x="2012" y="200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786" name="Rectangle 549"/>
              <p:cNvSpPr>
                <a:spLocks noChangeArrowheads="1"/>
              </p:cNvSpPr>
              <p:nvPr/>
            </p:nvSpPr>
            <p:spPr bwMode="auto">
              <a:xfrm>
                <a:off x="2044" y="2004"/>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787" name="Rectangle 550"/>
              <p:cNvSpPr>
                <a:spLocks noChangeArrowheads="1"/>
              </p:cNvSpPr>
              <p:nvPr/>
            </p:nvSpPr>
            <p:spPr bwMode="auto">
              <a:xfrm>
                <a:off x="2076" y="2004"/>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788" name="Rectangle 551"/>
              <p:cNvSpPr>
                <a:spLocks noChangeArrowheads="1"/>
              </p:cNvSpPr>
              <p:nvPr/>
            </p:nvSpPr>
            <p:spPr bwMode="auto">
              <a:xfrm>
                <a:off x="2092" y="200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789" name="Rectangle 552"/>
              <p:cNvSpPr>
                <a:spLocks noChangeArrowheads="1"/>
              </p:cNvSpPr>
              <p:nvPr/>
            </p:nvSpPr>
            <p:spPr bwMode="auto">
              <a:xfrm>
                <a:off x="2132" y="200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790" name="Rectangle 553"/>
              <p:cNvSpPr>
                <a:spLocks noChangeArrowheads="1"/>
              </p:cNvSpPr>
              <p:nvPr/>
            </p:nvSpPr>
            <p:spPr bwMode="auto">
              <a:xfrm>
                <a:off x="2172" y="2004"/>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91" name="Rectangle 554"/>
              <p:cNvSpPr>
                <a:spLocks noChangeArrowheads="1"/>
              </p:cNvSpPr>
              <p:nvPr/>
            </p:nvSpPr>
            <p:spPr bwMode="auto">
              <a:xfrm>
                <a:off x="2196" y="200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792" name="Rectangle 555"/>
              <p:cNvSpPr>
                <a:spLocks noChangeArrowheads="1"/>
              </p:cNvSpPr>
              <p:nvPr/>
            </p:nvSpPr>
            <p:spPr bwMode="auto">
              <a:xfrm>
                <a:off x="2236" y="2004"/>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793" name="Rectangle 556"/>
              <p:cNvSpPr>
                <a:spLocks noChangeArrowheads="1"/>
              </p:cNvSpPr>
              <p:nvPr/>
            </p:nvSpPr>
            <p:spPr bwMode="auto">
              <a:xfrm>
                <a:off x="2252" y="200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794" name="Rectangle 557"/>
              <p:cNvSpPr>
                <a:spLocks noChangeArrowheads="1"/>
              </p:cNvSpPr>
              <p:nvPr/>
            </p:nvSpPr>
            <p:spPr bwMode="auto">
              <a:xfrm>
                <a:off x="2284" y="200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795" name="Rectangle 558"/>
              <p:cNvSpPr>
                <a:spLocks noChangeArrowheads="1"/>
              </p:cNvSpPr>
              <p:nvPr/>
            </p:nvSpPr>
            <p:spPr bwMode="auto">
              <a:xfrm>
                <a:off x="2324" y="2004"/>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96" name="Rectangle 559"/>
              <p:cNvSpPr>
                <a:spLocks noChangeArrowheads="1"/>
              </p:cNvSpPr>
              <p:nvPr/>
            </p:nvSpPr>
            <p:spPr bwMode="auto">
              <a:xfrm>
                <a:off x="1852" y="2092"/>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97" name="Rectangle 560"/>
              <p:cNvSpPr>
                <a:spLocks noChangeArrowheads="1"/>
              </p:cNvSpPr>
              <p:nvPr/>
            </p:nvSpPr>
            <p:spPr bwMode="auto">
              <a:xfrm>
                <a:off x="1876" y="2092"/>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798" name="Rectangle 561"/>
              <p:cNvSpPr>
                <a:spLocks noChangeArrowheads="1"/>
              </p:cNvSpPr>
              <p:nvPr/>
            </p:nvSpPr>
            <p:spPr bwMode="auto">
              <a:xfrm>
                <a:off x="1900" y="209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799" name="Rectangle 562"/>
              <p:cNvSpPr>
                <a:spLocks noChangeArrowheads="1"/>
              </p:cNvSpPr>
              <p:nvPr/>
            </p:nvSpPr>
            <p:spPr bwMode="auto">
              <a:xfrm>
                <a:off x="1932" y="209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800" name="Rectangle 563"/>
              <p:cNvSpPr>
                <a:spLocks noChangeArrowheads="1"/>
              </p:cNvSpPr>
              <p:nvPr/>
            </p:nvSpPr>
            <p:spPr bwMode="auto">
              <a:xfrm>
                <a:off x="1972" y="209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801" name="Rectangle 564"/>
              <p:cNvSpPr>
                <a:spLocks noChangeArrowheads="1"/>
              </p:cNvSpPr>
              <p:nvPr/>
            </p:nvSpPr>
            <p:spPr bwMode="auto">
              <a:xfrm>
                <a:off x="2004" y="209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802" name="Rectangle 565"/>
              <p:cNvSpPr>
                <a:spLocks noChangeArrowheads="1"/>
              </p:cNvSpPr>
              <p:nvPr/>
            </p:nvSpPr>
            <p:spPr bwMode="auto">
              <a:xfrm>
                <a:off x="2044" y="2092"/>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803" name="Rectangle 566"/>
              <p:cNvSpPr>
                <a:spLocks noChangeArrowheads="1"/>
              </p:cNvSpPr>
              <p:nvPr/>
            </p:nvSpPr>
            <p:spPr bwMode="auto">
              <a:xfrm>
                <a:off x="2076" y="209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804" name="Rectangle 567"/>
              <p:cNvSpPr>
                <a:spLocks noChangeArrowheads="1"/>
              </p:cNvSpPr>
              <p:nvPr/>
            </p:nvSpPr>
            <p:spPr bwMode="auto">
              <a:xfrm>
                <a:off x="2116" y="209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805" name="Rectangle 568"/>
              <p:cNvSpPr>
                <a:spLocks noChangeArrowheads="1"/>
              </p:cNvSpPr>
              <p:nvPr/>
            </p:nvSpPr>
            <p:spPr bwMode="auto">
              <a:xfrm>
                <a:off x="2156" y="2092"/>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806" name="Rectangle 569"/>
              <p:cNvSpPr>
                <a:spLocks noChangeArrowheads="1"/>
              </p:cNvSpPr>
              <p:nvPr/>
            </p:nvSpPr>
            <p:spPr bwMode="auto">
              <a:xfrm>
                <a:off x="2164" y="2092"/>
                <a:ext cx="72"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w</a:t>
                </a:r>
                <a:endParaRPr lang="en-US" altLang="ko-KR">
                  <a:ea typeface="굴림" pitchFamily="50" charset="-127"/>
                </a:endParaRPr>
              </a:p>
            </p:txBody>
          </p:sp>
          <p:sp>
            <p:nvSpPr>
              <p:cNvPr id="14807" name="Rectangle 570"/>
              <p:cNvSpPr>
                <a:spLocks noChangeArrowheads="1"/>
              </p:cNvSpPr>
              <p:nvPr/>
            </p:nvSpPr>
            <p:spPr bwMode="auto">
              <a:xfrm>
                <a:off x="2212" y="209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808" name="Rectangle 571"/>
              <p:cNvSpPr>
                <a:spLocks noChangeArrowheads="1"/>
              </p:cNvSpPr>
              <p:nvPr/>
            </p:nvSpPr>
            <p:spPr bwMode="auto">
              <a:xfrm>
                <a:off x="2252" y="2092"/>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809" name="Rectangle 572"/>
              <p:cNvSpPr>
                <a:spLocks noChangeArrowheads="1"/>
              </p:cNvSpPr>
              <p:nvPr/>
            </p:nvSpPr>
            <p:spPr bwMode="auto">
              <a:xfrm>
                <a:off x="2276" y="2092"/>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k</a:t>
                </a:r>
                <a:endParaRPr lang="en-US" altLang="ko-KR">
                  <a:ea typeface="굴림" pitchFamily="50" charset="-127"/>
                </a:endParaRPr>
              </a:p>
            </p:txBody>
          </p:sp>
          <p:sp>
            <p:nvSpPr>
              <p:cNvPr id="14810" name="Rectangle 573"/>
              <p:cNvSpPr>
                <a:spLocks noChangeArrowheads="1"/>
              </p:cNvSpPr>
              <p:nvPr/>
            </p:nvSpPr>
            <p:spPr bwMode="auto">
              <a:xfrm>
                <a:off x="2308" y="2092"/>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f</a:t>
                </a:r>
                <a:endParaRPr lang="en-US" altLang="ko-KR">
                  <a:ea typeface="굴림" pitchFamily="50" charset="-127"/>
                </a:endParaRPr>
              </a:p>
            </p:txBody>
          </p:sp>
          <p:sp>
            <p:nvSpPr>
              <p:cNvPr id="14811" name="Rectangle 574"/>
              <p:cNvSpPr>
                <a:spLocks noChangeArrowheads="1"/>
              </p:cNvSpPr>
              <p:nvPr/>
            </p:nvSpPr>
            <p:spPr bwMode="auto">
              <a:xfrm>
                <a:off x="2332" y="2092"/>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812" name="Rectangle 575"/>
              <p:cNvSpPr>
                <a:spLocks noChangeArrowheads="1"/>
              </p:cNvSpPr>
              <p:nvPr/>
            </p:nvSpPr>
            <p:spPr bwMode="auto">
              <a:xfrm>
                <a:off x="2348" y="209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813" name="Rectangle 576"/>
              <p:cNvSpPr>
                <a:spLocks noChangeArrowheads="1"/>
              </p:cNvSpPr>
              <p:nvPr/>
            </p:nvSpPr>
            <p:spPr bwMode="auto">
              <a:xfrm>
                <a:off x="2388" y="2092"/>
                <a:ext cx="72"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w</a:t>
                </a:r>
                <a:endParaRPr lang="en-US" altLang="ko-KR">
                  <a:ea typeface="굴림" pitchFamily="50" charset="-127"/>
                </a:endParaRPr>
              </a:p>
            </p:txBody>
          </p:sp>
          <p:sp>
            <p:nvSpPr>
              <p:cNvPr id="14814" name="Rectangle 577"/>
              <p:cNvSpPr>
                <a:spLocks noChangeArrowheads="1"/>
              </p:cNvSpPr>
              <p:nvPr/>
            </p:nvSpPr>
            <p:spPr bwMode="auto">
              <a:xfrm>
                <a:off x="2436" y="209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815" name="Rectangle 578"/>
              <p:cNvSpPr>
                <a:spLocks noChangeArrowheads="1"/>
              </p:cNvSpPr>
              <p:nvPr/>
            </p:nvSpPr>
            <p:spPr bwMode="auto">
              <a:xfrm>
                <a:off x="2468" y="2092"/>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816" name="Rectangle 579"/>
              <p:cNvSpPr>
                <a:spLocks noChangeArrowheads="1"/>
              </p:cNvSpPr>
              <p:nvPr/>
            </p:nvSpPr>
            <p:spPr bwMode="auto">
              <a:xfrm>
                <a:off x="1852" y="2172"/>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817" name="Rectangle 580"/>
              <p:cNvSpPr>
                <a:spLocks noChangeArrowheads="1"/>
              </p:cNvSpPr>
              <p:nvPr/>
            </p:nvSpPr>
            <p:spPr bwMode="auto">
              <a:xfrm>
                <a:off x="1876" y="2172"/>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818" name="Rectangle 581"/>
              <p:cNvSpPr>
                <a:spLocks noChangeArrowheads="1"/>
              </p:cNvSpPr>
              <p:nvPr/>
            </p:nvSpPr>
            <p:spPr bwMode="auto">
              <a:xfrm>
                <a:off x="1900" y="2172"/>
                <a:ext cx="80"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819" name="Rectangle 582"/>
              <p:cNvSpPr>
                <a:spLocks noChangeArrowheads="1"/>
              </p:cNvSpPr>
              <p:nvPr/>
            </p:nvSpPr>
            <p:spPr bwMode="auto">
              <a:xfrm>
                <a:off x="1956" y="2172"/>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820" name="Rectangle 583"/>
              <p:cNvSpPr>
                <a:spLocks noChangeArrowheads="1"/>
              </p:cNvSpPr>
              <p:nvPr/>
            </p:nvSpPr>
            <p:spPr bwMode="auto">
              <a:xfrm>
                <a:off x="1972" y="2172"/>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821" name="Rectangle 584"/>
              <p:cNvSpPr>
                <a:spLocks noChangeArrowheads="1"/>
              </p:cNvSpPr>
              <p:nvPr/>
            </p:nvSpPr>
            <p:spPr bwMode="auto">
              <a:xfrm>
                <a:off x="1988" y="217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822" name="Rectangle 585"/>
              <p:cNvSpPr>
                <a:spLocks noChangeArrowheads="1"/>
              </p:cNvSpPr>
              <p:nvPr/>
            </p:nvSpPr>
            <p:spPr bwMode="auto">
              <a:xfrm>
                <a:off x="2028" y="217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823" name="Rectangle 586"/>
              <p:cNvSpPr>
                <a:spLocks noChangeArrowheads="1"/>
              </p:cNvSpPr>
              <p:nvPr/>
            </p:nvSpPr>
            <p:spPr bwMode="auto">
              <a:xfrm>
                <a:off x="2060" y="2172"/>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824" name="Rectangle 587"/>
              <p:cNvSpPr>
                <a:spLocks noChangeArrowheads="1"/>
              </p:cNvSpPr>
              <p:nvPr/>
            </p:nvSpPr>
            <p:spPr bwMode="auto">
              <a:xfrm>
                <a:off x="2092" y="217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825" name="Rectangle 588"/>
              <p:cNvSpPr>
                <a:spLocks noChangeArrowheads="1"/>
              </p:cNvSpPr>
              <p:nvPr/>
            </p:nvSpPr>
            <p:spPr bwMode="auto">
              <a:xfrm>
                <a:off x="2132" y="217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826" name="Rectangle 589"/>
              <p:cNvSpPr>
                <a:spLocks noChangeArrowheads="1"/>
              </p:cNvSpPr>
              <p:nvPr/>
            </p:nvSpPr>
            <p:spPr bwMode="auto">
              <a:xfrm>
                <a:off x="2172" y="217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827" name="Rectangle 590"/>
              <p:cNvSpPr>
                <a:spLocks noChangeArrowheads="1"/>
              </p:cNvSpPr>
              <p:nvPr/>
            </p:nvSpPr>
            <p:spPr bwMode="auto">
              <a:xfrm>
                <a:off x="2212" y="217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828" name="Rectangle 591"/>
              <p:cNvSpPr>
                <a:spLocks noChangeArrowheads="1"/>
              </p:cNvSpPr>
              <p:nvPr/>
            </p:nvSpPr>
            <p:spPr bwMode="auto">
              <a:xfrm>
                <a:off x="2244" y="2172"/>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829" name="Rectangle 592"/>
              <p:cNvSpPr>
                <a:spLocks noChangeArrowheads="1"/>
              </p:cNvSpPr>
              <p:nvPr/>
            </p:nvSpPr>
            <p:spPr bwMode="auto">
              <a:xfrm>
                <a:off x="1852" y="2260"/>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830" name="Rectangle 593"/>
              <p:cNvSpPr>
                <a:spLocks noChangeArrowheads="1"/>
              </p:cNvSpPr>
              <p:nvPr/>
            </p:nvSpPr>
            <p:spPr bwMode="auto">
              <a:xfrm>
                <a:off x="1876" y="2260"/>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831" name="Rectangle 594"/>
              <p:cNvSpPr>
                <a:spLocks noChangeArrowheads="1"/>
              </p:cNvSpPr>
              <p:nvPr/>
            </p:nvSpPr>
            <p:spPr bwMode="auto">
              <a:xfrm>
                <a:off x="1900" y="226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832" name="Rectangle 595"/>
              <p:cNvSpPr>
                <a:spLocks noChangeArrowheads="1"/>
              </p:cNvSpPr>
              <p:nvPr/>
            </p:nvSpPr>
            <p:spPr bwMode="auto">
              <a:xfrm>
                <a:off x="1932" y="226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833" name="Rectangle 596"/>
              <p:cNvSpPr>
                <a:spLocks noChangeArrowheads="1"/>
              </p:cNvSpPr>
              <p:nvPr/>
            </p:nvSpPr>
            <p:spPr bwMode="auto">
              <a:xfrm>
                <a:off x="1972" y="226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834" name="Rectangle 597"/>
              <p:cNvSpPr>
                <a:spLocks noChangeArrowheads="1"/>
              </p:cNvSpPr>
              <p:nvPr/>
            </p:nvSpPr>
            <p:spPr bwMode="auto">
              <a:xfrm>
                <a:off x="2004" y="226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h</a:t>
                </a:r>
                <a:endParaRPr lang="en-US" altLang="ko-KR">
                  <a:ea typeface="굴림" pitchFamily="50" charset="-127"/>
                </a:endParaRPr>
              </a:p>
            </p:txBody>
          </p:sp>
          <p:sp>
            <p:nvSpPr>
              <p:cNvPr id="14835" name="Rectangle 598"/>
              <p:cNvSpPr>
                <a:spLocks noChangeArrowheads="1"/>
              </p:cNvSpPr>
              <p:nvPr/>
            </p:nvSpPr>
            <p:spPr bwMode="auto">
              <a:xfrm>
                <a:off x="2044" y="226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836" name="Rectangle 599"/>
              <p:cNvSpPr>
                <a:spLocks noChangeArrowheads="1"/>
              </p:cNvSpPr>
              <p:nvPr/>
            </p:nvSpPr>
            <p:spPr bwMode="auto">
              <a:xfrm>
                <a:off x="2084" y="226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837" name="Rectangle 600"/>
              <p:cNvSpPr>
                <a:spLocks noChangeArrowheads="1"/>
              </p:cNvSpPr>
              <p:nvPr/>
            </p:nvSpPr>
            <p:spPr bwMode="auto">
              <a:xfrm>
                <a:off x="2100" y="226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838" name="Rectangle 601"/>
              <p:cNvSpPr>
                <a:spLocks noChangeArrowheads="1"/>
              </p:cNvSpPr>
              <p:nvPr/>
            </p:nvSpPr>
            <p:spPr bwMode="auto">
              <a:xfrm>
                <a:off x="2132" y="226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839" name="Rectangle 602"/>
              <p:cNvSpPr>
                <a:spLocks noChangeArrowheads="1"/>
              </p:cNvSpPr>
              <p:nvPr/>
            </p:nvSpPr>
            <p:spPr bwMode="auto">
              <a:xfrm>
                <a:off x="2164" y="226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840" name="Rectangle 603"/>
              <p:cNvSpPr>
                <a:spLocks noChangeArrowheads="1"/>
              </p:cNvSpPr>
              <p:nvPr/>
            </p:nvSpPr>
            <p:spPr bwMode="auto">
              <a:xfrm>
                <a:off x="2180" y="2260"/>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841" name="Rectangle 604"/>
              <p:cNvSpPr>
                <a:spLocks noChangeArrowheads="1"/>
              </p:cNvSpPr>
              <p:nvPr/>
            </p:nvSpPr>
            <p:spPr bwMode="auto">
              <a:xfrm>
                <a:off x="2204" y="2260"/>
                <a:ext cx="72"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w</a:t>
                </a:r>
                <a:endParaRPr lang="en-US" altLang="ko-KR">
                  <a:ea typeface="굴림" pitchFamily="50" charset="-127"/>
                </a:endParaRPr>
              </a:p>
            </p:txBody>
          </p:sp>
          <p:sp>
            <p:nvSpPr>
              <p:cNvPr id="14842" name="Rectangle 605"/>
              <p:cNvSpPr>
                <a:spLocks noChangeArrowheads="1"/>
              </p:cNvSpPr>
              <p:nvPr/>
            </p:nvSpPr>
            <p:spPr bwMode="auto">
              <a:xfrm>
                <a:off x="2252" y="226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843" name="Rectangle 606"/>
              <p:cNvSpPr>
                <a:spLocks noChangeArrowheads="1"/>
              </p:cNvSpPr>
              <p:nvPr/>
            </p:nvSpPr>
            <p:spPr bwMode="auto">
              <a:xfrm>
                <a:off x="2292" y="2260"/>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844" name="Rectangle 607"/>
              <p:cNvSpPr>
                <a:spLocks noChangeArrowheads="1"/>
              </p:cNvSpPr>
              <p:nvPr/>
            </p:nvSpPr>
            <p:spPr bwMode="auto">
              <a:xfrm>
                <a:off x="2316" y="2260"/>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k</a:t>
                </a:r>
                <a:endParaRPr lang="en-US" altLang="ko-KR">
                  <a:ea typeface="굴림" pitchFamily="50" charset="-127"/>
                </a:endParaRPr>
              </a:p>
            </p:txBody>
          </p:sp>
        </p:grpSp>
        <p:grpSp>
          <p:nvGrpSpPr>
            <p:cNvPr id="14346" name="Group 809"/>
            <p:cNvGrpSpPr>
              <a:grpSpLocks/>
            </p:cNvGrpSpPr>
            <p:nvPr/>
          </p:nvGrpSpPr>
          <p:grpSpPr bwMode="auto">
            <a:xfrm>
              <a:off x="1852" y="1252"/>
              <a:ext cx="2024" cy="1192"/>
              <a:chOff x="1852" y="1252"/>
              <a:chExt cx="2024" cy="1192"/>
            </a:xfrm>
          </p:grpSpPr>
          <p:sp>
            <p:nvSpPr>
              <p:cNvPr id="14445" name="Rectangle 609"/>
              <p:cNvSpPr>
                <a:spLocks noChangeArrowheads="1"/>
              </p:cNvSpPr>
              <p:nvPr/>
            </p:nvSpPr>
            <p:spPr bwMode="auto">
              <a:xfrm>
                <a:off x="2348" y="2260"/>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446" name="Rectangle 610"/>
              <p:cNvSpPr>
                <a:spLocks noChangeArrowheads="1"/>
              </p:cNvSpPr>
              <p:nvPr/>
            </p:nvSpPr>
            <p:spPr bwMode="auto">
              <a:xfrm>
                <a:off x="2372" y="226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447" name="Rectangle 611"/>
              <p:cNvSpPr>
                <a:spLocks noChangeArrowheads="1"/>
              </p:cNvSpPr>
              <p:nvPr/>
            </p:nvSpPr>
            <p:spPr bwMode="auto">
              <a:xfrm>
                <a:off x="2412" y="2260"/>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448" name="Rectangle 612"/>
              <p:cNvSpPr>
                <a:spLocks noChangeArrowheads="1"/>
              </p:cNvSpPr>
              <p:nvPr/>
            </p:nvSpPr>
            <p:spPr bwMode="auto">
              <a:xfrm>
                <a:off x="2436" y="226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449" name="Rectangle 613"/>
              <p:cNvSpPr>
                <a:spLocks noChangeArrowheads="1"/>
              </p:cNvSpPr>
              <p:nvPr/>
            </p:nvSpPr>
            <p:spPr bwMode="auto">
              <a:xfrm>
                <a:off x="2476" y="226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450" name="Rectangle 614"/>
              <p:cNvSpPr>
                <a:spLocks noChangeArrowheads="1"/>
              </p:cNvSpPr>
              <p:nvPr/>
            </p:nvSpPr>
            <p:spPr bwMode="auto">
              <a:xfrm>
                <a:off x="2516" y="226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451" name="Rectangle 615"/>
              <p:cNvSpPr>
                <a:spLocks noChangeArrowheads="1"/>
              </p:cNvSpPr>
              <p:nvPr/>
            </p:nvSpPr>
            <p:spPr bwMode="auto">
              <a:xfrm>
                <a:off x="2556" y="226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452" name="Rectangle 616"/>
              <p:cNvSpPr>
                <a:spLocks noChangeArrowheads="1"/>
              </p:cNvSpPr>
              <p:nvPr/>
            </p:nvSpPr>
            <p:spPr bwMode="auto">
              <a:xfrm>
                <a:off x="2588" y="226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453" name="Rectangle 617"/>
              <p:cNvSpPr>
                <a:spLocks noChangeArrowheads="1"/>
              </p:cNvSpPr>
              <p:nvPr/>
            </p:nvSpPr>
            <p:spPr bwMode="auto">
              <a:xfrm>
                <a:off x="2620" y="226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454" name="Rectangle 618"/>
              <p:cNvSpPr>
                <a:spLocks noChangeArrowheads="1"/>
              </p:cNvSpPr>
              <p:nvPr/>
            </p:nvSpPr>
            <p:spPr bwMode="auto">
              <a:xfrm>
                <a:off x="2652" y="2260"/>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455" name="Rectangle 619"/>
              <p:cNvSpPr>
                <a:spLocks noChangeArrowheads="1"/>
              </p:cNvSpPr>
              <p:nvPr/>
            </p:nvSpPr>
            <p:spPr bwMode="auto">
              <a:xfrm>
                <a:off x="1852" y="2348"/>
                <a:ext cx="72"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456" name="Rectangle 620"/>
              <p:cNvSpPr>
                <a:spLocks noChangeArrowheads="1"/>
              </p:cNvSpPr>
              <p:nvPr/>
            </p:nvSpPr>
            <p:spPr bwMode="auto">
              <a:xfrm>
                <a:off x="1892" y="2348"/>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457" name="Rectangle 621"/>
              <p:cNvSpPr>
                <a:spLocks noChangeArrowheads="1"/>
              </p:cNvSpPr>
              <p:nvPr/>
            </p:nvSpPr>
            <p:spPr bwMode="auto">
              <a:xfrm>
                <a:off x="1916" y="234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458" name="Rectangle 622"/>
              <p:cNvSpPr>
                <a:spLocks noChangeArrowheads="1"/>
              </p:cNvSpPr>
              <p:nvPr/>
            </p:nvSpPr>
            <p:spPr bwMode="auto">
              <a:xfrm>
                <a:off x="1956" y="234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459" name="Rectangle 623"/>
              <p:cNvSpPr>
                <a:spLocks noChangeArrowheads="1"/>
              </p:cNvSpPr>
              <p:nvPr/>
            </p:nvSpPr>
            <p:spPr bwMode="auto">
              <a:xfrm>
                <a:off x="1972" y="234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460" name="Rectangle 624"/>
              <p:cNvSpPr>
                <a:spLocks noChangeArrowheads="1"/>
              </p:cNvSpPr>
              <p:nvPr/>
            </p:nvSpPr>
            <p:spPr bwMode="auto">
              <a:xfrm>
                <a:off x="1988" y="2348"/>
                <a:ext cx="80"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461" name="Rectangle 625"/>
              <p:cNvSpPr>
                <a:spLocks noChangeArrowheads="1"/>
              </p:cNvSpPr>
              <p:nvPr/>
            </p:nvSpPr>
            <p:spPr bwMode="auto">
              <a:xfrm>
                <a:off x="2044" y="234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462" name="Rectangle 626"/>
              <p:cNvSpPr>
                <a:spLocks noChangeArrowheads="1"/>
              </p:cNvSpPr>
              <p:nvPr/>
            </p:nvSpPr>
            <p:spPr bwMode="auto">
              <a:xfrm>
                <a:off x="2060" y="234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463" name="Rectangle 627"/>
              <p:cNvSpPr>
                <a:spLocks noChangeArrowheads="1"/>
              </p:cNvSpPr>
              <p:nvPr/>
            </p:nvSpPr>
            <p:spPr bwMode="auto">
              <a:xfrm>
                <a:off x="2100" y="234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464" name="Rectangle 628"/>
              <p:cNvSpPr>
                <a:spLocks noChangeArrowheads="1"/>
              </p:cNvSpPr>
              <p:nvPr/>
            </p:nvSpPr>
            <p:spPr bwMode="auto">
              <a:xfrm>
                <a:off x="2132" y="2348"/>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465" name="Rectangle 629"/>
              <p:cNvSpPr>
                <a:spLocks noChangeArrowheads="1"/>
              </p:cNvSpPr>
              <p:nvPr/>
            </p:nvSpPr>
            <p:spPr bwMode="auto">
              <a:xfrm>
                <a:off x="2156" y="2348"/>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y</a:t>
                </a:r>
                <a:endParaRPr lang="en-US" altLang="ko-KR">
                  <a:ea typeface="굴림" pitchFamily="50" charset="-127"/>
                </a:endParaRPr>
              </a:p>
            </p:txBody>
          </p:sp>
          <p:sp>
            <p:nvSpPr>
              <p:cNvPr id="14466" name="Rectangle 630"/>
              <p:cNvSpPr>
                <a:spLocks noChangeArrowheads="1"/>
              </p:cNvSpPr>
              <p:nvPr/>
            </p:nvSpPr>
            <p:spPr bwMode="auto">
              <a:xfrm>
                <a:off x="2196" y="2348"/>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467" name="Rectangle 631"/>
              <p:cNvSpPr>
                <a:spLocks noChangeArrowheads="1"/>
              </p:cNvSpPr>
              <p:nvPr/>
            </p:nvSpPr>
            <p:spPr bwMode="auto">
              <a:xfrm>
                <a:off x="2220" y="234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468" name="Rectangle 632"/>
              <p:cNvSpPr>
                <a:spLocks noChangeArrowheads="1"/>
              </p:cNvSpPr>
              <p:nvPr/>
            </p:nvSpPr>
            <p:spPr bwMode="auto">
              <a:xfrm>
                <a:off x="2260" y="234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469" name="Rectangle 633"/>
              <p:cNvSpPr>
                <a:spLocks noChangeArrowheads="1"/>
              </p:cNvSpPr>
              <p:nvPr/>
            </p:nvSpPr>
            <p:spPr bwMode="auto">
              <a:xfrm>
                <a:off x="2292" y="234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470" name="Rectangle 634"/>
              <p:cNvSpPr>
                <a:spLocks noChangeArrowheads="1"/>
              </p:cNvSpPr>
              <p:nvPr/>
            </p:nvSpPr>
            <p:spPr bwMode="auto">
              <a:xfrm>
                <a:off x="2332" y="2348"/>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471" name="Rectangle 635"/>
              <p:cNvSpPr>
                <a:spLocks noChangeArrowheads="1"/>
              </p:cNvSpPr>
              <p:nvPr/>
            </p:nvSpPr>
            <p:spPr bwMode="auto">
              <a:xfrm>
                <a:off x="2356" y="2348"/>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472" name="Rectangle 636"/>
              <p:cNvSpPr>
                <a:spLocks noChangeArrowheads="1"/>
              </p:cNvSpPr>
              <p:nvPr/>
            </p:nvSpPr>
            <p:spPr bwMode="auto">
              <a:xfrm>
                <a:off x="2380" y="2348"/>
                <a:ext cx="80"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473" name="Rectangle 637"/>
              <p:cNvSpPr>
                <a:spLocks noChangeArrowheads="1"/>
              </p:cNvSpPr>
              <p:nvPr/>
            </p:nvSpPr>
            <p:spPr bwMode="auto">
              <a:xfrm>
                <a:off x="2436" y="234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474" name="Rectangle 638"/>
              <p:cNvSpPr>
                <a:spLocks noChangeArrowheads="1"/>
              </p:cNvSpPr>
              <p:nvPr/>
            </p:nvSpPr>
            <p:spPr bwMode="auto">
              <a:xfrm>
                <a:off x="2468" y="234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475" name="Rectangle 639"/>
              <p:cNvSpPr>
                <a:spLocks noChangeArrowheads="1"/>
              </p:cNvSpPr>
              <p:nvPr/>
            </p:nvSpPr>
            <p:spPr bwMode="auto">
              <a:xfrm>
                <a:off x="2508" y="234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476" name="Rectangle 640"/>
              <p:cNvSpPr>
                <a:spLocks noChangeArrowheads="1"/>
              </p:cNvSpPr>
              <p:nvPr/>
            </p:nvSpPr>
            <p:spPr bwMode="auto">
              <a:xfrm>
                <a:off x="2548" y="234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477" name="Rectangle 641"/>
              <p:cNvSpPr>
                <a:spLocks noChangeArrowheads="1"/>
              </p:cNvSpPr>
              <p:nvPr/>
            </p:nvSpPr>
            <p:spPr bwMode="auto">
              <a:xfrm>
                <a:off x="2580" y="234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478" name="Rectangle 642"/>
              <p:cNvSpPr>
                <a:spLocks noChangeArrowheads="1"/>
              </p:cNvSpPr>
              <p:nvPr/>
            </p:nvSpPr>
            <p:spPr bwMode="auto">
              <a:xfrm>
                <a:off x="3052" y="1252"/>
                <a:ext cx="80"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479" name="Rectangle 643"/>
              <p:cNvSpPr>
                <a:spLocks noChangeArrowheads="1"/>
              </p:cNvSpPr>
              <p:nvPr/>
            </p:nvSpPr>
            <p:spPr bwMode="auto">
              <a:xfrm>
                <a:off x="3100" y="125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480" name="Rectangle 644"/>
              <p:cNvSpPr>
                <a:spLocks noChangeArrowheads="1"/>
              </p:cNvSpPr>
              <p:nvPr/>
            </p:nvSpPr>
            <p:spPr bwMode="auto">
              <a:xfrm>
                <a:off x="3140" y="125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481" name="Rectangle 645"/>
              <p:cNvSpPr>
                <a:spLocks noChangeArrowheads="1"/>
              </p:cNvSpPr>
              <p:nvPr/>
            </p:nvSpPr>
            <p:spPr bwMode="auto">
              <a:xfrm>
                <a:off x="3172" y="1252"/>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482" name="Rectangle 646"/>
              <p:cNvSpPr>
                <a:spLocks noChangeArrowheads="1"/>
              </p:cNvSpPr>
              <p:nvPr/>
            </p:nvSpPr>
            <p:spPr bwMode="auto">
              <a:xfrm>
                <a:off x="3188" y="1252"/>
                <a:ext cx="72"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g</a:t>
                </a:r>
                <a:endParaRPr lang="en-US" altLang="ko-KR">
                  <a:ea typeface="굴림" pitchFamily="50" charset="-127"/>
                </a:endParaRPr>
              </a:p>
            </p:txBody>
          </p:sp>
          <p:sp>
            <p:nvSpPr>
              <p:cNvPr id="14483" name="Rectangle 647"/>
              <p:cNvSpPr>
                <a:spLocks noChangeArrowheads="1"/>
              </p:cNvSpPr>
              <p:nvPr/>
            </p:nvSpPr>
            <p:spPr bwMode="auto">
              <a:xfrm>
                <a:off x="3228" y="125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484" name="Rectangle 648"/>
              <p:cNvSpPr>
                <a:spLocks noChangeArrowheads="1"/>
              </p:cNvSpPr>
              <p:nvPr/>
            </p:nvSpPr>
            <p:spPr bwMode="auto">
              <a:xfrm>
                <a:off x="3268" y="1252"/>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485" name="Rectangle 649"/>
              <p:cNvSpPr>
                <a:spLocks noChangeArrowheads="1"/>
              </p:cNvSpPr>
              <p:nvPr/>
            </p:nvSpPr>
            <p:spPr bwMode="auto">
              <a:xfrm>
                <a:off x="3292" y="1252"/>
                <a:ext cx="80"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486" name="Rectangle 650"/>
              <p:cNvSpPr>
                <a:spLocks noChangeArrowheads="1"/>
              </p:cNvSpPr>
              <p:nvPr/>
            </p:nvSpPr>
            <p:spPr bwMode="auto">
              <a:xfrm>
                <a:off x="3348" y="125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487" name="Rectangle 651"/>
              <p:cNvSpPr>
                <a:spLocks noChangeArrowheads="1"/>
              </p:cNvSpPr>
              <p:nvPr/>
            </p:nvSpPr>
            <p:spPr bwMode="auto">
              <a:xfrm>
                <a:off x="3388" y="125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488" name="Rectangle 652"/>
              <p:cNvSpPr>
                <a:spLocks noChangeArrowheads="1"/>
              </p:cNvSpPr>
              <p:nvPr/>
            </p:nvSpPr>
            <p:spPr bwMode="auto">
              <a:xfrm>
                <a:off x="3428" y="125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489" name="Rectangle 653"/>
              <p:cNvSpPr>
                <a:spLocks noChangeArrowheads="1"/>
              </p:cNvSpPr>
              <p:nvPr/>
            </p:nvSpPr>
            <p:spPr bwMode="auto">
              <a:xfrm>
                <a:off x="3468" y="1252"/>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490" name="Rectangle 654"/>
              <p:cNvSpPr>
                <a:spLocks noChangeArrowheads="1"/>
              </p:cNvSpPr>
              <p:nvPr/>
            </p:nvSpPr>
            <p:spPr bwMode="auto">
              <a:xfrm>
                <a:off x="3052" y="1340"/>
                <a:ext cx="72"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491" name="Rectangle 655"/>
              <p:cNvSpPr>
                <a:spLocks noChangeArrowheads="1"/>
              </p:cNvSpPr>
              <p:nvPr/>
            </p:nvSpPr>
            <p:spPr bwMode="auto">
              <a:xfrm>
                <a:off x="3092" y="134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492" name="Rectangle 656"/>
              <p:cNvSpPr>
                <a:spLocks noChangeArrowheads="1"/>
              </p:cNvSpPr>
              <p:nvPr/>
            </p:nvSpPr>
            <p:spPr bwMode="auto">
              <a:xfrm>
                <a:off x="3132" y="134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f</a:t>
                </a:r>
                <a:endParaRPr lang="en-US" altLang="ko-KR">
                  <a:ea typeface="굴림" pitchFamily="50" charset="-127"/>
                </a:endParaRPr>
              </a:p>
            </p:txBody>
          </p:sp>
          <p:sp>
            <p:nvSpPr>
              <p:cNvPr id="14493" name="Rectangle 657"/>
              <p:cNvSpPr>
                <a:spLocks noChangeArrowheads="1"/>
              </p:cNvSpPr>
              <p:nvPr/>
            </p:nvSpPr>
            <p:spPr bwMode="auto">
              <a:xfrm>
                <a:off x="3156" y="134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494" name="Rectangle 658"/>
              <p:cNvSpPr>
                <a:spLocks noChangeArrowheads="1"/>
              </p:cNvSpPr>
              <p:nvPr/>
            </p:nvSpPr>
            <p:spPr bwMode="auto">
              <a:xfrm>
                <a:off x="3188" y="1340"/>
                <a:ext cx="72"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w</a:t>
                </a:r>
                <a:endParaRPr lang="en-US" altLang="ko-KR">
                  <a:ea typeface="굴림" pitchFamily="50" charset="-127"/>
                </a:endParaRPr>
              </a:p>
            </p:txBody>
          </p:sp>
          <p:sp>
            <p:nvSpPr>
              <p:cNvPr id="14495" name="Rectangle 659"/>
              <p:cNvSpPr>
                <a:spLocks noChangeArrowheads="1"/>
              </p:cNvSpPr>
              <p:nvPr/>
            </p:nvSpPr>
            <p:spPr bwMode="auto">
              <a:xfrm>
                <a:off x="3236" y="134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496" name="Rectangle 660"/>
              <p:cNvSpPr>
                <a:spLocks noChangeArrowheads="1"/>
              </p:cNvSpPr>
              <p:nvPr/>
            </p:nvSpPr>
            <p:spPr bwMode="auto">
              <a:xfrm>
                <a:off x="3268" y="1340"/>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497" name="Rectangle 661"/>
              <p:cNvSpPr>
                <a:spLocks noChangeArrowheads="1"/>
              </p:cNvSpPr>
              <p:nvPr/>
            </p:nvSpPr>
            <p:spPr bwMode="auto">
              <a:xfrm>
                <a:off x="3292" y="134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498" name="Rectangle 662"/>
              <p:cNvSpPr>
                <a:spLocks noChangeArrowheads="1"/>
              </p:cNvSpPr>
              <p:nvPr/>
            </p:nvSpPr>
            <p:spPr bwMode="auto">
              <a:xfrm>
                <a:off x="3332" y="1340"/>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499" name="Rectangle 663"/>
              <p:cNvSpPr>
                <a:spLocks noChangeArrowheads="1"/>
              </p:cNvSpPr>
              <p:nvPr/>
            </p:nvSpPr>
            <p:spPr bwMode="auto">
              <a:xfrm>
                <a:off x="3356" y="134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500" name="Rectangle 664"/>
              <p:cNvSpPr>
                <a:spLocks noChangeArrowheads="1"/>
              </p:cNvSpPr>
              <p:nvPr/>
            </p:nvSpPr>
            <p:spPr bwMode="auto">
              <a:xfrm>
                <a:off x="3388" y="134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501" name="Rectangle 665"/>
              <p:cNvSpPr>
                <a:spLocks noChangeArrowheads="1"/>
              </p:cNvSpPr>
              <p:nvPr/>
            </p:nvSpPr>
            <p:spPr bwMode="auto">
              <a:xfrm>
                <a:off x="3428" y="1340"/>
                <a:ext cx="80"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502" name="Rectangle 666"/>
              <p:cNvSpPr>
                <a:spLocks noChangeArrowheads="1"/>
              </p:cNvSpPr>
              <p:nvPr/>
            </p:nvSpPr>
            <p:spPr bwMode="auto">
              <a:xfrm>
                <a:off x="3484" y="134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503" name="Rectangle 667"/>
              <p:cNvSpPr>
                <a:spLocks noChangeArrowheads="1"/>
              </p:cNvSpPr>
              <p:nvPr/>
            </p:nvSpPr>
            <p:spPr bwMode="auto">
              <a:xfrm>
                <a:off x="3524" y="134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504" name="Rectangle 668"/>
              <p:cNvSpPr>
                <a:spLocks noChangeArrowheads="1"/>
              </p:cNvSpPr>
              <p:nvPr/>
            </p:nvSpPr>
            <p:spPr bwMode="auto">
              <a:xfrm>
                <a:off x="3564" y="134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505" name="Rectangle 669"/>
              <p:cNvSpPr>
                <a:spLocks noChangeArrowheads="1"/>
              </p:cNvSpPr>
              <p:nvPr/>
            </p:nvSpPr>
            <p:spPr bwMode="auto">
              <a:xfrm>
                <a:off x="3604" y="134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506" name="Rectangle 670"/>
              <p:cNvSpPr>
                <a:spLocks noChangeArrowheads="1"/>
              </p:cNvSpPr>
              <p:nvPr/>
            </p:nvSpPr>
            <p:spPr bwMode="auto">
              <a:xfrm>
                <a:off x="3644" y="134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507" name="Rectangle 671"/>
              <p:cNvSpPr>
                <a:spLocks noChangeArrowheads="1"/>
              </p:cNvSpPr>
              <p:nvPr/>
            </p:nvSpPr>
            <p:spPr bwMode="auto">
              <a:xfrm>
                <a:off x="3684" y="134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508" name="Rectangle 672"/>
              <p:cNvSpPr>
                <a:spLocks noChangeArrowheads="1"/>
              </p:cNvSpPr>
              <p:nvPr/>
            </p:nvSpPr>
            <p:spPr bwMode="auto">
              <a:xfrm>
                <a:off x="3716" y="134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509" name="Rectangle 673"/>
              <p:cNvSpPr>
                <a:spLocks noChangeArrowheads="1"/>
              </p:cNvSpPr>
              <p:nvPr/>
            </p:nvSpPr>
            <p:spPr bwMode="auto">
              <a:xfrm>
                <a:off x="3748" y="1340"/>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510" name="Rectangle 674"/>
              <p:cNvSpPr>
                <a:spLocks noChangeArrowheads="1"/>
              </p:cNvSpPr>
              <p:nvPr/>
            </p:nvSpPr>
            <p:spPr bwMode="auto">
              <a:xfrm>
                <a:off x="3052" y="142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511" name="Rectangle 675"/>
              <p:cNvSpPr>
                <a:spLocks noChangeArrowheads="1"/>
              </p:cNvSpPr>
              <p:nvPr/>
            </p:nvSpPr>
            <p:spPr bwMode="auto">
              <a:xfrm>
                <a:off x="3068" y="142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512" name="Rectangle 676"/>
              <p:cNvSpPr>
                <a:spLocks noChangeArrowheads="1"/>
              </p:cNvSpPr>
              <p:nvPr/>
            </p:nvSpPr>
            <p:spPr bwMode="auto">
              <a:xfrm>
                <a:off x="3108" y="142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513" name="Rectangle 677"/>
              <p:cNvSpPr>
                <a:spLocks noChangeArrowheads="1"/>
              </p:cNvSpPr>
              <p:nvPr/>
            </p:nvSpPr>
            <p:spPr bwMode="auto">
              <a:xfrm>
                <a:off x="3140" y="142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514" name="Rectangle 678"/>
              <p:cNvSpPr>
                <a:spLocks noChangeArrowheads="1"/>
              </p:cNvSpPr>
              <p:nvPr/>
            </p:nvSpPr>
            <p:spPr bwMode="auto">
              <a:xfrm>
                <a:off x="3180" y="1428"/>
                <a:ext cx="72"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g</a:t>
                </a:r>
                <a:endParaRPr lang="en-US" altLang="ko-KR">
                  <a:ea typeface="굴림" pitchFamily="50" charset="-127"/>
                </a:endParaRPr>
              </a:p>
            </p:txBody>
          </p:sp>
          <p:sp>
            <p:nvSpPr>
              <p:cNvPr id="14515" name="Rectangle 679"/>
              <p:cNvSpPr>
                <a:spLocks noChangeArrowheads="1"/>
              </p:cNvSpPr>
              <p:nvPr/>
            </p:nvSpPr>
            <p:spPr bwMode="auto">
              <a:xfrm>
                <a:off x="3220" y="1428"/>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516" name="Rectangle 680"/>
              <p:cNvSpPr>
                <a:spLocks noChangeArrowheads="1"/>
              </p:cNvSpPr>
              <p:nvPr/>
            </p:nvSpPr>
            <p:spPr bwMode="auto">
              <a:xfrm>
                <a:off x="3244" y="142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517" name="Rectangle 681"/>
              <p:cNvSpPr>
                <a:spLocks noChangeArrowheads="1"/>
              </p:cNvSpPr>
              <p:nvPr/>
            </p:nvSpPr>
            <p:spPr bwMode="auto">
              <a:xfrm>
                <a:off x="3276" y="142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518" name="Rectangle 682"/>
              <p:cNvSpPr>
                <a:spLocks noChangeArrowheads="1"/>
              </p:cNvSpPr>
              <p:nvPr/>
            </p:nvSpPr>
            <p:spPr bwMode="auto">
              <a:xfrm>
                <a:off x="3308" y="142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519" name="Rectangle 683"/>
              <p:cNvSpPr>
                <a:spLocks noChangeArrowheads="1"/>
              </p:cNvSpPr>
              <p:nvPr/>
            </p:nvSpPr>
            <p:spPr bwMode="auto">
              <a:xfrm>
                <a:off x="3348" y="142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520" name="Rectangle 684"/>
              <p:cNvSpPr>
                <a:spLocks noChangeArrowheads="1"/>
              </p:cNvSpPr>
              <p:nvPr/>
            </p:nvSpPr>
            <p:spPr bwMode="auto">
              <a:xfrm>
                <a:off x="3388" y="1428"/>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521" name="Rectangle 685"/>
              <p:cNvSpPr>
                <a:spLocks noChangeArrowheads="1"/>
              </p:cNvSpPr>
              <p:nvPr/>
            </p:nvSpPr>
            <p:spPr bwMode="auto">
              <a:xfrm>
                <a:off x="3412" y="142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522" name="Rectangle 686"/>
              <p:cNvSpPr>
                <a:spLocks noChangeArrowheads="1"/>
              </p:cNvSpPr>
              <p:nvPr/>
            </p:nvSpPr>
            <p:spPr bwMode="auto">
              <a:xfrm>
                <a:off x="3444" y="142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523" name="Rectangle 687"/>
              <p:cNvSpPr>
                <a:spLocks noChangeArrowheads="1"/>
              </p:cNvSpPr>
              <p:nvPr/>
            </p:nvSpPr>
            <p:spPr bwMode="auto">
              <a:xfrm>
                <a:off x="3484" y="142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f</a:t>
                </a:r>
                <a:endParaRPr lang="en-US" altLang="ko-KR">
                  <a:ea typeface="굴림" pitchFamily="50" charset="-127"/>
                </a:endParaRPr>
              </a:p>
            </p:txBody>
          </p:sp>
          <p:sp>
            <p:nvSpPr>
              <p:cNvPr id="14524" name="Rectangle 688"/>
              <p:cNvSpPr>
                <a:spLocks noChangeArrowheads="1"/>
              </p:cNvSpPr>
              <p:nvPr/>
            </p:nvSpPr>
            <p:spPr bwMode="auto">
              <a:xfrm>
                <a:off x="3508" y="142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525" name="Rectangle 689"/>
              <p:cNvSpPr>
                <a:spLocks noChangeArrowheads="1"/>
              </p:cNvSpPr>
              <p:nvPr/>
            </p:nvSpPr>
            <p:spPr bwMode="auto">
              <a:xfrm>
                <a:off x="3540" y="1428"/>
                <a:ext cx="72"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w</a:t>
                </a:r>
                <a:endParaRPr lang="en-US" altLang="ko-KR">
                  <a:ea typeface="굴림" pitchFamily="50" charset="-127"/>
                </a:endParaRPr>
              </a:p>
            </p:txBody>
          </p:sp>
          <p:sp>
            <p:nvSpPr>
              <p:cNvPr id="14526" name="Rectangle 690"/>
              <p:cNvSpPr>
                <a:spLocks noChangeArrowheads="1"/>
              </p:cNvSpPr>
              <p:nvPr/>
            </p:nvSpPr>
            <p:spPr bwMode="auto">
              <a:xfrm>
                <a:off x="3588" y="142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527" name="Rectangle 691"/>
              <p:cNvSpPr>
                <a:spLocks noChangeArrowheads="1"/>
              </p:cNvSpPr>
              <p:nvPr/>
            </p:nvSpPr>
            <p:spPr bwMode="auto">
              <a:xfrm>
                <a:off x="3620" y="1428"/>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528" name="Rectangle 692"/>
              <p:cNvSpPr>
                <a:spLocks noChangeArrowheads="1"/>
              </p:cNvSpPr>
              <p:nvPr/>
            </p:nvSpPr>
            <p:spPr bwMode="auto">
              <a:xfrm>
                <a:off x="3644" y="142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529" name="Rectangle 693"/>
              <p:cNvSpPr>
                <a:spLocks noChangeArrowheads="1"/>
              </p:cNvSpPr>
              <p:nvPr/>
            </p:nvSpPr>
            <p:spPr bwMode="auto">
              <a:xfrm>
                <a:off x="3052" y="1508"/>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530" name="Rectangle 694"/>
              <p:cNvSpPr>
                <a:spLocks noChangeArrowheads="1"/>
              </p:cNvSpPr>
              <p:nvPr/>
            </p:nvSpPr>
            <p:spPr bwMode="auto">
              <a:xfrm>
                <a:off x="3076" y="1508"/>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531" name="Rectangle 695"/>
              <p:cNvSpPr>
                <a:spLocks noChangeArrowheads="1"/>
              </p:cNvSpPr>
              <p:nvPr/>
            </p:nvSpPr>
            <p:spPr bwMode="auto">
              <a:xfrm>
                <a:off x="3100" y="150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532" name="Rectangle 696"/>
              <p:cNvSpPr>
                <a:spLocks noChangeArrowheads="1"/>
              </p:cNvSpPr>
              <p:nvPr/>
            </p:nvSpPr>
            <p:spPr bwMode="auto">
              <a:xfrm>
                <a:off x="3116" y="150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533" name="Rectangle 697"/>
              <p:cNvSpPr>
                <a:spLocks noChangeArrowheads="1"/>
              </p:cNvSpPr>
              <p:nvPr/>
            </p:nvSpPr>
            <p:spPr bwMode="auto">
              <a:xfrm>
                <a:off x="3156" y="150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534" name="Rectangle 698"/>
              <p:cNvSpPr>
                <a:spLocks noChangeArrowheads="1"/>
              </p:cNvSpPr>
              <p:nvPr/>
            </p:nvSpPr>
            <p:spPr bwMode="auto">
              <a:xfrm>
                <a:off x="3188" y="1508"/>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535" name="Rectangle 699"/>
              <p:cNvSpPr>
                <a:spLocks noChangeArrowheads="1"/>
              </p:cNvSpPr>
              <p:nvPr/>
            </p:nvSpPr>
            <p:spPr bwMode="auto">
              <a:xfrm>
                <a:off x="3212" y="150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536" name="Rectangle 700"/>
              <p:cNvSpPr>
                <a:spLocks noChangeArrowheads="1"/>
              </p:cNvSpPr>
              <p:nvPr/>
            </p:nvSpPr>
            <p:spPr bwMode="auto">
              <a:xfrm>
                <a:off x="3252" y="1508"/>
                <a:ext cx="80"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537" name="Rectangle 701"/>
              <p:cNvSpPr>
                <a:spLocks noChangeArrowheads="1"/>
              </p:cNvSpPr>
              <p:nvPr/>
            </p:nvSpPr>
            <p:spPr bwMode="auto">
              <a:xfrm>
                <a:off x="3308" y="150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538" name="Rectangle 702"/>
              <p:cNvSpPr>
                <a:spLocks noChangeArrowheads="1"/>
              </p:cNvSpPr>
              <p:nvPr/>
            </p:nvSpPr>
            <p:spPr bwMode="auto">
              <a:xfrm>
                <a:off x="3348" y="150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539" name="Rectangle 703"/>
              <p:cNvSpPr>
                <a:spLocks noChangeArrowheads="1"/>
              </p:cNvSpPr>
              <p:nvPr/>
            </p:nvSpPr>
            <p:spPr bwMode="auto">
              <a:xfrm>
                <a:off x="3388" y="150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540" name="Rectangle 704"/>
              <p:cNvSpPr>
                <a:spLocks noChangeArrowheads="1"/>
              </p:cNvSpPr>
              <p:nvPr/>
            </p:nvSpPr>
            <p:spPr bwMode="auto">
              <a:xfrm>
                <a:off x="3420" y="1508"/>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541" name="Rectangle 705"/>
              <p:cNvSpPr>
                <a:spLocks noChangeArrowheads="1"/>
              </p:cNvSpPr>
              <p:nvPr/>
            </p:nvSpPr>
            <p:spPr bwMode="auto">
              <a:xfrm>
                <a:off x="3052" y="1596"/>
                <a:ext cx="72"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542" name="Rectangle 706"/>
              <p:cNvSpPr>
                <a:spLocks noChangeArrowheads="1"/>
              </p:cNvSpPr>
              <p:nvPr/>
            </p:nvSpPr>
            <p:spPr bwMode="auto">
              <a:xfrm>
                <a:off x="3092" y="159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543" name="Rectangle 707"/>
              <p:cNvSpPr>
                <a:spLocks noChangeArrowheads="1"/>
              </p:cNvSpPr>
              <p:nvPr/>
            </p:nvSpPr>
            <p:spPr bwMode="auto">
              <a:xfrm>
                <a:off x="3132" y="159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544" name="Rectangle 708"/>
              <p:cNvSpPr>
                <a:spLocks noChangeArrowheads="1"/>
              </p:cNvSpPr>
              <p:nvPr/>
            </p:nvSpPr>
            <p:spPr bwMode="auto">
              <a:xfrm>
                <a:off x="3164" y="159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545" name="Rectangle 709"/>
              <p:cNvSpPr>
                <a:spLocks noChangeArrowheads="1"/>
              </p:cNvSpPr>
              <p:nvPr/>
            </p:nvSpPr>
            <p:spPr bwMode="auto">
              <a:xfrm>
                <a:off x="3196" y="1596"/>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546" name="Rectangle 710"/>
              <p:cNvSpPr>
                <a:spLocks noChangeArrowheads="1"/>
              </p:cNvSpPr>
              <p:nvPr/>
            </p:nvSpPr>
            <p:spPr bwMode="auto">
              <a:xfrm>
                <a:off x="3220" y="159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547" name="Rectangle 711"/>
              <p:cNvSpPr>
                <a:spLocks noChangeArrowheads="1"/>
              </p:cNvSpPr>
              <p:nvPr/>
            </p:nvSpPr>
            <p:spPr bwMode="auto">
              <a:xfrm>
                <a:off x="3260" y="1596"/>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548" name="Rectangle 712"/>
              <p:cNvSpPr>
                <a:spLocks noChangeArrowheads="1"/>
              </p:cNvSpPr>
              <p:nvPr/>
            </p:nvSpPr>
            <p:spPr bwMode="auto">
              <a:xfrm>
                <a:off x="3276" y="159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549" name="Rectangle 713"/>
              <p:cNvSpPr>
                <a:spLocks noChangeArrowheads="1"/>
              </p:cNvSpPr>
              <p:nvPr/>
            </p:nvSpPr>
            <p:spPr bwMode="auto">
              <a:xfrm>
                <a:off x="3308" y="159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550" name="Rectangle 714"/>
              <p:cNvSpPr>
                <a:spLocks noChangeArrowheads="1"/>
              </p:cNvSpPr>
              <p:nvPr/>
            </p:nvSpPr>
            <p:spPr bwMode="auto">
              <a:xfrm>
                <a:off x="3348" y="1596"/>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551" name="Rectangle 715"/>
              <p:cNvSpPr>
                <a:spLocks noChangeArrowheads="1"/>
              </p:cNvSpPr>
              <p:nvPr/>
            </p:nvSpPr>
            <p:spPr bwMode="auto">
              <a:xfrm>
                <a:off x="3372" y="159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552" name="Rectangle 716"/>
              <p:cNvSpPr>
                <a:spLocks noChangeArrowheads="1"/>
              </p:cNvSpPr>
              <p:nvPr/>
            </p:nvSpPr>
            <p:spPr bwMode="auto">
              <a:xfrm>
                <a:off x="3404" y="159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553" name="Rectangle 717"/>
              <p:cNvSpPr>
                <a:spLocks noChangeArrowheads="1"/>
              </p:cNvSpPr>
              <p:nvPr/>
            </p:nvSpPr>
            <p:spPr bwMode="auto">
              <a:xfrm>
                <a:off x="3444" y="159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554" name="Rectangle 718"/>
              <p:cNvSpPr>
                <a:spLocks noChangeArrowheads="1"/>
              </p:cNvSpPr>
              <p:nvPr/>
            </p:nvSpPr>
            <p:spPr bwMode="auto">
              <a:xfrm>
                <a:off x="3484" y="1596"/>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555" name="Rectangle 719"/>
              <p:cNvSpPr>
                <a:spLocks noChangeArrowheads="1"/>
              </p:cNvSpPr>
              <p:nvPr/>
            </p:nvSpPr>
            <p:spPr bwMode="auto">
              <a:xfrm>
                <a:off x="3508" y="159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556" name="Rectangle 720"/>
              <p:cNvSpPr>
                <a:spLocks noChangeArrowheads="1"/>
              </p:cNvSpPr>
              <p:nvPr/>
            </p:nvSpPr>
            <p:spPr bwMode="auto">
              <a:xfrm>
                <a:off x="3548" y="1596"/>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557" name="Rectangle 721"/>
              <p:cNvSpPr>
                <a:spLocks noChangeArrowheads="1"/>
              </p:cNvSpPr>
              <p:nvPr/>
            </p:nvSpPr>
            <p:spPr bwMode="auto">
              <a:xfrm>
                <a:off x="3572" y="159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558" name="Rectangle 722"/>
              <p:cNvSpPr>
                <a:spLocks noChangeArrowheads="1"/>
              </p:cNvSpPr>
              <p:nvPr/>
            </p:nvSpPr>
            <p:spPr bwMode="auto">
              <a:xfrm>
                <a:off x="3612" y="159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559" name="Rectangle 723"/>
              <p:cNvSpPr>
                <a:spLocks noChangeArrowheads="1"/>
              </p:cNvSpPr>
              <p:nvPr/>
            </p:nvSpPr>
            <p:spPr bwMode="auto">
              <a:xfrm>
                <a:off x="3644" y="159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560" name="Rectangle 724"/>
              <p:cNvSpPr>
                <a:spLocks noChangeArrowheads="1"/>
              </p:cNvSpPr>
              <p:nvPr/>
            </p:nvSpPr>
            <p:spPr bwMode="auto">
              <a:xfrm>
                <a:off x="3684" y="159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561" name="Rectangle 725"/>
              <p:cNvSpPr>
                <a:spLocks noChangeArrowheads="1"/>
              </p:cNvSpPr>
              <p:nvPr/>
            </p:nvSpPr>
            <p:spPr bwMode="auto">
              <a:xfrm>
                <a:off x="3724" y="159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562" name="Rectangle 726"/>
              <p:cNvSpPr>
                <a:spLocks noChangeArrowheads="1"/>
              </p:cNvSpPr>
              <p:nvPr/>
            </p:nvSpPr>
            <p:spPr bwMode="auto">
              <a:xfrm>
                <a:off x="3764" y="1596"/>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563" name="Rectangle 727"/>
              <p:cNvSpPr>
                <a:spLocks noChangeArrowheads="1"/>
              </p:cNvSpPr>
              <p:nvPr/>
            </p:nvSpPr>
            <p:spPr bwMode="auto">
              <a:xfrm>
                <a:off x="3788" y="1596"/>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564" name="Rectangle 728"/>
              <p:cNvSpPr>
                <a:spLocks noChangeArrowheads="1"/>
              </p:cNvSpPr>
              <p:nvPr/>
            </p:nvSpPr>
            <p:spPr bwMode="auto">
              <a:xfrm>
                <a:off x="3828" y="1596"/>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565" name="Rectangle 729"/>
              <p:cNvSpPr>
                <a:spLocks noChangeArrowheads="1"/>
              </p:cNvSpPr>
              <p:nvPr/>
            </p:nvSpPr>
            <p:spPr bwMode="auto">
              <a:xfrm>
                <a:off x="3052" y="1684"/>
                <a:ext cx="72"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566" name="Rectangle 730"/>
              <p:cNvSpPr>
                <a:spLocks noChangeArrowheads="1"/>
              </p:cNvSpPr>
              <p:nvPr/>
            </p:nvSpPr>
            <p:spPr bwMode="auto">
              <a:xfrm>
                <a:off x="3092" y="168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567" name="Rectangle 731"/>
              <p:cNvSpPr>
                <a:spLocks noChangeArrowheads="1"/>
              </p:cNvSpPr>
              <p:nvPr/>
            </p:nvSpPr>
            <p:spPr bwMode="auto">
              <a:xfrm>
                <a:off x="3132" y="168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568" name="Rectangle 732"/>
              <p:cNvSpPr>
                <a:spLocks noChangeArrowheads="1"/>
              </p:cNvSpPr>
              <p:nvPr/>
            </p:nvSpPr>
            <p:spPr bwMode="auto">
              <a:xfrm>
                <a:off x="3164" y="1684"/>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569" name="Rectangle 733"/>
              <p:cNvSpPr>
                <a:spLocks noChangeArrowheads="1"/>
              </p:cNvSpPr>
              <p:nvPr/>
            </p:nvSpPr>
            <p:spPr bwMode="auto">
              <a:xfrm>
                <a:off x="3196" y="1684"/>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570" name="Rectangle 734"/>
              <p:cNvSpPr>
                <a:spLocks noChangeArrowheads="1"/>
              </p:cNvSpPr>
              <p:nvPr/>
            </p:nvSpPr>
            <p:spPr bwMode="auto">
              <a:xfrm>
                <a:off x="3220" y="168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571" name="Rectangle 735"/>
              <p:cNvSpPr>
                <a:spLocks noChangeArrowheads="1"/>
              </p:cNvSpPr>
              <p:nvPr/>
            </p:nvSpPr>
            <p:spPr bwMode="auto">
              <a:xfrm>
                <a:off x="3252" y="168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572" name="Rectangle 736"/>
              <p:cNvSpPr>
                <a:spLocks noChangeArrowheads="1"/>
              </p:cNvSpPr>
              <p:nvPr/>
            </p:nvSpPr>
            <p:spPr bwMode="auto">
              <a:xfrm>
                <a:off x="3284" y="168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573" name="Rectangle 737"/>
              <p:cNvSpPr>
                <a:spLocks noChangeArrowheads="1"/>
              </p:cNvSpPr>
              <p:nvPr/>
            </p:nvSpPr>
            <p:spPr bwMode="auto">
              <a:xfrm>
                <a:off x="3316" y="168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574" name="Rectangle 738"/>
              <p:cNvSpPr>
                <a:spLocks noChangeArrowheads="1"/>
              </p:cNvSpPr>
              <p:nvPr/>
            </p:nvSpPr>
            <p:spPr bwMode="auto">
              <a:xfrm>
                <a:off x="3356" y="168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575" name="Rectangle 739"/>
              <p:cNvSpPr>
                <a:spLocks noChangeArrowheads="1"/>
              </p:cNvSpPr>
              <p:nvPr/>
            </p:nvSpPr>
            <p:spPr bwMode="auto">
              <a:xfrm>
                <a:off x="3388" y="1684"/>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576" name="Rectangle 740"/>
              <p:cNvSpPr>
                <a:spLocks noChangeArrowheads="1"/>
              </p:cNvSpPr>
              <p:nvPr/>
            </p:nvSpPr>
            <p:spPr bwMode="auto">
              <a:xfrm>
                <a:off x="3052" y="1764"/>
                <a:ext cx="72"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577" name="Rectangle 741"/>
              <p:cNvSpPr>
                <a:spLocks noChangeArrowheads="1"/>
              </p:cNvSpPr>
              <p:nvPr/>
            </p:nvSpPr>
            <p:spPr bwMode="auto">
              <a:xfrm>
                <a:off x="3092" y="176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578" name="Rectangle 742"/>
              <p:cNvSpPr>
                <a:spLocks noChangeArrowheads="1"/>
              </p:cNvSpPr>
              <p:nvPr/>
            </p:nvSpPr>
            <p:spPr bwMode="auto">
              <a:xfrm>
                <a:off x="3132" y="176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579" name="Rectangle 743"/>
              <p:cNvSpPr>
                <a:spLocks noChangeArrowheads="1"/>
              </p:cNvSpPr>
              <p:nvPr/>
            </p:nvSpPr>
            <p:spPr bwMode="auto">
              <a:xfrm>
                <a:off x="3172" y="176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580" name="Rectangle 744"/>
              <p:cNvSpPr>
                <a:spLocks noChangeArrowheads="1"/>
              </p:cNvSpPr>
              <p:nvPr/>
            </p:nvSpPr>
            <p:spPr bwMode="auto">
              <a:xfrm>
                <a:off x="3212" y="176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581" name="Rectangle 745"/>
              <p:cNvSpPr>
                <a:spLocks noChangeArrowheads="1"/>
              </p:cNvSpPr>
              <p:nvPr/>
            </p:nvSpPr>
            <p:spPr bwMode="auto">
              <a:xfrm>
                <a:off x="3252" y="1764"/>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582" name="Rectangle 746"/>
              <p:cNvSpPr>
                <a:spLocks noChangeArrowheads="1"/>
              </p:cNvSpPr>
              <p:nvPr/>
            </p:nvSpPr>
            <p:spPr bwMode="auto">
              <a:xfrm>
                <a:off x="3276" y="1764"/>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583" name="Rectangle 747"/>
              <p:cNvSpPr>
                <a:spLocks noChangeArrowheads="1"/>
              </p:cNvSpPr>
              <p:nvPr/>
            </p:nvSpPr>
            <p:spPr bwMode="auto">
              <a:xfrm>
                <a:off x="3308" y="1764"/>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584" name="Rectangle 748"/>
              <p:cNvSpPr>
                <a:spLocks noChangeArrowheads="1"/>
              </p:cNvSpPr>
              <p:nvPr/>
            </p:nvSpPr>
            <p:spPr bwMode="auto">
              <a:xfrm>
                <a:off x="3332" y="176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585" name="Rectangle 749"/>
              <p:cNvSpPr>
                <a:spLocks noChangeArrowheads="1"/>
              </p:cNvSpPr>
              <p:nvPr/>
            </p:nvSpPr>
            <p:spPr bwMode="auto">
              <a:xfrm>
                <a:off x="3372" y="176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586" name="Rectangle 750"/>
              <p:cNvSpPr>
                <a:spLocks noChangeArrowheads="1"/>
              </p:cNvSpPr>
              <p:nvPr/>
            </p:nvSpPr>
            <p:spPr bwMode="auto">
              <a:xfrm>
                <a:off x="3412" y="176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587" name="Rectangle 751"/>
              <p:cNvSpPr>
                <a:spLocks noChangeArrowheads="1"/>
              </p:cNvSpPr>
              <p:nvPr/>
            </p:nvSpPr>
            <p:spPr bwMode="auto">
              <a:xfrm>
                <a:off x="3444" y="176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588" name="Rectangle 752"/>
              <p:cNvSpPr>
                <a:spLocks noChangeArrowheads="1"/>
              </p:cNvSpPr>
              <p:nvPr/>
            </p:nvSpPr>
            <p:spPr bwMode="auto">
              <a:xfrm>
                <a:off x="3484" y="1764"/>
                <a:ext cx="80"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589" name="Rectangle 753"/>
              <p:cNvSpPr>
                <a:spLocks noChangeArrowheads="1"/>
              </p:cNvSpPr>
              <p:nvPr/>
            </p:nvSpPr>
            <p:spPr bwMode="auto">
              <a:xfrm>
                <a:off x="3540" y="176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590" name="Rectangle 754"/>
              <p:cNvSpPr>
                <a:spLocks noChangeArrowheads="1"/>
              </p:cNvSpPr>
              <p:nvPr/>
            </p:nvSpPr>
            <p:spPr bwMode="auto">
              <a:xfrm>
                <a:off x="3580" y="176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591" name="Rectangle 755"/>
              <p:cNvSpPr>
                <a:spLocks noChangeArrowheads="1"/>
              </p:cNvSpPr>
              <p:nvPr/>
            </p:nvSpPr>
            <p:spPr bwMode="auto">
              <a:xfrm>
                <a:off x="3620" y="1764"/>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592" name="Rectangle 756"/>
              <p:cNvSpPr>
                <a:spLocks noChangeArrowheads="1"/>
              </p:cNvSpPr>
              <p:nvPr/>
            </p:nvSpPr>
            <p:spPr bwMode="auto">
              <a:xfrm>
                <a:off x="3652" y="176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593" name="Rectangle 757"/>
              <p:cNvSpPr>
                <a:spLocks noChangeArrowheads="1"/>
              </p:cNvSpPr>
              <p:nvPr/>
            </p:nvSpPr>
            <p:spPr bwMode="auto">
              <a:xfrm>
                <a:off x="3684" y="1764"/>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594" name="Rectangle 758"/>
              <p:cNvSpPr>
                <a:spLocks noChangeArrowheads="1"/>
              </p:cNvSpPr>
              <p:nvPr/>
            </p:nvSpPr>
            <p:spPr bwMode="auto">
              <a:xfrm>
                <a:off x="3716" y="1764"/>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595" name="Rectangle 759"/>
              <p:cNvSpPr>
                <a:spLocks noChangeArrowheads="1"/>
              </p:cNvSpPr>
              <p:nvPr/>
            </p:nvSpPr>
            <p:spPr bwMode="auto">
              <a:xfrm>
                <a:off x="3732" y="176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596" name="Rectangle 760"/>
              <p:cNvSpPr>
                <a:spLocks noChangeArrowheads="1"/>
              </p:cNvSpPr>
              <p:nvPr/>
            </p:nvSpPr>
            <p:spPr bwMode="auto">
              <a:xfrm>
                <a:off x="3772" y="1764"/>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597" name="Rectangle 761"/>
              <p:cNvSpPr>
                <a:spLocks noChangeArrowheads="1"/>
              </p:cNvSpPr>
              <p:nvPr/>
            </p:nvSpPr>
            <p:spPr bwMode="auto">
              <a:xfrm>
                <a:off x="3812" y="1764"/>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598" name="Rectangle 762"/>
              <p:cNvSpPr>
                <a:spLocks noChangeArrowheads="1"/>
              </p:cNvSpPr>
              <p:nvPr/>
            </p:nvSpPr>
            <p:spPr bwMode="auto">
              <a:xfrm>
                <a:off x="3052" y="1852"/>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599" name="Rectangle 763"/>
              <p:cNvSpPr>
                <a:spLocks noChangeArrowheads="1"/>
              </p:cNvSpPr>
              <p:nvPr/>
            </p:nvSpPr>
            <p:spPr bwMode="auto">
              <a:xfrm>
                <a:off x="3076" y="1852"/>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600" name="Rectangle 764"/>
              <p:cNvSpPr>
                <a:spLocks noChangeArrowheads="1"/>
              </p:cNvSpPr>
              <p:nvPr/>
            </p:nvSpPr>
            <p:spPr bwMode="auto">
              <a:xfrm>
                <a:off x="3100" y="185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601" name="Rectangle 765"/>
              <p:cNvSpPr>
                <a:spLocks noChangeArrowheads="1"/>
              </p:cNvSpPr>
              <p:nvPr/>
            </p:nvSpPr>
            <p:spPr bwMode="auto">
              <a:xfrm>
                <a:off x="3140" y="185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602" name="Rectangle 766"/>
              <p:cNvSpPr>
                <a:spLocks noChangeArrowheads="1"/>
              </p:cNvSpPr>
              <p:nvPr/>
            </p:nvSpPr>
            <p:spPr bwMode="auto">
              <a:xfrm>
                <a:off x="3172" y="185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603" name="Rectangle 767"/>
              <p:cNvSpPr>
                <a:spLocks noChangeArrowheads="1"/>
              </p:cNvSpPr>
              <p:nvPr/>
            </p:nvSpPr>
            <p:spPr bwMode="auto">
              <a:xfrm>
                <a:off x="3212" y="1852"/>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604" name="Rectangle 768"/>
              <p:cNvSpPr>
                <a:spLocks noChangeArrowheads="1"/>
              </p:cNvSpPr>
              <p:nvPr/>
            </p:nvSpPr>
            <p:spPr bwMode="auto">
              <a:xfrm>
                <a:off x="3236" y="1852"/>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605" name="Rectangle 769"/>
              <p:cNvSpPr>
                <a:spLocks noChangeArrowheads="1"/>
              </p:cNvSpPr>
              <p:nvPr/>
            </p:nvSpPr>
            <p:spPr bwMode="auto">
              <a:xfrm>
                <a:off x="3260" y="1852"/>
                <a:ext cx="80"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606" name="Rectangle 770"/>
              <p:cNvSpPr>
                <a:spLocks noChangeArrowheads="1"/>
              </p:cNvSpPr>
              <p:nvPr/>
            </p:nvSpPr>
            <p:spPr bwMode="auto">
              <a:xfrm>
                <a:off x="3316" y="185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607" name="Rectangle 771"/>
              <p:cNvSpPr>
                <a:spLocks noChangeArrowheads="1"/>
              </p:cNvSpPr>
              <p:nvPr/>
            </p:nvSpPr>
            <p:spPr bwMode="auto">
              <a:xfrm>
                <a:off x="3348" y="185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608" name="Rectangle 772"/>
              <p:cNvSpPr>
                <a:spLocks noChangeArrowheads="1"/>
              </p:cNvSpPr>
              <p:nvPr/>
            </p:nvSpPr>
            <p:spPr bwMode="auto">
              <a:xfrm>
                <a:off x="3388" y="185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609" name="Rectangle 773"/>
              <p:cNvSpPr>
                <a:spLocks noChangeArrowheads="1"/>
              </p:cNvSpPr>
              <p:nvPr/>
            </p:nvSpPr>
            <p:spPr bwMode="auto">
              <a:xfrm>
                <a:off x="3428" y="185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610" name="Rectangle 774"/>
              <p:cNvSpPr>
                <a:spLocks noChangeArrowheads="1"/>
              </p:cNvSpPr>
              <p:nvPr/>
            </p:nvSpPr>
            <p:spPr bwMode="auto">
              <a:xfrm>
                <a:off x="3460" y="1852"/>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611" name="Rectangle 775"/>
              <p:cNvSpPr>
                <a:spLocks noChangeArrowheads="1"/>
              </p:cNvSpPr>
              <p:nvPr/>
            </p:nvSpPr>
            <p:spPr bwMode="auto">
              <a:xfrm>
                <a:off x="3476" y="1852"/>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612" name="Rectangle 776"/>
              <p:cNvSpPr>
                <a:spLocks noChangeArrowheads="1"/>
              </p:cNvSpPr>
              <p:nvPr/>
            </p:nvSpPr>
            <p:spPr bwMode="auto">
              <a:xfrm>
                <a:off x="3508" y="1852"/>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613" name="Rectangle 777"/>
              <p:cNvSpPr>
                <a:spLocks noChangeArrowheads="1"/>
              </p:cNvSpPr>
              <p:nvPr/>
            </p:nvSpPr>
            <p:spPr bwMode="auto">
              <a:xfrm>
                <a:off x="3052" y="1940"/>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614" name="Rectangle 778"/>
              <p:cNvSpPr>
                <a:spLocks noChangeArrowheads="1"/>
              </p:cNvSpPr>
              <p:nvPr/>
            </p:nvSpPr>
            <p:spPr bwMode="auto">
              <a:xfrm>
                <a:off x="3076" y="1940"/>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615" name="Rectangle 779"/>
              <p:cNvSpPr>
                <a:spLocks noChangeArrowheads="1"/>
              </p:cNvSpPr>
              <p:nvPr/>
            </p:nvSpPr>
            <p:spPr bwMode="auto">
              <a:xfrm>
                <a:off x="3100" y="194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616" name="Rectangle 780"/>
              <p:cNvSpPr>
                <a:spLocks noChangeArrowheads="1"/>
              </p:cNvSpPr>
              <p:nvPr/>
            </p:nvSpPr>
            <p:spPr bwMode="auto">
              <a:xfrm>
                <a:off x="3116" y="194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617" name="Rectangle 781"/>
              <p:cNvSpPr>
                <a:spLocks noChangeArrowheads="1"/>
              </p:cNvSpPr>
              <p:nvPr/>
            </p:nvSpPr>
            <p:spPr bwMode="auto">
              <a:xfrm>
                <a:off x="3156" y="194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618" name="Rectangle 782"/>
              <p:cNvSpPr>
                <a:spLocks noChangeArrowheads="1"/>
              </p:cNvSpPr>
              <p:nvPr/>
            </p:nvSpPr>
            <p:spPr bwMode="auto">
              <a:xfrm>
                <a:off x="3188" y="194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619" name="Rectangle 783"/>
              <p:cNvSpPr>
                <a:spLocks noChangeArrowheads="1"/>
              </p:cNvSpPr>
              <p:nvPr/>
            </p:nvSpPr>
            <p:spPr bwMode="auto">
              <a:xfrm>
                <a:off x="3220" y="194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620" name="Rectangle 784"/>
              <p:cNvSpPr>
                <a:spLocks noChangeArrowheads="1"/>
              </p:cNvSpPr>
              <p:nvPr/>
            </p:nvSpPr>
            <p:spPr bwMode="auto">
              <a:xfrm>
                <a:off x="3252" y="194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621" name="Rectangle 785"/>
              <p:cNvSpPr>
                <a:spLocks noChangeArrowheads="1"/>
              </p:cNvSpPr>
              <p:nvPr/>
            </p:nvSpPr>
            <p:spPr bwMode="auto">
              <a:xfrm>
                <a:off x="3268" y="194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622" name="Rectangle 786"/>
              <p:cNvSpPr>
                <a:spLocks noChangeArrowheads="1"/>
              </p:cNvSpPr>
              <p:nvPr/>
            </p:nvSpPr>
            <p:spPr bwMode="auto">
              <a:xfrm>
                <a:off x="3284" y="194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623" name="Rectangle 787"/>
              <p:cNvSpPr>
                <a:spLocks noChangeArrowheads="1"/>
              </p:cNvSpPr>
              <p:nvPr/>
            </p:nvSpPr>
            <p:spPr bwMode="auto">
              <a:xfrm>
                <a:off x="3316" y="194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624" name="Rectangle 788"/>
              <p:cNvSpPr>
                <a:spLocks noChangeArrowheads="1"/>
              </p:cNvSpPr>
              <p:nvPr/>
            </p:nvSpPr>
            <p:spPr bwMode="auto">
              <a:xfrm>
                <a:off x="3348" y="194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625" name="Rectangle 789"/>
              <p:cNvSpPr>
                <a:spLocks noChangeArrowheads="1"/>
              </p:cNvSpPr>
              <p:nvPr/>
            </p:nvSpPr>
            <p:spPr bwMode="auto">
              <a:xfrm>
                <a:off x="3364" y="194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626" name="Rectangle 790"/>
              <p:cNvSpPr>
                <a:spLocks noChangeArrowheads="1"/>
              </p:cNvSpPr>
              <p:nvPr/>
            </p:nvSpPr>
            <p:spPr bwMode="auto">
              <a:xfrm>
                <a:off x="3404" y="194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627" name="Rectangle 791"/>
              <p:cNvSpPr>
                <a:spLocks noChangeArrowheads="1"/>
              </p:cNvSpPr>
              <p:nvPr/>
            </p:nvSpPr>
            <p:spPr bwMode="auto">
              <a:xfrm>
                <a:off x="3444" y="1940"/>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628" name="Rectangle 792"/>
              <p:cNvSpPr>
                <a:spLocks noChangeArrowheads="1"/>
              </p:cNvSpPr>
              <p:nvPr/>
            </p:nvSpPr>
            <p:spPr bwMode="auto">
              <a:xfrm>
                <a:off x="3468" y="1940"/>
                <a:ext cx="80"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629" name="Rectangle 793"/>
              <p:cNvSpPr>
                <a:spLocks noChangeArrowheads="1"/>
              </p:cNvSpPr>
              <p:nvPr/>
            </p:nvSpPr>
            <p:spPr bwMode="auto">
              <a:xfrm>
                <a:off x="3524" y="194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630" name="Rectangle 794"/>
              <p:cNvSpPr>
                <a:spLocks noChangeArrowheads="1"/>
              </p:cNvSpPr>
              <p:nvPr/>
            </p:nvSpPr>
            <p:spPr bwMode="auto">
              <a:xfrm>
                <a:off x="3556" y="194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631" name="Rectangle 795"/>
              <p:cNvSpPr>
                <a:spLocks noChangeArrowheads="1"/>
              </p:cNvSpPr>
              <p:nvPr/>
            </p:nvSpPr>
            <p:spPr bwMode="auto">
              <a:xfrm>
                <a:off x="3596" y="194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632" name="Rectangle 796"/>
              <p:cNvSpPr>
                <a:spLocks noChangeArrowheads="1"/>
              </p:cNvSpPr>
              <p:nvPr/>
            </p:nvSpPr>
            <p:spPr bwMode="auto">
              <a:xfrm>
                <a:off x="3636" y="194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633" name="Rectangle 797"/>
              <p:cNvSpPr>
                <a:spLocks noChangeArrowheads="1"/>
              </p:cNvSpPr>
              <p:nvPr/>
            </p:nvSpPr>
            <p:spPr bwMode="auto">
              <a:xfrm>
                <a:off x="3668" y="194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634" name="Rectangle 798"/>
              <p:cNvSpPr>
                <a:spLocks noChangeArrowheads="1"/>
              </p:cNvSpPr>
              <p:nvPr/>
            </p:nvSpPr>
            <p:spPr bwMode="auto">
              <a:xfrm>
                <a:off x="3684" y="194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635" name="Rectangle 799"/>
              <p:cNvSpPr>
                <a:spLocks noChangeArrowheads="1"/>
              </p:cNvSpPr>
              <p:nvPr/>
            </p:nvSpPr>
            <p:spPr bwMode="auto">
              <a:xfrm>
                <a:off x="3716" y="1940"/>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636" name="Rectangle 800"/>
              <p:cNvSpPr>
                <a:spLocks noChangeArrowheads="1"/>
              </p:cNvSpPr>
              <p:nvPr/>
            </p:nvSpPr>
            <p:spPr bwMode="auto">
              <a:xfrm>
                <a:off x="3052" y="2020"/>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637" name="Rectangle 801"/>
              <p:cNvSpPr>
                <a:spLocks noChangeArrowheads="1"/>
              </p:cNvSpPr>
              <p:nvPr/>
            </p:nvSpPr>
            <p:spPr bwMode="auto">
              <a:xfrm>
                <a:off x="3076" y="2020"/>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638" name="Rectangle 802"/>
              <p:cNvSpPr>
                <a:spLocks noChangeArrowheads="1"/>
              </p:cNvSpPr>
              <p:nvPr/>
            </p:nvSpPr>
            <p:spPr bwMode="auto">
              <a:xfrm>
                <a:off x="3100" y="20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639" name="Rectangle 803"/>
              <p:cNvSpPr>
                <a:spLocks noChangeArrowheads="1"/>
              </p:cNvSpPr>
              <p:nvPr/>
            </p:nvSpPr>
            <p:spPr bwMode="auto">
              <a:xfrm>
                <a:off x="3140" y="20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640" name="Rectangle 804"/>
              <p:cNvSpPr>
                <a:spLocks noChangeArrowheads="1"/>
              </p:cNvSpPr>
              <p:nvPr/>
            </p:nvSpPr>
            <p:spPr bwMode="auto">
              <a:xfrm>
                <a:off x="3180" y="20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641" name="Rectangle 805"/>
              <p:cNvSpPr>
                <a:spLocks noChangeArrowheads="1"/>
              </p:cNvSpPr>
              <p:nvPr/>
            </p:nvSpPr>
            <p:spPr bwMode="auto">
              <a:xfrm>
                <a:off x="3212" y="20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642" name="Rectangle 806"/>
              <p:cNvSpPr>
                <a:spLocks noChangeArrowheads="1"/>
              </p:cNvSpPr>
              <p:nvPr/>
            </p:nvSpPr>
            <p:spPr bwMode="auto">
              <a:xfrm>
                <a:off x="3244" y="2020"/>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643" name="Rectangle 807"/>
              <p:cNvSpPr>
                <a:spLocks noChangeArrowheads="1"/>
              </p:cNvSpPr>
              <p:nvPr/>
            </p:nvSpPr>
            <p:spPr bwMode="auto">
              <a:xfrm>
                <a:off x="3268" y="202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644" name="Rectangle 808"/>
              <p:cNvSpPr>
                <a:spLocks noChangeArrowheads="1"/>
              </p:cNvSpPr>
              <p:nvPr/>
            </p:nvSpPr>
            <p:spPr bwMode="auto">
              <a:xfrm>
                <a:off x="3284" y="20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grpSp>
        <p:sp>
          <p:nvSpPr>
            <p:cNvPr id="14347" name="Rectangle 810"/>
            <p:cNvSpPr>
              <a:spLocks noChangeArrowheads="1"/>
            </p:cNvSpPr>
            <p:nvPr/>
          </p:nvSpPr>
          <p:spPr bwMode="auto">
            <a:xfrm>
              <a:off x="3324" y="202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348" name="Rectangle 811"/>
            <p:cNvSpPr>
              <a:spLocks noChangeArrowheads="1"/>
            </p:cNvSpPr>
            <p:nvPr/>
          </p:nvSpPr>
          <p:spPr bwMode="auto">
            <a:xfrm>
              <a:off x="3356" y="202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349" name="Rectangle 812"/>
            <p:cNvSpPr>
              <a:spLocks noChangeArrowheads="1"/>
            </p:cNvSpPr>
            <p:nvPr/>
          </p:nvSpPr>
          <p:spPr bwMode="auto">
            <a:xfrm>
              <a:off x="3372" y="20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350" name="Rectangle 813"/>
            <p:cNvSpPr>
              <a:spLocks noChangeArrowheads="1"/>
            </p:cNvSpPr>
            <p:nvPr/>
          </p:nvSpPr>
          <p:spPr bwMode="auto">
            <a:xfrm>
              <a:off x="3412" y="20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351" name="Rectangle 814"/>
            <p:cNvSpPr>
              <a:spLocks noChangeArrowheads="1"/>
            </p:cNvSpPr>
            <p:nvPr/>
          </p:nvSpPr>
          <p:spPr bwMode="auto">
            <a:xfrm>
              <a:off x="3452" y="2020"/>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352" name="Rectangle 815"/>
            <p:cNvSpPr>
              <a:spLocks noChangeArrowheads="1"/>
            </p:cNvSpPr>
            <p:nvPr/>
          </p:nvSpPr>
          <p:spPr bwMode="auto">
            <a:xfrm>
              <a:off x="3476" y="20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353" name="Rectangle 816"/>
            <p:cNvSpPr>
              <a:spLocks noChangeArrowheads="1"/>
            </p:cNvSpPr>
            <p:nvPr/>
          </p:nvSpPr>
          <p:spPr bwMode="auto">
            <a:xfrm>
              <a:off x="3516" y="202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f</a:t>
              </a:r>
              <a:endParaRPr lang="en-US" altLang="ko-KR">
                <a:ea typeface="굴림" pitchFamily="50" charset="-127"/>
              </a:endParaRPr>
            </a:p>
          </p:txBody>
        </p:sp>
        <p:sp>
          <p:nvSpPr>
            <p:cNvPr id="14354" name="Rectangle 817"/>
            <p:cNvSpPr>
              <a:spLocks noChangeArrowheads="1"/>
            </p:cNvSpPr>
            <p:nvPr/>
          </p:nvSpPr>
          <p:spPr bwMode="auto">
            <a:xfrm>
              <a:off x="3540" y="2020"/>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355" name="Rectangle 818"/>
            <p:cNvSpPr>
              <a:spLocks noChangeArrowheads="1"/>
            </p:cNvSpPr>
            <p:nvPr/>
          </p:nvSpPr>
          <p:spPr bwMode="auto">
            <a:xfrm>
              <a:off x="3564" y="20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356" name="Rectangle 819"/>
            <p:cNvSpPr>
              <a:spLocks noChangeArrowheads="1"/>
            </p:cNvSpPr>
            <p:nvPr/>
          </p:nvSpPr>
          <p:spPr bwMode="auto">
            <a:xfrm>
              <a:off x="3596" y="20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357" name="Rectangle 820"/>
            <p:cNvSpPr>
              <a:spLocks noChangeArrowheads="1"/>
            </p:cNvSpPr>
            <p:nvPr/>
          </p:nvSpPr>
          <p:spPr bwMode="auto">
            <a:xfrm>
              <a:off x="3636" y="2020"/>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358" name="Rectangle 821"/>
            <p:cNvSpPr>
              <a:spLocks noChangeArrowheads="1"/>
            </p:cNvSpPr>
            <p:nvPr/>
          </p:nvSpPr>
          <p:spPr bwMode="auto">
            <a:xfrm>
              <a:off x="3660" y="2020"/>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359" name="Rectangle 822"/>
            <p:cNvSpPr>
              <a:spLocks noChangeArrowheads="1"/>
            </p:cNvSpPr>
            <p:nvPr/>
          </p:nvSpPr>
          <p:spPr bwMode="auto">
            <a:xfrm>
              <a:off x="3684" y="20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360" name="Rectangle 823"/>
            <p:cNvSpPr>
              <a:spLocks noChangeArrowheads="1"/>
            </p:cNvSpPr>
            <p:nvPr/>
          </p:nvSpPr>
          <p:spPr bwMode="auto">
            <a:xfrm>
              <a:off x="3724" y="20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361" name="Rectangle 824"/>
            <p:cNvSpPr>
              <a:spLocks noChangeArrowheads="1"/>
            </p:cNvSpPr>
            <p:nvPr/>
          </p:nvSpPr>
          <p:spPr bwMode="auto">
            <a:xfrm>
              <a:off x="3764" y="202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362" name="Rectangle 825"/>
            <p:cNvSpPr>
              <a:spLocks noChangeArrowheads="1"/>
            </p:cNvSpPr>
            <p:nvPr/>
          </p:nvSpPr>
          <p:spPr bwMode="auto">
            <a:xfrm>
              <a:off x="3796" y="2020"/>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363" name="Rectangle 826"/>
            <p:cNvSpPr>
              <a:spLocks noChangeArrowheads="1"/>
            </p:cNvSpPr>
            <p:nvPr/>
          </p:nvSpPr>
          <p:spPr bwMode="auto">
            <a:xfrm>
              <a:off x="3052" y="2108"/>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364" name="Rectangle 827"/>
            <p:cNvSpPr>
              <a:spLocks noChangeArrowheads="1"/>
            </p:cNvSpPr>
            <p:nvPr/>
          </p:nvSpPr>
          <p:spPr bwMode="auto">
            <a:xfrm>
              <a:off x="3076" y="2108"/>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365" name="Rectangle 828"/>
            <p:cNvSpPr>
              <a:spLocks noChangeArrowheads="1"/>
            </p:cNvSpPr>
            <p:nvPr/>
          </p:nvSpPr>
          <p:spPr bwMode="auto">
            <a:xfrm>
              <a:off x="3100" y="2108"/>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366" name="Rectangle 829"/>
            <p:cNvSpPr>
              <a:spLocks noChangeArrowheads="1"/>
            </p:cNvSpPr>
            <p:nvPr/>
          </p:nvSpPr>
          <p:spPr bwMode="auto">
            <a:xfrm>
              <a:off x="3124" y="2108"/>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367" name="Rectangle 830"/>
            <p:cNvSpPr>
              <a:spLocks noChangeArrowheads="1"/>
            </p:cNvSpPr>
            <p:nvPr/>
          </p:nvSpPr>
          <p:spPr bwMode="auto">
            <a:xfrm>
              <a:off x="3148" y="210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368" name="Rectangle 831"/>
            <p:cNvSpPr>
              <a:spLocks noChangeArrowheads="1"/>
            </p:cNvSpPr>
            <p:nvPr/>
          </p:nvSpPr>
          <p:spPr bwMode="auto">
            <a:xfrm>
              <a:off x="3164" y="210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369" name="Rectangle 832"/>
            <p:cNvSpPr>
              <a:spLocks noChangeArrowheads="1"/>
            </p:cNvSpPr>
            <p:nvPr/>
          </p:nvSpPr>
          <p:spPr bwMode="auto">
            <a:xfrm>
              <a:off x="3204" y="210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370" name="Rectangle 833"/>
            <p:cNvSpPr>
              <a:spLocks noChangeArrowheads="1"/>
            </p:cNvSpPr>
            <p:nvPr/>
          </p:nvSpPr>
          <p:spPr bwMode="auto">
            <a:xfrm>
              <a:off x="3236" y="2108"/>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371" name="Rectangle 834"/>
            <p:cNvSpPr>
              <a:spLocks noChangeArrowheads="1"/>
            </p:cNvSpPr>
            <p:nvPr/>
          </p:nvSpPr>
          <p:spPr bwMode="auto">
            <a:xfrm>
              <a:off x="3260" y="210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372" name="Rectangle 835"/>
            <p:cNvSpPr>
              <a:spLocks noChangeArrowheads="1"/>
            </p:cNvSpPr>
            <p:nvPr/>
          </p:nvSpPr>
          <p:spPr bwMode="auto">
            <a:xfrm>
              <a:off x="3300" y="2108"/>
              <a:ext cx="80"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373" name="Rectangle 836"/>
            <p:cNvSpPr>
              <a:spLocks noChangeArrowheads="1"/>
            </p:cNvSpPr>
            <p:nvPr/>
          </p:nvSpPr>
          <p:spPr bwMode="auto">
            <a:xfrm>
              <a:off x="3356" y="210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374" name="Rectangle 837"/>
            <p:cNvSpPr>
              <a:spLocks noChangeArrowheads="1"/>
            </p:cNvSpPr>
            <p:nvPr/>
          </p:nvSpPr>
          <p:spPr bwMode="auto">
            <a:xfrm>
              <a:off x="3396" y="210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375" name="Rectangle 838"/>
            <p:cNvSpPr>
              <a:spLocks noChangeArrowheads="1"/>
            </p:cNvSpPr>
            <p:nvPr/>
          </p:nvSpPr>
          <p:spPr bwMode="auto">
            <a:xfrm>
              <a:off x="3436" y="210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376" name="Rectangle 839"/>
            <p:cNvSpPr>
              <a:spLocks noChangeArrowheads="1"/>
            </p:cNvSpPr>
            <p:nvPr/>
          </p:nvSpPr>
          <p:spPr bwMode="auto">
            <a:xfrm>
              <a:off x="3468" y="2108"/>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377" name="Rectangle 840"/>
            <p:cNvSpPr>
              <a:spLocks noChangeArrowheads="1"/>
            </p:cNvSpPr>
            <p:nvPr/>
          </p:nvSpPr>
          <p:spPr bwMode="auto">
            <a:xfrm>
              <a:off x="4244" y="1420"/>
              <a:ext cx="80"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378" name="Rectangle 841"/>
            <p:cNvSpPr>
              <a:spLocks noChangeArrowheads="1"/>
            </p:cNvSpPr>
            <p:nvPr/>
          </p:nvSpPr>
          <p:spPr bwMode="auto">
            <a:xfrm>
              <a:off x="4292" y="14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379" name="Rectangle 842"/>
            <p:cNvSpPr>
              <a:spLocks noChangeArrowheads="1"/>
            </p:cNvSpPr>
            <p:nvPr/>
          </p:nvSpPr>
          <p:spPr bwMode="auto">
            <a:xfrm>
              <a:off x="4332" y="142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380" name="Rectangle 843"/>
            <p:cNvSpPr>
              <a:spLocks noChangeArrowheads="1"/>
            </p:cNvSpPr>
            <p:nvPr/>
          </p:nvSpPr>
          <p:spPr bwMode="auto">
            <a:xfrm>
              <a:off x="4348" y="142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381" name="Rectangle 844"/>
            <p:cNvSpPr>
              <a:spLocks noChangeArrowheads="1"/>
            </p:cNvSpPr>
            <p:nvPr/>
          </p:nvSpPr>
          <p:spPr bwMode="auto">
            <a:xfrm>
              <a:off x="4364" y="1420"/>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v</a:t>
              </a:r>
              <a:endParaRPr lang="en-US" altLang="ko-KR">
                <a:ea typeface="굴림" pitchFamily="50" charset="-127"/>
              </a:endParaRPr>
            </a:p>
          </p:txBody>
        </p:sp>
        <p:sp>
          <p:nvSpPr>
            <p:cNvPr id="14382" name="Rectangle 845"/>
            <p:cNvSpPr>
              <a:spLocks noChangeArrowheads="1"/>
            </p:cNvSpPr>
            <p:nvPr/>
          </p:nvSpPr>
          <p:spPr bwMode="auto">
            <a:xfrm>
              <a:off x="4404" y="14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383" name="Rectangle 846"/>
            <p:cNvSpPr>
              <a:spLocks noChangeArrowheads="1"/>
            </p:cNvSpPr>
            <p:nvPr/>
          </p:nvSpPr>
          <p:spPr bwMode="auto">
            <a:xfrm>
              <a:off x="4444" y="1420"/>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384" name="Rectangle 847"/>
            <p:cNvSpPr>
              <a:spLocks noChangeArrowheads="1"/>
            </p:cNvSpPr>
            <p:nvPr/>
          </p:nvSpPr>
          <p:spPr bwMode="auto">
            <a:xfrm>
              <a:off x="4468" y="14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385" name="Rectangle 848"/>
            <p:cNvSpPr>
              <a:spLocks noChangeArrowheads="1"/>
            </p:cNvSpPr>
            <p:nvPr/>
          </p:nvSpPr>
          <p:spPr bwMode="auto">
            <a:xfrm>
              <a:off x="4508" y="14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386" name="Rectangle 849"/>
            <p:cNvSpPr>
              <a:spLocks noChangeArrowheads="1"/>
            </p:cNvSpPr>
            <p:nvPr/>
          </p:nvSpPr>
          <p:spPr bwMode="auto">
            <a:xfrm>
              <a:off x="4548" y="1420"/>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387" name="Rectangle 850"/>
            <p:cNvSpPr>
              <a:spLocks noChangeArrowheads="1"/>
            </p:cNvSpPr>
            <p:nvPr/>
          </p:nvSpPr>
          <p:spPr bwMode="auto">
            <a:xfrm>
              <a:off x="4572" y="14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388" name="Rectangle 851"/>
            <p:cNvSpPr>
              <a:spLocks noChangeArrowheads="1"/>
            </p:cNvSpPr>
            <p:nvPr/>
          </p:nvSpPr>
          <p:spPr bwMode="auto">
            <a:xfrm>
              <a:off x="4604" y="14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389" name="Rectangle 852"/>
            <p:cNvSpPr>
              <a:spLocks noChangeArrowheads="1"/>
            </p:cNvSpPr>
            <p:nvPr/>
          </p:nvSpPr>
          <p:spPr bwMode="auto">
            <a:xfrm>
              <a:off x="4644" y="142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f</a:t>
              </a:r>
              <a:endParaRPr lang="en-US" altLang="ko-KR">
                <a:ea typeface="굴림" pitchFamily="50" charset="-127"/>
              </a:endParaRPr>
            </a:p>
          </p:txBody>
        </p:sp>
        <p:sp>
          <p:nvSpPr>
            <p:cNvPr id="14390" name="Rectangle 853"/>
            <p:cNvSpPr>
              <a:spLocks noChangeArrowheads="1"/>
            </p:cNvSpPr>
            <p:nvPr/>
          </p:nvSpPr>
          <p:spPr bwMode="auto">
            <a:xfrm>
              <a:off x="4668" y="142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391" name="Rectangle 854"/>
            <p:cNvSpPr>
              <a:spLocks noChangeArrowheads="1"/>
            </p:cNvSpPr>
            <p:nvPr/>
          </p:nvSpPr>
          <p:spPr bwMode="auto">
            <a:xfrm>
              <a:off x="4700" y="1420"/>
              <a:ext cx="72"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w</a:t>
              </a:r>
              <a:endParaRPr lang="en-US" altLang="ko-KR">
                <a:ea typeface="굴림" pitchFamily="50" charset="-127"/>
              </a:endParaRPr>
            </a:p>
          </p:txBody>
        </p:sp>
        <p:sp>
          <p:nvSpPr>
            <p:cNvPr id="14392" name="Rectangle 855"/>
            <p:cNvSpPr>
              <a:spLocks noChangeArrowheads="1"/>
            </p:cNvSpPr>
            <p:nvPr/>
          </p:nvSpPr>
          <p:spPr bwMode="auto">
            <a:xfrm>
              <a:off x="4748" y="14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393" name="Rectangle 856"/>
            <p:cNvSpPr>
              <a:spLocks noChangeArrowheads="1"/>
            </p:cNvSpPr>
            <p:nvPr/>
          </p:nvSpPr>
          <p:spPr bwMode="auto">
            <a:xfrm>
              <a:off x="4780" y="1420"/>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394" name="Rectangle 857"/>
            <p:cNvSpPr>
              <a:spLocks noChangeArrowheads="1"/>
            </p:cNvSpPr>
            <p:nvPr/>
          </p:nvSpPr>
          <p:spPr bwMode="auto">
            <a:xfrm>
              <a:off x="4804" y="14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395" name="Rectangle 858"/>
            <p:cNvSpPr>
              <a:spLocks noChangeArrowheads="1"/>
            </p:cNvSpPr>
            <p:nvPr/>
          </p:nvSpPr>
          <p:spPr bwMode="auto">
            <a:xfrm>
              <a:off x="4844" y="1420"/>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396" name="Rectangle 859"/>
            <p:cNvSpPr>
              <a:spLocks noChangeArrowheads="1"/>
            </p:cNvSpPr>
            <p:nvPr/>
          </p:nvSpPr>
          <p:spPr bwMode="auto">
            <a:xfrm>
              <a:off x="4868" y="142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i</a:t>
              </a:r>
              <a:endParaRPr lang="en-US" altLang="ko-KR">
                <a:ea typeface="굴림" pitchFamily="50" charset="-127"/>
              </a:endParaRPr>
            </a:p>
          </p:txBody>
        </p:sp>
        <p:sp>
          <p:nvSpPr>
            <p:cNvPr id="14397" name="Rectangle 860"/>
            <p:cNvSpPr>
              <a:spLocks noChangeArrowheads="1"/>
            </p:cNvSpPr>
            <p:nvPr/>
          </p:nvSpPr>
          <p:spPr bwMode="auto">
            <a:xfrm>
              <a:off x="4884" y="14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398" name="Rectangle 861"/>
            <p:cNvSpPr>
              <a:spLocks noChangeArrowheads="1"/>
            </p:cNvSpPr>
            <p:nvPr/>
          </p:nvSpPr>
          <p:spPr bwMode="auto">
            <a:xfrm>
              <a:off x="4924" y="14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399" name="Rectangle 862"/>
            <p:cNvSpPr>
              <a:spLocks noChangeArrowheads="1"/>
            </p:cNvSpPr>
            <p:nvPr/>
          </p:nvSpPr>
          <p:spPr bwMode="auto">
            <a:xfrm>
              <a:off x="4956" y="1420"/>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400" name="Rectangle 863"/>
            <p:cNvSpPr>
              <a:spLocks noChangeArrowheads="1"/>
            </p:cNvSpPr>
            <p:nvPr/>
          </p:nvSpPr>
          <p:spPr bwMode="auto">
            <a:xfrm>
              <a:off x="4980" y="14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401" name="Rectangle 864"/>
            <p:cNvSpPr>
              <a:spLocks noChangeArrowheads="1"/>
            </p:cNvSpPr>
            <p:nvPr/>
          </p:nvSpPr>
          <p:spPr bwMode="auto">
            <a:xfrm>
              <a:off x="5020" y="1420"/>
              <a:ext cx="80"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m</a:t>
              </a:r>
              <a:endParaRPr lang="en-US" altLang="ko-KR">
                <a:ea typeface="굴림" pitchFamily="50" charset="-127"/>
              </a:endParaRPr>
            </a:p>
          </p:txBody>
        </p:sp>
        <p:sp>
          <p:nvSpPr>
            <p:cNvPr id="14402" name="Rectangle 865"/>
            <p:cNvSpPr>
              <a:spLocks noChangeArrowheads="1"/>
            </p:cNvSpPr>
            <p:nvPr/>
          </p:nvSpPr>
          <p:spPr bwMode="auto">
            <a:xfrm>
              <a:off x="5076" y="14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403" name="Rectangle 866"/>
            <p:cNvSpPr>
              <a:spLocks noChangeArrowheads="1"/>
            </p:cNvSpPr>
            <p:nvPr/>
          </p:nvSpPr>
          <p:spPr bwMode="auto">
            <a:xfrm>
              <a:off x="5116" y="1420"/>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404" name="Rectangle 867"/>
            <p:cNvSpPr>
              <a:spLocks noChangeArrowheads="1"/>
            </p:cNvSpPr>
            <p:nvPr/>
          </p:nvSpPr>
          <p:spPr bwMode="auto">
            <a:xfrm>
              <a:off x="5156" y="1420"/>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405" name="Rectangle 868"/>
            <p:cNvSpPr>
              <a:spLocks noChangeArrowheads="1"/>
            </p:cNvSpPr>
            <p:nvPr/>
          </p:nvSpPr>
          <p:spPr bwMode="auto">
            <a:xfrm>
              <a:off x="5188" y="1420"/>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406" name="Rectangle 869"/>
            <p:cNvSpPr>
              <a:spLocks noChangeArrowheads="1"/>
            </p:cNvSpPr>
            <p:nvPr/>
          </p:nvSpPr>
          <p:spPr bwMode="auto">
            <a:xfrm>
              <a:off x="4244" y="1508"/>
              <a:ext cx="72"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B</a:t>
              </a:r>
              <a:endParaRPr lang="en-US" altLang="ko-KR">
                <a:ea typeface="굴림" pitchFamily="50" charset="-127"/>
              </a:endParaRPr>
            </a:p>
          </p:txBody>
        </p:sp>
        <p:sp>
          <p:nvSpPr>
            <p:cNvPr id="14407" name="Rectangle 870"/>
            <p:cNvSpPr>
              <a:spLocks noChangeArrowheads="1"/>
            </p:cNvSpPr>
            <p:nvPr/>
          </p:nvSpPr>
          <p:spPr bwMode="auto">
            <a:xfrm>
              <a:off x="4284" y="150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408" name="Rectangle 871"/>
            <p:cNvSpPr>
              <a:spLocks noChangeArrowheads="1"/>
            </p:cNvSpPr>
            <p:nvPr/>
          </p:nvSpPr>
          <p:spPr bwMode="auto">
            <a:xfrm>
              <a:off x="4324" y="150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409" name="Rectangle 872"/>
            <p:cNvSpPr>
              <a:spLocks noChangeArrowheads="1"/>
            </p:cNvSpPr>
            <p:nvPr/>
          </p:nvSpPr>
          <p:spPr bwMode="auto">
            <a:xfrm>
              <a:off x="4356" y="150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410" name="Rectangle 873"/>
            <p:cNvSpPr>
              <a:spLocks noChangeArrowheads="1"/>
            </p:cNvSpPr>
            <p:nvPr/>
          </p:nvSpPr>
          <p:spPr bwMode="auto">
            <a:xfrm>
              <a:off x="4388" y="1508"/>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411" name="Rectangle 874"/>
            <p:cNvSpPr>
              <a:spLocks noChangeArrowheads="1"/>
            </p:cNvSpPr>
            <p:nvPr/>
          </p:nvSpPr>
          <p:spPr bwMode="auto">
            <a:xfrm>
              <a:off x="4412" y="150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412" name="Rectangle 875"/>
            <p:cNvSpPr>
              <a:spLocks noChangeArrowheads="1"/>
            </p:cNvSpPr>
            <p:nvPr/>
          </p:nvSpPr>
          <p:spPr bwMode="auto">
            <a:xfrm>
              <a:off x="4444" y="150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413" name="Rectangle 876"/>
            <p:cNvSpPr>
              <a:spLocks noChangeArrowheads="1"/>
            </p:cNvSpPr>
            <p:nvPr/>
          </p:nvSpPr>
          <p:spPr bwMode="auto">
            <a:xfrm>
              <a:off x="4484" y="150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414" name="Rectangle 877"/>
            <p:cNvSpPr>
              <a:spLocks noChangeArrowheads="1"/>
            </p:cNvSpPr>
            <p:nvPr/>
          </p:nvSpPr>
          <p:spPr bwMode="auto">
            <a:xfrm>
              <a:off x="4516" y="150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415" name="Rectangle 878"/>
            <p:cNvSpPr>
              <a:spLocks noChangeArrowheads="1"/>
            </p:cNvSpPr>
            <p:nvPr/>
          </p:nvSpPr>
          <p:spPr bwMode="auto">
            <a:xfrm>
              <a:off x="4548" y="1508"/>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416" name="Rectangle 879"/>
            <p:cNvSpPr>
              <a:spLocks noChangeArrowheads="1"/>
            </p:cNvSpPr>
            <p:nvPr/>
          </p:nvSpPr>
          <p:spPr bwMode="auto">
            <a:xfrm>
              <a:off x="4572" y="1508"/>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417" name="Rectangle 880"/>
            <p:cNvSpPr>
              <a:spLocks noChangeArrowheads="1"/>
            </p:cNvSpPr>
            <p:nvPr/>
          </p:nvSpPr>
          <p:spPr bwMode="auto">
            <a:xfrm>
              <a:off x="4596" y="150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418" name="Rectangle 881"/>
            <p:cNvSpPr>
              <a:spLocks noChangeArrowheads="1"/>
            </p:cNvSpPr>
            <p:nvPr/>
          </p:nvSpPr>
          <p:spPr bwMode="auto">
            <a:xfrm>
              <a:off x="4636" y="150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p</a:t>
              </a:r>
              <a:endParaRPr lang="en-US" altLang="ko-KR">
                <a:ea typeface="굴림" pitchFamily="50" charset="-127"/>
              </a:endParaRPr>
            </a:p>
          </p:txBody>
        </p:sp>
        <p:sp>
          <p:nvSpPr>
            <p:cNvPr id="14419" name="Rectangle 882"/>
            <p:cNvSpPr>
              <a:spLocks noChangeArrowheads="1"/>
            </p:cNvSpPr>
            <p:nvPr/>
          </p:nvSpPr>
          <p:spPr bwMode="auto">
            <a:xfrm>
              <a:off x="4676" y="150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o</a:t>
              </a:r>
              <a:endParaRPr lang="en-US" altLang="ko-KR">
                <a:ea typeface="굴림" pitchFamily="50" charset="-127"/>
              </a:endParaRPr>
            </a:p>
          </p:txBody>
        </p:sp>
        <p:sp>
          <p:nvSpPr>
            <p:cNvPr id="14420" name="Rectangle 883"/>
            <p:cNvSpPr>
              <a:spLocks noChangeArrowheads="1"/>
            </p:cNvSpPr>
            <p:nvPr/>
          </p:nvSpPr>
          <p:spPr bwMode="auto">
            <a:xfrm>
              <a:off x="4716" y="1508"/>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421" name="Rectangle 884"/>
            <p:cNvSpPr>
              <a:spLocks noChangeArrowheads="1"/>
            </p:cNvSpPr>
            <p:nvPr/>
          </p:nvSpPr>
          <p:spPr bwMode="auto">
            <a:xfrm>
              <a:off x="4740" y="150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t</a:t>
              </a:r>
              <a:endParaRPr lang="en-US" altLang="ko-KR">
                <a:ea typeface="굴림" pitchFamily="50" charset="-127"/>
              </a:endParaRPr>
            </a:p>
          </p:txBody>
        </p:sp>
        <p:sp>
          <p:nvSpPr>
            <p:cNvPr id="14422" name="Rectangle 885"/>
            <p:cNvSpPr>
              <a:spLocks noChangeArrowheads="1"/>
            </p:cNvSpPr>
            <p:nvPr/>
          </p:nvSpPr>
          <p:spPr bwMode="auto">
            <a:xfrm>
              <a:off x="4772" y="150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423" name="Rectangle 886"/>
            <p:cNvSpPr>
              <a:spLocks noChangeArrowheads="1"/>
            </p:cNvSpPr>
            <p:nvPr/>
          </p:nvSpPr>
          <p:spPr bwMode="auto">
            <a:xfrm>
              <a:off x="4804" y="1508"/>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424" name="Rectangle 887"/>
            <p:cNvSpPr>
              <a:spLocks noChangeArrowheads="1"/>
            </p:cNvSpPr>
            <p:nvPr/>
          </p:nvSpPr>
          <p:spPr bwMode="auto">
            <a:xfrm>
              <a:off x="4244" y="1588"/>
              <a:ext cx="80"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G</a:t>
              </a:r>
              <a:endParaRPr lang="en-US" altLang="ko-KR">
                <a:ea typeface="굴림" pitchFamily="50" charset="-127"/>
              </a:endParaRPr>
            </a:p>
          </p:txBody>
        </p:sp>
        <p:sp>
          <p:nvSpPr>
            <p:cNvPr id="14425" name="Rectangle 888"/>
            <p:cNvSpPr>
              <a:spLocks noChangeArrowheads="1"/>
            </p:cNvSpPr>
            <p:nvPr/>
          </p:nvSpPr>
          <p:spPr bwMode="auto">
            <a:xfrm>
              <a:off x="4284" y="158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426" name="Rectangle 889"/>
            <p:cNvSpPr>
              <a:spLocks noChangeArrowheads="1"/>
            </p:cNvSpPr>
            <p:nvPr/>
          </p:nvSpPr>
          <p:spPr bwMode="auto">
            <a:xfrm>
              <a:off x="4324" y="158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n</a:t>
              </a:r>
              <a:endParaRPr lang="en-US" altLang="ko-KR">
                <a:ea typeface="굴림" pitchFamily="50" charset="-127"/>
              </a:endParaRPr>
            </a:p>
          </p:txBody>
        </p:sp>
        <p:sp>
          <p:nvSpPr>
            <p:cNvPr id="14427" name="Rectangle 890"/>
            <p:cNvSpPr>
              <a:spLocks noChangeArrowheads="1"/>
            </p:cNvSpPr>
            <p:nvPr/>
          </p:nvSpPr>
          <p:spPr bwMode="auto">
            <a:xfrm>
              <a:off x="4364" y="158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428" name="Rectangle 891"/>
            <p:cNvSpPr>
              <a:spLocks noChangeArrowheads="1"/>
            </p:cNvSpPr>
            <p:nvPr/>
          </p:nvSpPr>
          <p:spPr bwMode="auto">
            <a:xfrm>
              <a:off x="4404" y="1588"/>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429" name="Rectangle 892"/>
            <p:cNvSpPr>
              <a:spLocks noChangeArrowheads="1"/>
            </p:cNvSpPr>
            <p:nvPr/>
          </p:nvSpPr>
          <p:spPr bwMode="auto">
            <a:xfrm>
              <a:off x="4428" y="158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430" name="Rectangle 893"/>
            <p:cNvSpPr>
              <a:spLocks noChangeArrowheads="1"/>
            </p:cNvSpPr>
            <p:nvPr/>
          </p:nvSpPr>
          <p:spPr bwMode="auto">
            <a:xfrm>
              <a:off x="4460" y="158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l</a:t>
              </a:r>
              <a:endParaRPr lang="en-US" altLang="ko-KR">
                <a:ea typeface="굴림" pitchFamily="50" charset="-127"/>
              </a:endParaRPr>
            </a:p>
          </p:txBody>
        </p:sp>
        <p:sp>
          <p:nvSpPr>
            <p:cNvPr id="14431" name="Rectangle 894"/>
            <p:cNvSpPr>
              <a:spLocks noChangeArrowheads="1"/>
            </p:cNvSpPr>
            <p:nvPr/>
          </p:nvSpPr>
          <p:spPr bwMode="auto">
            <a:xfrm>
              <a:off x="4476" y="1588"/>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432" name="Rectangle 895"/>
            <p:cNvSpPr>
              <a:spLocks noChangeArrowheads="1"/>
            </p:cNvSpPr>
            <p:nvPr/>
          </p:nvSpPr>
          <p:spPr bwMode="auto">
            <a:xfrm>
              <a:off x="4500" y="158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u</a:t>
              </a:r>
              <a:endParaRPr lang="en-US" altLang="ko-KR">
                <a:ea typeface="굴림" pitchFamily="50" charset="-127"/>
              </a:endParaRPr>
            </a:p>
          </p:txBody>
        </p:sp>
        <p:sp>
          <p:nvSpPr>
            <p:cNvPr id="14433" name="Rectangle 896"/>
            <p:cNvSpPr>
              <a:spLocks noChangeArrowheads="1"/>
            </p:cNvSpPr>
            <p:nvPr/>
          </p:nvSpPr>
          <p:spPr bwMode="auto">
            <a:xfrm>
              <a:off x="4540" y="158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s</a:t>
              </a:r>
              <a:endParaRPr lang="en-US" altLang="ko-KR">
                <a:ea typeface="굴림" pitchFamily="50" charset="-127"/>
              </a:endParaRPr>
            </a:p>
          </p:txBody>
        </p:sp>
        <p:sp>
          <p:nvSpPr>
            <p:cNvPr id="14434" name="Rectangle 897"/>
            <p:cNvSpPr>
              <a:spLocks noChangeArrowheads="1"/>
            </p:cNvSpPr>
            <p:nvPr/>
          </p:nvSpPr>
          <p:spPr bwMode="auto">
            <a:xfrm>
              <a:off x="4572" y="158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435" name="Rectangle 898"/>
            <p:cNvSpPr>
              <a:spLocks noChangeArrowheads="1"/>
            </p:cNvSpPr>
            <p:nvPr/>
          </p:nvSpPr>
          <p:spPr bwMode="auto">
            <a:xfrm>
              <a:off x="4612" y="1588"/>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r</a:t>
              </a:r>
              <a:endParaRPr lang="en-US" altLang="ko-KR">
                <a:ea typeface="굴림" pitchFamily="50" charset="-127"/>
              </a:endParaRPr>
            </a:p>
          </p:txBody>
        </p:sp>
        <p:sp>
          <p:nvSpPr>
            <p:cNvPr id="14436" name="Rectangle 899"/>
            <p:cNvSpPr>
              <a:spLocks noChangeArrowheads="1"/>
            </p:cNvSpPr>
            <p:nvPr/>
          </p:nvSpPr>
          <p:spPr bwMode="auto">
            <a:xfrm>
              <a:off x="4636" y="1588"/>
              <a:ext cx="48" cy="96"/>
            </a:xfrm>
            <a:prstGeom prst="rect">
              <a:avLst/>
            </a:prstGeom>
            <a:noFill/>
            <a:ln w="9525">
              <a:noFill/>
              <a:miter lim="800000"/>
              <a:headEnd/>
              <a:tailEnd/>
            </a:ln>
          </p:spPr>
          <p:txBody>
            <a:bodyPr wrap="none" lIns="0" tIns="0" rIns="0" bIns="0">
              <a:spAutoFit/>
            </a:bodyPr>
            <a:lstStyle/>
            <a:p>
              <a:r>
                <a:rPr lang="ko-KR" altLang="en-US" sz="800" b="0">
                  <a:solidFill>
                    <a:srgbClr val="000000"/>
                  </a:solidFill>
                  <a:latin typeface="Geneva" charset="0"/>
                  <a:ea typeface="굴림" pitchFamily="50" charset="-127"/>
                </a:rPr>
                <a:t> </a:t>
              </a:r>
              <a:endParaRPr lang="ko-KR" altLang="en-US">
                <a:ea typeface="굴림" pitchFamily="50" charset="-127"/>
              </a:endParaRPr>
            </a:p>
          </p:txBody>
        </p:sp>
        <p:sp>
          <p:nvSpPr>
            <p:cNvPr id="14437" name="Rectangle 900"/>
            <p:cNvSpPr>
              <a:spLocks noChangeArrowheads="1"/>
            </p:cNvSpPr>
            <p:nvPr/>
          </p:nvSpPr>
          <p:spPr bwMode="auto">
            <a:xfrm>
              <a:off x="4660" y="1588"/>
              <a:ext cx="48"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f</a:t>
              </a:r>
              <a:endParaRPr lang="en-US" altLang="ko-KR">
                <a:ea typeface="굴림" pitchFamily="50" charset="-127"/>
              </a:endParaRPr>
            </a:p>
          </p:txBody>
        </p:sp>
        <p:sp>
          <p:nvSpPr>
            <p:cNvPr id="14438" name="Rectangle 901"/>
            <p:cNvSpPr>
              <a:spLocks noChangeArrowheads="1"/>
            </p:cNvSpPr>
            <p:nvPr/>
          </p:nvSpPr>
          <p:spPr bwMode="auto">
            <a:xfrm>
              <a:off x="4684" y="158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439" name="Rectangle 902"/>
            <p:cNvSpPr>
              <a:spLocks noChangeArrowheads="1"/>
            </p:cNvSpPr>
            <p:nvPr/>
          </p:nvSpPr>
          <p:spPr bwMode="auto">
            <a:xfrm>
              <a:off x="4724" y="158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e</a:t>
              </a:r>
              <a:endParaRPr lang="en-US" altLang="ko-KR">
                <a:ea typeface="굴림" pitchFamily="50" charset="-127"/>
              </a:endParaRPr>
            </a:p>
          </p:txBody>
        </p:sp>
        <p:sp>
          <p:nvSpPr>
            <p:cNvPr id="14440" name="Rectangle 903"/>
            <p:cNvSpPr>
              <a:spLocks noChangeArrowheads="1"/>
            </p:cNvSpPr>
            <p:nvPr/>
          </p:nvSpPr>
          <p:spPr bwMode="auto">
            <a:xfrm>
              <a:off x="4764" y="158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d</a:t>
              </a:r>
              <a:endParaRPr lang="en-US" altLang="ko-KR">
                <a:ea typeface="굴림" pitchFamily="50" charset="-127"/>
              </a:endParaRPr>
            </a:p>
          </p:txBody>
        </p:sp>
        <p:sp>
          <p:nvSpPr>
            <p:cNvPr id="14441" name="Rectangle 904"/>
            <p:cNvSpPr>
              <a:spLocks noChangeArrowheads="1"/>
            </p:cNvSpPr>
            <p:nvPr/>
          </p:nvSpPr>
          <p:spPr bwMode="auto">
            <a:xfrm>
              <a:off x="4804" y="158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b</a:t>
              </a:r>
              <a:endParaRPr lang="en-US" altLang="ko-KR">
                <a:ea typeface="굴림" pitchFamily="50" charset="-127"/>
              </a:endParaRPr>
            </a:p>
          </p:txBody>
        </p:sp>
        <p:sp>
          <p:nvSpPr>
            <p:cNvPr id="14442" name="Rectangle 905"/>
            <p:cNvSpPr>
              <a:spLocks noChangeArrowheads="1"/>
            </p:cNvSpPr>
            <p:nvPr/>
          </p:nvSpPr>
          <p:spPr bwMode="auto">
            <a:xfrm>
              <a:off x="4844" y="158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a</a:t>
              </a:r>
              <a:endParaRPr lang="en-US" altLang="ko-KR">
                <a:ea typeface="굴림" pitchFamily="50" charset="-127"/>
              </a:endParaRPr>
            </a:p>
          </p:txBody>
        </p:sp>
        <p:sp>
          <p:nvSpPr>
            <p:cNvPr id="14443" name="Rectangle 906"/>
            <p:cNvSpPr>
              <a:spLocks noChangeArrowheads="1"/>
            </p:cNvSpPr>
            <p:nvPr/>
          </p:nvSpPr>
          <p:spPr bwMode="auto">
            <a:xfrm>
              <a:off x="4876" y="1588"/>
              <a:ext cx="64"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c</a:t>
              </a:r>
              <a:endParaRPr lang="en-US" altLang="ko-KR">
                <a:ea typeface="굴림" pitchFamily="50" charset="-127"/>
              </a:endParaRPr>
            </a:p>
          </p:txBody>
        </p:sp>
        <p:sp>
          <p:nvSpPr>
            <p:cNvPr id="14444" name="Rectangle 907"/>
            <p:cNvSpPr>
              <a:spLocks noChangeArrowheads="1"/>
            </p:cNvSpPr>
            <p:nvPr/>
          </p:nvSpPr>
          <p:spPr bwMode="auto">
            <a:xfrm>
              <a:off x="4908" y="1588"/>
              <a:ext cx="56" cy="96"/>
            </a:xfrm>
            <a:prstGeom prst="rect">
              <a:avLst/>
            </a:prstGeom>
            <a:noFill/>
            <a:ln w="9525">
              <a:noFill/>
              <a:miter lim="800000"/>
              <a:headEnd/>
              <a:tailEnd/>
            </a:ln>
          </p:spPr>
          <p:txBody>
            <a:bodyPr wrap="none" lIns="0" tIns="0" rIns="0" bIns="0">
              <a:spAutoFit/>
            </a:bodyPr>
            <a:lstStyle/>
            <a:p>
              <a:r>
                <a:rPr lang="en-US" altLang="ko-KR" sz="800" b="0">
                  <a:solidFill>
                    <a:srgbClr val="000000"/>
                  </a:solidFill>
                  <a:latin typeface="Geneva" charset="0"/>
                  <a:ea typeface="굴림" pitchFamily="50" charset="-127"/>
                </a:rPr>
                <a:t>k</a:t>
              </a:r>
              <a:endParaRPr lang="en-US" altLang="ko-KR">
                <a:ea typeface="굴림" pitchFamily="50" charset="-127"/>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pPr eaLnBrk="1" hangingPunct="1"/>
            <a:r>
              <a:rPr lang="en-US" altLang="ko-KR">
                <a:effectLst/>
                <a:latin typeface="Arial" pitchFamily="34" charset="0"/>
                <a:ea typeface="굴림" pitchFamily="50" charset="-127"/>
                <a:cs typeface="Arial" pitchFamily="34" charset="0"/>
              </a:rPr>
              <a:t>Quick Overview of SafeHome</a:t>
            </a:r>
            <a:endParaRPr lang="ko-KR" altLang="en-US" b="0">
              <a:effectLst/>
              <a:latin typeface="Arial" pitchFamily="34" charset="0"/>
              <a:ea typeface="굴림" pitchFamily="50" charset="-127"/>
              <a:cs typeface="Arial" pitchFamily="34" charset="0"/>
            </a:endParaRPr>
          </a:p>
        </p:txBody>
      </p:sp>
      <p:sp>
        <p:nvSpPr>
          <p:cNvPr id="821251" name="Rectangle 3"/>
          <p:cNvSpPr>
            <a:spLocks noGrp="1" noRot="1" noChangeArrowheads="1"/>
          </p:cNvSpPr>
          <p:nvPr>
            <p:ph idx="1"/>
          </p:nvPr>
        </p:nvSpPr>
        <p:spPr>
          <a:xfrm>
            <a:off x="457200" y="1208088"/>
            <a:ext cx="8229600" cy="3998912"/>
          </a:xfrm>
        </p:spPr>
        <p:txBody>
          <a:bodyPr/>
          <a:lstStyle/>
          <a:p>
            <a:pPr eaLnBrk="1" hangingPunct="1">
              <a:defRPr/>
            </a:pPr>
            <a:r>
              <a:rPr lang="en-US" altLang="ko-KR" sz="2000" dirty="0">
                <a:effectLst/>
                <a:latin typeface="Arial" pitchFamily="34" charset="0"/>
                <a:ea typeface="굴림" pitchFamily="50" charset="-127"/>
                <a:cs typeface="Arial" pitchFamily="34" charset="0"/>
              </a:rPr>
              <a:t>The SafeHome company has developed an innovative HW</a:t>
            </a:r>
            <a:r>
              <a:rPr lang="ko-KR" altLang="en-US" sz="2000" dirty="0">
                <a:effectLst/>
                <a:latin typeface="Arial" pitchFamily="34" charset="0"/>
                <a:ea typeface="굴림" pitchFamily="50" charset="-127"/>
                <a:cs typeface="Arial" pitchFamily="34" charset="0"/>
              </a:rPr>
              <a:t> </a:t>
            </a:r>
            <a:r>
              <a:rPr lang="en-US" altLang="ko-KR" sz="2000" dirty="0">
                <a:effectLst/>
                <a:latin typeface="Arial" pitchFamily="34" charset="0"/>
                <a:ea typeface="굴림" pitchFamily="50" charset="-127"/>
                <a:cs typeface="Arial" pitchFamily="34" charset="0"/>
              </a:rPr>
              <a:t>box that implements wireless Internet (802.11) connectivity in a very small form factor (the size of a matchbook). </a:t>
            </a:r>
          </a:p>
          <a:p>
            <a:pPr eaLnBrk="1" hangingPunct="1">
              <a:defRPr/>
            </a:pPr>
            <a:r>
              <a:rPr lang="en-US" altLang="ko-KR" sz="2000" dirty="0">
                <a:effectLst/>
                <a:latin typeface="Arial" pitchFamily="34" charset="0"/>
                <a:ea typeface="굴림" pitchFamily="50" charset="-127"/>
                <a:cs typeface="Arial" pitchFamily="34" charset="0"/>
              </a:rPr>
              <a:t>The idea is to use this technology to develop and market a comprehensive home automation product line. </a:t>
            </a:r>
          </a:p>
          <a:p>
            <a:pPr lvl="1" eaLnBrk="1" hangingPunct="1">
              <a:defRPr/>
            </a:pPr>
            <a:r>
              <a:rPr lang="en-US" altLang="ko-KR" sz="1800" dirty="0">
                <a:effectLst/>
                <a:latin typeface="Arial" pitchFamily="34" charset="0"/>
                <a:ea typeface="굴림" pitchFamily="50" charset="-127"/>
                <a:cs typeface="Arial" pitchFamily="34" charset="0"/>
              </a:rPr>
              <a:t>This would provide </a:t>
            </a:r>
          </a:p>
          <a:p>
            <a:pPr lvl="2" eaLnBrk="1" hangingPunct="1">
              <a:defRPr/>
            </a:pPr>
            <a:r>
              <a:rPr lang="en-US" altLang="ko-KR" sz="1600" dirty="0">
                <a:effectLst/>
                <a:latin typeface="Arial" pitchFamily="34" charset="0"/>
                <a:ea typeface="굴림" pitchFamily="50" charset="-127"/>
                <a:cs typeface="Arial" pitchFamily="34" charset="0"/>
              </a:rPr>
              <a:t>security functions</a:t>
            </a:r>
          </a:p>
          <a:p>
            <a:pPr lvl="2" eaLnBrk="1" hangingPunct="1">
              <a:defRPr/>
            </a:pPr>
            <a:r>
              <a:rPr lang="en-US" altLang="ko-KR" sz="1600" dirty="0">
                <a:effectLst/>
                <a:latin typeface="Arial" pitchFamily="34" charset="0"/>
                <a:ea typeface="굴림" pitchFamily="50" charset="-127"/>
                <a:cs typeface="Arial" pitchFamily="34" charset="0"/>
              </a:rPr>
              <a:t>control over telephone answering machines</a:t>
            </a:r>
          </a:p>
          <a:p>
            <a:pPr lvl="2" eaLnBrk="1" hangingPunct="1">
              <a:defRPr/>
            </a:pPr>
            <a:r>
              <a:rPr lang="en-US" altLang="ko-KR" sz="1600" dirty="0">
                <a:effectLst/>
                <a:latin typeface="Arial" pitchFamily="34" charset="0"/>
                <a:ea typeface="굴림" pitchFamily="50" charset="-127"/>
                <a:cs typeface="Arial" pitchFamily="34" charset="0"/>
              </a:rPr>
              <a:t>lights</a:t>
            </a:r>
          </a:p>
          <a:p>
            <a:pPr lvl="2" eaLnBrk="1" hangingPunct="1">
              <a:defRPr/>
            </a:pPr>
            <a:r>
              <a:rPr lang="en-US" altLang="ko-KR" sz="1600" dirty="0">
                <a:effectLst/>
                <a:latin typeface="Arial" pitchFamily="34" charset="0"/>
                <a:ea typeface="굴림" pitchFamily="50" charset="-127"/>
                <a:cs typeface="Arial" pitchFamily="34" charset="0"/>
              </a:rPr>
              <a:t>heating</a:t>
            </a:r>
          </a:p>
          <a:p>
            <a:pPr lvl="2" eaLnBrk="1" hangingPunct="1">
              <a:defRPr/>
            </a:pPr>
            <a:r>
              <a:rPr lang="en-US" altLang="ko-KR" sz="1600" dirty="0">
                <a:effectLst/>
                <a:latin typeface="Arial" pitchFamily="34" charset="0"/>
                <a:ea typeface="굴림" pitchFamily="50" charset="-127"/>
                <a:cs typeface="Arial" pitchFamily="34" charset="0"/>
              </a:rPr>
              <a:t>air conditioning</a:t>
            </a:r>
          </a:p>
          <a:p>
            <a:pPr lvl="2" eaLnBrk="1" hangingPunct="1">
              <a:defRPr/>
            </a:pPr>
            <a:r>
              <a:rPr lang="en-US" altLang="ko-KR" sz="1600" dirty="0">
                <a:effectLst/>
                <a:latin typeface="Arial" pitchFamily="34" charset="0"/>
                <a:ea typeface="굴림" pitchFamily="50" charset="-127"/>
                <a:cs typeface="Arial" pitchFamily="34" charset="0"/>
              </a:rPr>
              <a:t>home entertainment devices. </a:t>
            </a:r>
          </a:p>
          <a:p>
            <a:pPr eaLnBrk="1" hangingPunct="1">
              <a:defRPr/>
            </a:pPr>
            <a:r>
              <a:rPr lang="en-US" altLang="ko-KR" sz="2000" dirty="0">
                <a:effectLst/>
                <a:latin typeface="Arial" pitchFamily="34" charset="0"/>
                <a:ea typeface="굴림" pitchFamily="50" charset="-127"/>
                <a:cs typeface="Arial" pitchFamily="34" charset="0"/>
              </a:rPr>
              <a:t>The first generation of the system will only focus on </a:t>
            </a:r>
            <a:r>
              <a:rPr lang="en-US" altLang="ko-KR" sz="2000" dirty="0">
                <a:solidFill>
                  <a:srgbClr val="FF0000"/>
                </a:solidFill>
                <a:effectLst/>
                <a:latin typeface="Arial" pitchFamily="34" charset="0"/>
                <a:ea typeface="굴림" pitchFamily="50" charset="-127"/>
                <a:cs typeface="Arial" pitchFamily="34" charset="0"/>
              </a:rPr>
              <a:t>home security </a:t>
            </a:r>
            <a:r>
              <a:rPr lang="en-US" altLang="ko-KR" sz="2000" dirty="0">
                <a:effectLst/>
                <a:latin typeface="Arial" pitchFamily="34" charset="0"/>
                <a:ea typeface="굴림" pitchFamily="50" charset="-127"/>
                <a:cs typeface="Arial" pitchFamily="34" charset="0"/>
              </a:rPr>
              <a:t>since that is a market the public readily understands.</a:t>
            </a:r>
          </a:p>
          <a:p>
            <a:pPr eaLnBrk="1" hangingPunct="1">
              <a:defRPr/>
            </a:pPr>
            <a:endParaRPr lang="ko-KR" altLang="en-US" sz="2000" dirty="0">
              <a:latin typeface="Arial" pitchFamily="34" charset="0"/>
              <a:ea typeface="굴림" pitchFamily="50" charset="-127"/>
              <a:cs typeface="Arial" pitchFamily="34" charset="0"/>
            </a:endParaRPr>
          </a:p>
        </p:txBody>
      </p:sp>
      <p:sp>
        <p:nvSpPr>
          <p:cNvPr id="15365" name="슬라이드 번호 개체 틀 4"/>
          <p:cNvSpPr>
            <a:spLocks noGrp="1"/>
          </p:cNvSpPr>
          <p:nvPr>
            <p:ph type="sldNum" sz="quarter" idx="11"/>
          </p:nvPr>
        </p:nvSpPr>
        <p:spPr bwMode="auto">
          <a:xfrm>
            <a:off x="8239125" y="5554663"/>
            <a:ext cx="631825" cy="4222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lnSpc>
                <a:spcPct val="100000"/>
              </a:lnSpc>
              <a:spcBef>
                <a:spcPct val="0"/>
              </a:spcBef>
              <a:spcAft>
                <a:spcPct val="0"/>
              </a:spcAft>
              <a:defRPr sz="1200" b="0" kern="1200">
                <a:solidFill>
                  <a:schemeClr val="bg1"/>
                </a:solidFill>
                <a:latin typeface="Arial" charset="0"/>
                <a:ea typeface="굴림" charset="-127"/>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1" hangingPunct="1">
              <a:defRPr b="1" kern="1200">
                <a:solidFill>
                  <a:schemeClr val="tx1"/>
                </a:solidFill>
                <a:latin typeface="Helvetica" pitchFamily="34" charset="0"/>
                <a:ea typeface="+mn-ea"/>
                <a:cs typeface="+mn-cs"/>
              </a:defRPr>
            </a:lvl6pPr>
            <a:lvl7pPr marL="2743200" algn="l" defTabSz="914400" rtl="0" eaLnBrk="1" latinLnBrk="1" hangingPunct="1">
              <a:defRPr b="1" kern="1200">
                <a:solidFill>
                  <a:schemeClr val="tx1"/>
                </a:solidFill>
                <a:latin typeface="Helvetica" pitchFamily="34" charset="0"/>
                <a:ea typeface="+mn-ea"/>
                <a:cs typeface="+mn-cs"/>
              </a:defRPr>
            </a:lvl7pPr>
            <a:lvl8pPr marL="3200400" algn="l" defTabSz="914400" rtl="0" eaLnBrk="1" latinLnBrk="1" hangingPunct="1">
              <a:defRPr b="1" kern="1200">
                <a:solidFill>
                  <a:schemeClr val="tx1"/>
                </a:solidFill>
                <a:latin typeface="Helvetica" pitchFamily="34" charset="0"/>
                <a:ea typeface="+mn-ea"/>
                <a:cs typeface="+mn-cs"/>
              </a:defRPr>
            </a:lvl8pPr>
            <a:lvl9pPr marL="3657600" algn="l" defTabSz="914400" rtl="0" eaLnBrk="1" latinLnBrk="1" hangingPunct="1">
              <a:defRPr b="1" kern="1200">
                <a:solidFill>
                  <a:schemeClr val="tx1"/>
                </a:solidFill>
                <a:latin typeface="Helvetica" pitchFamily="34" charset="0"/>
                <a:ea typeface="+mn-ea"/>
                <a:cs typeface="+mn-cs"/>
              </a:defRPr>
            </a:lvl9pPr>
          </a:lstStyle>
          <a:p>
            <a:pPr>
              <a:defRPr/>
            </a:pPr>
            <a:fld id="{645BE8B6-3BB3-4B3F-AFDB-D261F21CFBE8}" type="slidenum">
              <a:rPr lang="ko-KR" altLang="en-US" smtClean="0"/>
              <a:pPr>
                <a:defRPr/>
              </a:pPr>
              <a:t>13</a:t>
            </a:fld>
            <a:endParaRPr lang="en-US" altLang="ko-KR">
              <a:latin typeface="Arial" pitchFamily="34" charset="0"/>
              <a:ea typeface="굴림" pitchFamily="50" charset="-127"/>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0" y="244475"/>
            <a:ext cx="8229600" cy="758825"/>
          </a:xfrm>
        </p:spPr>
        <p:txBody>
          <a:bodyPr/>
          <a:lstStyle/>
          <a:p>
            <a:pPr eaLnBrk="1" hangingPunct="1"/>
            <a:r>
              <a:rPr lang="en-US" altLang="ko-KR" sz="2800" i="1" dirty="0">
                <a:solidFill>
                  <a:srgbClr val="45B1EF"/>
                </a:solidFill>
                <a:latin typeface="Arial" pitchFamily="34" charset="0"/>
                <a:ea typeface="굴림" pitchFamily="50" charset="-127"/>
                <a:cs typeface="Arial" pitchFamily="34" charset="0"/>
              </a:rPr>
              <a:t>Selecting a Process Model, Part 1(</a:t>
            </a:r>
            <a:r>
              <a:rPr lang="en-US" altLang="ko-KR" sz="2800" i="1" dirty="0" err="1">
                <a:solidFill>
                  <a:srgbClr val="45B1EF"/>
                </a:solidFill>
                <a:latin typeface="Arial" pitchFamily="34" charset="0"/>
                <a:ea typeface="굴림" pitchFamily="50" charset="-127"/>
                <a:cs typeface="Arial" pitchFamily="34" charset="0"/>
              </a:rPr>
              <a:t>pg</a:t>
            </a:r>
            <a:r>
              <a:rPr lang="en-US" altLang="ko-KR" sz="2800" i="1" dirty="0">
                <a:solidFill>
                  <a:srgbClr val="45B1EF"/>
                </a:solidFill>
                <a:latin typeface="Arial" pitchFamily="34" charset="0"/>
                <a:ea typeface="굴림" pitchFamily="50" charset="-127"/>
                <a:cs typeface="Arial" pitchFamily="34" charset="0"/>
              </a:rPr>
              <a:t> 28)</a:t>
            </a:r>
            <a:endParaRPr lang="ko-KR" altLang="en-US" sz="2800" dirty="0">
              <a:solidFill>
                <a:srgbClr val="45B1EF"/>
              </a:solidFill>
              <a:latin typeface="Arial" pitchFamily="34" charset="0"/>
              <a:ea typeface="굴림" pitchFamily="50" charset="-127"/>
              <a:cs typeface="Arial" pitchFamily="34" charset="0"/>
            </a:endParaRPr>
          </a:p>
        </p:txBody>
      </p:sp>
      <p:sp>
        <p:nvSpPr>
          <p:cNvPr id="16387" name="내용 개체 틀 2"/>
          <p:cNvSpPr>
            <a:spLocks noGrp="1"/>
          </p:cNvSpPr>
          <p:nvPr>
            <p:ph idx="4294967295"/>
          </p:nvPr>
        </p:nvSpPr>
        <p:spPr>
          <a:xfrm>
            <a:off x="0" y="1035050"/>
            <a:ext cx="4454525" cy="4043363"/>
          </a:xfrm>
          <a:noFill/>
        </p:spPr>
        <p:txBody>
          <a:bodyPr/>
          <a:lstStyle/>
          <a:p>
            <a:pPr marL="265113" indent="-265113" eaLnBrk="1" hangingPunct="1">
              <a:buFont typeface="Wingdings 2" pitchFamily="18" charset="2"/>
              <a:buChar char=""/>
            </a:pPr>
            <a:r>
              <a:rPr lang="en-US" altLang="ko-KR" sz="1400" b="1">
                <a:effectLst/>
                <a:latin typeface="Arial" pitchFamily="34" charset="0"/>
                <a:ea typeface="굴림" pitchFamily="50" charset="-127"/>
                <a:cs typeface="Arial" pitchFamily="34" charset="0"/>
              </a:rPr>
              <a:t>The scene: </a:t>
            </a:r>
          </a:p>
          <a:p>
            <a:pPr marL="547688" lvl="1" indent="-200025" eaLnBrk="1" hangingPunct="1">
              <a:buFont typeface="Verdana" pitchFamily="34" charset="0"/>
              <a:buChar char="◦"/>
            </a:pPr>
            <a:r>
              <a:rPr lang="en-US" altLang="ko-KR" sz="1200">
                <a:effectLst/>
                <a:latin typeface="Arial" pitchFamily="34" charset="0"/>
                <a:ea typeface="굴림" pitchFamily="50" charset="-127"/>
                <a:cs typeface="Arial" pitchFamily="34" charset="0"/>
              </a:rPr>
              <a:t>Meeting room for the software engineering group at CPI Corporation, a (fictional) company that makes consumer products for home and commercial use.</a:t>
            </a:r>
            <a:endParaRPr lang="ko-KR" altLang="en-US" sz="1200">
              <a:effectLst/>
              <a:latin typeface="Arial" pitchFamily="34" charset="0"/>
              <a:ea typeface="굴림" pitchFamily="50" charset="-127"/>
              <a:cs typeface="Arial" pitchFamily="34" charset="0"/>
            </a:endParaRPr>
          </a:p>
          <a:p>
            <a:pPr marL="265113" indent="-265113" eaLnBrk="1" hangingPunct="1">
              <a:buFont typeface="Wingdings 2" pitchFamily="18" charset="2"/>
              <a:buChar char=""/>
            </a:pPr>
            <a:r>
              <a:rPr lang="en-US" altLang="ko-KR" sz="1400" b="1">
                <a:effectLst/>
                <a:latin typeface="Arial" pitchFamily="34" charset="0"/>
                <a:ea typeface="굴림" pitchFamily="50" charset="-127"/>
                <a:cs typeface="Arial" pitchFamily="34" charset="0"/>
              </a:rPr>
              <a:t>The players: </a:t>
            </a:r>
          </a:p>
          <a:p>
            <a:pPr marL="547688" lvl="1" indent="-200025" eaLnBrk="1" hangingPunct="1">
              <a:buFont typeface="Verdana" pitchFamily="34" charset="0"/>
              <a:buChar char="◦"/>
            </a:pPr>
            <a:r>
              <a:rPr lang="en-US" altLang="ko-KR" sz="1200">
                <a:solidFill>
                  <a:schemeClr val="accent1"/>
                </a:solidFill>
                <a:effectLst/>
                <a:latin typeface="Arial" pitchFamily="34" charset="0"/>
                <a:ea typeface="굴림" pitchFamily="50" charset="-127"/>
                <a:cs typeface="Arial" pitchFamily="34" charset="0"/>
              </a:rPr>
              <a:t>Lee</a:t>
            </a:r>
            <a:r>
              <a:rPr lang="en-US" altLang="ko-KR" sz="1200">
                <a:effectLst/>
                <a:latin typeface="Arial" pitchFamily="34" charset="0"/>
                <a:ea typeface="굴림" pitchFamily="50" charset="-127"/>
                <a:cs typeface="Arial" pitchFamily="34" charset="0"/>
              </a:rPr>
              <a:t> Warren, engineering manager; </a:t>
            </a:r>
          </a:p>
          <a:p>
            <a:pPr marL="547688" lvl="1" indent="-200025" eaLnBrk="1" hangingPunct="1">
              <a:buFont typeface="Verdana" pitchFamily="34" charset="0"/>
              <a:buChar char="◦"/>
            </a:pPr>
            <a:r>
              <a:rPr lang="en-US" altLang="ko-KR" sz="1200">
                <a:solidFill>
                  <a:srgbClr val="D7FA7E"/>
                </a:solidFill>
                <a:effectLst/>
                <a:latin typeface="Arial" pitchFamily="34" charset="0"/>
                <a:ea typeface="굴림" pitchFamily="50" charset="-127"/>
                <a:cs typeface="Arial" pitchFamily="34" charset="0"/>
              </a:rPr>
              <a:t>Doug</a:t>
            </a:r>
            <a:r>
              <a:rPr lang="en-US" altLang="ko-KR" sz="1200">
                <a:effectLst/>
                <a:latin typeface="Arial" pitchFamily="34" charset="0"/>
                <a:ea typeface="굴림" pitchFamily="50" charset="-127"/>
                <a:cs typeface="Arial" pitchFamily="34" charset="0"/>
              </a:rPr>
              <a:t> Miller, software engineering manager; </a:t>
            </a:r>
          </a:p>
          <a:p>
            <a:pPr marL="547688" lvl="1" indent="-200025" eaLnBrk="1" hangingPunct="1">
              <a:buFont typeface="Verdana" pitchFamily="34" charset="0"/>
              <a:buChar char="◦"/>
            </a:pPr>
            <a:r>
              <a:rPr lang="en-US" altLang="ko-KR" sz="1200">
                <a:solidFill>
                  <a:srgbClr val="FF6699"/>
                </a:solidFill>
                <a:effectLst/>
                <a:latin typeface="Arial" pitchFamily="34" charset="0"/>
                <a:ea typeface="굴림" pitchFamily="50" charset="-127"/>
                <a:cs typeface="Arial" pitchFamily="34" charset="0"/>
              </a:rPr>
              <a:t>Jamie</a:t>
            </a:r>
            <a:r>
              <a:rPr lang="en-US" altLang="ko-KR" sz="1200">
                <a:effectLst/>
                <a:latin typeface="Arial" pitchFamily="34" charset="0"/>
                <a:ea typeface="굴림" pitchFamily="50" charset="-127"/>
                <a:cs typeface="Arial" pitchFamily="34" charset="0"/>
              </a:rPr>
              <a:t> Lazar, software team member; </a:t>
            </a:r>
          </a:p>
          <a:p>
            <a:pPr marL="547688" lvl="1" indent="-200025" eaLnBrk="1" hangingPunct="1">
              <a:buFont typeface="Verdana" pitchFamily="34" charset="0"/>
              <a:buChar char="◦"/>
            </a:pPr>
            <a:r>
              <a:rPr lang="en-US" altLang="ko-KR" sz="1200">
                <a:solidFill>
                  <a:srgbClr val="FF6699"/>
                </a:solidFill>
                <a:effectLst/>
                <a:latin typeface="Arial" pitchFamily="34" charset="0"/>
                <a:ea typeface="굴림" pitchFamily="50" charset="-127"/>
                <a:cs typeface="Arial" pitchFamily="34" charset="0"/>
              </a:rPr>
              <a:t>Vinod</a:t>
            </a:r>
            <a:r>
              <a:rPr lang="en-US" altLang="ko-KR" sz="1200">
                <a:effectLst/>
                <a:latin typeface="Arial" pitchFamily="34" charset="0"/>
                <a:ea typeface="굴림" pitchFamily="50" charset="-127"/>
                <a:cs typeface="Arial" pitchFamily="34" charset="0"/>
              </a:rPr>
              <a:t> Raman, software team member; </a:t>
            </a:r>
          </a:p>
          <a:p>
            <a:pPr marL="547688" lvl="1" indent="-200025" eaLnBrk="1" hangingPunct="1">
              <a:buFont typeface="Verdana" pitchFamily="34" charset="0"/>
              <a:buChar char="◦"/>
            </a:pPr>
            <a:r>
              <a:rPr lang="en-US" altLang="ko-KR" sz="1200">
                <a:solidFill>
                  <a:srgbClr val="FF6699"/>
                </a:solidFill>
                <a:effectLst/>
                <a:latin typeface="Arial" pitchFamily="34" charset="0"/>
                <a:ea typeface="굴림" pitchFamily="50" charset="-127"/>
                <a:cs typeface="Arial" pitchFamily="34" charset="0"/>
              </a:rPr>
              <a:t>Ed</a:t>
            </a:r>
            <a:r>
              <a:rPr lang="en-US" altLang="ko-KR" sz="1200">
                <a:effectLst/>
                <a:latin typeface="Arial" pitchFamily="34" charset="0"/>
                <a:ea typeface="굴림" pitchFamily="50" charset="-127"/>
                <a:cs typeface="Arial" pitchFamily="34" charset="0"/>
              </a:rPr>
              <a:t> Robbins, software team member.</a:t>
            </a:r>
            <a:endParaRPr lang="ko-KR" altLang="en-US" sz="1200">
              <a:effectLst/>
              <a:latin typeface="Arial" pitchFamily="34" charset="0"/>
              <a:ea typeface="굴림" pitchFamily="50" charset="-127"/>
              <a:cs typeface="Arial" pitchFamily="34" charset="0"/>
            </a:endParaRPr>
          </a:p>
          <a:p>
            <a:pPr marL="265113" indent="-265113" eaLnBrk="1" hangingPunct="1">
              <a:buFont typeface="Wingdings 2" pitchFamily="18" charset="2"/>
              <a:buChar char=""/>
            </a:pPr>
            <a:r>
              <a:rPr lang="en-US" altLang="ko-KR" sz="1600" b="1">
                <a:effectLst/>
                <a:latin typeface="Arial" pitchFamily="34" charset="0"/>
                <a:ea typeface="굴림" pitchFamily="50" charset="-127"/>
                <a:cs typeface="Arial" pitchFamily="34" charset="0"/>
              </a:rPr>
              <a:t>The conversation:</a:t>
            </a:r>
            <a:endParaRPr lang="ko-KR" altLang="en-US" sz="1600">
              <a:effectLst/>
              <a:latin typeface="Arial" pitchFamily="34" charset="0"/>
              <a:ea typeface="굴림" pitchFamily="50" charset="-127"/>
              <a:cs typeface="Arial" pitchFamily="34" charset="0"/>
            </a:endParaRPr>
          </a:p>
          <a:p>
            <a:pPr marL="265113" indent="-265113" eaLnBrk="1" hangingPunct="1">
              <a:buFont typeface="Wingdings 2" pitchFamily="18" charset="2"/>
              <a:buChar char=""/>
            </a:pPr>
            <a:r>
              <a:rPr lang="en-US" altLang="ko-KR" sz="1600" b="1">
                <a:solidFill>
                  <a:schemeClr val="accent1"/>
                </a:solidFill>
                <a:effectLst/>
                <a:latin typeface="Arial" pitchFamily="34" charset="0"/>
                <a:ea typeface="굴림" pitchFamily="50" charset="-127"/>
                <a:cs typeface="Arial" pitchFamily="34" charset="0"/>
              </a:rPr>
              <a:t>Lee</a:t>
            </a:r>
            <a:r>
              <a:rPr lang="en-US" altLang="ko-KR" sz="1600" b="1">
                <a:effectLst/>
                <a:latin typeface="Arial" pitchFamily="34" charset="0"/>
                <a:ea typeface="굴림" pitchFamily="50" charset="-127"/>
                <a:cs typeface="Arial" pitchFamily="34" charset="0"/>
              </a:rPr>
              <a:t>: </a:t>
            </a:r>
            <a:r>
              <a:rPr lang="en-US" altLang="ko-KR" sz="1600">
                <a:effectLst/>
                <a:latin typeface="Arial" pitchFamily="34" charset="0"/>
                <a:ea typeface="굴림" pitchFamily="50" charset="-127"/>
                <a:cs typeface="Arial" pitchFamily="34" charset="0"/>
              </a:rPr>
              <a:t>So let's recapitulate. I've spent some time discussing the </a:t>
            </a:r>
            <a:r>
              <a:rPr lang="en-US" altLang="ko-KR" sz="1600" i="1">
                <a:effectLst/>
                <a:latin typeface="Arial" pitchFamily="34" charset="0"/>
                <a:ea typeface="굴림" pitchFamily="50" charset="-127"/>
                <a:cs typeface="Arial" pitchFamily="34" charset="0"/>
              </a:rPr>
              <a:t>SafeHome </a:t>
            </a:r>
            <a:r>
              <a:rPr lang="en-US" altLang="ko-KR" sz="1600">
                <a:effectLst/>
                <a:latin typeface="Arial" pitchFamily="34" charset="0"/>
                <a:ea typeface="굴림" pitchFamily="50" charset="-127"/>
                <a:cs typeface="Arial" pitchFamily="34" charset="0"/>
              </a:rPr>
              <a:t>product line as we see it at the moment. No doubt, we've got a lot of work to do to simply define the thing, but I'd like you guys to begin thinking about how you're going to approach the </a:t>
            </a:r>
            <a:r>
              <a:rPr lang="en-US" altLang="ko-KR" sz="1600">
                <a:solidFill>
                  <a:srgbClr val="FF0000"/>
                </a:solidFill>
                <a:effectLst/>
                <a:latin typeface="Arial" pitchFamily="34" charset="0"/>
                <a:ea typeface="굴림" pitchFamily="50" charset="-127"/>
                <a:cs typeface="Arial" pitchFamily="34" charset="0"/>
              </a:rPr>
              <a:t>software part </a:t>
            </a:r>
            <a:r>
              <a:rPr lang="en-US" altLang="ko-KR" sz="1600">
                <a:effectLst/>
                <a:latin typeface="Arial" pitchFamily="34" charset="0"/>
                <a:ea typeface="굴림" pitchFamily="50" charset="-127"/>
                <a:cs typeface="Arial" pitchFamily="34" charset="0"/>
              </a:rPr>
              <a:t>of this project.</a:t>
            </a:r>
            <a:endParaRPr lang="ko-KR" altLang="en-US" sz="2000">
              <a:effectLst/>
              <a:latin typeface="Arial" pitchFamily="34" charset="0"/>
              <a:ea typeface="굴림" pitchFamily="50" charset="-127"/>
              <a:cs typeface="Arial" pitchFamily="34" charset="0"/>
            </a:endParaRPr>
          </a:p>
          <a:p>
            <a:pPr marL="265113" indent="-265113" eaLnBrk="1" hangingPunct="1">
              <a:buFont typeface="Wingdings 2" pitchFamily="18" charset="2"/>
              <a:buChar char=""/>
            </a:pPr>
            <a:endParaRPr lang="ko-KR" altLang="en-US" sz="2000">
              <a:effectLst/>
              <a:latin typeface="Arial" pitchFamily="34" charset="0"/>
              <a:ea typeface="굴림" pitchFamily="50" charset="-127"/>
              <a:cs typeface="Arial" pitchFamily="34" charset="0"/>
            </a:endParaRPr>
          </a:p>
        </p:txBody>
      </p:sp>
      <p:sp>
        <p:nvSpPr>
          <p:cNvPr id="16388" name="바닥글 개체 틀 3"/>
          <p:cNvSpPr txBox="1">
            <a:spLocks noGrp="1"/>
          </p:cNvSpPr>
          <p:nvPr/>
        </p:nvSpPr>
        <p:spPr bwMode="auto">
          <a:xfrm>
            <a:off x="933450" y="5759450"/>
            <a:ext cx="1500188" cy="249238"/>
          </a:xfrm>
          <a:prstGeom prst="rect">
            <a:avLst/>
          </a:prstGeom>
          <a:noFill/>
          <a:ln w="9525">
            <a:noFill/>
            <a:miter lim="800000"/>
            <a:headEnd/>
            <a:tailEnd/>
          </a:ln>
        </p:spPr>
        <p:txBody>
          <a:bodyPr anchor="b"/>
          <a:lstStyle/>
          <a:p>
            <a:pPr>
              <a:spcBef>
                <a:spcPct val="50000"/>
              </a:spcBef>
            </a:pPr>
            <a:r>
              <a:rPr lang="en-US" altLang="ko-KR" sz="1000" b="0">
                <a:latin typeface="Avant Garde" charset="0"/>
                <a:ea typeface="굴림" pitchFamily="50" charset="-127"/>
              </a:rPr>
              <a:t>CS350 Intro. to SE Spring 2008  </a:t>
            </a:r>
            <a:endParaRPr lang="en-US" altLang="ko-KR" sz="1000" b="0">
              <a:solidFill>
                <a:schemeClr val="bg1"/>
              </a:solidFill>
              <a:latin typeface="Avant Garde" charset="0"/>
              <a:ea typeface="굴림" pitchFamily="50" charset="-127"/>
            </a:endParaRPr>
          </a:p>
        </p:txBody>
      </p:sp>
      <p:sp>
        <p:nvSpPr>
          <p:cNvPr id="16389" name="슬라이드 번호 개체 틀 4"/>
          <p:cNvSpPr txBox="1">
            <a:spLocks noGrp="1"/>
          </p:cNvSpPr>
          <p:nvPr/>
        </p:nvSpPr>
        <p:spPr bwMode="auto">
          <a:xfrm>
            <a:off x="8239125" y="5554663"/>
            <a:ext cx="631825" cy="422275"/>
          </a:xfrm>
          <a:prstGeom prst="rect">
            <a:avLst/>
          </a:prstGeom>
          <a:noFill/>
          <a:ln w="9525">
            <a:noFill/>
            <a:miter lim="800000"/>
            <a:headEnd/>
            <a:tailEnd/>
          </a:ln>
        </p:spPr>
        <p:txBody>
          <a:bodyPr anchor="b"/>
          <a:lstStyle/>
          <a:p>
            <a:pPr algn="r" eaLnBrk="1" hangingPunct="1">
              <a:lnSpc>
                <a:spcPct val="100000"/>
              </a:lnSpc>
            </a:pPr>
            <a:fld id="{DC5A83B2-9F18-4C7F-8A81-90371990049C}" type="slidenum">
              <a:rPr lang="ko-KR" altLang="en-US" sz="1200" b="0">
                <a:latin typeface="Arial" pitchFamily="34" charset="0"/>
                <a:ea typeface="굴림" pitchFamily="50" charset="-127"/>
              </a:rPr>
              <a:pPr algn="r" eaLnBrk="1" hangingPunct="1">
                <a:lnSpc>
                  <a:spcPct val="100000"/>
                </a:lnSpc>
              </a:pPr>
              <a:t>14</a:t>
            </a:fld>
            <a:endParaRPr lang="en-US" altLang="ko-KR" sz="1200" b="0">
              <a:latin typeface="Arial" pitchFamily="34" charset="0"/>
              <a:ea typeface="굴림" pitchFamily="50" charset="-127"/>
            </a:endParaRPr>
          </a:p>
        </p:txBody>
      </p:sp>
      <p:sp>
        <p:nvSpPr>
          <p:cNvPr id="16390" name="내용 개체 틀 2"/>
          <p:cNvSpPr txBox="1">
            <a:spLocks/>
          </p:cNvSpPr>
          <p:nvPr/>
        </p:nvSpPr>
        <p:spPr bwMode="auto">
          <a:xfrm>
            <a:off x="4194175" y="1008063"/>
            <a:ext cx="4565650" cy="4044950"/>
          </a:xfrm>
          <a:prstGeom prst="rect">
            <a:avLst/>
          </a:prstGeom>
          <a:noFill/>
          <a:ln w="9525">
            <a:noFill/>
            <a:miter lim="800000"/>
            <a:headEnd/>
            <a:tailEnd/>
          </a:ln>
        </p:spPr>
        <p:txBody>
          <a:bodyPr/>
          <a:lstStyle/>
          <a:p>
            <a:pPr marL="342900" indent="14288">
              <a:lnSpc>
                <a:spcPct val="100000"/>
              </a:lnSpc>
              <a:spcBef>
                <a:spcPct val="20000"/>
              </a:spcBef>
              <a:buClr>
                <a:schemeClr val="hlink"/>
              </a:buClr>
              <a:buSzPct val="70000"/>
              <a:buFont typeface="Wingdings" pitchFamily="2" charset="2"/>
              <a:buChar char="n"/>
            </a:pPr>
            <a:r>
              <a:rPr lang="en-US" altLang="ko-KR" sz="1600">
                <a:solidFill>
                  <a:schemeClr val="bg1"/>
                </a:solidFill>
                <a:latin typeface="Arial" pitchFamily="34" charset="0"/>
                <a:ea typeface="굴림" pitchFamily="50" charset="-127"/>
                <a:cs typeface="Arial" pitchFamily="34" charset="0"/>
              </a:rPr>
              <a:t>Doug: </a:t>
            </a:r>
            <a:r>
              <a:rPr lang="en-US" altLang="ko-KR" sz="1600" b="0">
                <a:solidFill>
                  <a:schemeClr val="bg1"/>
                </a:solidFill>
                <a:latin typeface="Arial" pitchFamily="34" charset="0"/>
                <a:ea typeface="굴림" pitchFamily="50" charset="-127"/>
                <a:cs typeface="Arial" pitchFamily="34" charset="0"/>
              </a:rPr>
              <a:t>Seems like we've been pretty disorganized in our approach to software in the past.</a:t>
            </a:r>
          </a:p>
          <a:p>
            <a:pPr marL="342900" indent="14288">
              <a:lnSpc>
                <a:spcPct val="100000"/>
              </a:lnSpc>
              <a:spcBef>
                <a:spcPct val="20000"/>
              </a:spcBef>
              <a:buClr>
                <a:schemeClr val="hlink"/>
              </a:buClr>
              <a:buSzPct val="70000"/>
              <a:buFont typeface="Wingdings" pitchFamily="2" charset="2"/>
              <a:buChar char="n"/>
            </a:pPr>
            <a:r>
              <a:rPr lang="en-US" altLang="ko-KR" sz="1600">
                <a:solidFill>
                  <a:schemeClr val="bg1"/>
                </a:solidFill>
                <a:latin typeface="Arial" pitchFamily="34" charset="0"/>
                <a:ea typeface="굴림" pitchFamily="50" charset="-127"/>
                <a:cs typeface="Arial" pitchFamily="34" charset="0"/>
              </a:rPr>
              <a:t>Ed: </a:t>
            </a:r>
            <a:r>
              <a:rPr lang="en-US" altLang="ko-KR" sz="1600" b="0">
                <a:solidFill>
                  <a:schemeClr val="bg1"/>
                </a:solidFill>
                <a:latin typeface="Arial" pitchFamily="34" charset="0"/>
                <a:ea typeface="굴림" pitchFamily="50" charset="-127"/>
                <a:cs typeface="Arial" pitchFamily="34" charset="0"/>
              </a:rPr>
              <a:t>I don't know, Doug. We always got product out the door.</a:t>
            </a:r>
            <a:endParaRPr lang="ko-KR" altLang="en-US" sz="1600" b="0">
              <a:solidFill>
                <a:schemeClr val="bg1"/>
              </a:solidFill>
              <a:latin typeface="Arial" pitchFamily="34" charset="0"/>
              <a:ea typeface="굴림" pitchFamily="50" charset="-127"/>
              <a:cs typeface="Arial" pitchFamily="34" charset="0"/>
            </a:endParaRPr>
          </a:p>
          <a:p>
            <a:pPr marL="342900" indent="14288">
              <a:lnSpc>
                <a:spcPct val="100000"/>
              </a:lnSpc>
              <a:spcBef>
                <a:spcPct val="20000"/>
              </a:spcBef>
              <a:buClr>
                <a:schemeClr val="hlink"/>
              </a:buClr>
              <a:buSzPct val="70000"/>
            </a:pPr>
            <a:r>
              <a:rPr lang="en-US" altLang="ko-KR" sz="1600">
                <a:solidFill>
                  <a:schemeClr val="bg1"/>
                </a:solidFill>
                <a:latin typeface="Arial" pitchFamily="34" charset="0"/>
                <a:ea typeface="굴림" pitchFamily="50" charset="-127"/>
                <a:cs typeface="Arial" pitchFamily="34" charset="0"/>
              </a:rPr>
              <a:t>Doug: </a:t>
            </a:r>
            <a:r>
              <a:rPr lang="en-US" altLang="ko-KR" sz="1600" b="0">
                <a:solidFill>
                  <a:schemeClr val="bg1"/>
                </a:solidFill>
                <a:latin typeface="Arial" pitchFamily="34" charset="0"/>
                <a:ea typeface="굴림" pitchFamily="50" charset="-127"/>
                <a:cs typeface="Arial" pitchFamily="34" charset="0"/>
              </a:rPr>
              <a:t>True, but not without a lot of grief, and this project looks like it's bigger and more complex than anything we've done in the past.</a:t>
            </a:r>
            <a:endParaRPr lang="ko-KR" altLang="en-US" sz="1600" b="0">
              <a:solidFill>
                <a:schemeClr val="bg1"/>
              </a:solidFill>
              <a:latin typeface="Arial" pitchFamily="34" charset="0"/>
              <a:ea typeface="굴림" pitchFamily="50" charset="-127"/>
              <a:cs typeface="Arial" pitchFamily="34" charset="0"/>
            </a:endParaRPr>
          </a:p>
          <a:p>
            <a:pPr marL="342900" indent="14288">
              <a:lnSpc>
                <a:spcPct val="100000"/>
              </a:lnSpc>
              <a:spcBef>
                <a:spcPct val="20000"/>
              </a:spcBef>
              <a:buClr>
                <a:schemeClr val="hlink"/>
              </a:buClr>
              <a:buSzPct val="70000"/>
              <a:buFont typeface="Wingdings" pitchFamily="2" charset="2"/>
              <a:buChar char="n"/>
            </a:pPr>
            <a:r>
              <a:rPr lang="en-US" altLang="ko-KR" sz="1600">
                <a:solidFill>
                  <a:schemeClr val="bg1"/>
                </a:solidFill>
                <a:latin typeface="Arial" pitchFamily="34" charset="0"/>
                <a:ea typeface="굴림" pitchFamily="50" charset="-127"/>
                <a:cs typeface="Arial" pitchFamily="34" charset="0"/>
              </a:rPr>
              <a:t>Jamie: </a:t>
            </a:r>
            <a:r>
              <a:rPr lang="en-US" altLang="ko-KR" sz="1600" b="0">
                <a:solidFill>
                  <a:schemeClr val="bg1"/>
                </a:solidFill>
                <a:latin typeface="Arial" pitchFamily="34" charset="0"/>
                <a:ea typeface="굴림" pitchFamily="50" charset="-127"/>
                <a:cs typeface="Arial" pitchFamily="34" charset="0"/>
              </a:rPr>
              <a:t>Doesn't look that hard, but I agree ... our ad hoc approach to past projects won't work here, particularly if we have a very tight timeline.</a:t>
            </a:r>
          </a:p>
          <a:p>
            <a:pPr marL="342900" indent="14288">
              <a:lnSpc>
                <a:spcPct val="100000"/>
              </a:lnSpc>
              <a:spcBef>
                <a:spcPct val="20000"/>
              </a:spcBef>
              <a:buClr>
                <a:schemeClr val="hlink"/>
              </a:buClr>
              <a:buSzPct val="70000"/>
              <a:buFont typeface="Wingdings" pitchFamily="2" charset="2"/>
              <a:buChar char="n"/>
            </a:pPr>
            <a:r>
              <a:rPr lang="en-US" altLang="ko-KR" sz="1600">
                <a:solidFill>
                  <a:schemeClr val="bg1"/>
                </a:solidFill>
                <a:latin typeface="Arial" pitchFamily="34" charset="0"/>
                <a:ea typeface="굴림" pitchFamily="50" charset="-127"/>
                <a:cs typeface="Arial" pitchFamily="34" charset="0"/>
              </a:rPr>
              <a:t>Doug (smiling): </a:t>
            </a:r>
            <a:r>
              <a:rPr lang="en-US" altLang="ko-KR" sz="1600" b="0">
                <a:solidFill>
                  <a:schemeClr val="bg1"/>
                </a:solidFill>
                <a:latin typeface="Arial" pitchFamily="34" charset="0"/>
                <a:ea typeface="굴림" pitchFamily="50" charset="-127"/>
                <a:cs typeface="Arial" pitchFamily="34" charset="0"/>
              </a:rPr>
              <a:t>I want to be a bit more </a:t>
            </a:r>
            <a:r>
              <a:rPr lang="en-US" altLang="ko-KR" sz="1600" b="0">
                <a:solidFill>
                  <a:srgbClr val="FF0000"/>
                </a:solidFill>
                <a:latin typeface="Arial" pitchFamily="34" charset="0"/>
                <a:ea typeface="굴림" pitchFamily="50" charset="-127"/>
                <a:cs typeface="Arial" pitchFamily="34" charset="0"/>
              </a:rPr>
              <a:t>professional</a:t>
            </a:r>
            <a:r>
              <a:rPr lang="en-US" altLang="ko-KR" sz="1600" b="0">
                <a:solidFill>
                  <a:schemeClr val="bg1"/>
                </a:solidFill>
                <a:latin typeface="Arial" pitchFamily="34" charset="0"/>
                <a:ea typeface="굴림" pitchFamily="50" charset="-127"/>
                <a:cs typeface="Arial" pitchFamily="34" charset="0"/>
              </a:rPr>
              <a:t> in our approach. I went to a short course last week and learned a lot about software engineering ... good stuff. We need a process here.</a:t>
            </a:r>
            <a:endParaRPr lang="ko-KR" altLang="en-US" sz="1600" b="0">
              <a:solidFill>
                <a:schemeClr val="bg1"/>
              </a:solidFill>
              <a:latin typeface="Arial" pitchFamily="34" charset="0"/>
              <a:ea typeface="굴림" pitchFamily="50" charset="-127"/>
              <a:cs typeface="Arial" pitchFamily="34" charset="0"/>
            </a:endParaRPr>
          </a:p>
          <a:p>
            <a:pPr marL="342900" indent="14288">
              <a:lnSpc>
                <a:spcPct val="100000"/>
              </a:lnSpc>
              <a:spcBef>
                <a:spcPct val="20000"/>
              </a:spcBef>
              <a:buClr>
                <a:schemeClr val="hlink"/>
              </a:buClr>
              <a:buSzPct val="70000"/>
              <a:buFont typeface="Wingdings" pitchFamily="2" charset="2"/>
              <a:buChar char="n"/>
            </a:pPr>
            <a:endParaRPr lang="ko-KR" altLang="en-US" sz="1600" b="0">
              <a:solidFill>
                <a:schemeClr val="bg1"/>
              </a:solidFill>
              <a:latin typeface="Arial" pitchFamily="34" charset="0"/>
              <a:ea typeface="굴림" pitchFamily="50" charset="-127"/>
              <a:cs typeface="Arial"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바닥글 개체 틀 3"/>
          <p:cNvSpPr txBox="1">
            <a:spLocks noGrp="1"/>
          </p:cNvSpPr>
          <p:nvPr/>
        </p:nvSpPr>
        <p:spPr bwMode="auto">
          <a:xfrm>
            <a:off x="933450" y="5759450"/>
            <a:ext cx="1500188" cy="249238"/>
          </a:xfrm>
          <a:prstGeom prst="rect">
            <a:avLst/>
          </a:prstGeom>
          <a:noFill/>
          <a:ln w="9525">
            <a:noFill/>
            <a:miter lim="800000"/>
            <a:headEnd/>
            <a:tailEnd/>
          </a:ln>
        </p:spPr>
        <p:txBody>
          <a:bodyPr anchor="b"/>
          <a:lstStyle/>
          <a:p>
            <a:pPr>
              <a:spcBef>
                <a:spcPct val="50000"/>
              </a:spcBef>
            </a:pPr>
            <a:r>
              <a:rPr lang="en-US" altLang="ko-KR" sz="1000" b="0">
                <a:latin typeface="Arial" pitchFamily="34" charset="0"/>
                <a:ea typeface="굴림" pitchFamily="50" charset="-127"/>
                <a:cs typeface="Arial" pitchFamily="34" charset="0"/>
              </a:rPr>
              <a:t>CS350 Intro. to SE Spring 2008  </a:t>
            </a:r>
            <a:endParaRPr lang="en-US" altLang="ko-KR" sz="1000" b="0">
              <a:solidFill>
                <a:schemeClr val="bg1"/>
              </a:solidFill>
              <a:latin typeface="Arial" pitchFamily="34" charset="0"/>
              <a:ea typeface="굴림" pitchFamily="50" charset="-127"/>
              <a:cs typeface="Arial" pitchFamily="34" charset="0"/>
            </a:endParaRPr>
          </a:p>
        </p:txBody>
      </p:sp>
      <p:sp>
        <p:nvSpPr>
          <p:cNvPr id="17411" name="슬라이드 번호 개체 틀 4"/>
          <p:cNvSpPr txBox="1">
            <a:spLocks noGrp="1"/>
          </p:cNvSpPr>
          <p:nvPr/>
        </p:nvSpPr>
        <p:spPr bwMode="auto">
          <a:xfrm>
            <a:off x="8239125" y="5554663"/>
            <a:ext cx="631825" cy="422275"/>
          </a:xfrm>
          <a:prstGeom prst="rect">
            <a:avLst/>
          </a:prstGeom>
          <a:noFill/>
          <a:ln w="9525">
            <a:noFill/>
            <a:miter lim="800000"/>
            <a:headEnd/>
            <a:tailEnd/>
          </a:ln>
        </p:spPr>
        <p:txBody>
          <a:bodyPr anchor="b"/>
          <a:lstStyle/>
          <a:p>
            <a:pPr algn="r" eaLnBrk="1" hangingPunct="1">
              <a:lnSpc>
                <a:spcPct val="100000"/>
              </a:lnSpc>
            </a:pPr>
            <a:fld id="{C3C4C44F-9D35-4B90-8950-DF2D8E6B13EC}" type="slidenum">
              <a:rPr lang="ko-KR" altLang="en-US" sz="1200" b="0">
                <a:latin typeface="Arial" pitchFamily="34" charset="0"/>
                <a:ea typeface="굴림" pitchFamily="50" charset="-127"/>
                <a:cs typeface="Arial" pitchFamily="34" charset="0"/>
              </a:rPr>
              <a:pPr algn="r" eaLnBrk="1" hangingPunct="1">
                <a:lnSpc>
                  <a:spcPct val="100000"/>
                </a:lnSpc>
              </a:pPr>
              <a:t>15</a:t>
            </a:fld>
            <a:endParaRPr lang="en-US" altLang="ko-KR" sz="1200" b="0">
              <a:latin typeface="Arial" pitchFamily="34" charset="0"/>
              <a:ea typeface="굴림" pitchFamily="50" charset="-127"/>
              <a:cs typeface="Arial" pitchFamily="34" charset="0"/>
            </a:endParaRPr>
          </a:p>
        </p:txBody>
      </p:sp>
      <p:sp>
        <p:nvSpPr>
          <p:cNvPr id="17412" name="내용 개체 틀 2"/>
          <p:cNvSpPr txBox="1">
            <a:spLocks/>
          </p:cNvSpPr>
          <p:nvPr/>
        </p:nvSpPr>
        <p:spPr bwMode="auto">
          <a:xfrm>
            <a:off x="4595813" y="909638"/>
            <a:ext cx="4035425" cy="4043362"/>
          </a:xfrm>
          <a:prstGeom prst="rect">
            <a:avLst/>
          </a:prstGeom>
          <a:noFill/>
          <a:ln w="9525">
            <a:noFill/>
            <a:miter lim="800000"/>
            <a:headEnd/>
            <a:tailEnd/>
          </a:ln>
        </p:spPr>
        <p:txBody>
          <a:bodyPr/>
          <a:lstStyle/>
          <a:p>
            <a:pPr marL="342900" indent="14288">
              <a:lnSpc>
                <a:spcPct val="100000"/>
              </a:lnSpc>
              <a:spcBef>
                <a:spcPct val="20000"/>
              </a:spcBef>
              <a:buClr>
                <a:schemeClr val="hlink"/>
              </a:buClr>
              <a:buSzPct val="70000"/>
            </a:pPr>
            <a:endParaRPr lang="ko-KR" altLang="en-US" sz="2400" b="0">
              <a:solidFill>
                <a:schemeClr val="bg1"/>
              </a:solidFill>
              <a:latin typeface="Arial" pitchFamily="34" charset="0"/>
              <a:ea typeface="굴림" pitchFamily="50" charset="-127"/>
              <a:cs typeface="Arial" pitchFamily="34" charset="0"/>
            </a:endParaRPr>
          </a:p>
        </p:txBody>
      </p:sp>
      <p:sp>
        <p:nvSpPr>
          <p:cNvPr id="17413" name="내용 개체 틀 2"/>
          <p:cNvSpPr txBox="1">
            <a:spLocks/>
          </p:cNvSpPr>
          <p:nvPr/>
        </p:nvSpPr>
        <p:spPr bwMode="auto">
          <a:xfrm>
            <a:off x="0" y="808038"/>
            <a:ext cx="4479925" cy="4794250"/>
          </a:xfrm>
          <a:prstGeom prst="rect">
            <a:avLst/>
          </a:prstGeom>
          <a:noFill/>
          <a:ln w="9525">
            <a:noFill/>
            <a:miter lim="800000"/>
            <a:headEnd/>
            <a:tailEnd/>
          </a:ln>
        </p:spPr>
        <p:txBody>
          <a:bodyPr/>
          <a:lstStyle/>
          <a:p>
            <a:pPr marL="342900" indent="14288">
              <a:lnSpc>
                <a:spcPct val="100000"/>
              </a:lnSpc>
              <a:spcBef>
                <a:spcPct val="20000"/>
              </a:spcBef>
              <a:buClr>
                <a:schemeClr val="hlink"/>
              </a:buClr>
              <a:buSzPct val="70000"/>
              <a:buFont typeface="Arial" pitchFamily="34" charset="0"/>
              <a:buChar char="•"/>
            </a:pPr>
            <a:endParaRPr lang="ko-KR" altLang="en-US" sz="1600" b="0">
              <a:solidFill>
                <a:schemeClr val="bg1"/>
              </a:solidFill>
              <a:latin typeface="Arial" pitchFamily="34" charset="0"/>
              <a:ea typeface="굴림" pitchFamily="50" charset="-127"/>
              <a:cs typeface="Arial" pitchFamily="34" charset="0"/>
            </a:endParaRPr>
          </a:p>
          <a:p>
            <a:pPr marL="342900" indent="14288">
              <a:lnSpc>
                <a:spcPct val="100000"/>
              </a:lnSpc>
              <a:spcBef>
                <a:spcPct val="20000"/>
              </a:spcBef>
              <a:buClr>
                <a:schemeClr val="hlink"/>
              </a:buClr>
              <a:buSzPct val="70000"/>
              <a:buFont typeface="Wingdings" pitchFamily="2" charset="2"/>
              <a:buChar char="n"/>
            </a:pPr>
            <a:r>
              <a:rPr lang="en-US" altLang="ko-KR" sz="1600">
                <a:solidFill>
                  <a:schemeClr val="bg1"/>
                </a:solidFill>
                <a:latin typeface="Arial" pitchFamily="34" charset="0"/>
                <a:ea typeface="굴림" pitchFamily="50" charset="-127"/>
                <a:cs typeface="Arial" pitchFamily="34" charset="0"/>
              </a:rPr>
              <a:t>Jamie (with a frown): </a:t>
            </a:r>
            <a:r>
              <a:rPr lang="en-US" altLang="ko-KR" sz="1600" b="0">
                <a:solidFill>
                  <a:schemeClr val="bg1"/>
                </a:solidFill>
                <a:latin typeface="Arial" pitchFamily="34" charset="0"/>
                <a:ea typeface="굴림" pitchFamily="50" charset="-127"/>
                <a:cs typeface="Arial" pitchFamily="34" charset="0"/>
              </a:rPr>
              <a:t>My job is to build computer programs, </a:t>
            </a:r>
            <a:r>
              <a:rPr lang="en-US" altLang="ko-KR" sz="1600" b="0">
                <a:solidFill>
                  <a:srgbClr val="FF0000"/>
                </a:solidFill>
                <a:latin typeface="Arial" pitchFamily="34" charset="0"/>
                <a:ea typeface="굴림" pitchFamily="50" charset="-127"/>
                <a:cs typeface="Arial" pitchFamily="34" charset="0"/>
              </a:rPr>
              <a:t>not push paper around</a:t>
            </a:r>
            <a:endParaRPr lang="en-US" altLang="ko-KR" sz="1600">
              <a:solidFill>
                <a:srgbClr val="FF0000"/>
              </a:solidFill>
              <a:latin typeface="Arial" pitchFamily="34" charset="0"/>
              <a:ea typeface="굴림" pitchFamily="50" charset="-127"/>
              <a:cs typeface="Arial" pitchFamily="34" charset="0"/>
            </a:endParaRPr>
          </a:p>
          <a:p>
            <a:pPr marL="342900" indent="14288">
              <a:lnSpc>
                <a:spcPct val="100000"/>
              </a:lnSpc>
              <a:spcBef>
                <a:spcPct val="20000"/>
              </a:spcBef>
              <a:buClr>
                <a:schemeClr val="hlink"/>
              </a:buClr>
              <a:buSzPct val="70000"/>
              <a:buFont typeface="Wingdings" pitchFamily="2" charset="2"/>
              <a:buChar char="n"/>
            </a:pPr>
            <a:r>
              <a:rPr lang="en-US" altLang="ko-KR" sz="1600">
                <a:solidFill>
                  <a:schemeClr val="bg1"/>
                </a:solidFill>
                <a:latin typeface="Arial" pitchFamily="34" charset="0"/>
                <a:ea typeface="굴림" pitchFamily="50" charset="-127"/>
                <a:cs typeface="Arial" pitchFamily="34" charset="0"/>
              </a:rPr>
              <a:t>Doug: </a:t>
            </a:r>
            <a:r>
              <a:rPr lang="en-US" altLang="ko-KR" sz="1600" b="0">
                <a:solidFill>
                  <a:schemeClr val="bg1"/>
                </a:solidFill>
                <a:latin typeface="Arial" pitchFamily="34" charset="0"/>
                <a:ea typeface="굴림" pitchFamily="50" charset="-127"/>
                <a:cs typeface="Arial" pitchFamily="34" charset="0"/>
              </a:rPr>
              <a:t>Give it a chance before you go negative on me. Here's what I mean. [Doug proceeds to describe the process framework described in Chapter 2 and the prescriptive process models presented to this point.</a:t>
            </a:r>
            <a:endParaRPr lang="ko-KR" altLang="en-US" sz="1600" b="0">
              <a:solidFill>
                <a:schemeClr val="bg1"/>
              </a:solidFill>
              <a:latin typeface="Arial" pitchFamily="34" charset="0"/>
              <a:ea typeface="굴림" pitchFamily="50" charset="-127"/>
              <a:cs typeface="Arial" pitchFamily="34" charset="0"/>
            </a:endParaRPr>
          </a:p>
          <a:p>
            <a:pPr marL="342900" indent="14288">
              <a:lnSpc>
                <a:spcPct val="100000"/>
              </a:lnSpc>
              <a:spcBef>
                <a:spcPct val="20000"/>
              </a:spcBef>
              <a:buClr>
                <a:schemeClr val="hlink"/>
              </a:buClr>
              <a:buSzPct val="70000"/>
              <a:buFont typeface="Wingdings" pitchFamily="2" charset="2"/>
              <a:buChar char="n"/>
            </a:pPr>
            <a:r>
              <a:rPr lang="en-US" altLang="ko-KR" sz="1600">
                <a:solidFill>
                  <a:schemeClr val="bg1"/>
                </a:solidFill>
                <a:latin typeface="Arial" pitchFamily="34" charset="0"/>
                <a:ea typeface="굴림" pitchFamily="50" charset="-127"/>
                <a:cs typeface="Arial" pitchFamily="34" charset="0"/>
              </a:rPr>
              <a:t>Doug: </a:t>
            </a:r>
            <a:r>
              <a:rPr lang="en-US" altLang="ko-KR" sz="1600" b="0">
                <a:solidFill>
                  <a:schemeClr val="bg1"/>
                </a:solidFill>
                <a:latin typeface="Arial" pitchFamily="34" charset="0"/>
                <a:ea typeface="굴림" pitchFamily="50" charset="-127"/>
                <a:cs typeface="Arial" pitchFamily="34" charset="0"/>
              </a:rPr>
              <a:t>So anyway, it seems to me that a linear model is not for us ... assumes we have all requirements up front and knowing this place, that's not likely.</a:t>
            </a:r>
          </a:p>
          <a:p>
            <a:pPr marL="342900" indent="14288">
              <a:lnSpc>
                <a:spcPct val="100000"/>
              </a:lnSpc>
              <a:spcBef>
                <a:spcPct val="20000"/>
              </a:spcBef>
              <a:buClr>
                <a:schemeClr val="hlink"/>
              </a:buClr>
              <a:buSzPct val="70000"/>
              <a:buFont typeface="Wingdings" pitchFamily="2" charset="2"/>
              <a:buChar char="n"/>
            </a:pPr>
            <a:r>
              <a:rPr lang="en-US" altLang="ko-KR" sz="1600">
                <a:solidFill>
                  <a:schemeClr val="bg1"/>
                </a:solidFill>
                <a:latin typeface="Arial" pitchFamily="34" charset="0"/>
                <a:ea typeface="굴림" pitchFamily="50" charset="-127"/>
                <a:cs typeface="Arial" pitchFamily="34" charset="0"/>
              </a:rPr>
              <a:t>Vinod: </a:t>
            </a:r>
            <a:r>
              <a:rPr lang="en-US" altLang="ko-KR" sz="1600" b="0">
                <a:solidFill>
                  <a:schemeClr val="bg1"/>
                </a:solidFill>
                <a:latin typeface="Arial" pitchFamily="34" charset="0"/>
                <a:ea typeface="굴림" pitchFamily="50" charset="-127"/>
                <a:cs typeface="Arial" pitchFamily="34" charset="0"/>
              </a:rPr>
              <a:t>Yeah, and that RAD model sounds way too IT- oriented ... probably good for building an inventory control system or something, but it's just not right for </a:t>
            </a:r>
            <a:r>
              <a:rPr lang="en-US" altLang="ko-KR" sz="1600" b="0" i="1">
                <a:solidFill>
                  <a:schemeClr val="bg1"/>
                </a:solidFill>
                <a:latin typeface="Arial" pitchFamily="34" charset="0"/>
                <a:ea typeface="굴림" pitchFamily="50" charset="-127"/>
                <a:cs typeface="Arial" pitchFamily="34" charset="0"/>
              </a:rPr>
              <a:t>SafeHome</a:t>
            </a:r>
            <a:endParaRPr lang="ko-KR" altLang="en-US" sz="1600" b="0">
              <a:solidFill>
                <a:schemeClr val="bg1"/>
              </a:solidFill>
              <a:latin typeface="Arial" pitchFamily="34" charset="0"/>
              <a:ea typeface="굴림" pitchFamily="50" charset="-127"/>
              <a:cs typeface="Arial" pitchFamily="34" charset="0"/>
            </a:endParaRPr>
          </a:p>
          <a:p>
            <a:pPr marL="342900" indent="14288">
              <a:lnSpc>
                <a:spcPct val="100000"/>
              </a:lnSpc>
              <a:spcBef>
                <a:spcPct val="20000"/>
              </a:spcBef>
              <a:buClr>
                <a:schemeClr val="hlink"/>
              </a:buClr>
              <a:buSzPct val="70000"/>
              <a:buFont typeface="Wingdings" pitchFamily="2" charset="2"/>
              <a:buChar char="n"/>
            </a:pPr>
            <a:endParaRPr lang="ko-KR" altLang="en-US" sz="1600" b="0">
              <a:solidFill>
                <a:schemeClr val="bg1"/>
              </a:solidFill>
              <a:latin typeface="Arial" pitchFamily="34" charset="0"/>
              <a:ea typeface="굴림" pitchFamily="50" charset="-127"/>
              <a:cs typeface="Arial" pitchFamily="34" charset="0"/>
            </a:endParaRPr>
          </a:p>
          <a:p>
            <a:pPr marL="342900" indent="14288">
              <a:lnSpc>
                <a:spcPct val="100000"/>
              </a:lnSpc>
              <a:spcBef>
                <a:spcPct val="20000"/>
              </a:spcBef>
              <a:buClr>
                <a:schemeClr val="hlink"/>
              </a:buClr>
              <a:buSzPct val="70000"/>
              <a:buFont typeface="Wingdings" pitchFamily="2" charset="2"/>
              <a:buChar char="n"/>
            </a:pPr>
            <a:endParaRPr lang="ko-KR" altLang="en-US" sz="1600" b="0">
              <a:solidFill>
                <a:schemeClr val="bg1"/>
              </a:solidFill>
              <a:latin typeface="Arial" pitchFamily="34" charset="0"/>
              <a:ea typeface="굴림" pitchFamily="50" charset="-127"/>
              <a:cs typeface="Arial" pitchFamily="34" charset="0"/>
            </a:endParaRPr>
          </a:p>
        </p:txBody>
      </p:sp>
      <p:sp>
        <p:nvSpPr>
          <p:cNvPr id="17414" name="내용 개체 틀 2"/>
          <p:cNvSpPr txBox="1">
            <a:spLocks/>
          </p:cNvSpPr>
          <p:nvPr/>
        </p:nvSpPr>
        <p:spPr bwMode="auto">
          <a:xfrm>
            <a:off x="4489450" y="811213"/>
            <a:ext cx="4265613" cy="4043362"/>
          </a:xfrm>
          <a:prstGeom prst="rect">
            <a:avLst/>
          </a:prstGeom>
          <a:noFill/>
          <a:ln w="9525">
            <a:noFill/>
            <a:miter lim="800000"/>
            <a:headEnd/>
            <a:tailEnd/>
          </a:ln>
        </p:spPr>
        <p:txBody>
          <a:bodyPr/>
          <a:lstStyle/>
          <a:p>
            <a:pPr marL="342900" indent="14288">
              <a:lnSpc>
                <a:spcPct val="100000"/>
              </a:lnSpc>
              <a:spcBef>
                <a:spcPct val="20000"/>
              </a:spcBef>
              <a:buClr>
                <a:schemeClr val="hlink"/>
              </a:buClr>
              <a:buSzPct val="70000"/>
            </a:pPr>
            <a:r>
              <a:rPr lang="en-US" altLang="ko-KR" sz="1600" b="0" i="1">
                <a:solidFill>
                  <a:schemeClr val="bg1"/>
                </a:solidFill>
                <a:latin typeface="Arial" pitchFamily="34" charset="0"/>
                <a:ea typeface="굴림" pitchFamily="50" charset="-127"/>
                <a:cs typeface="Arial" pitchFamily="34" charset="0"/>
              </a:rPr>
              <a:t> </a:t>
            </a:r>
            <a:endParaRPr lang="ko-KR" altLang="en-US" sz="1600" b="0">
              <a:solidFill>
                <a:schemeClr val="bg1"/>
              </a:solidFill>
              <a:latin typeface="Arial" pitchFamily="34" charset="0"/>
              <a:ea typeface="굴림" pitchFamily="50" charset="-127"/>
              <a:cs typeface="Arial" pitchFamily="34" charset="0"/>
            </a:endParaRPr>
          </a:p>
          <a:p>
            <a:pPr marL="342900" indent="14288">
              <a:lnSpc>
                <a:spcPct val="100000"/>
              </a:lnSpc>
              <a:spcBef>
                <a:spcPct val="20000"/>
              </a:spcBef>
              <a:buClr>
                <a:schemeClr val="hlink"/>
              </a:buClr>
              <a:buSzPct val="70000"/>
              <a:buFont typeface="Wingdings" pitchFamily="2" charset="2"/>
              <a:buChar char="n"/>
            </a:pPr>
            <a:r>
              <a:rPr lang="en-US" altLang="ko-KR" sz="1600">
                <a:solidFill>
                  <a:schemeClr val="bg1"/>
                </a:solidFill>
                <a:latin typeface="Arial" pitchFamily="34" charset="0"/>
                <a:ea typeface="굴림" pitchFamily="50" charset="-127"/>
                <a:cs typeface="Arial" pitchFamily="34" charset="0"/>
              </a:rPr>
              <a:t>Doug: </a:t>
            </a:r>
            <a:r>
              <a:rPr lang="en-US" altLang="ko-KR" sz="1600" b="0">
                <a:solidFill>
                  <a:schemeClr val="bg1"/>
                </a:solidFill>
                <a:latin typeface="Arial" pitchFamily="34" charset="0"/>
                <a:ea typeface="굴림" pitchFamily="50" charset="-127"/>
                <a:cs typeface="Arial" pitchFamily="34" charset="0"/>
              </a:rPr>
              <a:t>I agree.</a:t>
            </a:r>
            <a:endParaRPr lang="ko-KR" altLang="en-US" sz="1600" b="0">
              <a:solidFill>
                <a:schemeClr val="bg1"/>
              </a:solidFill>
              <a:latin typeface="Arial" pitchFamily="34" charset="0"/>
              <a:ea typeface="굴림" pitchFamily="50" charset="-127"/>
              <a:cs typeface="Arial" pitchFamily="34" charset="0"/>
            </a:endParaRPr>
          </a:p>
          <a:p>
            <a:pPr marL="342900" indent="14288">
              <a:lnSpc>
                <a:spcPct val="100000"/>
              </a:lnSpc>
              <a:spcBef>
                <a:spcPct val="20000"/>
              </a:spcBef>
              <a:buClr>
                <a:schemeClr val="hlink"/>
              </a:buClr>
              <a:buSzPct val="70000"/>
              <a:buFont typeface="Wingdings" pitchFamily="2" charset="2"/>
              <a:buChar char="n"/>
            </a:pPr>
            <a:r>
              <a:rPr lang="en-US" altLang="ko-KR" sz="1600">
                <a:solidFill>
                  <a:schemeClr val="bg1"/>
                </a:solidFill>
                <a:latin typeface="Arial" pitchFamily="34" charset="0"/>
                <a:ea typeface="굴림" pitchFamily="50" charset="-127"/>
                <a:cs typeface="Arial" pitchFamily="34" charset="0"/>
              </a:rPr>
              <a:t>Ed: </a:t>
            </a:r>
            <a:r>
              <a:rPr lang="en-US" altLang="ko-KR" sz="1600" b="0">
                <a:solidFill>
                  <a:schemeClr val="bg1"/>
                </a:solidFill>
                <a:latin typeface="Arial" pitchFamily="34" charset="0"/>
                <a:ea typeface="굴림" pitchFamily="50" charset="-127"/>
                <a:cs typeface="Arial" pitchFamily="34" charset="0"/>
              </a:rPr>
              <a:t>That prototyping approach seems OK. A lot like what we do here anyway.</a:t>
            </a:r>
            <a:endParaRPr lang="ko-KR" altLang="en-US" sz="1600" b="0">
              <a:solidFill>
                <a:schemeClr val="bg1"/>
              </a:solidFill>
              <a:latin typeface="Arial" pitchFamily="34" charset="0"/>
              <a:ea typeface="굴림" pitchFamily="50" charset="-127"/>
              <a:cs typeface="Arial" pitchFamily="34" charset="0"/>
            </a:endParaRPr>
          </a:p>
          <a:p>
            <a:pPr marL="342900" indent="14288">
              <a:lnSpc>
                <a:spcPct val="100000"/>
              </a:lnSpc>
              <a:spcBef>
                <a:spcPct val="20000"/>
              </a:spcBef>
              <a:buClr>
                <a:schemeClr val="hlink"/>
              </a:buClr>
              <a:buSzPct val="70000"/>
              <a:buFont typeface="Wingdings" pitchFamily="2" charset="2"/>
              <a:buChar char="n"/>
            </a:pPr>
            <a:r>
              <a:rPr lang="en-US" altLang="ko-KR" sz="1600">
                <a:solidFill>
                  <a:schemeClr val="bg1"/>
                </a:solidFill>
                <a:latin typeface="Arial" pitchFamily="34" charset="0"/>
                <a:ea typeface="굴림" pitchFamily="50" charset="-127"/>
                <a:cs typeface="Arial" pitchFamily="34" charset="0"/>
              </a:rPr>
              <a:t>Vinod: </a:t>
            </a:r>
            <a:r>
              <a:rPr lang="en-US" altLang="ko-KR" sz="1600" b="0">
                <a:solidFill>
                  <a:schemeClr val="bg1"/>
                </a:solidFill>
                <a:latin typeface="Arial" pitchFamily="34" charset="0"/>
                <a:ea typeface="굴림" pitchFamily="50" charset="-127"/>
                <a:cs typeface="Arial" pitchFamily="34" charset="0"/>
              </a:rPr>
              <a:t>That's a problem. I'm worried that it doesn't provide us with enough structure.</a:t>
            </a:r>
            <a:endParaRPr lang="ko-KR" altLang="en-US" sz="1600" b="0">
              <a:solidFill>
                <a:schemeClr val="bg1"/>
              </a:solidFill>
              <a:latin typeface="Arial" pitchFamily="34" charset="0"/>
              <a:ea typeface="굴림" pitchFamily="50" charset="-127"/>
              <a:cs typeface="Arial" pitchFamily="34" charset="0"/>
            </a:endParaRPr>
          </a:p>
          <a:p>
            <a:pPr marL="342900" indent="14288">
              <a:lnSpc>
                <a:spcPct val="100000"/>
              </a:lnSpc>
              <a:spcBef>
                <a:spcPct val="20000"/>
              </a:spcBef>
              <a:buClr>
                <a:schemeClr val="hlink"/>
              </a:buClr>
              <a:buSzPct val="70000"/>
              <a:buFont typeface="Wingdings" pitchFamily="2" charset="2"/>
              <a:buChar char="n"/>
            </a:pPr>
            <a:r>
              <a:rPr lang="en-US" altLang="ko-KR" sz="1600">
                <a:solidFill>
                  <a:schemeClr val="bg1"/>
                </a:solidFill>
                <a:latin typeface="Arial" pitchFamily="34" charset="0"/>
                <a:ea typeface="굴림" pitchFamily="50" charset="-127"/>
                <a:cs typeface="Arial" pitchFamily="34" charset="0"/>
              </a:rPr>
              <a:t>Doug: </a:t>
            </a:r>
            <a:r>
              <a:rPr lang="en-US" altLang="ko-KR" sz="1600" b="0">
                <a:solidFill>
                  <a:schemeClr val="bg1"/>
                </a:solidFill>
                <a:latin typeface="Arial" pitchFamily="34" charset="0"/>
                <a:ea typeface="굴림" pitchFamily="50" charset="-127"/>
                <a:cs typeface="Arial" pitchFamily="34" charset="0"/>
              </a:rPr>
              <a:t>Not to worry. We've got plenty of other options, and I want you guys to pick what's best for the team and best for the project.</a:t>
            </a:r>
            <a:endParaRPr lang="ko-KR" altLang="en-US" sz="1600" b="0">
              <a:solidFill>
                <a:schemeClr val="bg1"/>
              </a:solidFill>
              <a:latin typeface="Arial" pitchFamily="34" charset="0"/>
              <a:ea typeface="굴림" pitchFamily="50" charset="-127"/>
              <a:cs typeface="Arial" pitchFamily="34" charset="0"/>
            </a:endParaRPr>
          </a:p>
          <a:p>
            <a:pPr marL="342900" indent="14288">
              <a:lnSpc>
                <a:spcPct val="100000"/>
              </a:lnSpc>
              <a:spcBef>
                <a:spcPct val="20000"/>
              </a:spcBef>
              <a:buClr>
                <a:schemeClr val="hlink"/>
              </a:buClr>
              <a:buSzPct val="70000"/>
              <a:buFont typeface="Wingdings" pitchFamily="2" charset="2"/>
              <a:buChar char="n"/>
            </a:pPr>
            <a:endParaRPr lang="ko-KR" altLang="en-US" sz="2000" b="0">
              <a:solidFill>
                <a:schemeClr val="bg1"/>
              </a:solidFill>
              <a:latin typeface="Arial" pitchFamily="34" charset="0"/>
              <a:ea typeface="굴림" pitchFamily="50" charset="-127"/>
              <a:cs typeface="Arial"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8418" name="Rectangle 2"/>
          <p:cNvSpPr>
            <a:spLocks noGrp="1" noRot="1" noChangeArrowheads="1"/>
          </p:cNvSpPr>
          <p:nvPr>
            <p:ph type="title"/>
          </p:nvPr>
        </p:nvSpPr>
        <p:spPr>
          <a:xfrm>
            <a:off x="106363" y="244475"/>
            <a:ext cx="8924925" cy="1016000"/>
          </a:xfrm>
        </p:spPr>
        <p:txBody>
          <a:bodyPr/>
          <a:lstStyle/>
          <a:p>
            <a:pPr eaLnBrk="1" hangingPunct="1">
              <a:defRPr/>
            </a:pPr>
            <a:r>
              <a:rPr lang="en-US" altLang="ko-KR" sz="3200" i="1" dirty="0">
                <a:solidFill>
                  <a:schemeClr val="accent1">
                    <a:tint val="88000"/>
                    <a:satMod val="150000"/>
                  </a:schemeClr>
                </a:solidFill>
                <a:latin typeface="Arial" pitchFamily="34" charset="0"/>
                <a:cs typeface="Arial" pitchFamily="34" charset="0"/>
              </a:rPr>
              <a:t>Selecting a Process Model, Part 2 (pg31) </a:t>
            </a:r>
            <a:endParaRPr lang="en-US" altLang="ko-KR" sz="3200" dirty="0">
              <a:latin typeface="Arial" pitchFamily="34" charset="0"/>
              <a:ea typeface="굴림" pitchFamily="50" charset="-127"/>
              <a:cs typeface="Arial" pitchFamily="34" charset="0"/>
            </a:endParaRPr>
          </a:p>
        </p:txBody>
      </p:sp>
      <p:sp>
        <p:nvSpPr>
          <p:cNvPr id="18435" name="Rectangle 3"/>
          <p:cNvSpPr>
            <a:spLocks noGrp="1" noRot="1" noChangeArrowheads="1"/>
          </p:cNvSpPr>
          <p:nvPr>
            <p:ph idx="1"/>
          </p:nvPr>
        </p:nvSpPr>
        <p:spPr>
          <a:xfrm>
            <a:off x="242888" y="1150938"/>
            <a:ext cx="4287837" cy="4408487"/>
          </a:xfrm>
        </p:spPr>
        <p:txBody>
          <a:bodyPr/>
          <a:lstStyle/>
          <a:p>
            <a:pPr eaLnBrk="1" hangingPunct="1"/>
            <a:r>
              <a:rPr lang="en-US" altLang="ko-KR" sz="1600">
                <a:effectLst/>
                <a:latin typeface="Arial" pitchFamily="34" charset="0"/>
                <a:ea typeface="굴림" pitchFamily="50" charset="-127"/>
                <a:cs typeface="Arial" pitchFamily="34" charset="0"/>
              </a:rPr>
              <a:t>The players: </a:t>
            </a:r>
          </a:p>
          <a:p>
            <a:pPr lvl="1" eaLnBrk="1" hangingPunct="1"/>
            <a:r>
              <a:rPr lang="en-US" altLang="ko-KR" sz="1400">
                <a:solidFill>
                  <a:srgbClr val="FF6699"/>
                </a:solidFill>
                <a:effectLst/>
                <a:latin typeface="Arial" pitchFamily="34" charset="0"/>
                <a:ea typeface="굴림" pitchFamily="50" charset="-127"/>
                <a:cs typeface="Arial" pitchFamily="34" charset="0"/>
              </a:rPr>
              <a:t>Lee</a:t>
            </a:r>
            <a:r>
              <a:rPr lang="en-US" altLang="ko-KR" sz="1400">
                <a:effectLst/>
                <a:latin typeface="Arial" pitchFamily="34" charset="0"/>
                <a:ea typeface="굴림" pitchFamily="50" charset="-127"/>
                <a:cs typeface="Arial" pitchFamily="34" charset="0"/>
              </a:rPr>
              <a:t> Warren: engineering manager</a:t>
            </a:r>
          </a:p>
          <a:p>
            <a:pPr lvl="1" eaLnBrk="1" hangingPunct="1"/>
            <a:r>
              <a:rPr lang="en-US" altLang="ko-KR" sz="1400">
                <a:solidFill>
                  <a:srgbClr val="FF6699"/>
                </a:solidFill>
                <a:effectLst/>
                <a:latin typeface="Arial" pitchFamily="34" charset="0"/>
                <a:ea typeface="굴림" pitchFamily="50" charset="-127"/>
                <a:cs typeface="Arial" pitchFamily="34" charset="0"/>
              </a:rPr>
              <a:t>Doug</a:t>
            </a:r>
            <a:r>
              <a:rPr lang="en-US" altLang="ko-KR" sz="1400">
                <a:effectLst/>
                <a:latin typeface="Arial" pitchFamily="34" charset="0"/>
                <a:ea typeface="굴림" pitchFamily="50" charset="-127"/>
                <a:cs typeface="Arial" pitchFamily="34" charset="0"/>
              </a:rPr>
              <a:t> Miller: SE manager</a:t>
            </a:r>
          </a:p>
          <a:p>
            <a:pPr lvl="1" eaLnBrk="1" hangingPunct="1"/>
            <a:r>
              <a:rPr lang="en-US" altLang="ko-KR" sz="1400">
                <a:solidFill>
                  <a:srgbClr val="FF6699"/>
                </a:solidFill>
                <a:effectLst/>
                <a:latin typeface="Arial" pitchFamily="34" charset="0"/>
                <a:ea typeface="굴림" pitchFamily="50" charset="-127"/>
                <a:cs typeface="Arial" pitchFamily="34" charset="0"/>
              </a:rPr>
              <a:t>Ed</a:t>
            </a:r>
            <a:r>
              <a:rPr lang="en-US" altLang="ko-KR" sz="1400">
                <a:effectLst/>
                <a:latin typeface="Arial" pitchFamily="34" charset="0"/>
                <a:ea typeface="굴림" pitchFamily="50" charset="-127"/>
                <a:cs typeface="Arial" pitchFamily="34" charset="0"/>
              </a:rPr>
              <a:t> and </a:t>
            </a:r>
            <a:r>
              <a:rPr lang="en-US" altLang="ko-KR" sz="1400">
                <a:solidFill>
                  <a:srgbClr val="FF6699"/>
                </a:solidFill>
                <a:effectLst/>
                <a:latin typeface="Arial" pitchFamily="34" charset="0"/>
                <a:ea typeface="굴림" pitchFamily="50" charset="-127"/>
                <a:cs typeface="Arial" pitchFamily="34" charset="0"/>
              </a:rPr>
              <a:t>Vinod</a:t>
            </a:r>
            <a:r>
              <a:rPr lang="en-US" altLang="ko-KR" sz="1400">
                <a:effectLst/>
                <a:latin typeface="Arial" pitchFamily="34" charset="0"/>
                <a:ea typeface="굴림" pitchFamily="50" charset="-127"/>
                <a:cs typeface="Arial" pitchFamily="34" charset="0"/>
              </a:rPr>
              <a:t>: members of the SE team</a:t>
            </a:r>
          </a:p>
          <a:p>
            <a:pPr eaLnBrk="1" hangingPunct="1">
              <a:buFont typeface="Wingdings" pitchFamily="2" charset="2"/>
              <a:buNone/>
            </a:pPr>
            <a:r>
              <a:rPr lang="en-US" altLang="ko-KR" sz="1600">
                <a:effectLst/>
                <a:latin typeface="Arial" pitchFamily="34" charset="0"/>
                <a:ea typeface="굴림" pitchFamily="50" charset="-127"/>
                <a:cs typeface="Arial" pitchFamily="34" charset="0"/>
              </a:rPr>
              <a:t>The conversation: (</a:t>
            </a:r>
            <a:r>
              <a:rPr lang="en-US" altLang="ko-KR" sz="1600">
                <a:solidFill>
                  <a:srgbClr val="FF6699"/>
                </a:solidFill>
                <a:effectLst/>
                <a:latin typeface="Arial" pitchFamily="34" charset="0"/>
                <a:ea typeface="굴림" pitchFamily="50" charset="-127"/>
                <a:cs typeface="Arial" pitchFamily="34" charset="0"/>
              </a:rPr>
              <a:t>Doug</a:t>
            </a:r>
            <a:r>
              <a:rPr lang="en-US" altLang="ko-KR" sz="1600">
                <a:effectLst/>
                <a:latin typeface="Arial" pitchFamily="34" charset="0"/>
                <a:ea typeface="굴림" pitchFamily="50" charset="-127"/>
                <a:cs typeface="Arial" pitchFamily="34" charset="0"/>
              </a:rPr>
              <a:t> describes evolutionary process options)</a:t>
            </a:r>
          </a:p>
          <a:p>
            <a:pPr eaLnBrk="1" hangingPunct="1"/>
            <a:r>
              <a:rPr lang="en-US" altLang="ko-KR" sz="1600">
                <a:solidFill>
                  <a:srgbClr val="FF6699"/>
                </a:solidFill>
                <a:effectLst/>
                <a:latin typeface="Arial" pitchFamily="34" charset="0"/>
                <a:ea typeface="굴림" pitchFamily="50" charset="-127"/>
                <a:cs typeface="Arial" pitchFamily="34" charset="0"/>
              </a:rPr>
              <a:t>Ed</a:t>
            </a:r>
            <a:r>
              <a:rPr lang="en-US" altLang="ko-KR" sz="1600">
                <a:effectLst/>
                <a:latin typeface="Arial" pitchFamily="34" charset="0"/>
                <a:ea typeface="굴림" pitchFamily="50" charset="-127"/>
                <a:cs typeface="Arial" pitchFamily="34" charset="0"/>
              </a:rPr>
              <a:t>: Now I see something I like. An </a:t>
            </a:r>
            <a:r>
              <a:rPr lang="en-US" altLang="ko-KR" sz="1600">
                <a:solidFill>
                  <a:srgbClr val="FF0000"/>
                </a:solidFill>
                <a:effectLst/>
                <a:latin typeface="Arial" pitchFamily="34" charset="0"/>
                <a:ea typeface="굴림" pitchFamily="50" charset="-127"/>
                <a:cs typeface="Arial" pitchFamily="34" charset="0"/>
              </a:rPr>
              <a:t>incremental approach </a:t>
            </a:r>
            <a:r>
              <a:rPr lang="en-US" altLang="ko-KR" sz="1600">
                <a:effectLst/>
                <a:latin typeface="Arial" pitchFamily="34" charset="0"/>
                <a:ea typeface="굴림" pitchFamily="50" charset="-127"/>
                <a:cs typeface="Arial" pitchFamily="34" charset="0"/>
              </a:rPr>
              <a:t>makes sense and I really like the flow of that spiral model thing.  That’s keeping it real.</a:t>
            </a:r>
          </a:p>
          <a:p>
            <a:pPr eaLnBrk="1" hangingPunct="1"/>
            <a:r>
              <a:rPr lang="en-US" altLang="ko-KR" sz="1600">
                <a:solidFill>
                  <a:srgbClr val="FF6699"/>
                </a:solidFill>
                <a:effectLst/>
                <a:latin typeface="Arial" pitchFamily="34" charset="0"/>
                <a:ea typeface="굴림" pitchFamily="50" charset="-127"/>
                <a:cs typeface="Arial" pitchFamily="34" charset="0"/>
              </a:rPr>
              <a:t>Vinod</a:t>
            </a:r>
            <a:r>
              <a:rPr lang="en-US" altLang="ko-KR" sz="1600">
                <a:effectLst/>
                <a:latin typeface="Arial" pitchFamily="34" charset="0"/>
                <a:ea typeface="굴림" pitchFamily="50" charset="-127"/>
                <a:cs typeface="Arial" pitchFamily="34" charset="0"/>
              </a:rPr>
              <a:t>: I agree. We deliver an increment, learn from customer feedback, replan, and then deliver another increment.  It also fits into the nature of the product.  We can have something on the market fast and then add functionality with each version, er, increment. </a:t>
            </a:r>
          </a:p>
        </p:txBody>
      </p:sp>
      <p:sp>
        <p:nvSpPr>
          <p:cNvPr id="18437" name="슬라이드 번호 개체 틀 4"/>
          <p:cNvSpPr>
            <a:spLocks noGrp="1"/>
          </p:cNvSpPr>
          <p:nvPr>
            <p:ph type="sldNum" sz="quarter" idx="11"/>
          </p:nvPr>
        </p:nvSpPr>
        <p:spPr bwMode="auto">
          <a:xfrm>
            <a:off x="8239125" y="5554663"/>
            <a:ext cx="631825" cy="4222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lnSpc>
                <a:spcPct val="100000"/>
              </a:lnSpc>
              <a:spcBef>
                <a:spcPct val="0"/>
              </a:spcBef>
              <a:spcAft>
                <a:spcPct val="0"/>
              </a:spcAft>
              <a:defRPr sz="1200" b="0" kern="1200">
                <a:solidFill>
                  <a:schemeClr val="bg1"/>
                </a:solidFill>
                <a:latin typeface="Arial" charset="0"/>
                <a:ea typeface="굴림" charset="-127"/>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1" hangingPunct="1">
              <a:defRPr b="1" kern="1200">
                <a:solidFill>
                  <a:schemeClr val="tx1"/>
                </a:solidFill>
                <a:latin typeface="Helvetica" pitchFamily="34" charset="0"/>
                <a:ea typeface="+mn-ea"/>
                <a:cs typeface="+mn-cs"/>
              </a:defRPr>
            </a:lvl6pPr>
            <a:lvl7pPr marL="2743200" algn="l" defTabSz="914400" rtl="0" eaLnBrk="1" latinLnBrk="1" hangingPunct="1">
              <a:defRPr b="1" kern="1200">
                <a:solidFill>
                  <a:schemeClr val="tx1"/>
                </a:solidFill>
                <a:latin typeface="Helvetica" pitchFamily="34" charset="0"/>
                <a:ea typeface="+mn-ea"/>
                <a:cs typeface="+mn-cs"/>
              </a:defRPr>
            </a:lvl7pPr>
            <a:lvl8pPr marL="3200400" algn="l" defTabSz="914400" rtl="0" eaLnBrk="1" latinLnBrk="1" hangingPunct="1">
              <a:defRPr b="1" kern="1200">
                <a:solidFill>
                  <a:schemeClr val="tx1"/>
                </a:solidFill>
                <a:latin typeface="Helvetica" pitchFamily="34" charset="0"/>
                <a:ea typeface="+mn-ea"/>
                <a:cs typeface="+mn-cs"/>
              </a:defRPr>
            </a:lvl8pPr>
            <a:lvl9pPr marL="3657600" algn="l" defTabSz="914400" rtl="0" eaLnBrk="1" latinLnBrk="1" hangingPunct="1">
              <a:defRPr b="1" kern="1200">
                <a:solidFill>
                  <a:schemeClr val="tx1"/>
                </a:solidFill>
                <a:latin typeface="Helvetica" pitchFamily="34" charset="0"/>
                <a:ea typeface="+mn-ea"/>
                <a:cs typeface="+mn-cs"/>
              </a:defRPr>
            </a:lvl9pPr>
          </a:lstStyle>
          <a:p>
            <a:pPr>
              <a:defRPr/>
            </a:pPr>
            <a:fld id="{645BE8B6-3BB3-4B3F-AFDB-D261F21CFBE8}" type="slidenum">
              <a:rPr lang="ko-KR" altLang="en-US" smtClean="0"/>
              <a:pPr>
                <a:defRPr/>
              </a:pPr>
              <a:t>16</a:t>
            </a:fld>
            <a:endParaRPr lang="en-US" altLang="ko-KR">
              <a:latin typeface="Arial" pitchFamily="34" charset="0"/>
              <a:ea typeface="굴림" pitchFamily="50" charset="-127"/>
            </a:endParaRPr>
          </a:p>
        </p:txBody>
      </p:sp>
      <p:sp>
        <p:nvSpPr>
          <p:cNvPr id="18438" name="Rectangle 4"/>
          <p:cNvSpPr>
            <a:spLocks noRot="1" noChangeArrowheads="1"/>
          </p:cNvSpPr>
          <p:nvPr/>
        </p:nvSpPr>
        <p:spPr bwMode="auto">
          <a:xfrm>
            <a:off x="4576763" y="1308100"/>
            <a:ext cx="4470400" cy="4408488"/>
          </a:xfrm>
          <a:prstGeom prst="rect">
            <a:avLst/>
          </a:prstGeom>
          <a:noFill/>
          <a:ln w="9525">
            <a:noFill/>
            <a:miter lim="800000"/>
            <a:headEnd/>
            <a:tailEnd/>
          </a:ln>
        </p:spPr>
        <p:txBody>
          <a:bodyPr/>
          <a:lstStyle/>
          <a:p>
            <a:pPr marL="342900" indent="-342900" eaLnBrk="1" hangingPunct="1">
              <a:lnSpc>
                <a:spcPct val="100000"/>
              </a:lnSpc>
              <a:spcBef>
                <a:spcPct val="20000"/>
              </a:spcBef>
              <a:buClr>
                <a:schemeClr val="hlink"/>
              </a:buClr>
              <a:buSzPct val="70000"/>
              <a:buFont typeface="Wingdings" pitchFamily="2" charset="2"/>
              <a:buChar char="n"/>
            </a:pPr>
            <a:r>
              <a:rPr lang="en-US" altLang="ko-KR" sz="1600" b="0">
                <a:solidFill>
                  <a:srgbClr val="FF6699"/>
                </a:solidFill>
                <a:latin typeface="Arial" pitchFamily="34" charset="0"/>
                <a:ea typeface="굴림" pitchFamily="50" charset="-127"/>
                <a:cs typeface="Arial" pitchFamily="34" charset="0"/>
              </a:rPr>
              <a:t>Lee:</a:t>
            </a:r>
            <a:r>
              <a:rPr lang="en-US" altLang="ko-KR" sz="1600" b="0">
                <a:latin typeface="Arial" pitchFamily="34" charset="0"/>
                <a:ea typeface="굴림" pitchFamily="50" charset="-127"/>
                <a:cs typeface="Arial" pitchFamily="34" charset="0"/>
              </a:rPr>
              <a:t> </a:t>
            </a:r>
            <a:r>
              <a:rPr lang="en-US" altLang="ko-KR" sz="1600" b="0">
                <a:solidFill>
                  <a:schemeClr val="bg1"/>
                </a:solidFill>
                <a:latin typeface="Arial" pitchFamily="34" charset="0"/>
                <a:ea typeface="굴림" pitchFamily="50" charset="-127"/>
                <a:cs typeface="Arial" pitchFamily="34" charset="0"/>
              </a:rPr>
              <a:t>Wait a minute, did you say that we regenerate the plan with each tour around the spiral, Doug?  That’s not so great, </a:t>
            </a:r>
            <a:r>
              <a:rPr lang="en-US" altLang="ko-KR" sz="1600" b="0">
                <a:solidFill>
                  <a:srgbClr val="FF0000"/>
                </a:solidFill>
                <a:latin typeface="Arial" pitchFamily="34" charset="0"/>
                <a:ea typeface="굴림" pitchFamily="50" charset="-127"/>
                <a:cs typeface="Arial" pitchFamily="34" charset="0"/>
              </a:rPr>
              <a:t>we need one plan, one schedule, and we’ve got to stick to it.</a:t>
            </a:r>
          </a:p>
          <a:p>
            <a:pPr marL="342900" indent="-342900" eaLnBrk="1" hangingPunct="1">
              <a:lnSpc>
                <a:spcPct val="100000"/>
              </a:lnSpc>
              <a:spcBef>
                <a:spcPct val="20000"/>
              </a:spcBef>
              <a:buClr>
                <a:schemeClr val="hlink"/>
              </a:buClr>
              <a:buSzPct val="70000"/>
              <a:buFont typeface="Wingdings" pitchFamily="2" charset="2"/>
              <a:buChar char="n"/>
            </a:pPr>
            <a:r>
              <a:rPr lang="en-US" altLang="ko-KR" sz="1600" b="0">
                <a:solidFill>
                  <a:srgbClr val="FF6699"/>
                </a:solidFill>
                <a:latin typeface="Arial" pitchFamily="34" charset="0"/>
                <a:ea typeface="굴림" pitchFamily="50" charset="-127"/>
                <a:cs typeface="Arial" pitchFamily="34" charset="0"/>
              </a:rPr>
              <a:t>Doug:</a:t>
            </a:r>
            <a:r>
              <a:rPr lang="en-US" altLang="ko-KR" sz="1600" b="0">
                <a:latin typeface="Arial" pitchFamily="34" charset="0"/>
                <a:ea typeface="굴림" pitchFamily="50" charset="-127"/>
                <a:cs typeface="Arial" pitchFamily="34" charset="0"/>
              </a:rPr>
              <a:t>  </a:t>
            </a:r>
            <a:r>
              <a:rPr lang="en-US" altLang="ko-KR" sz="1600" b="0">
                <a:solidFill>
                  <a:schemeClr val="bg1"/>
                </a:solidFill>
                <a:latin typeface="Arial" pitchFamily="34" charset="0"/>
                <a:ea typeface="굴림" pitchFamily="50" charset="-127"/>
                <a:cs typeface="Arial" pitchFamily="34" charset="0"/>
              </a:rPr>
              <a:t>That’s old school thinking, Lee.  Like Ed said, we’ve got to keep it real.  I submit that it’s better to tweak the plan as we learn more and as changes are requested.  It’s way more realistic.  What’s the point of a plan if it doesn’t reflect reality?</a:t>
            </a:r>
          </a:p>
          <a:p>
            <a:pPr marL="342900" indent="-342900" eaLnBrk="1" hangingPunct="1">
              <a:lnSpc>
                <a:spcPct val="100000"/>
              </a:lnSpc>
              <a:spcBef>
                <a:spcPct val="20000"/>
              </a:spcBef>
              <a:buClr>
                <a:schemeClr val="hlink"/>
              </a:buClr>
              <a:buSzPct val="70000"/>
              <a:buFont typeface="Wingdings" pitchFamily="2" charset="2"/>
              <a:buChar char="n"/>
            </a:pPr>
            <a:r>
              <a:rPr lang="en-US" altLang="ko-KR" sz="1600" b="0">
                <a:solidFill>
                  <a:srgbClr val="FF6699"/>
                </a:solidFill>
                <a:latin typeface="Arial" pitchFamily="34" charset="0"/>
                <a:ea typeface="굴림" pitchFamily="50" charset="-127"/>
                <a:cs typeface="Arial" pitchFamily="34" charset="0"/>
              </a:rPr>
              <a:t>Lee</a:t>
            </a:r>
            <a:r>
              <a:rPr lang="en-US" altLang="ko-KR" sz="1600" b="0">
                <a:latin typeface="Arial" pitchFamily="34" charset="0"/>
                <a:ea typeface="굴림" pitchFamily="50" charset="-127"/>
                <a:cs typeface="Arial" pitchFamily="34" charset="0"/>
              </a:rPr>
              <a:t> </a:t>
            </a:r>
            <a:r>
              <a:rPr lang="en-US" altLang="ko-KR" sz="1600" b="0">
                <a:solidFill>
                  <a:schemeClr val="bg1"/>
                </a:solidFill>
                <a:latin typeface="Arial" pitchFamily="34" charset="0"/>
                <a:ea typeface="굴림" pitchFamily="50" charset="-127"/>
                <a:cs typeface="Arial" pitchFamily="34" charset="0"/>
              </a:rPr>
              <a:t>(frowning): I suppose so, but senior management’s not going to like this… they want a fixed plan.</a:t>
            </a:r>
          </a:p>
          <a:p>
            <a:pPr marL="342900" indent="-342900" eaLnBrk="1" hangingPunct="1">
              <a:lnSpc>
                <a:spcPct val="100000"/>
              </a:lnSpc>
              <a:spcBef>
                <a:spcPct val="20000"/>
              </a:spcBef>
              <a:buClr>
                <a:schemeClr val="hlink"/>
              </a:buClr>
              <a:buSzPct val="70000"/>
              <a:buFont typeface="Wingdings" pitchFamily="2" charset="2"/>
              <a:buChar char="n"/>
            </a:pPr>
            <a:r>
              <a:rPr lang="en-US" altLang="ko-KR" sz="1600" b="0">
                <a:solidFill>
                  <a:srgbClr val="FF6699"/>
                </a:solidFill>
                <a:latin typeface="Arial" pitchFamily="34" charset="0"/>
                <a:ea typeface="굴림" pitchFamily="50" charset="-127"/>
                <a:cs typeface="Arial" pitchFamily="34" charset="0"/>
              </a:rPr>
              <a:t>Doug</a:t>
            </a:r>
            <a:r>
              <a:rPr lang="en-US" altLang="ko-KR" sz="1600" b="0">
                <a:latin typeface="Arial" pitchFamily="34" charset="0"/>
                <a:ea typeface="굴림" pitchFamily="50" charset="-127"/>
                <a:cs typeface="Arial" pitchFamily="34" charset="0"/>
              </a:rPr>
              <a:t> </a:t>
            </a:r>
            <a:r>
              <a:rPr lang="en-US" altLang="ko-KR" sz="1600" b="0">
                <a:solidFill>
                  <a:schemeClr val="bg1"/>
                </a:solidFill>
                <a:latin typeface="Arial" pitchFamily="34" charset="0"/>
                <a:ea typeface="굴림" pitchFamily="50" charset="-127"/>
                <a:cs typeface="Arial" pitchFamily="34" charset="0"/>
              </a:rPr>
              <a:t>(smiling):  Then, you ‘ll have to reeducate them, buddy</a:t>
            </a:r>
          </a:p>
          <a:p>
            <a:pPr marL="342900" indent="-342900" eaLnBrk="1" hangingPunct="1">
              <a:lnSpc>
                <a:spcPct val="100000"/>
              </a:lnSpc>
              <a:spcBef>
                <a:spcPct val="20000"/>
              </a:spcBef>
              <a:buClr>
                <a:schemeClr val="hlink"/>
              </a:buClr>
              <a:buSzPct val="70000"/>
              <a:buFont typeface="Wingdings" pitchFamily="2" charset="2"/>
              <a:buChar char="n"/>
            </a:pPr>
            <a:endParaRPr lang="en-US" altLang="ko-KR" sz="1600" b="0">
              <a:latin typeface="Arial" pitchFamily="34" charset="0"/>
              <a:ea typeface="굴림" pitchFamily="50" charset="-127"/>
              <a:cs typeface="Arial"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6437" name="Rectangle 5"/>
          <p:cNvSpPr>
            <a:spLocks noChangeArrowheads="1"/>
          </p:cNvSpPr>
          <p:nvPr/>
        </p:nvSpPr>
        <p:spPr bwMode="auto">
          <a:xfrm>
            <a:off x="328613" y="1371600"/>
            <a:ext cx="7789862" cy="738188"/>
          </a:xfrm>
          <a:prstGeom prst="rect">
            <a:avLst/>
          </a:prstGeom>
          <a:solidFill>
            <a:srgbClr val="D1039B"/>
          </a:solidFill>
          <a:ln w="12700">
            <a:noFill/>
            <a:miter lim="800000"/>
            <a:headEnd/>
            <a:tailEnd/>
          </a:ln>
          <a:effectLst>
            <a:outerShdw dist="35921" dir="2700000" algn="ctr" rotWithShape="0">
              <a:schemeClr val="bg2"/>
            </a:outerShdw>
          </a:effectLst>
        </p:spPr>
        <p:txBody>
          <a:bodyPr wrap="none" anchor="ctr"/>
          <a:lstStyle/>
          <a:p>
            <a:pPr>
              <a:defRPr/>
            </a:pPr>
            <a:endParaRPr lang="ko-KR" altLang="en-US" dirty="0">
              <a:ea typeface="굴림" pitchFamily="50" charset="-127"/>
            </a:endParaRPr>
          </a:p>
        </p:txBody>
      </p:sp>
      <p:sp>
        <p:nvSpPr>
          <p:cNvPr id="786435" name="Rectangle 3"/>
          <p:cNvSpPr>
            <a:spLocks noGrp="1" noRot="1" noChangeArrowheads="1"/>
          </p:cNvSpPr>
          <p:nvPr>
            <p:ph type="title"/>
          </p:nvPr>
        </p:nvSpPr>
        <p:spPr>
          <a:xfrm>
            <a:off x="1766888" y="244475"/>
            <a:ext cx="5618162" cy="1016000"/>
          </a:xfrm>
        </p:spPr>
        <p:txBody>
          <a:bodyPr/>
          <a:lstStyle/>
          <a:p>
            <a:pPr eaLnBrk="1" hangingPunct="1">
              <a:defRPr/>
            </a:pPr>
            <a:r>
              <a:rPr lang="en-US" altLang="ko-KR" dirty="0">
                <a:latin typeface="Arial" pitchFamily="34" charset="0"/>
                <a:ea typeface="굴림" pitchFamily="50" charset="-127"/>
                <a:cs typeface="Arial" pitchFamily="34" charset="0"/>
              </a:rPr>
              <a:t>Prescriptive Models</a:t>
            </a:r>
          </a:p>
        </p:txBody>
      </p:sp>
      <p:sp>
        <p:nvSpPr>
          <p:cNvPr id="786436" name="Rectangle 4"/>
          <p:cNvSpPr>
            <a:spLocks noGrp="1" noRot="1" noChangeArrowheads="1"/>
          </p:cNvSpPr>
          <p:nvPr>
            <p:ph idx="1"/>
          </p:nvPr>
        </p:nvSpPr>
        <p:spPr/>
        <p:txBody>
          <a:bodyPr/>
          <a:lstStyle/>
          <a:p>
            <a:pPr eaLnBrk="1" hangingPunct="1">
              <a:defRPr/>
            </a:pPr>
            <a:r>
              <a:rPr lang="en-US" altLang="ko-KR" sz="2000" dirty="0">
                <a:solidFill>
                  <a:schemeClr val="tx1"/>
                </a:solidFill>
                <a:latin typeface="Arial" pitchFamily="34" charset="0"/>
                <a:ea typeface="굴림" pitchFamily="50" charset="-127"/>
                <a:cs typeface="Arial" pitchFamily="34" charset="0"/>
              </a:rPr>
              <a:t>Prescriptive process models advocate an </a:t>
            </a:r>
            <a:r>
              <a:rPr lang="en-US" altLang="ko-KR" sz="2000" i="1" u="sng" dirty="0">
                <a:solidFill>
                  <a:schemeClr val="tx1"/>
                </a:solidFill>
                <a:latin typeface="Arial" pitchFamily="34" charset="0"/>
                <a:ea typeface="굴림" pitchFamily="50" charset="-127"/>
                <a:cs typeface="Arial" pitchFamily="34" charset="0"/>
              </a:rPr>
              <a:t>orderly</a:t>
            </a:r>
            <a:r>
              <a:rPr lang="en-US" altLang="ko-KR" sz="2000" dirty="0">
                <a:solidFill>
                  <a:schemeClr val="tx1"/>
                </a:solidFill>
                <a:latin typeface="Arial" pitchFamily="34" charset="0"/>
                <a:ea typeface="굴림" pitchFamily="50" charset="-127"/>
                <a:cs typeface="Arial" pitchFamily="34" charset="0"/>
              </a:rPr>
              <a:t> approach to software engineering</a:t>
            </a:r>
          </a:p>
          <a:p>
            <a:pPr eaLnBrk="1" hangingPunct="1">
              <a:buFont typeface="Wingdings" pitchFamily="2" charset="2"/>
              <a:buNone/>
              <a:defRPr/>
            </a:pPr>
            <a:r>
              <a:rPr lang="en-US" altLang="ko-KR" sz="2000" i="1" dirty="0">
                <a:solidFill>
                  <a:srgbClr val="660033"/>
                </a:solidFill>
                <a:latin typeface="Arial" pitchFamily="34" charset="0"/>
                <a:ea typeface="굴림" pitchFamily="50" charset="-127"/>
                <a:cs typeface="Arial" pitchFamily="34" charset="0"/>
              </a:rPr>
              <a:t>That leads to a few questions …</a:t>
            </a:r>
            <a:endParaRPr lang="en-US" altLang="ko-KR" sz="2000" dirty="0">
              <a:solidFill>
                <a:srgbClr val="660033"/>
              </a:solidFill>
              <a:latin typeface="Arial" pitchFamily="34" charset="0"/>
              <a:ea typeface="굴림" pitchFamily="50" charset="-127"/>
              <a:cs typeface="Arial" pitchFamily="34" charset="0"/>
            </a:endParaRPr>
          </a:p>
          <a:p>
            <a:pPr eaLnBrk="1" hangingPunct="1">
              <a:spcBef>
                <a:spcPts val="600"/>
              </a:spcBef>
              <a:defRPr/>
            </a:pPr>
            <a:r>
              <a:rPr lang="en-US" altLang="ko-KR" sz="2000" dirty="0">
                <a:latin typeface="Arial" pitchFamily="34" charset="0"/>
                <a:ea typeface="굴림" pitchFamily="50" charset="-127"/>
                <a:cs typeface="Arial" pitchFamily="34" charset="0"/>
              </a:rPr>
              <a:t>If prescriptive process models strive for structure and order, </a:t>
            </a:r>
            <a:r>
              <a:rPr lang="en-US" altLang="ko-KR" sz="2000" dirty="0">
                <a:solidFill>
                  <a:srgbClr val="660033"/>
                </a:solidFill>
                <a:latin typeface="Arial" pitchFamily="34" charset="0"/>
                <a:ea typeface="굴림" pitchFamily="50" charset="-127"/>
                <a:cs typeface="Arial" pitchFamily="34" charset="0"/>
              </a:rPr>
              <a:t>are they inappropriate for a software world that thrives on change? </a:t>
            </a:r>
          </a:p>
          <a:p>
            <a:pPr eaLnBrk="1" hangingPunct="1">
              <a:spcBef>
                <a:spcPts val="600"/>
              </a:spcBef>
              <a:defRPr/>
            </a:pPr>
            <a:r>
              <a:rPr lang="en-US" altLang="ko-KR" sz="2000" dirty="0">
                <a:latin typeface="Arial" pitchFamily="34" charset="0"/>
                <a:ea typeface="굴림" pitchFamily="50" charset="-127"/>
                <a:cs typeface="Arial" pitchFamily="34" charset="0"/>
              </a:rPr>
              <a:t>Yet, if we reject traditional process models (and the order they imply) and replace them with something less structured, </a:t>
            </a:r>
            <a:r>
              <a:rPr lang="en-US" altLang="ko-KR" sz="2000" dirty="0">
                <a:solidFill>
                  <a:srgbClr val="660033"/>
                </a:solidFill>
                <a:latin typeface="Arial" pitchFamily="34" charset="0"/>
                <a:ea typeface="굴림" pitchFamily="50" charset="-127"/>
                <a:cs typeface="Arial" pitchFamily="34" charset="0"/>
              </a:rPr>
              <a:t>do we make it impossible to achieve coordination and coherence in software work?</a:t>
            </a:r>
          </a:p>
        </p:txBody>
      </p:sp>
      <p:sp>
        <p:nvSpPr>
          <p:cNvPr id="4102" name="슬라이드 번호 개체 틀 4"/>
          <p:cNvSpPr>
            <a:spLocks noGrp="1"/>
          </p:cNvSpPr>
          <p:nvPr>
            <p:ph type="sldNum" sz="quarter" idx="11"/>
          </p:nvPr>
        </p:nvSpPr>
        <p:spPr bwMode="auto">
          <a:xfrm>
            <a:off x="8239125" y="5554663"/>
            <a:ext cx="631825" cy="4222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lnSpc>
                <a:spcPct val="100000"/>
              </a:lnSpc>
              <a:spcBef>
                <a:spcPct val="0"/>
              </a:spcBef>
              <a:spcAft>
                <a:spcPct val="0"/>
              </a:spcAft>
              <a:defRPr sz="1200" b="0" kern="1200">
                <a:solidFill>
                  <a:schemeClr val="bg1"/>
                </a:solidFill>
                <a:latin typeface="Arial" charset="0"/>
                <a:ea typeface="굴림" charset="-127"/>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1" hangingPunct="1">
              <a:defRPr b="1" kern="1200">
                <a:solidFill>
                  <a:schemeClr val="tx1"/>
                </a:solidFill>
                <a:latin typeface="Helvetica" pitchFamily="34" charset="0"/>
                <a:ea typeface="+mn-ea"/>
                <a:cs typeface="+mn-cs"/>
              </a:defRPr>
            </a:lvl6pPr>
            <a:lvl7pPr marL="2743200" algn="l" defTabSz="914400" rtl="0" eaLnBrk="1" latinLnBrk="1" hangingPunct="1">
              <a:defRPr b="1" kern="1200">
                <a:solidFill>
                  <a:schemeClr val="tx1"/>
                </a:solidFill>
                <a:latin typeface="Helvetica" pitchFamily="34" charset="0"/>
                <a:ea typeface="+mn-ea"/>
                <a:cs typeface="+mn-cs"/>
              </a:defRPr>
            </a:lvl7pPr>
            <a:lvl8pPr marL="3200400" algn="l" defTabSz="914400" rtl="0" eaLnBrk="1" latinLnBrk="1" hangingPunct="1">
              <a:defRPr b="1" kern="1200">
                <a:solidFill>
                  <a:schemeClr val="tx1"/>
                </a:solidFill>
                <a:latin typeface="Helvetica" pitchFamily="34" charset="0"/>
                <a:ea typeface="+mn-ea"/>
                <a:cs typeface="+mn-cs"/>
              </a:defRPr>
            </a:lvl8pPr>
            <a:lvl9pPr marL="3657600" algn="l" defTabSz="914400" rtl="0" eaLnBrk="1" latinLnBrk="1" hangingPunct="1">
              <a:defRPr b="1" kern="1200">
                <a:solidFill>
                  <a:schemeClr val="tx1"/>
                </a:solidFill>
                <a:latin typeface="Helvetica" pitchFamily="34" charset="0"/>
                <a:ea typeface="+mn-ea"/>
                <a:cs typeface="+mn-cs"/>
              </a:defRPr>
            </a:lvl9pPr>
          </a:lstStyle>
          <a:p>
            <a:pPr>
              <a:defRPr/>
            </a:pPr>
            <a:fld id="{645BE8B6-3BB3-4B3F-AFDB-D261F21CFBE8}" type="slidenum">
              <a:rPr lang="ko-KR" altLang="en-US" smtClean="0"/>
              <a:pPr>
                <a:defRPr/>
              </a:pPr>
              <a:t>17</a:t>
            </a:fld>
            <a:endParaRPr lang="en-US" altLang="ko-KR">
              <a:latin typeface="Arial" pitchFamily="34" charset="0"/>
              <a:ea typeface="굴림" pitchFamily="50" charset="-127"/>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61" name="Rectangle 5"/>
          <p:cNvSpPr>
            <a:spLocks noGrp="1" noRot="1" noChangeArrowheads="1"/>
          </p:cNvSpPr>
          <p:nvPr>
            <p:ph type="title"/>
          </p:nvPr>
        </p:nvSpPr>
        <p:spPr>
          <a:xfrm>
            <a:off x="2259013" y="244475"/>
            <a:ext cx="5565775" cy="604838"/>
          </a:xfrm>
        </p:spPr>
        <p:txBody>
          <a:bodyPr wrap="none" lIns="63500" tIns="25400" rIns="63500" bIns="25400" anchor="t">
            <a:spAutoFit/>
          </a:bodyPr>
          <a:lstStyle/>
          <a:p>
            <a:pPr eaLnBrk="1" hangingPunct="1">
              <a:defRPr/>
            </a:pPr>
            <a:r>
              <a:rPr lang="en-US" altLang="ko-KR" dirty="0">
                <a:latin typeface="Arial" pitchFamily="34" charset="0"/>
                <a:ea typeface="굴림" pitchFamily="50" charset="-127"/>
                <a:cs typeface="Arial" pitchFamily="34" charset="0"/>
              </a:rPr>
              <a:t>The Waterfall Model (1/2)</a:t>
            </a:r>
          </a:p>
        </p:txBody>
      </p:sp>
      <p:sp>
        <p:nvSpPr>
          <p:cNvPr id="787466" name="Rectangle 10"/>
          <p:cNvSpPr>
            <a:spLocks noGrp="1" noRot="1" noChangeArrowheads="1"/>
          </p:cNvSpPr>
          <p:nvPr>
            <p:ph idx="1"/>
          </p:nvPr>
        </p:nvSpPr>
        <p:spPr>
          <a:xfrm>
            <a:off x="552450" y="3306763"/>
            <a:ext cx="8229600" cy="1784350"/>
          </a:xfrm>
        </p:spPr>
        <p:txBody>
          <a:bodyPr/>
          <a:lstStyle/>
          <a:p>
            <a:pPr eaLnBrk="1" hangingPunct="1">
              <a:defRPr/>
            </a:pPr>
            <a:r>
              <a:rPr lang="en-US" altLang="ko-KR" dirty="0">
                <a:latin typeface="Arial" pitchFamily="34" charset="0"/>
                <a:ea typeface="굴림" pitchFamily="50" charset="-127"/>
                <a:cs typeface="Arial" pitchFamily="34" charset="0"/>
              </a:rPr>
              <a:t>Which problems does the waterfall model have?</a:t>
            </a:r>
          </a:p>
          <a:p>
            <a:pPr marL="914400" lvl="1" indent="-457200" eaLnBrk="1" hangingPunct="1">
              <a:buFont typeface="+mj-lt"/>
              <a:buAutoNum type="arabicPeriod"/>
              <a:defRPr/>
            </a:pPr>
            <a:r>
              <a:rPr lang="en-US" altLang="ko-KR" dirty="0">
                <a:latin typeface="Arial" pitchFamily="34" charset="0"/>
                <a:ea typeface="굴림" pitchFamily="50" charset="-127"/>
                <a:cs typeface="Arial" pitchFamily="34" charset="0"/>
              </a:rPr>
              <a:t>Real projects rarely follow the sequential flow</a:t>
            </a:r>
          </a:p>
          <a:p>
            <a:pPr marL="914400" lvl="1" indent="-457200" eaLnBrk="1" hangingPunct="1">
              <a:buFont typeface="+mj-lt"/>
              <a:buAutoNum type="arabicPeriod"/>
              <a:defRPr/>
            </a:pPr>
            <a:r>
              <a:rPr lang="en-US" altLang="ko-KR" dirty="0">
                <a:latin typeface="Arial" pitchFamily="34" charset="0"/>
                <a:ea typeface="굴림" pitchFamily="50" charset="-127"/>
                <a:cs typeface="Arial" pitchFamily="34" charset="0"/>
              </a:rPr>
              <a:t>Difficult to accommodating the uncertainty in requirements</a:t>
            </a:r>
          </a:p>
          <a:p>
            <a:pPr marL="914400" lvl="1" indent="-457200" eaLnBrk="1" hangingPunct="1">
              <a:buFont typeface="+mj-lt"/>
              <a:buAutoNum type="arabicPeriod"/>
              <a:defRPr/>
            </a:pPr>
            <a:r>
              <a:rPr lang="en-US" altLang="ko-KR" dirty="0">
                <a:latin typeface="Arial" pitchFamily="34" charset="0"/>
                <a:ea typeface="굴림" pitchFamily="50" charset="-127"/>
                <a:cs typeface="Arial" pitchFamily="34" charset="0"/>
              </a:rPr>
              <a:t>A working version of SW will not be available until late in the project</a:t>
            </a:r>
          </a:p>
          <a:p>
            <a:pPr marL="914400" lvl="1" indent="-457200" eaLnBrk="1" hangingPunct="1">
              <a:buFont typeface="+mj-lt"/>
              <a:buAutoNum type="arabicPeriod"/>
              <a:defRPr/>
            </a:pPr>
            <a:endParaRPr lang="en-US" altLang="ko-KR" dirty="0">
              <a:latin typeface="Arial" pitchFamily="34" charset="0"/>
              <a:ea typeface="굴림" pitchFamily="50" charset="-127"/>
              <a:cs typeface="Arial" pitchFamily="34" charset="0"/>
            </a:endParaRPr>
          </a:p>
        </p:txBody>
      </p:sp>
      <p:sp>
        <p:nvSpPr>
          <p:cNvPr id="5125" name="슬라이드 번호 개체 틀 4"/>
          <p:cNvSpPr>
            <a:spLocks noGrp="1"/>
          </p:cNvSpPr>
          <p:nvPr>
            <p:ph type="sldNum" sz="quarter" idx="11"/>
          </p:nvPr>
        </p:nvSpPr>
        <p:spPr bwMode="auto">
          <a:xfrm>
            <a:off x="8239125" y="5554663"/>
            <a:ext cx="631825" cy="4222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lnSpc>
                <a:spcPct val="100000"/>
              </a:lnSpc>
              <a:spcBef>
                <a:spcPct val="0"/>
              </a:spcBef>
              <a:spcAft>
                <a:spcPct val="0"/>
              </a:spcAft>
              <a:defRPr sz="1200" b="0" kern="1200">
                <a:solidFill>
                  <a:schemeClr val="bg1"/>
                </a:solidFill>
                <a:latin typeface="Arial" charset="0"/>
                <a:ea typeface="굴림" charset="-127"/>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1" hangingPunct="1">
              <a:defRPr b="1" kern="1200">
                <a:solidFill>
                  <a:schemeClr val="tx1"/>
                </a:solidFill>
                <a:latin typeface="Helvetica" pitchFamily="34" charset="0"/>
                <a:ea typeface="+mn-ea"/>
                <a:cs typeface="+mn-cs"/>
              </a:defRPr>
            </a:lvl6pPr>
            <a:lvl7pPr marL="2743200" algn="l" defTabSz="914400" rtl="0" eaLnBrk="1" latinLnBrk="1" hangingPunct="1">
              <a:defRPr b="1" kern="1200">
                <a:solidFill>
                  <a:schemeClr val="tx1"/>
                </a:solidFill>
                <a:latin typeface="Helvetica" pitchFamily="34" charset="0"/>
                <a:ea typeface="+mn-ea"/>
                <a:cs typeface="+mn-cs"/>
              </a:defRPr>
            </a:lvl7pPr>
            <a:lvl8pPr marL="3200400" algn="l" defTabSz="914400" rtl="0" eaLnBrk="1" latinLnBrk="1" hangingPunct="1">
              <a:defRPr b="1" kern="1200">
                <a:solidFill>
                  <a:schemeClr val="tx1"/>
                </a:solidFill>
                <a:latin typeface="Helvetica" pitchFamily="34" charset="0"/>
                <a:ea typeface="+mn-ea"/>
                <a:cs typeface="+mn-cs"/>
              </a:defRPr>
            </a:lvl8pPr>
            <a:lvl9pPr marL="3657600" algn="l" defTabSz="914400" rtl="0" eaLnBrk="1" latinLnBrk="1" hangingPunct="1">
              <a:defRPr b="1" kern="1200">
                <a:solidFill>
                  <a:schemeClr val="tx1"/>
                </a:solidFill>
                <a:latin typeface="Helvetica" pitchFamily="34" charset="0"/>
                <a:ea typeface="+mn-ea"/>
                <a:cs typeface="+mn-cs"/>
              </a:defRPr>
            </a:lvl9pPr>
          </a:lstStyle>
          <a:p>
            <a:pPr>
              <a:defRPr/>
            </a:pPr>
            <a:fld id="{645BE8B6-3BB3-4B3F-AFDB-D261F21CFBE8}" type="slidenum">
              <a:rPr lang="ko-KR" altLang="en-US" smtClean="0"/>
              <a:pPr>
                <a:defRPr/>
              </a:pPr>
              <a:t>18</a:t>
            </a:fld>
            <a:endParaRPr lang="en-US" altLang="ko-KR">
              <a:latin typeface="Arial" pitchFamily="34" charset="0"/>
              <a:ea typeface="굴림" pitchFamily="50" charset="-127"/>
            </a:endParaRPr>
          </a:p>
        </p:txBody>
      </p:sp>
      <p:pic>
        <p:nvPicPr>
          <p:cNvPr id="5126" name="Picture 9"/>
          <p:cNvPicPr>
            <a:picLocks noChangeAspect="1" noChangeArrowheads="1"/>
          </p:cNvPicPr>
          <p:nvPr/>
        </p:nvPicPr>
        <p:blipFill>
          <a:blip r:embed="rId2"/>
          <a:srcRect/>
          <a:stretch>
            <a:fillRect/>
          </a:stretch>
        </p:blipFill>
        <p:spPr bwMode="auto">
          <a:xfrm>
            <a:off x="731838" y="1466850"/>
            <a:ext cx="7899400" cy="1689100"/>
          </a:xfrm>
          <a:prstGeom prst="rect">
            <a:avLst/>
          </a:prstGeom>
          <a:solidFill>
            <a:srgbClr val="96E3FE"/>
          </a:solidFill>
          <a:ln w="12700">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87466">
                                            <p:txEl>
                                              <p:pRg st="1" end="1"/>
                                            </p:txEl>
                                          </p:spTgt>
                                        </p:tgtEl>
                                        <p:attrNameLst>
                                          <p:attrName>style.visibility</p:attrName>
                                        </p:attrNameLst>
                                      </p:cBhvr>
                                      <p:to>
                                        <p:strVal val="visible"/>
                                      </p:to>
                                    </p:set>
                                    <p:animEffect transition="in" filter="blinds(horizontal)">
                                      <p:cBhvr>
                                        <p:cTn id="7" dur="500"/>
                                        <p:tgtEl>
                                          <p:spTgt spid="78746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87466">
                                            <p:txEl>
                                              <p:pRg st="2" end="2"/>
                                            </p:txEl>
                                          </p:spTgt>
                                        </p:tgtEl>
                                        <p:attrNameLst>
                                          <p:attrName>style.visibility</p:attrName>
                                        </p:attrNameLst>
                                      </p:cBhvr>
                                      <p:to>
                                        <p:strVal val="visible"/>
                                      </p:to>
                                    </p:set>
                                    <p:animEffect transition="in" filter="blinds(horizontal)">
                                      <p:cBhvr>
                                        <p:cTn id="12" dur="500"/>
                                        <p:tgtEl>
                                          <p:spTgt spid="78746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87466">
                                            <p:txEl>
                                              <p:pRg st="3" end="3"/>
                                            </p:txEl>
                                          </p:spTgt>
                                        </p:tgtEl>
                                        <p:attrNameLst>
                                          <p:attrName>style.visibility</p:attrName>
                                        </p:attrNameLst>
                                      </p:cBhvr>
                                      <p:to>
                                        <p:strVal val="visible"/>
                                      </p:to>
                                    </p:set>
                                    <p:animEffect transition="in" filter="blinds(horizontal)">
                                      <p:cBhvr>
                                        <p:cTn id="17" dur="500"/>
                                        <p:tgtEl>
                                          <p:spTgt spid="7874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6"/>
          <p:cNvPicPr>
            <a:picLocks noChangeAspect="1" noChangeArrowheads="1"/>
          </p:cNvPicPr>
          <p:nvPr/>
        </p:nvPicPr>
        <p:blipFill>
          <a:blip r:embed="rId2"/>
          <a:srcRect/>
          <a:stretch>
            <a:fillRect/>
          </a:stretch>
        </p:blipFill>
        <p:spPr bwMode="auto">
          <a:xfrm>
            <a:off x="973138" y="839788"/>
            <a:ext cx="7137400" cy="4686300"/>
          </a:xfrm>
          <a:prstGeom prst="rect">
            <a:avLst/>
          </a:prstGeom>
          <a:solidFill>
            <a:srgbClr val="96E3FE"/>
          </a:solidFill>
          <a:ln w="12700">
            <a:noFill/>
            <a:miter lim="800000"/>
            <a:headEnd/>
            <a:tailEnd/>
          </a:ln>
        </p:spPr>
      </p:pic>
      <p:sp>
        <p:nvSpPr>
          <p:cNvPr id="789509" name="Rectangle 5"/>
          <p:cNvSpPr>
            <a:spLocks noGrp="1" noRot="1" noChangeArrowheads="1"/>
          </p:cNvSpPr>
          <p:nvPr>
            <p:ph type="title"/>
          </p:nvPr>
        </p:nvSpPr>
        <p:spPr>
          <a:xfrm>
            <a:off x="65088" y="192088"/>
            <a:ext cx="8929687" cy="533400"/>
          </a:xfrm>
        </p:spPr>
        <p:txBody>
          <a:bodyPr/>
          <a:lstStyle/>
          <a:p>
            <a:pPr eaLnBrk="1" hangingPunct="1">
              <a:defRPr/>
            </a:pPr>
            <a:r>
              <a:rPr lang="en-US" altLang="ko-KR" sz="2800" dirty="0">
                <a:latin typeface="Arial" pitchFamily="34" charset="0"/>
                <a:ea typeface="굴림" pitchFamily="50" charset="-127"/>
                <a:cs typeface="Arial" pitchFamily="34" charset="0"/>
              </a:rPr>
              <a:t>The RAD (Rapid Application Development) Model</a:t>
            </a:r>
          </a:p>
        </p:txBody>
      </p:sp>
      <p:sp>
        <p:nvSpPr>
          <p:cNvPr id="789511" name="Rectangle 7"/>
          <p:cNvSpPr>
            <a:spLocks noGrp="1" noRot="1" noChangeArrowheads="1"/>
          </p:cNvSpPr>
          <p:nvPr>
            <p:ph idx="1"/>
          </p:nvPr>
        </p:nvSpPr>
        <p:spPr>
          <a:xfrm>
            <a:off x="944563" y="3449638"/>
            <a:ext cx="3278187" cy="1784350"/>
          </a:xfrm>
        </p:spPr>
        <p:txBody>
          <a:bodyPr/>
          <a:lstStyle/>
          <a:p>
            <a:pPr eaLnBrk="1" hangingPunct="1">
              <a:defRPr/>
            </a:pPr>
            <a:r>
              <a:rPr lang="en-US" altLang="ko-KR" sz="2000" dirty="0">
                <a:latin typeface="Arial" pitchFamily="34" charset="0"/>
                <a:ea typeface="굴림" pitchFamily="50" charset="-127"/>
                <a:cs typeface="Arial" pitchFamily="34" charset="0"/>
              </a:rPr>
              <a:t>Requires sufficient human resources</a:t>
            </a:r>
          </a:p>
          <a:p>
            <a:pPr eaLnBrk="1" hangingPunct="1">
              <a:defRPr/>
            </a:pPr>
            <a:r>
              <a:rPr lang="en-US" altLang="ko-KR" sz="2000" dirty="0">
                <a:solidFill>
                  <a:srgbClr val="FF0000"/>
                </a:solidFill>
                <a:latin typeface="Arial" pitchFamily="34" charset="0"/>
                <a:ea typeface="굴림" pitchFamily="50" charset="-127"/>
                <a:cs typeface="Arial" pitchFamily="34" charset="0"/>
              </a:rPr>
              <a:t>Modularization</a:t>
            </a:r>
            <a:r>
              <a:rPr lang="en-US" altLang="ko-KR" sz="2000" dirty="0">
                <a:latin typeface="Arial" pitchFamily="34" charset="0"/>
                <a:ea typeface="굴림" pitchFamily="50" charset="-127"/>
                <a:cs typeface="Arial" pitchFamily="34" charset="0"/>
              </a:rPr>
              <a:t> is prerequisite</a:t>
            </a:r>
          </a:p>
          <a:p>
            <a:pPr eaLnBrk="1" hangingPunct="1">
              <a:defRPr/>
            </a:pPr>
            <a:r>
              <a:rPr lang="en-US" altLang="ko-KR" sz="2000" dirty="0">
                <a:latin typeface="Arial" pitchFamily="34" charset="0"/>
                <a:ea typeface="굴림" pitchFamily="50" charset="-127"/>
                <a:cs typeface="Arial" pitchFamily="34" charset="0"/>
              </a:rPr>
              <a:t>Global tuning is </a:t>
            </a:r>
            <a:r>
              <a:rPr lang="en-US" altLang="ko-KR" sz="2000" dirty="0">
                <a:solidFill>
                  <a:srgbClr val="FF0000"/>
                </a:solidFill>
                <a:latin typeface="Arial" pitchFamily="34" charset="0"/>
                <a:ea typeface="굴림" pitchFamily="50" charset="-127"/>
                <a:cs typeface="Arial" pitchFamily="34" charset="0"/>
              </a:rPr>
              <a:t>not</a:t>
            </a:r>
            <a:r>
              <a:rPr lang="en-US" altLang="ko-KR" sz="2000" dirty="0">
                <a:latin typeface="Arial" pitchFamily="34" charset="0"/>
                <a:ea typeface="굴림" pitchFamily="50" charset="-127"/>
                <a:cs typeface="Arial" pitchFamily="34" charset="0"/>
              </a:rPr>
              <a:t> possible</a:t>
            </a:r>
          </a:p>
        </p:txBody>
      </p:sp>
      <p:sp>
        <p:nvSpPr>
          <p:cNvPr id="8198" name="슬라이드 번호 개체 틀 4"/>
          <p:cNvSpPr>
            <a:spLocks noGrp="1"/>
          </p:cNvSpPr>
          <p:nvPr>
            <p:ph type="sldNum" sz="quarter" idx="11"/>
          </p:nvPr>
        </p:nvSpPr>
        <p:spPr bwMode="auto">
          <a:xfrm>
            <a:off x="8239125" y="5554663"/>
            <a:ext cx="631825" cy="4222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lnSpc>
                <a:spcPct val="100000"/>
              </a:lnSpc>
              <a:spcBef>
                <a:spcPct val="0"/>
              </a:spcBef>
              <a:spcAft>
                <a:spcPct val="0"/>
              </a:spcAft>
              <a:defRPr sz="1200" b="0" kern="1200">
                <a:solidFill>
                  <a:schemeClr val="bg1"/>
                </a:solidFill>
                <a:latin typeface="Arial" charset="0"/>
                <a:ea typeface="굴림" charset="-127"/>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1" hangingPunct="1">
              <a:defRPr b="1" kern="1200">
                <a:solidFill>
                  <a:schemeClr val="tx1"/>
                </a:solidFill>
                <a:latin typeface="Helvetica" pitchFamily="34" charset="0"/>
                <a:ea typeface="+mn-ea"/>
                <a:cs typeface="+mn-cs"/>
              </a:defRPr>
            </a:lvl6pPr>
            <a:lvl7pPr marL="2743200" algn="l" defTabSz="914400" rtl="0" eaLnBrk="1" latinLnBrk="1" hangingPunct="1">
              <a:defRPr b="1" kern="1200">
                <a:solidFill>
                  <a:schemeClr val="tx1"/>
                </a:solidFill>
                <a:latin typeface="Helvetica" pitchFamily="34" charset="0"/>
                <a:ea typeface="+mn-ea"/>
                <a:cs typeface="+mn-cs"/>
              </a:defRPr>
            </a:lvl7pPr>
            <a:lvl8pPr marL="3200400" algn="l" defTabSz="914400" rtl="0" eaLnBrk="1" latinLnBrk="1" hangingPunct="1">
              <a:defRPr b="1" kern="1200">
                <a:solidFill>
                  <a:schemeClr val="tx1"/>
                </a:solidFill>
                <a:latin typeface="Helvetica" pitchFamily="34" charset="0"/>
                <a:ea typeface="+mn-ea"/>
                <a:cs typeface="+mn-cs"/>
              </a:defRPr>
            </a:lvl8pPr>
            <a:lvl9pPr marL="3657600" algn="l" defTabSz="914400" rtl="0" eaLnBrk="1" latinLnBrk="1" hangingPunct="1">
              <a:defRPr b="1" kern="1200">
                <a:solidFill>
                  <a:schemeClr val="tx1"/>
                </a:solidFill>
                <a:latin typeface="Helvetica" pitchFamily="34" charset="0"/>
                <a:ea typeface="+mn-ea"/>
                <a:cs typeface="+mn-cs"/>
              </a:defRPr>
            </a:lvl9pPr>
          </a:lstStyle>
          <a:p>
            <a:pPr>
              <a:defRPr/>
            </a:pPr>
            <a:fld id="{645BE8B6-3BB3-4B3F-AFDB-D261F21CFBE8}" type="slidenum">
              <a:rPr lang="ko-KR" altLang="en-US" smtClean="0"/>
              <a:pPr>
                <a:defRPr/>
              </a:pPr>
              <a:t>19</a:t>
            </a:fld>
            <a:endParaRPr lang="en-US" altLang="ko-KR">
              <a:latin typeface="Arial" pitchFamily="34" charset="0"/>
              <a:ea typeface="굴림" pitchFamily="50" charset="-127"/>
            </a:endParaRPr>
          </a:p>
        </p:txBody>
      </p:sp>
    </p:spTree>
    <p:extLst>
      <p:ext uri="{BB962C8B-B14F-4D97-AF65-F5344CB8AC3E}">
        <p14:creationId xmlns:p14="http://schemas.microsoft.com/office/powerpoint/2010/main" val="2075557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106" name="Rectangle 2"/>
          <p:cNvSpPr>
            <a:spLocks noGrp="1" noRot="1" noChangeArrowheads="1"/>
          </p:cNvSpPr>
          <p:nvPr>
            <p:ph type="title"/>
          </p:nvPr>
        </p:nvSpPr>
        <p:spPr>
          <a:xfrm>
            <a:off x="457200" y="244475"/>
            <a:ext cx="4546600" cy="1016000"/>
          </a:xfrm>
        </p:spPr>
        <p:txBody>
          <a:bodyPr/>
          <a:lstStyle/>
          <a:p>
            <a:pPr eaLnBrk="1" hangingPunct="1">
              <a:defRPr/>
            </a:pPr>
            <a:r>
              <a:rPr lang="en-US" altLang="ko-KR" sz="3200" dirty="0">
                <a:latin typeface="Arial" pitchFamily="34" charset="0"/>
                <a:ea typeface="굴림" charset="-127"/>
                <a:cs typeface="Arial" pitchFamily="34" charset="0"/>
              </a:rPr>
              <a:t>A SW Process Framework</a:t>
            </a:r>
          </a:p>
        </p:txBody>
      </p:sp>
      <p:sp>
        <p:nvSpPr>
          <p:cNvPr id="6147" name="슬라이드 번호 개체 틀 4"/>
          <p:cNvSpPr>
            <a:spLocks noGrp="1"/>
          </p:cNvSpPr>
          <p:nvPr>
            <p:ph type="sldNum" sz="quarter" idx="10"/>
          </p:nvPr>
        </p:nvSpPr>
        <p:spPr>
          <a:noFill/>
        </p:spPr>
        <p:txBody>
          <a:bodyPr/>
          <a:lstStyle/>
          <a:p>
            <a:fld id="{84AC5E6B-634F-45F5-8530-B9EBF47EB822}" type="slidenum">
              <a:rPr lang="ko-KR" altLang="en-US" smtClean="0">
                <a:solidFill>
                  <a:srgbClr val="003399"/>
                </a:solidFill>
              </a:rPr>
              <a:pPr/>
              <a:t>2</a:t>
            </a:fld>
            <a:endParaRPr lang="en-US" altLang="ko-KR">
              <a:solidFill>
                <a:srgbClr val="003399"/>
              </a:solidFill>
            </a:endParaRPr>
          </a:p>
        </p:txBody>
      </p:sp>
      <p:pic>
        <p:nvPicPr>
          <p:cNvPr id="6148" name="Picture 4"/>
          <p:cNvPicPr>
            <a:picLocks noChangeAspect="1" noChangeArrowheads="1"/>
          </p:cNvPicPr>
          <p:nvPr/>
        </p:nvPicPr>
        <p:blipFill>
          <a:blip r:embed="rId2"/>
          <a:srcRect/>
          <a:stretch>
            <a:fillRect/>
          </a:stretch>
        </p:blipFill>
        <p:spPr bwMode="auto">
          <a:xfrm>
            <a:off x="5676900" y="144463"/>
            <a:ext cx="3167063" cy="5499100"/>
          </a:xfrm>
          <a:prstGeom prst="rect">
            <a:avLst/>
          </a:prstGeom>
          <a:noFill/>
          <a:ln w="12700">
            <a:noFill/>
            <a:miter lim="800000"/>
            <a:headEnd/>
            <a:tailEnd/>
          </a:ln>
        </p:spPr>
      </p:pic>
      <p:sp>
        <p:nvSpPr>
          <p:cNvPr id="815109" name="Rectangle 5"/>
          <p:cNvSpPr>
            <a:spLocks noChangeArrowheads="1"/>
          </p:cNvSpPr>
          <p:nvPr/>
        </p:nvSpPr>
        <p:spPr bwMode="auto">
          <a:xfrm>
            <a:off x="481013" y="2070100"/>
            <a:ext cx="4943475" cy="2573338"/>
          </a:xfrm>
          <a:prstGeom prst="rect">
            <a:avLst/>
          </a:prstGeom>
          <a:solidFill>
            <a:schemeClr val="accent2"/>
          </a:solidFill>
          <a:ln w="12700">
            <a:noFill/>
            <a:miter lim="800000"/>
            <a:headEnd/>
            <a:tailEnd/>
          </a:ln>
          <a:effectLst>
            <a:outerShdw dist="35921" dir="2700000" algn="ctr" rotWithShape="0">
              <a:schemeClr val="bg2"/>
            </a:outerShdw>
          </a:effectLst>
        </p:spPr>
        <p:txBody>
          <a:bodyPr wrap="none" anchor="ctr"/>
          <a:lstStyle/>
          <a:p>
            <a:pPr>
              <a:defRPr/>
            </a:pPr>
            <a:endParaRPr lang="ko-KR" altLang="en-US" dirty="0">
              <a:solidFill>
                <a:srgbClr val="FFFFFF"/>
              </a:solidFill>
              <a:ea typeface="굴림" pitchFamily="50" charset="-127"/>
            </a:endParaRPr>
          </a:p>
        </p:txBody>
      </p:sp>
      <p:sp>
        <p:nvSpPr>
          <p:cNvPr id="815110" name="Rectangle 6"/>
          <p:cNvSpPr>
            <a:spLocks noChangeArrowheads="1"/>
          </p:cNvSpPr>
          <p:nvPr/>
        </p:nvSpPr>
        <p:spPr bwMode="auto">
          <a:xfrm>
            <a:off x="582613" y="2136775"/>
            <a:ext cx="4683125" cy="2085975"/>
          </a:xfrm>
          <a:prstGeom prst="rect">
            <a:avLst/>
          </a:prstGeom>
          <a:solidFill>
            <a:srgbClr val="AD278D"/>
          </a:solidFill>
          <a:ln w="12700">
            <a:noFill/>
            <a:miter lim="800000"/>
            <a:headEnd/>
            <a:tailEnd/>
          </a:ln>
          <a:effectLst>
            <a:outerShdw dist="35921" dir="2700000" algn="ctr" rotWithShape="0">
              <a:schemeClr val="bg2"/>
            </a:outerShdw>
          </a:effectLst>
        </p:spPr>
        <p:txBody>
          <a:bodyPr wrap="none" anchor="ctr"/>
          <a:lstStyle/>
          <a:p>
            <a:pPr>
              <a:defRPr/>
            </a:pPr>
            <a:endParaRPr lang="ko-KR" altLang="en-US" dirty="0">
              <a:solidFill>
                <a:srgbClr val="FFFFFF"/>
              </a:solidFill>
              <a:ea typeface="굴림" pitchFamily="50" charset="-127"/>
            </a:endParaRPr>
          </a:p>
        </p:txBody>
      </p:sp>
      <p:sp>
        <p:nvSpPr>
          <p:cNvPr id="815111" name="Rectangle 7"/>
          <p:cNvSpPr>
            <a:spLocks noChangeArrowheads="1"/>
          </p:cNvSpPr>
          <p:nvPr/>
        </p:nvSpPr>
        <p:spPr bwMode="auto">
          <a:xfrm>
            <a:off x="161925" y="1638300"/>
            <a:ext cx="4838700" cy="3033713"/>
          </a:xfrm>
          <a:prstGeom prst="rect">
            <a:avLst/>
          </a:prstGeom>
          <a:noFill/>
          <a:ln w="25400">
            <a:noFill/>
            <a:miter lim="800000"/>
            <a:headEnd/>
            <a:tailEnd/>
          </a:ln>
          <a:effectLst/>
        </p:spPr>
        <p:txBody>
          <a:bodyPr wrap="none" lIns="90487" tIns="44450" rIns="90487" bIns="44450">
            <a:spAutoFit/>
          </a:bodyPr>
          <a:lstStyle/>
          <a:p>
            <a:pPr>
              <a:lnSpc>
                <a:spcPct val="115000"/>
              </a:lnSpc>
              <a:defRPr/>
            </a:pPr>
            <a:r>
              <a:rPr lang="en-US" altLang="ko-KR" sz="2400" dirty="0">
                <a:solidFill>
                  <a:srgbClr val="003399"/>
                </a:solidFill>
                <a:effectLst>
                  <a:outerShdw blurRad="38100" dist="38100" dir="2700000" algn="tl">
                    <a:srgbClr val="000000"/>
                  </a:outerShdw>
                </a:effectLst>
                <a:latin typeface="Palatino" charset="0"/>
                <a:ea typeface="굴림" charset="-127"/>
              </a:rPr>
              <a:t>Process framework</a:t>
            </a:r>
          </a:p>
          <a:p>
            <a:pPr lvl="1">
              <a:lnSpc>
                <a:spcPct val="115000"/>
              </a:lnSpc>
              <a:defRPr/>
            </a:pPr>
            <a:r>
              <a:rPr lang="en-US" altLang="ko-KR" sz="2400" dirty="0">
                <a:solidFill>
                  <a:srgbClr val="F3FF07"/>
                </a:solidFill>
                <a:effectLst>
                  <a:outerShdw blurRad="38100" dist="38100" dir="2700000" algn="tl">
                    <a:srgbClr val="000000"/>
                  </a:outerShdw>
                </a:effectLst>
                <a:latin typeface="Palatino" charset="0"/>
                <a:ea typeface="굴림" charset="-127"/>
              </a:rPr>
              <a:t>Framework activities</a:t>
            </a:r>
          </a:p>
          <a:p>
            <a:pPr lvl="2">
              <a:lnSpc>
                <a:spcPct val="115000"/>
              </a:lnSpc>
              <a:defRPr/>
            </a:pPr>
            <a:r>
              <a:rPr lang="en-US" altLang="ko-KR" sz="2400" dirty="0">
                <a:solidFill>
                  <a:srgbClr val="F3FF07"/>
                </a:solidFill>
                <a:effectLst>
                  <a:outerShdw blurRad="38100" dist="38100" dir="2700000" algn="tl">
                    <a:srgbClr val="000000"/>
                  </a:outerShdw>
                </a:effectLst>
                <a:latin typeface="Palatino" charset="0"/>
                <a:ea typeface="굴림" charset="-127"/>
              </a:rPr>
              <a:t>work tasks</a:t>
            </a:r>
          </a:p>
          <a:p>
            <a:pPr lvl="2">
              <a:lnSpc>
                <a:spcPct val="115000"/>
              </a:lnSpc>
              <a:defRPr/>
            </a:pPr>
            <a:r>
              <a:rPr lang="en-US" altLang="ko-KR" sz="2400" dirty="0">
                <a:solidFill>
                  <a:srgbClr val="F3FF07"/>
                </a:solidFill>
                <a:effectLst>
                  <a:outerShdw blurRad="38100" dist="38100" dir="2700000" algn="tl">
                    <a:srgbClr val="000000"/>
                  </a:outerShdw>
                </a:effectLst>
                <a:latin typeface="Palatino" charset="0"/>
                <a:ea typeface="굴림" charset="-127"/>
              </a:rPr>
              <a:t>work products</a:t>
            </a:r>
          </a:p>
          <a:p>
            <a:pPr lvl="2">
              <a:lnSpc>
                <a:spcPct val="115000"/>
              </a:lnSpc>
              <a:defRPr/>
            </a:pPr>
            <a:r>
              <a:rPr lang="en-US" altLang="ko-KR" sz="2400" dirty="0">
                <a:solidFill>
                  <a:srgbClr val="F3FF07"/>
                </a:solidFill>
                <a:effectLst>
                  <a:outerShdw blurRad="38100" dist="38100" dir="2700000" algn="tl">
                    <a:srgbClr val="000000"/>
                  </a:outerShdw>
                </a:effectLst>
                <a:latin typeface="Palatino" charset="0"/>
                <a:ea typeface="굴림" charset="-127"/>
              </a:rPr>
              <a:t>milestones &amp; deliverables</a:t>
            </a:r>
          </a:p>
          <a:p>
            <a:pPr lvl="2">
              <a:lnSpc>
                <a:spcPct val="115000"/>
              </a:lnSpc>
              <a:defRPr/>
            </a:pPr>
            <a:r>
              <a:rPr lang="en-US" altLang="ko-KR" sz="2400" dirty="0">
                <a:solidFill>
                  <a:srgbClr val="F3FF07"/>
                </a:solidFill>
                <a:effectLst>
                  <a:outerShdw blurRad="38100" dist="38100" dir="2700000" algn="tl">
                    <a:srgbClr val="000000"/>
                  </a:outerShdw>
                </a:effectLst>
                <a:latin typeface="Palatino" charset="0"/>
                <a:ea typeface="굴림" charset="-127"/>
              </a:rPr>
              <a:t>QA checkpoints</a:t>
            </a:r>
          </a:p>
          <a:p>
            <a:pPr lvl="1">
              <a:lnSpc>
                <a:spcPct val="115000"/>
              </a:lnSpc>
              <a:defRPr/>
            </a:pPr>
            <a:r>
              <a:rPr lang="en-US" altLang="ko-KR" sz="2400" dirty="0">
                <a:solidFill>
                  <a:srgbClr val="F3FF07"/>
                </a:solidFill>
                <a:effectLst>
                  <a:outerShdw blurRad="38100" dist="38100" dir="2700000" algn="tl">
                    <a:srgbClr val="000000"/>
                  </a:outerShdw>
                </a:effectLst>
                <a:latin typeface="Palatino" charset="0"/>
                <a:ea typeface="굴림" charset="-127"/>
              </a:rPr>
              <a:t>Umbrella Activities</a:t>
            </a:r>
          </a:p>
        </p:txBody>
      </p:sp>
    </p:spTree>
    <p:extLst>
      <p:ext uri="{BB962C8B-B14F-4D97-AF65-F5344CB8AC3E}">
        <p14:creationId xmlns:p14="http://schemas.microsoft.com/office/powerpoint/2010/main" val="30483553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172" name="Rectangle 4"/>
          <p:cNvSpPr>
            <a:spLocks noGrp="1" noRot="1" noChangeArrowheads="1"/>
          </p:cNvSpPr>
          <p:nvPr>
            <p:ph type="title"/>
          </p:nvPr>
        </p:nvSpPr>
        <p:spPr>
          <a:xfrm>
            <a:off x="1584325" y="244475"/>
            <a:ext cx="5991225" cy="1016000"/>
          </a:xfrm>
        </p:spPr>
        <p:txBody>
          <a:bodyPr/>
          <a:lstStyle/>
          <a:p>
            <a:pPr eaLnBrk="1" hangingPunct="1">
              <a:defRPr/>
            </a:pPr>
            <a:r>
              <a:rPr lang="en-US" altLang="ko-KR" dirty="0">
                <a:latin typeface="Arial" pitchFamily="34" charset="0"/>
                <a:ea typeface="굴림" charset="-127"/>
                <a:cs typeface="Arial" pitchFamily="34" charset="0"/>
              </a:rPr>
              <a:t>5 Framework Activities</a:t>
            </a:r>
          </a:p>
        </p:txBody>
      </p:sp>
      <p:sp>
        <p:nvSpPr>
          <p:cNvPr id="775173" name="Rectangle 5"/>
          <p:cNvSpPr>
            <a:spLocks noGrp="1" noRot="1" noChangeArrowheads="1"/>
          </p:cNvSpPr>
          <p:nvPr>
            <p:ph idx="1"/>
          </p:nvPr>
        </p:nvSpPr>
        <p:spPr>
          <a:xfrm>
            <a:off x="602456" y="1936754"/>
            <a:ext cx="4440238" cy="3657600"/>
          </a:xfrm>
        </p:spPr>
        <p:txBody>
          <a:bodyPr/>
          <a:lstStyle/>
          <a:p>
            <a:pPr eaLnBrk="1" hangingPunct="1">
              <a:lnSpc>
                <a:spcPct val="90000"/>
              </a:lnSpc>
              <a:defRPr/>
            </a:pPr>
            <a:r>
              <a:rPr lang="en-US" altLang="ko-KR" dirty="0">
                <a:solidFill>
                  <a:schemeClr val="bg2"/>
                </a:solidFill>
                <a:latin typeface="Arial" pitchFamily="34" charset="0"/>
                <a:ea typeface="굴림" charset="-127"/>
                <a:cs typeface="Arial" pitchFamily="34" charset="0"/>
              </a:rPr>
              <a:t>Communication</a:t>
            </a:r>
          </a:p>
          <a:p>
            <a:pPr eaLnBrk="1" hangingPunct="1">
              <a:lnSpc>
                <a:spcPct val="90000"/>
              </a:lnSpc>
              <a:defRPr/>
            </a:pPr>
            <a:r>
              <a:rPr lang="en-US" altLang="ko-KR" dirty="0">
                <a:solidFill>
                  <a:schemeClr val="bg2"/>
                </a:solidFill>
                <a:latin typeface="Arial" pitchFamily="34" charset="0"/>
                <a:ea typeface="굴림" charset="-127"/>
                <a:cs typeface="Arial" pitchFamily="34" charset="0"/>
              </a:rPr>
              <a:t>Planning</a:t>
            </a:r>
          </a:p>
          <a:p>
            <a:pPr lvl="1" eaLnBrk="1" hangingPunct="1">
              <a:lnSpc>
                <a:spcPct val="90000"/>
              </a:lnSpc>
              <a:defRPr/>
            </a:pPr>
            <a:r>
              <a:rPr lang="en-US" altLang="ko-KR" dirty="0">
                <a:solidFill>
                  <a:schemeClr val="bg2"/>
                </a:solidFill>
                <a:latin typeface="Arial" pitchFamily="34" charset="0"/>
                <a:ea typeface="굴림" charset="-127"/>
                <a:cs typeface="Arial" pitchFamily="34" charset="0"/>
              </a:rPr>
              <a:t>Technical tasks</a:t>
            </a:r>
          </a:p>
          <a:p>
            <a:pPr lvl="1" eaLnBrk="1" hangingPunct="1">
              <a:lnSpc>
                <a:spcPct val="90000"/>
              </a:lnSpc>
              <a:defRPr/>
            </a:pPr>
            <a:r>
              <a:rPr lang="en-US" altLang="ko-KR" dirty="0">
                <a:solidFill>
                  <a:schemeClr val="bg2"/>
                </a:solidFill>
                <a:latin typeface="Arial" pitchFamily="34" charset="0"/>
                <a:ea typeface="굴림" charset="-127"/>
                <a:cs typeface="Arial" pitchFamily="34" charset="0"/>
              </a:rPr>
              <a:t>The risks</a:t>
            </a:r>
          </a:p>
          <a:p>
            <a:pPr lvl="1" eaLnBrk="1" hangingPunct="1">
              <a:lnSpc>
                <a:spcPct val="90000"/>
              </a:lnSpc>
              <a:defRPr/>
            </a:pPr>
            <a:r>
              <a:rPr lang="en-US" altLang="ko-KR" dirty="0">
                <a:solidFill>
                  <a:schemeClr val="bg2"/>
                </a:solidFill>
                <a:latin typeface="Arial" pitchFamily="34" charset="0"/>
                <a:ea typeface="굴림" charset="-127"/>
                <a:cs typeface="Arial" pitchFamily="34" charset="0"/>
              </a:rPr>
              <a:t>The resources</a:t>
            </a:r>
          </a:p>
          <a:p>
            <a:pPr lvl="1" eaLnBrk="1" hangingPunct="1">
              <a:lnSpc>
                <a:spcPct val="90000"/>
              </a:lnSpc>
              <a:defRPr/>
            </a:pPr>
            <a:r>
              <a:rPr lang="en-US" altLang="ko-KR" dirty="0">
                <a:solidFill>
                  <a:schemeClr val="bg2"/>
                </a:solidFill>
                <a:latin typeface="Arial" pitchFamily="34" charset="0"/>
                <a:ea typeface="굴림" charset="-127"/>
                <a:cs typeface="Arial" pitchFamily="34" charset="0"/>
              </a:rPr>
              <a:t>Work products</a:t>
            </a:r>
          </a:p>
          <a:p>
            <a:pPr lvl="1" eaLnBrk="1" hangingPunct="1">
              <a:lnSpc>
                <a:spcPct val="90000"/>
              </a:lnSpc>
              <a:defRPr/>
            </a:pPr>
            <a:r>
              <a:rPr lang="en-US" altLang="ko-KR" dirty="0">
                <a:solidFill>
                  <a:schemeClr val="bg2"/>
                </a:solidFill>
                <a:latin typeface="Arial" pitchFamily="34" charset="0"/>
                <a:ea typeface="굴림" charset="-127"/>
                <a:cs typeface="Arial" pitchFamily="34" charset="0"/>
              </a:rPr>
              <a:t>Work schedule</a:t>
            </a:r>
          </a:p>
          <a:p>
            <a:pPr marL="0" indent="0" eaLnBrk="1" hangingPunct="1">
              <a:lnSpc>
                <a:spcPct val="90000"/>
              </a:lnSpc>
              <a:buNone/>
              <a:defRPr/>
            </a:pPr>
            <a:endParaRPr lang="en-US" altLang="ko-KR" dirty="0">
              <a:solidFill>
                <a:schemeClr val="bg2"/>
              </a:solidFill>
              <a:latin typeface="Arial" pitchFamily="34" charset="0"/>
              <a:ea typeface="굴림" charset="-127"/>
              <a:cs typeface="Arial" pitchFamily="34" charset="0"/>
            </a:endParaRPr>
          </a:p>
        </p:txBody>
      </p:sp>
      <p:sp>
        <p:nvSpPr>
          <p:cNvPr id="7173" name="슬라이드 번호 개체 틀 4"/>
          <p:cNvSpPr>
            <a:spLocks noGrp="1"/>
          </p:cNvSpPr>
          <p:nvPr>
            <p:ph type="sldNum" sz="quarter" idx="10"/>
          </p:nvPr>
        </p:nvSpPr>
        <p:spPr>
          <a:noFill/>
        </p:spPr>
        <p:txBody>
          <a:bodyPr/>
          <a:lstStyle/>
          <a:p>
            <a:fld id="{8C3885F7-BCE7-47DD-AB41-A6A458DCF406}" type="slidenum">
              <a:rPr lang="ko-KR" altLang="en-US" smtClean="0">
                <a:solidFill>
                  <a:srgbClr val="003399"/>
                </a:solidFill>
              </a:rPr>
              <a:pPr/>
              <a:t>3</a:t>
            </a:fld>
            <a:endParaRPr lang="en-US" altLang="ko-KR">
              <a:solidFill>
                <a:srgbClr val="003399"/>
              </a:solidFill>
            </a:endParaRPr>
          </a:p>
        </p:txBody>
      </p:sp>
      <p:sp>
        <p:nvSpPr>
          <p:cNvPr id="6" name="Rectangle 5"/>
          <p:cNvSpPr txBox="1">
            <a:spLocks noRot="1" noChangeArrowheads="1"/>
          </p:cNvSpPr>
          <p:nvPr/>
        </p:nvSpPr>
        <p:spPr bwMode="auto">
          <a:xfrm>
            <a:off x="4369616" y="1881984"/>
            <a:ext cx="4440238" cy="3657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hlink"/>
              </a:buClr>
              <a:buSzPct val="70000"/>
              <a:buFont typeface="Wingdings" pitchFamily="2" charset="2"/>
              <a:buChar char="n"/>
              <a:defRPr sz="2400">
                <a:solidFill>
                  <a:schemeClr val="bg1"/>
                </a:solidFill>
                <a:effectLst>
                  <a:outerShdw blurRad="38100" dist="38100" dir="2700000" algn="tl">
                    <a:srgbClr val="C0C0C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itchFamily="2" charset="2"/>
              <a:buChar char="n"/>
              <a:defRPr sz="2000">
                <a:solidFill>
                  <a:schemeClr val="bg1"/>
                </a:solidFill>
                <a:effectLst>
                  <a:outerShdw blurRad="38100" dist="38100" dir="2700000" algn="tl">
                    <a:srgbClr val="C0C0C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itchFamily="2" charset="2"/>
              <a:buChar char="n"/>
              <a:defRPr sz="2400">
                <a:solidFill>
                  <a:schemeClr val="bg2"/>
                </a:solidFill>
                <a:effectLst>
                  <a:outerShdw blurRad="38100" dist="38100" dir="2700000" algn="tl">
                    <a:srgbClr val="C0C0C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itchFamily="2" charset="2"/>
              <a:buChar char="n"/>
              <a:defRPr sz="1600">
                <a:solidFill>
                  <a:schemeClr val="bg2"/>
                </a:solidFill>
                <a:effectLst>
                  <a:outerShdw blurRad="38100" dist="38100" dir="2700000" algn="tl">
                    <a:srgbClr val="C0C0C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1600">
                <a:solidFill>
                  <a:schemeClr val="bg2"/>
                </a:solidFill>
                <a:effectLst>
                  <a:outerShdw blurRad="38100" dist="38100" dir="2700000" algn="tl">
                    <a:srgbClr val="C0C0C0"/>
                  </a:outerShdw>
                </a:effectLst>
                <a:latin typeface="+mn-lt"/>
              </a:defRPr>
            </a:lvl9pPr>
          </a:lstStyle>
          <a:p>
            <a:pPr eaLnBrk="1" hangingPunct="1">
              <a:defRPr/>
            </a:pPr>
            <a:r>
              <a:rPr lang="en-US" altLang="ko-KR" b="0" kern="0" dirty="0">
                <a:solidFill>
                  <a:schemeClr val="bg2"/>
                </a:solidFill>
                <a:latin typeface="Arial" pitchFamily="34" charset="0"/>
                <a:ea typeface="굴림" charset="-127"/>
                <a:cs typeface="Arial" pitchFamily="34" charset="0"/>
              </a:rPr>
              <a:t>Modeling</a:t>
            </a:r>
          </a:p>
          <a:p>
            <a:pPr lvl="1" eaLnBrk="1" hangingPunct="1">
              <a:defRPr/>
            </a:pPr>
            <a:r>
              <a:rPr lang="en-US" altLang="ko-KR" b="0" kern="0" dirty="0">
                <a:solidFill>
                  <a:schemeClr val="bg2"/>
                </a:solidFill>
                <a:latin typeface="Arial" pitchFamily="34" charset="0"/>
                <a:ea typeface="굴림" charset="-127"/>
                <a:cs typeface="Arial" pitchFamily="34" charset="0"/>
              </a:rPr>
              <a:t>To better understand the requirements and the design </a:t>
            </a:r>
          </a:p>
          <a:p>
            <a:pPr eaLnBrk="1" hangingPunct="1">
              <a:defRPr/>
            </a:pPr>
            <a:r>
              <a:rPr lang="en-US" altLang="ko-KR" b="0" kern="0" dirty="0">
                <a:solidFill>
                  <a:schemeClr val="bg2"/>
                </a:solidFill>
                <a:latin typeface="Arial" pitchFamily="34" charset="0"/>
                <a:ea typeface="굴림" charset="-127"/>
                <a:cs typeface="Arial" pitchFamily="34" charset="0"/>
              </a:rPr>
              <a:t>Construction</a:t>
            </a:r>
          </a:p>
          <a:p>
            <a:pPr lvl="1" eaLnBrk="1" hangingPunct="1">
              <a:defRPr/>
            </a:pPr>
            <a:r>
              <a:rPr lang="en-US" altLang="ko-KR" b="0" kern="0" dirty="0">
                <a:solidFill>
                  <a:schemeClr val="bg2"/>
                </a:solidFill>
                <a:latin typeface="Arial" pitchFamily="34" charset="0"/>
                <a:ea typeface="굴림" charset="-127"/>
                <a:cs typeface="Arial" pitchFamily="34" charset="0"/>
              </a:rPr>
              <a:t>Code generation</a:t>
            </a:r>
          </a:p>
          <a:p>
            <a:pPr lvl="1" eaLnBrk="1" hangingPunct="1">
              <a:defRPr/>
            </a:pPr>
            <a:r>
              <a:rPr lang="en-US" altLang="ko-KR" b="0" kern="0" dirty="0">
                <a:solidFill>
                  <a:schemeClr val="bg2"/>
                </a:solidFill>
                <a:latin typeface="Arial" pitchFamily="34" charset="0"/>
                <a:ea typeface="굴림" charset="-127"/>
                <a:cs typeface="Arial" pitchFamily="34" charset="0"/>
              </a:rPr>
              <a:t>Testing</a:t>
            </a:r>
          </a:p>
          <a:p>
            <a:pPr eaLnBrk="1" hangingPunct="1">
              <a:defRPr/>
            </a:pPr>
            <a:r>
              <a:rPr lang="en-US" altLang="ko-KR" b="0" kern="0" dirty="0">
                <a:solidFill>
                  <a:schemeClr val="bg2"/>
                </a:solidFill>
                <a:latin typeface="Arial" pitchFamily="34" charset="0"/>
                <a:ea typeface="굴림" charset="-127"/>
                <a:cs typeface="Arial" pitchFamily="34" charset="0"/>
              </a:rPr>
              <a:t>Deployment</a:t>
            </a:r>
          </a:p>
        </p:txBody>
      </p:sp>
    </p:spTree>
    <p:extLst>
      <p:ext uri="{BB962C8B-B14F-4D97-AF65-F5344CB8AC3E}">
        <p14:creationId xmlns:p14="http://schemas.microsoft.com/office/powerpoint/2010/main" val="30835082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6194" name="Rectangle 2"/>
          <p:cNvSpPr>
            <a:spLocks noGrp="1" noRot="1" noChangeArrowheads="1"/>
          </p:cNvSpPr>
          <p:nvPr>
            <p:ph type="title"/>
          </p:nvPr>
        </p:nvSpPr>
        <p:spPr>
          <a:xfrm>
            <a:off x="1889125" y="244475"/>
            <a:ext cx="5380038" cy="1016000"/>
          </a:xfrm>
        </p:spPr>
        <p:txBody>
          <a:bodyPr/>
          <a:lstStyle/>
          <a:p>
            <a:pPr eaLnBrk="1" hangingPunct="1">
              <a:defRPr/>
            </a:pPr>
            <a:r>
              <a:rPr lang="en-US" altLang="ko-KR" dirty="0">
                <a:latin typeface="Arial" pitchFamily="34" charset="0"/>
                <a:ea typeface="굴림" charset="-127"/>
                <a:cs typeface="Arial" pitchFamily="34" charset="0"/>
              </a:rPr>
              <a:t>Umbrella Activities</a:t>
            </a:r>
          </a:p>
        </p:txBody>
      </p:sp>
      <p:sp>
        <p:nvSpPr>
          <p:cNvPr id="776196" name="Rectangle 4"/>
          <p:cNvSpPr>
            <a:spLocks noGrp="1" noChangeArrowheads="1"/>
          </p:cNvSpPr>
          <p:nvPr>
            <p:ph idx="1"/>
          </p:nvPr>
        </p:nvSpPr>
        <p:spPr>
          <a:xfrm>
            <a:off x="1582738" y="1335088"/>
            <a:ext cx="6508750" cy="3622675"/>
          </a:xfrm>
        </p:spPr>
        <p:txBody>
          <a:bodyPr lIns="90487" tIns="44450" rIns="90487" bIns="44450"/>
          <a:lstStyle/>
          <a:p>
            <a:pPr marL="285750" indent="-285750" eaLnBrk="1" hangingPunct="1">
              <a:defRPr/>
            </a:pPr>
            <a:r>
              <a:rPr lang="en-US" altLang="ko-KR" dirty="0">
                <a:solidFill>
                  <a:schemeClr val="bg2"/>
                </a:solidFill>
                <a:latin typeface="Arial" pitchFamily="34" charset="0"/>
                <a:ea typeface="굴림" charset="-127"/>
                <a:cs typeface="Arial" pitchFamily="34" charset="0"/>
              </a:rPr>
              <a:t>Software project tracking and control</a:t>
            </a:r>
          </a:p>
          <a:p>
            <a:pPr marL="285750" indent="-285750" eaLnBrk="1" hangingPunct="1">
              <a:defRPr/>
            </a:pPr>
            <a:r>
              <a:rPr lang="en-US" altLang="ko-KR" dirty="0">
                <a:solidFill>
                  <a:schemeClr val="bg2"/>
                </a:solidFill>
                <a:latin typeface="Arial" pitchFamily="34" charset="0"/>
                <a:ea typeface="굴림" charset="-127"/>
                <a:cs typeface="Arial" pitchFamily="34" charset="0"/>
              </a:rPr>
              <a:t>Risk management</a:t>
            </a:r>
          </a:p>
          <a:p>
            <a:pPr marL="285750" indent="-285750" eaLnBrk="1" hangingPunct="1">
              <a:defRPr/>
            </a:pPr>
            <a:r>
              <a:rPr lang="en-US" altLang="ko-KR" dirty="0">
                <a:solidFill>
                  <a:schemeClr val="bg2"/>
                </a:solidFill>
                <a:latin typeface="Arial" pitchFamily="34" charset="0"/>
                <a:ea typeface="굴림" charset="-127"/>
                <a:cs typeface="Arial" pitchFamily="34" charset="0"/>
              </a:rPr>
              <a:t>Software quality assurance</a:t>
            </a:r>
          </a:p>
          <a:p>
            <a:pPr marL="285750" indent="-285750" eaLnBrk="1" hangingPunct="1">
              <a:defRPr/>
            </a:pPr>
            <a:r>
              <a:rPr lang="en-US" altLang="ko-KR" dirty="0">
                <a:solidFill>
                  <a:schemeClr val="bg2"/>
                </a:solidFill>
                <a:latin typeface="Arial" pitchFamily="34" charset="0"/>
                <a:ea typeface="굴림" charset="-127"/>
                <a:cs typeface="Arial" pitchFamily="34" charset="0"/>
              </a:rPr>
              <a:t>Technical reviews</a:t>
            </a:r>
          </a:p>
          <a:p>
            <a:pPr marL="285750" indent="-285750" eaLnBrk="1" hangingPunct="1">
              <a:defRPr/>
            </a:pPr>
            <a:r>
              <a:rPr lang="en-US" altLang="ko-KR" dirty="0">
                <a:solidFill>
                  <a:schemeClr val="bg2"/>
                </a:solidFill>
                <a:latin typeface="Arial" pitchFamily="34" charset="0"/>
                <a:ea typeface="굴림" charset="-127"/>
                <a:cs typeface="Arial" pitchFamily="34" charset="0"/>
              </a:rPr>
              <a:t>Software configuration management</a:t>
            </a:r>
          </a:p>
          <a:p>
            <a:pPr marL="285750" indent="-285750" eaLnBrk="1" hangingPunct="1">
              <a:defRPr/>
            </a:pPr>
            <a:r>
              <a:rPr lang="en-US" altLang="ko-KR" dirty="0">
                <a:solidFill>
                  <a:schemeClr val="bg2"/>
                </a:solidFill>
                <a:latin typeface="Arial" pitchFamily="34" charset="0"/>
                <a:ea typeface="굴림" charset="-127"/>
                <a:cs typeface="Arial" pitchFamily="34" charset="0"/>
              </a:rPr>
              <a:t>Reusability management</a:t>
            </a:r>
          </a:p>
          <a:p>
            <a:pPr marL="285750" indent="-285750" eaLnBrk="1" hangingPunct="1">
              <a:defRPr/>
            </a:pPr>
            <a:r>
              <a:rPr lang="en-US" altLang="ko-KR" dirty="0">
                <a:solidFill>
                  <a:schemeClr val="bg2"/>
                </a:solidFill>
                <a:latin typeface="Arial" pitchFamily="34" charset="0"/>
                <a:ea typeface="굴림" charset="-127"/>
                <a:cs typeface="Arial" pitchFamily="34" charset="0"/>
              </a:rPr>
              <a:t>Work product preparation and production</a:t>
            </a:r>
          </a:p>
        </p:txBody>
      </p:sp>
      <p:sp>
        <p:nvSpPr>
          <p:cNvPr id="8197" name="슬라이드 번호 개체 틀 4"/>
          <p:cNvSpPr>
            <a:spLocks noGrp="1"/>
          </p:cNvSpPr>
          <p:nvPr>
            <p:ph type="sldNum" sz="quarter" idx="10"/>
          </p:nvPr>
        </p:nvSpPr>
        <p:spPr>
          <a:noFill/>
        </p:spPr>
        <p:txBody>
          <a:bodyPr/>
          <a:lstStyle/>
          <a:p>
            <a:fld id="{6494327D-9113-46F9-A7AF-9A8E1FEA293C}" type="slidenum">
              <a:rPr lang="ko-KR" altLang="en-US" smtClean="0">
                <a:solidFill>
                  <a:srgbClr val="003399"/>
                </a:solidFill>
              </a:rPr>
              <a:pPr/>
              <a:t>4</a:t>
            </a:fld>
            <a:endParaRPr lang="en-US" altLang="ko-KR">
              <a:solidFill>
                <a:srgbClr val="003399"/>
              </a:solidFill>
            </a:endParaRPr>
          </a:p>
        </p:txBody>
      </p:sp>
    </p:spTree>
    <p:extLst>
      <p:ext uri="{BB962C8B-B14F-4D97-AF65-F5344CB8AC3E}">
        <p14:creationId xmlns:p14="http://schemas.microsoft.com/office/powerpoint/2010/main" val="53152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7461" name="Rectangle 5"/>
          <p:cNvSpPr>
            <a:spLocks noGrp="1" noRot="1" noChangeArrowheads="1"/>
          </p:cNvSpPr>
          <p:nvPr>
            <p:ph type="title"/>
          </p:nvPr>
        </p:nvSpPr>
        <p:spPr>
          <a:xfrm>
            <a:off x="2669456" y="244475"/>
            <a:ext cx="4744889" cy="605294"/>
          </a:xfrm>
        </p:spPr>
        <p:txBody>
          <a:bodyPr wrap="none" lIns="63500" tIns="25400" rIns="63500" bIns="25400" anchor="t">
            <a:spAutoFit/>
          </a:bodyPr>
          <a:lstStyle/>
          <a:p>
            <a:pPr eaLnBrk="1" hangingPunct="1">
              <a:defRPr/>
            </a:pPr>
            <a:r>
              <a:rPr lang="en-US" altLang="ko-KR" dirty="0">
                <a:latin typeface="Arial" pitchFamily="34" charset="0"/>
                <a:ea typeface="굴림" pitchFamily="50" charset="-127"/>
                <a:cs typeface="Arial" pitchFamily="34" charset="0"/>
              </a:rPr>
              <a:t>The Waterfall Model  </a:t>
            </a:r>
          </a:p>
        </p:txBody>
      </p:sp>
      <p:sp>
        <p:nvSpPr>
          <p:cNvPr id="787466" name="Rectangle 10"/>
          <p:cNvSpPr>
            <a:spLocks noGrp="1" noRot="1" noChangeArrowheads="1"/>
          </p:cNvSpPr>
          <p:nvPr>
            <p:ph idx="1"/>
          </p:nvPr>
        </p:nvSpPr>
        <p:spPr>
          <a:xfrm>
            <a:off x="552450" y="3038475"/>
            <a:ext cx="8229600" cy="1784350"/>
          </a:xfrm>
        </p:spPr>
        <p:txBody>
          <a:bodyPr/>
          <a:lstStyle/>
          <a:p>
            <a:pPr eaLnBrk="1" hangingPunct="1">
              <a:defRPr/>
            </a:pPr>
            <a:r>
              <a:rPr lang="en-US" altLang="ko-KR" sz="2000" dirty="0">
                <a:latin typeface="Arial" pitchFamily="34" charset="0"/>
                <a:ea typeface="굴림" pitchFamily="50" charset="-127"/>
                <a:cs typeface="Arial" pitchFamily="34" charset="0"/>
              </a:rPr>
              <a:t>Bradac[BRA94] found that the </a:t>
            </a:r>
            <a:r>
              <a:rPr lang="en-US" altLang="ko-KR" sz="2000" dirty="0">
                <a:solidFill>
                  <a:srgbClr val="FF0000"/>
                </a:solidFill>
                <a:latin typeface="Arial" pitchFamily="34" charset="0"/>
                <a:ea typeface="굴림" pitchFamily="50" charset="-127"/>
                <a:cs typeface="Arial" pitchFamily="34" charset="0"/>
              </a:rPr>
              <a:t>linear nature </a:t>
            </a:r>
            <a:r>
              <a:rPr lang="en-US" altLang="ko-KR" sz="2000" dirty="0">
                <a:latin typeface="Arial" pitchFamily="34" charset="0"/>
                <a:ea typeface="굴림" pitchFamily="50" charset="-127"/>
                <a:cs typeface="Arial" pitchFamily="34" charset="0"/>
              </a:rPr>
              <a:t>of the waterfall model leads to “blocking states”</a:t>
            </a:r>
          </a:p>
          <a:p>
            <a:pPr lvl="1" eaLnBrk="1" hangingPunct="1">
              <a:defRPr/>
            </a:pPr>
            <a:r>
              <a:rPr lang="en-US" altLang="ko-KR" sz="1800" dirty="0">
                <a:latin typeface="Arial" pitchFamily="34" charset="0"/>
                <a:ea typeface="굴림" pitchFamily="50" charset="-127"/>
                <a:cs typeface="Arial" pitchFamily="34" charset="0"/>
              </a:rPr>
              <a:t>Where some members must wait for other members of the team to complete dependent tasks</a:t>
            </a:r>
          </a:p>
          <a:p>
            <a:pPr lvl="1" eaLnBrk="1" hangingPunct="1">
              <a:defRPr/>
            </a:pPr>
            <a:r>
              <a:rPr lang="en-US" altLang="ko-KR" sz="1800" dirty="0">
                <a:latin typeface="Arial" pitchFamily="34" charset="0"/>
                <a:ea typeface="굴림" pitchFamily="50" charset="-127"/>
                <a:cs typeface="Arial" pitchFamily="34" charset="0"/>
              </a:rPr>
              <a:t>Especially, at the beginning of the project</a:t>
            </a:r>
          </a:p>
          <a:p>
            <a:pPr eaLnBrk="1" hangingPunct="1">
              <a:defRPr/>
            </a:pPr>
            <a:r>
              <a:rPr lang="en-US" altLang="ko-KR" sz="2000" dirty="0">
                <a:latin typeface="Arial" pitchFamily="34" charset="0"/>
                <a:ea typeface="굴림" pitchFamily="50" charset="-127"/>
                <a:cs typeface="Arial" pitchFamily="34" charset="0"/>
              </a:rPr>
              <a:t>Still, however, the waterfall model serve as a useful process model where requirements are fixed and work is to proceed to completion in a linear manner</a:t>
            </a:r>
          </a:p>
        </p:txBody>
      </p:sp>
      <p:sp>
        <p:nvSpPr>
          <p:cNvPr id="6149" name="슬라이드 번호 개체 틀 4"/>
          <p:cNvSpPr>
            <a:spLocks noGrp="1"/>
          </p:cNvSpPr>
          <p:nvPr>
            <p:ph type="sldNum" sz="quarter" idx="11"/>
          </p:nvPr>
        </p:nvSpPr>
        <p:spPr bwMode="auto">
          <a:xfrm>
            <a:off x="8239125" y="5554663"/>
            <a:ext cx="631825" cy="4222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lnSpc>
                <a:spcPct val="100000"/>
              </a:lnSpc>
              <a:spcBef>
                <a:spcPct val="0"/>
              </a:spcBef>
              <a:spcAft>
                <a:spcPct val="0"/>
              </a:spcAft>
              <a:defRPr sz="1200" b="0" kern="1200">
                <a:solidFill>
                  <a:schemeClr val="bg1"/>
                </a:solidFill>
                <a:latin typeface="Arial" charset="0"/>
                <a:ea typeface="굴림" charset="-127"/>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1" hangingPunct="1">
              <a:defRPr b="1" kern="1200">
                <a:solidFill>
                  <a:schemeClr val="tx1"/>
                </a:solidFill>
                <a:latin typeface="Helvetica" pitchFamily="34" charset="0"/>
                <a:ea typeface="+mn-ea"/>
                <a:cs typeface="+mn-cs"/>
              </a:defRPr>
            </a:lvl6pPr>
            <a:lvl7pPr marL="2743200" algn="l" defTabSz="914400" rtl="0" eaLnBrk="1" latinLnBrk="1" hangingPunct="1">
              <a:defRPr b="1" kern="1200">
                <a:solidFill>
                  <a:schemeClr val="tx1"/>
                </a:solidFill>
                <a:latin typeface="Helvetica" pitchFamily="34" charset="0"/>
                <a:ea typeface="+mn-ea"/>
                <a:cs typeface="+mn-cs"/>
              </a:defRPr>
            </a:lvl7pPr>
            <a:lvl8pPr marL="3200400" algn="l" defTabSz="914400" rtl="0" eaLnBrk="1" latinLnBrk="1" hangingPunct="1">
              <a:defRPr b="1" kern="1200">
                <a:solidFill>
                  <a:schemeClr val="tx1"/>
                </a:solidFill>
                <a:latin typeface="Helvetica" pitchFamily="34" charset="0"/>
                <a:ea typeface="+mn-ea"/>
                <a:cs typeface="+mn-cs"/>
              </a:defRPr>
            </a:lvl8pPr>
            <a:lvl9pPr marL="3657600" algn="l" defTabSz="914400" rtl="0" eaLnBrk="1" latinLnBrk="1" hangingPunct="1">
              <a:defRPr b="1" kern="1200">
                <a:solidFill>
                  <a:schemeClr val="tx1"/>
                </a:solidFill>
                <a:latin typeface="Helvetica" pitchFamily="34" charset="0"/>
                <a:ea typeface="+mn-ea"/>
                <a:cs typeface="+mn-cs"/>
              </a:defRPr>
            </a:lvl9pPr>
          </a:lstStyle>
          <a:p>
            <a:fld id="{645BE8B6-3BB3-4B3F-AFDB-D261F21CFBE8}" type="slidenum">
              <a:rPr lang="ko-KR" altLang="en-US" smtClean="0"/>
              <a:pPr>
                <a:defRPr/>
              </a:pPr>
              <a:t>5</a:t>
            </a:fld>
            <a:endParaRPr lang="en-US" altLang="ko-KR">
              <a:latin typeface="Arial" pitchFamily="34" charset="0"/>
              <a:ea typeface="굴림" pitchFamily="50" charset="-127"/>
            </a:endParaRPr>
          </a:p>
        </p:txBody>
      </p:sp>
      <p:pic>
        <p:nvPicPr>
          <p:cNvPr id="6150" name="Picture 9"/>
          <p:cNvPicPr>
            <a:picLocks noChangeAspect="1" noChangeArrowheads="1"/>
          </p:cNvPicPr>
          <p:nvPr/>
        </p:nvPicPr>
        <p:blipFill>
          <a:blip r:embed="rId2"/>
          <a:srcRect/>
          <a:stretch>
            <a:fillRect/>
          </a:stretch>
        </p:blipFill>
        <p:spPr bwMode="auto">
          <a:xfrm>
            <a:off x="731838" y="1198563"/>
            <a:ext cx="7899400" cy="1689100"/>
          </a:xfrm>
          <a:prstGeom prst="rect">
            <a:avLst/>
          </a:prstGeom>
          <a:solidFill>
            <a:srgbClr val="96E3FE"/>
          </a:solidFill>
          <a:ln w="12700">
            <a:noFill/>
            <a:miter lim="800000"/>
            <a:headEnd/>
            <a:tailEnd/>
          </a:ln>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85" name="Rectangle 5"/>
          <p:cNvSpPr>
            <a:spLocks noGrp="1" noRot="1" noChangeArrowheads="1"/>
          </p:cNvSpPr>
          <p:nvPr>
            <p:ph type="title"/>
          </p:nvPr>
        </p:nvSpPr>
        <p:spPr>
          <a:xfrm>
            <a:off x="2063750" y="182563"/>
            <a:ext cx="5232400" cy="600075"/>
          </a:xfrm>
        </p:spPr>
        <p:txBody>
          <a:bodyPr wrap="none" lIns="63500" tIns="25400" rIns="63500" bIns="25400" anchor="t">
            <a:spAutoFit/>
          </a:bodyPr>
          <a:lstStyle/>
          <a:p>
            <a:pPr eaLnBrk="1" hangingPunct="1">
              <a:defRPr/>
            </a:pPr>
            <a:r>
              <a:rPr lang="en-US" altLang="ko-KR" dirty="0">
                <a:latin typeface="Arial" pitchFamily="34" charset="0"/>
                <a:ea typeface="굴림" pitchFamily="50" charset="-127"/>
                <a:cs typeface="Arial" pitchFamily="34" charset="0"/>
              </a:rPr>
              <a:t>The Incremental Model</a:t>
            </a:r>
          </a:p>
        </p:txBody>
      </p:sp>
      <p:sp>
        <p:nvSpPr>
          <p:cNvPr id="7172" name="슬라이드 번호 개체 틀 4"/>
          <p:cNvSpPr>
            <a:spLocks noGrp="1"/>
          </p:cNvSpPr>
          <p:nvPr>
            <p:ph type="sldNum" sz="quarter" idx="11"/>
          </p:nvPr>
        </p:nvSpPr>
        <p:spPr bwMode="auto">
          <a:xfrm>
            <a:off x="8239125" y="5554663"/>
            <a:ext cx="631825" cy="4222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lnSpc>
                <a:spcPct val="100000"/>
              </a:lnSpc>
              <a:spcBef>
                <a:spcPct val="0"/>
              </a:spcBef>
              <a:spcAft>
                <a:spcPct val="0"/>
              </a:spcAft>
              <a:defRPr sz="1200" b="0" kern="1200">
                <a:solidFill>
                  <a:schemeClr val="bg1"/>
                </a:solidFill>
                <a:latin typeface="Arial" charset="0"/>
                <a:ea typeface="굴림" charset="-127"/>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1" hangingPunct="1">
              <a:defRPr b="1" kern="1200">
                <a:solidFill>
                  <a:schemeClr val="tx1"/>
                </a:solidFill>
                <a:latin typeface="Helvetica" pitchFamily="34" charset="0"/>
                <a:ea typeface="+mn-ea"/>
                <a:cs typeface="+mn-cs"/>
              </a:defRPr>
            </a:lvl6pPr>
            <a:lvl7pPr marL="2743200" algn="l" defTabSz="914400" rtl="0" eaLnBrk="1" latinLnBrk="1" hangingPunct="1">
              <a:defRPr b="1" kern="1200">
                <a:solidFill>
                  <a:schemeClr val="tx1"/>
                </a:solidFill>
                <a:latin typeface="Helvetica" pitchFamily="34" charset="0"/>
                <a:ea typeface="+mn-ea"/>
                <a:cs typeface="+mn-cs"/>
              </a:defRPr>
            </a:lvl7pPr>
            <a:lvl8pPr marL="3200400" algn="l" defTabSz="914400" rtl="0" eaLnBrk="1" latinLnBrk="1" hangingPunct="1">
              <a:defRPr b="1" kern="1200">
                <a:solidFill>
                  <a:schemeClr val="tx1"/>
                </a:solidFill>
                <a:latin typeface="Helvetica" pitchFamily="34" charset="0"/>
                <a:ea typeface="+mn-ea"/>
                <a:cs typeface="+mn-cs"/>
              </a:defRPr>
            </a:lvl8pPr>
            <a:lvl9pPr marL="3657600" algn="l" defTabSz="914400" rtl="0" eaLnBrk="1" latinLnBrk="1" hangingPunct="1">
              <a:defRPr b="1" kern="1200">
                <a:solidFill>
                  <a:schemeClr val="tx1"/>
                </a:solidFill>
                <a:latin typeface="Helvetica" pitchFamily="34" charset="0"/>
                <a:ea typeface="+mn-ea"/>
                <a:cs typeface="+mn-cs"/>
              </a:defRPr>
            </a:lvl9pPr>
          </a:lstStyle>
          <a:p>
            <a:fld id="{645BE8B6-3BB3-4B3F-AFDB-D261F21CFBE8}" type="slidenum">
              <a:rPr lang="ko-KR" altLang="en-US" smtClean="0"/>
              <a:pPr>
                <a:defRPr/>
              </a:pPr>
              <a:t>6</a:t>
            </a:fld>
            <a:endParaRPr lang="en-US" altLang="ko-KR">
              <a:latin typeface="Arial" pitchFamily="34" charset="0"/>
              <a:ea typeface="굴림" pitchFamily="50" charset="-127"/>
            </a:endParaRPr>
          </a:p>
        </p:txBody>
      </p:sp>
      <p:pic>
        <p:nvPicPr>
          <p:cNvPr id="7173" name="Picture 7"/>
          <p:cNvPicPr>
            <a:picLocks noChangeAspect="1" noChangeArrowheads="1"/>
          </p:cNvPicPr>
          <p:nvPr/>
        </p:nvPicPr>
        <p:blipFill>
          <a:blip r:embed="rId2"/>
          <a:srcRect/>
          <a:stretch>
            <a:fillRect/>
          </a:stretch>
        </p:blipFill>
        <p:spPr bwMode="auto">
          <a:xfrm>
            <a:off x="896938" y="1004888"/>
            <a:ext cx="7454900" cy="4292600"/>
          </a:xfrm>
          <a:prstGeom prst="rect">
            <a:avLst/>
          </a:prstGeom>
          <a:solidFill>
            <a:srgbClr val="96E3FE"/>
          </a:solidFill>
          <a:ln w="12700">
            <a:noFill/>
            <a:miter lim="800000"/>
            <a:headEnd/>
            <a:tailEnd/>
          </a:ln>
        </p:spPr>
      </p:pic>
      <p:sp>
        <p:nvSpPr>
          <p:cNvPr id="7174" name="Text Box 8"/>
          <p:cNvSpPr txBox="1">
            <a:spLocks noChangeArrowheads="1"/>
          </p:cNvSpPr>
          <p:nvPr/>
        </p:nvSpPr>
        <p:spPr bwMode="auto">
          <a:xfrm>
            <a:off x="4954588" y="4213225"/>
            <a:ext cx="2228850" cy="533400"/>
          </a:xfrm>
          <a:prstGeom prst="rect">
            <a:avLst/>
          </a:prstGeom>
          <a:noFill/>
          <a:ln w="12700">
            <a:noFill/>
            <a:miter lim="800000"/>
            <a:headEnd/>
            <a:tailEnd/>
          </a:ln>
        </p:spPr>
        <p:txBody>
          <a:bodyPr wrap="none">
            <a:spAutoFit/>
          </a:bodyPr>
          <a:lstStyle/>
          <a:p>
            <a:r>
              <a:rPr lang="en-US" altLang="ko-KR" sz="1600">
                <a:solidFill>
                  <a:schemeClr val="bg1"/>
                </a:solidFill>
                <a:ea typeface="굴림" pitchFamily="50" charset="-127"/>
              </a:rPr>
              <a:t>Can be implemented </a:t>
            </a:r>
          </a:p>
          <a:p>
            <a:r>
              <a:rPr lang="en-US" altLang="ko-KR" sz="1600">
                <a:solidFill>
                  <a:schemeClr val="bg1"/>
                </a:solidFill>
                <a:ea typeface="굴림" pitchFamily="50" charset="-127"/>
              </a:rPr>
              <a:t>with fewer people</a:t>
            </a:r>
          </a:p>
        </p:txBody>
      </p:sp>
      <p:sp>
        <p:nvSpPr>
          <p:cNvPr id="7175" name="Text Box 9"/>
          <p:cNvSpPr txBox="1">
            <a:spLocks noChangeArrowheads="1"/>
          </p:cNvSpPr>
          <p:nvPr/>
        </p:nvSpPr>
        <p:spPr bwMode="auto">
          <a:xfrm>
            <a:off x="3413125" y="2408238"/>
            <a:ext cx="1654175" cy="533400"/>
          </a:xfrm>
          <a:prstGeom prst="rect">
            <a:avLst/>
          </a:prstGeom>
          <a:noFill/>
          <a:ln w="12700">
            <a:noFill/>
            <a:miter lim="800000"/>
            <a:headEnd/>
            <a:tailEnd/>
          </a:ln>
        </p:spPr>
        <p:txBody>
          <a:bodyPr wrap="none">
            <a:spAutoFit/>
          </a:bodyPr>
          <a:lstStyle/>
          <a:p>
            <a:r>
              <a:rPr lang="en-US" altLang="ko-KR" sz="1600">
                <a:solidFill>
                  <a:schemeClr val="bg1"/>
                </a:solidFill>
                <a:ea typeface="굴림" pitchFamily="50" charset="-127"/>
              </a:rPr>
              <a:t>Can manage </a:t>
            </a:r>
          </a:p>
          <a:p>
            <a:r>
              <a:rPr lang="en-US" altLang="ko-KR" sz="1600">
                <a:solidFill>
                  <a:schemeClr val="bg1"/>
                </a:solidFill>
                <a:ea typeface="굴림" pitchFamily="50" charset="-127"/>
              </a:rPr>
              <a:t>technical risks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3" name="Rectangle 5"/>
          <p:cNvSpPr>
            <a:spLocks noGrp="1" noRot="1" noChangeArrowheads="1"/>
          </p:cNvSpPr>
          <p:nvPr>
            <p:ph type="title"/>
          </p:nvPr>
        </p:nvSpPr>
        <p:spPr>
          <a:xfrm>
            <a:off x="454025" y="150813"/>
            <a:ext cx="8593138" cy="604837"/>
          </a:xfrm>
        </p:spPr>
        <p:txBody>
          <a:bodyPr wrap="none" lIns="63500" tIns="25400" rIns="63500" bIns="25400" anchor="t">
            <a:spAutoFit/>
          </a:bodyPr>
          <a:lstStyle/>
          <a:p>
            <a:pPr eaLnBrk="1" hangingPunct="1">
              <a:defRPr/>
            </a:pPr>
            <a:r>
              <a:rPr lang="en-US" altLang="ko-KR" dirty="0">
                <a:latin typeface="Arial" pitchFamily="34" charset="0"/>
                <a:ea typeface="굴림" pitchFamily="50" charset="-127"/>
                <a:cs typeface="Arial" pitchFamily="34" charset="0"/>
              </a:rPr>
              <a:t>Evolutionary Models: Prototyping (1/2)</a:t>
            </a:r>
          </a:p>
        </p:txBody>
      </p:sp>
      <p:sp>
        <p:nvSpPr>
          <p:cNvPr id="19" name="Rectangle 3"/>
          <p:cNvSpPr>
            <a:spLocks noGrp="1" noRot="1" noChangeArrowheads="1"/>
          </p:cNvSpPr>
          <p:nvPr>
            <p:ph idx="1"/>
          </p:nvPr>
        </p:nvSpPr>
        <p:spPr>
          <a:xfrm>
            <a:off x="457200" y="1139825"/>
            <a:ext cx="8488363" cy="3998913"/>
          </a:xfrm>
        </p:spPr>
        <p:txBody>
          <a:bodyPr lIns="90487" tIns="44450" rIns="90487" bIns="44450"/>
          <a:lstStyle/>
          <a:p>
            <a:pPr marL="285750" indent="-285750" eaLnBrk="1" hangingPunct="1">
              <a:defRPr/>
            </a:pPr>
            <a:r>
              <a:rPr lang="en-US" altLang="ko-KR" dirty="0">
                <a:latin typeface="Arial" pitchFamily="34" charset="0"/>
                <a:ea typeface="굴림" pitchFamily="50" charset="-127"/>
                <a:cs typeface="Arial" pitchFamily="34" charset="0"/>
              </a:rPr>
              <a:t>A prototyping paradigm is the best-fit for the following situations</a:t>
            </a:r>
          </a:p>
          <a:p>
            <a:pPr marL="685800" lvl="1" eaLnBrk="1" hangingPunct="1">
              <a:defRPr/>
            </a:pPr>
            <a:r>
              <a:rPr lang="en-US" altLang="ko-KR" dirty="0">
                <a:latin typeface="Arial" pitchFamily="34" charset="0"/>
                <a:ea typeface="굴림" pitchFamily="50" charset="-127"/>
                <a:cs typeface="Arial" pitchFamily="34" charset="0"/>
              </a:rPr>
              <a:t>A customer does </a:t>
            </a:r>
            <a:r>
              <a:rPr lang="en-US" altLang="ko-KR" dirty="0">
                <a:solidFill>
                  <a:srgbClr val="FF0000"/>
                </a:solidFill>
                <a:latin typeface="Arial" pitchFamily="34" charset="0"/>
                <a:ea typeface="굴림" pitchFamily="50" charset="-127"/>
                <a:cs typeface="Arial" pitchFamily="34" charset="0"/>
              </a:rPr>
              <a:t>not</a:t>
            </a:r>
            <a:r>
              <a:rPr lang="en-US" altLang="ko-KR" dirty="0">
                <a:latin typeface="Arial" pitchFamily="34" charset="0"/>
                <a:ea typeface="굴림" pitchFamily="50" charset="-127"/>
                <a:cs typeface="Arial" pitchFamily="34" charset="0"/>
              </a:rPr>
              <a:t> identify detailed requirements for SW</a:t>
            </a:r>
          </a:p>
          <a:p>
            <a:pPr marL="685800" lvl="1" eaLnBrk="1" hangingPunct="1">
              <a:defRPr/>
            </a:pPr>
            <a:r>
              <a:rPr lang="en-US" altLang="ko-KR" dirty="0">
                <a:latin typeface="Arial" pitchFamily="34" charset="0"/>
                <a:ea typeface="굴림" pitchFamily="50" charset="-127"/>
                <a:cs typeface="Arial" pitchFamily="34" charset="0"/>
              </a:rPr>
              <a:t>SW engineers are not sure of the efficiency of an algorithm, usability of SW, and so on. </a:t>
            </a:r>
          </a:p>
          <a:p>
            <a:pPr marL="285750" indent="-285750" eaLnBrk="1" hangingPunct="1">
              <a:defRPr/>
            </a:pPr>
            <a:r>
              <a:rPr lang="en-US" altLang="ko-KR" dirty="0">
                <a:latin typeface="Arial" pitchFamily="34" charset="0"/>
                <a:ea typeface="굴림" pitchFamily="50" charset="-127"/>
                <a:cs typeface="Arial" pitchFamily="34" charset="0"/>
              </a:rPr>
              <a:t>In other words, prototyping paradigm helps SW engineers and the customers to understand what is to be built </a:t>
            </a:r>
          </a:p>
          <a:p>
            <a:pPr marL="285750" indent="-285750" eaLnBrk="1" hangingPunct="1">
              <a:defRPr/>
            </a:pPr>
            <a:r>
              <a:rPr lang="en-US" altLang="ko-KR" dirty="0">
                <a:latin typeface="Arial" pitchFamily="34" charset="0"/>
                <a:ea typeface="굴림" pitchFamily="50" charset="-127"/>
                <a:cs typeface="Arial" pitchFamily="34" charset="0"/>
              </a:rPr>
              <a:t>The quick design and implementation focuses on a </a:t>
            </a:r>
            <a:r>
              <a:rPr lang="en-US" altLang="ko-KR" dirty="0">
                <a:solidFill>
                  <a:srgbClr val="FF0000"/>
                </a:solidFill>
                <a:latin typeface="Arial" pitchFamily="34" charset="0"/>
                <a:ea typeface="굴림" pitchFamily="50" charset="-127"/>
                <a:cs typeface="Arial" pitchFamily="34" charset="0"/>
              </a:rPr>
              <a:t>representation</a:t>
            </a:r>
            <a:r>
              <a:rPr lang="en-US" altLang="ko-KR" dirty="0">
                <a:latin typeface="Arial" pitchFamily="34" charset="0"/>
                <a:ea typeface="굴림" pitchFamily="50" charset="-127"/>
                <a:cs typeface="Arial" pitchFamily="34" charset="0"/>
              </a:rPr>
              <a:t> of those aspects of the SW that will be visible to the customer</a:t>
            </a:r>
          </a:p>
          <a:p>
            <a:pPr marL="685800" lvl="1" eaLnBrk="1" hangingPunct="1">
              <a:defRPr/>
            </a:pPr>
            <a:r>
              <a:rPr lang="en-US" altLang="ko-KR" dirty="0">
                <a:latin typeface="Arial" pitchFamily="34" charset="0"/>
                <a:ea typeface="굴림" pitchFamily="50" charset="-127"/>
                <a:cs typeface="Arial" pitchFamily="34" charset="0"/>
              </a:rPr>
              <a:t>Ideally, the prototype serves as a mechanism for </a:t>
            </a:r>
            <a:r>
              <a:rPr lang="en-US" altLang="ko-KR" dirty="0">
                <a:solidFill>
                  <a:srgbClr val="FF0000"/>
                </a:solidFill>
                <a:latin typeface="Arial" pitchFamily="34" charset="0"/>
                <a:ea typeface="굴림" pitchFamily="50" charset="-127"/>
                <a:cs typeface="Arial" pitchFamily="34" charset="0"/>
              </a:rPr>
              <a:t>identifying SW requirements</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0533" name="Rectangle 5"/>
          <p:cNvSpPr>
            <a:spLocks noGrp="1" noRot="1" noChangeArrowheads="1"/>
          </p:cNvSpPr>
          <p:nvPr>
            <p:ph type="title"/>
          </p:nvPr>
        </p:nvSpPr>
        <p:spPr>
          <a:xfrm>
            <a:off x="304800" y="150813"/>
            <a:ext cx="8747125" cy="604837"/>
          </a:xfrm>
        </p:spPr>
        <p:txBody>
          <a:bodyPr wrap="none" lIns="63500" tIns="25400" rIns="63500" bIns="25400" anchor="t">
            <a:spAutoFit/>
          </a:bodyPr>
          <a:lstStyle/>
          <a:p>
            <a:pPr eaLnBrk="1" hangingPunct="1">
              <a:defRPr/>
            </a:pPr>
            <a:r>
              <a:rPr lang="en-US" altLang="ko-KR" dirty="0">
                <a:latin typeface="Arial" pitchFamily="34" charset="0"/>
                <a:ea typeface="굴림" pitchFamily="50" charset="-127"/>
                <a:cs typeface="Arial" pitchFamily="34" charset="0"/>
              </a:rPr>
              <a:t>Evolutionary Models: Prototyping (2/2)</a:t>
            </a:r>
          </a:p>
        </p:txBody>
      </p:sp>
      <p:sp>
        <p:nvSpPr>
          <p:cNvPr id="10244" name="슬라이드 번호 개체 틀 4"/>
          <p:cNvSpPr>
            <a:spLocks noGrp="1"/>
          </p:cNvSpPr>
          <p:nvPr>
            <p:ph type="sldNum" sz="quarter" idx="11"/>
          </p:nvPr>
        </p:nvSpPr>
        <p:spPr bwMode="auto">
          <a:xfrm>
            <a:off x="8239125" y="5554663"/>
            <a:ext cx="631825" cy="4222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lnSpc>
                <a:spcPct val="100000"/>
              </a:lnSpc>
              <a:spcBef>
                <a:spcPct val="0"/>
              </a:spcBef>
              <a:spcAft>
                <a:spcPct val="0"/>
              </a:spcAft>
              <a:defRPr sz="1200" b="0" kern="1200">
                <a:solidFill>
                  <a:schemeClr val="bg1"/>
                </a:solidFill>
                <a:latin typeface="Arial" charset="0"/>
                <a:ea typeface="굴림" charset="-127"/>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1" hangingPunct="1">
              <a:defRPr b="1" kern="1200">
                <a:solidFill>
                  <a:schemeClr val="tx1"/>
                </a:solidFill>
                <a:latin typeface="Helvetica" pitchFamily="34" charset="0"/>
                <a:ea typeface="+mn-ea"/>
                <a:cs typeface="+mn-cs"/>
              </a:defRPr>
            </a:lvl6pPr>
            <a:lvl7pPr marL="2743200" algn="l" defTabSz="914400" rtl="0" eaLnBrk="1" latinLnBrk="1" hangingPunct="1">
              <a:defRPr b="1" kern="1200">
                <a:solidFill>
                  <a:schemeClr val="tx1"/>
                </a:solidFill>
                <a:latin typeface="Helvetica" pitchFamily="34" charset="0"/>
                <a:ea typeface="+mn-ea"/>
                <a:cs typeface="+mn-cs"/>
              </a:defRPr>
            </a:lvl7pPr>
            <a:lvl8pPr marL="3200400" algn="l" defTabSz="914400" rtl="0" eaLnBrk="1" latinLnBrk="1" hangingPunct="1">
              <a:defRPr b="1" kern="1200">
                <a:solidFill>
                  <a:schemeClr val="tx1"/>
                </a:solidFill>
                <a:latin typeface="Helvetica" pitchFamily="34" charset="0"/>
                <a:ea typeface="+mn-ea"/>
                <a:cs typeface="+mn-cs"/>
              </a:defRPr>
            </a:lvl8pPr>
            <a:lvl9pPr marL="3657600" algn="l" defTabSz="914400" rtl="0" eaLnBrk="1" latinLnBrk="1" hangingPunct="1">
              <a:defRPr b="1" kern="1200">
                <a:solidFill>
                  <a:schemeClr val="tx1"/>
                </a:solidFill>
                <a:latin typeface="Helvetica" pitchFamily="34" charset="0"/>
                <a:ea typeface="+mn-ea"/>
                <a:cs typeface="+mn-cs"/>
              </a:defRPr>
            </a:lvl9pPr>
          </a:lstStyle>
          <a:p>
            <a:pPr>
              <a:defRPr/>
            </a:pPr>
            <a:fld id="{645BE8B6-3BB3-4B3F-AFDB-D261F21CFBE8}" type="slidenum">
              <a:rPr lang="ko-KR" altLang="en-US" smtClean="0"/>
              <a:pPr>
                <a:defRPr/>
              </a:pPr>
              <a:t>8</a:t>
            </a:fld>
            <a:endParaRPr lang="en-US" altLang="ko-KR">
              <a:latin typeface="Arial" pitchFamily="34" charset="0"/>
              <a:ea typeface="굴림" pitchFamily="50" charset="-127"/>
            </a:endParaRPr>
          </a:p>
        </p:txBody>
      </p:sp>
      <p:grpSp>
        <p:nvGrpSpPr>
          <p:cNvPr id="10245" name="그룹 18"/>
          <p:cNvGrpSpPr>
            <a:grpSpLocks/>
          </p:cNvGrpSpPr>
          <p:nvPr/>
        </p:nvGrpSpPr>
        <p:grpSpPr bwMode="auto">
          <a:xfrm>
            <a:off x="425450" y="809625"/>
            <a:ext cx="4635500" cy="4546600"/>
            <a:chOff x="2224433" y="938213"/>
            <a:chExt cx="4635500" cy="4546600"/>
          </a:xfrm>
        </p:grpSpPr>
        <p:pic>
          <p:nvPicPr>
            <p:cNvPr id="10247" name="Picture 6"/>
            <p:cNvPicPr>
              <a:picLocks noChangeAspect="1" noChangeArrowheads="1"/>
            </p:cNvPicPr>
            <p:nvPr/>
          </p:nvPicPr>
          <p:blipFill>
            <a:blip r:embed="rId2"/>
            <a:srcRect/>
            <a:stretch>
              <a:fillRect/>
            </a:stretch>
          </p:blipFill>
          <p:spPr bwMode="auto">
            <a:xfrm>
              <a:off x="2224433" y="938213"/>
              <a:ext cx="4635500" cy="4546600"/>
            </a:xfrm>
            <a:prstGeom prst="rect">
              <a:avLst/>
            </a:prstGeom>
            <a:solidFill>
              <a:srgbClr val="96E3FE"/>
            </a:solidFill>
            <a:ln w="12700">
              <a:noFill/>
              <a:miter lim="800000"/>
              <a:headEnd/>
              <a:tailEnd/>
            </a:ln>
          </p:spPr>
        </p:pic>
        <p:sp>
          <p:nvSpPr>
            <p:cNvPr id="10248" name="Rectangle 7"/>
            <p:cNvSpPr>
              <a:spLocks noChangeArrowheads="1"/>
            </p:cNvSpPr>
            <p:nvPr/>
          </p:nvSpPr>
          <p:spPr bwMode="auto">
            <a:xfrm>
              <a:off x="2822575" y="1768475"/>
              <a:ext cx="1041400" cy="576263"/>
            </a:xfrm>
            <a:prstGeom prst="rect">
              <a:avLst/>
            </a:prstGeom>
            <a:solidFill>
              <a:schemeClr val="tx1"/>
            </a:solidFill>
            <a:ln w="12700">
              <a:solidFill>
                <a:schemeClr val="tx1"/>
              </a:solidFill>
              <a:miter lim="800000"/>
              <a:headEnd/>
              <a:tailEnd/>
            </a:ln>
          </p:spPr>
          <p:txBody>
            <a:bodyPr wrap="none" anchor="ctr"/>
            <a:lstStyle/>
            <a:p>
              <a:pPr algn="ctr"/>
              <a:endParaRPr lang="ko-KR" altLang="en-US">
                <a:ea typeface="굴림" pitchFamily="50" charset="-127"/>
              </a:endParaRPr>
            </a:p>
          </p:txBody>
        </p:sp>
        <p:sp>
          <p:nvSpPr>
            <p:cNvPr id="10249" name="Text Box 8"/>
            <p:cNvSpPr txBox="1">
              <a:spLocks noChangeArrowheads="1"/>
            </p:cNvSpPr>
            <p:nvPr/>
          </p:nvSpPr>
          <p:spPr bwMode="auto">
            <a:xfrm>
              <a:off x="2751138" y="1922463"/>
              <a:ext cx="1209675" cy="257175"/>
            </a:xfrm>
            <a:prstGeom prst="rect">
              <a:avLst/>
            </a:prstGeom>
            <a:noFill/>
            <a:ln w="12700">
              <a:noFill/>
              <a:miter lim="800000"/>
              <a:headEnd/>
              <a:tailEnd/>
            </a:ln>
          </p:spPr>
          <p:txBody>
            <a:bodyPr wrap="none">
              <a:spAutoFit/>
            </a:bodyPr>
            <a:lstStyle/>
            <a:p>
              <a:r>
                <a:rPr lang="en-US" altLang="ko-KR" sz="1200" b="0">
                  <a:solidFill>
                    <a:schemeClr val="bg2"/>
                  </a:solidFill>
                  <a:ea typeface="굴림" pitchFamily="50" charset="-127"/>
                </a:rPr>
                <a:t>communication</a:t>
              </a:r>
              <a:endParaRPr lang="en-US" altLang="ko-KR">
                <a:ea typeface="굴림" pitchFamily="50" charset="-127"/>
              </a:endParaRPr>
            </a:p>
          </p:txBody>
        </p:sp>
        <p:sp>
          <p:nvSpPr>
            <p:cNvPr id="10250" name="Rectangle 9"/>
            <p:cNvSpPr>
              <a:spLocks noChangeArrowheads="1"/>
            </p:cNvSpPr>
            <p:nvPr/>
          </p:nvSpPr>
          <p:spPr bwMode="auto">
            <a:xfrm>
              <a:off x="5145088" y="1541463"/>
              <a:ext cx="781050" cy="433387"/>
            </a:xfrm>
            <a:prstGeom prst="rect">
              <a:avLst/>
            </a:prstGeom>
            <a:solidFill>
              <a:schemeClr val="tx1"/>
            </a:solidFill>
            <a:ln w="12700">
              <a:solidFill>
                <a:schemeClr val="tx1"/>
              </a:solidFill>
              <a:miter lim="800000"/>
              <a:headEnd/>
              <a:tailEnd/>
            </a:ln>
          </p:spPr>
          <p:txBody>
            <a:bodyPr wrap="none" anchor="ctr"/>
            <a:lstStyle/>
            <a:p>
              <a:endParaRPr lang="ko-KR" altLang="en-US">
                <a:ea typeface="굴림" pitchFamily="50" charset="-127"/>
              </a:endParaRPr>
            </a:p>
          </p:txBody>
        </p:sp>
        <p:sp>
          <p:nvSpPr>
            <p:cNvPr id="10251" name="Text Box 10"/>
            <p:cNvSpPr txBox="1">
              <a:spLocks noChangeArrowheads="1"/>
            </p:cNvSpPr>
            <p:nvPr/>
          </p:nvSpPr>
          <p:spPr bwMode="auto">
            <a:xfrm>
              <a:off x="5254625" y="1541463"/>
              <a:ext cx="573088" cy="422275"/>
            </a:xfrm>
            <a:prstGeom prst="rect">
              <a:avLst/>
            </a:prstGeom>
            <a:noFill/>
            <a:ln w="12700">
              <a:noFill/>
              <a:miter lim="800000"/>
              <a:headEnd/>
              <a:tailEnd/>
            </a:ln>
          </p:spPr>
          <p:txBody>
            <a:bodyPr wrap="none">
              <a:spAutoFit/>
            </a:bodyPr>
            <a:lstStyle/>
            <a:p>
              <a:pPr algn="ctr"/>
              <a:r>
                <a:rPr lang="en-US" altLang="ko-KR" sz="1200" b="0">
                  <a:solidFill>
                    <a:schemeClr val="bg2"/>
                  </a:solidFill>
                  <a:ea typeface="굴림" pitchFamily="50" charset="-127"/>
                </a:rPr>
                <a:t>Quick</a:t>
              </a:r>
            </a:p>
            <a:p>
              <a:pPr algn="ctr"/>
              <a:r>
                <a:rPr lang="en-US" altLang="ko-KR" sz="1200" b="0">
                  <a:solidFill>
                    <a:schemeClr val="bg2"/>
                  </a:solidFill>
                  <a:ea typeface="굴림" pitchFamily="50" charset="-127"/>
                </a:rPr>
                <a:t>plan</a:t>
              </a:r>
            </a:p>
          </p:txBody>
        </p:sp>
        <p:sp>
          <p:nvSpPr>
            <p:cNvPr id="10252" name="Rectangle 11"/>
            <p:cNvSpPr>
              <a:spLocks noChangeArrowheads="1"/>
            </p:cNvSpPr>
            <p:nvPr/>
          </p:nvSpPr>
          <p:spPr bwMode="auto">
            <a:xfrm>
              <a:off x="5710238" y="2257425"/>
              <a:ext cx="868362" cy="500063"/>
            </a:xfrm>
            <a:prstGeom prst="rect">
              <a:avLst/>
            </a:prstGeom>
            <a:solidFill>
              <a:schemeClr val="tx1"/>
            </a:solidFill>
            <a:ln w="12700">
              <a:solidFill>
                <a:schemeClr val="tx1"/>
              </a:solidFill>
              <a:miter lim="800000"/>
              <a:headEnd/>
              <a:tailEnd/>
            </a:ln>
          </p:spPr>
          <p:txBody>
            <a:bodyPr wrap="none" anchor="ctr"/>
            <a:lstStyle/>
            <a:p>
              <a:endParaRPr lang="ko-KR" altLang="en-US">
                <a:ea typeface="굴림" pitchFamily="50" charset="-127"/>
              </a:endParaRPr>
            </a:p>
          </p:txBody>
        </p:sp>
        <p:sp>
          <p:nvSpPr>
            <p:cNvPr id="10253" name="Rectangle 12"/>
            <p:cNvSpPr>
              <a:spLocks noChangeArrowheads="1"/>
            </p:cNvSpPr>
            <p:nvPr/>
          </p:nvSpPr>
          <p:spPr bwMode="auto">
            <a:xfrm>
              <a:off x="6643688" y="2366963"/>
              <a:ext cx="65087" cy="292100"/>
            </a:xfrm>
            <a:prstGeom prst="rect">
              <a:avLst/>
            </a:prstGeom>
            <a:solidFill>
              <a:srgbClr val="96E3FE"/>
            </a:solidFill>
            <a:ln w="12700">
              <a:solidFill>
                <a:srgbClr val="96E3FE"/>
              </a:solidFill>
              <a:miter lim="800000"/>
              <a:headEnd/>
              <a:tailEnd/>
            </a:ln>
          </p:spPr>
          <p:txBody>
            <a:bodyPr wrap="none" anchor="ctr"/>
            <a:lstStyle/>
            <a:p>
              <a:endParaRPr lang="ko-KR" altLang="en-US">
                <a:ea typeface="굴림" pitchFamily="50" charset="-127"/>
              </a:endParaRPr>
            </a:p>
          </p:txBody>
        </p:sp>
        <p:sp>
          <p:nvSpPr>
            <p:cNvPr id="10254" name="Text Box 13"/>
            <p:cNvSpPr txBox="1">
              <a:spLocks noChangeArrowheads="1"/>
            </p:cNvSpPr>
            <p:nvPr/>
          </p:nvSpPr>
          <p:spPr bwMode="auto">
            <a:xfrm>
              <a:off x="5616575" y="2290763"/>
              <a:ext cx="1065213" cy="422275"/>
            </a:xfrm>
            <a:prstGeom prst="rect">
              <a:avLst/>
            </a:prstGeom>
            <a:noFill/>
            <a:ln w="12700">
              <a:noFill/>
              <a:miter lim="800000"/>
              <a:headEnd/>
              <a:tailEnd/>
            </a:ln>
          </p:spPr>
          <p:txBody>
            <a:bodyPr wrap="none">
              <a:spAutoFit/>
            </a:bodyPr>
            <a:lstStyle/>
            <a:p>
              <a:pPr algn="ctr"/>
              <a:r>
                <a:rPr lang="en-US" altLang="ko-KR" sz="1200" b="0">
                  <a:solidFill>
                    <a:schemeClr val="bg2"/>
                  </a:solidFill>
                  <a:ea typeface="굴림" pitchFamily="50" charset="-127"/>
                </a:rPr>
                <a:t>Modeling</a:t>
              </a:r>
            </a:p>
            <a:p>
              <a:pPr algn="ctr"/>
              <a:r>
                <a:rPr lang="en-US" altLang="ko-KR" sz="1200" b="0">
                  <a:solidFill>
                    <a:schemeClr val="bg2"/>
                  </a:solidFill>
                  <a:ea typeface="굴림" pitchFamily="50" charset="-127"/>
                </a:rPr>
                <a:t>Quick design</a:t>
              </a:r>
            </a:p>
          </p:txBody>
        </p:sp>
        <p:sp>
          <p:nvSpPr>
            <p:cNvPr id="10255" name="Rectangle 14"/>
            <p:cNvSpPr>
              <a:spLocks noChangeArrowheads="1"/>
            </p:cNvSpPr>
            <p:nvPr/>
          </p:nvSpPr>
          <p:spPr bwMode="auto">
            <a:xfrm>
              <a:off x="5384800" y="4016375"/>
              <a:ext cx="1008063" cy="619125"/>
            </a:xfrm>
            <a:prstGeom prst="rect">
              <a:avLst/>
            </a:prstGeom>
            <a:solidFill>
              <a:schemeClr val="tx1"/>
            </a:solidFill>
            <a:ln w="12700">
              <a:solidFill>
                <a:schemeClr val="tx1"/>
              </a:solidFill>
              <a:miter lim="800000"/>
              <a:headEnd/>
              <a:tailEnd/>
            </a:ln>
          </p:spPr>
          <p:txBody>
            <a:bodyPr wrap="none" anchor="ctr"/>
            <a:lstStyle/>
            <a:p>
              <a:endParaRPr lang="ko-KR" altLang="en-US">
                <a:ea typeface="굴림" pitchFamily="50" charset="-127"/>
              </a:endParaRPr>
            </a:p>
          </p:txBody>
        </p:sp>
        <p:sp>
          <p:nvSpPr>
            <p:cNvPr id="10256" name="Text Box 15"/>
            <p:cNvSpPr txBox="1">
              <a:spLocks noChangeArrowheads="1"/>
            </p:cNvSpPr>
            <p:nvPr/>
          </p:nvSpPr>
          <p:spPr bwMode="auto">
            <a:xfrm>
              <a:off x="5359400" y="4114800"/>
              <a:ext cx="1039813" cy="422275"/>
            </a:xfrm>
            <a:prstGeom prst="rect">
              <a:avLst/>
            </a:prstGeom>
            <a:noFill/>
            <a:ln w="12700">
              <a:noFill/>
              <a:miter lim="800000"/>
              <a:headEnd/>
              <a:tailEnd/>
            </a:ln>
          </p:spPr>
          <p:txBody>
            <a:bodyPr wrap="none">
              <a:spAutoFit/>
            </a:bodyPr>
            <a:lstStyle/>
            <a:p>
              <a:pPr algn="ctr"/>
              <a:r>
                <a:rPr lang="en-US" altLang="ko-KR" sz="1200" b="0">
                  <a:solidFill>
                    <a:schemeClr val="bg2"/>
                  </a:solidFill>
                  <a:ea typeface="굴림" pitchFamily="50" charset="-127"/>
                </a:rPr>
                <a:t>Construction</a:t>
              </a:r>
            </a:p>
            <a:p>
              <a:pPr algn="ctr"/>
              <a:r>
                <a:rPr lang="en-US" altLang="ko-KR" sz="1200" b="0">
                  <a:solidFill>
                    <a:schemeClr val="bg2"/>
                  </a:solidFill>
                  <a:ea typeface="굴림" pitchFamily="50" charset="-127"/>
                </a:rPr>
                <a:t>of prototype</a:t>
              </a:r>
            </a:p>
          </p:txBody>
        </p:sp>
        <p:sp>
          <p:nvSpPr>
            <p:cNvPr id="10257" name="Rectangle 16"/>
            <p:cNvSpPr>
              <a:spLocks noChangeArrowheads="1"/>
            </p:cNvSpPr>
            <p:nvPr/>
          </p:nvSpPr>
          <p:spPr bwMode="auto">
            <a:xfrm>
              <a:off x="2703513" y="3767138"/>
              <a:ext cx="1019175" cy="639762"/>
            </a:xfrm>
            <a:prstGeom prst="rect">
              <a:avLst/>
            </a:prstGeom>
            <a:solidFill>
              <a:schemeClr val="tx1"/>
            </a:solidFill>
            <a:ln w="12700">
              <a:solidFill>
                <a:schemeClr val="tx1"/>
              </a:solidFill>
              <a:miter lim="800000"/>
              <a:headEnd/>
              <a:tailEnd/>
            </a:ln>
          </p:spPr>
          <p:txBody>
            <a:bodyPr wrap="none" anchor="ctr"/>
            <a:lstStyle/>
            <a:p>
              <a:endParaRPr lang="ko-KR" altLang="en-US">
                <a:ea typeface="굴림" pitchFamily="50" charset="-127"/>
              </a:endParaRPr>
            </a:p>
          </p:txBody>
        </p:sp>
        <p:sp>
          <p:nvSpPr>
            <p:cNvPr id="10258" name="Text Box 17"/>
            <p:cNvSpPr txBox="1">
              <a:spLocks noChangeArrowheads="1"/>
            </p:cNvSpPr>
            <p:nvPr/>
          </p:nvSpPr>
          <p:spPr bwMode="auto">
            <a:xfrm>
              <a:off x="2716213" y="3810000"/>
              <a:ext cx="996950" cy="587375"/>
            </a:xfrm>
            <a:prstGeom prst="rect">
              <a:avLst/>
            </a:prstGeom>
            <a:noFill/>
            <a:ln w="12700">
              <a:noFill/>
              <a:miter lim="800000"/>
              <a:headEnd/>
              <a:tailEnd/>
            </a:ln>
          </p:spPr>
          <p:txBody>
            <a:bodyPr wrap="none">
              <a:spAutoFit/>
            </a:bodyPr>
            <a:lstStyle/>
            <a:p>
              <a:pPr algn="ctr"/>
              <a:r>
                <a:rPr lang="en-US" altLang="ko-KR" sz="1200" b="0">
                  <a:solidFill>
                    <a:schemeClr val="bg2"/>
                  </a:solidFill>
                  <a:ea typeface="굴림" pitchFamily="50" charset="-127"/>
                </a:rPr>
                <a:t>Deployment</a:t>
              </a:r>
            </a:p>
            <a:p>
              <a:pPr algn="ctr"/>
              <a:r>
                <a:rPr lang="en-US" altLang="ko-KR" sz="1200" b="0">
                  <a:solidFill>
                    <a:schemeClr val="bg2"/>
                  </a:solidFill>
                  <a:ea typeface="굴림" pitchFamily="50" charset="-127"/>
                </a:rPr>
                <a:t>delivery &amp;</a:t>
              </a:r>
            </a:p>
            <a:p>
              <a:pPr algn="ctr"/>
              <a:r>
                <a:rPr lang="en-US" altLang="ko-KR" sz="1200" b="0">
                  <a:solidFill>
                    <a:schemeClr val="bg2"/>
                  </a:solidFill>
                  <a:ea typeface="굴림" pitchFamily="50" charset="-127"/>
                </a:rPr>
                <a:t>feedback</a:t>
              </a:r>
            </a:p>
          </p:txBody>
        </p:sp>
      </p:grpSp>
      <p:sp>
        <p:nvSpPr>
          <p:cNvPr id="20" name="Rectangle 3"/>
          <p:cNvSpPr>
            <a:spLocks noGrp="1" noRot="1" noChangeArrowheads="1"/>
          </p:cNvSpPr>
          <p:nvPr>
            <p:ph idx="1"/>
          </p:nvPr>
        </p:nvSpPr>
        <p:spPr>
          <a:xfrm>
            <a:off x="5208588" y="1139825"/>
            <a:ext cx="3736975" cy="3998913"/>
          </a:xfrm>
        </p:spPr>
        <p:txBody>
          <a:bodyPr lIns="90487" tIns="44450" rIns="90487" bIns="44450"/>
          <a:lstStyle/>
          <a:p>
            <a:pPr marL="285750" indent="-285750" eaLnBrk="1" hangingPunct="1">
              <a:defRPr/>
            </a:pPr>
            <a:r>
              <a:rPr lang="en-US" altLang="ko-KR" dirty="0">
                <a:latin typeface="Arial" pitchFamily="34" charset="0"/>
                <a:ea typeface="굴림" pitchFamily="50" charset="-127"/>
                <a:cs typeface="Arial" pitchFamily="34" charset="0"/>
              </a:rPr>
              <a:t>Some problems in prototyping paradigm</a:t>
            </a:r>
          </a:p>
          <a:p>
            <a:pPr marL="685800" lvl="1" eaLnBrk="1" hangingPunct="1">
              <a:defRPr/>
            </a:pPr>
            <a:r>
              <a:rPr lang="en-US" altLang="ko-KR" dirty="0">
                <a:latin typeface="Arial" pitchFamily="34" charset="0"/>
                <a:ea typeface="굴림" pitchFamily="50" charset="-127"/>
                <a:cs typeface="Arial" pitchFamily="34" charset="0"/>
              </a:rPr>
              <a:t>SW engineers try to modify the prototype to use as a working version</a:t>
            </a:r>
            <a:endParaRPr lang="en-US" altLang="ko-KR" dirty="0">
              <a:solidFill>
                <a:srgbClr val="FF0000"/>
              </a:solidFill>
              <a:latin typeface="Arial" pitchFamily="34" charset="0"/>
              <a:ea typeface="굴림" pitchFamily="50" charset="-127"/>
              <a:cs typeface="Arial" pitchFamily="34" charset="0"/>
            </a:endParaRPr>
          </a:p>
          <a:p>
            <a:pPr marL="685800" lvl="1" eaLnBrk="1" hangingPunct="1">
              <a:defRPr/>
            </a:pPr>
            <a:r>
              <a:rPr lang="en-US" altLang="ko-KR" dirty="0">
                <a:latin typeface="Arial" pitchFamily="34" charset="0"/>
                <a:ea typeface="굴림" pitchFamily="50" charset="-127"/>
                <a:cs typeface="Arial" pitchFamily="34" charset="0"/>
              </a:rPr>
              <a:t>Once the customer see the working prototype, he/she expects to get working product soon</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1557" name="Rectangle 5"/>
          <p:cNvSpPr>
            <a:spLocks noGrp="1" noRot="1" noChangeArrowheads="1"/>
          </p:cNvSpPr>
          <p:nvPr>
            <p:ph type="title"/>
          </p:nvPr>
        </p:nvSpPr>
        <p:spPr>
          <a:xfrm>
            <a:off x="1023938" y="150813"/>
            <a:ext cx="7251700" cy="600075"/>
          </a:xfrm>
        </p:spPr>
        <p:txBody>
          <a:bodyPr wrap="none" lIns="63500" tIns="25400" rIns="63500" bIns="25400" anchor="t">
            <a:spAutoFit/>
          </a:bodyPr>
          <a:lstStyle/>
          <a:p>
            <a:pPr eaLnBrk="1" hangingPunct="1">
              <a:defRPr/>
            </a:pPr>
            <a:r>
              <a:rPr lang="en-US" altLang="ko-KR" dirty="0">
                <a:latin typeface="Arial" pitchFamily="34" charset="0"/>
                <a:ea typeface="굴림" pitchFamily="50" charset="-127"/>
                <a:cs typeface="Arial" pitchFamily="34" charset="0"/>
              </a:rPr>
              <a:t>Evolutionary Models: The Spiral</a:t>
            </a:r>
          </a:p>
        </p:txBody>
      </p:sp>
      <p:sp>
        <p:nvSpPr>
          <p:cNvPr id="11268" name="슬라이드 번호 개체 틀 4"/>
          <p:cNvSpPr>
            <a:spLocks noGrp="1"/>
          </p:cNvSpPr>
          <p:nvPr>
            <p:ph type="sldNum" sz="quarter" idx="11"/>
          </p:nvPr>
        </p:nvSpPr>
        <p:spPr bwMode="auto">
          <a:xfrm>
            <a:off x="8239125" y="5554663"/>
            <a:ext cx="631825" cy="4222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defPPr>
              <a:defRPr lang="en-US"/>
            </a:defPPr>
            <a:lvl1pPr algn="r" rtl="0" eaLnBrk="1" fontAlgn="base" hangingPunct="1">
              <a:lnSpc>
                <a:spcPct val="100000"/>
              </a:lnSpc>
              <a:spcBef>
                <a:spcPct val="0"/>
              </a:spcBef>
              <a:spcAft>
                <a:spcPct val="0"/>
              </a:spcAft>
              <a:defRPr sz="1200" b="0" kern="1200">
                <a:solidFill>
                  <a:schemeClr val="bg1"/>
                </a:solidFill>
                <a:latin typeface="Arial" charset="0"/>
                <a:ea typeface="굴림" charset="-127"/>
                <a:cs typeface="+mn-cs"/>
              </a:defRPr>
            </a:lvl1pPr>
            <a:lvl2pPr marL="4572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9144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3716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82880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2286000" algn="l" defTabSz="914400" rtl="0" eaLnBrk="1" latinLnBrk="1" hangingPunct="1">
              <a:defRPr b="1" kern="1200">
                <a:solidFill>
                  <a:schemeClr val="tx1"/>
                </a:solidFill>
                <a:latin typeface="Helvetica" pitchFamily="34" charset="0"/>
                <a:ea typeface="+mn-ea"/>
                <a:cs typeface="+mn-cs"/>
              </a:defRPr>
            </a:lvl6pPr>
            <a:lvl7pPr marL="2743200" algn="l" defTabSz="914400" rtl="0" eaLnBrk="1" latinLnBrk="1" hangingPunct="1">
              <a:defRPr b="1" kern="1200">
                <a:solidFill>
                  <a:schemeClr val="tx1"/>
                </a:solidFill>
                <a:latin typeface="Helvetica" pitchFamily="34" charset="0"/>
                <a:ea typeface="+mn-ea"/>
                <a:cs typeface="+mn-cs"/>
              </a:defRPr>
            </a:lvl7pPr>
            <a:lvl8pPr marL="3200400" algn="l" defTabSz="914400" rtl="0" eaLnBrk="1" latinLnBrk="1" hangingPunct="1">
              <a:defRPr b="1" kern="1200">
                <a:solidFill>
                  <a:schemeClr val="tx1"/>
                </a:solidFill>
                <a:latin typeface="Helvetica" pitchFamily="34" charset="0"/>
                <a:ea typeface="+mn-ea"/>
                <a:cs typeface="+mn-cs"/>
              </a:defRPr>
            </a:lvl8pPr>
            <a:lvl9pPr marL="3657600" algn="l" defTabSz="914400" rtl="0" eaLnBrk="1" latinLnBrk="1" hangingPunct="1">
              <a:defRPr b="1" kern="1200">
                <a:solidFill>
                  <a:schemeClr val="tx1"/>
                </a:solidFill>
                <a:latin typeface="Helvetica" pitchFamily="34" charset="0"/>
                <a:ea typeface="+mn-ea"/>
                <a:cs typeface="+mn-cs"/>
              </a:defRPr>
            </a:lvl9pPr>
          </a:lstStyle>
          <a:p>
            <a:pPr>
              <a:defRPr/>
            </a:pPr>
            <a:fld id="{645BE8B6-3BB3-4B3F-AFDB-D261F21CFBE8}" type="slidenum">
              <a:rPr lang="ko-KR" altLang="en-US" smtClean="0"/>
              <a:pPr>
                <a:defRPr/>
              </a:pPr>
              <a:t>9</a:t>
            </a:fld>
            <a:endParaRPr lang="en-US" altLang="ko-KR">
              <a:latin typeface="Arial" pitchFamily="34" charset="0"/>
              <a:ea typeface="굴림" pitchFamily="50" charset="-127"/>
            </a:endParaRPr>
          </a:p>
        </p:txBody>
      </p:sp>
      <p:pic>
        <p:nvPicPr>
          <p:cNvPr id="11269" name="Picture 7"/>
          <p:cNvPicPr>
            <a:picLocks noChangeAspect="1" noChangeArrowheads="1"/>
          </p:cNvPicPr>
          <p:nvPr/>
        </p:nvPicPr>
        <p:blipFill>
          <a:blip r:embed="rId2"/>
          <a:srcRect/>
          <a:stretch>
            <a:fillRect/>
          </a:stretch>
        </p:blipFill>
        <p:spPr bwMode="auto">
          <a:xfrm>
            <a:off x="1743075" y="1138238"/>
            <a:ext cx="5651500" cy="3822700"/>
          </a:xfrm>
          <a:prstGeom prst="rect">
            <a:avLst/>
          </a:prstGeom>
          <a:solidFill>
            <a:srgbClr val="96E3FE"/>
          </a:solidFill>
          <a:ln w="12700">
            <a:noFill/>
            <a:miter lim="800000"/>
            <a:headEnd/>
            <a:tailEnd/>
          </a:ln>
        </p:spPr>
      </p:pic>
    </p:spTree>
  </p:cSld>
  <p:clrMapOvr>
    <a:masterClrMapping/>
  </p:clrMapOvr>
  <p:transition/>
</p:sld>
</file>

<file path=ppt/theme/theme1.xml><?xml version="1.0" encoding="utf-8"?>
<a:theme xmlns:a="http://schemas.openxmlformats.org/drawingml/2006/main" name="1_cs550">
  <a:themeElements>
    <a:clrScheme name="cs550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cs550">
      <a:majorFont>
        <a:latin typeface="Palatino"/>
        <a:ea typeface=""/>
        <a:cs typeface=""/>
      </a:majorFont>
      <a:minorFont>
        <a:latin typeface="Palatin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lnDef>
  </a:objectDefaults>
  <a:extraClrSchemeLst>
    <a:extraClrScheme>
      <a:clrScheme name="cs550 1">
        <a:dk1>
          <a:srgbClr val="5C1F00"/>
        </a:dk1>
        <a:lt1>
          <a:srgbClr val="FFFFFF"/>
        </a:lt1>
        <a:dk2>
          <a:srgbClr val="8C0000"/>
        </a:dk2>
        <a:lt2>
          <a:srgbClr val="DFD293"/>
        </a:lt2>
        <a:accent1>
          <a:srgbClr val="D80000"/>
        </a:accent1>
        <a:accent2>
          <a:srgbClr val="BE7960"/>
        </a:accent2>
        <a:accent3>
          <a:srgbClr val="C5AAAA"/>
        </a:accent3>
        <a:accent4>
          <a:srgbClr val="DADADA"/>
        </a:accent4>
        <a:accent5>
          <a:srgbClr val="E9AA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s550 2">
        <a:dk1>
          <a:srgbClr val="5E4444"/>
        </a:dk1>
        <a:lt1>
          <a:srgbClr val="F7F3F3"/>
        </a:lt1>
        <a:dk2>
          <a:srgbClr val="8A6362"/>
        </a:dk2>
        <a:lt2>
          <a:srgbClr val="D8C1BA"/>
        </a:lt2>
        <a:accent1>
          <a:srgbClr val="362626"/>
        </a:accent1>
        <a:accent2>
          <a:srgbClr val="C16059"/>
        </a:accent2>
        <a:accent3>
          <a:srgbClr val="C4B7B7"/>
        </a:accent3>
        <a:accent4>
          <a:srgbClr val="D3D0D0"/>
        </a:accent4>
        <a:accent5>
          <a:srgbClr val="AEACAC"/>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cs550 3">
        <a:dk1>
          <a:srgbClr val="7F6737"/>
        </a:dk1>
        <a:lt1>
          <a:srgbClr val="FFFFFF"/>
        </a:lt1>
        <a:dk2>
          <a:srgbClr val="BFA673"/>
        </a:dk2>
        <a:lt2>
          <a:srgbClr val="E6E3AA"/>
        </a:lt2>
        <a:accent1>
          <a:srgbClr val="49411F"/>
        </a:accent1>
        <a:accent2>
          <a:srgbClr val="808000"/>
        </a:accent2>
        <a:accent3>
          <a:srgbClr val="DCD0BC"/>
        </a:accent3>
        <a:accent4>
          <a:srgbClr val="DADADA"/>
        </a:accent4>
        <a:accent5>
          <a:srgbClr val="B1B0AB"/>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cs550 4">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cs550 5">
        <a:dk1>
          <a:srgbClr val="2A5400"/>
        </a:dk1>
        <a:lt1>
          <a:srgbClr val="FFFFFF"/>
        </a:lt1>
        <a:dk2>
          <a:srgbClr val="4A9400"/>
        </a:dk2>
        <a:lt2>
          <a:srgbClr val="BAE8BA"/>
        </a:lt2>
        <a:accent1>
          <a:srgbClr val="003300"/>
        </a:accent1>
        <a:accent2>
          <a:srgbClr val="33CC33"/>
        </a:accent2>
        <a:accent3>
          <a:srgbClr val="B1C8AA"/>
        </a:accent3>
        <a:accent4>
          <a:srgbClr val="DADADA"/>
        </a:accent4>
        <a:accent5>
          <a:srgbClr val="AAADAA"/>
        </a:accent5>
        <a:accent6>
          <a:srgbClr val="2DB92D"/>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cs550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cs550 7">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cs550 8">
        <a:dk1>
          <a:srgbClr val="3E3E5C"/>
        </a:dk1>
        <a:lt1>
          <a:srgbClr val="FFFFFF"/>
        </a:lt1>
        <a:dk2>
          <a:srgbClr val="666699"/>
        </a:dk2>
        <a:lt2>
          <a:srgbClr val="DFDFE9"/>
        </a:lt2>
        <a:accent1>
          <a:srgbClr val="2E2E46"/>
        </a:accent1>
        <a:accent2>
          <a:srgbClr val="679ACD"/>
        </a:accent2>
        <a:accent3>
          <a:srgbClr val="B8B8CA"/>
        </a:accent3>
        <a:accent4>
          <a:srgbClr val="DADADA"/>
        </a:accent4>
        <a:accent5>
          <a:srgbClr val="ADADB0"/>
        </a:accent5>
        <a:accent6>
          <a:srgbClr val="5D8BBA"/>
        </a:accent6>
        <a:hlink>
          <a:srgbClr val="99CCFF"/>
        </a:hlink>
        <a:folHlink>
          <a:srgbClr val="CC99FF"/>
        </a:folHlink>
      </a:clrScheme>
      <a:clrMap bg1="dk2" tx1="lt1" bg2="dk1" tx2="lt2" accent1="accent1" accent2="accent2" accent3="accent3" accent4="accent4" accent5="accent5" accent6="accent6" hlink="hlink" folHlink="folHlink"/>
    </a:extraClrScheme>
    <a:extraClrScheme>
      <a:clrScheme name="cs550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cs550">
  <a:themeElements>
    <a:clrScheme name="cs550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cs550">
      <a:majorFont>
        <a:latin typeface="Palatino"/>
        <a:ea typeface=""/>
        <a:cs typeface=""/>
      </a:majorFont>
      <a:minorFont>
        <a:latin typeface="Palatin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lnDef>
  </a:objectDefaults>
  <a:extraClrSchemeLst>
    <a:extraClrScheme>
      <a:clrScheme name="cs550 1">
        <a:dk1>
          <a:srgbClr val="5C1F00"/>
        </a:dk1>
        <a:lt1>
          <a:srgbClr val="FFFFFF"/>
        </a:lt1>
        <a:dk2>
          <a:srgbClr val="8C0000"/>
        </a:dk2>
        <a:lt2>
          <a:srgbClr val="DFD293"/>
        </a:lt2>
        <a:accent1>
          <a:srgbClr val="D80000"/>
        </a:accent1>
        <a:accent2>
          <a:srgbClr val="BE7960"/>
        </a:accent2>
        <a:accent3>
          <a:srgbClr val="C5AAAA"/>
        </a:accent3>
        <a:accent4>
          <a:srgbClr val="DADADA"/>
        </a:accent4>
        <a:accent5>
          <a:srgbClr val="E9AA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s550 2">
        <a:dk1>
          <a:srgbClr val="5E4444"/>
        </a:dk1>
        <a:lt1>
          <a:srgbClr val="F7F3F3"/>
        </a:lt1>
        <a:dk2>
          <a:srgbClr val="8A6362"/>
        </a:dk2>
        <a:lt2>
          <a:srgbClr val="D8C1BA"/>
        </a:lt2>
        <a:accent1>
          <a:srgbClr val="362626"/>
        </a:accent1>
        <a:accent2>
          <a:srgbClr val="C16059"/>
        </a:accent2>
        <a:accent3>
          <a:srgbClr val="C4B7B7"/>
        </a:accent3>
        <a:accent4>
          <a:srgbClr val="D3D0D0"/>
        </a:accent4>
        <a:accent5>
          <a:srgbClr val="AEACAC"/>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cs550 3">
        <a:dk1>
          <a:srgbClr val="7F6737"/>
        </a:dk1>
        <a:lt1>
          <a:srgbClr val="FFFFFF"/>
        </a:lt1>
        <a:dk2>
          <a:srgbClr val="BFA673"/>
        </a:dk2>
        <a:lt2>
          <a:srgbClr val="E6E3AA"/>
        </a:lt2>
        <a:accent1>
          <a:srgbClr val="49411F"/>
        </a:accent1>
        <a:accent2>
          <a:srgbClr val="808000"/>
        </a:accent2>
        <a:accent3>
          <a:srgbClr val="DCD0BC"/>
        </a:accent3>
        <a:accent4>
          <a:srgbClr val="DADADA"/>
        </a:accent4>
        <a:accent5>
          <a:srgbClr val="B1B0AB"/>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cs550 4">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cs550 5">
        <a:dk1>
          <a:srgbClr val="2A5400"/>
        </a:dk1>
        <a:lt1>
          <a:srgbClr val="FFFFFF"/>
        </a:lt1>
        <a:dk2>
          <a:srgbClr val="4A9400"/>
        </a:dk2>
        <a:lt2>
          <a:srgbClr val="BAE8BA"/>
        </a:lt2>
        <a:accent1>
          <a:srgbClr val="003300"/>
        </a:accent1>
        <a:accent2>
          <a:srgbClr val="33CC33"/>
        </a:accent2>
        <a:accent3>
          <a:srgbClr val="B1C8AA"/>
        </a:accent3>
        <a:accent4>
          <a:srgbClr val="DADADA"/>
        </a:accent4>
        <a:accent5>
          <a:srgbClr val="AAADAA"/>
        </a:accent5>
        <a:accent6>
          <a:srgbClr val="2DB92D"/>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cs550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cs550 7">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cs550 8">
        <a:dk1>
          <a:srgbClr val="3E3E5C"/>
        </a:dk1>
        <a:lt1>
          <a:srgbClr val="FFFFFF"/>
        </a:lt1>
        <a:dk2>
          <a:srgbClr val="666699"/>
        </a:dk2>
        <a:lt2>
          <a:srgbClr val="DFDFE9"/>
        </a:lt2>
        <a:accent1>
          <a:srgbClr val="2E2E46"/>
        </a:accent1>
        <a:accent2>
          <a:srgbClr val="679ACD"/>
        </a:accent2>
        <a:accent3>
          <a:srgbClr val="B8B8CA"/>
        </a:accent3>
        <a:accent4>
          <a:srgbClr val="DADADA"/>
        </a:accent4>
        <a:accent5>
          <a:srgbClr val="ADADB0"/>
        </a:accent5>
        <a:accent6>
          <a:srgbClr val="5D8BBA"/>
        </a:accent6>
        <a:hlink>
          <a:srgbClr val="99CCFF"/>
        </a:hlink>
        <a:folHlink>
          <a:srgbClr val="CC99FF"/>
        </a:folHlink>
      </a:clrScheme>
      <a:clrMap bg1="dk2" tx1="lt1" bg2="dk1" tx2="lt2" accent1="accent1" accent2="accent2" accent3="accent3" accent4="accent4" accent5="accent5" accent6="accent6" hlink="hlink" folHlink="folHlink"/>
    </a:extraClrScheme>
    <a:extraClrScheme>
      <a:clrScheme name="cs550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cs550">
  <a:themeElements>
    <a:clrScheme name="cs550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cs550">
      <a:majorFont>
        <a:latin typeface="Palatino"/>
        <a:ea typeface=""/>
        <a:cs typeface=""/>
      </a:majorFont>
      <a:minorFont>
        <a:latin typeface="Palatin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lnDef>
  </a:objectDefaults>
  <a:extraClrSchemeLst>
    <a:extraClrScheme>
      <a:clrScheme name="cs550 1">
        <a:dk1>
          <a:srgbClr val="5C1F00"/>
        </a:dk1>
        <a:lt1>
          <a:srgbClr val="FFFFFF"/>
        </a:lt1>
        <a:dk2>
          <a:srgbClr val="8C0000"/>
        </a:dk2>
        <a:lt2>
          <a:srgbClr val="DFD293"/>
        </a:lt2>
        <a:accent1>
          <a:srgbClr val="D80000"/>
        </a:accent1>
        <a:accent2>
          <a:srgbClr val="BE7960"/>
        </a:accent2>
        <a:accent3>
          <a:srgbClr val="C5AAAA"/>
        </a:accent3>
        <a:accent4>
          <a:srgbClr val="DADADA"/>
        </a:accent4>
        <a:accent5>
          <a:srgbClr val="E9AA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s550 2">
        <a:dk1>
          <a:srgbClr val="5E4444"/>
        </a:dk1>
        <a:lt1>
          <a:srgbClr val="F7F3F3"/>
        </a:lt1>
        <a:dk2>
          <a:srgbClr val="8A6362"/>
        </a:dk2>
        <a:lt2>
          <a:srgbClr val="D8C1BA"/>
        </a:lt2>
        <a:accent1>
          <a:srgbClr val="362626"/>
        </a:accent1>
        <a:accent2>
          <a:srgbClr val="C16059"/>
        </a:accent2>
        <a:accent3>
          <a:srgbClr val="C4B7B7"/>
        </a:accent3>
        <a:accent4>
          <a:srgbClr val="D3D0D0"/>
        </a:accent4>
        <a:accent5>
          <a:srgbClr val="AEACAC"/>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cs550 3">
        <a:dk1>
          <a:srgbClr val="7F6737"/>
        </a:dk1>
        <a:lt1>
          <a:srgbClr val="FFFFFF"/>
        </a:lt1>
        <a:dk2>
          <a:srgbClr val="BFA673"/>
        </a:dk2>
        <a:lt2>
          <a:srgbClr val="E6E3AA"/>
        </a:lt2>
        <a:accent1>
          <a:srgbClr val="49411F"/>
        </a:accent1>
        <a:accent2>
          <a:srgbClr val="808000"/>
        </a:accent2>
        <a:accent3>
          <a:srgbClr val="DCD0BC"/>
        </a:accent3>
        <a:accent4>
          <a:srgbClr val="DADADA"/>
        </a:accent4>
        <a:accent5>
          <a:srgbClr val="B1B0AB"/>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cs550 4">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cs550 5">
        <a:dk1>
          <a:srgbClr val="2A5400"/>
        </a:dk1>
        <a:lt1>
          <a:srgbClr val="FFFFFF"/>
        </a:lt1>
        <a:dk2>
          <a:srgbClr val="4A9400"/>
        </a:dk2>
        <a:lt2>
          <a:srgbClr val="BAE8BA"/>
        </a:lt2>
        <a:accent1>
          <a:srgbClr val="003300"/>
        </a:accent1>
        <a:accent2>
          <a:srgbClr val="33CC33"/>
        </a:accent2>
        <a:accent3>
          <a:srgbClr val="B1C8AA"/>
        </a:accent3>
        <a:accent4>
          <a:srgbClr val="DADADA"/>
        </a:accent4>
        <a:accent5>
          <a:srgbClr val="AAADAA"/>
        </a:accent5>
        <a:accent6>
          <a:srgbClr val="2DB92D"/>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cs550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cs550 7">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cs550 8">
        <a:dk1>
          <a:srgbClr val="3E3E5C"/>
        </a:dk1>
        <a:lt1>
          <a:srgbClr val="FFFFFF"/>
        </a:lt1>
        <a:dk2>
          <a:srgbClr val="666699"/>
        </a:dk2>
        <a:lt2>
          <a:srgbClr val="DFDFE9"/>
        </a:lt2>
        <a:accent1>
          <a:srgbClr val="2E2E46"/>
        </a:accent1>
        <a:accent2>
          <a:srgbClr val="679ACD"/>
        </a:accent2>
        <a:accent3>
          <a:srgbClr val="B8B8CA"/>
        </a:accent3>
        <a:accent4>
          <a:srgbClr val="DADADA"/>
        </a:accent4>
        <a:accent5>
          <a:srgbClr val="ADADB0"/>
        </a:accent5>
        <a:accent6>
          <a:srgbClr val="5D8BBA"/>
        </a:accent6>
        <a:hlink>
          <a:srgbClr val="99CCFF"/>
        </a:hlink>
        <a:folHlink>
          <a:srgbClr val="CC99FF"/>
        </a:folHlink>
      </a:clrScheme>
      <a:clrMap bg1="dk2" tx1="lt1" bg2="dk1" tx2="lt2" accent1="accent1" accent2="accent2" accent3="accent3" accent4="accent4" accent5="accent5" accent6="accent6" hlink="hlink" folHlink="folHlink"/>
    </a:extraClrScheme>
    <a:extraClrScheme>
      <a:clrScheme name="cs550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cs550">
  <a:themeElements>
    <a:clrScheme name="cs550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cs550">
      <a:majorFont>
        <a:latin typeface="Palatino"/>
        <a:ea typeface=""/>
        <a:cs typeface=""/>
      </a:majorFont>
      <a:minorFont>
        <a:latin typeface="Palatin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lnDef>
  </a:objectDefaults>
  <a:extraClrSchemeLst>
    <a:extraClrScheme>
      <a:clrScheme name="cs550 1">
        <a:dk1>
          <a:srgbClr val="5C1F00"/>
        </a:dk1>
        <a:lt1>
          <a:srgbClr val="FFFFFF"/>
        </a:lt1>
        <a:dk2>
          <a:srgbClr val="8C0000"/>
        </a:dk2>
        <a:lt2>
          <a:srgbClr val="DFD293"/>
        </a:lt2>
        <a:accent1>
          <a:srgbClr val="D80000"/>
        </a:accent1>
        <a:accent2>
          <a:srgbClr val="BE7960"/>
        </a:accent2>
        <a:accent3>
          <a:srgbClr val="C5AAAA"/>
        </a:accent3>
        <a:accent4>
          <a:srgbClr val="DADADA"/>
        </a:accent4>
        <a:accent5>
          <a:srgbClr val="E9AA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s550 2">
        <a:dk1>
          <a:srgbClr val="5E4444"/>
        </a:dk1>
        <a:lt1>
          <a:srgbClr val="F7F3F3"/>
        </a:lt1>
        <a:dk2>
          <a:srgbClr val="8A6362"/>
        </a:dk2>
        <a:lt2>
          <a:srgbClr val="D8C1BA"/>
        </a:lt2>
        <a:accent1>
          <a:srgbClr val="362626"/>
        </a:accent1>
        <a:accent2>
          <a:srgbClr val="C16059"/>
        </a:accent2>
        <a:accent3>
          <a:srgbClr val="C4B7B7"/>
        </a:accent3>
        <a:accent4>
          <a:srgbClr val="D3D0D0"/>
        </a:accent4>
        <a:accent5>
          <a:srgbClr val="AEACAC"/>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cs550 3">
        <a:dk1>
          <a:srgbClr val="7F6737"/>
        </a:dk1>
        <a:lt1>
          <a:srgbClr val="FFFFFF"/>
        </a:lt1>
        <a:dk2>
          <a:srgbClr val="BFA673"/>
        </a:dk2>
        <a:lt2>
          <a:srgbClr val="E6E3AA"/>
        </a:lt2>
        <a:accent1>
          <a:srgbClr val="49411F"/>
        </a:accent1>
        <a:accent2>
          <a:srgbClr val="808000"/>
        </a:accent2>
        <a:accent3>
          <a:srgbClr val="DCD0BC"/>
        </a:accent3>
        <a:accent4>
          <a:srgbClr val="DADADA"/>
        </a:accent4>
        <a:accent5>
          <a:srgbClr val="B1B0AB"/>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cs550 4">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cs550 5">
        <a:dk1>
          <a:srgbClr val="2A5400"/>
        </a:dk1>
        <a:lt1>
          <a:srgbClr val="FFFFFF"/>
        </a:lt1>
        <a:dk2>
          <a:srgbClr val="4A9400"/>
        </a:dk2>
        <a:lt2>
          <a:srgbClr val="BAE8BA"/>
        </a:lt2>
        <a:accent1>
          <a:srgbClr val="003300"/>
        </a:accent1>
        <a:accent2>
          <a:srgbClr val="33CC33"/>
        </a:accent2>
        <a:accent3>
          <a:srgbClr val="B1C8AA"/>
        </a:accent3>
        <a:accent4>
          <a:srgbClr val="DADADA"/>
        </a:accent4>
        <a:accent5>
          <a:srgbClr val="AAADAA"/>
        </a:accent5>
        <a:accent6>
          <a:srgbClr val="2DB92D"/>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cs550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cs550 7">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cs550 8">
        <a:dk1>
          <a:srgbClr val="3E3E5C"/>
        </a:dk1>
        <a:lt1>
          <a:srgbClr val="FFFFFF"/>
        </a:lt1>
        <a:dk2>
          <a:srgbClr val="666699"/>
        </a:dk2>
        <a:lt2>
          <a:srgbClr val="DFDFE9"/>
        </a:lt2>
        <a:accent1>
          <a:srgbClr val="2E2E46"/>
        </a:accent1>
        <a:accent2>
          <a:srgbClr val="679ACD"/>
        </a:accent2>
        <a:accent3>
          <a:srgbClr val="B8B8CA"/>
        </a:accent3>
        <a:accent4>
          <a:srgbClr val="DADADA"/>
        </a:accent4>
        <a:accent5>
          <a:srgbClr val="ADADB0"/>
        </a:accent5>
        <a:accent6>
          <a:srgbClr val="5D8BBA"/>
        </a:accent6>
        <a:hlink>
          <a:srgbClr val="99CCFF"/>
        </a:hlink>
        <a:folHlink>
          <a:srgbClr val="CC99FF"/>
        </a:folHlink>
      </a:clrScheme>
      <a:clrMap bg1="dk2" tx1="lt1" bg2="dk1" tx2="lt2" accent1="accent1" accent2="accent2" accent3="accent3" accent4="accent4" accent5="accent5" accent6="accent6" hlink="hlink" folHlink="folHlink"/>
    </a:extraClrScheme>
    <a:extraClrScheme>
      <a:clrScheme name="cs550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테마">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테마">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797</TotalTime>
  <Words>2311</Words>
  <Application>Microsoft Office PowerPoint</Application>
  <PresentationFormat>사용자 지정</PresentationFormat>
  <Paragraphs>1021</Paragraphs>
  <Slides>19</Slides>
  <Notes>1</Notes>
  <HiddenSlides>0</HiddenSlides>
  <MMClips>0</MMClips>
  <ScaleCrop>false</ScaleCrop>
  <HeadingPairs>
    <vt:vector size="6" baseType="variant">
      <vt:variant>
        <vt:lpstr>사용한 글꼴</vt:lpstr>
      </vt:variant>
      <vt:variant>
        <vt:i4>9</vt:i4>
      </vt:variant>
      <vt:variant>
        <vt:lpstr>테마</vt:lpstr>
      </vt:variant>
      <vt:variant>
        <vt:i4>4</vt:i4>
      </vt:variant>
      <vt:variant>
        <vt:lpstr>슬라이드 제목</vt:lpstr>
      </vt:variant>
      <vt:variant>
        <vt:i4>19</vt:i4>
      </vt:variant>
    </vt:vector>
  </HeadingPairs>
  <TitlesOfParts>
    <vt:vector size="32" baseType="lpstr">
      <vt:lpstr>Avant Garde</vt:lpstr>
      <vt:lpstr>Geneva</vt:lpstr>
      <vt:lpstr>Palatino</vt:lpstr>
      <vt:lpstr>굴림</vt:lpstr>
      <vt:lpstr>Arial</vt:lpstr>
      <vt:lpstr>Helvetica</vt:lpstr>
      <vt:lpstr>Verdana</vt:lpstr>
      <vt:lpstr>Wingdings</vt:lpstr>
      <vt:lpstr>Wingdings 2</vt:lpstr>
      <vt:lpstr>1_cs550</vt:lpstr>
      <vt:lpstr>2_cs550</vt:lpstr>
      <vt:lpstr>3_cs550</vt:lpstr>
      <vt:lpstr>4_cs550</vt:lpstr>
      <vt:lpstr> Ch 2: Process Models  Moonzoo Kim SoC. KAIST   </vt:lpstr>
      <vt:lpstr>A SW Process Framework</vt:lpstr>
      <vt:lpstr>5 Framework Activities</vt:lpstr>
      <vt:lpstr>Umbrella Activities</vt:lpstr>
      <vt:lpstr>The Waterfall Model  </vt:lpstr>
      <vt:lpstr>The Incremental Model</vt:lpstr>
      <vt:lpstr>Evolutionary Models: Prototyping (1/2)</vt:lpstr>
      <vt:lpstr>Evolutionary Models: Prototyping (2/2)</vt:lpstr>
      <vt:lpstr>Evolutionary Models: The Spiral</vt:lpstr>
      <vt:lpstr>Still Other Process Models</vt:lpstr>
      <vt:lpstr>The Unified Process (UP)</vt:lpstr>
      <vt:lpstr>UP Work Products</vt:lpstr>
      <vt:lpstr>Quick Overview of SafeHome</vt:lpstr>
      <vt:lpstr>Selecting a Process Model, Part 1(pg 28)</vt:lpstr>
      <vt:lpstr>PowerPoint 프레젠테이션</vt:lpstr>
      <vt:lpstr>Selecting a Process Model, Part 2 (pg31) </vt:lpstr>
      <vt:lpstr>Prescriptive Models</vt:lpstr>
      <vt:lpstr>The Waterfall Model (1/2)</vt:lpstr>
      <vt:lpstr>The RAD (Rapid Application Development) Model</vt:lpstr>
    </vt:vector>
  </TitlesOfParts>
  <Company>CS Dept. KAIST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Chapter 1 Software and Software Engineering   Moonzoo Kim CS Division of EECS Dept.  KAIST  moonzoo@cs.kaist.ac.kr http://pswlab.kaist.ac.kr/courses/cs550-07</dc:title>
  <dc:creator>Moonzoo Kim</dc:creator>
  <cp:lastModifiedBy>moonzoo</cp:lastModifiedBy>
  <cp:revision>135</cp:revision>
  <dcterms:created xsi:type="dcterms:W3CDTF">2007-02-27T05:57:08Z</dcterms:created>
  <dcterms:modified xsi:type="dcterms:W3CDTF">2025-09-15T03:51:51Z</dcterms:modified>
</cp:coreProperties>
</file>