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4246" r:id="rId1"/>
  </p:sldMasterIdLst>
  <p:notesMasterIdLst>
    <p:notesMasterId r:id="rId32"/>
  </p:notesMasterIdLst>
  <p:sldIdLst>
    <p:sldId id="256" r:id="rId2"/>
    <p:sldId id="442" r:id="rId3"/>
    <p:sldId id="443" r:id="rId4"/>
    <p:sldId id="478" r:id="rId5"/>
    <p:sldId id="329" r:id="rId6"/>
    <p:sldId id="420" r:id="rId7"/>
    <p:sldId id="421" r:id="rId8"/>
    <p:sldId id="440" r:id="rId9"/>
    <p:sldId id="447" r:id="rId10"/>
    <p:sldId id="479" r:id="rId11"/>
    <p:sldId id="441" r:id="rId12"/>
    <p:sldId id="448" r:id="rId13"/>
    <p:sldId id="437" r:id="rId14"/>
    <p:sldId id="438" r:id="rId15"/>
    <p:sldId id="452" r:id="rId16"/>
    <p:sldId id="444" r:id="rId17"/>
    <p:sldId id="454" r:id="rId18"/>
    <p:sldId id="450" r:id="rId19"/>
    <p:sldId id="473" r:id="rId20"/>
    <p:sldId id="445" r:id="rId21"/>
    <p:sldId id="474" r:id="rId22"/>
    <p:sldId id="462" r:id="rId23"/>
    <p:sldId id="446" r:id="rId24"/>
    <p:sldId id="451" r:id="rId25"/>
    <p:sldId id="481" r:id="rId26"/>
    <p:sldId id="480" r:id="rId27"/>
    <p:sldId id="476" r:id="rId28"/>
    <p:sldId id="475" r:id="rId29"/>
    <p:sldId id="468" r:id="rId30"/>
    <p:sldId id="477" r:id="rId31"/>
  </p:sldIdLst>
  <p:sldSz cx="9144000" cy="6858000" type="screen4x3"/>
  <p:notesSz cx="7099300" cy="10234613"/>
  <p:embeddedFontLst>
    <p:embeddedFont>
      <p:font typeface="Arial Narrow" panose="020B060602020203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cmmi10" panose="020B0600000101010101"/>
      <p:regular r:id="rId42"/>
    </p:embeddedFont>
    <p:embeddedFont>
      <p:font typeface="cmsy10" panose="020B0600000101010101"/>
      <p:regular r:id="rId43"/>
    </p:embeddedFont>
    <p:embeddedFont>
      <p:font typeface="Corbel" panose="020B0503020204020204" pitchFamily="34" charset="0"/>
      <p:regular r:id="rId44"/>
      <p:bold r:id="rId45"/>
      <p:italic r:id="rId46"/>
      <p:boldItalic r:id="rId47"/>
    </p:embeddedFont>
    <p:embeddedFont>
      <p:font typeface="맑은 고딕" panose="020B0503020000020004" pitchFamily="50" charset="-127"/>
      <p:regular r:id="rId48"/>
      <p:bold r:id="rId49"/>
    </p:embeddedFont>
  </p:embeddedFontLst>
  <p:custDataLst>
    <p:tags r:id="rId50"/>
  </p:custDataLst>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5004" autoAdjust="0"/>
  </p:normalViewPr>
  <p:slideViewPr>
    <p:cSldViewPr>
      <p:cViewPr varScale="1">
        <p:scale>
          <a:sx n="103" d="100"/>
          <a:sy n="103" d="100"/>
        </p:scale>
        <p:origin x="108" y="27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2" d="100"/>
          <a:sy n="102" d="100"/>
        </p:scale>
        <p:origin x="-2568"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3076254" cy="510989"/>
          </a:xfrm>
          <a:prstGeom prst="rect">
            <a:avLst/>
          </a:prstGeom>
        </p:spPr>
        <p:txBody>
          <a:bodyPr vert="horz" lIns="95228" tIns="47613" rIns="95228" bIns="47613"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4021387" y="1"/>
            <a:ext cx="3076254" cy="510989"/>
          </a:xfrm>
          <a:prstGeom prst="rect">
            <a:avLst/>
          </a:prstGeom>
        </p:spPr>
        <p:txBody>
          <a:bodyPr vert="horz" lIns="95228" tIns="47613" rIns="95228" bIns="47613" rtlCol="0"/>
          <a:lstStyle>
            <a:lvl1pPr algn="r" fontAlgn="auto">
              <a:spcBef>
                <a:spcPts val="0"/>
              </a:spcBef>
              <a:spcAft>
                <a:spcPts val="0"/>
              </a:spcAft>
              <a:defRPr kumimoji="0" sz="1200">
                <a:latin typeface="+mn-lt"/>
                <a:ea typeface="+mn-ea"/>
              </a:defRPr>
            </a:lvl1pPr>
          </a:lstStyle>
          <a:p>
            <a:pPr>
              <a:defRPr/>
            </a:pPr>
            <a:fld id="{9ACE837C-9CA1-44E7-B147-FD1AEBAAA2FC}" type="datetimeFigureOut">
              <a:rPr lang="ko-KR" altLang="en-US"/>
              <a:pPr>
                <a:defRPr/>
              </a:pPr>
              <a:t>2022-11-01</a:t>
            </a:fld>
            <a:endParaRPr lang="ko-KR" altLang="en-US"/>
          </a:p>
        </p:txBody>
      </p:sp>
      <p:sp>
        <p:nvSpPr>
          <p:cNvPr id="4" name="슬라이드 이미지 개체 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228" tIns="47613" rIns="95228" bIns="47613" rtlCol="0" anchor="ctr"/>
          <a:lstStyle/>
          <a:p>
            <a:pPr lvl="0"/>
            <a:endParaRPr lang="ko-KR" altLang="en-US" noProof="0"/>
          </a:p>
        </p:txBody>
      </p:sp>
      <p:sp>
        <p:nvSpPr>
          <p:cNvPr id="5" name="슬라이드 노트 개체 틀 4"/>
          <p:cNvSpPr>
            <a:spLocks noGrp="1"/>
          </p:cNvSpPr>
          <p:nvPr>
            <p:ph type="body" sz="quarter" idx="3"/>
          </p:nvPr>
        </p:nvSpPr>
        <p:spPr>
          <a:xfrm>
            <a:off x="709267" y="4860990"/>
            <a:ext cx="5680769" cy="4605493"/>
          </a:xfrm>
          <a:prstGeom prst="rect">
            <a:avLst/>
          </a:prstGeom>
        </p:spPr>
        <p:txBody>
          <a:bodyPr vert="horz" lIns="95228" tIns="47613" rIns="95228" bIns="47613" rtlCol="0">
            <a:normAutofit/>
          </a:body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6" name="바닥글 개체 틀 5"/>
          <p:cNvSpPr>
            <a:spLocks noGrp="1"/>
          </p:cNvSpPr>
          <p:nvPr>
            <p:ph type="ftr" sz="quarter" idx="4"/>
          </p:nvPr>
        </p:nvSpPr>
        <p:spPr>
          <a:xfrm>
            <a:off x="0" y="9720328"/>
            <a:ext cx="3076254" cy="512637"/>
          </a:xfrm>
          <a:prstGeom prst="rect">
            <a:avLst/>
          </a:prstGeom>
        </p:spPr>
        <p:txBody>
          <a:bodyPr vert="horz" lIns="95228" tIns="47613" rIns="95228" bIns="47613"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4021387" y="9720328"/>
            <a:ext cx="3076254" cy="512637"/>
          </a:xfrm>
          <a:prstGeom prst="rect">
            <a:avLst/>
          </a:prstGeom>
        </p:spPr>
        <p:txBody>
          <a:bodyPr vert="horz" lIns="95228" tIns="47613" rIns="95228" bIns="47613" rtlCol="0" anchor="b"/>
          <a:lstStyle>
            <a:lvl1pPr algn="r" fontAlgn="auto">
              <a:spcBef>
                <a:spcPts val="0"/>
              </a:spcBef>
              <a:spcAft>
                <a:spcPts val="0"/>
              </a:spcAft>
              <a:defRPr kumimoji="0" sz="1200">
                <a:latin typeface="+mn-lt"/>
                <a:ea typeface="+mn-ea"/>
              </a:defRPr>
            </a:lvl1pPr>
          </a:lstStyle>
          <a:p>
            <a:pPr>
              <a:defRPr/>
            </a:pPr>
            <a:fld id="{CEFA12A2-87E7-4ADB-A2E5-992EBBB2D3BE}" type="slidenum">
              <a:rPr lang="ko-KR" altLang="en-US"/>
              <a:pPr>
                <a:defRPr/>
              </a:pPr>
              <a:t>‹#›</a:t>
            </a:fld>
            <a:endParaRPr lang="ko-KR" altLang="en-US"/>
          </a:p>
        </p:txBody>
      </p:sp>
    </p:spTree>
    <p:extLst>
      <p:ext uri="{BB962C8B-B14F-4D97-AF65-F5344CB8AC3E}">
        <p14:creationId xmlns:p14="http://schemas.microsoft.com/office/powerpoint/2010/main" val="298708019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44035"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70660"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A7A24E-1C47-4DF4-8617-F5CFC00298DA}" type="slidenum">
              <a:rPr lang="ko-KR" altLang="en-US"/>
              <a:pPr fontAlgn="base">
                <a:spcBef>
                  <a:spcPct val="0"/>
                </a:spcBef>
                <a:spcAft>
                  <a:spcPct val="0"/>
                </a:spcAft>
                <a:defRPr/>
              </a:pPr>
              <a:t>1</a:t>
            </a:fld>
            <a:endParaRPr lang="ko-KR" altLang="en-US"/>
          </a:p>
        </p:txBody>
      </p:sp>
    </p:spTree>
    <p:extLst>
      <p:ext uri="{BB962C8B-B14F-4D97-AF65-F5344CB8AC3E}">
        <p14:creationId xmlns:p14="http://schemas.microsoft.com/office/powerpoint/2010/main" val="181681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08B9A85-2B9F-47B8-B8A5-66E8F7D0BD49}" type="slidenum">
              <a:rPr lang="en-US" altLang="ko-KR"/>
              <a:pPr/>
              <a:t>2</a:t>
            </a:fld>
            <a:endParaRPr lang="en-US" altLang="ko-KR"/>
          </a:p>
        </p:txBody>
      </p:sp>
      <p:sp>
        <p:nvSpPr>
          <p:cNvPr id="21507" name="Rectangle 2"/>
          <p:cNvSpPr>
            <a:spLocks noGrp="1" noRot="1" noChangeAspect="1" noChangeArrowheads="1" noTextEdit="1"/>
          </p:cNvSpPr>
          <p:nvPr>
            <p:ph type="sldImg"/>
          </p:nvPr>
        </p:nvSpPr>
        <p:spPr>
          <a:xfrm>
            <a:off x="990600" y="768350"/>
            <a:ext cx="5118100" cy="3838575"/>
          </a:xfrm>
          <a:ln/>
        </p:spPr>
      </p:sp>
      <p:sp>
        <p:nvSpPr>
          <p:cNvPr id="21508" name="Rectangle 3"/>
          <p:cNvSpPr>
            <a:spLocks noGrp="1" noChangeArrowheads="1"/>
          </p:cNvSpPr>
          <p:nvPr>
            <p:ph type="body" idx="1"/>
          </p:nvPr>
        </p:nvSpPr>
        <p:spPr>
          <a:xfrm>
            <a:off x="946151" y="4862513"/>
            <a:ext cx="5207001" cy="4603750"/>
          </a:xfrm>
          <a:noFill/>
          <a:ln/>
        </p:spPr>
        <p:txBody>
          <a:bodyPr/>
          <a:lstStyle/>
          <a:p>
            <a:pPr eaLnBrk="1" hangingPunct="1"/>
            <a:r>
              <a:rPr lang="en-US" altLang="ko-KR"/>
              <a:t>We view the program execution as a sequence of states.  A state consists of variable environment rho and time stamp t.  This viewpoint states that information of program remains between two consecutive states.</a:t>
            </a:r>
          </a:p>
          <a:p>
            <a:pPr eaLnBrk="1" hangingPunct="1"/>
            <a:r>
              <a:rPr lang="en-US" altLang="ko-KR"/>
              <a:t>Furthermore, a state in the execution indicates that something happens at the time instant corresponding to the state.</a:t>
            </a:r>
          </a:p>
          <a:p>
            <a:pPr eaLnBrk="1" hangingPunct="1"/>
            <a:endParaRPr lang="en-US" altLang="ko-KR"/>
          </a:p>
          <a:p>
            <a:pPr eaLnBrk="1" hangingPunct="1"/>
            <a:r>
              <a:rPr lang="en-US" altLang="ko-KR"/>
              <a:t>As the execution has more states, more computational resource is required to analyze the execution.  Therefore, to reduce the overhead, if possible, we need to abstract out unnecessary states in terms of properties.  For example, for property p, we don</a:t>
            </a:r>
            <a:r>
              <a:rPr lang="en-US" altLang="ko-KR">
                <a:latin typeface="Times New Roman" pitchFamily="18" charset="0"/>
              </a:rPr>
              <a:t>’</a:t>
            </a:r>
            <a:r>
              <a:rPr lang="en-US" altLang="ko-KR"/>
              <a:t>t need variable x.  Thus removing states </a:t>
            </a:r>
            <a:r>
              <a:rPr lang="en-US" altLang="ko-KR">
                <a:latin typeface="Times New Roman" pitchFamily="18" charset="0"/>
              </a:rPr>
              <a:t>…</a:t>
            </a:r>
            <a:endParaRPr lang="en-US" altLang="ko-KR"/>
          </a:p>
          <a:p>
            <a:pPr eaLnBrk="1" hangingPunct="1"/>
            <a:r>
              <a:rPr lang="en-US" altLang="ko-KR"/>
              <a:t>Furthermore, not every value of y is important because only s0 and s6 affects the property.  Thus, we might want to remove states s1-s5.  We will discuss this abstraction in more detail later</a:t>
            </a:r>
          </a:p>
        </p:txBody>
      </p:sp>
    </p:spTree>
    <p:extLst>
      <p:ext uri="{BB962C8B-B14F-4D97-AF65-F5344CB8AC3E}">
        <p14:creationId xmlns:p14="http://schemas.microsoft.com/office/powerpoint/2010/main" val="18703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https://sabhijit.medium.com/logic-puzzles-and-sat-solvers-a-match-made-in-heaven-5e0a7a64c04b</a:t>
            </a:r>
            <a:endParaRPr lang="ko-KR" altLang="en-US"/>
          </a:p>
        </p:txBody>
      </p:sp>
      <p:sp>
        <p:nvSpPr>
          <p:cNvPr id="4" name="슬라이드 번호 개체 틀 3"/>
          <p:cNvSpPr>
            <a:spLocks noGrp="1"/>
          </p:cNvSpPr>
          <p:nvPr>
            <p:ph type="sldNum" sz="quarter" idx="5"/>
          </p:nvPr>
        </p:nvSpPr>
        <p:spPr/>
        <p:txBody>
          <a:bodyPr/>
          <a:lstStyle/>
          <a:p>
            <a:pPr>
              <a:defRPr/>
            </a:pPr>
            <a:fld id="{CEFA12A2-87E7-4ADB-A2E5-992EBBB2D3BE}" type="slidenum">
              <a:rPr lang="ko-KR" altLang="en-US" smtClean="0"/>
              <a:pPr>
                <a:defRPr/>
              </a:pPr>
              <a:t>10</a:t>
            </a:fld>
            <a:endParaRPr lang="ko-KR" altLang="en-US"/>
          </a:p>
        </p:txBody>
      </p:sp>
    </p:spTree>
    <p:extLst>
      <p:ext uri="{BB962C8B-B14F-4D97-AF65-F5344CB8AC3E}">
        <p14:creationId xmlns:p14="http://schemas.microsoft.com/office/powerpoint/2010/main" val="354020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495619" name="슬라이드 노트 개체 틀 2"/>
          <p:cNvSpPr>
            <a:spLocks noGrp="1"/>
          </p:cNvSpPr>
          <p:nvPr>
            <p:ph type="body" idx="1"/>
          </p:nvPr>
        </p:nvSpPr>
        <p:spPr bwMode="auto">
          <a:noFill/>
        </p:spPr>
        <p:txBody>
          <a:bodyPr/>
          <a:lstStyle/>
          <a:p>
            <a:pPr eaLnBrk="1" hangingPunct="1">
              <a:spcBef>
                <a:spcPct val="0"/>
              </a:spcBef>
            </a:pPr>
            <a:r>
              <a:rPr lang="en-US" altLang="ko-KR" dirty="0"/>
              <a:t>N=100. </a:t>
            </a:r>
            <a:r>
              <a:rPr lang="en-US" altLang="ko-KR"/>
              <a:t>After 40 hours error occurs</a:t>
            </a:r>
            <a:endParaRPr lang="ko-KR" altLang="en-US" dirty="0"/>
          </a:p>
        </p:txBody>
      </p:sp>
      <p:sp>
        <p:nvSpPr>
          <p:cNvPr id="71684" name="슬라이드 번호 개체 틀 3"/>
          <p:cNvSpPr>
            <a:spLocks noGrp="1"/>
          </p:cNvSpPr>
          <p:nvPr>
            <p:ph type="sldNum" sz="quarter" idx="5"/>
          </p:nvPr>
        </p:nvSpPr>
        <p:spPr bwMode="auto">
          <a:ln>
            <a:miter lim="800000"/>
            <a:headEnd/>
            <a:tailEnd/>
          </a:ln>
        </p:spPr>
        <p:txBody>
          <a:bodyPr/>
          <a:lstStyle/>
          <a:p>
            <a:fld id="{192EE86B-2F8A-4A2F-A142-1B67AAE3D182}" type="slidenum">
              <a:rPr lang="ko-KR" altLang="en-US"/>
              <a:pPr/>
              <a:t>12</a:t>
            </a:fld>
            <a:endParaRPr lang="ko-KR" altLang="en-US"/>
          </a:p>
        </p:txBody>
      </p:sp>
    </p:spTree>
    <p:extLst>
      <p:ext uri="{BB962C8B-B14F-4D97-AF65-F5344CB8AC3E}">
        <p14:creationId xmlns:p14="http://schemas.microsoft.com/office/powerpoint/2010/main" val="35905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CEFA12A2-87E7-4ADB-A2E5-992EBBB2D3BE}" type="slidenum">
              <a:rPr lang="ko-KR" altLang="en-US" smtClean="0"/>
              <a:pPr>
                <a:defRPr/>
              </a:pPr>
              <a:t>22</a:t>
            </a:fld>
            <a:endParaRPr lang="ko-KR" altLang="en-US"/>
          </a:p>
        </p:txBody>
      </p:sp>
    </p:spTree>
    <p:extLst>
      <p:ext uri="{BB962C8B-B14F-4D97-AF65-F5344CB8AC3E}">
        <p14:creationId xmlns:p14="http://schemas.microsoft.com/office/powerpoint/2010/main" val="38010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C7061021-A8E3-4532-835D-F7E0AD9DE048}" type="datetime11">
              <a:rPr lang="ko-KR" altLang="en-US"/>
              <a:pPr>
                <a:defRPr/>
              </a:pPr>
              <a:t>10:48:38</a:t>
            </a:fld>
            <a:endParaRPr lang="ko-KR" altLang="en-US"/>
          </a:p>
        </p:txBody>
      </p:sp>
      <p:sp>
        <p:nvSpPr>
          <p:cNvPr id="5" name="바닥글 개체 틀 4"/>
          <p:cNvSpPr>
            <a:spLocks noGrp="1"/>
          </p:cNvSpPr>
          <p:nvPr>
            <p:ph type="ftr" sz="quarter" idx="11"/>
          </p:nvPr>
        </p:nvSpPr>
        <p:spPr/>
        <p:txBody>
          <a:bodyPr/>
          <a:lstStyle>
            <a:lvl1pPr>
              <a:defRPr dirty="0" smtClean="0"/>
            </a:lvl1pPr>
          </a:lstStyle>
          <a:p>
            <a:pPr>
              <a:defRPr/>
            </a:pPr>
            <a:endParaRPr lang="ko-KR" altLang="en-US" dirty="0"/>
          </a:p>
        </p:txBody>
      </p:sp>
      <p:sp>
        <p:nvSpPr>
          <p:cNvPr id="6" name="슬라이드 번호 개체 틀 5"/>
          <p:cNvSpPr>
            <a:spLocks noGrp="1"/>
          </p:cNvSpPr>
          <p:nvPr>
            <p:ph type="sldNum" sz="quarter" idx="12"/>
          </p:nvPr>
        </p:nvSpPr>
        <p:spPr/>
        <p:txBody>
          <a:bodyPr/>
          <a:lstStyle>
            <a:lvl1pPr>
              <a:defRPr/>
            </a:lvl1pPr>
          </a:lstStyle>
          <a:p>
            <a:pPr>
              <a:defRPr/>
            </a:pPr>
            <a:fld id="{F2610295-E99B-4D15-A71C-9BBA76FC6FA5}"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143875" y="0"/>
            <a:ext cx="1000125" cy="365125"/>
          </a:xfrm>
        </p:spPr>
        <p:txBody>
          <a:bodyPr/>
          <a:lstStyle>
            <a:lvl1pPr>
              <a:defRPr/>
            </a:lvl1pPr>
          </a:lstStyle>
          <a:p>
            <a:pPr>
              <a:defRPr/>
            </a:pPr>
            <a:fld id="{7A29311D-9467-4398-91DB-50612610C700}" type="datetime11">
              <a:rPr lang="ko-KR" altLang="en-US"/>
              <a:pPr>
                <a:defRPr/>
              </a:pPr>
              <a:t>10:48:38</a:t>
            </a:fld>
            <a:endParaRPr lang="ko-KR" altLang="en-US" dirty="0"/>
          </a:p>
        </p:txBody>
      </p:sp>
      <p:sp>
        <p:nvSpPr>
          <p:cNvPr id="5" name="바닥글 개체 틀 4"/>
          <p:cNvSpPr>
            <a:spLocks noGrp="1"/>
          </p:cNvSpPr>
          <p:nvPr>
            <p:ph type="ftr" sz="quarter" idx="11"/>
          </p:nvPr>
        </p:nvSpPr>
        <p:spPr>
          <a:xfrm>
            <a:off x="500063" y="6356350"/>
            <a:ext cx="7072312" cy="365125"/>
          </a:xfrm>
        </p:spPr>
        <p:txBody>
          <a:bodyPr/>
          <a:lstStyle>
            <a:lvl1pPr>
              <a:defRPr dirty="0" smtClean="0"/>
            </a:lvl1pPr>
          </a:lstStyle>
          <a:p>
            <a:pPr>
              <a:defRPr/>
            </a:pPr>
            <a:endParaRPr lang="ko-KR" altLang="en-US" dirty="0"/>
          </a:p>
        </p:txBody>
      </p:sp>
      <p:sp>
        <p:nvSpPr>
          <p:cNvPr id="6" name="슬라이드 번호 개체 틀 5"/>
          <p:cNvSpPr>
            <a:spLocks noGrp="1"/>
          </p:cNvSpPr>
          <p:nvPr>
            <p:ph type="sldNum" sz="quarter" idx="12"/>
          </p:nvPr>
        </p:nvSpPr>
        <p:spPr>
          <a:xfrm>
            <a:off x="7643813" y="6356350"/>
            <a:ext cx="1042987" cy="365125"/>
          </a:xfrm>
        </p:spPr>
        <p:txBody>
          <a:bodyPr/>
          <a:lstStyle>
            <a:lvl1pPr>
              <a:defRPr smtClean="0"/>
            </a:lvl1pPr>
          </a:lstStyle>
          <a:p>
            <a:pPr>
              <a:defRPr/>
            </a:pPr>
            <a:fld id="{3920BE2F-FA44-4621-8119-6288B2A0B73C}" type="slidenum">
              <a:rPr lang="ko-KR" altLang="en-US" smtClean="0"/>
              <a:pPr>
                <a:defRPr/>
              </a:pPr>
              <a:t>‹#›</a:t>
            </a:fld>
            <a:r>
              <a:rPr lang="en-US" altLang="ko-KR" dirty="0"/>
              <a:t>/24</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4400" y="0"/>
            <a:ext cx="8229600" cy="549275"/>
          </a:xfrm>
        </p:spPr>
        <p:txBody>
          <a:bodyPr/>
          <a:lstStyle/>
          <a:p>
            <a:r>
              <a:rPr lang="ko-KR" altLang="en-US"/>
              <a:t>마스터 제목 스타일 편집</a:t>
            </a:r>
          </a:p>
        </p:txBody>
      </p:sp>
      <p:sp>
        <p:nvSpPr>
          <p:cNvPr id="3" name="텍스트 개체 틀 2"/>
          <p:cNvSpPr>
            <a:spLocks noGrp="1"/>
          </p:cNvSpPr>
          <p:nvPr>
            <p:ph type="body" sz="half" idx="1"/>
          </p:nvPr>
        </p:nvSpPr>
        <p:spPr>
          <a:xfrm>
            <a:off x="468313" y="981075"/>
            <a:ext cx="4038600" cy="51847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659313" y="981075"/>
            <a:ext cx="4038600" cy="25161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4659313" y="3649663"/>
            <a:ext cx="4038600" cy="251618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6"/>
          <p:cNvSpPr>
            <a:spLocks noGrp="1" noChangeArrowheads="1"/>
          </p:cNvSpPr>
          <p:nvPr>
            <p:ph type="sldNum" sz="quarter" idx="10"/>
          </p:nvPr>
        </p:nvSpPr>
        <p:spPr>
          <a:ln/>
        </p:spPr>
        <p:txBody>
          <a:bodyPr/>
          <a:lstStyle>
            <a:lvl1pPr>
              <a:defRPr/>
            </a:lvl1pPr>
          </a:lstStyle>
          <a:p>
            <a:fld id="{60DF931E-4559-4FD9-B04B-90A33DEB3F4B}" type="slidenum">
              <a:rPr lang="en-US" altLang="ko-KR"/>
              <a:pPr/>
              <a:t>‹#›</a:t>
            </a:fld>
            <a:endParaRPr lang="en-US" altLang="ko-KR"/>
          </a:p>
        </p:txBody>
      </p:sp>
      <p:sp>
        <p:nvSpPr>
          <p:cNvPr id="7" name="Rectangle 9"/>
          <p:cNvSpPr>
            <a:spLocks noGrp="1" noChangeArrowheads="1"/>
          </p:cNvSpPr>
          <p:nvPr>
            <p:ph type="ftr" sz="quarter" idx="11"/>
          </p:nvPr>
        </p:nvSpPr>
        <p:spPr>
          <a:ln/>
        </p:spPr>
        <p:txBody>
          <a:bodyPr/>
          <a:lstStyle>
            <a:lvl1pPr>
              <a:defRPr/>
            </a:lvl1pPr>
          </a:lstStyle>
          <a:p>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28596" y="28572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101013" y="0"/>
            <a:ext cx="1042987"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487A348E-5493-4A46-AF6D-D5F4BFC18D42}" type="datetime11">
              <a:rPr lang="ko-KR" altLang="en-US"/>
              <a:pPr>
                <a:defRPr/>
              </a:pPr>
              <a:t>10:48:38</a:t>
            </a:fld>
            <a:endParaRPr lang="ko-KR" altLang="en-US" dirty="0"/>
          </a:p>
        </p:txBody>
      </p:sp>
      <p:sp>
        <p:nvSpPr>
          <p:cNvPr id="5" name="바닥글 개체 틀 4"/>
          <p:cNvSpPr>
            <a:spLocks noGrp="1"/>
          </p:cNvSpPr>
          <p:nvPr>
            <p:ph type="ftr" sz="quarter" idx="3"/>
          </p:nvPr>
        </p:nvSpPr>
        <p:spPr>
          <a:xfrm>
            <a:off x="428625" y="6356350"/>
            <a:ext cx="7358063" cy="365125"/>
          </a:xfrm>
          <a:prstGeom prst="rect">
            <a:avLst/>
          </a:prstGeom>
        </p:spPr>
        <p:txBody>
          <a:bodyPr vert="horz" lIns="91440" tIns="45720" rIns="91440" bIns="45720" rtlCol="0" anchor="ctr"/>
          <a:lstStyle>
            <a:lvl1pPr algn="ctr" fontAlgn="auto">
              <a:spcBef>
                <a:spcPts val="0"/>
              </a:spcBef>
              <a:spcAft>
                <a:spcPts val="0"/>
              </a:spcAft>
              <a:defRPr kumimoji="0" sz="1200" dirty="0" smtClean="0">
                <a:solidFill>
                  <a:schemeClr val="tx1">
                    <a:tint val="75000"/>
                  </a:schemeClr>
                </a:solidFill>
                <a:latin typeface="+mn-lt"/>
                <a:ea typeface="+mn-ea"/>
              </a:defRPr>
            </a:lvl1pPr>
          </a:lstStyle>
          <a:p>
            <a:pPr>
              <a:defRPr/>
            </a:pPr>
            <a:endParaRPr lang="ko-KR" altLang="en-US" dirty="0"/>
          </a:p>
        </p:txBody>
      </p:sp>
      <p:sp>
        <p:nvSpPr>
          <p:cNvPr id="6" name="슬라이드 번호 개체 틀 5"/>
          <p:cNvSpPr>
            <a:spLocks noGrp="1"/>
          </p:cNvSpPr>
          <p:nvPr>
            <p:ph type="sldNum" sz="quarter" idx="4"/>
          </p:nvPr>
        </p:nvSpPr>
        <p:spPr>
          <a:xfrm>
            <a:off x="7929563" y="6356350"/>
            <a:ext cx="757237"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A1B16B91-A237-4096-9C0F-094A39C9987C}" type="slidenum">
              <a:rPr lang="ko-KR" altLang="en-US" smtClean="0"/>
              <a:pPr>
                <a:defRPr/>
              </a:pPr>
              <a:t>‹#›</a:t>
            </a:fld>
            <a:r>
              <a:rPr lang="en-US" altLang="ko-KR" dirty="0"/>
              <a:t>/24</a:t>
            </a:r>
            <a:endParaRPr lang="ko-KR" altLang="en-US" dirty="0"/>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586" r:id="rId3"/>
  </p:sldLayoutIdLst>
  <p:hf hdr="0" dt="0"/>
  <p:txStyles>
    <p:titleStyle>
      <a:lvl1pPr algn="ctr" rtl="0" eaLnBrk="0" fontAlgn="base" latinLnBrk="1" hangingPunct="0">
        <a:spcBef>
          <a:spcPct val="0"/>
        </a:spcBef>
        <a:spcAft>
          <a:spcPct val="0"/>
        </a:spcAft>
        <a:defRPr sz="4400" kern="1200" cap="none" spc="0" baseline="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hyperlink" Target="http://www.ibm.com/kr/ko/" TargetMode="External"/><Relationship Id="rId12" Type="http://schemas.openxmlformats.org/officeDocument/2006/relationships/hyperlink" Target="http://kr.sun.com/" TargetMode="External"/><Relationship Id="rId17" Type="http://schemas.openxmlformats.org/officeDocument/2006/relationships/hyperlink" Target="http://www.cadence.com/us/pages/default.aspx" TargetMode="External"/><Relationship Id="rId2" Type="http://schemas.openxmlformats.org/officeDocument/2006/relationships/hyperlink" Target="http://www.google.co.kr/imgres?imgurl=http://www.grupogeek.com/wp-content/uploads/2007/05/microsoft-logo.jpg&amp;imgrefurl=http://lawiscool.com/2007/10/&amp;h=360&amp;w=450&amp;sz=11&amp;tbnid=j_WDRg2Y5x8J::&amp;tbnh=102&amp;tbnw=127&amp;prev=/images?q=microsoft&amp;hl=ko&amp;usg=__w1mmGrXL0Ac5il_fo7xQOnH9_1M=&amp;sa=X&amp;oi=image_result&amp;resnum=102&amp;ct=image&amp;cd=1" TargetMode="Externa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hyperlink" Target="http://www.samsung.com/sec/index.html" TargetMode="External"/><Relationship Id="rId4" Type="http://schemas.openxmlformats.org/officeDocument/2006/relationships/hyperlink" Target="http://www.mathworks.com/" TargetMode="External"/><Relationship Id="rId9" Type="http://schemas.openxmlformats.org/officeDocument/2006/relationships/image" Target="../media/image6.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ctrTitle"/>
          </p:nvPr>
        </p:nvSpPr>
        <p:spPr>
          <a:xfrm>
            <a:off x="571500" y="2130425"/>
            <a:ext cx="8029575" cy="1470025"/>
          </a:xfrm>
        </p:spPr>
        <p:txBody>
          <a:bodyPr/>
          <a:lstStyle/>
          <a:p>
            <a:pPr eaLnBrk="1" hangingPunct="1"/>
            <a:r>
              <a:rPr lang="en-US" sz="3200" dirty="0"/>
              <a:t>Software Model Checking </a:t>
            </a:r>
            <a:endParaRPr lang="ko-KR" altLang="en-US" dirty="0"/>
          </a:p>
        </p:txBody>
      </p:sp>
      <p:sp>
        <p:nvSpPr>
          <p:cNvPr id="4" name="부제목 3"/>
          <p:cNvSpPr>
            <a:spLocks noGrp="1"/>
          </p:cNvSpPr>
          <p:nvPr>
            <p:ph type="subTitle" idx="1"/>
          </p:nvPr>
        </p:nvSpPr>
        <p:spPr/>
        <p:txBody>
          <a:bodyPr/>
          <a:lstStyle/>
          <a:p>
            <a:r>
              <a:rPr lang="en-US" dirty="0"/>
              <a:t>Moonzoo Kim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94E1A3-053C-D822-ECF7-AA00B1E6CA5C}"/>
              </a:ext>
            </a:extLst>
          </p:cNvPr>
          <p:cNvSpPr>
            <a:spLocks noGrp="1"/>
          </p:cNvSpPr>
          <p:nvPr>
            <p:ph type="title"/>
          </p:nvPr>
        </p:nvSpPr>
        <p:spPr/>
        <p:txBody>
          <a:bodyPr/>
          <a:lstStyle/>
          <a:p>
            <a:r>
              <a:rPr lang="en-US" altLang="ko-KR"/>
              <a:t>Bounded Model Checking</a:t>
            </a:r>
            <a:endParaRPr lang="ko-KR" altLang="en-US"/>
          </a:p>
        </p:txBody>
      </p:sp>
      <p:sp>
        <p:nvSpPr>
          <p:cNvPr id="5" name="슬라이드 번호 개체 틀 4">
            <a:extLst>
              <a:ext uri="{FF2B5EF4-FFF2-40B4-BE49-F238E27FC236}">
                <a16:creationId xmlns:a16="http://schemas.microsoft.com/office/drawing/2014/main" id="{98C36B6F-283E-B336-C11C-4AD97AA3A0A7}"/>
              </a:ext>
            </a:extLst>
          </p:cNvPr>
          <p:cNvSpPr>
            <a:spLocks noGrp="1"/>
          </p:cNvSpPr>
          <p:nvPr>
            <p:ph type="sldNum" sz="quarter" idx="12"/>
          </p:nvPr>
        </p:nvSpPr>
        <p:spPr/>
        <p:txBody>
          <a:bodyPr/>
          <a:lstStyle/>
          <a:p>
            <a:pPr>
              <a:defRPr/>
            </a:pPr>
            <a:fld id="{3920BE2F-FA44-4621-8119-6288B2A0B73C}" type="slidenum">
              <a:rPr lang="ko-KR" altLang="en-US" smtClean="0"/>
              <a:pPr>
                <a:defRPr/>
              </a:pPr>
              <a:t>10</a:t>
            </a:fld>
            <a:r>
              <a:rPr lang="en-US" altLang="ko-KR"/>
              <a:t>/24</a:t>
            </a:r>
            <a:endParaRPr lang="ko-KR" altLang="en-US" dirty="0"/>
          </a:p>
        </p:txBody>
      </p:sp>
      <p:pic>
        <p:nvPicPr>
          <p:cNvPr id="11" name="그림 10">
            <a:extLst>
              <a:ext uri="{FF2B5EF4-FFF2-40B4-BE49-F238E27FC236}">
                <a16:creationId xmlns:a16="http://schemas.microsoft.com/office/drawing/2014/main" id="{35B41EC5-1F61-A445-FE15-578E722FC714}"/>
              </a:ext>
            </a:extLst>
          </p:cNvPr>
          <p:cNvPicPr>
            <a:picLocks noChangeAspect="1"/>
          </p:cNvPicPr>
          <p:nvPr/>
        </p:nvPicPr>
        <p:blipFill>
          <a:blip r:embed="rId3"/>
          <a:stretch>
            <a:fillRect/>
          </a:stretch>
        </p:blipFill>
        <p:spPr>
          <a:xfrm>
            <a:off x="251520" y="1772816"/>
            <a:ext cx="3768148" cy="4089228"/>
          </a:xfrm>
          <a:prstGeom prst="rect">
            <a:avLst/>
          </a:prstGeom>
        </p:spPr>
      </p:pic>
      <p:pic>
        <p:nvPicPr>
          <p:cNvPr id="1028" name="Picture 4" descr="NP-completeness - Wikipedia">
            <a:extLst>
              <a:ext uri="{FF2B5EF4-FFF2-40B4-BE49-F238E27FC236}">
                <a16:creationId xmlns:a16="http://schemas.microsoft.com/office/drawing/2014/main" id="{BC754771-11F6-95FD-1383-1F87A3E0D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204864"/>
            <a:ext cx="4556224" cy="18281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3B67441-A1A8-49E6-9C78-9CD5F68D8A65}"/>
              </a:ext>
            </a:extLst>
          </p:cNvPr>
          <p:cNvSpPr txBox="1"/>
          <p:nvPr/>
        </p:nvSpPr>
        <p:spPr>
          <a:xfrm>
            <a:off x="683569" y="6015213"/>
            <a:ext cx="2755883" cy="369332"/>
          </a:xfrm>
          <a:prstGeom prst="rect">
            <a:avLst/>
          </a:prstGeom>
          <a:noFill/>
        </p:spPr>
        <p:txBody>
          <a:bodyPr wrap="none" rtlCol="0">
            <a:spAutoFit/>
          </a:bodyPr>
          <a:lstStyle/>
          <a:p>
            <a:r>
              <a:rPr lang="en-US" altLang="ko-KR" b="1" dirty="0"/>
              <a:t>C program source code</a:t>
            </a:r>
            <a:endParaRPr lang="ko-KR" altLang="en-US" b="1" dirty="0"/>
          </a:p>
        </p:txBody>
      </p:sp>
      <p:sp>
        <p:nvSpPr>
          <p:cNvPr id="15" name="TextBox 14">
            <a:extLst>
              <a:ext uri="{FF2B5EF4-FFF2-40B4-BE49-F238E27FC236}">
                <a16:creationId xmlns:a16="http://schemas.microsoft.com/office/drawing/2014/main" id="{14477AAC-6DEA-EFC4-3411-D59AFB278429}"/>
              </a:ext>
            </a:extLst>
          </p:cNvPr>
          <p:cNvSpPr txBox="1"/>
          <p:nvPr/>
        </p:nvSpPr>
        <p:spPr>
          <a:xfrm>
            <a:off x="5364088" y="4210383"/>
            <a:ext cx="2626040" cy="646331"/>
          </a:xfrm>
          <a:prstGeom prst="rect">
            <a:avLst/>
          </a:prstGeom>
          <a:noFill/>
        </p:spPr>
        <p:txBody>
          <a:bodyPr wrap="none" rtlCol="0">
            <a:spAutoFit/>
          </a:bodyPr>
          <a:lstStyle/>
          <a:p>
            <a:r>
              <a:rPr lang="en-US" altLang="ko-KR" b="1"/>
              <a:t>Boolean logic formula </a:t>
            </a:r>
          </a:p>
          <a:p>
            <a:r>
              <a:rPr lang="en-US" altLang="ko-KR" b="1"/>
              <a:t>(propositional logic)</a:t>
            </a:r>
            <a:endParaRPr lang="ko-KR" altLang="en-US" b="1"/>
          </a:p>
        </p:txBody>
      </p:sp>
      <p:sp>
        <p:nvSpPr>
          <p:cNvPr id="16" name="화살표: 오른쪽 15">
            <a:extLst>
              <a:ext uri="{FF2B5EF4-FFF2-40B4-BE49-F238E27FC236}">
                <a16:creationId xmlns:a16="http://schemas.microsoft.com/office/drawing/2014/main" id="{97BB5C5B-FB8A-241A-2022-ECFABB9C040D}"/>
              </a:ext>
            </a:extLst>
          </p:cNvPr>
          <p:cNvSpPr/>
          <p:nvPr/>
        </p:nvSpPr>
        <p:spPr>
          <a:xfrm>
            <a:off x="4043806" y="2802835"/>
            <a:ext cx="576064" cy="648072"/>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4435F1-0499-E470-7F2B-B0B225CB2A10}"/>
              </a:ext>
            </a:extLst>
          </p:cNvPr>
          <p:cNvSpPr txBox="1"/>
          <p:nvPr/>
        </p:nvSpPr>
        <p:spPr>
          <a:xfrm>
            <a:off x="4644008" y="5127575"/>
            <a:ext cx="3816423" cy="923330"/>
          </a:xfrm>
          <a:prstGeom prst="rect">
            <a:avLst/>
          </a:prstGeom>
          <a:noFill/>
          <a:ln>
            <a:solidFill>
              <a:srgbClr val="00B050"/>
            </a:solidFill>
          </a:ln>
        </p:spPr>
        <p:txBody>
          <a:bodyPr wrap="square" rtlCol="0">
            <a:spAutoFit/>
          </a:bodyPr>
          <a:lstStyle/>
          <a:p>
            <a:r>
              <a:rPr lang="en-US" altLang="ko-KR" dirty="0">
                <a:solidFill>
                  <a:srgbClr val="00B050"/>
                </a:solidFill>
              </a:rPr>
              <a:t>A key idea: representing every (bounded) execution path </a:t>
            </a:r>
            <a:br>
              <a:rPr lang="en-US" altLang="ko-KR" dirty="0">
                <a:solidFill>
                  <a:srgbClr val="00B050"/>
                </a:solidFill>
              </a:rPr>
            </a:br>
            <a:r>
              <a:rPr lang="en-US" altLang="ko-KR" dirty="0">
                <a:solidFill>
                  <a:srgbClr val="00B050"/>
                </a:solidFill>
              </a:rPr>
              <a:t>as a pure Boolean logic formula </a:t>
            </a:r>
            <a:endParaRPr lang="ko-KR" altLang="en-US" dirty="0">
              <a:solidFill>
                <a:srgbClr val="00B050"/>
              </a:solidFill>
            </a:endParaRPr>
          </a:p>
        </p:txBody>
      </p:sp>
    </p:spTree>
    <p:extLst>
      <p:ext uri="{BB962C8B-B14F-4D97-AF65-F5344CB8AC3E}">
        <p14:creationId xmlns:p14="http://schemas.microsoft.com/office/powerpoint/2010/main" val="288324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제목 2"/>
          <p:cNvSpPr>
            <a:spLocks noGrp="1"/>
          </p:cNvSpPr>
          <p:nvPr>
            <p:ph type="title"/>
          </p:nvPr>
        </p:nvSpPr>
        <p:spPr/>
        <p:txBody>
          <a:bodyPr/>
          <a:lstStyle/>
          <a:p>
            <a:r>
              <a:rPr lang="en-US" altLang="ko-KR" sz="3600"/>
              <a:t>Overview of SAT-based Bounded Model Checking</a:t>
            </a:r>
            <a:endParaRPr lang="ko-KR" altLang="en-US" sz="3600"/>
          </a:p>
        </p:txBody>
      </p:sp>
      <p:sp>
        <p:nvSpPr>
          <p:cNvPr id="456709" name="직사각형 85"/>
          <p:cNvSpPr>
            <a:spLocks noChangeArrowheads="1"/>
          </p:cNvSpPr>
          <p:nvPr/>
        </p:nvSpPr>
        <p:spPr bwMode="auto">
          <a:xfrm>
            <a:off x="71438" y="1714500"/>
            <a:ext cx="1714500" cy="369888"/>
          </a:xfrm>
          <a:prstGeom prst="rect">
            <a:avLst/>
          </a:prstGeom>
          <a:noFill/>
          <a:ln w="9525">
            <a:noFill/>
            <a:miter lim="800000"/>
            <a:headEnd/>
            <a:tailEnd/>
          </a:ln>
        </p:spPr>
        <p:txBody>
          <a:bodyPr>
            <a:spAutoFit/>
          </a:bodyPr>
          <a:lstStyle/>
          <a:p>
            <a:r>
              <a:rPr kumimoji="0" lang="en-US" altLang="ko-KR">
                <a:solidFill>
                  <a:srgbClr val="000099"/>
                </a:solidFill>
                <a:latin typeface="맑은 고딕" pitchFamily="50" charset="-127"/>
                <a:ea typeface="맑은 고딕" pitchFamily="50" charset="-127"/>
              </a:rPr>
              <a:t>Requirements</a:t>
            </a:r>
            <a:endParaRPr kumimoji="0" lang="ko-KR" altLang="en-US">
              <a:solidFill>
                <a:srgbClr val="000099"/>
              </a:solidFill>
              <a:latin typeface="맑은 고딕" pitchFamily="50" charset="-127"/>
              <a:ea typeface="맑은 고딕" pitchFamily="50" charset="-127"/>
            </a:endParaRPr>
          </a:p>
        </p:txBody>
      </p:sp>
      <p:sp>
        <p:nvSpPr>
          <p:cNvPr id="19" name="Text Box 12"/>
          <p:cNvSpPr txBox="1">
            <a:spLocks noChangeArrowheads="1"/>
          </p:cNvSpPr>
          <p:nvPr/>
        </p:nvSpPr>
        <p:spPr bwMode="auto">
          <a:xfrm>
            <a:off x="2643188" y="1773238"/>
            <a:ext cx="1785937" cy="369887"/>
          </a:xfrm>
          <a:prstGeom prst="rect">
            <a:avLst/>
          </a:prstGeom>
          <a:noFill/>
          <a:ln w="9525">
            <a:noFill/>
            <a:miter lim="800000"/>
            <a:headEnd/>
            <a:tailEnd/>
          </a:ln>
          <a:effectLst/>
        </p:spPr>
        <p:txBody>
          <a:bodyPr>
            <a:spAutoFit/>
          </a:bodyPr>
          <a:lstStyle/>
          <a:p>
            <a:pPr fontAlgn="auto" latinLnBrk="0">
              <a:spcBef>
                <a:spcPts val="0"/>
              </a:spcBef>
              <a:spcAft>
                <a:spcPts val="0"/>
              </a:spcAft>
              <a:defRPr/>
            </a:pPr>
            <a:r>
              <a:rPr kumimoji="0" lang="en-US" altLang="ko-KR" dirty="0">
                <a:solidFill>
                  <a:srgbClr val="000099"/>
                </a:solidFill>
                <a:latin typeface="+mn-ea"/>
                <a:ea typeface="+mn-ea"/>
              </a:rPr>
              <a:t>C Program</a:t>
            </a:r>
          </a:p>
        </p:txBody>
      </p:sp>
      <p:sp>
        <p:nvSpPr>
          <p:cNvPr id="7" name="Text Box 68"/>
          <p:cNvSpPr txBox="1">
            <a:spLocks noChangeArrowheads="1"/>
          </p:cNvSpPr>
          <p:nvPr/>
        </p:nvSpPr>
        <p:spPr bwMode="auto">
          <a:xfrm>
            <a:off x="0" y="2357438"/>
            <a:ext cx="2357438" cy="646112"/>
          </a:xfrm>
          <a:prstGeom prst="rect">
            <a:avLst/>
          </a:prstGeom>
          <a:noFill/>
          <a:ln w="9525">
            <a:noFill/>
            <a:miter lim="800000"/>
            <a:headEnd/>
            <a:tailEnd/>
          </a:ln>
          <a:effectLst/>
        </p:spPr>
        <p:txBody>
          <a:bodyPr>
            <a:spAutoFit/>
          </a:bodyPr>
          <a:lstStyle/>
          <a:p>
            <a:pPr fontAlgn="auto" latinLnBrk="0">
              <a:spcBef>
                <a:spcPts val="0"/>
              </a:spcBef>
              <a:spcAft>
                <a:spcPts val="0"/>
              </a:spcAft>
              <a:defRPr/>
            </a:pPr>
            <a:r>
              <a:rPr kumimoji="0" lang="en-US" altLang="ko-KR" dirty="0">
                <a:solidFill>
                  <a:srgbClr val="000099"/>
                </a:solidFill>
                <a:latin typeface="+mn-ea"/>
                <a:ea typeface="+mn-ea"/>
              </a:rPr>
              <a:t>Formal Requirement Properties</a:t>
            </a:r>
          </a:p>
        </p:txBody>
      </p:sp>
      <p:grpSp>
        <p:nvGrpSpPr>
          <p:cNvPr id="2" name="그룹 78"/>
          <p:cNvGrpSpPr>
            <a:grpSpLocks/>
          </p:cNvGrpSpPr>
          <p:nvPr/>
        </p:nvGrpSpPr>
        <p:grpSpPr bwMode="auto">
          <a:xfrm>
            <a:off x="142875" y="2928938"/>
            <a:ext cx="1317625" cy="366712"/>
            <a:chOff x="3254375" y="5062551"/>
            <a:chExt cx="1317625" cy="366713"/>
          </a:xfrm>
        </p:grpSpPr>
        <p:sp>
          <p:nvSpPr>
            <p:cNvPr id="456741" name="Text Box 70"/>
            <p:cNvSpPr txBox="1">
              <a:spLocks noChangeArrowheads="1"/>
            </p:cNvSpPr>
            <p:nvPr/>
          </p:nvSpPr>
          <p:spPr bwMode="auto">
            <a:xfrm>
              <a:off x="3254375" y="5062551"/>
              <a:ext cx="1317625" cy="366713"/>
            </a:xfrm>
            <a:prstGeom prst="rect">
              <a:avLst/>
            </a:prstGeom>
            <a:solidFill>
              <a:schemeClr val="bg1">
                <a:alpha val="50195"/>
              </a:schemeClr>
            </a:solidFill>
            <a:ln w="12700" cap="sq">
              <a:noFill/>
              <a:miter lim="800000"/>
              <a:headEnd type="none" w="sm" len="sm"/>
              <a:tailEnd type="none" w="sm" len="sm"/>
            </a:ln>
          </p:spPr>
          <p:txBody>
            <a:bodyPr>
              <a:spAutoFit/>
            </a:bodyPr>
            <a:lstStyle/>
            <a:p>
              <a:pPr latinLnBrk="0"/>
              <a:r>
                <a:rPr kumimoji="0" lang="en-US" altLang="ko-KR">
                  <a:solidFill>
                    <a:srgbClr val="000099"/>
                  </a:solidFill>
                  <a:latin typeface="Symbol" pitchFamily="18" charset="2"/>
                  <a:ea typeface="맑은 고딕" pitchFamily="50" charset="-127"/>
                </a:rPr>
                <a:t>  (F         W)</a:t>
              </a:r>
            </a:p>
          </p:txBody>
        </p:sp>
        <p:sp>
          <p:nvSpPr>
            <p:cNvPr id="456742" name="Rectangle 71"/>
            <p:cNvSpPr>
              <a:spLocks noChangeArrowheads="1"/>
            </p:cNvSpPr>
            <p:nvPr/>
          </p:nvSpPr>
          <p:spPr bwMode="auto">
            <a:xfrm>
              <a:off x="3298825" y="5181600"/>
              <a:ext cx="114300" cy="152400"/>
            </a:xfrm>
            <a:prstGeom prst="rect">
              <a:avLst/>
            </a:prstGeom>
            <a:noFill/>
            <a:ln w="12700" cap="sq">
              <a:solidFill>
                <a:schemeClr val="tx1"/>
              </a:solidFill>
              <a:miter lim="800000"/>
              <a:headEnd type="none" w="sm" len="sm"/>
              <a:tailEnd type="none" w="sm" len="sm"/>
            </a:ln>
          </p:spPr>
          <p:txBody>
            <a:bodyPr wrap="none" anchor="ctr"/>
            <a:lstStyle/>
            <a:p>
              <a:endParaRPr kumimoji="0" lang="ko-KR" altLang="en-US">
                <a:latin typeface="맑은 고딕" pitchFamily="50" charset="-127"/>
                <a:ea typeface="맑은 고딕" pitchFamily="50" charset="-127"/>
              </a:endParaRPr>
            </a:p>
          </p:txBody>
        </p:sp>
        <p:sp>
          <p:nvSpPr>
            <p:cNvPr id="456743" name="Line 72"/>
            <p:cNvSpPr>
              <a:spLocks noChangeShapeType="1"/>
            </p:cNvSpPr>
            <p:nvPr/>
          </p:nvSpPr>
          <p:spPr bwMode="auto">
            <a:xfrm>
              <a:off x="3794125" y="5270500"/>
              <a:ext cx="1524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456744" name="AutoShape 73"/>
            <p:cNvSpPr>
              <a:spLocks noChangeArrowheads="1"/>
            </p:cNvSpPr>
            <p:nvPr/>
          </p:nvSpPr>
          <p:spPr bwMode="auto">
            <a:xfrm>
              <a:off x="3971925" y="5168900"/>
              <a:ext cx="198438" cy="223838"/>
            </a:xfrm>
            <a:prstGeom prst="diamond">
              <a:avLst/>
            </a:prstGeom>
            <a:noFill/>
            <a:ln w="12700" cap="sq">
              <a:solidFill>
                <a:schemeClr val="tx1"/>
              </a:solidFill>
              <a:miter lim="800000"/>
              <a:headEnd type="none" w="sm" len="sm"/>
              <a:tailEnd type="none" w="sm" len="sm"/>
            </a:ln>
          </p:spPr>
          <p:txBody>
            <a:bodyPr wrap="none" anchor="ctr"/>
            <a:lstStyle/>
            <a:p>
              <a:endParaRPr kumimoji="0" lang="ko-KR" altLang="en-US">
                <a:latin typeface="맑은 고딕" pitchFamily="50" charset="-127"/>
                <a:ea typeface="맑은 고딕" pitchFamily="50" charset="-127"/>
              </a:endParaRPr>
            </a:p>
          </p:txBody>
        </p:sp>
      </p:grpSp>
      <p:sp>
        <p:nvSpPr>
          <p:cNvPr id="13" name="타원 12"/>
          <p:cNvSpPr/>
          <p:nvPr/>
        </p:nvSpPr>
        <p:spPr bwMode="auto">
          <a:xfrm>
            <a:off x="1071563" y="3714750"/>
            <a:ext cx="2571750" cy="12144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fontAlgn="auto" latinLnBrk="0">
              <a:spcBef>
                <a:spcPts val="0"/>
              </a:spcBef>
              <a:spcAft>
                <a:spcPts val="0"/>
              </a:spcAft>
              <a:defRPr/>
            </a:pPr>
            <a:r>
              <a:rPr kumimoji="0" lang="en-US" altLang="ko-KR" sz="1600" dirty="0">
                <a:solidFill>
                  <a:schemeClr val="tx1"/>
                </a:solidFill>
              </a:rPr>
              <a:t>Model Checker</a:t>
            </a:r>
          </a:p>
        </p:txBody>
      </p:sp>
      <p:sp>
        <p:nvSpPr>
          <p:cNvPr id="456714" name="직사각형 86"/>
          <p:cNvSpPr>
            <a:spLocks noChangeArrowheads="1"/>
          </p:cNvSpPr>
          <p:nvPr/>
        </p:nvSpPr>
        <p:spPr bwMode="auto">
          <a:xfrm>
            <a:off x="571500" y="2071688"/>
            <a:ext cx="404813" cy="369887"/>
          </a:xfrm>
          <a:prstGeom prst="rect">
            <a:avLst/>
          </a:prstGeom>
          <a:noFill/>
          <a:ln w="9525">
            <a:noFill/>
            <a:miter lim="800000"/>
            <a:headEnd/>
            <a:tailEnd/>
          </a:ln>
        </p:spPr>
        <p:txBody>
          <a:bodyPr wrap="none">
            <a:spAutoFit/>
          </a:bodyPr>
          <a:lstStyle/>
          <a:p>
            <a:r>
              <a:rPr kumimoji="0" lang="ko-KR" altLang="en-US">
                <a:latin typeface="맑은 고딕" pitchFamily="50" charset="-127"/>
                <a:ea typeface="맑은 고딕" pitchFamily="50" charset="-127"/>
              </a:rPr>
              <a:t>↓</a:t>
            </a:r>
          </a:p>
        </p:txBody>
      </p:sp>
      <p:sp>
        <p:nvSpPr>
          <p:cNvPr id="16" name="오른쪽 화살표 15"/>
          <p:cNvSpPr/>
          <p:nvPr/>
        </p:nvSpPr>
        <p:spPr bwMode="auto">
          <a:xfrm rot="2433203">
            <a:off x="708025" y="3503613"/>
            <a:ext cx="768350" cy="263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17" name="오른쪽 화살표 16"/>
          <p:cNvSpPr/>
          <p:nvPr/>
        </p:nvSpPr>
        <p:spPr bwMode="auto">
          <a:xfrm rot="7758974">
            <a:off x="2837657" y="3291681"/>
            <a:ext cx="869950" cy="246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20" name="Text Box 12"/>
          <p:cNvSpPr txBox="1">
            <a:spLocks noChangeArrowheads="1"/>
          </p:cNvSpPr>
          <p:nvPr/>
        </p:nvSpPr>
        <p:spPr bwMode="auto">
          <a:xfrm>
            <a:off x="2428875" y="2386013"/>
            <a:ext cx="1785938" cy="369887"/>
          </a:xfrm>
          <a:prstGeom prst="rect">
            <a:avLst/>
          </a:prstGeom>
          <a:noFill/>
          <a:ln w="9525">
            <a:noFill/>
            <a:miter lim="800000"/>
            <a:headEnd/>
            <a:tailEnd/>
          </a:ln>
          <a:effectLst/>
        </p:spPr>
        <p:txBody>
          <a:bodyPr>
            <a:spAutoFit/>
          </a:bodyPr>
          <a:lstStyle/>
          <a:p>
            <a:pPr fontAlgn="auto" latinLnBrk="0">
              <a:spcBef>
                <a:spcPts val="0"/>
              </a:spcBef>
              <a:spcAft>
                <a:spcPts val="0"/>
              </a:spcAft>
              <a:defRPr/>
            </a:pPr>
            <a:r>
              <a:rPr kumimoji="0" lang="en-US" altLang="ko-KR" dirty="0">
                <a:solidFill>
                  <a:srgbClr val="000099"/>
                </a:solidFill>
                <a:latin typeface="+mn-ea"/>
                <a:ea typeface="+mn-ea"/>
              </a:rPr>
              <a:t>Abstract Model</a:t>
            </a:r>
          </a:p>
        </p:txBody>
      </p:sp>
      <p:sp>
        <p:nvSpPr>
          <p:cNvPr id="456718" name="직사각형 91"/>
          <p:cNvSpPr>
            <a:spLocks noChangeArrowheads="1"/>
          </p:cNvSpPr>
          <p:nvPr/>
        </p:nvSpPr>
        <p:spPr bwMode="auto">
          <a:xfrm>
            <a:off x="3143250" y="2071688"/>
            <a:ext cx="234950" cy="369887"/>
          </a:xfrm>
          <a:prstGeom prst="rect">
            <a:avLst/>
          </a:prstGeom>
          <a:noFill/>
          <a:ln w="9525">
            <a:noFill/>
            <a:miter lim="800000"/>
            <a:headEnd/>
            <a:tailEnd/>
          </a:ln>
        </p:spPr>
        <p:txBody>
          <a:bodyPr>
            <a:spAutoFit/>
          </a:bodyPr>
          <a:lstStyle/>
          <a:p>
            <a:r>
              <a:rPr kumimoji="0" lang="ko-KR" altLang="en-US">
                <a:latin typeface="맑은 고딕" pitchFamily="50" charset="-127"/>
                <a:ea typeface="맑은 고딕" pitchFamily="50" charset="-127"/>
              </a:rPr>
              <a:t>↓</a:t>
            </a:r>
          </a:p>
        </p:txBody>
      </p:sp>
      <p:sp>
        <p:nvSpPr>
          <p:cNvPr id="22" name="오른쪽 화살표 21"/>
          <p:cNvSpPr/>
          <p:nvPr/>
        </p:nvSpPr>
        <p:spPr bwMode="auto">
          <a:xfrm rot="3844910">
            <a:off x="3081337" y="4987926"/>
            <a:ext cx="593725" cy="234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23" name="오른쪽 화살표 22"/>
          <p:cNvSpPr/>
          <p:nvPr/>
        </p:nvSpPr>
        <p:spPr bwMode="auto">
          <a:xfrm rot="8453123">
            <a:off x="785813" y="4964113"/>
            <a:ext cx="642937" cy="227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56721" name="TextBox 16"/>
          <p:cNvSpPr txBox="1">
            <a:spLocks noChangeArrowheads="1"/>
          </p:cNvSpPr>
          <p:nvPr/>
        </p:nvSpPr>
        <p:spPr bwMode="auto">
          <a:xfrm>
            <a:off x="357188" y="5357813"/>
            <a:ext cx="857250" cy="369887"/>
          </a:xfrm>
          <a:prstGeom prst="rect">
            <a:avLst/>
          </a:prstGeom>
          <a:noFill/>
          <a:ln w="9525">
            <a:noFill/>
            <a:miter lim="800000"/>
            <a:headEnd/>
            <a:tailEnd/>
          </a:ln>
        </p:spPr>
        <p:txBody>
          <a:bodyPr>
            <a:spAutoFit/>
          </a:bodyPr>
          <a:lstStyle/>
          <a:p>
            <a:r>
              <a:rPr kumimoji="0" lang="en-US" altLang="ko-KR" b="1">
                <a:latin typeface="Corbel" pitchFamily="34" charset="0"/>
                <a:ea typeface="맑은 고딕" pitchFamily="50" charset="-127"/>
              </a:rPr>
              <a:t>Okay</a:t>
            </a:r>
            <a:endParaRPr kumimoji="0" lang="ko-KR" altLang="en-US" b="1">
              <a:latin typeface="Corbel" pitchFamily="34" charset="0"/>
              <a:ea typeface="맑은 고딕" pitchFamily="50" charset="-127"/>
            </a:endParaRPr>
          </a:p>
        </p:txBody>
      </p:sp>
      <p:sp>
        <p:nvSpPr>
          <p:cNvPr id="456722" name="TextBox 18"/>
          <p:cNvSpPr txBox="1">
            <a:spLocks noChangeArrowheads="1"/>
          </p:cNvSpPr>
          <p:nvPr/>
        </p:nvSpPr>
        <p:spPr bwMode="auto">
          <a:xfrm>
            <a:off x="285750" y="4714875"/>
            <a:ext cx="1143000" cy="338138"/>
          </a:xfrm>
          <a:prstGeom prst="rect">
            <a:avLst/>
          </a:prstGeom>
          <a:noFill/>
          <a:ln w="9525">
            <a:noFill/>
            <a:miter lim="800000"/>
            <a:headEnd/>
            <a:tailEnd/>
          </a:ln>
        </p:spPr>
        <p:txBody>
          <a:bodyPr>
            <a:spAutoFit/>
          </a:bodyPr>
          <a:lstStyle/>
          <a:p>
            <a:r>
              <a:rPr kumimoji="0" lang="en-US" altLang="ko-KR" sz="1600">
                <a:latin typeface="Corbel" pitchFamily="34" charset="0"/>
                <a:ea typeface="맑은 고딕" pitchFamily="50" charset="-127"/>
              </a:rPr>
              <a:t>Satisfied</a:t>
            </a:r>
            <a:endParaRPr kumimoji="0" lang="ko-KR" altLang="en-US" sz="1600">
              <a:latin typeface="Corbel" pitchFamily="34" charset="0"/>
              <a:ea typeface="맑은 고딕" pitchFamily="50" charset="-127"/>
            </a:endParaRPr>
          </a:p>
        </p:txBody>
      </p:sp>
      <p:sp>
        <p:nvSpPr>
          <p:cNvPr id="456723" name="TextBox 20"/>
          <p:cNvSpPr txBox="1">
            <a:spLocks noChangeArrowheads="1"/>
          </p:cNvSpPr>
          <p:nvPr/>
        </p:nvSpPr>
        <p:spPr bwMode="auto">
          <a:xfrm>
            <a:off x="2000250" y="4929188"/>
            <a:ext cx="1500188" cy="338137"/>
          </a:xfrm>
          <a:prstGeom prst="rect">
            <a:avLst/>
          </a:prstGeom>
          <a:noFill/>
          <a:ln w="9525">
            <a:noFill/>
            <a:miter lim="800000"/>
            <a:headEnd/>
            <a:tailEnd/>
          </a:ln>
        </p:spPr>
        <p:txBody>
          <a:bodyPr>
            <a:spAutoFit/>
          </a:bodyPr>
          <a:lstStyle/>
          <a:p>
            <a:r>
              <a:rPr kumimoji="0" lang="en-US" altLang="ko-KR" sz="1600">
                <a:latin typeface="Corbel" pitchFamily="34" charset="0"/>
                <a:ea typeface="맑은 고딕" pitchFamily="50" charset="-127"/>
              </a:rPr>
              <a:t>Not satisfied</a:t>
            </a:r>
            <a:endParaRPr kumimoji="0" lang="ko-KR" altLang="en-US" sz="1600">
              <a:latin typeface="Corbel" pitchFamily="34" charset="0"/>
              <a:ea typeface="맑은 고딕" pitchFamily="50" charset="-127"/>
            </a:endParaRPr>
          </a:p>
        </p:txBody>
      </p:sp>
      <p:sp>
        <p:nvSpPr>
          <p:cNvPr id="456724" name="TextBox 16"/>
          <p:cNvSpPr txBox="1">
            <a:spLocks noChangeArrowheads="1"/>
          </p:cNvSpPr>
          <p:nvPr/>
        </p:nvSpPr>
        <p:spPr bwMode="auto">
          <a:xfrm>
            <a:off x="3286125" y="5357813"/>
            <a:ext cx="1143000" cy="646112"/>
          </a:xfrm>
          <a:prstGeom prst="rect">
            <a:avLst/>
          </a:prstGeom>
          <a:noFill/>
          <a:ln w="9525">
            <a:noFill/>
            <a:miter lim="800000"/>
            <a:headEnd/>
            <a:tailEnd/>
          </a:ln>
        </p:spPr>
        <p:txBody>
          <a:bodyPr>
            <a:spAutoFit/>
          </a:bodyPr>
          <a:lstStyle/>
          <a:p>
            <a:r>
              <a:rPr kumimoji="0" lang="en-US" altLang="ko-KR" b="1">
                <a:latin typeface="Corbel" pitchFamily="34" charset="0"/>
                <a:ea typeface="맑은 고딕" pitchFamily="50" charset="-127"/>
              </a:rPr>
              <a:t>Counter example</a:t>
            </a:r>
            <a:endParaRPr kumimoji="0" lang="ko-KR" altLang="en-US" b="1">
              <a:latin typeface="Corbel" pitchFamily="34" charset="0"/>
              <a:ea typeface="맑은 고딕" pitchFamily="50" charset="-127"/>
            </a:endParaRPr>
          </a:p>
        </p:txBody>
      </p:sp>
      <p:cxnSp>
        <p:nvCxnSpPr>
          <p:cNvPr id="29" name="직선 연결선 28"/>
          <p:cNvCxnSpPr/>
          <p:nvPr/>
        </p:nvCxnSpPr>
        <p:spPr>
          <a:xfrm rot="5400000">
            <a:off x="2284413" y="3857625"/>
            <a:ext cx="4430712"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6726" name="직사각형 85"/>
          <p:cNvSpPr>
            <a:spLocks noChangeArrowheads="1"/>
          </p:cNvSpPr>
          <p:nvPr/>
        </p:nvSpPr>
        <p:spPr bwMode="auto">
          <a:xfrm>
            <a:off x="4714875" y="1714500"/>
            <a:ext cx="1714500" cy="369888"/>
          </a:xfrm>
          <a:prstGeom prst="rect">
            <a:avLst/>
          </a:prstGeom>
          <a:noFill/>
          <a:ln w="9525">
            <a:noFill/>
            <a:miter lim="800000"/>
            <a:headEnd/>
            <a:tailEnd/>
          </a:ln>
        </p:spPr>
        <p:txBody>
          <a:bodyPr>
            <a:spAutoFit/>
          </a:bodyPr>
          <a:lstStyle/>
          <a:p>
            <a:r>
              <a:rPr kumimoji="0" lang="en-US" altLang="ko-KR">
                <a:solidFill>
                  <a:srgbClr val="000099"/>
                </a:solidFill>
                <a:latin typeface="맑은 고딕" pitchFamily="50" charset="-127"/>
                <a:ea typeface="맑은 고딕" pitchFamily="50" charset="-127"/>
              </a:rPr>
              <a:t>Requirements</a:t>
            </a:r>
            <a:endParaRPr kumimoji="0" lang="ko-KR" altLang="en-US">
              <a:solidFill>
                <a:srgbClr val="000099"/>
              </a:solidFill>
              <a:latin typeface="맑은 고딕" pitchFamily="50" charset="-127"/>
              <a:ea typeface="맑은 고딕" pitchFamily="50" charset="-127"/>
            </a:endParaRPr>
          </a:p>
        </p:txBody>
      </p:sp>
      <p:sp>
        <p:nvSpPr>
          <p:cNvPr id="31" name="Text Box 12"/>
          <p:cNvSpPr txBox="1">
            <a:spLocks noChangeArrowheads="1"/>
          </p:cNvSpPr>
          <p:nvPr/>
        </p:nvSpPr>
        <p:spPr bwMode="auto">
          <a:xfrm>
            <a:off x="7572375" y="2571750"/>
            <a:ext cx="1571625" cy="369888"/>
          </a:xfrm>
          <a:prstGeom prst="rect">
            <a:avLst/>
          </a:prstGeom>
          <a:noFill/>
          <a:ln w="9525">
            <a:noFill/>
            <a:miter lim="800000"/>
            <a:headEnd/>
            <a:tailEnd/>
          </a:ln>
          <a:effectLst/>
        </p:spPr>
        <p:txBody>
          <a:bodyPr>
            <a:spAutoFit/>
          </a:bodyPr>
          <a:lstStyle/>
          <a:p>
            <a:pPr fontAlgn="auto" latinLnBrk="0">
              <a:spcBef>
                <a:spcPts val="0"/>
              </a:spcBef>
              <a:spcAft>
                <a:spcPts val="0"/>
              </a:spcAft>
              <a:defRPr/>
            </a:pPr>
            <a:r>
              <a:rPr kumimoji="0" lang="en-US" altLang="ko-KR" i="1" dirty="0">
                <a:solidFill>
                  <a:srgbClr val="000099"/>
                </a:solidFill>
                <a:latin typeface="+mn-ea"/>
                <a:ea typeface="+mn-ea"/>
              </a:rPr>
              <a:t>C Program</a:t>
            </a:r>
          </a:p>
        </p:txBody>
      </p:sp>
      <p:sp>
        <p:nvSpPr>
          <p:cNvPr id="32" name="Text Box 68"/>
          <p:cNvSpPr txBox="1">
            <a:spLocks noChangeArrowheads="1"/>
          </p:cNvSpPr>
          <p:nvPr/>
        </p:nvSpPr>
        <p:spPr bwMode="auto">
          <a:xfrm>
            <a:off x="4643438" y="2357438"/>
            <a:ext cx="2357437" cy="923925"/>
          </a:xfrm>
          <a:prstGeom prst="rect">
            <a:avLst/>
          </a:prstGeom>
          <a:noFill/>
          <a:ln w="9525">
            <a:noFill/>
            <a:miter lim="800000"/>
            <a:headEnd/>
            <a:tailEnd/>
          </a:ln>
          <a:effectLst/>
        </p:spPr>
        <p:txBody>
          <a:bodyPr>
            <a:spAutoFit/>
          </a:bodyPr>
          <a:lstStyle/>
          <a:p>
            <a:pPr fontAlgn="auto" latinLnBrk="0">
              <a:spcBef>
                <a:spcPts val="0"/>
              </a:spcBef>
              <a:spcAft>
                <a:spcPts val="0"/>
              </a:spcAft>
              <a:defRPr/>
            </a:pPr>
            <a:r>
              <a:rPr kumimoji="0" lang="en-US" altLang="ko-KR" dirty="0">
                <a:solidFill>
                  <a:srgbClr val="000099"/>
                </a:solidFill>
                <a:latin typeface="+mn-ea"/>
                <a:ea typeface="+mn-ea"/>
              </a:rPr>
              <a:t>Formal Requirement Properties in C</a:t>
            </a:r>
          </a:p>
          <a:p>
            <a:pPr fontAlgn="auto" latinLnBrk="0">
              <a:spcBef>
                <a:spcPts val="0"/>
              </a:spcBef>
              <a:spcAft>
                <a:spcPts val="0"/>
              </a:spcAft>
              <a:defRPr/>
            </a:pPr>
            <a:r>
              <a:rPr kumimoji="0" lang="en-US" altLang="ko-KR" dirty="0">
                <a:solidFill>
                  <a:srgbClr val="000099"/>
                </a:solidFill>
                <a:latin typeface="+mn-ea"/>
                <a:ea typeface="+mn-ea"/>
              </a:rPr>
              <a:t>(ex. assert( x &lt; a[i]); )</a:t>
            </a:r>
          </a:p>
        </p:txBody>
      </p:sp>
      <p:sp>
        <p:nvSpPr>
          <p:cNvPr id="38" name="타원 37"/>
          <p:cNvSpPr/>
          <p:nvPr/>
        </p:nvSpPr>
        <p:spPr bwMode="auto">
          <a:xfrm>
            <a:off x="5715000" y="3714750"/>
            <a:ext cx="2571750" cy="6429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fontAlgn="auto" latinLnBrk="0">
              <a:spcBef>
                <a:spcPts val="0"/>
              </a:spcBef>
              <a:spcAft>
                <a:spcPts val="0"/>
              </a:spcAft>
              <a:defRPr/>
            </a:pPr>
            <a:r>
              <a:rPr kumimoji="0" lang="en-US" altLang="ko-KR" sz="1600" dirty="0">
                <a:solidFill>
                  <a:schemeClr val="tx1"/>
                </a:solidFill>
              </a:rPr>
              <a:t>Translation to SAT formula</a:t>
            </a:r>
          </a:p>
        </p:txBody>
      </p:sp>
      <p:sp>
        <p:nvSpPr>
          <p:cNvPr id="456730" name="직사각형 86"/>
          <p:cNvSpPr>
            <a:spLocks noChangeArrowheads="1"/>
          </p:cNvSpPr>
          <p:nvPr/>
        </p:nvSpPr>
        <p:spPr bwMode="auto">
          <a:xfrm>
            <a:off x="5214938" y="2071688"/>
            <a:ext cx="404812" cy="369887"/>
          </a:xfrm>
          <a:prstGeom prst="rect">
            <a:avLst/>
          </a:prstGeom>
          <a:noFill/>
          <a:ln w="9525">
            <a:noFill/>
            <a:miter lim="800000"/>
            <a:headEnd/>
            <a:tailEnd/>
          </a:ln>
        </p:spPr>
        <p:txBody>
          <a:bodyPr wrap="none">
            <a:spAutoFit/>
          </a:bodyPr>
          <a:lstStyle/>
          <a:p>
            <a:r>
              <a:rPr kumimoji="0" lang="ko-KR" altLang="en-US">
                <a:latin typeface="맑은 고딕" pitchFamily="50" charset="-127"/>
                <a:ea typeface="맑은 고딕" pitchFamily="50" charset="-127"/>
              </a:rPr>
              <a:t>↓</a:t>
            </a:r>
          </a:p>
        </p:txBody>
      </p:sp>
      <p:sp>
        <p:nvSpPr>
          <p:cNvPr id="40" name="오른쪽 화살표 39"/>
          <p:cNvSpPr/>
          <p:nvPr/>
        </p:nvSpPr>
        <p:spPr bwMode="auto">
          <a:xfrm rot="2433203">
            <a:off x="5280025" y="3432175"/>
            <a:ext cx="768350" cy="263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1" name="오른쪽 화살표 40"/>
          <p:cNvSpPr/>
          <p:nvPr/>
        </p:nvSpPr>
        <p:spPr bwMode="auto">
          <a:xfrm rot="7758974">
            <a:off x="7481094" y="3291682"/>
            <a:ext cx="869950"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4" name="오른쪽 화살표 43"/>
          <p:cNvSpPr/>
          <p:nvPr/>
        </p:nvSpPr>
        <p:spPr bwMode="auto">
          <a:xfrm rot="2268216">
            <a:off x="7280942" y="5354241"/>
            <a:ext cx="593725" cy="234950"/>
          </a:xfrm>
          <a:prstGeom prst="rightArrow">
            <a:avLst>
              <a:gd name="adj1" fmla="val 4703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5" name="오른쪽 화살표 44"/>
          <p:cNvSpPr/>
          <p:nvPr/>
        </p:nvSpPr>
        <p:spPr bwMode="auto">
          <a:xfrm rot="8453123">
            <a:off x="5867707" y="5330428"/>
            <a:ext cx="642937" cy="227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56735" name="TextBox 16"/>
          <p:cNvSpPr txBox="1">
            <a:spLocks noChangeArrowheads="1"/>
          </p:cNvSpPr>
          <p:nvPr/>
        </p:nvSpPr>
        <p:spPr bwMode="auto">
          <a:xfrm>
            <a:off x="5220072" y="6372036"/>
            <a:ext cx="1500187" cy="369332"/>
          </a:xfrm>
          <a:prstGeom prst="rect">
            <a:avLst/>
          </a:prstGeom>
          <a:noFill/>
          <a:ln w="9525">
            <a:noFill/>
            <a:miter lim="800000"/>
            <a:headEnd/>
            <a:tailEnd/>
          </a:ln>
        </p:spPr>
        <p:txBody>
          <a:bodyPr wrap="square">
            <a:spAutoFit/>
          </a:bodyPr>
          <a:lstStyle/>
          <a:p>
            <a:r>
              <a:rPr kumimoji="0" lang="en-US" altLang="ko-KR" b="1" dirty="0">
                <a:latin typeface="Corbel" pitchFamily="34" charset="0"/>
                <a:ea typeface="맑은 고딕" pitchFamily="50" charset="-127"/>
              </a:rPr>
              <a:t>No bug</a:t>
            </a:r>
            <a:endParaRPr kumimoji="0" lang="ko-KR" altLang="en-US" b="1">
              <a:latin typeface="Corbel" pitchFamily="34" charset="0"/>
              <a:ea typeface="맑은 고딕" pitchFamily="50" charset="-127"/>
            </a:endParaRPr>
          </a:p>
        </p:txBody>
      </p:sp>
      <p:sp>
        <p:nvSpPr>
          <p:cNvPr id="456736" name="TextBox 18"/>
          <p:cNvSpPr txBox="1">
            <a:spLocks noChangeArrowheads="1"/>
          </p:cNvSpPr>
          <p:nvPr/>
        </p:nvSpPr>
        <p:spPr bwMode="auto">
          <a:xfrm>
            <a:off x="5090889" y="5591368"/>
            <a:ext cx="1929383" cy="584775"/>
          </a:xfrm>
          <a:prstGeom prst="rect">
            <a:avLst/>
          </a:prstGeom>
          <a:noFill/>
          <a:ln w="9525">
            <a:noFill/>
            <a:miter lim="800000"/>
            <a:headEnd/>
            <a:tailEnd/>
          </a:ln>
        </p:spPr>
        <p:txBody>
          <a:bodyPr wrap="square">
            <a:spAutoFit/>
          </a:bodyPr>
          <a:lstStyle/>
          <a:p>
            <a:r>
              <a:rPr kumimoji="0" lang="en-US" altLang="ko-KR" sz="1600" dirty="0">
                <a:latin typeface="Corbel" pitchFamily="34" charset="0"/>
                <a:ea typeface="맑은 고딕" pitchFamily="50" charset="-127"/>
              </a:rPr>
              <a:t>The formula is </a:t>
            </a:r>
            <a:r>
              <a:rPr kumimoji="0" lang="en-US" altLang="ko-KR" sz="1600" dirty="0" err="1">
                <a:latin typeface="Corbel" pitchFamily="34" charset="0"/>
                <a:ea typeface="맑은 고딕" pitchFamily="50" charset="-127"/>
              </a:rPr>
              <a:t>unsatisfiable</a:t>
            </a:r>
            <a:endParaRPr kumimoji="0" lang="ko-KR" altLang="en-US" sz="1600" dirty="0">
              <a:latin typeface="Corbel" pitchFamily="34" charset="0"/>
              <a:ea typeface="맑은 고딕" pitchFamily="50" charset="-127"/>
            </a:endParaRPr>
          </a:p>
        </p:txBody>
      </p:sp>
      <p:sp>
        <p:nvSpPr>
          <p:cNvPr id="456737" name="TextBox 20"/>
          <p:cNvSpPr txBox="1">
            <a:spLocks noChangeArrowheads="1"/>
          </p:cNvSpPr>
          <p:nvPr/>
        </p:nvSpPr>
        <p:spPr bwMode="auto">
          <a:xfrm>
            <a:off x="7320284" y="5652537"/>
            <a:ext cx="1500188" cy="584775"/>
          </a:xfrm>
          <a:prstGeom prst="rect">
            <a:avLst/>
          </a:prstGeom>
          <a:noFill/>
          <a:ln w="9525">
            <a:noFill/>
            <a:miter lim="800000"/>
            <a:headEnd/>
            <a:tailEnd/>
          </a:ln>
        </p:spPr>
        <p:txBody>
          <a:bodyPr>
            <a:spAutoFit/>
          </a:bodyPr>
          <a:lstStyle/>
          <a:p>
            <a:r>
              <a:rPr kumimoji="0" lang="en-US" altLang="ko-KR" sz="1600" dirty="0">
                <a:latin typeface="Corbel" pitchFamily="34" charset="0"/>
                <a:ea typeface="맑은 고딕" pitchFamily="50" charset="-127"/>
              </a:rPr>
              <a:t>The </a:t>
            </a:r>
            <a:r>
              <a:rPr kumimoji="0" lang="en-US" altLang="ko-KR" sz="1600" dirty="0" err="1">
                <a:latin typeface="Corbel" pitchFamily="34" charset="0"/>
                <a:ea typeface="맑은 고딕" pitchFamily="50" charset="-127"/>
              </a:rPr>
              <a:t>formule</a:t>
            </a:r>
            <a:r>
              <a:rPr kumimoji="0" lang="en-US" altLang="ko-KR" sz="1600" dirty="0">
                <a:latin typeface="Corbel" pitchFamily="34" charset="0"/>
                <a:ea typeface="맑은 고딕" pitchFamily="50" charset="-127"/>
              </a:rPr>
              <a:t> is </a:t>
            </a:r>
            <a:r>
              <a:rPr kumimoji="0" lang="en-US" altLang="ko-KR" sz="1600" dirty="0" err="1">
                <a:latin typeface="Corbel" pitchFamily="34" charset="0"/>
                <a:ea typeface="맑은 고딕" pitchFamily="50" charset="-127"/>
              </a:rPr>
              <a:t>satisfiable</a:t>
            </a:r>
            <a:endParaRPr kumimoji="0" lang="ko-KR" altLang="en-US" sz="1600" dirty="0">
              <a:latin typeface="Corbel" pitchFamily="34" charset="0"/>
              <a:ea typeface="맑은 고딕" pitchFamily="50" charset="-127"/>
            </a:endParaRPr>
          </a:p>
        </p:txBody>
      </p:sp>
      <p:sp>
        <p:nvSpPr>
          <p:cNvPr id="456738" name="TextBox 16"/>
          <p:cNvSpPr txBox="1">
            <a:spLocks noChangeArrowheads="1"/>
          </p:cNvSpPr>
          <p:nvPr/>
        </p:nvSpPr>
        <p:spPr bwMode="auto">
          <a:xfrm>
            <a:off x="7338665" y="6381328"/>
            <a:ext cx="1913855" cy="369332"/>
          </a:xfrm>
          <a:prstGeom prst="rect">
            <a:avLst/>
          </a:prstGeom>
          <a:noFill/>
          <a:ln w="9525">
            <a:noFill/>
            <a:miter lim="800000"/>
            <a:headEnd/>
            <a:tailEnd/>
          </a:ln>
        </p:spPr>
        <p:txBody>
          <a:bodyPr wrap="square">
            <a:spAutoFit/>
          </a:bodyPr>
          <a:lstStyle/>
          <a:p>
            <a:r>
              <a:rPr kumimoji="0" lang="en-US" altLang="ko-KR" b="1" dirty="0">
                <a:latin typeface="Corbel" pitchFamily="34" charset="0"/>
                <a:ea typeface="맑은 고딕" pitchFamily="50" charset="-127"/>
              </a:rPr>
              <a:t>Counter example</a:t>
            </a:r>
            <a:endParaRPr kumimoji="0" lang="ko-KR" altLang="en-US" b="1">
              <a:latin typeface="Corbel" pitchFamily="34" charset="0"/>
              <a:ea typeface="맑은 고딕" pitchFamily="50" charset="-127"/>
            </a:endParaRPr>
          </a:p>
        </p:txBody>
      </p:sp>
      <p:sp>
        <p:nvSpPr>
          <p:cNvPr id="51" name="타원 50"/>
          <p:cNvSpPr/>
          <p:nvPr/>
        </p:nvSpPr>
        <p:spPr bwMode="auto">
          <a:xfrm>
            <a:off x="5715000" y="4581128"/>
            <a:ext cx="2571750" cy="6429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fontAlgn="auto" latinLnBrk="0">
              <a:spcBef>
                <a:spcPts val="0"/>
              </a:spcBef>
              <a:spcAft>
                <a:spcPts val="0"/>
              </a:spcAft>
              <a:defRPr/>
            </a:pPr>
            <a:r>
              <a:rPr kumimoji="0" lang="en-US" altLang="ko-KR" sz="1600" dirty="0">
                <a:solidFill>
                  <a:schemeClr val="tx1"/>
                </a:solidFill>
              </a:rPr>
              <a:t>SAT Solver</a:t>
            </a:r>
          </a:p>
        </p:txBody>
      </p:sp>
      <p:sp>
        <p:nvSpPr>
          <p:cNvPr id="52" name="오른쪽 화살표 51"/>
          <p:cNvSpPr/>
          <p:nvPr/>
        </p:nvSpPr>
        <p:spPr bwMode="auto">
          <a:xfrm rot="5400000">
            <a:off x="6838355" y="4337646"/>
            <a:ext cx="223440" cy="263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2" name="오른쪽 화살표 41"/>
          <p:cNvSpPr/>
          <p:nvPr/>
        </p:nvSpPr>
        <p:spPr bwMode="auto">
          <a:xfrm rot="5400000">
            <a:off x="5616042" y="6201235"/>
            <a:ext cx="277191" cy="227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
        <p:nvSpPr>
          <p:cNvPr id="43" name="오른쪽 화살표 42"/>
          <p:cNvSpPr/>
          <p:nvPr/>
        </p:nvSpPr>
        <p:spPr bwMode="auto">
          <a:xfrm rot="5400000">
            <a:off x="7848290" y="6262402"/>
            <a:ext cx="277191" cy="227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ko-KR" altLang="en-US">
              <a:solidFill>
                <a:srgbClr val="FFFFFF"/>
              </a:solidFill>
            </a:endParaRPr>
          </a:p>
        </p:txBody>
      </p:sp>
    </p:spTree>
    <p:extLst>
      <p:ext uri="{BB962C8B-B14F-4D97-AF65-F5344CB8AC3E}">
        <p14:creationId xmlns:p14="http://schemas.microsoft.com/office/powerpoint/2010/main" val="1387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제목 1"/>
          <p:cNvSpPr>
            <a:spLocks noGrp="1"/>
          </p:cNvSpPr>
          <p:nvPr>
            <p:ph type="title"/>
          </p:nvPr>
        </p:nvSpPr>
        <p:spPr/>
        <p:txBody>
          <a:bodyPr/>
          <a:lstStyle/>
          <a:p>
            <a:r>
              <a:rPr lang="en-US" altLang="ko-KR" dirty="0"/>
              <a:t>Example. Sort (2/2) </a:t>
            </a:r>
            <a:endParaRPr lang="ko-KR" altLang="en-US" dirty="0"/>
          </a:p>
        </p:txBody>
      </p:sp>
      <p:sp>
        <p:nvSpPr>
          <p:cNvPr id="453635" name="내용 개체 틀 2"/>
          <p:cNvSpPr>
            <a:spLocks noGrp="1"/>
          </p:cNvSpPr>
          <p:nvPr>
            <p:ph idx="1"/>
          </p:nvPr>
        </p:nvSpPr>
        <p:spPr>
          <a:xfrm>
            <a:off x="428625" y="1428750"/>
            <a:ext cx="8229600" cy="4525963"/>
          </a:xfrm>
        </p:spPr>
        <p:txBody>
          <a:bodyPr/>
          <a:lstStyle/>
          <a:p>
            <a:endParaRPr lang="en-US" altLang="ko-KR" sz="2800" dirty="0"/>
          </a:p>
          <a:p>
            <a:endParaRPr lang="en-US" altLang="ko-KR" sz="2800" dirty="0"/>
          </a:p>
          <a:p>
            <a:endParaRPr lang="en-US" altLang="ko-KR" sz="2800" dirty="0"/>
          </a:p>
        </p:txBody>
      </p:sp>
      <p:sp>
        <p:nvSpPr>
          <p:cNvPr id="5" name="슬라이드 번호 개체 틀 4"/>
          <p:cNvSpPr>
            <a:spLocks noGrp="1"/>
          </p:cNvSpPr>
          <p:nvPr>
            <p:ph type="sldNum" sz="quarter" idx="12"/>
          </p:nvPr>
        </p:nvSpPr>
        <p:spPr/>
        <p:txBody>
          <a:bodyPr/>
          <a:lstStyle/>
          <a:p>
            <a:fld id="{8D8F29C5-B418-41EF-A994-7400D21B9083}" type="slidenum">
              <a:rPr lang="ko-KR" altLang="en-US" smtClean="0"/>
              <a:pPr/>
              <a:t>12</a:t>
            </a:fld>
            <a:r>
              <a:rPr lang="en-US" altLang="ko-KR" dirty="0"/>
              <a:t>/24</a:t>
            </a:r>
            <a:endParaRPr lang="ko-KR" altLang="en-US" dirty="0"/>
          </a:p>
        </p:txBody>
      </p:sp>
      <p:sp>
        <p:nvSpPr>
          <p:cNvPr id="9" name="TextBox 8"/>
          <p:cNvSpPr txBox="1"/>
          <p:nvPr/>
        </p:nvSpPr>
        <p:spPr>
          <a:xfrm>
            <a:off x="71438" y="1643063"/>
            <a:ext cx="5436666" cy="4616648"/>
          </a:xfrm>
          <a:prstGeom prst="rect">
            <a:avLst/>
          </a:prstGeom>
          <a:noFill/>
        </p:spPr>
        <p:txBody>
          <a:bodyPr wrap="square">
            <a:spAutoFit/>
          </a:bodyPr>
          <a:lstStyle/>
          <a:p>
            <a:pPr>
              <a:defRPr/>
            </a:pPr>
            <a:r>
              <a:rPr lang="en-US" altLang="ko-KR" sz="1400" dirty="0">
                <a:latin typeface="+mn-lt"/>
              </a:rPr>
              <a:t> 1. #include &lt;</a:t>
            </a:r>
            <a:r>
              <a:rPr lang="en-US" altLang="ko-KR" sz="1400" dirty="0" err="1">
                <a:latin typeface="+mn-lt"/>
              </a:rPr>
              <a:t>stdio.h</a:t>
            </a:r>
            <a:r>
              <a:rPr lang="en-US" altLang="ko-KR" sz="1400" dirty="0">
                <a:latin typeface="+mn-lt"/>
              </a:rPr>
              <a:t>&gt;</a:t>
            </a:r>
          </a:p>
          <a:p>
            <a:pPr>
              <a:defRPr/>
            </a:pPr>
            <a:r>
              <a:rPr lang="en-US" altLang="ko-KR" sz="1400" dirty="0">
                <a:latin typeface="+mn-lt"/>
              </a:rPr>
              <a:t> 2. #define N 5</a:t>
            </a:r>
          </a:p>
          <a:p>
            <a:pPr>
              <a:defRPr/>
            </a:pPr>
            <a:r>
              <a:rPr lang="en-US" altLang="ko-KR" sz="1400" dirty="0">
                <a:latin typeface="+mn-lt"/>
              </a:rPr>
              <a:t> 3. int main {</a:t>
            </a:r>
          </a:p>
          <a:p>
            <a:pPr>
              <a:defRPr/>
            </a:pPr>
            <a:r>
              <a:rPr lang="en-US" altLang="ko-KR" sz="1400" dirty="0">
                <a:latin typeface="+mn-lt"/>
              </a:rPr>
              <a:t> 4.     unsigned char data[N], </a:t>
            </a:r>
            <a:r>
              <a:rPr lang="en-US" altLang="ko-KR" sz="1400" dirty="0" err="1">
                <a:latin typeface="+mn-lt"/>
              </a:rPr>
              <a:t>i</a:t>
            </a:r>
            <a:r>
              <a:rPr lang="en-US" altLang="ko-KR" sz="1400" dirty="0">
                <a:latin typeface="+mn-lt"/>
              </a:rPr>
              <a:t>, j, </a:t>
            </a:r>
            <a:r>
              <a:rPr lang="en-US" altLang="ko-KR" sz="1400" dirty="0" err="1">
                <a:latin typeface="+mn-lt"/>
              </a:rPr>
              <a:t>tmp</a:t>
            </a:r>
            <a:r>
              <a:rPr lang="en-US" altLang="ko-KR" sz="1400" dirty="0">
                <a:latin typeface="+mn-lt"/>
              </a:rPr>
              <a:t>;</a:t>
            </a:r>
          </a:p>
          <a:p>
            <a:pPr>
              <a:defRPr/>
            </a:pPr>
            <a:r>
              <a:rPr lang="en-US" altLang="ko-KR" sz="1400" dirty="0">
                <a:latin typeface="+mn-lt"/>
              </a:rPr>
              <a:t> 5.     </a:t>
            </a:r>
            <a:r>
              <a:rPr lang="en-US" altLang="ko-KR" sz="1400" b="1" dirty="0">
                <a:latin typeface="+mn-lt"/>
              </a:rPr>
              <a:t>/* Assign random values to the array*/ </a:t>
            </a:r>
          </a:p>
          <a:p>
            <a:pPr>
              <a:defRPr/>
            </a:pPr>
            <a:r>
              <a:rPr lang="en-US" altLang="ko-KR" sz="1400" dirty="0">
                <a:latin typeface="+mn-lt"/>
              </a:rPr>
              <a:t> 6.     for (</a:t>
            </a:r>
            <a:r>
              <a:rPr lang="en-US" altLang="ko-KR" sz="1400" dirty="0" err="1">
                <a:latin typeface="+mn-lt"/>
              </a:rPr>
              <a:t>i</a:t>
            </a:r>
            <a:r>
              <a:rPr lang="en-US" altLang="ko-KR" sz="1400" dirty="0">
                <a:latin typeface="+mn-lt"/>
              </a:rPr>
              <a:t>=0; </a:t>
            </a:r>
            <a:r>
              <a:rPr lang="en-US" altLang="ko-KR" sz="1400" dirty="0" err="1">
                <a:latin typeface="+mn-lt"/>
              </a:rPr>
              <a:t>i</a:t>
            </a:r>
            <a:r>
              <a:rPr lang="en-US" altLang="ko-KR" sz="1400" dirty="0">
                <a:latin typeface="+mn-lt"/>
              </a:rPr>
              <a:t>&lt;N; </a:t>
            </a:r>
            <a:r>
              <a:rPr lang="en-US" altLang="ko-KR" sz="1400" dirty="0" err="1">
                <a:latin typeface="+mn-lt"/>
              </a:rPr>
              <a:t>i</a:t>
            </a:r>
            <a:r>
              <a:rPr lang="en-US" altLang="ko-KR" sz="1400" dirty="0">
                <a:latin typeface="+mn-lt"/>
              </a:rPr>
              <a:t>++){</a:t>
            </a:r>
          </a:p>
          <a:p>
            <a:pPr>
              <a:defRPr/>
            </a:pPr>
            <a:r>
              <a:rPr lang="en-US" altLang="ko-KR" sz="1400" dirty="0">
                <a:latin typeface="+mn-lt"/>
              </a:rPr>
              <a:t> 7.         data[</a:t>
            </a:r>
            <a:r>
              <a:rPr lang="en-US" altLang="ko-KR" sz="1400" dirty="0" err="1">
                <a:latin typeface="+mn-lt"/>
              </a:rPr>
              <a:t>i</a:t>
            </a:r>
            <a:r>
              <a:rPr lang="en-US" altLang="ko-KR" sz="1400" dirty="0">
                <a:latin typeface="+mn-lt"/>
              </a:rPr>
              <a:t>] = </a:t>
            </a:r>
            <a:r>
              <a:rPr lang="en-US" altLang="ko-KR" sz="1400" dirty="0" err="1">
                <a:latin typeface="+mn-lt"/>
              </a:rPr>
              <a:t>nondet_int</a:t>
            </a:r>
            <a:r>
              <a:rPr lang="en-US" altLang="ko-KR" sz="1400" dirty="0">
                <a:latin typeface="+mn-lt"/>
              </a:rPr>
              <a:t>();</a:t>
            </a:r>
          </a:p>
          <a:p>
            <a:pPr>
              <a:defRPr/>
            </a:pPr>
            <a:r>
              <a:rPr lang="en-US" altLang="ko-KR" sz="1400" dirty="0">
                <a:latin typeface="+mn-lt"/>
              </a:rPr>
              <a:t> 8.     }</a:t>
            </a:r>
          </a:p>
          <a:p>
            <a:pPr marL="342900" indent="-342900">
              <a:defRPr/>
            </a:pPr>
            <a:r>
              <a:rPr lang="en-US" altLang="ko-KR" sz="1400" b="1" dirty="0">
                <a:latin typeface="+mn-lt"/>
              </a:rPr>
              <a:t> 9.    /* It misses the last element, i.e., data[N-1]*/</a:t>
            </a:r>
          </a:p>
          <a:p>
            <a:pPr>
              <a:defRPr/>
            </a:pPr>
            <a:r>
              <a:rPr lang="en-US" altLang="ko-KR" sz="1400" dirty="0">
                <a:latin typeface="+mn-lt"/>
              </a:rPr>
              <a:t>10.     for (</a:t>
            </a:r>
            <a:r>
              <a:rPr lang="en-US" altLang="ko-KR" sz="1400" dirty="0" err="1">
                <a:latin typeface="+mn-lt"/>
              </a:rPr>
              <a:t>i</a:t>
            </a:r>
            <a:r>
              <a:rPr lang="en-US" altLang="ko-KR" sz="1400" dirty="0">
                <a:latin typeface="+mn-lt"/>
              </a:rPr>
              <a:t>=0; </a:t>
            </a:r>
            <a:r>
              <a:rPr lang="en-US" altLang="ko-KR" sz="1400" dirty="0" err="1">
                <a:latin typeface="+mn-lt"/>
              </a:rPr>
              <a:t>i</a:t>
            </a:r>
            <a:r>
              <a:rPr lang="en-US" altLang="ko-KR" sz="1400" dirty="0">
                <a:latin typeface="+mn-lt"/>
              </a:rPr>
              <a:t>&lt;N-1; </a:t>
            </a:r>
            <a:r>
              <a:rPr lang="en-US" altLang="ko-KR" sz="1400" dirty="0" err="1">
                <a:latin typeface="+mn-lt"/>
              </a:rPr>
              <a:t>i</a:t>
            </a:r>
            <a:r>
              <a:rPr lang="en-US" altLang="ko-KR" sz="1400" dirty="0">
                <a:latin typeface="+mn-lt"/>
              </a:rPr>
              <a:t>++)</a:t>
            </a:r>
          </a:p>
          <a:p>
            <a:pPr>
              <a:defRPr/>
            </a:pPr>
            <a:r>
              <a:rPr lang="en-US" altLang="ko-KR" sz="1400" dirty="0">
                <a:latin typeface="+mn-lt"/>
              </a:rPr>
              <a:t>11.        for (j=i+1; j&lt;</a:t>
            </a:r>
            <a:r>
              <a:rPr lang="en-US" altLang="ko-KR" sz="1400" dirty="0">
                <a:solidFill>
                  <a:srgbClr val="FF0000"/>
                </a:solidFill>
                <a:latin typeface="+mn-lt"/>
              </a:rPr>
              <a:t>N-1</a:t>
            </a:r>
            <a:r>
              <a:rPr lang="en-US" altLang="ko-KR" sz="1400" dirty="0">
                <a:latin typeface="+mn-lt"/>
              </a:rPr>
              <a:t>; j++)</a:t>
            </a:r>
          </a:p>
          <a:p>
            <a:pPr>
              <a:defRPr/>
            </a:pPr>
            <a:r>
              <a:rPr lang="en-US" altLang="ko-KR" sz="1400" dirty="0">
                <a:solidFill>
                  <a:srgbClr val="FF0000"/>
                </a:solidFill>
                <a:latin typeface="+mn-lt"/>
              </a:rPr>
              <a:t>12.             if (data[</a:t>
            </a:r>
            <a:r>
              <a:rPr lang="en-US" altLang="ko-KR" sz="1400" dirty="0" err="1">
                <a:solidFill>
                  <a:srgbClr val="FF0000"/>
                </a:solidFill>
                <a:latin typeface="+mn-lt"/>
              </a:rPr>
              <a:t>i</a:t>
            </a:r>
            <a:r>
              <a:rPr lang="en-US" altLang="ko-KR" sz="1400" dirty="0">
                <a:solidFill>
                  <a:srgbClr val="FF0000"/>
                </a:solidFill>
                <a:latin typeface="+mn-lt"/>
              </a:rPr>
              <a:t>] &gt; data[j]){</a:t>
            </a:r>
          </a:p>
          <a:p>
            <a:pPr>
              <a:defRPr/>
            </a:pPr>
            <a:r>
              <a:rPr lang="en-US" altLang="ko-KR" sz="1400" dirty="0">
                <a:latin typeface="+mn-lt"/>
              </a:rPr>
              <a:t>13.                 </a:t>
            </a:r>
            <a:r>
              <a:rPr lang="en-US" altLang="ko-KR" sz="1400" dirty="0" err="1">
                <a:latin typeface="+mn-lt"/>
              </a:rPr>
              <a:t>tmp</a:t>
            </a:r>
            <a:r>
              <a:rPr lang="en-US" altLang="ko-KR" sz="1400" dirty="0">
                <a:latin typeface="+mn-lt"/>
              </a:rPr>
              <a:t> = data[</a:t>
            </a:r>
            <a:r>
              <a:rPr lang="en-US" altLang="ko-KR" sz="1400" dirty="0" err="1">
                <a:latin typeface="+mn-lt"/>
              </a:rPr>
              <a:t>i</a:t>
            </a:r>
            <a:r>
              <a:rPr lang="en-US" altLang="ko-KR" sz="1400" dirty="0">
                <a:latin typeface="+mn-lt"/>
              </a:rPr>
              <a:t>];</a:t>
            </a:r>
          </a:p>
          <a:p>
            <a:pPr>
              <a:defRPr/>
            </a:pPr>
            <a:r>
              <a:rPr lang="en-US" altLang="ko-KR" sz="1400" dirty="0">
                <a:latin typeface="+mn-lt"/>
              </a:rPr>
              <a:t>14.                 data[</a:t>
            </a:r>
            <a:r>
              <a:rPr lang="en-US" altLang="ko-KR" sz="1400" dirty="0" err="1">
                <a:latin typeface="+mn-lt"/>
              </a:rPr>
              <a:t>i</a:t>
            </a:r>
            <a:r>
              <a:rPr lang="en-US" altLang="ko-KR" sz="1400" dirty="0">
                <a:latin typeface="+mn-lt"/>
              </a:rPr>
              <a:t>] = data[j];</a:t>
            </a:r>
          </a:p>
          <a:p>
            <a:pPr>
              <a:defRPr/>
            </a:pPr>
            <a:r>
              <a:rPr lang="en-US" altLang="ko-KR" sz="1400" dirty="0">
                <a:latin typeface="+mn-lt"/>
              </a:rPr>
              <a:t>15.                 data[j] = </a:t>
            </a:r>
            <a:r>
              <a:rPr lang="en-US" altLang="ko-KR" sz="1400" dirty="0" err="1">
                <a:latin typeface="+mn-lt"/>
              </a:rPr>
              <a:t>tmp</a:t>
            </a:r>
            <a:r>
              <a:rPr lang="en-US" altLang="ko-KR" sz="1400" dirty="0">
                <a:latin typeface="+mn-lt"/>
              </a:rPr>
              <a:t>;</a:t>
            </a:r>
          </a:p>
          <a:p>
            <a:pPr>
              <a:defRPr/>
            </a:pPr>
            <a:r>
              <a:rPr lang="en-US" altLang="ko-KR" sz="1400" dirty="0">
                <a:latin typeface="+mn-lt"/>
              </a:rPr>
              <a:t>16.             }</a:t>
            </a:r>
          </a:p>
          <a:p>
            <a:pPr marL="342900" indent="-342900">
              <a:buFontTx/>
              <a:buAutoNum type="arabicPeriod" startAt="17"/>
              <a:defRPr/>
            </a:pPr>
            <a:r>
              <a:rPr lang="en-US" altLang="ko-KR" sz="1400" b="1" dirty="0">
                <a:latin typeface="+mn-lt"/>
              </a:rPr>
              <a:t>/* Check the array is sorted */ </a:t>
            </a:r>
          </a:p>
          <a:p>
            <a:pPr>
              <a:defRPr/>
            </a:pPr>
            <a:r>
              <a:rPr lang="en-US" altLang="ko-KR" sz="1400" dirty="0">
                <a:latin typeface="+mn-lt"/>
              </a:rPr>
              <a:t>18.     for (</a:t>
            </a:r>
            <a:r>
              <a:rPr lang="en-US" altLang="ko-KR" sz="1400" dirty="0" err="1">
                <a:latin typeface="+mn-lt"/>
              </a:rPr>
              <a:t>i</a:t>
            </a:r>
            <a:r>
              <a:rPr lang="en-US" altLang="ko-KR" sz="1400" dirty="0">
                <a:latin typeface="+mn-lt"/>
              </a:rPr>
              <a:t>=0; </a:t>
            </a:r>
            <a:r>
              <a:rPr lang="en-US" altLang="ko-KR" sz="1400" dirty="0" err="1">
                <a:latin typeface="+mn-lt"/>
              </a:rPr>
              <a:t>i</a:t>
            </a:r>
            <a:r>
              <a:rPr lang="en-US" altLang="ko-KR" sz="1400" dirty="0">
                <a:latin typeface="+mn-lt"/>
              </a:rPr>
              <a:t>&lt;N-1; </a:t>
            </a:r>
            <a:r>
              <a:rPr lang="en-US" altLang="ko-KR" sz="1400" dirty="0" err="1">
                <a:latin typeface="+mn-lt"/>
              </a:rPr>
              <a:t>i</a:t>
            </a:r>
            <a:r>
              <a:rPr lang="en-US" altLang="ko-KR" sz="1400" dirty="0">
                <a:latin typeface="+mn-lt"/>
              </a:rPr>
              <a:t>++){</a:t>
            </a:r>
          </a:p>
          <a:p>
            <a:pPr>
              <a:defRPr/>
            </a:pPr>
            <a:r>
              <a:rPr lang="en-US" altLang="ko-KR" sz="1400" dirty="0">
                <a:latin typeface="+mn-lt"/>
              </a:rPr>
              <a:t>19.         assert(data[</a:t>
            </a:r>
            <a:r>
              <a:rPr lang="en-US" altLang="ko-KR" sz="1400" dirty="0" err="1">
                <a:latin typeface="+mn-lt"/>
              </a:rPr>
              <a:t>i</a:t>
            </a:r>
            <a:r>
              <a:rPr lang="en-US" altLang="ko-KR" sz="1400" dirty="0">
                <a:latin typeface="+mn-lt"/>
              </a:rPr>
              <a:t>] &lt;= data[i+1]);</a:t>
            </a:r>
          </a:p>
          <a:p>
            <a:pPr>
              <a:defRPr/>
            </a:pPr>
            <a:r>
              <a:rPr lang="en-US" altLang="ko-KR" sz="1400" dirty="0">
                <a:latin typeface="+mn-lt"/>
              </a:rPr>
              <a:t>20.    }</a:t>
            </a:r>
          </a:p>
          <a:p>
            <a:pPr>
              <a:defRPr/>
            </a:pPr>
            <a:r>
              <a:rPr lang="en-US" altLang="ko-KR" sz="1400" dirty="0">
                <a:latin typeface="+mn-lt"/>
              </a:rPr>
              <a:t>21. }</a:t>
            </a:r>
          </a:p>
        </p:txBody>
      </p:sp>
      <p:sp>
        <p:nvSpPr>
          <p:cNvPr id="10" name="내용 개체 틀 2"/>
          <p:cNvSpPr txBox="1">
            <a:spLocks/>
          </p:cNvSpPr>
          <p:nvPr/>
        </p:nvSpPr>
        <p:spPr bwMode="auto">
          <a:xfrm>
            <a:off x="4572001" y="1643063"/>
            <a:ext cx="4572000" cy="1571625"/>
          </a:xfrm>
          <a:prstGeom prst="rect">
            <a:avLst/>
          </a:prstGeom>
          <a:noFill/>
          <a:ln w="9525">
            <a:noFill/>
            <a:miter lim="800000"/>
            <a:headEnd/>
            <a:tailEnd/>
          </a:ln>
        </p:spPr>
        <p:txBody>
          <a:bodyPr/>
          <a:lstStyle/>
          <a:p>
            <a:pPr>
              <a:buFont typeface="Arial" charset="0"/>
              <a:buChar char="•"/>
            </a:pPr>
            <a:r>
              <a:rPr kumimoji="0" lang="en-US" altLang="ko-KR" sz="1600" dirty="0">
                <a:latin typeface="Arial" charset="0"/>
                <a:ea typeface="맑은 고딕" pitchFamily="50" charset="-127"/>
                <a:cs typeface="Arial" charset="0"/>
              </a:rPr>
              <a:t>SAT-based Bounded Model Checker (</a:t>
            </a:r>
            <a:r>
              <a:rPr kumimoji="0" lang="en-US" altLang="ko-KR" sz="1600" dirty="0" err="1">
                <a:latin typeface="Arial" charset="0"/>
                <a:ea typeface="맑은 고딕" pitchFamily="50" charset="-127"/>
                <a:cs typeface="Arial" charset="0"/>
              </a:rPr>
              <a:t>CBMC</a:t>
            </a:r>
            <a:r>
              <a:rPr kumimoji="0" lang="en-US" altLang="ko-KR" sz="1600" dirty="0">
                <a:latin typeface="Arial" charset="0"/>
                <a:ea typeface="맑은 고딕" pitchFamily="50" charset="-127"/>
                <a:cs typeface="Arial" charset="0"/>
              </a:rPr>
              <a:t> v 5.11) converts the (fixed version) of the left code to a Boolean formula</a:t>
            </a:r>
          </a:p>
          <a:p>
            <a:pPr lvl="1">
              <a:buFont typeface="Arial" charset="0"/>
              <a:buChar char="•"/>
            </a:pPr>
            <a:r>
              <a:rPr kumimoji="0" lang="en-US" altLang="ko-KR" sz="1600" dirty="0">
                <a:latin typeface="Arial" charset="0"/>
                <a:ea typeface="맑은 고딕" pitchFamily="50" charset="-127"/>
                <a:cs typeface="Arial" charset="0"/>
              </a:rPr>
              <a:t>Total 2277 CNF clause with 905 </a:t>
            </a:r>
            <a:r>
              <a:rPr kumimoji="0" lang="en-US" altLang="ko-KR" sz="1600" dirty="0" err="1">
                <a:latin typeface="Arial" charset="0"/>
                <a:ea typeface="맑은 고딕" pitchFamily="50" charset="-127"/>
                <a:cs typeface="Arial" charset="0"/>
              </a:rPr>
              <a:t>boolean</a:t>
            </a:r>
            <a:r>
              <a:rPr kumimoji="0" lang="en-US" altLang="ko-KR" sz="1600" dirty="0">
                <a:latin typeface="Arial" charset="0"/>
                <a:ea typeface="맑은 고딕" pitchFamily="50" charset="-127"/>
                <a:cs typeface="Arial" charset="0"/>
              </a:rPr>
              <a:t> propositional variables</a:t>
            </a:r>
          </a:p>
          <a:p>
            <a:pPr lvl="1">
              <a:buFont typeface="Arial" charset="0"/>
              <a:buChar char="•"/>
            </a:pPr>
            <a:r>
              <a:rPr kumimoji="0" lang="en-US" altLang="ko-KR" sz="1600" dirty="0">
                <a:latin typeface="Arial" charset="0"/>
                <a:ea typeface="맑은 고딕" pitchFamily="50" charset="-127"/>
                <a:cs typeface="Arial" charset="0"/>
              </a:rPr>
              <a:t>Theoretically, 2</a:t>
            </a:r>
            <a:r>
              <a:rPr kumimoji="0" lang="en-US" altLang="ko-KR" sz="1600" baseline="30000" dirty="0">
                <a:latin typeface="Arial" charset="0"/>
                <a:ea typeface="맑은 고딕" pitchFamily="50" charset="-127"/>
                <a:cs typeface="Arial" charset="0"/>
              </a:rPr>
              <a:t>905 </a:t>
            </a:r>
            <a:r>
              <a:rPr kumimoji="0" lang="en-US" altLang="ko-KR" sz="1600" dirty="0">
                <a:latin typeface="Arial" charset="0"/>
                <a:ea typeface="맑은 고딕" pitchFamily="50" charset="-127"/>
                <a:cs typeface="Arial" charset="0"/>
              </a:rPr>
              <a:t> choices should be evaluated!!!</a:t>
            </a:r>
          </a:p>
          <a:p>
            <a:endParaRPr kumimoji="0" lang="en-US" altLang="ko-KR" sz="1600" dirty="0">
              <a:latin typeface="Arial" charset="0"/>
              <a:ea typeface="맑은 고딕" pitchFamily="50" charset="-127"/>
              <a:cs typeface="Arial" charset="0"/>
            </a:endParaRPr>
          </a:p>
          <a:p>
            <a:pPr>
              <a:buFont typeface="Arial" charset="0"/>
              <a:buChar char="•"/>
            </a:pPr>
            <a:endParaRPr kumimoji="0" lang="en-US" altLang="ko-KR" sz="1600" dirty="0">
              <a:latin typeface="Arial" charset="0"/>
              <a:ea typeface="맑은 고딕" pitchFamily="50" charset="-127"/>
              <a:cs typeface="Arial" charset="0"/>
            </a:endParaRPr>
          </a:p>
        </p:txBody>
      </p:sp>
      <p:graphicFrame>
        <p:nvGraphicFramePr>
          <p:cNvPr id="7" name="내용 개체 틀 5"/>
          <p:cNvGraphicFramePr>
            <a:graphicFrameLocks/>
          </p:cNvGraphicFramePr>
          <p:nvPr>
            <p:extLst>
              <p:ext uri="{D42A27DB-BD31-4B8C-83A1-F6EECF244321}">
                <p14:modId xmlns:p14="http://schemas.microsoft.com/office/powerpoint/2010/main" val="3618402899"/>
              </p:ext>
            </p:extLst>
          </p:nvPr>
        </p:nvGraphicFramePr>
        <p:xfrm>
          <a:off x="3491881" y="3886200"/>
          <a:ext cx="5652119" cy="2148840"/>
        </p:xfrm>
        <a:graphic>
          <a:graphicData uri="http://schemas.openxmlformats.org/drawingml/2006/table">
            <a:tbl>
              <a:tblPr firstRow="1" bandRow="1">
                <a:tableStyleId>{5C22544A-7EE6-4342-B048-85BDC9FD1C3A}</a:tableStyleId>
              </a:tblPr>
              <a:tblGrid>
                <a:gridCol w="694914">
                  <a:extLst>
                    <a:ext uri="{9D8B030D-6E8A-4147-A177-3AD203B41FA5}">
                      <a16:colId xmlns:a16="http://schemas.microsoft.com/office/drawing/2014/main" val="459019773"/>
                    </a:ext>
                  </a:extLst>
                </a:gridCol>
                <a:gridCol w="1459318">
                  <a:extLst>
                    <a:ext uri="{9D8B030D-6E8A-4147-A177-3AD203B41FA5}">
                      <a16:colId xmlns:a16="http://schemas.microsoft.com/office/drawing/2014/main" val="3232467495"/>
                    </a:ext>
                  </a:extLst>
                </a:gridCol>
                <a:gridCol w="1042370">
                  <a:extLst>
                    <a:ext uri="{9D8B030D-6E8A-4147-A177-3AD203B41FA5}">
                      <a16:colId xmlns:a16="http://schemas.microsoft.com/office/drawing/2014/main" val="1125374266"/>
                    </a:ext>
                  </a:extLst>
                </a:gridCol>
                <a:gridCol w="1250844">
                  <a:extLst>
                    <a:ext uri="{9D8B030D-6E8A-4147-A177-3AD203B41FA5}">
                      <a16:colId xmlns:a16="http://schemas.microsoft.com/office/drawing/2014/main" val="377344323"/>
                    </a:ext>
                  </a:extLst>
                </a:gridCol>
                <a:gridCol w="1204673">
                  <a:extLst>
                    <a:ext uri="{9D8B030D-6E8A-4147-A177-3AD203B41FA5}">
                      <a16:colId xmlns:a16="http://schemas.microsoft.com/office/drawing/2014/main" val="3372375848"/>
                    </a:ext>
                  </a:extLst>
                </a:gridCol>
              </a:tblGrid>
              <a:tr h="370840">
                <a:tc>
                  <a:txBody>
                    <a:bodyPr/>
                    <a:lstStyle/>
                    <a:p>
                      <a:pPr latinLnBrk="1"/>
                      <a:r>
                        <a:rPr lang="en-US" altLang="ko-KR" sz="1400" dirty="0"/>
                        <a:t>N</a:t>
                      </a:r>
                      <a:endParaRPr lang="ko-KR" altLang="en-US" sz="1400" dirty="0"/>
                    </a:p>
                  </a:txBody>
                  <a:tcPr/>
                </a:tc>
                <a:tc>
                  <a:txBody>
                    <a:bodyPr/>
                    <a:lstStyle/>
                    <a:p>
                      <a:pPr latinLnBrk="1"/>
                      <a:r>
                        <a:rPr lang="en-US" altLang="ko-KR" sz="1400" dirty="0"/>
                        <a:t>Exec time (</a:t>
                      </a:r>
                      <a:r>
                        <a:rPr lang="en-US" altLang="ko-KR" sz="1400" dirty="0" err="1"/>
                        <a:t>CBMC</a:t>
                      </a:r>
                      <a:r>
                        <a:rPr lang="en-US" altLang="ko-KR" sz="1400" dirty="0"/>
                        <a:t> 5.11 on  </a:t>
                      </a:r>
                      <a:r>
                        <a:rPr lang="en-US" altLang="ko-KR" sz="1400" dirty="0" err="1"/>
                        <a:t>i5-9600K</a:t>
                      </a:r>
                      <a:r>
                        <a:rPr lang="en-US" altLang="ko-KR" sz="1400" dirty="0"/>
                        <a:t> )</a:t>
                      </a:r>
                      <a:endParaRPr lang="ko-KR" altLang="en-US" sz="1400" dirty="0"/>
                    </a:p>
                  </a:txBody>
                  <a:tcPr/>
                </a:tc>
                <a:tc>
                  <a:txBody>
                    <a:bodyPr/>
                    <a:lstStyle/>
                    <a:p>
                      <a:pPr latinLnBrk="1"/>
                      <a:r>
                        <a:rPr lang="en-US" altLang="ko-KR" sz="1400" dirty="0"/>
                        <a:t>Mem</a:t>
                      </a:r>
                      <a:endParaRPr lang="ko-KR" altLang="en-US" sz="1400" dirty="0"/>
                    </a:p>
                  </a:txBody>
                  <a:tcPr/>
                </a:tc>
                <a:tc>
                  <a:txBody>
                    <a:bodyPr/>
                    <a:lstStyle/>
                    <a:p>
                      <a:pPr latinLnBrk="1"/>
                      <a:r>
                        <a:rPr lang="en-US" altLang="ko-KR" sz="1400" dirty="0"/>
                        <a:t># of </a:t>
                      </a:r>
                      <a:r>
                        <a:rPr lang="en-US" altLang="ko-KR" sz="1400" dirty="0" err="1"/>
                        <a:t>var</a:t>
                      </a:r>
                      <a:endParaRPr lang="ko-KR" altLang="en-US" sz="1400" dirty="0"/>
                    </a:p>
                  </a:txBody>
                  <a:tcPr/>
                </a:tc>
                <a:tc>
                  <a:txBody>
                    <a:bodyPr/>
                    <a:lstStyle/>
                    <a:p>
                      <a:pPr latinLnBrk="1"/>
                      <a:r>
                        <a:rPr lang="en-US" altLang="ko-KR" sz="1400" dirty="0"/>
                        <a:t># of clause</a:t>
                      </a:r>
                      <a:endParaRPr lang="ko-KR" altLang="en-US" sz="1400" dirty="0"/>
                    </a:p>
                  </a:txBody>
                  <a:tcPr/>
                </a:tc>
                <a:extLst>
                  <a:ext uri="{0D108BD9-81ED-4DB2-BD59-A6C34878D82A}">
                    <a16:rowId xmlns:a16="http://schemas.microsoft.com/office/drawing/2014/main" val="775974760"/>
                  </a:ext>
                </a:extLst>
              </a:tr>
              <a:tr h="370840">
                <a:tc>
                  <a:txBody>
                    <a:bodyPr/>
                    <a:lstStyle/>
                    <a:p>
                      <a:pPr algn="r" latinLnBrk="1"/>
                      <a:r>
                        <a:rPr lang="en-US" altLang="ko-KR" sz="1400" dirty="0"/>
                        <a:t>10</a:t>
                      </a:r>
                      <a:endParaRPr lang="ko-KR" altLang="en-US" sz="1400" dirty="0"/>
                    </a:p>
                  </a:txBody>
                  <a:tcPr/>
                </a:tc>
                <a:tc>
                  <a:txBody>
                    <a:bodyPr/>
                    <a:lstStyle/>
                    <a:p>
                      <a:pPr algn="r" latinLnBrk="1"/>
                      <a:r>
                        <a:rPr lang="en-US" altLang="ko-KR" sz="1400" dirty="0"/>
                        <a:t>50 sec</a:t>
                      </a:r>
                      <a:endParaRPr lang="ko-KR" altLang="en-US" sz="1400" dirty="0"/>
                    </a:p>
                  </a:txBody>
                  <a:tcPr/>
                </a:tc>
                <a:tc>
                  <a:txBody>
                    <a:bodyPr/>
                    <a:lstStyle/>
                    <a:p>
                      <a:pPr algn="r" latinLnBrk="1"/>
                      <a:r>
                        <a:rPr lang="en-US" altLang="ko-KR" sz="1400" dirty="0"/>
                        <a:t>43 M</a:t>
                      </a:r>
                      <a:endParaRPr lang="ko-KR" altLang="en-US" sz="1400" dirty="0"/>
                    </a:p>
                  </a:txBody>
                  <a:tcPr/>
                </a:tc>
                <a:tc>
                  <a:txBody>
                    <a:bodyPr/>
                    <a:lstStyle/>
                    <a:p>
                      <a:pPr algn="r" latinLnBrk="1"/>
                      <a:r>
                        <a:rPr lang="en-US" altLang="ko-KR" sz="1400" dirty="0"/>
                        <a:t>2,895</a:t>
                      </a:r>
                      <a:endParaRPr lang="ko-KR" altLang="en-US" sz="1400" dirty="0"/>
                    </a:p>
                  </a:txBody>
                  <a:tcPr/>
                </a:tc>
                <a:tc>
                  <a:txBody>
                    <a:bodyPr/>
                    <a:lstStyle/>
                    <a:p>
                      <a:pPr algn="r" latinLnBrk="1"/>
                      <a:r>
                        <a:rPr lang="en-US" altLang="ko-KR" sz="1400" dirty="0"/>
                        <a:t>9,382</a:t>
                      </a:r>
                      <a:endParaRPr lang="ko-KR" altLang="en-US" sz="1400" dirty="0"/>
                    </a:p>
                  </a:txBody>
                  <a:tcPr/>
                </a:tc>
                <a:extLst>
                  <a:ext uri="{0D108BD9-81ED-4DB2-BD59-A6C34878D82A}">
                    <a16:rowId xmlns:a16="http://schemas.microsoft.com/office/drawing/2014/main" val="1340439785"/>
                  </a:ext>
                </a:extLst>
              </a:tr>
              <a:tr h="370840">
                <a:tc>
                  <a:txBody>
                    <a:bodyPr/>
                    <a:lstStyle/>
                    <a:p>
                      <a:pPr algn="r" latinLnBrk="1"/>
                      <a:r>
                        <a:rPr lang="en-US" altLang="ko-KR" sz="1400" dirty="0"/>
                        <a:t>20</a:t>
                      </a:r>
                      <a:endParaRPr lang="ko-KR" altLang="en-US" sz="1400" dirty="0"/>
                    </a:p>
                  </a:txBody>
                  <a:tcPr/>
                </a:tc>
                <a:tc>
                  <a:txBody>
                    <a:bodyPr/>
                    <a:lstStyle/>
                    <a:p>
                      <a:pPr algn="r" latinLnBrk="1"/>
                      <a:r>
                        <a:rPr lang="en-US" altLang="ko-KR" sz="1400" dirty="0"/>
                        <a:t>1317 sec</a:t>
                      </a:r>
                      <a:endParaRPr lang="ko-KR" altLang="en-US" sz="1400" dirty="0"/>
                    </a:p>
                  </a:txBody>
                  <a:tcPr/>
                </a:tc>
                <a:tc>
                  <a:txBody>
                    <a:bodyPr/>
                    <a:lstStyle/>
                    <a:p>
                      <a:pPr algn="r" latinLnBrk="1"/>
                      <a:r>
                        <a:rPr lang="en-US" altLang="ko-KR" sz="1400" dirty="0"/>
                        <a:t>150 M</a:t>
                      </a:r>
                      <a:endParaRPr lang="ko-KR" altLang="en-US" sz="1400" dirty="0"/>
                    </a:p>
                  </a:txBody>
                  <a:tcPr/>
                </a:tc>
                <a:tc>
                  <a:txBody>
                    <a:bodyPr/>
                    <a:lstStyle/>
                    <a:p>
                      <a:pPr algn="r" latinLnBrk="1"/>
                      <a:r>
                        <a:rPr lang="en-US" altLang="ko-KR" sz="1400" dirty="0"/>
                        <a:t>10,175</a:t>
                      </a:r>
                      <a:endParaRPr lang="ko-KR" altLang="en-US" sz="1400" dirty="0"/>
                    </a:p>
                  </a:txBody>
                  <a:tcPr/>
                </a:tc>
                <a:tc>
                  <a:txBody>
                    <a:bodyPr/>
                    <a:lstStyle/>
                    <a:p>
                      <a:pPr algn="r" latinLnBrk="1"/>
                      <a:r>
                        <a:rPr lang="en-US" altLang="ko-KR" sz="1400" dirty="0"/>
                        <a:t>37,842</a:t>
                      </a:r>
                      <a:endParaRPr lang="ko-KR" altLang="en-US" sz="1400" dirty="0"/>
                    </a:p>
                  </a:txBody>
                  <a:tcPr/>
                </a:tc>
                <a:extLst>
                  <a:ext uri="{0D108BD9-81ED-4DB2-BD59-A6C34878D82A}">
                    <a16:rowId xmlns:a16="http://schemas.microsoft.com/office/drawing/2014/main" val="1599572316"/>
                  </a:ext>
                </a:extLst>
              </a:tr>
              <a:tr h="370840">
                <a:tc>
                  <a:txBody>
                    <a:bodyPr/>
                    <a:lstStyle/>
                    <a:p>
                      <a:pPr algn="r" latinLnBrk="1"/>
                      <a:r>
                        <a:rPr lang="en-US" altLang="ko-KR" sz="1400" dirty="0"/>
                        <a:t>40</a:t>
                      </a:r>
                      <a:endParaRPr lang="ko-KR" altLang="en-US" sz="1400" dirty="0"/>
                    </a:p>
                  </a:txBody>
                  <a:tcPr/>
                </a:tc>
                <a:tc>
                  <a:txBody>
                    <a:bodyPr/>
                    <a:lstStyle/>
                    <a:p>
                      <a:pPr algn="r" latinLnBrk="1"/>
                      <a:r>
                        <a:rPr lang="en-US" altLang="ko-KR" sz="1400" dirty="0"/>
                        <a:t> 2 hours</a:t>
                      </a:r>
                      <a:endParaRPr lang="ko-KR" altLang="en-US" sz="1400" dirty="0"/>
                    </a:p>
                  </a:txBody>
                  <a:tcPr/>
                </a:tc>
                <a:tc>
                  <a:txBody>
                    <a:bodyPr/>
                    <a:lstStyle/>
                    <a:p>
                      <a:pPr algn="r" latinLnBrk="1"/>
                      <a:r>
                        <a:rPr lang="en-US" altLang="ko-KR" sz="1400" dirty="0"/>
                        <a:t>900 M</a:t>
                      </a:r>
                      <a:endParaRPr lang="ko-KR" altLang="en-US" sz="1400" dirty="0"/>
                    </a:p>
                  </a:txBody>
                  <a:tcPr/>
                </a:tc>
                <a:tc>
                  <a:txBody>
                    <a:bodyPr/>
                    <a:lstStyle/>
                    <a:p>
                      <a:pPr algn="r" latinLnBrk="1"/>
                      <a:r>
                        <a:rPr lang="en-US" altLang="ko-KR" sz="1400" dirty="0"/>
                        <a:t>37,935</a:t>
                      </a:r>
                      <a:endParaRPr lang="ko-KR" altLang="en-US" sz="1400" dirty="0"/>
                    </a:p>
                  </a:txBody>
                  <a:tcPr/>
                </a:tc>
                <a:tc>
                  <a:txBody>
                    <a:bodyPr/>
                    <a:lstStyle/>
                    <a:p>
                      <a:pPr algn="r" latinLnBrk="1"/>
                      <a:r>
                        <a:rPr lang="en-US" altLang="ko-KR" sz="1400" dirty="0"/>
                        <a:t>151,762</a:t>
                      </a:r>
                      <a:endParaRPr lang="ko-KR" altLang="en-US" sz="1400" dirty="0"/>
                    </a:p>
                  </a:txBody>
                  <a:tcPr/>
                </a:tc>
                <a:extLst>
                  <a:ext uri="{0D108BD9-81ED-4DB2-BD59-A6C34878D82A}">
                    <a16:rowId xmlns:a16="http://schemas.microsoft.com/office/drawing/2014/main" val="1184023469"/>
                  </a:ext>
                </a:extLst>
              </a:tr>
              <a:tr h="182880">
                <a:tc>
                  <a:txBody>
                    <a:bodyPr/>
                    <a:lstStyle/>
                    <a:p>
                      <a:pPr algn="r" latinLnBrk="1"/>
                      <a:r>
                        <a:rPr lang="en-US" altLang="ko-KR" sz="1400" dirty="0"/>
                        <a:t>100</a:t>
                      </a:r>
                      <a:endParaRPr lang="ko-KR" altLang="en-US" sz="1400" dirty="0"/>
                    </a:p>
                  </a:txBody>
                  <a:tcPr/>
                </a:tc>
                <a:tc>
                  <a:txBody>
                    <a:bodyPr/>
                    <a:lstStyle/>
                    <a:p>
                      <a:pPr algn="r" latinLnBrk="1"/>
                      <a:r>
                        <a:rPr lang="en-US" altLang="ko-KR" sz="1400" dirty="0"/>
                        <a:t>40 hours</a:t>
                      </a:r>
                      <a:endParaRPr lang="ko-KR" altLang="en-US" sz="1400" dirty="0"/>
                    </a:p>
                  </a:txBody>
                  <a:tcPr/>
                </a:tc>
                <a:tc>
                  <a:txBody>
                    <a:bodyPr/>
                    <a:lstStyle/>
                    <a:p>
                      <a:pPr algn="r" latinLnBrk="1"/>
                      <a:r>
                        <a:rPr lang="en-US" altLang="ko-KR" sz="1400" dirty="0">
                          <a:solidFill>
                            <a:srgbClr val="FF0000"/>
                          </a:solidFill>
                        </a:rPr>
                        <a:t> 18 GB</a:t>
                      </a:r>
                      <a:endParaRPr lang="ko-KR" altLang="en-US" sz="1400" dirty="0">
                        <a:solidFill>
                          <a:srgbClr val="FF0000"/>
                        </a:solidFill>
                      </a:endParaRPr>
                    </a:p>
                  </a:txBody>
                  <a:tcPr/>
                </a:tc>
                <a:tc>
                  <a:txBody>
                    <a:bodyPr/>
                    <a:lstStyle/>
                    <a:p>
                      <a:pPr algn="r" latinLnBrk="1"/>
                      <a:r>
                        <a:rPr lang="en-US" altLang="ko-KR" sz="1400" dirty="0"/>
                        <a:t>226,815</a:t>
                      </a:r>
                      <a:endParaRPr lang="ko-KR" altLang="en-US" sz="1400" dirty="0"/>
                    </a:p>
                  </a:txBody>
                  <a:tcPr/>
                </a:tc>
                <a:tc>
                  <a:txBody>
                    <a:bodyPr/>
                    <a:lstStyle/>
                    <a:p>
                      <a:pPr algn="r" latinLnBrk="1"/>
                      <a:r>
                        <a:rPr lang="en-US" altLang="ko-KR" sz="1400" dirty="0"/>
                        <a:t> 949,522</a:t>
                      </a:r>
                      <a:endParaRPr lang="ko-KR" altLang="en-US" sz="1400" dirty="0"/>
                    </a:p>
                  </a:txBody>
                  <a:tcPr/>
                </a:tc>
                <a:extLst>
                  <a:ext uri="{0D108BD9-81ED-4DB2-BD59-A6C34878D82A}">
                    <a16:rowId xmlns:a16="http://schemas.microsoft.com/office/drawing/2014/main" val="197700498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제목 4"/>
          <p:cNvSpPr>
            <a:spLocks noGrp="1"/>
          </p:cNvSpPr>
          <p:nvPr>
            <p:ph type="title"/>
          </p:nvPr>
        </p:nvSpPr>
        <p:spPr>
          <a:xfrm>
            <a:off x="0" y="285750"/>
            <a:ext cx="9144000" cy="1143000"/>
          </a:xfrm>
        </p:spPr>
        <p:txBody>
          <a:bodyPr/>
          <a:lstStyle/>
          <a:p>
            <a:r>
              <a:rPr lang="en-US" altLang="ko-KR" sz="4000" dirty="0"/>
              <a:t>SAT Basics (1/3)</a:t>
            </a:r>
            <a:endParaRPr lang="ko-KR" altLang="en-US" sz="4000" dirty="0"/>
          </a:p>
        </p:txBody>
      </p:sp>
      <p:sp>
        <p:nvSpPr>
          <p:cNvPr id="457731" name="내용 개체 틀 1"/>
          <p:cNvSpPr>
            <a:spLocks noGrp="1"/>
          </p:cNvSpPr>
          <p:nvPr>
            <p:ph idx="1"/>
          </p:nvPr>
        </p:nvSpPr>
        <p:spPr/>
        <p:txBody>
          <a:bodyPr/>
          <a:lstStyle/>
          <a:p>
            <a:r>
              <a:rPr lang="en-US" altLang="ko-KR" sz="2800"/>
              <a:t>SAT = Satisfiability</a:t>
            </a:r>
            <a:br>
              <a:rPr lang="en-US" altLang="ko-KR" sz="2800"/>
            </a:br>
            <a:r>
              <a:rPr lang="en-US" altLang="ko-KR" sz="2800"/>
              <a:t>      = Propositional Satisfiability</a:t>
            </a:r>
          </a:p>
          <a:p>
            <a:endParaRPr lang="en-US" altLang="ko-KR"/>
          </a:p>
          <a:p>
            <a:r>
              <a:rPr lang="en-US" altLang="ko-KR" sz="2800"/>
              <a:t>NP-Complete problem</a:t>
            </a:r>
          </a:p>
          <a:p>
            <a:pPr lvl="1"/>
            <a:r>
              <a:rPr lang="en-US" altLang="ko-KR" sz="2400"/>
              <a:t>We can use SAT solver for many NP-complete problems</a:t>
            </a:r>
          </a:p>
          <a:p>
            <a:pPr lvl="2"/>
            <a:r>
              <a:rPr lang="en-US" altLang="ko-KR" sz="2000"/>
              <a:t>Hamiltonian path</a:t>
            </a:r>
          </a:p>
          <a:p>
            <a:pPr lvl="2"/>
            <a:r>
              <a:rPr lang="en-US" altLang="ko-KR" sz="2000"/>
              <a:t>3 coloring problem</a:t>
            </a:r>
          </a:p>
          <a:p>
            <a:pPr lvl="2"/>
            <a:r>
              <a:rPr lang="en-US" altLang="ko-KR" sz="2000"/>
              <a:t>Traveling sales man’s problem</a:t>
            </a:r>
          </a:p>
          <a:p>
            <a:r>
              <a:rPr lang="en-US" altLang="ko-KR" sz="2800"/>
              <a:t>Recent interest as a verification engine</a:t>
            </a:r>
            <a:endParaRPr lang="en-US" altLang="ko-KR"/>
          </a:p>
          <a:p>
            <a:endParaRPr lang="en-US" altLang="ko-KR"/>
          </a:p>
        </p:txBody>
      </p:sp>
      <p:sp>
        <p:nvSpPr>
          <p:cNvPr id="4" name="슬라이드 번호 개체 틀 3"/>
          <p:cNvSpPr>
            <a:spLocks noGrp="1"/>
          </p:cNvSpPr>
          <p:nvPr>
            <p:ph type="sldNum" sz="quarter" idx="12"/>
          </p:nvPr>
        </p:nvSpPr>
        <p:spPr/>
        <p:txBody>
          <a:bodyPr/>
          <a:lstStyle/>
          <a:p>
            <a:fld id="{388ED268-9CE1-4927-87DA-95D4EC05D8AB}" type="slidenum">
              <a:rPr lang="ko-KR" altLang="en-US" smtClean="0"/>
              <a:pPr/>
              <a:t>13</a:t>
            </a:fld>
            <a:r>
              <a:rPr lang="en-US" altLang="ko-KR" dirty="0"/>
              <a:t>/24</a:t>
            </a:r>
            <a:endParaRPr lang="ko-KR" altLang="en-US" dirty="0"/>
          </a:p>
        </p:txBody>
      </p:sp>
      <p:sp>
        <p:nvSpPr>
          <p:cNvPr id="7" name="TextBox 6"/>
          <p:cNvSpPr txBox="1"/>
          <p:nvPr/>
        </p:nvSpPr>
        <p:spPr>
          <a:xfrm>
            <a:off x="3941763" y="2500313"/>
            <a:ext cx="2214562" cy="646112"/>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r>
              <a:rPr kumimoji="0" lang="en-US" altLang="ko-KR">
                <a:solidFill>
                  <a:srgbClr val="FFFFFF"/>
                </a:solidFill>
              </a:rPr>
              <a:t>SAT</a:t>
            </a:r>
            <a:br>
              <a:rPr kumimoji="0" lang="en-US" altLang="ko-KR">
                <a:solidFill>
                  <a:srgbClr val="FFFFFF"/>
                </a:solidFill>
              </a:rPr>
            </a:br>
            <a:r>
              <a:rPr kumimoji="0" lang="en-US" altLang="ko-KR">
                <a:solidFill>
                  <a:srgbClr val="FFFFFF"/>
                </a:solidFill>
              </a:rPr>
              <a:t>problem</a:t>
            </a:r>
            <a:endParaRPr kumimoji="0" lang="ko-KR" altLang="en-US">
              <a:solidFill>
                <a:srgbClr val="FFFFFF"/>
              </a:solidFill>
            </a:endParaRPr>
          </a:p>
        </p:txBody>
      </p:sp>
      <p:sp>
        <p:nvSpPr>
          <p:cNvPr id="8" name="TextBox 7"/>
          <p:cNvSpPr txBox="1"/>
          <p:nvPr/>
        </p:nvSpPr>
        <p:spPr>
          <a:xfrm>
            <a:off x="655638" y="2500313"/>
            <a:ext cx="2214562" cy="646112"/>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r>
              <a:rPr kumimoji="0" lang="en-US" altLang="ko-KR">
                <a:solidFill>
                  <a:srgbClr val="FFFFFF"/>
                </a:solidFill>
              </a:rPr>
              <a:t>Propositional</a:t>
            </a:r>
          </a:p>
          <a:p>
            <a:pPr algn="ctr"/>
            <a:r>
              <a:rPr kumimoji="0" lang="en-US" altLang="ko-KR">
                <a:solidFill>
                  <a:srgbClr val="FFFFFF"/>
                </a:solidFill>
              </a:rPr>
              <a:t>Formula</a:t>
            </a:r>
            <a:endParaRPr kumimoji="0" lang="ko-KR" altLang="en-US">
              <a:solidFill>
                <a:srgbClr val="FFFFFF"/>
              </a:solidFill>
            </a:endParaRPr>
          </a:p>
        </p:txBody>
      </p:sp>
      <p:sp>
        <p:nvSpPr>
          <p:cNvPr id="9" name="오른쪽 화살표 8"/>
          <p:cNvSpPr/>
          <p:nvPr/>
        </p:nvSpPr>
        <p:spPr>
          <a:xfrm>
            <a:off x="3155950" y="2714625"/>
            <a:ext cx="571500" cy="1428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kumimoji="0" lang="ko-KR" altLang="en-US">
              <a:solidFill>
                <a:srgbClr val="FFFFFF"/>
              </a:solidFill>
            </a:endParaRPr>
          </a:p>
        </p:txBody>
      </p:sp>
      <p:cxnSp>
        <p:nvCxnSpPr>
          <p:cNvPr id="11" name="꺾인 연결선 10"/>
          <p:cNvCxnSpPr>
            <a:stCxn id="7" idx="3"/>
          </p:cNvCxnSpPr>
          <p:nvPr/>
        </p:nvCxnSpPr>
        <p:spPr>
          <a:xfrm flipV="1">
            <a:off x="6156325" y="2286000"/>
            <a:ext cx="785813" cy="538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꺾인 연결선 11"/>
          <p:cNvCxnSpPr>
            <a:stCxn id="7" idx="3"/>
          </p:cNvCxnSpPr>
          <p:nvPr/>
        </p:nvCxnSpPr>
        <p:spPr>
          <a:xfrm>
            <a:off x="6156325" y="2824163"/>
            <a:ext cx="785813" cy="4619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7013575" y="2071688"/>
            <a:ext cx="649288"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kumimoji="0" lang="en-US" altLang="ko-KR">
                <a:solidFill>
                  <a:srgbClr val="000000"/>
                </a:solidFill>
              </a:rPr>
              <a:t>SAT </a:t>
            </a:r>
            <a:endParaRPr kumimoji="0" lang="ko-KR" altLang="en-US">
              <a:solidFill>
                <a:srgbClr val="000000"/>
              </a:solidFill>
            </a:endParaRPr>
          </a:p>
        </p:txBody>
      </p:sp>
      <p:sp>
        <p:nvSpPr>
          <p:cNvPr id="16" name="직사각형 15"/>
          <p:cNvSpPr/>
          <p:nvPr/>
        </p:nvSpPr>
        <p:spPr>
          <a:xfrm>
            <a:off x="7013575" y="3109913"/>
            <a:ext cx="987425" cy="36988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kumimoji="0" lang="en-US" altLang="ko-KR">
                <a:solidFill>
                  <a:srgbClr val="000000"/>
                </a:solidFill>
              </a:rPr>
              <a:t>UNSAT </a:t>
            </a:r>
            <a:endParaRPr kumimoji="0" lang="ko-KR" altLang="en-US">
              <a:solidFill>
                <a:srgbClr val="000000"/>
              </a:solidFill>
            </a:endParaRPr>
          </a:p>
        </p:txBody>
      </p:sp>
      <p:sp>
        <p:nvSpPr>
          <p:cNvPr id="457741" name="TextBox 16"/>
          <p:cNvSpPr txBox="1">
            <a:spLocks noChangeArrowheads="1"/>
          </p:cNvSpPr>
          <p:nvPr/>
        </p:nvSpPr>
        <p:spPr bwMode="auto">
          <a:xfrm>
            <a:off x="3071813" y="1857375"/>
            <a:ext cx="184150" cy="369888"/>
          </a:xfrm>
          <a:prstGeom prst="rect">
            <a:avLst/>
          </a:prstGeom>
          <a:noFill/>
          <a:ln w="9525">
            <a:noFill/>
            <a:miter lim="800000"/>
            <a:headEnd/>
            <a:tailEnd/>
          </a:ln>
        </p:spPr>
        <p:txBody>
          <a:bodyPr wrap="none">
            <a:spAutoFit/>
          </a:bodyPr>
          <a:lstStyle/>
          <a:p>
            <a:endParaRPr kumimoji="0" lang="ko-KR" altLang="en-US">
              <a:latin typeface="맑은 고딕" pitchFamily="50" charset="-127"/>
              <a:ea typeface="맑은 고딕" pitchFamily="50"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제목 4"/>
          <p:cNvSpPr>
            <a:spLocks noGrp="1"/>
          </p:cNvSpPr>
          <p:nvPr>
            <p:ph type="title"/>
          </p:nvPr>
        </p:nvSpPr>
        <p:spPr>
          <a:xfrm>
            <a:off x="0" y="285750"/>
            <a:ext cx="9144000" cy="1143000"/>
          </a:xfrm>
        </p:spPr>
        <p:txBody>
          <a:bodyPr/>
          <a:lstStyle/>
          <a:p>
            <a:r>
              <a:rPr lang="en-US" altLang="ko-KR" sz="4000" dirty="0"/>
              <a:t>SAT Basics (2/3)</a:t>
            </a:r>
            <a:endParaRPr lang="ko-KR" altLang="en-US" sz="4000" dirty="0"/>
          </a:p>
        </p:txBody>
      </p:sp>
      <p:sp>
        <p:nvSpPr>
          <p:cNvPr id="2" name="내용 개체 틀 1"/>
          <p:cNvSpPr>
            <a:spLocks noGrp="1"/>
          </p:cNvSpPr>
          <p:nvPr>
            <p:ph idx="1"/>
          </p:nvPr>
        </p:nvSpPr>
        <p:spPr/>
        <p:txBody>
          <a:bodyPr>
            <a:normAutofit/>
          </a:bodyPr>
          <a:lstStyle/>
          <a:p>
            <a:pPr>
              <a:lnSpc>
                <a:spcPct val="80000"/>
              </a:lnSpc>
            </a:pPr>
            <a:r>
              <a:rPr lang="en-US" altLang="ko-KR" sz="2400" dirty="0">
                <a:ea typeface="굴림" charset="-127"/>
              </a:rPr>
              <a:t>A set of propositional variables and Conjunctive Normal Form (CNF) clauses involving variables</a:t>
            </a:r>
          </a:p>
          <a:p>
            <a:pPr lvl="1">
              <a:lnSpc>
                <a:spcPct val="80000"/>
              </a:lnSpc>
            </a:pPr>
            <a:r>
              <a:rPr lang="en-US" altLang="ko-KR" sz="2000" dirty="0">
                <a:ea typeface="굴림" charset="-127"/>
              </a:rPr>
              <a:t>(x</a:t>
            </a:r>
            <a:r>
              <a:rPr lang="en-US" altLang="ko-KR" sz="2000" baseline="-25000" dirty="0">
                <a:ea typeface="굴림" charset="-127"/>
              </a:rPr>
              <a:t>1 </a:t>
            </a:r>
            <a:r>
              <a:rPr lang="en-US" altLang="ko-KR" sz="2000" dirty="0">
                <a:ea typeface="굴림" charset="-127"/>
              </a:rPr>
              <a:t>v x</a:t>
            </a:r>
            <a:r>
              <a:rPr lang="en-US" altLang="ko-KR" sz="2000" baseline="-25000" dirty="0">
                <a:ea typeface="굴림" charset="-127"/>
              </a:rPr>
              <a:t>2’ </a:t>
            </a:r>
            <a:r>
              <a:rPr lang="en-US" altLang="ko-KR" sz="2000" dirty="0">
                <a:ea typeface="굴림" charset="-127"/>
              </a:rPr>
              <a:t>v x</a:t>
            </a:r>
            <a:r>
              <a:rPr lang="en-US" altLang="ko-KR" sz="2000" baseline="-25000" dirty="0">
                <a:ea typeface="굴림" charset="-127"/>
              </a:rPr>
              <a:t>3</a:t>
            </a:r>
            <a:r>
              <a:rPr lang="en-US" altLang="ko-KR" sz="2000" dirty="0">
                <a:ea typeface="굴림" charset="-127"/>
              </a:rPr>
              <a:t>) </a:t>
            </a:r>
            <a:r>
              <a:rPr lang="en-US" altLang="ko-KR" sz="2000" dirty="0">
                <a:ea typeface="굴림" charset="-127"/>
                <a:sym typeface="Symbol"/>
              </a:rPr>
              <a:t> </a:t>
            </a:r>
            <a:r>
              <a:rPr lang="en-US" altLang="ko-KR" sz="2000" dirty="0">
                <a:ea typeface="굴림" charset="-127"/>
              </a:rPr>
              <a:t>(x</a:t>
            </a:r>
            <a:r>
              <a:rPr lang="en-US" altLang="ko-KR" sz="2000" baseline="-25000" dirty="0">
                <a:ea typeface="굴림" charset="-127"/>
              </a:rPr>
              <a:t>2 </a:t>
            </a:r>
            <a:r>
              <a:rPr lang="en-US" altLang="ko-KR" sz="2000" dirty="0">
                <a:ea typeface="굴림" charset="-127"/>
              </a:rPr>
              <a:t>v x</a:t>
            </a:r>
            <a:r>
              <a:rPr lang="en-US" altLang="ko-KR" sz="2000" baseline="-25000" dirty="0">
                <a:ea typeface="굴림" charset="-127"/>
              </a:rPr>
              <a:t>1’ </a:t>
            </a:r>
            <a:r>
              <a:rPr lang="en-US" altLang="ko-KR" sz="2000" dirty="0">
                <a:ea typeface="굴림" charset="-127"/>
              </a:rPr>
              <a:t>v x</a:t>
            </a:r>
            <a:r>
              <a:rPr lang="en-US" altLang="ko-KR" sz="2000" baseline="-25000" dirty="0">
                <a:ea typeface="굴림" charset="-127"/>
              </a:rPr>
              <a:t>4</a:t>
            </a:r>
            <a:r>
              <a:rPr lang="en-US" altLang="ko-KR" sz="2000">
                <a:ea typeface="굴림" charset="-127"/>
              </a:rPr>
              <a:t>) </a:t>
            </a:r>
            <a:endParaRPr lang="en-US" altLang="ko-KR" sz="2000" dirty="0">
              <a:ea typeface="굴림" charset="-127"/>
            </a:endParaRPr>
          </a:p>
          <a:p>
            <a:pPr lvl="1">
              <a:lnSpc>
                <a:spcPct val="80000"/>
              </a:lnSpc>
            </a:pPr>
            <a:r>
              <a:rPr lang="en-US" altLang="ko-KR" sz="2000" dirty="0">
                <a:ea typeface="굴림" charset="-127"/>
              </a:rPr>
              <a:t>x</a:t>
            </a:r>
            <a:r>
              <a:rPr lang="en-US" altLang="ko-KR" sz="2000" baseline="-25000" dirty="0">
                <a:ea typeface="굴림" charset="-127"/>
              </a:rPr>
              <a:t>1</a:t>
            </a:r>
            <a:r>
              <a:rPr lang="en-US" altLang="ko-KR" sz="2000" dirty="0">
                <a:ea typeface="굴림" charset="-127"/>
              </a:rPr>
              <a:t>, x</a:t>
            </a:r>
            <a:r>
              <a:rPr lang="en-US" altLang="ko-KR" sz="2000" baseline="-25000" dirty="0">
                <a:ea typeface="굴림" charset="-127"/>
              </a:rPr>
              <a:t>2</a:t>
            </a:r>
            <a:r>
              <a:rPr lang="en-US" altLang="ko-KR" sz="2000" dirty="0">
                <a:ea typeface="굴림" charset="-127"/>
              </a:rPr>
              <a:t>, x</a:t>
            </a:r>
            <a:r>
              <a:rPr lang="en-US" altLang="ko-KR" sz="2000" baseline="-25000" dirty="0">
                <a:ea typeface="굴림" charset="-127"/>
              </a:rPr>
              <a:t>3</a:t>
            </a:r>
            <a:r>
              <a:rPr lang="en-US" altLang="ko-KR" sz="2000" dirty="0">
                <a:ea typeface="굴림" charset="-127"/>
              </a:rPr>
              <a:t> and x</a:t>
            </a:r>
            <a:r>
              <a:rPr lang="en-US" altLang="ko-KR" sz="2000" baseline="-25000" dirty="0">
                <a:ea typeface="굴림" charset="-127"/>
              </a:rPr>
              <a:t>4</a:t>
            </a:r>
            <a:r>
              <a:rPr lang="en-US" altLang="ko-KR" sz="2000" dirty="0">
                <a:ea typeface="굴림" charset="-127"/>
              </a:rPr>
              <a:t> are variables (true or false)</a:t>
            </a:r>
          </a:p>
          <a:p>
            <a:pPr>
              <a:lnSpc>
                <a:spcPct val="80000"/>
              </a:lnSpc>
            </a:pPr>
            <a:endParaRPr lang="en-US" altLang="ko-KR" sz="2400" dirty="0">
              <a:ea typeface="굴림" charset="-127"/>
            </a:endParaRPr>
          </a:p>
          <a:p>
            <a:pPr>
              <a:lnSpc>
                <a:spcPct val="80000"/>
              </a:lnSpc>
            </a:pPr>
            <a:r>
              <a:rPr lang="en-US" altLang="ko-KR" sz="2400" dirty="0">
                <a:ea typeface="굴림" charset="-127"/>
              </a:rPr>
              <a:t>Literals: Variable and its negation</a:t>
            </a:r>
          </a:p>
          <a:p>
            <a:pPr lvl="1">
              <a:lnSpc>
                <a:spcPct val="80000"/>
              </a:lnSpc>
            </a:pPr>
            <a:r>
              <a:rPr lang="en-US" altLang="ko-KR" sz="2000" dirty="0">
                <a:ea typeface="굴림" charset="-127"/>
              </a:rPr>
              <a:t>x</a:t>
            </a:r>
            <a:r>
              <a:rPr lang="en-US" altLang="ko-KR" sz="2000" baseline="-25000" dirty="0">
                <a:ea typeface="굴림" charset="-127"/>
              </a:rPr>
              <a:t>1</a:t>
            </a:r>
            <a:r>
              <a:rPr lang="en-US" altLang="ko-KR" sz="2000" dirty="0">
                <a:ea typeface="굴림" charset="-127"/>
              </a:rPr>
              <a:t> and x</a:t>
            </a:r>
            <a:r>
              <a:rPr lang="en-US" altLang="ko-KR" sz="2000" baseline="-25000" dirty="0">
                <a:ea typeface="굴림" charset="-127"/>
              </a:rPr>
              <a:t>1</a:t>
            </a:r>
            <a:r>
              <a:rPr lang="en-US" altLang="ko-KR" sz="2000" dirty="0">
                <a:ea typeface="굴림" charset="-127"/>
              </a:rPr>
              <a:t>’</a:t>
            </a:r>
          </a:p>
          <a:p>
            <a:pPr lvl="1">
              <a:lnSpc>
                <a:spcPct val="80000"/>
              </a:lnSpc>
            </a:pPr>
            <a:endParaRPr lang="en-US" altLang="ko-KR" sz="2000" dirty="0">
              <a:ea typeface="굴림" charset="-127"/>
            </a:endParaRPr>
          </a:p>
          <a:p>
            <a:pPr>
              <a:lnSpc>
                <a:spcPct val="80000"/>
              </a:lnSpc>
            </a:pPr>
            <a:r>
              <a:rPr lang="en-US" altLang="ko-KR" sz="2400" dirty="0">
                <a:ea typeface="굴림" charset="-127"/>
              </a:rPr>
              <a:t>A clause is satisfied if one of the literals is true</a:t>
            </a:r>
          </a:p>
          <a:p>
            <a:pPr lvl="1">
              <a:lnSpc>
                <a:spcPct val="80000"/>
              </a:lnSpc>
            </a:pPr>
            <a:r>
              <a:rPr lang="en-US" altLang="ko-KR" sz="2000" dirty="0">
                <a:ea typeface="굴림" charset="-127"/>
              </a:rPr>
              <a:t>x</a:t>
            </a:r>
            <a:r>
              <a:rPr lang="en-US" altLang="ko-KR" sz="2000" baseline="-25000" dirty="0">
                <a:ea typeface="굴림" charset="-127"/>
              </a:rPr>
              <a:t>1</a:t>
            </a:r>
            <a:r>
              <a:rPr lang="en-US" altLang="ko-KR" sz="2000" dirty="0">
                <a:ea typeface="굴림" charset="-127"/>
              </a:rPr>
              <a:t>=true satisfies clause 1</a:t>
            </a:r>
          </a:p>
          <a:p>
            <a:pPr lvl="1">
              <a:lnSpc>
                <a:spcPct val="80000"/>
              </a:lnSpc>
            </a:pPr>
            <a:r>
              <a:rPr lang="en-US" altLang="ko-KR" sz="2000" dirty="0">
                <a:ea typeface="굴림" charset="-127"/>
              </a:rPr>
              <a:t>x</a:t>
            </a:r>
            <a:r>
              <a:rPr lang="en-US" altLang="ko-KR" sz="2000" baseline="-25000" dirty="0">
                <a:ea typeface="굴림" charset="-127"/>
              </a:rPr>
              <a:t>1</a:t>
            </a:r>
            <a:r>
              <a:rPr lang="en-US" altLang="ko-KR" sz="2000" dirty="0">
                <a:ea typeface="굴림" charset="-127"/>
              </a:rPr>
              <a:t>=false satisfies clause 2</a:t>
            </a:r>
          </a:p>
          <a:p>
            <a:pPr>
              <a:lnSpc>
                <a:spcPct val="80000"/>
              </a:lnSpc>
            </a:pPr>
            <a:endParaRPr lang="en-US" altLang="ko-KR" sz="2400" dirty="0">
              <a:ea typeface="굴림" charset="-127"/>
            </a:endParaRPr>
          </a:p>
          <a:p>
            <a:pPr>
              <a:lnSpc>
                <a:spcPct val="80000"/>
              </a:lnSpc>
            </a:pPr>
            <a:r>
              <a:rPr lang="en-US" altLang="ko-KR" sz="2400" dirty="0">
                <a:ea typeface="굴림" charset="-127"/>
              </a:rPr>
              <a:t>Solution: An assignment that satisfies all clauses</a:t>
            </a:r>
          </a:p>
          <a:p>
            <a:pPr>
              <a:lnSpc>
                <a:spcPct val="80000"/>
              </a:lnSpc>
            </a:pPr>
            <a:endParaRPr lang="ko-KR" altLang="en-US" sz="3000" dirty="0"/>
          </a:p>
        </p:txBody>
      </p:sp>
      <p:sp>
        <p:nvSpPr>
          <p:cNvPr id="4" name="슬라이드 번호 개체 틀 3"/>
          <p:cNvSpPr>
            <a:spLocks noGrp="1"/>
          </p:cNvSpPr>
          <p:nvPr>
            <p:ph type="sldNum" sz="quarter" idx="12"/>
          </p:nvPr>
        </p:nvSpPr>
        <p:spPr/>
        <p:txBody>
          <a:bodyPr/>
          <a:lstStyle/>
          <a:p>
            <a:fld id="{7FF9EF6C-C6CC-48FC-9169-6BAA35C09583}" type="slidenum">
              <a:rPr lang="ko-KR" altLang="en-US" smtClean="0"/>
              <a:pPr/>
              <a:t>14</a:t>
            </a:fld>
            <a:r>
              <a:rPr lang="en-US" altLang="ko-KR" dirty="0"/>
              <a:t>/24</a:t>
            </a:r>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2844" y="285728"/>
            <a:ext cx="5572164" cy="1143000"/>
          </a:xfrm>
        </p:spPr>
        <p:txBody>
          <a:bodyPr/>
          <a:lstStyle/>
          <a:p>
            <a:r>
              <a:rPr lang="en-US" dirty="0"/>
              <a:t>SAT Basics (3/3)</a:t>
            </a:r>
          </a:p>
        </p:txBody>
      </p:sp>
      <p:sp>
        <p:nvSpPr>
          <p:cNvPr id="3" name="내용 개체 틀 2"/>
          <p:cNvSpPr>
            <a:spLocks noGrp="1"/>
          </p:cNvSpPr>
          <p:nvPr>
            <p:ph idx="1"/>
          </p:nvPr>
        </p:nvSpPr>
        <p:spPr>
          <a:xfrm>
            <a:off x="57176" y="1428736"/>
            <a:ext cx="8229600" cy="4525963"/>
          </a:xfrm>
        </p:spPr>
        <p:txBody>
          <a:bodyPr/>
          <a:lstStyle/>
          <a:p>
            <a:r>
              <a:rPr lang="en-US" dirty="0"/>
              <a:t>DIMACS SAT Format</a:t>
            </a:r>
          </a:p>
          <a:p>
            <a:pPr lvl="1"/>
            <a:r>
              <a:rPr lang="en-US" altLang="ko-KR" dirty="0">
                <a:ea typeface="굴림" charset="-127"/>
              </a:rPr>
              <a:t>Ex. (x</a:t>
            </a:r>
            <a:r>
              <a:rPr lang="en-US" altLang="ko-KR" baseline="-25000" dirty="0">
                <a:ea typeface="굴림" charset="-127"/>
              </a:rPr>
              <a:t>1</a:t>
            </a:r>
            <a:r>
              <a:rPr lang="en-US" altLang="ko-KR" sz="3200" b="1" dirty="0">
                <a:latin typeface="Cambria Math" pitchFamily="18" charset="0"/>
              </a:rPr>
              <a:t> </a:t>
            </a:r>
            <a:r>
              <a:rPr lang="en-US" altLang="ko-KR" sz="3200" dirty="0">
                <a:latin typeface="Cambria Math" pitchFamily="18" charset="0"/>
              </a:rPr>
              <a:t>∨</a:t>
            </a:r>
            <a:r>
              <a:rPr lang="en-US" altLang="ko-KR" sz="3200" b="1" dirty="0">
                <a:latin typeface="Cambria Math" pitchFamily="18" charset="0"/>
              </a:rPr>
              <a:t> </a:t>
            </a:r>
            <a:r>
              <a:rPr lang="en-US" altLang="ko-KR" dirty="0">
                <a:ea typeface="굴림" charset="-127"/>
              </a:rPr>
              <a:t>x</a:t>
            </a:r>
            <a:r>
              <a:rPr lang="en-US" altLang="ko-KR" baseline="-25000" dirty="0">
                <a:ea typeface="굴림" charset="-127"/>
              </a:rPr>
              <a:t>2</a:t>
            </a:r>
            <a:r>
              <a:rPr lang="en-US" altLang="ko-KR" dirty="0">
                <a:ea typeface="굴림" charset="-127"/>
              </a:rPr>
              <a:t>’</a:t>
            </a:r>
            <a:r>
              <a:rPr lang="en-US" altLang="ko-KR" sz="3200" b="1" dirty="0">
                <a:latin typeface="Cambria Math" pitchFamily="18" charset="0"/>
              </a:rPr>
              <a:t> </a:t>
            </a:r>
            <a:r>
              <a:rPr lang="en-US" altLang="ko-KR" sz="3200" dirty="0">
                <a:latin typeface="Cambria Math" pitchFamily="18" charset="0"/>
              </a:rPr>
              <a:t>∨</a:t>
            </a:r>
            <a:r>
              <a:rPr lang="en-US" altLang="ko-KR" sz="3200" b="1" dirty="0">
                <a:latin typeface="Cambria Math" pitchFamily="18" charset="0"/>
              </a:rPr>
              <a:t> </a:t>
            </a:r>
            <a:r>
              <a:rPr lang="en-US" altLang="ko-KR" dirty="0">
                <a:ea typeface="굴림" charset="-127"/>
              </a:rPr>
              <a:t>x</a:t>
            </a:r>
            <a:r>
              <a:rPr lang="en-US" altLang="ko-KR" baseline="-25000" dirty="0">
                <a:ea typeface="굴림" charset="-127"/>
              </a:rPr>
              <a:t>3</a:t>
            </a:r>
            <a:r>
              <a:rPr lang="en-US" altLang="ko-KR" dirty="0">
                <a:ea typeface="굴림" charset="-127"/>
              </a:rPr>
              <a:t>)</a:t>
            </a:r>
          </a:p>
          <a:p>
            <a:pPr lvl="1">
              <a:buNone/>
            </a:pPr>
            <a:r>
              <a:rPr lang="en-US" altLang="ko-KR" dirty="0">
                <a:ea typeface="굴림" charset="-127"/>
              </a:rPr>
              <a:t>      </a:t>
            </a:r>
            <a:r>
              <a:rPr lang="en-US" altLang="ko-KR" sz="3200" dirty="0">
                <a:latin typeface="Courier New" pitchFamily="49" charset="0"/>
                <a:ea typeface="굴림" charset="-127"/>
                <a:sym typeface="Symbol" pitchFamily="18" charset="2"/>
              </a:rPr>
              <a:t></a:t>
            </a:r>
            <a:r>
              <a:rPr lang="en-US" altLang="ko-KR" dirty="0">
                <a:ea typeface="굴림" charset="-127"/>
              </a:rPr>
              <a:t> (x</a:t>
            </a:r>
            <a:r>
              <a:rPr lang="en-US" altLang="ko-KR" baseline="-25000" dirty="0">
                <a:ea typeface="굴림" charset="-127"/>
              </a:rPr>
              <a:t>2</a:t>
            </a:r>
            <a:r>
              <a:rPr lang="en-US" altLang="ko-KR" sz="3200" b="1" dirty="0">
                <a:latin typeface="Cambria Math" pitchFamily="18" charset="0"/>
              </a:rPr>
              <a:t> </a:t>
            </a:r>
            <a:r>
              <a:rPr lang="en-US" altLang="ko-KR" sz="3200" dirty="0">
                <a:latin typeface="Cambria Math" pitchFamily="18" charset="0"/>
              </a:rPr>
              <a:t>∨</a:t>
            </a:r>
            <a:r>
              <a:rPr lang="en-US" altLang="ko-KR" sz="3200" b="1" dirty="0">
                <a:latin typeface="Cambria Math" pitchFamily="18" charset="0"/>
              </a:rPr>
              <a:t> </a:t>
            </a:r>
            <a:r>
              <a:rPr lang="en-US" altLang="ko-KR" dirty="0">
                <a:ea typeface="굴림" charset="-127"/>
              </a:rPr>
              <a:t>x</a:t>
            </a:r>
            <a:r>
              <a:rPr lang="en-US" altLang="ko-KR" baseline="-25000" dirty="0">
                <a:ea typeface="굴림" charset="-127"/>
              </a:rPr>
              <a:t>1</a:t>
            </a:r>
            <a:r>
              <a:rPr lang="en-US" altLang="ko-KR" dirty="0">
                <a:ea typeface="굴림" charset="-127"/>
              </a:rPr>
              <a:t>’</a:t>
            </a:r>
            <a:r>
              <a:rPr lang="en-US" altLang="ko-KR" sz="3200" b="1" dirty="0">
                <a:latin typeface="Cambria Math" pitchFamily="18" charset="0"/>
              </a:rPr>
              <a:t> </a:t>
            </a:r>
            <a:r>
              <a:rPr lang="en-US" altLang="ko-KR" sz="3200" dirty="0">
                <a:latin typeface="Cambria Math" pitchFamily="18" charset="0"/>
              </a:rPr>
              <a:t>∨</a:t>
            </a:r>
            <a:r>
              <a:rPr lang="en-US" altLang="ko-KR" sz="3200" b="1" dirty="0">
                <a:latin typeface="Cambria Math" pitchFamily="18" charset="0"/>
              </a:rPr>
              <a:t> </a:t>
            </a:r>
            <a:r>
              <a:rPr lang="en-US" altLang="ko-KR" dirty="0">
                <a:ea typeface="굴림" charset="-127"/>
              </a:rPr>
              <a:t>x</a:t>
            </a:r>
            <a:r>
              <a:rPr lang="en-US" altLang="ko-KR" baseline="-25000" dirty="0">
                <a:ea typeface="굴림" charset="-127"/>
              </a:rPr>
              <a:t>4</a:t>
            </a:r>
            <a:r>
              <a:rPr lang="en-US" altLang="ko-KR" dirty="0">
                <a:ea typeface="굴림" charset="-127"/>
              </a:rPr>
              <a:t>)</a:t>
            </a:r>
          </a:p>
          <a:p>
            <a:pPr lvl="1"/>
            <a:endParaRPr lang="en-US" dirty="0"/>
          </a:p>
        </p:txBody>
      </p:sp>
      <p:sp>
        <p:nvSpPr>
          <p:cNvPr id="6" name="TextBox 5"/>
          <p:cNvSpPr txBox="1"/>
          <p:nvPr/>
        </p:nvSpPr>
        <p:spPr>
          <a:xfrm>
            <a:off x="857224" y="3357562"/>
            <a:ext cx="3399441" cy="1200329"/>
          </a:xfrm>
          <a:prstGeom prst="rect">
            <a:avLst/>
          </a:prstGeom>
          <a:noFill/>
          <a:ln>
            <a:solidFill>
              <a:schemeClr val="accent1"/>
            </a:solidFill>
          </a:ln>
        </p:spPr>
        <p:txBody>
          <a:bodyPr wrap="square" rtlCol="0">
            <a:spAutoFit/>
          </a:bodyPr>
          <a:lstStyle/>
          <a:p>
            <a:r>
              <a:rPr lang="en-US" sz="2400" dirty="0"/>
              <a:t>p </a:t>
            </a:r>
            <a:r>
              <a:rPr lang="en-US" sz="2400" dirty="0" err="1"/>
              <a:t>cnf</a:t>
            </a:r>
            <a:r>
              <a:rPr lang="en-US" sz="2400" dirty="0"/>
              <a:t> 4 2</a:t>
            </a:r>
          </a:p>
          <a:p>
            <a:r>
              <a:rPr lang="en-US" sz="2400" dirty="0"/>
              <a:t>1 -2 3 0</a:t>
            </a:r>
          </a:p>
          <a:p>
            <a:r>
              <a:rPr lang="en-US" sz="2400" dirty="0"/>
              <a:t>2 -1 4 0</a:t>
            </a:r>
          </a:p>
        </p:txBody>
      </p:sp>
      <p:graphicFrame>
        <p:nvGraphicFramePr>
          <p:cNvPr id="17" name="표 16"/>
          <p:cNvGraphicFramePr>
            <a:graphicFrameLocks noGrp="1"/>
          </p:cNvGraphicFramePr>
          <p:nvPr>
            <p:extLst>
              <p:ext uri="{D42A27DB-BD31-4B8C-83A1-F6EECF244321}">
                <p14:modId xmlns:p14="http://schemas.microsoft.com/office/powerpoint/2010/main" val="773566657"/>
              </p:ext>
            </p:extLst>
          </p:nvPr>
        </p:nvGraphicFramePr>
        <p:xfrm>
          <a:off x="5827317" y="836712"/>
          <a:ext cx="2460193" cy="5603812"/>
        </p:xfrm>
        <a:graphic>
          <a:graphicData uri="http://schemas.openxmlformats.org/drawingml/2006/table">
            <a:tbl>
              <a:tblPr firstRow="1" bandRow="1">
                <a:tableStyleId>{5C22544A-7EE6-4342-B048-85BDC9FD1C3A}</a:tableStyleId>
              </a:tblPr>
              <a:tblGrid>
                <a:gridCol w="471018">
                  <a:extLst>
                    <a:ext uri="{9D8B030D-6E8A-4147-A177-3AD203B41FA5}">
                      <a16:colId xmlns:a16="http://schemas.microsoft.com/office/drawing/2014/main" val="20000"/>
                    </a:ext>
                  </a:extLst>
                </a:gridCol>
                <a:gridCol w="429797">
                  <a:extLst>
                    <a:ext uri="{9D8B030D-6E8A-4147-A177-3AD203B41FA5}">
                      <a16:colId xmlns:a16="http://schemas.microsoft.com/office/drawing/2014/main" val="20001"/>
                    </a:ext>
                  </a:extLst>
                </a:gridCol>
                <a:gridCol w="408214">
                  <a:extLst>
                    <a:ext uri="{9D8B030D-6E8A-4147-A177-3AD203B41FA5}">
                      <a16:colId xmlns:a16="http://schemas.microsoft.com/office/drawing/2014/main" val="20002"/>
                    </a:ext>
                  </a:extLst>
                </a:gridCol>
                <a:gridCol w="391886">
                  <a:extLst>
                    <a:ext uri="{9D8B030D-6E8A-4147-A177-3AD203B41FA5}">
                      <a16:colId xmlns:a16="http://schemas.microsoft.com/office/drawing/2014/main" val="20003"/>
                    </a:ext>
                  </a:extLst>
                </a:gridCol>
                <a:gridCol w="367393">
                  <a:extLst>
                    <a:ext uri="{9D8B030D-6E8A-4147-A177-3AD203B41FA5}">
                      <a16:colId xmlns:a16="http://schemas.microsoft.com/office/drawing/2014/main" val="20004"/>
                    </a:ext>
                  </a:extLst>
                </a:gridCol>
                <a:gridCol w="391885">
                  <a:extLst>
                    <a:ext uri="{9D8B030D-6E8A-4147-A177-3AD203B41FA5}">
                      <a16:colId xmlns:a16="http://schemas.microsoft.com/office/drawing/2014/main" val="20005"/>
                    </a:ext>
                  </a:extLst>
                </a:gridCol>
              </a:tblGrid>
              <a:tr h="329636">
                <a:tc>
                  <a:txBody>
                    <a:bodyPr/>
                    <a:lstStyle/>
                    <a:p>
                      <a:r>
                        <a:rPr lang="en-US" altLang="ko-KR" sz="1400" dirty="0">
                          <a:latin typeface="cmmi10" pitchFamily="34" charset="0"/>
                          <a:ea typeface="굴림" pitchFamily="50" charset="-127"/>
                        </a:rPr>
                        <a:t>º</a:t>
                      </a:r>
                      <a:r>
                        <a:rPr lang="en-US" altLang="ko-KR" sz="1400" dirty="0"/>
                        <a:t> </a:t>
                      </a:r>
                      <a:endParaRPr lang="en-US" sz="1400" baseline="-25000" dirty="0"/>
                    </a:p>
                  </a:txBody>
                  <a:tcPr marL="81280" marR="81280" marT="40640" marB="40640"/>
                </a:tc>
                <a:tc>
                  <a:txBody>
                    <a:bodyPr/>
                    <a:lstStyle/>
                    <a:p>
                      <a:r>
                        <a:rPr lang="en-US" sz="1400" dirty="0"/>
                        <a:t>x</a:t>
                      </a:r>
                      <a:r>
                        <a:rPr lang="en-US" sz="1400" baseline="-25000" dirty="0"/>
                        <a:t>1</a:t>
                      </a:r>
                    </a:p>
                  </a:txBody>
                  <a:tcPr marL="81280" marR="81280" marT="40640" marB="40640"/>
                </a:tc>
                <a:tc>
                  <a:txBody>
                    <a:bodyPr/>
                    <a:lstStyle/>
                    <a:p>
                      <a:r>
                        <a:rPr lang="en-US" sz="1400" dirty="0"/>
                        <a:t>x</a:t>
                      </a:r>
                      <a:r>
                        <a:rPr lang="en-US" sz="1400" baseline="-25000" dirty="0"/>
                        <a:t>2</a:t>
                      </a:r>
                    </a:p>
                  </a:txBody>
                  <a:tcPr marL="81280" marR="81280" marT="40640" marB="40640"/>
                </a:tc>
                <a:tc>
                  <a:txBody>
                    <a:bodyPr/>
                    <a:lstStyle/>
                    <a:p>
                      <a:r>
                        <a:rPr lang="en-US" sz="1400" dirty="0"/>
                        <a:t>x</a:t>
                      </a:r>
                      <a:r>
                        <a:rPr lang="en-US" sz="1400" baseline="-25000" dirty="0"/>
                        <a:t>3</a:t>
                      </a:r>
                      <a:endParaRPr lang="en-US" sz="1400" dirty="0"/>
                    </a:p>
                  </a:txBody>
                  <a:tcPr marL="81280" marR="81280" marT="40640" marB="40640"/>
                </a:tc>
                <a:tc>
                  <a:txBody>
                    <a:bodyPr/>
                    <a:lstStyle/>
                    <a:p>
                      <a:r>
                        <a:rPr lang="en-US" sz="1400" dirty="0"/>
                        <a:t>x</a:t>
                      </a:r>
                      <a:r>
                        <a:rPr lang="en-US" sz="1400" baseline="-25000" dirty="0"/>
                        <a:t>4</a:t>
                      </a:r>
                    </a:p>
                  </a:txBody>
                  <a:tcPr marL="81280" marR="81280" marT="40640" marB="40640"/>
                </a:tc>
                <a:tc>
                  <a:txBody>
                    <a:bodyPr/>
                    <a:lstStyle/>
                    <a:p>
                      <a:r>
                        <a:rPr lang="en-US" sz="1400" i="1" dirty="0"/>
                        <a:t>f</a:t>
                      </a:r>
                    </a:p>
                  </a:txBody>
                  <a:tcPr marL="81280" marR="81280" marT="40640" marB="40640"/>
                </a:tc>
                <a:extLst>
                  <a:ext uri="{0D108BD9-81ED-4DB2-BD59-A6C34878D82A}">
                    <a16:rowId xmlns:a16="http://schemas.microsoft.com/office/drawing/2014/main" val="10000"/>
                  </a:ext>
                </a:extLst>
              </a:tr>
              <a:tr h="329636">
                <a:tc>
                  <a:txBody>
                    <a:bodyPr/>
                    <a:lstStyle/>
                    <a:p>
                      <a:r>
                        <a:rPr lang="en-US" altLang="ko-KR" sz="1400" dirty="0">
                          <a:latin typeface="cmmi10" pitchFamily="34" charset="0"/>
                          <a:ea typeface="굴림" pitchFamily="50" charset="-127"/>
                        </a:rPr>
                        <a:t>º</a:t>
                      </a:r>
                      <a:r>
                        <a:rPr lang="en-US" altLang="ko-KR" sz="1400" baseline="-25000" dirty="0"/>
                        <a:t>1</a:t>
                      </a:r>
                      <a:endParaRPr lang="en-US" sz="1400" baseline="-25000" dirty="0"/>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1"/>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2</a:t>
                      </a:r>
                      <a:endParaRPr lang="en-US" sz="1400" dirty="0"/>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2"/>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3</a:t>
                      </a:r>
                      <a:endParaRPr lang="en-US" sz="1400" dirty="0"/>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3"/>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4</a:t>
                      </a:r>
                      <a:endParaRPr lang="en-US" sz="1400" baseline="-25000" dirty="0"/>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4"/>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5</a:t>
                      </a:r>
                      <a:endParaRPr lang="en-US" sz="1400" dirty="0"/>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5"/>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6</a:t>
                      </a:r>
                      <a:endParaRPr lang="en-US" sz="1400" dirty="0"/>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extLst>
                  <a:ext uri="{0D108BD9-81ED-4DB2-BD59-A6C34878D82A}">
                    <a16:rowId xmlns:a16="http://schemas.microsoft.com/office/drawing/2014/main" val="10006"/>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7</a:t>
                      </a:r>
                      <a:endParaRPr lang="en-US" sz="1400" baseline="-25000" dirty="0"/>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7"/>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8</a:t>
                      </a:r>
                      <a:endParaRPr lang="en-US" sz="1400" dirty="0"/>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extLst>
                  <a:ext uri="{0D108BD9-81ED-4DB2-BD59-A6C34878D82A}">
                    <a16:rowId xmlns:a16="http://schemas.microsoft.com/office/drawing/2014/main" val="10008"/>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9</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09"/>
                  </a:ext>
                </a:extLst>
              </a:tr>
              <a:tr h="329636">
                <a:tc>
                  <a:txBody>
                    <a:bodyPr/>
                    <a:lstStyle/>
                    <a:p>
                      <a:r>
                        <a:rPr lang="en-US" altLang="ko-KR" sz="1400" dirty="0">
                          <a:latin typeface="cmmi10" pitchFamily="34" charset="0"/>
                          <a:ea typeface="굴림" pitchFamily="50" charset="-127"/>
                        </a:rPr>
                        <a:t>º</a:t>
                      </a:r>
                      <a:r>
                        <a:rPr lang="en-US" altLang="ko-KR" sz="1400" baseline="-25000" dirty="0"/>
                        <a:t>10</a:t>
                      </a:r>
                      <a:endParaRPr lang="en-US" sz="1400" baseline="-25000" dirty="0"/>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10"/>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11</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extLst>
                  <a:ext uri="{0D108BD9-81ED-4DB2-BD59-A6C34878D82A}">
                    <a16:rowId xmlns:a16="http://schemas.microsoft.com/office/drawing/2014/main" val="10011"/>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12</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extLst>
                  <a:ext uri="{0D108BD9-81ED-4DB2-BD59-A6C34878D82A}">
                    <a16:rowId xmlns:a16="http://schemas.microsoft.com/office/drawing/2014/main" val="10012"/>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13</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13"/>
                  </a:ext>
                </a:extLst>
              </a:tr>
              <a:tr h="329636">
                <a:tc>
                  <a:txBody>
                    <a:bodyPr/>
                    <a:lstStyle/>
                    <a:p>
                      <a:r>
                        <a:rPr lang="en-US" altLang="ko-KR" sz="1400" dirty="0">
                          <a:latin typeface="cmmi10" pitchFamily="34" charset="0"/>
                          <a:ea typeface="굴림" pitchFamily="50" charset="-127"/>
                        </a:rPr>
                        <a:t>º</a:t>
                      </a:r>
                      <a:r>
                        <a:rPr lang="en-US" altLang="ko-KR" sz="1400" baseline="-25000" dirty="0"/>
                        <a:t>14</a:t>
                      </a:r>
                      <a:endParaRPr lang="en-US" sz="1400" baseline="-25000" dirty="0"/>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t>F</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14"/>
                  </a:ext>
                </a:extLst>
              </a:tr>
              <a:tr h="329636">
                <a:tc>
                  <a:txBody>
                    <a:bodyPr/>
                    <a:lstStyle/>
                    <a:p>
                      <a:r>
                        <a:rPr lang="en-US" altLang="ko-KR" sz="1400" dirty="0">
                          <a:latin typeface="cmmi10" pitchFamily="34" charset="0"/>
                          <a:ea typeface="굴림" pitchFamily="50" charset="-127"/>
                        </a:rPr>
                        <a:t>º</a:t>
                      </a:r>
                      <a:r>
                        <a:rPr lang="en-US" altLang="ko-KR" sz="1400" baseline="-25000" dirty="0">
                          <a:latin typeface="+mn-lt"/>
                          <a:ea typeface="+mn-ea"/>
                        </a:rPr>
                        <a:t>15</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T</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15"/>
                  </a:ext>
                </a:extLst>
              </a:tr>
              <a:tr h="3296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latin typeface="cmmi10" pitchFamily="34" charset="0"/>
                          <a:ea typeface="굴림" pitchFamily="50" charset="-127"/>
                        </a:rPr>
                        <a:t>º</a:t>
                      </a:r>
                      <a:r>
                        <a:rPr lang="en-US" altLang="ko-KR" sz="1400" baseline="-25000" dirty="0">
                          <a:latin typeface="+mn-lt"/>
                          <a:ea typeface="+mn-ea"/>
                        </a:rPr>
                        <a:t>16</a:t>
                      </a:r>
                      <a:endParaRPr lang="en-US" sz="1400" dirty="0"/>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t>F</a:t>
                      </a:r>
                    </a:p>
                  </a:txBody>
                  <a:tcPr marL="81280" marR="81280" marT="40640" marB="40640"/>
                </a:tc>
                <a:tc>
                  <a:txBody>
                    <a:bodyPr/>
                    <a:lstStyle/>
                    <a:p>
                      <a:r>
                        <a:rPr lang="en-US" sz="1400" dirty="0">
                          <a:solidFill>
                            <a:srgbClr val="FF0000"/>
                          </a:solidFill>
                        </a:rPr>
                        <a:t>T</a:t>
                      </a:r>
                    </a:p>
                  </a:txBody>
                  <a:tcPr marL="81280" marR="81280" marT="40640" marB="40640"/>
                </a:tc>
                <a:extLst>
                  <a:ext uri="{0D108BD9-81ED-4DB2-BD59-A6C34878D82A}">
                    <a16:rowId xmlns:a16="http://schemas.microsoft.com/office/drawing/2014/main" val="10016"/>
                  </a:ext>
                </a:extLst>
              </a:tr>
            </a:tbl>
          </a:graphicData>
        </a:graphic>
      </p:graphicFrame>
      <p:sp>
        <p:nvSpPr>
          <p:cNvPr id="19" name="TextBox 18"/>
          <p:cNvSpPr txBox="1"/>
          <p:nvPr/>
        </p:nvSpPr>
        <p:spPr>
          <a:xfrm>
            <a:off x="4394963" y="2679900"/>
            <a:ext cx="1072730" cy="584775"/>
          </a:xfrm>
          <a:prstGeom prst="rect">
            <a:avLst/>
          </a:prstGeom>
          <a:noFill/>
        </p:spPr>
        <p:txBody>
          <a:bodyPr wrap="none" rtlCol="0">
            <a:spAutoFit/>
          </a:bodyPr>
          <a:lstStyle/>
          <a:p>
            <a:r>
              <a:rPr lang="en-US" sz="1778" dirty="0">
                <a:solidFill>
                  <a:srgbClr val="FF0000"/>
                </a:solidFill>
              </a:rPr>
              <a:t>Model/ </a:t>
            </a:r>
          </a:p>
          <a:p>
            <a:r>
              <a:rPr lang="en-US" sz="1778" dirty="0">
                <a:solidFill>
                  <a:srgbClr val="FF0000"/>
                </a:solidFill>
              </a:rPr>
              <a:t>solution</a:t>
            </a:r>
            <a:endParaRPr lang="en-US" dirty="0">
              <a:solidFill>
                <a:srgbClr val="FF0000"/>
              </a:solidFill>
            </a:endParaRPr>
          </a:p>
        </p:txBody>
      </p:sp>
      <p:cxnSp>
        <p:nvCxnSpPr>
          <p:cNvPr id="20" name="직선 화살표 연결선 19"/>
          <p:cNvCxnSpPr>
            <a:stCxn id="19" idx="3"/>
          </p:cNvCxnSpPr>
          <p:nvPr/>
        </p:nvCxnSpPr>
        <p:spPr>
          <a:xfrm flipV="1">
            <a:off x="5467693" y="1790894"/>
            <a:ext cx="232653" cy="1181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5700345" y="1219389"/>
            <a:ext cx="2588980" cy="1587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5763845" y="5092916"/>
            <a:ext cx="2588980" cy="127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직사각형 23"/>
          <p:cNvSpPr/>
          <p:nvPr/>
        </p:nvSpPr>
        <p:spPr>
          <a:xfrm>
            <a:off x="5763845" y="3822907"/>
            <a:ext cx="2588980" cy="6350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5763845" y="3124402"/>
            <a:ext cx="2588980" cy="359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직선 화살표 연결선 25"/>
          <p:cNvCxnSpPr>
            <a:stCxn id="19" idx="3"/>
          </p:cNvCxnSpPr>
          <p:nvPr/>
        </p:nvCxnSpPr>
        <p:spPr>
          <a:xfrm>
            <a:off x="5467693" y="2972288"/>
            <a:ext cx="232653" cy="3426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19" idx="3"/>
            <a:endCxn id="24" idx="1"/>
          </p:cNvCxnSpPr>
          <p:nvPr/>
        </p:nvCxnSpPr>
        <p:spPr>
          <a:xfrm>
            <a:off x="5467693" y="2972288"/>
            <a:ext cx="296152" cy="11681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19" idx="3"/>
          </p:cNvCxnSpPr>
          <p:nvPr/>
        </p:nvCxnSpPr>
        <p:spPr>
          <a:xfrm>
            <a:off x="5467693" y="2972288"/>
            <a:ext cx="232653" cy="29461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0" y="285728"/>
            <a:ext cx="9144000" cy="1143000"/>
          </a:xfrm>
        </p:spPr>
        <p:txBody>
          <a:bodyPr/>
          <a:lstStyle/>
          <a:p>
            <a:pPr>
              <a:defRPr/>
            </a:pPr>
            <a:r>
              <a:rPr lang="en-US" altLang="ko-KR" sz="3600" dirty="0"/>
              <a:t>Model Checking as a SAT problem (1/6)</a:t>
            </a:r>
            <a:endParaRPr lang="ko-KR" altLang="en-US" sz="3600" dirty="0"/>
          </a:p>
        </p:txBody>
      </p:sp>
      <p:sp>
        <p:nvSpPr>
          <p:cNvPr id="6" name="텍스트 개체 틀 5"/>
          <p:cNvSpPr>
            <a:spLocks noGrp="1"/>
          </p:cNvSpPr>
          <p:nvPr>
            <p:ph idx="1"/>
          </p:nvPr>
        </p:nvSpPr>
        <p:spPr>
          <a:xfrm>
            <a:off x="457200" y="2071678"/>
            <a:ext cx="8229600" cy="4357718"/>
          </a:xfrm>
        </p:spPr>
        <p:txBody>
          <a:bodyPr/>
          <a:lstStyle/>
          <a:p>
            <a:pPr>
              <a:defRPr/>
            </a:pPr>
            <a:r>
              <a:rPr lang="en-US" altLang="ko-KR" sz="2800" dirty="0"/>
              <a:t>Control-flow simplification</a:t>
            </a:r>
          </a:p>
          <a:p>
            <a:pPr lvl="1">
              <a:defRPr/>
            </a:pPr>
            <a:r>
              <a:rPr lang="en-US" altLang="ko-KR" sz="2400" dirty="0"/>
              <a:t>All side effect are removed</a:t>
            </a:r>
          </a:p>
          <a:p>
            <a:pPr lvl="2">
              <a:defRPr/>
            </a:pPr>
            <a:r>
              <a:rPr lang="en-US" altLang="ko-KR" sz="2000" dirty="0" err="1">
                <a:latin typeface="Courier New" pitchFamily="49" charset="0"/>
                <a:cs typeface="Courier New" pitchFamily="49" charset="0"/>
              </a:rPr>
              <a:t>i</a:t>
            </a:r>
            <a:r>
              <a:rPr lang="en-US" altLang="ko-KR" sz="2000" dirty="0">
                <a:latin typeface="Courier New" pitchFamily="49" charset="0"/>
                <a:cs typeface="Courier New" pitchFamily="49" charset="0"/>
              </a:rPr>
              <a:t>++ </a:t>
            </a:r>
            <a:r>
              <a:rPr lang="en-US" altLang="ko-KR" sz="2000" dirty="0"/>
              <a:t>=&gt; </a:t>
            </a:r>
            <a:r>
              <a:rPr lang="en-US" altLang="ko-KR" sz="2000" dirty="0" err="1">
                <a:latin typeface="Courier New" pitchFamily="49" charset="0"/>
                <a:cs typeface="Courier New" pitchFamily="49" charset="0"/>
              </a:rPr>
              <a:t>i</a:t>
            </a:r>
            <a:r>
              <a:rPr lang="en-US" altLang="ko-KR" sz="2000" dirty="0">
                <a:latin typeface="Courier New" pitchFamily="49" charset="0"/>
                <a:cs typeface="Courier New" pitchFamily="49" charset="0"/>
              </a:rPr>
              <a:t>=i+1</a:t>
            </a:r>
            <a:r>
              <a:rPr lang="en-US" altLang="ko-KR" sz="2000" dirty="0"/>
              <a:t>;</a:t>
            </a:r>
          </a:p>
          <a:p>
            <a:pPr lvl="1">
              <a:defRPr/>
            </a:pPr>
            <a:r>
              <a:rPr lang="en-US" altLang="ko-KR" sz="2400" dirty="0"/>
              <a:t>Control flow is made explicit</a:t>
            </a:r>
          </a:p>
          <a:p>
            <a:pPr lvl="2">
              <a:defRPr/>
            </a:pPr>
            <a:r>
              <a:rPr lang="en-US" altLang="ko-KR" sz="2000" dirty="0">
                <a:latin typeface="Courier New" pitchFamily="49" charset="0"/>
                <a:cs typeface="Courier New" pitchFamily="49" charset="0"/>
              </a:rPr>
              <a:t>continue, break </a:t>
            </a:r>
            <a:r>
              <a:rPr lang="en-US" altLang="ko-KR" sz="2000" dirty="0"/>
              <a:t>=&gt; </a:t>
            </a:r>
            <a:r>
              <a:rPr lang="en-US" altLang="ko-KR" sz="2000" dirty="0" err="1">
                <a:latin typeface="Courier New" pitchFamily="49" charset="0"/>
                <a:cs typeface="Courier New" pitchFamily="49" charset="0"/>
              </a:rPr>
              <a:t>goto</a:t>
            </a:r>
            <a:endParaRPr lang="en-US" altLang="ko-KR" sz="2000" dirty="0">
              <a:latin typeface="Courier New" pitchFamily="49" charset="0"/>
              <a:cs typeface="Courier New" pitchFamily="49" charset="0"/>
            </a:endParaRPr>
          </a:p>
          <a:p>
            <a:pPr lvl="1">
              <a:defRPr/>
            </a:pPr>
            <a:r>
              <a:rPr lang="en-US" altLang="ko-KR" sz="2400" dirty="0"/>
              <a:t>Loop simplification</a:t>
            </a:r>
          </a:p>
          <a:p>
            <a:pPr lvl="2">
              <a:defRPr/>
            </a:pPr>
            <a:r>
              <a:rPr lang="en-US" altLang="ko-KR" sz="2000" dirty="0">
                <a:latin typeface="Courier New" pitchFamily="49" charset="0"/>
                <a:cs typeface="Courier New" pitchFamily="49" charset="0"/>
              </a:rPr>
              <a:t>for(;;), do {…} while()</a:t>
            </a:r>
            <a:r>
              <a:rPr lang="en-US" altLang="ko-KR" sz="2000" dirty="0">
                <a:latin typeface="Arial Narrow" panose="020B0606020202030204" pitchFamily="34" charset="0"/>
              </a:rPr>
              <a:t> </a:t>
            </a:r>
            <a:r>
              <a:rPr lang="en-US" altLang="ko-KR" sz="2000" dirty="0"/>
              <a:t>=&gt; </a:t>
            </a:r>
            <a:r>
              <a:rPr lang="en-US" altLang="ko-KR" sz="2000" dirty="0">
                <a:latin typeface="Courier New" pitchFamily="49" charset="0"/>
                <a:cs typeface="Courier New" pitchFamily="49" charset="0"/>
              </a:rPr>
              <a:t>while()</a:t>
            </a:r>
            <a:endParaRPr lang="ko-KR" altLang="en-US" sz="2000" dirty="0">
              <a:latin typeface="Courier New" pitchFamily="49" charset="0"/>
              <a:cs typeface="Courier New" pitchFamily="49" charset="0"/>
            </a:endParaRPr>
          </a:p>
        </p:txBody>
      </p:sp>
      <p:sp>
        <p:nvSpPr>
          <p:cNvPr id="3" name="바닥글 개체 틀 2"/>
          <p:cNvSpPr>
            <a:spLocks noGrp="1"/>
          </p:cNvSpPr>
          <p:nvPr>
            <p:ph type="ftr" sz="quarter" idx="11"/>
          </p:nvPr>
        </p:nvSpPr>
        <p:spPr/>
        <p:txBody>
          <a:bodyPr/>
          <a:lstStyle/>
          <a:p>
            <a:pPr>
              <a:defRPr/>
            </a:pPr>
            <a:endParaRPr lang="ko-KR" altLang="en-US" dirty="0"/>
          </a:p>
        </p:txBody>
      </p:sp>
      <p:sp>
        <p:nvSpPr>
          <p:cNvPr id="4" name="슬라이드 번호 개체 틀 3"/>
          <p:cNvSpPr>
            <a:spLocks noGrp="1"/>
          </p:cNvSpPr>
          <p:nvPr>
            <p:ph type="sldNum" sz="quarter" idx="12"/>
          </p:nvPr>
        </p:nvSpPr>
        <p:spPr/>
        <p:txBody>
          <a:bodyPr/>
          <a:lstStyle/>
          <a:p>
            <a:pPr>
              <a:defRPr/>
            </a:pPr>
            <a:fld id="{D4DD2CED-FD6F-48C3-AAB5-AFA9BED1A606}" type="slidenum">
              <a:rPr lang="ko-KR" altLang="en-US" smtClean="0"/>
              <a:pPr>
                <a:defRPr/>
              </a:pPr>
              <a:t>16</a:t>
            </a:fld>
            <a:r>
              <a:rPr lang="en-US" altLang="ko-KR" dirty="0"/>
              <a:t>/24</a:t>
            </a:r>
            <a:endParaRPr lang="ko-K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0" y="285728"/>
            <a:ext cx="9144000" cy="1143000"/>
          </a:xfrm>
        </p:spPr>
        <p:txBody>
          <a:bodyPr/>
          <a:lstStyle/>
          <a:p>
            <a:pPr>
              <a:defRPr/>
            </a:pPr>
            <a:r>
              <a:rPr lang="en-US" altLang="ko-KR" sz="3600" dirty="0"/>
              <a:t>Model Checking as a SAT problem (2/6)</a:t>
            </a:r>
            <a:endParaRPr lang="ko-KR" altLang="en-US" sz="3600" dirty="0"/>
          </a:p>
        </p:txBody>
      </p:sp>
      <p:sp>
        <p:nvSpPr>
          <p:cNvPr id="6" name="텍스트 개체 틀 5"/>
          <p:cNvSpPr>
            <a:spLocks noGrp="1"/>
          </p:cNvSpPr>
          <p:nvPr>
            <p:ph idx="1"/>
          </p:nvPr>
        </p:nvSpPr>
        <p:spPr>
          <a:xfrm>
            <a:off x="457200" y="1285860"/>
            <a:ext cx="8229600" cy="4840303"/>
          </a:xfrm>
        </p:spPr>
        <p:txBody>
          <a:bodyPr/>
          <a:lstStyle/>
          <a:p>
            <a:pPr>
              <a:defRPr/>
            </a:pPr>
            <a:r>
              <a:rPr lang="en-US" altLang="ko-KR" dirty="0"/>
              <a:t>Unwinding Loop</a:t>
            </a:r>
            <a:endParaRPr lang="ko-KR" altLang="en-US" dirty="0"/>
          </a:p>
        </p:txBody>
      </p:sp>
      <p:sp>
        <p:nvSpPr>
          <p:cNvPr id="4" name="슬라이드 번호 개체 틀 3"/>
          <p:cNvSpPr>
            <a:spLocks noGrp="1"/>
          </p:cNvSpPr>
          <p:nvPr>
            <p:ph type="sldNum" sz="quarter" idx="12"/>
          </p:nvPr>
        </p:nvSpPr>
        <p:spPr/>
        <p:txBody>
          <a:bodyPr/>
          <a:lstStyle/>
          <a:p>
            <a:pPr>
              <a:defRPr/>
            </a:pPr>
            <a:fld id="{D4DD2CED-FD6F-48C3-AAB5-AFA9BED1A606}" type="slidenum">
              <a:rPr lang="ko-KR" altLang="en-US" smtClean="0"/>
              <a:pPr>
                <a:defRPr/>
              </a:pPr>
              <a:t>17</a:t>
            </a:fld>
            <a:r>
              <a:rPr lang="en-US" altLang="ko-KR" dirty="0"/>
              <a:t>/24</a:t>
            </a:r>
            <a:endParaRPr lang="ko-KR" altLang="en-US" dirty="0"/>
          </a:p>
        </p:txBody>
      </p:sp>
      <p:sp>
        <p:nvSpPr>
          <p:cNvPr id="27656" name="Text Box 5"/>
          <p:cNvSpPr txBox="1">
            <a:spLocks noChangeArrowheads="1"/>
          </p:cNvSpPr>
          <p:nvPr/>
        </p:nvSpPr>
        <p:spPr bwMode="auto">
          <a:xfrm>
            <a:off x="5715008" y="2492896"/>
            <a:ext cx="3387191" cy="4031873"/>
          </a:xfrm>
          <a:prstGeom prst="rect">
            <a:avLst/>
          </a:prstGeom>
          <a:noFill/>
          <a:ln w="9525">
            <a:noFill/>
            <a:miter lim="800000"/>
            <a:headEnd/>
            <a:tailEnd/>
          </a:ln>
        </p:spPr>
        <p:txBody>
          <a:bodyPr wrap="square">
            <a:spAutoFit/>
          </a:bodyPr>
          <a:lstStyle/>
          <a:p>
            <a:r>
              <a:rPr kumimoji="0" lang="en-US" altLang="ko-KR" sz="2000" dirty="0">
                <a:latin typeface="Courier New" pitchFamily="49" charset="0"/>
              </a:rPr>
              <a:t>x=0;</a:t>
            </a:r>
          </a:p>
          <a:p>
            <a:r>
              <a:rPr kumimoji="0" lang="en-US" altLang="ko-KR" sz="2000" dirty="0">
                <a:latin typeface="Courier New" pitchFamily="49" charset="0"/>
              </a:rPr>
              <a:t>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  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    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a:t>
            </a:r>
          </a:p>
          <a:p>
            <a:r>
              <a:rPr kumimoji="0" lang="en-US" altLang="ko-KR" sz="1600" dirty="0">
                <a:solidFill>
                  <a:srgbClr val="FF0000"/>
                </a:solidFill>
                <a:latin typeface="Courier New" pitchFamily="49" charset="0"/>
              </a:rPr>
              <a:t>/*</a:t>
            </a:r>
            <a:r>
              <a:rPr kumimoji="0" lang="en-US" altLang="ko-KR" sz="1600" dirty="0">
                <a:solidFill>
                  <a:srgbClr val="FF0000"/>
                </a:solidFill>
                <a:latin typeface="Arial" charset="0"/>
              </a:rPr>
              <a:t>Unwinding assertion</a:t>
            </a:r>
            <a:r>
              <a:rPr kumimoji="0" lang="en-US" altLang="ko-KR" sz="1600" dirty="0">
                <a:solidFill>
                  <a:srgbClr val="FF0000"/>
                </a:solidFill>
                <a:latin typeface="Courier New" pitchFamily="49" charset="0"/>
              </a:rPr>
              <a:t>*/</a:t>
            </a:r>
          </a:p>
          <a:p>
            <a:r>
              <a:rPr kumimoji="0" lang="en-US" altLang="ko-KR" sz="2000" dirty="0">
                <a:solidFill>
                  <a:srgbClr val="FF0000"/>
                </a:solidFill>
                <a:latin typeface="Courier New" pitchFamily="49" charset="0"/>
              </a:rPr>
              <a:t>assert (! (x &lt; 2))</a:t>
            </a:r>
          </a:p>
        </p:txBody>
      </p:sp>
      <p:sp>
        <p:nvSpPr>
          <p:cNvPr id="27658" name="Text Box 7"/>
          <p:cNvSpPr txBox="1">
            <a:spLocks noChangeArrowheads="1"/>
          </p:cNvSpPr>
          <p:nvPr/>
        </p:nvSpPr>
        <p:spPr bwMode="auto">
          <a:xfrm>
            <a:off x="5796136" y="2060848"/>
            <a:ext cx="2928958" cy="369332"/>
          </a:xfrm>
          <a:prstGeom prst="rect">
            <a:avLst/>
          </a:prstGeom>
          <a:noFill/>
          <a:ln w="9525">
            <a:noFill/>
            <a:miter lim="800000"/>
            <a:headEnd/>
            <a:tailEnd/>
          </a:ln>
        </p:spPr>
        <p:txBody>
          <a:bodyPr wrap="square">
            <a:spAutoFit/>
          </a:bodyPr>
          <a:lstStyle/>
          <a:p>
            <a:r>
              <a:rPr kumimoji="0" lang="en-US" altLang="ko-KR" dirty="0">
                <a:latin typeface="Arial" charset="0"/>
              </a:rPr>
              <a:t>Unwinding the loop 3 times</a:t>
            </a:r>
          </a:p>
        </p:txBody>
      </p:sp>
      <p:grpSp>
        <p:nvGrpSpPr>
          <p:cNvPr id="2" name="그룹 1"/>
          <p:cNvGrpSpPr/>
          <p:nvPr/>
        </p:nvGrpSpPr>
        <p:grpSpPr>
          <a:xfrm>
            <a:off x="107504" y="2056724"/>
            <a:ext cx="2594252" cy="2000487"/>
            <a:chOff x="254778" y="2056724"/>
            <a:chExt cx="2245520" cy="2000487"/>
          </a:xfrm>
        </p:grpSpPr>
        <p:sp>
          <p:nvSpPr>
            <p:cNvPr id="27655" name="Text Box 4"/>
            <p:cNvSpPr txBox="1">
              <a:spLocks noChangeArrowheads="1"/>
            </p:cNvSpPr>
            <p:nvPr/>
          </p:nvSpPr>
          <p:spPr bwMode="auto">
            <a:xfrm>
              <a:off x="298554" y="2420888"/>
              <a:ext cx="1891467" cy="1631216"/>
            </a:xfrm>
            <a:prstGeom prst="rect">
              <a:avLst/>
            </a:prstGeom>
            <a:noFill/>
            <a:ln w="9525">
              <a:noFill/>
              <a:miter lim="800000"/>
              <a:headEnd/>
              <a:tailEnd/>
            </a:ln>
          </p:spPr>
          <p:txBody>
            <a:bodyPr wrap="none">
              <a:spAutoFit/>
            </a:bodyPr>
            <a:lstStyle/>
            <a:p>
              <a:r>
                <a:rPr kumimoji="0" lang="en-US" altLang="ko-KR" sz="2000" dirty="0">
                  <a:latin typeface="Courier New" pitchFamily="49" charset="0"/>
                </a:rPr>
                <a:t>x=0;</a:t>
              </a:r>
            </a:p>
            <a:p>
              <a:r>
                <a:rPr kumimoji="0" lang="en-US" altLang="ko-KR" sz="2000" dirty="0">
                  <a:latin typeface="Courier New" pitchFamily="49" charset="0"/>
                </a:rPr>
                <a:t>while(x &lt; 2){</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a:t>
              </a:r>
            </a:p>
          </p:txBody>
        </p:sp>
        <p:sp>
          <p:nvSpPr>
            <p:cNvPr id="27657" name="Text Box 6"/>
            <p:cNvSpPr txBox="1">
              <a:spLocks noChangeArrowheads="1"/>
            </p:cNvSpPr>
            <p:nvPr/>
          </p:nvSpPr>
          <p:spPr bwMode="auto">
            <a:xfrm>
              <a:off x="254778" y="2056724"/>
              <a:ext cx="1982787" cy="457200"/>
            </a:xfrm>
            <a:prstGeom prst="rect">
              <a:avLst/>
            </a:prstGeom>
            <a:noFill/>
            <a:ln w="9525">
              <a:noFill/>
              <a:miter lim="800000"/>
              <a:headEnd/>
              <a:tailEnd/>
            </a:ln>
          </p:spPr>
          <p:txBody>
            <a:bodyPr wrap="none">
              <a:spAutoFit/>
            </a:bodyPr>
            <a:lstStyle/>
            <a:p>
              <a:r>
                <a:rPr kumimoji="0" lang="en-US" altLang="ko-KR" dirty="0">
                  <a:latin typeface="Arial" charset="0"/>
                </a:rPr>
                <a:t>Original code</a:t>
              </a:r>
            </a:p>
          </p:txBody>
        </p:sp>
        <p:sp>
          <p:nvSpPr>
            <p:cNvPr id="16" name="직사각형 15"/>
            <p:cNvSpPr/>
            <p:nvPr/>
          </p:nvSpPr>
          <p:spPr>
            <a:xfrm>
              <a:off x="285720" y="2500306"/>
              <a:ext cx="2214578" cy="1556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그룹 2"/>
          <p:cNvGrpSpPr/>
          <p:nvPr/>
        </p:nvGrpSpPr>
        <p:grpSpPr>
          <a:xfrm>
            <a:off x="107504" y="4221088"/>
            <a:ext cx="2715214" cy="2566740"/>
            <a:chOff x="2627784" y="2132856"/>
            <a:chExt cx="2715214" cy="2566740"/>
          </a:xfrm>
        </p:grpSpPr>
        <p:sp>
          <p:nvSpPr>
            <p:cNvPr id="12" name="Text Box 5"/>
            <p:cNvSpPr txBox="1">
              <a:spLocks noChangeArrowheads="1"/>
            </p:cNvSpPr>
            <p:nvPr/>
          </p:nvSpPr>
          <p:spPr bwMode="auto">
            <a:xfrm>
              <a:off x="2699792" y="2492896"/>
              <a:ext cx="2643206" cy="2185214"/>
            </a:xfrm>
            <a:prstGeom prst="rect">
              <a:avLst/>
            </a:prstGeom>
            <a:noFill/>
            <a:ln w="9525">
              <a:noFill/>
              <a:miter lim="800000"/>
              <a:headEnd/>
              <a:tailEnd/>
            </a:ln>
          </p:spPr>
          <p:txBody>
            <a:bodyPr wrap="square">
              <a:spAutoFit/>
            </a:bodyPr>
            <a:lstStyle/>
            <a:p>
              <a:r>
                <a:rPr kumimoji="0" lang="en-US" altLang="ko-KR" sz="2000" dirty="0">
                  <a:latin typeface="Courier New" pitchFamily="49" charset="0"/>
                </a:rPr>
                <a:t>x=0;</a:t>
              </a:r>
            </a:p>
            <a:p>
              <a:r>
                <a:rPr kumimoji="0" lang="en-US" altLang="ko-KR" sz="2000" dirty="0">
                  <a:latin typeface="Courier New" pitchFamily="49" charset="0"/>
                </a:rPr>
                <a:t>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a:t>
              </a:r>
            </a:p>
            <a:p>
              <a:r>
                <a:rPr kumimoji="0" lang="en-US" altLang="ko-KR" sz="1600" dirty="0">
                  <a:solidFill>
                    <a:srgbClr val="FF0000"/>
                  </a:solidFill>
                  <a:latin typeface="+mn-lt"/>
                </a:rPr>
                <a:t>/* Unwinding assertion */</a:t>
              </a:r>
            </a:p>
            <a:p>
              <a:r>
                <a:rPr kumimoji="0" lang="en-US" altLang="ko-KR" sz="2000" dirty="0">
                  <a:solidFill>
                    <a:srgbClr val="FF0000"/>
                  </a:solidFill>
                  <a:latin typeface="Courier New" pitchFamily="49" charset="0"/>
                </a:rPr>
                <a:t>assert(!(x &lt; 2))</a:t>
              </a:r>
            </a:p>
          </p:txBody>
        </p:sp>
        <p:sp>
          <p:nvSpPr>
            <p:cNvPr id="15" name="Text Box 7"/>
            <p:cNvSpPr txBox="1">
              <a:spLocks noChangeArrowheads="1"/>
            </p:cNvSpPr>
            <p:nvPr/>
          </p:nvSpPr>
          <p:spPr bwMode="auto">
            <a:xfrm>
              <a:off x="2627784" y="2132856"/>
              <a:ext cx="2645276" cy="338554"/>
            </a:xfrm>
            <a:prstGeom prst="rect">
              <a:avLst/>
            </a:prstGeom>
            <a:noFill/>
            <a:ln w="9525">
              <a:noFill/>
              <a:miter lim="800000"/>
              <a:headEnd/>
              <a:tailEnd/>
            </a:ln>
          </p:spPr>
          <p:txBody>
            <a:bodyPr wrap="none">
              <a:spAutoFit/>
            </a:bodyPr>
            <a:lstStyle/>
            <a:p>
              <a:r>
                <a:rPr kumimoji="0" lang="en-US" altLang="ko-KR" sz="1600" dirty="0">
                  <a:latin typeface="Arial" charset="0"/>
                </a:rPr>
                <a:t>Unwinding the loop 1 times</a:t>
              </a:r>
            </a:p>
          </p:txBody>
        </p:sp>
        <p:sp>
          <p:nvSpPr>
            <p:cNvPr id="17" name="직사각형 16"/>
            <p:cNvSpPr/>
            <p:nvPr/>
          </p:nvSpPr>
          <p:spPr>
            <a:xfrm>
              <a:off x="2668871" y="2500306"/>
              <a:ext cx="2588937" cy="219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직사각형 17"/>
          <p:cNvSpPr/>
          <p:nvPr/>
        </p:nvSpPr>
        <p:spPr>
          <a:xfrm>
            <a:off x="5715008" y="2513924"/>
            <a:ext cx="3214710" cy="398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그룹 18"/>
          <p:cNvGrpSpPr/>
          <p:nvPr/>
        </p:nvGrpSpPr>
        <p:grpSpPr>
          <a:xfrm>
            <a:off x="2769473" y="2060848"/>
            <a:ext cx="2954655" cy="3550705"/>
            <a:chOff x="2532359" y="2076118"/>
            <a:chExt cx="2954655" cy="2135894"/>
          </a:xfrm>
        </p:grpSpPr>
        <p:sp>
          <p:nvSpPr>
            <p:cNvPr id="20" name="Text Box 5"/>
            <p:cNvSpPr txBox="1">
              <a:spLocks noChangeArrowheads="1"/>
            </p:cNvSpPr>
            <p:nvPr/>
          </p:nvSpPr>
          <p:spPr bwMode="auto">
            <a:xfrm>
              <a:off x="2668871" y="2341985"/>
              <a:ext cx="2643206" cy="1869916"/>
            </a:xfrm>
            <a:prstGeom prst="rect">
              <a:avLst/>
            </a:prstGeom>
            <a:noFill/>
            <a:ln w="9525">
              <a:noFill/>
              <a:miter lim="800000"/>
              <a:headEnd/>
              <a:tailEnd/>
            </a:ln>
          </p:spPr>
          <p:txBody>
            <a:bodyPr wrap="square">
              <a:spAutoFit/>
            </a:bodyPr>
            <a:lstStyle/>
            <a:p>
              <a:r>
                <a:rPr kumimoji="0" lang="en-US" altLang="ko-KR" sz="2000" dirty="0">
                  <a:latin typeface="Courier New" pitchFamily="49" charset="0"/>
                </a:rPr>
                <a:t>x=0;</a:t>
              </a:r>
            </a:p>
            <a:p>
              <a:r>
                <a:rPr kumimoji="0" lang="en-US" altLang="ko-KR" sz="2000" dirty="0">
                  <a:latin typeface="Courier New" pitchFamily="49" charset="0"/>
                </a:rPr>
                <a:t>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  if (x &lt; 2) {</a:t>
              </a:r>
            </a:p>
            <a:p>
              <a:r>
                <a:rPr kumimoji="0" lang="en-US" altLang="ko-KR" sz="2000" dirty="0">
                  <a:latin typeface="Courier New" pitchFamily="49" charset="0"/>
                </a:rPr>
                <a:t>    y=</a:t>
              </a:r>
              <a:r>
                <a:rPr kumimoji="0" lang="en-US" altLang="ko-KR" sz="2000" dirty="0" err="1">
                  <a:latin typeface="Courier New" pitchFamily="49" charset="0"/>
                </a:rPr>
                <a:t>y+x</a:t>
              </a:r>
              <a:r>
                <a:rPr kumimoji="0" lang="en-US" altLang="ko-KR" sz="2000" dirty="0">
                  <a:latin typeface="Courier New" pitchFamily="49" charset="0"/>
                </a:rPr>
                <a:t>;</a:t>
              </a:r>
            </a:p>
            <a:p>
              <a:r>
                <a:rPr kumimoji="0" lang="en-US" altLang="ko-KR" sz="2000" dirty="0">
                  <a:latin typeface="Courier New" pitchFamily="49" charset="0"/>
                </a:rPr>
                <a:t>    x=x+1;;</a:t>
              </a:r>
            </a:p>
            <a:p>
              <a:r>
                <a:rPr kumimoji="0" lang="en-US" altLang="ko-KR" sz="2000" dirty="0">
                  <a:latin typeface="Courier New" pitchFamily="49" charset="0"/>
                </a:rPr>
                <a:t>}}</a:t>
              </a:r>
            </a:p>
            <a:p>
              <a:r>
                <a:rPr kumimoji="0" lang="en-US" altLang="ko-KR" sz="1600" dirty="0">
                  <a:solidFill>
                    <a:srgbClr val="FF0000"/>
                  </a:solidFill>
                  <a:latin typeface="+mn-lt"/>
                </a:rPr>
                <a:t>/* Unwinding assertion */</a:t>
              </a:r>
            </a:p>
            <a:p>
              <a:r>
                <a:rPr kumimoji="0" lang="en-US" altLang="ko-KR" sz="2000" dirty="0">
                  <a:solidFill>
                    <a:srgbClr val="FF0000"/>
                  </a:solidFill>
                  <a:latin typeface="Courier New" pitchFamily="49" charset="0"/>
                </a:rPr>
                <a:t>assert(!(x &lt; 2))</a:t>
              </a:r>
            </a:p>
          </p:txBody>
        </p:sp>
        <p:sp>
          <p:nvSpPr>
            <p:cNvPr id="21" name="Text Box 7"/>
            <p:cNvSpPr txBox="1">
              <a:spLocks noChangeArrowheads="1"/>
            </p:cNvSpPr>
            <p:nvPr/>
          </p:nvSpPr>
          <p:spPr bwMode="auto">
            <a:xfrm>
              <a:off x="2532359" y="2076118"/>
              <a:ext cx="2954655" cy="222168"/>
            </a:xfrm>
            <a:prstGeom prst="rect">
              <a:avLst/>
            </a:prstGeom>
            <a:noFill/>
            <a:ln w="9525">
              <a:noFill/>
              <a:miter lim="800000"/>
              <a:headEnd/>
              <a:tailEnd/>
            </a:ln>
          </p:spPr>
          <p:txBody>
            <a:bodyPr wrap="none">
              <a:spAutoFit/>
            </a:bodyPr>
            <a:lstStyle/>
            <a:p>
              <a:r>
                <a:rPr kumimoji="0" lang="en-US" altLang="ko-KR" dirty="0">
                  <a:latin typeface="Arial" charset="0"/>
                </a:rPr>
                <a:t>Unwinding the loop 2 times</a:t>
              </a:r>
            </a:p>
          </p:txBody>
        </p:sp>
        <p:sp>
          <p:nvSpPr>
            <p:cNvPr id="22" name="직사각형 21"/>
            <p:cNvSpPr/>
            <p:nvPr/>
          </p:nvSpPr>
          <p:spPr>
            <a:xfrm>
              <a:off x="2696005" y="2341985"/>
              <a:ext cx="2588937" cy="1870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357298"/>
            <a:ext cx="4095993" cy="1446550"/>
          </a:xfrm>
          <a:prstGeom prst="rect">
            <a:avLst/>
          </a:prstGeom>
          <a:noFill/>
          <a:ln>
            <a:solidFill>
              <a:schemeClr val="accent1"/>
            </a:solidFill>
          </a:ln>
        </p:spPr>
        <p:txBody>
          <a:bodyPr wrap="none" rtlCol="0">
            <a:spAutoFit/>
          </a:bodyPr>
          <a:lstStyle/>
          <a:p>
            <a:r>
              <a:rPr lang="en-US" sz="2200" dirty="0"/>
              <a:t>/*# of loop </a:t>
            </a:r>
            <a:r>
              <a:rPr lang="en-US" sz="2200" dirty="0" err="1"/>
              <a:t>iter</a:t>
            </a:r>
            <a:r>
              <a:rPr lang="en-US" sz="2200" dirty="0"/>
              <a:t>. is constant*/</a:t>
            </a:r>
          </a:p>
          <a:p>
            <a:r>
              <a:rPr lang="en-US" sz="2200" dirty="0"/>
              <a:t>for(</a:t>
            </a:r>
            <a:r>
              <a:rPr lang="en-US" sz="2200" dirty="0" err="1"/>
              <a:t>i</a:t>
            </a:r>
            <a:r>
              <a:rPr lang="en-US" sz="2200" dirty="0"/>
              <a:t>=0,j=0; </a:t>
            </a:r>
            <a:r>
              <a:rPr lang="en-US" sz="2200" dirty="0" err="1"/>
              <a:t>i</a:t>
            </a:r>
            <a:r>
              <a:rPr lang="en-US" sz="2200" dirty="0"/>
              <a:t> &lt; 5; </a:t>
            </a:r>
            <a:r>
              <a:rPr lang="en-US" sz="2200" dirty="0" err="1"/>
              <a:t>i</a:t>
            </a:r>
            <a:r>
              <a:rPr lang="en-US" sz="2200" dirty="0"/>
              <a:t>++) {</a:t>
            </a:r>
          </a:p>
          <a:p>
            <a:r>
              <a:rPr lang="en-US" sz="2200" dirty="0"/>
              <a:t>    j=</a:t>
            </a:r>
            <a:r>
              <a:rPr lang="en-US" sz="2200" dirty="0" err="1"/>
              <a:t>j+i</a:t>
            </a:r>
            <a:r>
              <a:rPr lang="en-US" sz="2200" dirty="0"/>
              <a:t>;</a:t>
            </a:r>
          </a:p>
          <a:p>
            <a:r>
              <a:rPr lang="en-US" sz="2200" dirty="0"/>
              <a:t>}</a:t>
            </a:r>
          </a:p>
        </p:txBody>
      </p:sp>
      <p:sp>
        <p:nvSpPr>
          <p:cNvPr id="7" name="TextBox 6"/>
          <p:cNvSpPr txBox="1"/>
          <p:nvPr/>
        </p:nvSpPr>
        <p:spPr>
          <a:xfrm>
            <a:off x="357159" y="3357562"/>
            <a:ext cx="4095992" cy="1446550"/>
          </a:xfrm>
          <a:prstGeom prst="rect">
            <a:avLst/>
          </a:prstGeom>
          <a:noFill/>
          <a:ln>
            <a:solidFill>
              <a:schemeClr val="accent1"/>
            </a:solidFill>
          </a:ln>
        </p:spPr>
        <p:txBody>
          <a:bodyPr wrap="square" rtlCol="0">
            <a:spAutoFit/>
          </a:bodyPr>
          <a:lstStyle/>
          <a:p>
            <a:r>
              <a:rPr lang="en-US" sz="2200" dirty="0"/>
              <a:t>/*# of loop </a:t>
            </a:r>
            <a:r>
              <a:rPr lang="en-US" sz="2200" dirty="0" err="1"/>
              <a:t>iter</a:t>
            </a:r>
            <a:r>
              <a:rPr lang="en-US" sz="2200" dirty="0"/>
              <a:t>. is constant*/</a:t>
            </a:r>
          </a:p>
          <a:p>
            <a:r>
              <a:rPr lang="en-US" sz="2200" dirty="0"/>
              <a:t>for(</a:t>
            </a:r>
            <a:r>
              <a:rPr lang="en-US" sz="2200" dirty="0" err="1"/>
              <a:t>i</a:t>
            </a:r>
            <a:r>
              <a:rPr lang="en-US" sz="2200" dirty="0"/>
              <a:t>=0,j=0; j &lt; 10; </a:t>
            </a:r>
            <a:r>
              <a:rPr lang="en-US" sz="2200" dirty="0" err="1"/>
              <a:t>i</a:t>
            </a:r>
            <a:r>
              <a:rPr lang="en-US" sz="2200" dirty="0"/>
              <a:t>++) {</a:t>
            </a:r>
          </a:p>
          <a:p>
            <a:r>
              <a:rPr lang="en-US" sz="2200" dirty="0"/>
              <a:t>    j=</a:t>
            </a:r>
            <a:r>
              <a:rPr lang="en-US" sz="2200" dirty="0" err="1"/>
              <a:t>j+i</a:t>
            </a:r>
            <a:r>
              <a:rPr lang="en-US" sz="2200" dirty="0"/>
              <a:t>;</a:t>
            </a:r>
          </a:p>
          <a:p>
            <a:r>
              <a:rPr lang="en-US" sz="2200" dirty="0"/>
              <a:t>}</a:t>
            </a:r>
          </a:p>
        </p:txBody>
      </p:sp>
      <p:sp>
        <p:nvSpPr>
          <p:cNvPr id="8" name="TextBox 7"/>
          <p:cNvSpPr txBox="1"/>
          <p:nvPr/>
        </p:nvSpPr>
        <p:spPr>
          <a:xfrm>
            <a:off x="4500562" y="1357298"/>
            <a:ext cx="4357718" cy="3785652"/>
          </a:xfrm>
          <a:prstGeom prst="rect">
            <a:avLst/>
          </a:prstGeom>
          <a:noFill/>
          <a:ln>
            <a:solidFill>
              <a:schemeClr val="accent1"/>
            </a:solidFill>
          </a:ln>
        </p:spPr>
        <p:txBody>
          <a:bodyPr wrap="square" rtlCol="0">
            <a:spAutoFit/>
          </a:bodyPr>
          <a:lstStyle/>
          <a:p>
            <a:r>
              <a:rPr lang="en-US" sz="2400" dirty="0"/>
              <a:t>/* Complex but still constant</a:t>
            </a:r>
            <a:br>
              <a:rPr lang="en-US" sz="2400" dirty="0"/>
            </a:br>
            <a:r>
              <a:rPr lang="en-US" sz="2400" dirty="0"/>
              <a:t># of loop iterations */</a:t>
            </a:r>
          </a:p>
          <a:p>
            <a:r>
              <a:rPr lang="en-US" sz="2400" dirty="0"/>
              <a:t>for(</a:t>
            </a:r>
            <a:r>
              <a:rPr lang="en-US" sz="2400" dirty="0" err="1"/>
              <a:t>i</a:t>
            </a:r>
            <a:r>
              <a:rPr lang="en-US" sz="2400" dirty="0"/>
              <a:t>=0; </a:t>
            </a:r>
            <a:r>
              <a:rPr lang="en-US" sz="2400" dirty="0" err="1"/>
              <a:t>i</a:t>
            </a:r>
            <a:r>
              <a:rPr lang="en-US" sz="2400" dirty="0"/>
              <a:t> &lt; 5; </a:t>
            </a:r>
            <a:r>
              <a:rPr lang="en-US" sz="2400" dirty="0" err="1"/>
              <a:t>i</a:t>
            </a:r>
            <a:r>
              <a:rPr lang="en-US" sz="2400" dirty="0"/>
              <a:t>++) {</a:t>
            </a:r>
          </a:p>
          <a:p>
            <a:r>
              <a:rPr lang="en-US" sz="2400" dirty="0"/>
              <a:t>    for(j=</a:t>
            </a:r>
            <a:r>
              <a:rPr lang="en-US" sz="2400" dirty="0" err="1"/>
              <a:t>i</a:t>
            </a:r>
            <a:r>
              <a:rPr lang="en-US" sz="2400" dirty="0"/>
              <a:t>; j &lt; 5;j++) {</a:t>
            </a:r>
          </a:p>
          <a:p>
            <a:r>
              <a:rPr lang="en-US" sz="2400" dirty="0"/>
              <a:t>        for(k= </a:t>
            </a:r>
            <a:r>
              <a:rPr lang="en-US" sz="2400" dirty="0" err="1"/>
              <a:t>i+j</a:t>
            </a:r>
            <a:r>
              <a:rPr lang="en-US" sz="2400" dirty="0"/>
              <a:t>; k &lt; 5; k++) {</a:t>
            </a:r>
          </a:p>
          <a:p>
            <a:r>
              <a:rPr lang="en-US" sz="2400" dirty="0"/>
              <a:t>             m += </a:t>
            </a:r>
            <a:r>
              <a:rPr lang="en-US" sz="2400" dirty="0" err="1"/>
              <a:t>i+j+k</a:t>
            </a:r>
            <a:r>
              <a:rPr lang="en-US" sz="2400" dirty="0"/>
              <a:t>;</a:t>
            </a:r>
          </a:p>
          <a:p>
            <a:r>
              <a:rPr lang="en-US" sz="2400" dirty="0"/>
              <a:t>        }</a:t>
            </a:r>
          </a:p>
          <a:p>
            <a:r>
              <a:rPr lang="en-US" sz="2400" dirty="0"/>
              <a:t>    }</a:t>
            </a:r>
          </a:p>
          <a:p>
            <a:r>
              <a:rPr lang="en-US" sz="2400" dirty="0"/>
              <a:t>}</a:t>
            </a:r>
          </a:p>
          <a:p>
            <a:endParaRPr lang="en-US" sz="2400" dirty="0"/>
          </a:p>
        </p:txBody>
      </p:sp>
      <p:sp>
        <p:nvSpPr>
          <p:cNvPr id="9" name="Rectangle 2"/>
          <p:cNvSpPr>
            <a:spLocks noGrp="1" noChangeArrowheads="1"/>
          </p:cNvSpPr>
          <p:nvPr>
            <p:ph type="title"/>
          </p:nvPr>
        </p:nvSpPr>
        <p:spPr>
          <a:xfrm>
            <a:off x="428596" y="-24"/>
            <a:ext cx="8229600" cy="1143000"/>
          </a:xfrm>
        </p:spPr>
        <p:txBody>
          <a:bodyPr/>
          <a:lstStyle/>
          <a:p>
            <a:pPr eaLnBrk="1" hangingPunct="1">
              <a:defRPr/>
            </a:pPr>
            <a:r>
              <a:rPr lang="en-US" altLang="ko-KR" sz="4000" dirty="0"/>
              <a:t>Ex. Constant # of Loop Iterations </a:t>
            </a:r>
          </a:p>
        </p:txBody>
      </p:sp>
      <p:sp>
        <p:nvSpPr>
          <p:cNvPr id="10" name="TextBox 9"/>
          <p:cNvSpPr txBox="1"/>
          <p:nvPr/>
        </p:nvSpPr>
        <p:spPr>
          <a:xfrm>
            <a:off x="428596" y="5143512"/>
            <a:ext cx="8358246" cy="1569660"/>
          </a:xfrm>
          <a:prstGeom prst="rect">
            <a:avLst/>
          </a:prstGeom>
          <a:noFill/>
          <a:ln>
            <a:solidFill>
              <a:schemeClr val="accent1"/>
            </a:solidFill>
          </a:ln>
        </p:spPr>
        <p:txBody>
          <a:bodyPr wrap="square" rtlCol="0">
            <a:spAutoFit/>
          </a:bodyPr>
          <a:lstStyle/>
          <a:p>
            <a:r>
              <a:rPr lang="en-US" sz="2400" dirty="0"/>
              <a:t>/* # of loop </a:t>
            </a:r>
            <a:r>
              <a:rPr lang="en-US" sz="2400" dirty="0" err="1"/>
              <a:t>iter</a:t>
            </a:r>
            <a:r>
              <a:rPr lang="en-US" sz="2400" dirty="0"/>
              <a:t>. Is unknown */</a:t>
            </a:r>
          </a:p>
          <a:p>
            <a:r>
              <a:rPr lang="en-US" sz="2400" dirty="0"/>
              <a:t>for(</a:t>
            </a:r>
            <a:r>
              <a:rPr lang="en-US" sz="2400" dirty="0" err="1"/>
              <a:t>i</a:t>
            </a:r>
            <a:r>
              <a:rPr lang="en-US" sz="2400" dirty="0"/>
              <a:t>=0,j=0; i^6-4*i^5 -17*i^4 != 9604 ; </a:t>
            </a:r>
            <a:r>
              <a:rPr lang="en-US" sz="2400" dirty="0" err="1"/>
              <a:t>i</a:t>
            </a:r>
            <a:r>
              <a:rPr lang="en-US" sz="2400" dirty="0"/>
              <a:t>++) {</a:t>
            </a:r>
          </a:p>
          <a:p>
            <a:r>
              <a:rPr lang="en-US" sz="2400" dirty="0"/>
              <a:t>    j=</a:t>
            </a:r>
            <a:r>
              <a:rPr lang="en-US" sz="2400" dirty="0" err="1"/>
              <a:t>j+i</a:t>
            </a:r>
            <a:r>
              <a:rPr lang="en-US" sz="2400" dirty="0"/>
              <a:t>;</a:t>
            </a:r>
          </a:p>
          <a:p>
            <a:r>
              <a:rPr lang="en-US" sz="24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715" y="2188572"/>
            <a:ext cx="4143403" cy="1785104"/>
          </a:xfrm>
          <a:prstGeom prst="rect">
            <a:avLst/>
          </a:prstGeom>
          <a:noFill/>
          <a:ln>
            <a:solidFill>
              <a:schemeClr val="accent1"/>
            </a:solidFill>
          </a:ln>
        </p:spPr>
        <p:txBody>
          <a:bodyPr wrap="square" rtlCol="0">
            <a:spAutoFit/>
          </a:bodyPr>
          <a:lstStyle/>
          <a:p>
            <a:r>
              <a:rPr lang="en-US" sz="2200" dirty="0"/>
              <a:t>/* x: unsigned integer input</a:t>
            </a:r>
          </a:p>
          <a:p>
            <a:r>
              <a:rPr lang="en-US" sz="2200" dirty="0"/>
              <a:t>   It iterates 0 to 2</a:t>
            </a:r>
            <a:r>
              <a:rPr lang="en-US" sz="2200" baseline="30000" dirty="0"/>
              <a:t>32</a:t>
            </a:r>
            <a:r>
              <a:rPr lang="en-US" sz="2200" dirty="0"/>
              <a:t>-1 times*/</a:t>
            </a:r>
          </a:p>
          <a:p>
            <a:r>
              <a:rPr lang="en-US" sz="2200" dirty="0"/>
              <a:t>for(</a:t>
            </a:r>
            <a:r>
              <a:rPr lang="en-US" sz="2200" dirty="0" err="1"/>
              <a:t>i</a:t>
            </a:r>
            <a:r>
              <a:rPr lang="en-US" sz="2200" dirty="0"/>
              <a:t>=0,j=0; </a:t>
            </a:r>
            <a:r>
              <a:rPr lang="en-US" sz="2200" dirty="0" err="1"/>
              <a:t>i</a:t>
            </a:r>
            <a:r>
              <a:rPr lang="en-US" sz="2200" dirty="0"/>
              <a:t> &lt; x; </a:t>
            </a:r>
            <a:r>
              <a:rPr lang="en-US" sz="2200" dirty="0" err="1"/>
              <a:t>i</a:t>
            </a:r>
            <a:r>
              <a:rPr lang="en-US" sz="2200" dirty="0"/>
              <a:t>++) {</a:t>
            </a:r>
          </a:p>
          <a:p>
            <a:r>
              <a:rPr lang="en-US" sz="2200" dirty="0"/>
              <a:t>    j=</a:t>
            </a:r>
            <a:r>
              <a:rPr lang="en-US" sz="2200" dirty="0" err="1"/>
              <a:t>j+i</a:t>
            </a:r>
            <a:r>
              <a:rPr lang="en-US" sz="2200" dirty="0"/>
              <a:t>;</a:t>
            </a:r>
          </a:p>
          <a:p>
            <a:r>
              <a:rPr lang="en-US" sz="2200" dirty="0"/>
              <a:t>}</a:t>
            </a:r>
          </a:p>
        </p:txBody>
      </p:sp>
      <p:sp>
        <p:nvSpPr>
          <p:cNvPr id="7" name="TextBox 6"/>
          <p:cNvSpPr txBox="1"/>
          <p:nvPr/>
        </p:nvSpPr>
        <p:spPr>
          <a:xfrm>
            <a:off x="4644008" y="2188572"/>
            <a:ext cx="4143403" cy="1785104"/>
          </a:xfrm>
          <a:prstGeom prst="rect">
            <a:avLst/>
          </a:prstGeom>
          <a:noFill/>
          <a:ln>
            <a:solidFill>
              <a:schemeClr val="accent1"/>
            </a:solidFill>
          </a:ln>
        </p:spPr>
        <p:txBody>
          <a:bodyPr wrap="square" rtlCol="0">
            <a:spAutoFit/>
          </a:bodyPr>
          <a:lstStyle/>
          <a:p>
            <a:r>
              <a:rPr lang="en-US" sz="2200" dirty="0"/>
              <a:t>/* j: unsigned integer input */</a:t>
            </a:r>
          </a:p>
          <a:p>
            <a:r>
              <a:rPr lang="en-US" sz="2200" dirty="0"/>
              <a:t>for(</a:t>
            </a:r>
            <a:r>
              <a:rPr lang="en-US" sz="2200" dirty="0" err="1"/>
              <a:t>i</a:t>
            </a:r>
            <a:r>
              <a:rPr lang="en-US" sz="2200" dirty="0"/>
              <a:t>=0; j &lt; 10; </a:t>
            </a:r>
            <a:r>
              <a:rPr lang="en-US" sz="2200" dirty="0" err="1"/>
              <a:t>i</a:t>
            </a:r>
            <a:r>
              <a:rPr lang="en-US" sz="2200" dirty="0"/>
              <a:t>++) {</a:t>
            </a:r>
          </a:p>
          <a:p>
            <a:r>
              <a:rPr lang="en-US" sz="2200" dirty="0"/>
              <a:t>    j=</a:t>
            </a:r>
            <a:r>
              <a:rPr lang="en-US" sz="2200" dirty="0" err="1"/>
              <a:t>j+i</a:t>
            </a:r>
            <a:r>
              <a:rPr lang="en-US" sz="2200" dirty="0"/>
              <a:t>;</a:t>
            </a:r>
          </a:p>
          <a:p>
            <a:r>
              <a:rPr lang="en-US" sz="2200" dirty="0"/>
              <a:t>}</a:t>
            </a:r>
          </a:p>
          <a:p>
            <a:endParaRPr lang="en-US" sz="2200" dirty="0"/>
          </a:p>
        </p:txBody>
      </p:sp>
      <p:sp>
        <p:nvSpPr>
          <p:cNvPr id="9" name="Rectangle 2"/>
          <p:cNvSpPr>
            <a:spLocks noGrp="1" noChangeArrowheads="1"/>
          </p:cNvSpPr>
          <p:nvPr>
            <p:ph type="title"/>
          </p:nvPr>
        </p:nvSpPr>
        <p:spPr>
          <a:xfrm>
            <a:off x="428596" y="557808"/>
            <a:ext cx="8229600" cy="1143000"/>
          </a:xfrm>
        </p:spPr>
        <p:txBody>
          <a:bodyPr/>
          <a:lstStyle/>
          <a:p>
            <a:pPr eaLnBrk="1" hangingPunct="1">
              <a:defRPr/>
            </a:pPr>
            <a:r>
              <a:rPr lang="en-US" altLang="ko-KR" sz="4000" dirty="0"/>
              <a:t>Ex. Variable # of Loop Iterations Depending on Input</a:t>
            </a:r>
          </a:p>
        </p:txBody>
      </p:sp>
      <p:sp>
        <p:nvSpPr>
          <p:cNvPr id="11" name="TextBox 10"/>
          <p:cNvSpPr txBox="1"/>
          <p:nvPr/>
        </p:nvSpPr>
        <p:spPr>
          <a:xfrm>
            <a:off x="349715" y="4509120"/>
            <a:ext cx="8437696" cy="1785104"/>
          </a:xfrm>
          <a:prstGeom prst="rect">
            <a:avLst/>
          </a:prstGeom>
          <a:noFill/>
          <a:ln>
            <a:solidFill>
              <a:schemeClr val="accent1"/>
            </a:solidFill>
          </a:ln>
        </p:spPr>
        <p:txBody>
          <a:bodyPr wrap="square" rtlCol="0">
            <a:spAutoFit/>
          </a:bodyPr>
          <a:lstStyle/>
          <a:p>
            <a:r>
              <a:rPr lang="en-US" sz="2200" dirty="0"/>
              <a:t>/* a: unsigned integer array input */</a:t>
            </a:r>
          </a:p>
          <a:p>
            <a:r>
              <a:rPr lang="en-US" sz="2200" dirty="0"/>
              <a:t>for(</a:t>
            </a:r>
            <a:r>
              <a:rPr lang="en-US" sz="2200" dirty="0" err="1"/>
              <a:t>i</a:t>
            </a:r>
            <a:r>
              <a:rPr lang="en-US" sz="2200" dirty="0"/>
              <a:t>=0,sum=0; (</a:t>
            </a:r>
            <a:r>
              <a:rPr lang="en-US" sz="2200" dirty="0" err="1"/>
              <a:t>i</a:t>
            </a:r>
            <a:r>
              <a:rPr lang="en-US" sz="2200" dirty="0"/>
              <a:t>&lt;2) || (sum&lt;10) ;</a:t>
            </a:r>
            <a:r>
              <a:rPr lang="en-US" sz="2200" dirty="0" err="1"/>
              <a:t>i</a:t>
            </a:r>
            <a:r>
              <a:rPr lang="en-US" sz="2200" dirty="0"/>
              <a:t>++) {</a:t>
            </a:r>
          </a:p>
          <a:p>
            <a:r>
              <a:rPr lang="en-US" sz="2200" dirty="0"/>
              <a:t>    sum += a[</a:t>
            </a:r>
            <a:r>
              <a:rPr lang="en-US" sz="2200" dirty="0" err="1"/>
              <a:t>i</a:t>
            </a:r>
            <a:r>
              <a:rPr lang="en-US" sz="2200" dirty="0"/>
              <a:t>];  </a:t>
            </a:r>
          </a:p>
          <a:p>
            <a:r>
              <a:rPr lang="en-US" sz="2200" dirty="0"/>
              <a:t>}</a:t>
            </a:r>
          </a:p>
          <a:p>
            <a:r>
              <a:rPr lang="en-US" sz="2200" dirty="0"/>
              <a:t>/* Minimum # of iteration? Maximum # of iteration? */</a:t>
            </a:r>
          </a:p>
        </p:txBody>
      </p:sp>
    </p:spTree>
    <p:extLst>
      <p:ext uri="{BB962C8B-B14F-4D97-AF65-F5344CB8AC3E}">
        <p14:creationId xmlns:p14="http://schemas.microsoft.com/office/powerpoint/2010/main" val="18280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그룹 23">
            <a:extLst>
              <a:ext uri="{FF2B5EF4-FFF2-40B4-BE49-F238E27FC236}">
                <a16:creationId xmlns:a16="http://schemas.microsoft.com/office/drawing/2014/main" id="{7B4FC660-F4D9-73B4-CE05-A561A448760C}"/>
              </a:ext>
            </a:extLst>
          </p:cNvPr>
          <p:cNvGrpSpPr/>
          <p:nvPr/>
        </p:nvGrpSpPr>
        <p:grpSpPr>
          <a:xfrm>
            <a:off x="6177723" y="718448"/>
            <a:ext cx="2714757" cy="5806896"/>
            <a:chOff x="6177723" y="517440"/>
            <a:chExt cx="2714757" cy="5806896"/>
          </a:xfrm>
        </p:grpSpPr>
        <p:cxnSp>
          <p:nvCxnSpPr>
            <p:cNvPr id="11" name="직선 연결선 10">
              <a:extLst>
                <a:ext uri="{FF2B5EF4-FFF2-40B4-BE49-F238E27FC236}">
                  <a16:creationId xmlns:a16="http://schemas.microsoft.com/office/drawing/2014/main" id="{F7DE655F-A333-F313-85B9-2F34CA721746}"/>
                </a:ext>
              </a:extLst>
            </p:cNvPr>
            <p:cNvCxnSpPr>
              <a:cxnSpLocks/>
            </p:cNvCxnSpPr>
            <p:nvPr/>
          </p:nvCxnSpPr>
          <p:spPr>
            <a:xfrm>
              <a:off x="6188075" y="2053257"/>
              <a:ext cx="2704405" cy="1866281"/>
            </a:xfrm>
            <a:prstGeom prst="line">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D59D8713-DA94-DBFD-4180-A0C489A97E69}"/>
                </a:ext>
              </a:extLst>
            </p:cNvPr>
            <p:cNvCxnSpPr>
              <a:cxnSpLocks/>
            </p:cNvCxnSpPr>
            <p:nvPr/>
          </p:nvCxnSpPr>
          <p:spPr>
            <a:xfrm>
              <a:off x="8892480" y="3904079"/>
              <a:ext cx="0" cy="2420257"/>
            </a:xfrm>
            <a:prstGeom prst="line">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4202BEE9-2DD1-ACA7-B824-B01080807667}"/>
                </a:ext>
              </a:extLst>
            </p:cNvPr>
            <p:cNvCxnSpPr>
              <a:cxnSpLocks/>
            </p:cNvCxnSpPr>
            <p:nvPr/>
          </p:nvCxnSpPr>
          <p:spPr>
            <a:xfrm flipH="1">
              <a:off x="6200775" y="935987"/>
              <a:ext cx="3175" cy="1139299"/>
            </a:xfrm>
            <a:prstGeom prst="line">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6B1E240-CBBD-9685-B327-D0CD6B2FAF42}"/>
                </a:ext>
              </a:extLst>
            </p:cNvPr>
            <p:cNvSpPr txBox="1"/>
            <p:nvPr/>
          </p:nvSpPr>
          <p:spPr>
            <a:xfrm>
              <a:off x="6177723" y="517440"/>
              <a:ext cx="756766" cy="461665"/>
            </a:xfrm>
            <a:prstGeom prst="rect">
              <a:avLst/>
            </a:prstGeom>
            <a:noFill/>
          </p:spPr>
          <p:txBody>
            <a:bodyPr wrap="square">
              <a:spAutoFit/>
            </a:bodyPr>
            <a:lstStyle/>
            <a:p>
              <a:r>
                <a:rPr lang="en-US" altLang="ko-KR" sz="2400" i="1">
                  <a:solidFill>
                    <a:srgbClr val="00B050"/>
                  </a:solidFill>
                  <a:sym typeface="Symbol" pitchFamily="18" charset="2"/>
                </a:rPr>
                <a:t></a:t>
              </a:r>
              <a:r>
                <a:rPr lang="en-US" altLang="ko-KR" sz="1800" i="1" baseline="-25000">
                  <a:solidFill>
                    <a:srgbClr val="00B050"/>
                  </a:solidFill>
                  <a:sym typeface="Symbol" pitchFamily="18" charset="2"/>
                </a:rPr>
                <a:t>3</a:t>
              </a:r>
              <a:endParaRPr lang="ko-KR" altLang="en-US" baseline="-25000">
                <a:solidFill>
                  <a:srgbClr val="00B050"/>
                </a:solidFill>
              </a:endParaRPr>
            </a:p>
          </p:txBody>
        </p:sp>
      </p:grpSp>
      <p:grpSp>
        <p:nvGrpSpPr>
          <p:cNvPr id="25" name="그룹 24">
            <a:extLst>
              <a:ext uri="{FF2B5EF4-FFF2-40B4-BE49-F238E27FC236}">
                <a16:creationId xmlns:a16="http://schemas.microsoft.com/office/drawing/2014/main" id="{C754DB88-E95E-8E65-6F4A-590345023602}"/>
              </a:ext>
            </a:extLst>
          </p:cNvPr>
          <p:cNvGrpSpPr/>
          <p:nvPr/>
        </p:nvGrpSpPr>
        <p:grpSpPr>
          <a:xfrm>
            <a:off x="5753431" y="722046"/>
            <a:ext cx="1338849" cy="5500250"/>
            <a:chOff x="5997906" y="564281"/>
            <a:chExt cx="1338849" cy="4389002"/>
          </a:xfrm>
        </p:grpSpPr>
        <p:cxnSp>
          <p:nvCxnSpPr>
            <p:cNvPr id="26" name="직선 연결선 25">
              <a:extLst>
                <a:ext uri="{FF2B5EF4-FFF2-40B4-BE49-F238E27FC236}">
                  <a16:creationId xmlns:a16="http://schemas.microsoft.com/office/drawing/2014/main" id="{31FDB5AC-C092-AF8A-1111-A500238C6D23}"/>
                </a:ext>
              </a:extLst>
            </p:cNvPr>
            <p:cNvCxnSpPr>
              <a:cxnSpLocks/>
            </p:cNvCxnSpPr>
            <p:nvPr/>
          </p:nvCxnSpPr>
          <p:spPr>
            <a:xfrm>
              <a:off x="6200775" y="1959599"/>
              <a:ext cx="1135980" cy="597459"/>
            </a:xfrm>
            <a:prstGeom prst="line">
              <a:avLst/>
            </a:prstGeom>
            <a:ln w="57150">
              <a:solidFill>
                <a:schemeClr val="accent3">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7F221A56-244A-DB6E-D845-D53BAEB48B3C}"/>
                </a:ext>
              </a:extLst>
            </p:cNvPr>
            <p:cNvCxnSpPr>
              <a:cxnSpLocks/>
            </p:cNvCxnSpPr>
            <p:nvPr/>
          </p:nvCxnSpPr>
          <p:spPr>
            <a:xfrm>
              <a:off x="7336755" y="2533026"/>
              <a:ext cx="0" cy="2420257"/>
            </a:xfrm>
            <a:prstGeom prst="line">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9A423972-74ED-D81F-A533-A696A98C0C7F}"/>
                </a:ext>
              </a:extLst>
            </p:cNvPr>
            <p:cNvCxnSpPr>
              <a:cxnSpLocks/>
            </p:cNvCxnSpPr>
            <p:nvPr/>
          </p:nvCxnSpPr>
          <p:spPr>
            <a:xfrm>
              <a:off x="6200775" y="873637"/>
              <a:ext cx="3175" cy="1093522"/>
            </a:xfrm>
            <a:prstGeom prst="line">
              <a:avLst/>
            </a:prstGeom>
            <a:ln w="57150">
              <a:solidFill>
                <a:schemeClr val="accent3">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6116912-8CEB-9E26-C97B-A73C9DCA31FB}"/>
                </a:ext>
              </a:extLst>
            </p:cNvPr>
            <p:cNvSpPr txBox="1"/>
            <p:nvPr/>
          </p:nvSpPr>
          <p:spPr>
            <a:xfrm>
              <a:off x="5997906" y="564281"/>
              <a:ext cx="756766" cy="383150"/>
            </a:xfrm>
            <a:prstGeom prst="rect">
              <a:avLst/>
            </a:prstGeom>
            <a:noFill/>
            <a:ln>
              <a:noFill/>
            </a:ln>
          </p:spPr>
          <p:txBody>
            <a:bodyPr wrap="square">
              <a:spAutoFit/>
            </a:bodyPr>
            <a:lstStyle/>
            <a:p>
              <a:r>
                <a:rPr lang="en-US" altLang="ko-KR" sz="2400" i="1">
                  <a:solidFill>
                    <a:schemeClr val="accent3">
                      <a:lumMod val="60000"/>
                      <a:lumOff val="40000"/>
                    </a:schemeClr>
                  </a:solidFill>
                  <a:sym typeface="Symbol" pitchFamily="18" charset="2"/>
                </a:rPr>
                <a:t></a:t>
              </a:r>
              <a:r>
                <a:rPr lang="en-US" altLang="ko-KR" sz="1800" i="1" baseline="-25000">
                  <a:solidFill>
                    <a:schemeClr val="accent3">
                      <a:lumMod val="60000"/>
                      <a:lumOff val="40000"/>
                    </a:schemeClr>
                  </a:solidFill>
                  <a:sym typeface="Symbol" pitchFamily="18" charset="2"/>
                </a:rPr>
                <a:t>2</a:t>
              </a:r>
              <a:endParaRPr lang="ko-KR" altLang="en-US" baseline="-25000">
                <a:solidFill>
                  <a:schemeClr val="accent3">
                    <a:lumMod val="60000"/>
                    <a:lumOff val="40000"/>
                  </a:schemeClr>
                </a:solidFill>
              </a:endParaRPr>
            </a:p>
          </p:txBody>
        </p:sp>
      </p:grpSp>
      <p:cxnSp>
        <p:nvCxnSpPr>
          <p:cNvPr id="3" name="직선 연결선 2">
            <a:extLst>
              <a:ext uri="{FF2B5EF4-FFF2-40B4-BE49-F238E27FC236}">
                <a16:creationId xmlns:a16="http://schemas.microsoft.com/office/drawing/2014/main" id="{F32F3FC6-69D4-CD23-12D6-EAC21FEF842C}"/>
              </a:ext>
            </a:extLst>
          </p:cNvPr>
          <p:cNvCxnSpPr>
            <a:cxnSpLocks/>
          </p:cNvCxnSpPr>
          <p:nvPr/>
        </p:nvCxnSpPr>
        <p:spPr>
          <a:xfrm>
            <a:off x="5715000" y="1109728"/>
            <a:ext cx="0" cy="4790405"/>
          </a:xfrm>
          <a:prstGeom prst="line">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0466" name="Rectangle 2"/>
          <p:cNvSpPr>
            <a:spLocks noGrp="1" noChangeArrowheads="1"/>
          </p:cNvSpPr>
          <p:nvPr>
            <p:ph type="title"/>
          </p:nvPr>
        </p:nvSpPr>
        <p:spPr>
          <a:xfrm>
            <a:off x="0" y="165081"/>
            <a:ext cx="9144000" cy="549275"/>
          </a:xfrm>
        </p:spPr>
        <p:txBody>
          <a:bodyPr/>
          <a:lstStyle/>
          <a:p>
            <a:pPr defTabSz="914400" eaLnBrk="1" hangingPunct="1">
              <a:defRPr/>
            </a:pPr>
            <a:r>
              <a:rPr lang="en-US" altLang="ko-KR" sz="3600" dirty="0"/>
              <a:t>Operational Semantics of Software </a:t>
            </a:r>
          </a:p>
        </p:txBody>
      </p:sp>
      <p:sp>
        <p:nvSpPr>
          <p:cNvPr id="8196" name="Rectangle 3"/>
          <p:cNvSpPr>
            <a:spLocks noGrp="1" noChangeArrowheads="1"/>
          </p:cNvSpPr>
          <p:nvPr>
            <p:ph type="body" sz="half" idx="1"/>
          </p:nvPr>
        </p:nvSpPr>
        <p:spPr>
          <a:xfrm>
            <a:off x="357158" y="981075"/>
            <a:ext cx="4038600" cy="5184775"/>
          </a:xfrm>
        </p:spPr>
        <p:txBody>
          <a:bodyPr/>
          <a:lstStyle/>
          <a:p>
            <a:pPr eaLnBrk="1" hangingPunct="1"/>
            <a:r>
              <a:rPr lang="en-US" altLang="ko-KR" sz="2400"/>
              <a:t>A system has its semantics as a set of system executions </a:t>
            </a:r>
            <a:r>
              <a:rPr lang="en-US" altLang="ko-KR" sz="2400" i="1">
                <a:sym typeface="Symbol" pitchFamily="18" charset="2"/>
              </a:rPr>
              <a:t>’s</a:t>
            </a:r>
            <a:endParaRPr lang="en-US" altLang="ko-KR" sz="2400"/>
          </a:p>
          <a:p>
            <a:pPr defTabSz="914400" eaLnBrk="1" hangingPunct="1"/>
            <a:endParaRPr lang="en-US" altLang="ko-KR" sz="2400"/>
          </a:p>
          <a:p>
            <a:pPr defTabSz="914400" eaLnBrk="1" hangingPunct="1"/>
            <a:r>
              <a:rPr lang="en-US" altLang="ko-KR" sz="2400"/>
              <a:t>A </a:t>
            </a:r>
            <a:r>
              <a:rPr lang="en-US" altLang="ko-KR" sz="2400" dirty="0"/>
              <a:t>system execution </a:t>
            </a:r>
            <a:r>
              <a:rPr lang="en-US" altLang="ko-KR" sz="2400" i="1" dirty="0">
                <a:sym typeface="Symbol" pitchFamily="18" charset="2"/>
              </a:rPr>
              <a:t></a:t>
            </a:r>
            <a:r>
              <a:rPr lang="en-US" altLang="ko-KR" sz="2400" dirty="0">
                <a:sym typeface="Symbol" pitchFamily="18" charset="2"/>
              </a:rPr>
              <a:t>  </a:t>
            </a:r>
            <a:r>
              <a:rPr lang="en-US" altLang="ko-KR" sz="2400" dirty="0"/>
              <a:t>is a sequence of states </a:t>
            </a:r>
            <a:r>
              <a:rPr lang="en-US" altLang="ko-KR" sz="2400" i="1" dirty="0"/>
              <a:t>s</a:t>
            </a:r>
            <a:r>
              <a:rPr lang="en-US" altLang="ko-KR" sz="2400" i="1" baseline="-25000" dirty="0"/>
              <a:t>0</a:t>
            </a:r>
            <a:r>
              <a:rPr lang="en-US" altLang="ko-KR" sz="2400" i="1" dirty="0"/>
              <a:t>s</a:t>
            </a:r>
            <a:r>
              <a:rPr lang="en-US" altLang="ko-KR" sz="2400" i="1" baseline="-25000" dirty="0"/>
              <a:t>1</a:t>
            </a:r>
            <a:r>
              <a:rPr lang="en-US" altLang="ko-KR" sz="2400" dirty="0"/>
              <a:t>…</a:t>
            </a:r>
          </a:p>
          <a:p>
            <a:pPr lvl="1" defTabSz="914400" eaLnBrk="1" hangingPunct="1"/>
            <a:r>
              <a:rPr lang="en-US" altLang="ko-KR" sz="2000" dirty="0"/>
              <a:t>A state has an environment </a:t>
            </a:r>
            <a:r>
              <a:rPr lang="en-US" altLang="ko-KR" sz="2000" i="1" dirty="0">
                <a:sym typeface="Symbol" pitchFamily="18" charset="2"/>
              </a:rPr>
              <a:t></a:t>
            </a:r>
            <a:r>
              <a:rPr lang="en-US" altLang="ko-KR" sz="2000" i="1" baseline="-25000" dirty="0">
                <a:sym typeface="Symbol" pitchFamily="18" charset="2"/>
              </a:rPr>
              <a:t>s</a:t>
            </a:r>
            <a:r>
              <a:rPr lang="en-US" altLang="ko-KR" sz="2000" dirty="0"/>
              <a:t>:</a:t>
            </a:r>
            <a:r>
              <a:rPr lang="en-US" altLang="ko-KR" sz="2000" i="1" dirty="0"/>
              <a:t>Var-</a:t>
            </a:r>
            <a:r>
              <a:rPr lang="en-US" altLang="ko-KR" sz="2000" i="1"/>
              <a:t>&gt; Val</a:t>
            </a:r>
            <a:endParaRPr lang="en-US" altLang="ko-KR" sz="2000" i="1" dirty="0"/>
          </a:p>
        </p:txBody>
      </p:sp>
      <p:sp>
        <p:nvSpPr>
          <p:cNvPr id="43" name="슬라이드 번호 개체 틀 5"/>
          <p:cNvSpPr>
            <a:spLocks noGrp="1"/>
          </p:cNvSpPr>
          <p:nvPr>
            <p:ph type="sldNum" sz="quarter" idx="10"/>
          </p:nvPr>
        </p:nvSpPr>
        <p:spPr>
          <a:xfrm>
            <a:off x="7953960" y="6492875"/>
            <a:ext cx="757237" cy="365125"/>
          </a:xfrm>
        </p:spPr>
        <p:txBody>
          <a:bodyPr/>
          <a:lstStyle/>
          <a:p>
            <a:fld id="{0964D23A-4DC7-4918-95BA-3880E4B65614}" type="slidenum">
              <a:rPr lang="en-US" altLang="ko-KR" sz="1100"/>
              <a:pPr/>
              <a:t>2</a:t>
            </a:fld>
            <a:endParaRPr lang="en-US" altLang="ko-KR" sz="1100"/>
          </a:p>
        </p:txBody>
      </p:sp>
      <p:sp>
        <p:nvSpPr>
          <p:cNvPr id="8197" name="Oval 4"/>
          <p:cNvSpPr>
            <a:spLocks noChangeArrowheads="1"/>
          </p:cNvSpPr>
          <p:nvPr/>
        </p:nvSpPr>
        <p:spPr bwMode="auto">
          <a:xfrm>
            <a:off x="4676775" y="1348771"/>
            <a:ext cx="1212850" cy="447675"/>
          </a:xfrm>
          <a:prstGeom prst="ellipse">
            <a:avLst/>
          </a:prstGeom>
          <a:noFill/>
          <a:ln w="9525" algn="ctr">
            <a:solidFill>
              <a:schemeClr val="tx1"/>
            </a:solidFill>
            <a:round/>
            <a:headEnd/>
            <a:tailEnd/>
          </a:ln>
        </p:spPr>
        <p:txBody>
          <a:bodyPr anchor="ctr">
            <a:spAutoFit/>
          </a:bodyPr>
          <a:lstStyle/>
          <a:p>
            <a:pPr defTabSz="762000"/>
            <a:r>
              <a:rPr lang="en-US" altLang="ko-KR" sz="1400"/>
              <a:t>x:0,y:0</a:t>
            </a:r>
          </a:p>
        </p:txBody>
      </p:sp>
      <p:sp>
        <p:nvSpPr>
          <p:cNvPr id="8198" name="Oval 5"/>
          <p:cNvSpPr>
            <a:spLocks noChangeArrowheads="1"/>
          </p:cNvSpPr>
          <p:nvPr/>
        </p:nvSpPr>
        <p:spPr bwMode="auto">
          <a:xfrm>
            <a:off x="4675188" y="2056796"/>
            <a:ext cx="1217612" cy="490537"/>
          </a:xfrm>
          <a:prstGeom prst="ellipse">
            <a:avLst/>
          </a:prstGeom>
          <a:noFill/>
          <a:ln w="9525" algn="ctr">
            <a:solidFill>
              <a:schemeClr val="tx1"/>
            </a:solidFill>
            <a:round/>
            <a:headEnd/>
            <a:tailEnd/>
          </a:ln>
        </p:spPr>
        <p:txBody>
          <a:bodyPr anchor="ctr">
            <a:spAutoFit/>
          </a:bodyPr>
          <a:lstStyle/>
          <a:p>
            <a:pPr defTabSz="762000"/>
            <a:r>
              <a:rPr lang="en-US" altLang="ko-KR" sz="1600"/>
              <a:t>x:0,y:1</a:t>
            </a:r>
          </a:p>
        </p:txBody>
      </p:sp>
      <p:sp>
        <p:nvSpPr>
          <p:cNvPr id="8199" name="Oval 6"/>
          <p:cNvSpPr>
            <a:spLocks noChangeArrowheads="1"/>
          </p:cNvSpPr>
          <p:nvPr/>
        </p:nvSpPr>
        <p:spPr bwMode="auto">
          <a:xfrm>
            <a:off x="4675188" y="2837846"/>
            <a:ext cx="1217612" cy="490537"/>
          </a:xfrm>
          <a:prstGeom prst="ellipse">
            <a:avLst/>
          </a:prstGeom>
          <a:noFill/>
          <a:ln w="9525" algn="ctr">
            <a:solidFill>
              <a:schemeClr val="tx1"/>
            </a:solidFill>
            <a:round/>
            <a:headEnd/>
            <a:tailEnd/>
          </a:ln>
        </p:spPr>
        <p:txBody>
          <a:bodyPr anchor="ctr">
            <a:spAutoFit/>
          </a:bodyPr>
          <a:lstStyle/>
          <a:p>
            <a:pPr defTabSz="762000"/>
            <a:r>
              <a:rPr lang="en-US" altLang="ko-KR" sz="1600"/>
              <a:t>x:1,y:2</a:t>
            </a:r>
          </a:p>
        </p:txBody>
      </p:sp>
      <p:cxnSp>
        <p:nvCxnSpPr>
          <p:cNvPr id="8200" name="AutoShape 7"/>
          <p:cNvCxnSpPr>
            <a:cxnSpLocks noChangeShapeType="1"/>
            <a:endCxn id="8197" idx="0"/>
          </p:cNvCxnSpPr>
          <p:nvPr/>
        </p:nvCxnSpPr>
        <p:spPr bwMode="auto">
          <a:xfrm flipH="1">
            <a:off x="5283200" y="1070958"/>
            <a:ext cx="1588" cy="277813"/>
          </a:xfrm>
          <a:prstGeom prst="straightConnector1">
            <a:avLst/>
          </a:prstGeom>
          <a:noFill/>
          <a:ln w="9525">
            <a:solidFill>
              <a:schemeClr val="tx1"/>
            </a:solidFill>
            <a:round/>
            <a:headEnd/>
            <a:tailEnd type="triangle" w="med" len="med"/>
          </a:ln>
        </p:spPr>
      </p:cxnSp>
      <p:cxnSp>
        <p:nvCxnSpPr>
          <p:cNvPr id="8201" name="AutoShape 8"/>
          <p:cNvCxnSpPr>
            <a:cxnSpLocks noChangeShapeType="1"/>
            <a:stCxn id="8197" idx="4"/>
            <a:endCxn id="8198" idx="0"/>
          </p:cNvCxnSpPr>
          <p:nvPr/>
        </p:nvCxnSpPr>
        <p:spPr bwMode="auto">
          <a:xfrm>
            <a:off x="5283200" y="1796446"/>
            <a:ext cx="1588" cy="260350"/>
          </a:xfrm>
          <a:prstGeom prst="straightConnector1">
            <a:avLst/>
          </a:prstGeom>
          <a:noFill/>
          <a:ln w="9525">
            <a:solidFill>
              <a:schemeClr val="tx1"/>
            </a:solidFill>
            <a:round/>
            <a:headEnd/>
            <a:tailEnd type="triangle" w="med" len="med"/>
          </a:ln>
        </p:spPr>
      </p:cxnSp>
      <p:cxnSp>
        <p:nvCxnSpPr>
          <p:cNvPr id="8202" name="AutoShape 9"/>
          <p:cNvCxnSpPr>
            <a:cxnSpLocks noChangeShapeType="1"/>
            <a:stCxn id="8198" idx="4"/>
            <a:endCxn id="8199" idx="0"/>
          </p:cNvCxnSpPr>
          <p:nvPr/>
        </p:nvCxnSpPr>
        <p:spPr bwMode="auto">
          <a:xfrm>
            <a:off x="5284788" y="2547333"/>
            <a:ext cx="0" cy="290513"/>
          </a:xfrm>
          <a:prstGeom prst="straightConnector1">
            <a:avLst/>
          </a:prstGeom>
          <a:noFill/>
          <a:ln w="9525">
            <a:solidFill>
              <a:schemeClr val="tx1"/>
            </a:solidFill>
            <a:round/>
            <a:headEnd/>
            <a:tailEnd type="triangle" w="med" len="med"/>
          </a:ln>
        </p:spPr>
      </p:cxnSp>
      <p:sp>
        <p:nvSpPr>
          <p:cNvPr id="8203" name="Oval 10"/>
          <p:cNvSpPr>
            <a:spLocks noChangeArrowheads="1"/>
          </p:cNvSpPr>
          <p:nvPr/>
        </p:nvSpPr>
        <p:spPr bwMode="auto">
          <a:xfrm>
            <a:off x="4667250" y="3582383"/>
            <a:ext cx="1212850" cy="447675"/>
          </a:xfrm>
          <a:prstGeom prst="ellipse">
            <a:avLst/>
          </a:prstGeom>
          <a:noFill/>
          <a:ln w="9525" algn="ctr">
            <a:solidFill>
              <a:schemeClr val="tx1"/>
            </a:solidFill>
            <a:round/>
            <a:headEnd/>
            <a:tailEnd/>
          </a:ln>
        </p:spPr>
        <p:txBody>
          <a:bodyPr anchor="ctr">
            <a:spAutoFit/>
          </a:bodyPr>
          <a:lstStyle/>
          <a:p>
            <a:pPr defTabSz="762000"/>
            <a:r>
              <a:rPr lang="en-US" altLang="ko-KR" sz="1400"/>
              <a:t>x:1,y:3</a:t>
            </a:r>
          </a:p>
        </p:txBody>
      </p:sp>
      <p:sp>
        <p:nvSpPr>
          <p:cNvPr id="8204" name="Oval 11"/>
          <p:cNvSpPr>
            <a:spLocks noChangeArrowheads="1"/>
          </p:cNvSpPr>
          <p:nvPr/>
        </p:nvSpPr>
        <p:spPr bwMode="auto">
          <a:xfrm>
            <a:off x="4665663" y="4290408"/>
            <a:ext cx="1217612" cy="490538"/>
          </a:xfrm>
          <a:prstGeom prst="ellipse">
            <a:avLst/>
          </a:prstGeom>
          <a:noFill/>
          <a:ln w="9525" algn="ctr">
            <a:solidFill>
              <a:schemeClr val="tx1"/>
            </a:solidFill>
            <a:round/>
            <a:headEnd/>
            <a:tailEnd/>
          </a:ln>
        </p:spPr>
        <p:txBody>
          <a:bodyPr anchor="ctr">
            <a:spAutoFit/>
          </a:bodyPr>
          <a:lstStyle/>
          <a:p>
            <a:pPr defTabSz="762000"/>
            <a:r>
              <a:rPr lang="en-US" altLang="ko-KR" sz="1600"/>
              <a:t>x:2,y:4</a:t>
            </a:r>
          </a:p>
        </p:txBody>
      </p:sp>
      <p:cxnSp>
        <p:nvCxnSpPr>
          <p:cNvPr id="8205" name="AutoShape 12"/>
          <p:cNvCxnSpPr>
            <a:cxnSpLocks noChangeShapeType="1"/>
            <a:stCxn id="8199" idx="4"/>
            <a:endCxn id="8203" idx="0"/>
          </p:cNvCxnSpPr>
          <p:nvPr/>
        </p:nvCxnSpPr>
        <p:spPr bwMode="auto">
          <a:xfrm flipH="1">
            <a:off x="5273675" y="3328383"/>
            <a:ext cx="11113" cy="254000"/>
          </a:xfrm>
          <a:prstGeom prst="straightConnector1">
            <a:avLst/>
          </a:prstGeom>
          <a:noFill/>
          <a:ln w="9525">
            <a:solidFill>
              <a:schemeClr val="tx1"/>
            </a:solidFill>
            <a:round/>
            <a:headEnd/>
            <a:tailEnd type="triangle" w="med" len="med"/>
          </a:ln>
        </p:spPr>
      </p:cxnSp>
      <p:cxnSp>
        <p:nvCxnSpPr>
          <p:cNvPr id="8206" name="AutoShape 13"/>
          <p:cNvCxnSpPr>
            <a:cxnSpLocks noChangeShapeType="1"/>
            <a:stCxn id="8203" idx="4"/>
            <a:endCxn id="8204" idx="0"/>
          </p:cNvCxnSpPr>
          <p:nvPr/>
        </p:nvCxnSpPr>
        <p:spPr bwMode="auto">
          <a:xfrm>
            <a:off x="5273675" y="4030058"/>
            <a:ext cx="1588" cy="260350"/>
          </a:xfrm>
          <a:prstGeom prst="straightConnector1">
            <a:avLst/>
          </a:prstGeom>
          <a:noFill/>
          <a:ln w="9525">
            <a:solidFill>
              <a:schemeClr val="tx1"/>
            </a:solidFill>
            <a:round/>
            <a:headEnd/>
            <a:tailEnd type="triangle" w="med" len="med"/>
          </a:ln>
        </p:spPr>
      </p:cxnSp>
      <p:cxnSp>
        <p:nvCxnSpPr>
          <p:cNvPr id="8207" name="AutoShape 14"/>
          <p:cNvCxnSpPr>
            <a:cxnSpLocks noChangeShapeType="1"/>
            <a:stCxn id="8204" idx="4"/>
          </p:cNvCxnSpPr>
          <p:nvPr/>
        </p:nvCxnSpPr>
        <p:spPr bwMode="auto">
          <a:xfrm>
            <a:off x="5275263" y="4780946"/>
            <a:ext cx="0" cy="279400"/>
          </a:xfrm>
          <a:prstGeom prst="straightConnector1">
            <a:avLst/>
          </a:prstGeom>
          <a:noFill/>
          <a:ln w="9525">
            <a:solidFill>
              <a:schemeClr val="tx1"/>
            </a:solidFill>
            <a:round/>
            <a:headEnd/>
            <a:tailEnd type="triangle" w="med" len="med"/>
          </a:ln>
        </p:spPr>
      </p:cxnSp>
      <p:sp>
        <p:nvSpPr>
          <p:cNvPr id="8208" name="Line 15"/>
          <p:cNvSpPr>
            <a:spLocks noChangeShapeType="1"/>
          </p:cNvSpPr>
          <p:nvPr/>
        </p:nvSpPr>
        <p:spPr bwMode="auto">
          <a:xfrm>
            <a:off x="5241925" y="5141308"/>
            <a:ext cx="0" cy="360363"/>
          </a:xfrm>
          <a:prstGeom prst="line">
            <a:avLst/>
          </a:prstGeom>
          <a:noFill/>
          <a:ln w="38100" cap="rnd">
            <a:solidFill>
              <a:schemeClr val="tx1"/>
            </a:solidFill>
            <a:prstDash val="sysDot"/>
            <a:round/>
            <a:headEnd/>
            <a:tailEnd/>
          </a:ln>
        </p:spPr>
        <p:txBody>
          <a:bodyPr anchor="ctr">
            <a:spAutoFit/>
          </a:bodyPr>
          <a:lstStyle/>
          <a:p>
            <a:endParaRPr lang="en-US" sz="1600"/>
          </a:p>
        </p:txBody>
      </p:sp>
      <p:sp>
        <p:nvSpPr>
          <p:cNvPr id="8209" name="Text Box 16"/>
          <p:cNvSpPr txBox="1">
            <a:spLocks noChangeArrowheads="1"/>
          </p:cNvSpPr>
          <p:nvPr/>
        </p:nvSpPr>
        <p:spPr bwMode="auto">
          <a:xfrm>
            <a:off x="4356100" y="1490058"/>
            <a:ext cx="370614"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0</a:t>
            </a:r>
          </a:p>
        </p:txBody>
      </p:sp>
      <p:sp>
        <p:nvSpPr>
          <p:cNvPr id="8210" name="Text Box 17"/>
          <p:cNvSpPr txBox="1">
            <a:spLocks noChangeArrowheads="1"/>
          </p:cNvSpPr>
          <p:nvPr/>
        </p:nvSpPr>
        <p:spPr bwMode="auto">
          <a:xfrm>
            <a:off x="4356100" y="2255233"/>
            <a:ext cx="370614"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1</a:t>
            </a:r>
          </a:p>
        </p:txBody>
      </p:sp>
      <p:sp>
        <p:nvSpPr>
          <p:cNvPr id="8211" name="Text Box 18"/>
          <p:cNvSpPr txBox="1">
            <a:spLocks noChangeArrowheads="1"/>
          </p:cNvSpPr>
          <p:nvPr/>
        </p:nvSpPr>
        <p:spPr bwMode="auto">
          <a:xfrm>
            <a:off x="4378325" y="3047396"/>
            <a:ext cx="370614"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2</a:t>
            </a:r>
          </a:p>
        </p:txBody>
      </p:sp>
      <p:sp>
        <p:nvSpPr>
          <p:cNvPr id="8212" name="Text Box 19"/>
          <p:cNvSpPr txBox="1">
            <a:spLocks noChangeArrowheads="1"/>
          </p:cNvSpPr>
          <p:nvPr/>
        </p:nvSpPr>
        <p:spPr bwMode="auto">
          <a:xfrm>
            <a:off x="4378325" y="3766533"/>
            <a:ext cx="370614"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3</a:t>
            </a:r>
          </a:p>
        </p:txBody>
      </p:sp>
      <p:sp>
        <p:nvSpPr>
          <p:cNvPr id="8213" name="Text Box 20"/>
          <p:cNvSpPr txBox="1">
            <a:spLocks noChangeArrowheads="1"/>
          </p:cNvSpPr>
          <p:nvPr/>
        </p:nvSpPr>
        <p:spPr bwMode="auto">
          <a:xfrm>
            <a:off x="4378325" y="4558696"/>
            <a:ext cx="370614"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4</a:t>
            </a:r>
          </a:p>
        </p:txBody>
      </p:sp>
      <p:sp>
        <p:nvSpPr>
          <p:cNvPr id="8214" name="Oval 21"/>
          <p:cNvSpPr>
            <a:spLocks noChangeArrowheads="1"/>
          </p:cNvSpPr>
          <p:nvPr/>
        </p:nvSpPr>
        <p:spPr bwMode="auto">
          <a:xfrm>
            <a:off x="6284913" y="2848958"/>
            <a:ext cx="1217612" cy="490538"/>
          </a:xfrm>
          <a:prstGeom prst="ellipse">
            <a:avLst/>
          </a:prstGeom>
          <a:noFill/>
          <a:ln w="9525" algn="ctr">
            <a:solidFill>
              <a:schemeClr val="tx1"/>
            </a:solidFill>
            <a:round/>
            <a:headEnd/>
            <a:tailEnd/>
          </a:ln>
        </p:spPr>
        <p:txBody>
          <a:bodyPr anchor="ctr">
            <a:spAutoFit/>
          </a:bodyPr>
          <a:lstStyle/>
          <a:p>
            <a:pPr defTabSz="762000"/>
            <a:r>
              <a:rPr lang="en-US" altLang="ko-KR" sz="1600"/>
              <a:t>x:5,y:1</a:t>
            </a:r>
          </a:p>
        </p:txBody>
      </p:sp>
      <p:sp>
        <p:nvSpPr>
          <p:cNvPr id="8215" name="Oval 22"/>
          <p:cNvSpPr>
            <a:spLocks noChangeArrowheads="1"/>
          </p:cNvSpPr>
          <p:nvPr/>
        </p:nvSpPr>
        <p:spPr bwMode="auto">
          <a:xfrm>
            <a:off x="6284913" y="3630008"/>
            <a:ext cx="1217612" cy="490538"/>
          </a:xfrm>
          <a:prstGeom prst="ellipse">
            <a:avLst/>
          </a:prstGeom>
          <a:noFill/>
          <a:ln w="9525" algn="ctr">
            <a:solidFill>
              <a:schemeClr val="tx1"/>
            </a:solidFill>
            <a:round/>
            <a:headEnd/>
            <a:tailEnd/>
          </a:ln>
        </p:spPr>
        <p:txBody>
          <a:bodyPr anchor="ctr">
            <a:spAutoFit/>
          </a:bodyPr>
          <a:lstStyle/>
          <a:p>
            <a:pPr defTabSz="762000"/>
            <a:r>
              <a:rPr lang="en-US" altLang="ko-KR" sz="1600"/>
              <a:t>x:5,y:2</a:t>
            </a:r>
          </a:p>
        </p:txBody>
      </p:sp>
      <p:cxnSp>
        <p:nvCxnSpPr>
          <p:cNvPr id="8216" name="AutoShape 23"/>
          <p:cNvCxnSpPr>
            <a:cxnSpLocks noChangeShapeType="1"/>
            <a:stCxn id="8214" idx="4"/>
            <a:endCxn id="8215" idx="0"/>
          </p:cNvCxnSpPr>
          <p:nvPr/>
        </p:nvCxnSpPr>
        <p:spPr bwMode="auto">
          <a:xfrm>
            <a:off x="6894513" y="3339496"/>
            <a:ext cx="0" cy="290512"/>
          </a:xfrm>
          <a:prstGeom prst="straightConnector1">
            <a:avLst/>
          </a:prstGeom>
          <a:noFill/>
          <a:ln w="9525">
            <a:solidFill>
              <a:schemeClr val="tx1"/>
            </a:solidFill>
            <a:round/>
            <a:headEnd/>
            <a:tailEnd type="triangle" w="med" len="med"/>
          </a:ln>
        </p:spPr>
      </p:cxnSp>
      <p:sp>
        <p:nvSpPr>
          <p:cNvPr id="8217" name="Oval 24"/>
          <p:cNvSpPr>
            <a:spLocks noChangeArrowheads="1"/>
          </p:cNvSpPr>
          <p:nvPr/>
        </p:nvSpPr>
        <p:spPr bwMode="auto">
          <a:xfrm>
            <a:off x="6276975" y="4374546"/>
            <a:ext cx="1212850" cy="447675"/>
          </a:xfrm>
          <a:prstGeom prst="ellipse">
            <a:avLst/>
          </a:prstGeom>
          <a:noFill/>
          <a:ln w="9525" algn="ctr">
            <a:solidFill>
              <a:schemeClr val="tx1"/>
            </a:solidFill>
            <a:round/>
            <a:headEnd/>
            <a:tailEnd/>
          </a:ln>
        </p:spPr>
        <p:txBody>
          <a:bodyPr anchor="ctr">
            <a:spAutoFit/>
          </a:bodyPr>
          <a:lstStyle/>
          <a:p>
            <a:pPr defTabSz="762000"/>
            <a:r>
              <a:rPr lang="en-US" altLang="ko-KR" sz="1400"/>
              <a:t>x:5,y:3</a:t>
            </a:r>
          </a:p>
        </p:txBody>
      </p:sp>
      <p:sp>
        <p:nvSpPr>
          <p:cNvPr id="8218" name="Oval 25"/>
          <p:cNvSpPr>
            <a:spLocks noChangeArrowheads="1"/>
          </p:cNvSpPr>
          <p:nvPr/>
        </p:nvSpPr>
        <p:spPr bwMode="auto">
          <a:xfrm>
            <a:off x="6275388" y="5082571"/>
            <a:ext cx="1217612" cy="490537"/>
          </a:xfrm>
          <a:prstGeom prst="ellipse">
            <a:avLst/>
          </a:prstGeom>
          <a:noFill/>
          <a:ln w="9525" algn="ctr">
            <a:solidFill>
              <a:schemeClr val="tx1"/>
            </a:solidFill>
            <a:round/>
            <a:headEnd/>
            <a:tailEnd/>
          </a:ln>
        </p:spPr>
        <p:txBody>
          <a:bodyPr anchor="ctr">
            <a:spAutoFit/>
          </a:bodyPr>
          <a:lstStyle/>
          <a:p>
            <a:pPr defTabSz="762000"/>
            <a:r>
              <a:rPr lang="en-US" altLang="ko-KR" sz="1600"/>
              <a:t>x:5,y:4</a:t>
            </a:r>
          </a:p>
        </p:txBody>
      </p:sp>
      <p:cxnSp>
        <p:nvCxnSpPr>
          <p:cNvPr id="8219" name="AutoShape 26"/>
          <p:cNvCxnSpPr>
            <a:cxnSpLocks noChangeShapeType="1"/>
            <a:stCxn id="8215" idx="4"/>
            <a:endCxn id="8217" idx="0"/>
          </p:cNvCxnSpPr>
          <p:nvPr/>
        </p:nvCxnSpPr>
        <p:spPr bwMode="auto">
          <a:xfrm flipH="1">
            <a:off x="6883400" y="4120546"/>
            <a:ext cx="11113" cy="254000"/>
          </a:xfrm>
          <a:prstGeom prst="straightConnector1">
            <a:avLst/>
          </a:prstGeom>
          <a:noFill/>
          <a:ln w="9525">
            <a:solidFill>
              <a:schemeClr val="tx1"/>
            </a:solidFill>
            <a:round/>
            <a:headEnd/>
            <a:tailEnd type="triangle" w="med" len="med"/>
          </a:ln>
        </p:spPr>
      </p:cxnSp>
      <p:cxnSp>
        <p:nvCxnSpPr>
          <p:cNvPr id="8220" name="AutoShape 27"/>
          <p:cNvCxnSpPr>
            <a:cxnSpLocks noChangeShapeType="1"/>
            <a:stCxn id="8217" idx="4"/>
            <a:endCxn id="8218" idx="0"/>
          </p:cNvCxnSpPr>
          <p:nvPr/>
        </p:nvCxnSpPr>
        <p:spPr bwMode="auto">
          <a:xfrm>
            <a:off x="6883400" y="4822221"/>
            <a:ext cx="1588" cy="260350"/>
          </a:xfrm>
          <a:prstGeom prst="straightConnector1">
            <a:avLst/>
          </a:prstGeom>
          <a:noFill/>
          <a:ln w="9525">
            <a:solidFill>
              <a:schemeClr val="tx1"/>
            </a:solidFill>
            <a:round/>
            <a:headEnd/>
            <a:tailEnd type="triangle" w="med" len="med"/>
          </a:ln>
        </p:spPr>
      </p:cxnSp>
      <p:cxnSp>
        <p:nvCxnSpPr>
          <p:cNvPr id="8221" name="AutoShape 28"/>
          <p:cNvCxnSpPr>
            <a:cxnSpLocks noChangeShapeType="1"/>
            <a:stCxn id="8218" idx="4"/>
          </p:cNvCxnSpPr>
          <p:nvPr/>
        </p:nvCxnSpPr>
        <p:spPr bwMode="auto">
          <a:xfrm>
            <a:off x="6884988" y="5573108"/>
            <a:ext cx="0" cy="279400"/>
          </a:xfrm>
          <a:prstGeom prst="straightConnector1">
            <a:avLst/>
          </a:prstGeom>
          <a:noFill/>
          <a:ln w="9525">
            <a:solidFill>
              <a:schemeClr val="tx1"/>
            </a:solidFill>
            <a:round/>
            <a:headEnd/>
            <a:tailEnd type="triangle" w="med" len="med"/>
          </a:ln>
        </p:spPr>
      </p:cxnSp>
      <p:sp>
        <p:nvSpPr>
          <p:cNvPr id="8222" name="Line 29"/>
          <p:cNvSpPr>
            <a:spLocks noChangeShapeType="1"/>
          </p:cNvSpPr>
          <p:nvPr/>
        </p:nvSpPr>
        <p:spPr bwMode="auto">
          <a:xfrm>
            <a:off x="6851650" y="5933471"/>
            <a:ext cx="0" cy="360362"/>
          </a:xfrm>
          <a:prstGeom prst="line">
            <a:avLst/>
          </a:prstGeom>
          <a:noFill/>
          <a:ln w="38100" cap="rnd">
            <a:solidFill>
              <a:schemeClr val="tx1"/>
            </a:solidFill>
            <a:prstDash val="sysDot"/>
            <a:round/>
            <a:headEnd/>
            <a:tailEnd/>
          </a:ln>
        </p:spPr>
        <p:txBody>
          <a:bodyPr anchor="ctr">
            <a:spAutoFit/>
          </a:bodyPr>
          <a:lstStyle/>
          <a:p>
            <a:endParaRPr lang="en-US" sz="1600"/>
          </a:p>
        </p:txBody>
      </p:sp>
      <p:sp>
        <p:nvSpPr>
          <p:cNvPr id="8223" name="Text Box 30"/>
          <p:cNvSpPr txBox="1">
            <a:spLocks noChangeArrowheads="1"/>
          </p:cNvSpPr>
          <p:nvPr/>
        </p:nvSpPr>
        <p:spPr bwMode="auto">
          <a:xfrm>
            <a:off x="5924550" y="3047396"/>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11</a:t>
            </a:r>
          </a:p>
        </p:txBody>
      </p:sp>
      <p:sp>
        <p:nvSpPr>
          <p:cNvPr id="8224" name="Text Box 31"/>
          <p:cNvSpPr txBox="1">
            <a:spLocks noChangeArrowheads="1"/>
          </p:cNvSpPr>
          <p:nvPr/>
        </p:nvSpPr>
        <p:spPr bwMode="auto">
          <a:xfrm>
            <a:off x="5946775" y="3839558"/>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12</a:t>
            </a:r>
          </a:p>
        </p:txBody>
      </p:sp>
      <p:sp>
        <p:nvSpPr>
          <p:cNvPr id="8225" name="Text Box 32"/>
          <p:cNvSpPr txBox="1">
            <a:spLocks noChangeArrowheads="1"/>
          </p:cNvSpPr>
          <p:nvPr/>
        </p:nvSpPr>
        <p:spPr bwMode="auto">
          <a:xfrm>
            <a:off x="5946775" y="4558696"/>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13</a:t>
            </a:r>
          </a:p>
        </p:txBody>
      </p:sp>
      <p:sp>
        <p:nvSpPr>
          <p:cNvPr id="8226" name="Text Box 33"/>
          <p:cNvSpPr txBox="1">
            <a:spLocks noChangeArrowheads="1"/>
          </p:cNvSpPr>
          <p:nvPr/>
        </p:nvSpPr>
        <p:spPr bwMode="auto">
          <a:xfrm>
            <a:off x="5946775" y="5350858"/>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14</a:t>
            </a:r>
          </a:p>
        </p:txBody>
      </p:sp>
      <p:cxnSp>
        <p:nvCxnSpPr>
          <p:cNvPr id="8227" name="AutoShape 34"/>
          <p:cNvCxnSpPr>
            <a:cxnSpLocks noChangeShapeType="1"/>
            <a:stCxn id="8198" idx="5"/>
            <a:endCxn id="8214" idx="1"/>
          </p:cNvCxnSpPr>
          <p:nvPr/>
        </p:nvCxnSpPr>
        <p:spPr bwMode="auto">
          <a:xfrm>
            <a:off x="5715000" y="2475896"/>
            <a:ext cx="747713" cy="444500"/>
          </a:xfrm>
          <a:prstGeom prst="straightConnector1">
            <a:avLst/>
          </a:prstGeom>
          <a:noFill/>
          <a:ln w="9525">
            <a:solidFill>
              <a:schemeClr val="tx1"/>
            </a:solidFill>
            <a:round/>
            <a:headEnd/>
            <a:tailEnd type="triangle" w="med" len="med"/>
          </a:ln>
        </p:spPr>
      </p:cxnSp>
      <p:sp>
        <p:nvSpPr>
          <p:cNvPr id="8228" name="Oval 35"/>
          <p:cNvSpPr>
            <a:spLocks noChangeArrowheads="1"/>
          </p:cNvSpPr>
          <p:nvPr/>
        </p:nvSpPr>
        <p:spPr bwMode="auto">
          <a:xfrm>
            <a:off x="7845425" y="4422171"/>
            <a:ext cx="1212850" cy="447675"/>
          </a:xfrm>
          <a:prstGeom prst="ellipse">
            <a:avLst/>
          </a:prstGeom>
          <a:noFill/>
          <a:ln w="9525" algn="ctr">
            <a:solidFill>
              <a:schemeClr val="tx1"/>
            </a:solidFill>
            <a:round/>
            <a:headEnd/>
            <a:tailEnd/>
          </a:ln>
        </p:spPr>
        <p:txBody>
          <a:bodyPr anchor="ctr">
            <a:spAutoFit/>
          </a:bodyPr>
          <a:lstStyle/>
          <a:p>
            <a:pPr defTabSz="762000"/>
            <a:r>
              <a:rPr lang="en-US" altLang="ko-KR" sz="1400"/>
              <a:t>x:7,y:3</a:t>
            </a:r>
          </a:p>
        </p:txBody>
      </p:sp>
      <p:sp>
        <p:nvSpPr>
          <p:cNvPr id="8229" name="Oval 36"/>
          <p:cNvSpPr>
            <a:spLocks noChangeArrowheads="1"/>
          </p:cNvSpPr>
          <p:nvPr/>
        </p:nvSpPr>
        <p:spPr bwMode="auto">
          <a:xfrm>
            <a:off x="7843838" y="5130196"/>
            <a:ext cx="1217612" cy="490537"/>
          </a:xfrm>
          <a:prstGeom prst="ellipse">
            <a:avLst/>
          </a:prstGeom>
          <a:noFill/>
          <a:ln w="9525" algn="ctr">
            <a:solidFill>
              <a:schemeClr val="tx1"/>
            </a:solidFill>
            <a:round/>
            <a:headEnd/>
            <a:tailEnd/>
          </a:ln>
        </p:spPr>
        <p:txBody>
          <a:bodyPr anchor="ctr">
            <a:spAutoFit/>
          </a:bodyPr>
          <a:lstStyle/>
          <a:p>
            <a:pPr defTabSz="762000"/>
            <a:r>
              <a:rPr lang="en-US" altLang="ko-KR" sz="1600"/>
              <a:t>x:7,y:4</a:t>
            </a:r>
          </a:p>
        </p:txBody>
      </p:sp>
      <p:cxnSp>
        <p:nvCxnSpPr>
          <p:cNvPr id="8230" name="AutoShape 37"/>
          <p:cNvCxnSpPr>
            <a:cxnSpLocks noChangeShapeType="1"/>
            <a:stCxn id="8228" idx="4"/>
            <a:endCxn id="8229" idx="0"/>
          </p:cNvCxnSpPr>
          <p:nvPr/>
        </p:nvCxnSpPr>
        <p:spPr bwMode="auto">
          <a:xfrm>
            <a:off x="8451850" y="4869846"/>
            <a:ext cx="1588" cy="260350"/>
          </a:xfrm>
          <a:prstGeom prst="straightConnector1">
            <a:avLst/>
          </a:prstGeom>
          <a:noFill/>
          <a:ln w="9525">
            <a:solidFill>
              <a:schemeClr val="tx1"/>
            </a:solidFill>
            <a:round/>
            <a:headEnd/>
            <a:tailEnd type="triangle" w="med" len="med"/>
          </a:ln>
        </p:spPr>
      </p:cxnSp>
      <p:cxnSp>
        <p:nvCxnSpPr>
          <p:cNvPr id="8231" name="AutoShape 38"/>
          <p:cNvCxnSpPr>
            <a:cxnSpLocks noChangeShapeType="1"/>
            <a:stCxn id="8229" idx="4"/>
          </p:cNvCxnSpPr>
          <p:nvPr/>
        </p:nvCxnSpPr>
        <p:spPr bwMode="auto">
          <a:xfrm>
            <a:off x="8453438" y="5620733"/>
            <a:ext cx="0" cy="279400"/>
          </a:xfrm>
          <a:prstGeom prst="straightConnector1">
            <a:avLst/>
          </a:prstGeom>
          <a:noFill/>
          <a:ln w="9525">
            <a:solidFill>
              <a:schemeClr val="tx1"/>
            </a:solidFill>
            <a:round/>
            <a:headEnd/>
            <a:tailEnd type="triangle" w="med" len="med"/>
          </a:ln>
        </p:spPr>
      </p:cxnSp>
      <p:sp>
        <p:nvSpPr>
          <p:cNvPr id="8232" name="Line 39"/>
          <p:cNvSpPr>
            <a:spLocks noChangeShapeType="1"/>
          </p:cNvSpPr>
          <p:nvPr/>
        </p:nvSpPr>
        <p:spPr bwMode="auto">
          <a:xfrm>
            <a:off x="8420100" y="5981096"/>
            <a:ext cx="0" cy="360362"/>
          </a:xfrm>
          <a:prstGeom prst="line">
            <a:avLst/>
          </a:prstGeom>
          <a:noFill/>
          <a:ln w="38100" cap="rnd">
            <a:solidFill>
              <a:schemeClr val="tx1"/>
            </a:solidFill>
            <a:prstDash val="sysDot"/>
            <a:round/>
            <a:headEnd/>
            <a:tailEnd/>
          </a:ln>
        </p:spPr>
        <p:txBody>
          <a:bodyPr anchor="ctr">
            <a:spAutoFit/>
          </a:bodyPr>
          <a:lstStyle/>
          <a:p>
            <a:endParaRPr lang="en-US" sz="1600"/>
          </a:p>
        </p:txBody>
      </p:sp>
      <p:sp>
        <p:nvSpPr>
          <p:cNvPr id="8233" name="Text Box 40"/>
          <p:cNvSpPr txBox="1">
            <a:spLocks noChangeArrowheads="1"/>
          </p:cNvSpPr>
          <p:nvPr/>
        </p:nvSpPr>
        <p:spPr bwMode="auto">
          <a:xfrm>
            <a:off x="7515225" y="4606321"/>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21</a:t>
            </a:r>
          </a:p>
        </p:txBody>
      </p:sp>
      <p:sp>
        <p:nvSpPr>
          <p:cNvPr id="8234" name="Text Box 41"/>
          <p:cNvSpPr txBox="1">
            <a:spLocks noChangeArrowheads="1"/>
          </p:cNvSpPr>
          <p:nvPr/>
        </p:nvSpPr>
        <p:spPr bwMode="auto">
          <a:xfrm>
            <a:off x="7515225" y="5398483"/>
            <a:ext cx="449162" cy="338554"/>
          </a:xfrm>
          <a:prstGeom prst="rect">
            <a:avLst/>
          </a:prstGeom>
          <a:noFill/>
          <a:ln w="9525" algn="ctr">
            <a:noFill/>
            <a:miter lim="800000"/>
            <a:headEnd/>
            <a:tailEnd/>
          </a:ln>
        </p:spPr>
        <p:txBody>
          <a:bodyPr wrap="none">
            <a:spAutoFit/>
          </a:bodyPr>
          <a:lstStyle/>
          <a:p>
            <a:pPr defTabSz="762000"/>
            <a:r>
              <a:rPr lang="en-US" altLang="ko-KR" sz="1600"/>
              <a:t>s</a:t>
            </a:r>
            <a:r>
              <a:rPr lang="en-US" altLang="ko-KR" sz="1600" baseline="-25000"/>
              <a:t>22</a:t>
            </a:r>
          </a:p>
        </p:txBody>
      </p:sp>
      <p:cxnSp>
        <p:nvCxnSpPr>
          <p:cNvPr id="8235" name="AutoShape 42"/>
          <p:cNvCxnSpPr>
            <a:cxnSpLocks noChangeShapeType="1"/>
            <a:stCxn id="8215" idx="6"/>
            <a:endCxn id="8228" idx="0"/>
          </p:cNvCxnSpPr>
          <p:nvPr/>
        </p:nvCxnSpPr>
        <p:spPr bwMode="auto">
          <a:xfrm>
            <a:off x="7502525" y="3876071"/>
            <a:ext cx="949325" cy="546100"/>
          </a:xfrm>
          <a:prstGeom prst="straightConnector1">
            <a:avLst/>
          </a:prstGeom>
          <a:noFill/>
          <a:ln w="9525">
            <a:solidFill>
              <a:schemeClr val="tx1"/>
            </a:solidFill>
            <a:round/>
            <a:headEnd/>
            <a:tailEnd type="triangle" w="med" len="med"/>
          </a:ln>
        </p:spPr>
      </p:cxnSp>
      <p:sp>
        <p:nvSpPr>
          <p:cNvPr id="6" name="TextBox 5">
            <a:extLst>
              <a:ext uri="{FF2B5EF4-FFF2-40B4-BE49-F238E27FC236}">
                <a16:creationId xmlns:a16="http://schemas.microsoft.com/office/drawing/2014/main" id="{28EDDFD1-F41D-82C2-40A7-6CF0F48201F3}"/>
              </a:ext>
            </a:extLst>
          </p:cNvPr>
          <p:cNvSpPr txBox="1"/>
          <p:nvPr/>
        </p:nvSpPr>
        <p:spPr>
          <a:xfrm>
            <a:off x="5323218" y="710253"/>
            <a:ext cx="756766" cy="461665"/>
          </a:xfrm>
          <a:prstGeom prst="rect">
            <a:avLst/>
          </a:prstGeom>
          <a:noFill/>
        </p:spPr>
        <p:txBody>
          <a:bodyPr wrap="square">
            <a:spAutoFit/>
          </a:bodyPr>
          <a:lstStyle/>
          <a:p>
            <a:r>
              <a:rPr lang="en-US" altLang="ko-KR" sz="2400" i="1">
                <a:solidFill>
                  <a:srgbClr val="00B0F0"/>
                </a:solidFill>
                <a:sym typeface="Symbol" pitchFamily="18" charset="2"/>
              </a:rPr>
              <a:t></a:t>
            </a:r>
            <a:r>
              <a:rPr lang="en-US" altLang="ko-KR" sz="1800" i="1" baseline="-25000">
                <a:solidFill>
                  <a:srgbClr val="00B0F0"/>
                </a:solidFill>
                <a:sym typeface="Symbol" pitchFamily="18" charset="2"/>
              </a:rPr>
              <a:t>1</a:t>
            </a:r>
            <a:endParaRPr lang="ko-KR" altLang="en-US" baseline="-25000">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71470" y="-27384"/>
            <a:ext cx="9215470" cy="1143000"/>
          </a:xfrm>
        </p:spPr>
        <p:txBody>
          <a:bodyPr/>
          <a:lstStyle/>
          <a:p>
            <a:pPr>
              <a:defRPr/>
            </a:pPr>
            <a:r>
              <a:rPr lang="en-US" altLang="ko-KR" sz="3600" dirty="0"/>
              <a:t>Model Checking as a SAT problem (3/6)</a:t>
            </a:r>
            <a:endParaRPr lang="ko-KR" altLang="en-US" sz="3600" dirty="0"/>
          </a:p>
        </p:txBody>
      </p:sp>
      <p:sp>
        <p:nvSpPr>
          <p:cNvPr id="6" name="텍스트 개체 틀 5"/>
          <p:cNvSpPr>
            <a:spLocks noGrp="1"/>
          </p:cNvSpPr>
          <p:nvPr>
            <p:ph idx="1"/>
          </p:nvPr>
        </p:nvSpPr>
        <p:spPr>
          <a:xfrm>
            <a:off x="457200" y="1124744"/>
            <a:ext cx="8229600" cy="4768865"/>
          </a:xfrm>
        </p:spPr>
        <p:txBody>
          <a:bodyPr/>
          <a:lstStyle/>
          <a:p>
            <a:pPr>
              <a:defRPr/>
            </a:pPr>
            <a:r>
              <a:rPr lang="en-US" altLang="ko-KR" dirty="0"/>
              <a:t>From C Code to SAT Formula</a:t>
            </a:r>
            <a:endParaRPr lang="ko-KR" altLang="en-US" dirty="0"/>
          </a:p>
        </p:txBody>
      </p:sp>
      <p:sp>
        <p:nvSpPr>
          <p:cNvPr id="4" name="슬라이드 번호 개체 틀 3"/>
          <p:cNvSpPr>
            <a:spLocks noGrp="1"/>
          </p:cNvSpPr>
          <p:nvPr>
            <p:ph type="sldNum" sz="quarter" idx="12"/>
          </p:nvPr>
        </p:nvSpPr>
        <p:spPr/>
        <p:txBody>
          <a:bodyPr/>
          <a:lstStyle/>
          <a:p>
            <a:pPr>
              <a:defRPr/>
            </a:pPr>
            <a:fld id="{7EDE2816-89D0-485C-88CC-776323B8CBBD}" type="slidenum">
              <a:rPr lang="ko-KR" altLang="en-US" smtClean="0"/>
              <a:pPr>
                <a:defRPr/>
              </a:pPr>
              <a:t>20</a:t>
            </a:fld>
            <a:r>
              <a:rPr lang="en-US" altLang="ko-KR" dirty="0"/>
              <a:t>/24</a:t>
            </a:r>
            <a:endParaRPr lang="ko-KR" altLang="en-US" dirty="0"/>
          </a:p>
        </p:txBody>
      </p:sp>
      <p:sp>
        <p:nvSpPr>
          <p:cNvPr id="28679" name="Text Box 4"/>
          <p:cNvSpPr txBox="1">
            <a:spLocks noChangeArrowheads="1"/>
          </p:cNvSpPr>
          <p:nvPr/>
        </p:nvSpPr>
        <p:spPr bwMode="auto">
          <a:xfrm>
            <a:off x="623136" y="2188499"/>
            <a:ext cx="1425390" cy="1477328"/>
          </a:xfrm>
          <a:prstGeom prst="rect">
            <a:avLst/>
          </a:prstGeom>
          <a:noFill/>
          <a:ln w="9525">
            <a:noFill/>
            <a:miter lim="800000"/>
            <a:headEnd/>
            <a:tailEnd/>
          </a:ln>
        </p:spPr>
        <p:txBody>
          <a:bodyPr wrap="none">
            <a:spAutoFit/>
          </a:bodyPr>
          <a:lstStyle/>
          <a:p>
            <a:r>
              <a:rPr kumimoji="0" lang="en-US" altLang="ko-KR" dirty="0">
                <a:latin typeface="Courier New" pitchFamily="49" charset="0"/>
              </a:rPr>
              <a:t>x=</a:t>
            </a:r>
            <a:r>
              <a:rPr kumimoji="0" lang="en-US" altLang="ko-KR" dirty="0" err="1">
                <a:latin typeface="Courier New" pitchFamily="49" charset="0"/>
              </a:rPr>
              <a:t>x+y</a:t>
            </a:r>
            <a:r>
              <a:rPr kumimoji="0" lang="en-US" altLang="ko-KR" dirty="0">
                <a:latin typeface="Courier New" pitchFamily="49" charset="0"/>
              </a:rPr>
              <a:t>;</a:t>
            </a:r>
          </a:p>
          <a:p>
            <a:r>
              <a:rPr kumimoji="0" lang="en-US" altLang="ko-KR" dirty="0">
                <a:latin typeface="Courier New" pitchFamily="49" charset="0"/>
              </a:rPr>
              <a:t>if (x!=1)</a:t>
            </a:r>
          </a:p>
          <a:p>
            <a:r>
              <a:rPr kumimoji="0" lang="en-US" altLang="ko-KR" dirty="0">
                <a:latin typeface="Courier New" pitchFamily="49" charset="0"/>
              </a:rPr>
              <a:t>  x=2;</a:t>
            </a:r>
          </a:p>
          <a:p>
            <a:r>
              <a:rPr kumimoji="0" lang="en-US" altLang="ko-KR" dirty="0">
                <a:latin typeface="Courier New" pitchFamily="49" charset="0"/>
              </a:rPr>
              <a:t>else </a:t>
            </a:r>
          </a:p>
          <a:p>
            <a:r>
              <a:rPr kumimoji="0" lang="en-US" altLang="ko-KR" dirty="0">
                <a:latin typeface="Courier New" pitchFamily="49" charset="0"/>
              </a:rPr>
              <a:t>  x=x+1;</a:t>
            </a:r>
          </a:p>
        </p:txBody>
      </p:sp>
      <p:sp>
        <p:nvSpPr>
          <p:cNvPr id="28680" name="Text Box 5"/>
          <p:cNvSpPr txBox="1">
            <a:spLocks noChangeArrowheads="1"/>
          </p:cNvSpPr>
          <p:nvPr/>
        </p:nvSpPr>
        <p:spPr bwMode="auto">
          <a:xfrm>
            <a:off x="3859445" y="2214554"/>
            <a:ext cx="1611339" cy="1477328"/>
          </a:xfrm>
          <a:prstGeom prst="rect">
            <a:avLst/>
          </a:prstGeom>
          <a:noFill/>
          <a:ln w="9525">
            <a:noFill/>
            <a:miter lim="800000"/>
            <a:headEnd/>
            <a:tailEnd/>
          </a:ln>
        </p:spPr>
        <p:txBody>
          <a:bodyPr wrap="none">
            <a:spAutoFit/>
          </a:bodyPr>
          <a:lstStyle/>
          <a:p>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a:t>
            </a:r>
            <a:r>
              <a:rPr kumimoji="0" lang="en-US" altLang="ko-KR" dirty="0">
                <a:latin typeface="Courier New" pitchFamily="49" charset="0"/>
              </a:rPr>
              <a:t>;</a:t>
            </a:r>
          </a:p>
          <a:p>
            <a:r>
              <a:rPr kumimoji="0" lang="en-US" altLang="ko-KR" dirty="0">
                <a:latin typeface="Courier New" pitchFamily="49" charset="0"/>
              </a:rPr>
              <a:t>if (x</a:t>
            </a:r>
            <a:r>
              <a:rPr kumimoji="0" lang="en-US" altLang="ko-KR" baseline="-25000" dirty="0">
                <a:latin typeface="Courier New" pitchFamily="49" charset="0"/>
              </a:rPr>
              <a:t>1</a:t>
            </a:r>
            <a:r>
              <a:rPr kumimoji="0" lang="en-US" altLang="ko-KR" dirty="0">
                <a:latin typeface="Courier New" pitchFamily="49" charset="0"/>
              </a:rPr>
              <a:t>!=1)</a:t>
            </a:r>
          </a:p>
          <a:p>
            <a:r>
              <a:rPr kumimoji="0" lang="en-US" altLang="ko-KR" dirty="0">
                <a:latin typeface="Courier New" pitchFamily="49" charset="0"/>
              </a:rPr>
              <a:t>  x</a:t>
            </a:r>
            <a:r>
              <a:rPr kumimoji="0" lang="en-US" altLang="ko-KR" baseline="-25000" dirty="0">
                <a:latin typeface="Courier New" pitchFamily="49" charset="0"/>
              </a:rPr>
              <a:t>2</a:t>
            </a:r>
            <a:r>
              <a:rPr kumimoji="0" lang="en-US" altLang="ko-KR" dirty="0">
                <a:latin typeface="Courier New" pitchFamily="49" charset="0"/>
              </a:rPr>
              <a:t>==2;</a:t>
            </a:r>
          </a:p>
          <a:p>
            <a:r>
              <a:rPr kumimoji="0" lang="en-US" altLang="ko-KR" dirty="0">
                <a:latin typeface="Courier New" pitchFamily="49" charset="0"/>
              </a:rPr>
              <a:t>else </a:t>
            </a:r>
          </a:p>
          <a:p>
            <a:r>
              <a:rPr kumimoji="0" lang="en-US" altLang="ko-KR" dirty="0">
                <a:latin typeface="Courier New" pitchFamily="49" charset="0"/>
              </a:rPr>
              <a:t>  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a:t>
            </a:r>
          </a:p>
        </p:txBody>
      </p:sp>
      <p:sp>
        <p:nvSpPr>
          <p:cNvPr id="28681" name="Text Box 6"/>
          <p:cNvSpPr txBox="1">
            <a:spLocks noChangeArrowheads="1"/>
          </p:cNvSpPr>
          <p:nvPr/>
        </p:nvSpPr>
        <p:spPr bwMode="auto">
          <a:xfrm>
            <a:off x="3563888" y="3789040"/>
            <a:ext cx="2199641" cy="923330"/>
          </a:xfrm>
          <a:prstGeom prst="rect">
            <a:avLst/>
          </a:prstGeom>
          <a:noFill/>
          <a:ln w="9525">
            <a:noFill/>
            <a:miter lim="800000"/>
            <a:headEnd/>
            <a:tailEnd/>
          </a:ln>
        </p:spPr>
        <p:txBody>
          <a:bodyPr wrap="none">
            <a:spAutoFit/>
          </a:bodyPr>
          <a:lstStyle/>
          <a:p>
            <a:r>
              <a:rPr kumimoji="0" lang="en-US" altLang="ko-KR" i="1" dirty="0">
                <a:latin typeface="Courier New" pitchFamily="49" charset="0"/>
              </a:rPr>
              <a:t>P</a:t>
            </a:r>
            <a:r>
              <a:rPr kumimoji="0" lang="en-US" altLang="ko-KR" dirty="0">
                <a:latin typeface="Courier New" pitchFamily="49" charset="0"/>
              </a:rPr>
              <a:t> </a:t>
            </a:r>
            <a:r>
              <a:rPr kumimoji="0" lang="en-US" altLang="ko-KR" dirty="0">
                <a:latin typeface="Courier New" pitchFamily="49" charset="0"/>
                <a:sym typeface="Symbol" pitchFamily="18" charset="2"/>
              </a:rPr>
              <a:t></a:t>
            </a:r>
            <a:r>
              <a:rPr kumimoji="0" lang="en-US" altLang="ko-KR" dirty="0">
                <a:latin typeface="Courier New" pitchFamily="49" charset="0"/>
              </a:rPr>
              <a:t>   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 </a:t>
            </a:r>
          </a:p>
          <a:p>
            <a:r>
              <a:rPr kumimoji="0" lang="en-US" altLang="ko-KR" baseline="-25000" dirty="0">
                <a:latin typeface="Courier New" pitchFamily="49" charset="0"/>
                <a:sym typeface="Symbol" pitchFamily="18" charset="2"/>
              </a:rPr>
              <a:t>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2</a:t>
            </a:r>
            <a:r>
              <a:rPr kumimoji="0" lang="en-US" altLang="ko-KR" dirty="0">
                <a:latin typeface="Courier New" pitchFamily="49" charset="0"/>
              </a:rPr>
              <a:t>==2</a:t>
            </a:r>
            <a:br>
              <a:rPr kumimoji="0" lang="en-US" altLang="ko-KR" dirty="0">
                <a:latin typeface="Courier New" pitchFamily="49" charset="0"/>
              </a:rPr>
            </a:br>
            <a:r>
              <a:rPr kumimoji="0" lang="en-US" altLang="ko-KR" dirty="0">
                <a:latin typeface="Courier New" pitchFamily="49" charset="0"/>
              </a:rPr>
              <a:t>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a:t>
            </a:r>
          </a:p>
        </p:txBody>
      </p:sp>
      <p:sp>
        <p:nvSpPr>
          <p:cNvPr id="28682" name="Text Box 7"/>
          <p:cNvSpPr txBox="1">
            <a:spLocks noChangeArrowheads="1"/>
          </p:cNvSpPr>
          <p:nvPr/>
        </p:nvSpPr>
        <p:spPr bwMode="auto">
          <a:xfrm>
            <a:off x="220941" y="4797152"/>
            <a:ext cx="8743547" cy="2031325"/>
          </a:xfrm>
          <a:prstGeom prst="rect">
            <a:avLst/>
          </a:prstGeom>
          <a:noFill/>
          <a:ln w="9525">
            <a:noFill/>
            <a:miter lim="800000"/>
            <a:headEnd/>
            <a:tailEnd/>
          </a:ln>
        </p:spPr>
        <p:txBody>
          <a:bodyPr wrap="none">
            <a:spAutoFit/>
          </a:bodyPr>
          <a:lstStyle/>
          <a:p>
            <a:r>
              <a:rPr kumimoji="0" lang="en-US" altLang="ko-KR" dirty="0">
                <a:latin typeface="Calibri" panose="020F0502020204030204" pitchFamily="34" charset="0"/>
                <a:cs typeface="Calibri" panose="020F0502020204030204" pitchFamily="34" charset="0"/>
              </a:rPr>
              <a:t>Note that </a:t>
            </a:r>
            <a:r>
              <a:rPr kumimoji="0" lang="en-US" altLang="ko-KR" dirty="0">
                <a:solidFill>
                  <a:srgbClr val="FF0000"/>
                </a:solidFill>
                <a:latin typeface="Calibri" panose="020F0502020204030204" pitchFamily="34" charset="0"/>
                <a:cs typeface="Calibri" panose="020F0502020204030204" pitchFamily="34" charset="0"/>
              </a:rPr>
              <a:t>solutions/models</a:t>
            </a:r>
            <a:r>
              <a:rPr kumimoji="0" lang="en-US" altLang="ko-KR" dirty="0">
                <a:latin typeface="Calibri" panose="020F0502020204030204" pitchFamily="34" charset="0"/>
                <a:cs typeface="Calibri" panose="020F0502020204030204" pitchFamily="34" charset="0"/>
              </a:rPr>
              <a:t> of </a:t>
            </a:r>
            <a:r>
              <a:rPr kumimoji="0" lang="en-US" altLang="ko-KR" i="1" dirty="0">
                <a:latin typeface="Calibri" panose="020F0502020204030204" pitchFamily="34" charset="0"/>
                <a:cs typeface="Calibri" panose="020F0502020204030204" pitchFamily="34" charset="0"/>
              </a:rPr>
              <a:t>P</a:t>
            </a:r>
            <a:r>
              <a:rPr kumimoji="0" lang="en-US" altLang="ko-KR" dirty="0">
                <a:latin typeface="Calibri" panose="020F0502020204030204" pitchFamily="34" charset="0"/>
                <a:cs typeface="Calibri" panose="020F0502020204030204" pitchFamily="34" charset="0"/>
              </a:rPr>
              <a:t> represent </a:t>
            </a:r>
            <a:r>
              <a:rPr kumimoji="0" lang="en-US" altLang="ko-KR" dirty="0">
                <a:solidFill>
                  <a:srgbClr val="FF0000"/>
                </a:solidFill>
                <a:latin typeface="Calibri" panose="020F0502020204030204" pitchFamily="34" charset="0"/>
                <a:cs typeface="Calibri" panose="020F0502020204030204" pitchFamily="34" charset="0"/>
              </a:rPr>
              <a:t>feasible execution scenarios</a:t>
            </a:r>
            <a:r>
              <a:rPr kumimoji="0" lang="en-US" altLang="ko-KR" dirty="0">
                <a:latin typeface="Calibri" panose="020F0502020204030204" pitchFamily="34" charset="0"/>
                <a:cs typeface="Calibri" panose="020F0502020204030204" pitchFamily="34" charset="0"/>
              </a:rPr>
              <a:t> of the original code </a:t>
            </a:r>
          </a:p>
          <a:p>
            <a:endParaRPr kumimoji="0" lang="en-US" altLang="ko-KR" dirty="0">
              <a:latin typeface="Calibri" panose="020F0502020204030204" pitchFamily="34" charset="0"/>
              <a:cs typeface="Calibri" panose="020F0502020204030204" pitchFamily="34" charset="0"/>
              <a:sym typeface="Symbol" pitchFamily="18" charset="2"/>
            </a:endParaRPr>
          </a:p>
          <a:p>
            <a:r>
              <a:rPr kumimoji="0" lang="en-US" altLang="ko-KR" dirty="0">
                <a:latin typeface="Calibri" panose="020F0502020204030204" pitchFamily="34" charset="0"/>
                <a:cs typeface="Calibri" panose="020F0502020204030204" pitchFamily="34" charset="0"/>
                <a:sym typeface="Symbol" pitchFamily="18" charset="2"/>
              </a:rPr>
              <a:t>Ex1. W/ initial values x=1 and y=0, x becomes 2 at the end. </a:t>
            </a:r>
          </a:p>
          <a:p>
            <a:r>
              <a:rPr kumimoji="0" lang="en-US" altLang="ko-KR" dirty="0">
                <a:latin typeface="Calibri" panose="020F0502020204030204" pitchFamily="34" charset="0"/>
                <a:cs typeface="Calibri" panose="020F0502020204030204" pitchFamily="34" charset="0"/>
                <a:sym typeface="Symbol" pitchFamily="18" charset="2"/>
              </a:rPr>
              <a:t>        See that </a:t>
            </a:r>
            <a:r>
              <a:rPr kumimoji="0" lang="en-US" altLang="ko-KR" i="1" dirty="0">
                <a:latin typeface="Calibri" panose="020F0502020204030204" pitchFamily="34" charset="0"/>
                <a:cs typeface="Calibri" panose="020F0502020204030204" pitchFamily="34" charset="0"/>
                <a:sym typeface="Symbol" pitchFamily="18" charset="2"/>
              </a:rPr>
              <a:t>P </a:t>
            </a:r>
            <a:r>
              <a:rPr kumimoji="0" lang="en-US" altLang="ko-KR" dirty="0">
                <a:latin typeface="Calibri" panose="020F0502020204030204" pitchFamily="34" charset="0"/>
                <a:cs typeface="Calibri" panose="020F0502020204030204" pitchFamily="34" charset="0"/>
                <a:sym typeface="Symbol" pitchFamily="18" charset="2"/>
              </a:rPr>
              <a:t>is true w/ the following corresponding solution (x</a:t>
            </a:r>
            <a:r>
              <a:rPr kumimoji="0" lang="en-US" altLang="ko-KR" baseline="-25000" dirty="0">
                <a:latin typeface="Calibri" panose="020F0502020204030204" pitchFamily="34" charset="0"/>
                <a:cs typeface="Calibri" panose="020F0502020204030204" pitchFamily="34" charset="0"/>
                <a:sym typeface="Symbol" pitchFamily="18" charset="2"/>
              </a:rPr>
              <a:t>0</a:t>
            </a:r>
            <a:r>
              <a:rPr kumimoji="0" lang="en-US" altLang="ko-KR" dirty="0">
                <a:latin typeface="Calibri" panose="020F0502020204030204" pitchFamily="34" charset="0"/>
                <a:cs typeface="Calibri" panose="020F0502020204030204" pitchFamily="34" charset="0"/>
                <a:sym typeface="Symbol" pitchFamily="18" charset="2"/>
              </a:rPr>
              <a:t>,x</a:t>
            </a:r>
            <a:r>
              <a:rPr kumimoji="0" lang="en-US" altLang="ko-KR" baseline="-25000" dirty="0">
                <a:latin typeface="Calibri" panose="020F0502020204030204" pitchFamily="34" charset="0"/>
                <a:cs typeface="Calibri" panose="020F0502020204030204" pitchFamily="34" charset="0"/>
                <a:sym typeface="Symbol" pitchFamily="18" charset="2"/>
              </a:rPr>
              <a:t>1</a:t>
            </a:r>
            <a:r>
              <a:rPr kumimoji="0" lang="en-US" altLang="ko-KR" dirty="0">
                <a:latin typeface="Calibri" panose="020F0502020204030204" pitchFamily="34" charset="0"/>
                <a:cs typeface="Calibri" panose="020F0502020204030204" pitchFamily="34" charset="0"/>
                <a:sym typeface="Symbol" pitchFamily="18" charset="2"/>
              </a:rPr>
              <a:t>,x</a:t>
            </a:r>
            <a:r>
              <a:rPr kumimoji="0" lang="en-US" altLang="ko-KR" baseline="-25000" dirty="0">
                <a:latin typeface="Calibri" panose="020F0502020204030204" pitchFamily="34" charset="0"/>
                <a:cs typeface="Calibri" panose="020F0502020204030204" pitchFamily="34" charset="0"/>
                <a:sym typeface="Symbol" pitchFamily="18" charset="2"/>
              </a:rPr>
              <a:t>2</a:t>
            </a:r>
            <a:r>
              <a:rPr kumimoji="0" lang="en-US" altLang="ko-KR" dirty="0">
                <a:latin typeface="Calibri" panose="020F0502020204030204" pitchFamily="34" charset="0"/>
                <a:cs typeface="Calibri" panose="020F0502020204030204" pitchFamily="34" charset="0"/>
                <a:sym typeface="Symbol" pitchFamily="18" charset="2"/>
              </a:rPr>
              <a:t>,x</a:t>
            </a:r>
            <a:r>
              <a:rPr kumimoji="0" lang="en-US" altLang="ko-KR" baseline="-25000" dirty="0">
                <a:latin typeface="Calibri" panose="020F0502020204030204" pitchFamily="34" charset="0"/>
                <a:cs typeface="Calibri" panose="020F0502020204030204" pitchFamily="34" charset="0"/>
                <a:sym typeface="Symbol" pitchFamily="18" charset="2"/>
              </a:rPr>
              <a:t>3</a:t>
            </a:r>
            <a:r>
              <a:rPr kumimoji="0" lang="en-US" altLang="ko-KR" dirty="0">
                <a:latin typeface="Calibri" panose="020F0502020204030204" pitchFamily="34" charset="0"/>
                <a:cs typeface="Calibri" panose="020F0502020204030204" pitchFamily="34" charset="0"/>
                <a:sym typeface="Symbol" pitchFamily="18" charset="2"/>
              </a:rPr>
              <a:t>,y</a:t>
            </a:r>
            <a:r>
              <a:rPr kumimoji="0" lang="en-US" altLang="ko-KR" baseline="-25000" dirty="0">
                <a:latin typeface="Calibri" panose="020F0502020204030204" pitchFamily="34" charset="0"/>
                <a:cs typeface="Calibri" panose="020F0502020204030204" pitchFamily="34" charset="0"/>
                <a:sym typeface="Symbol" pitchFamily="18" charset="2"/>
              </a:rPr>
              <a:t>0</a:t>
            </a:r>
            <a:r>
              <a:rPr kumimoji="0" lang="en-US" altLang="ko-KR" dirty="0">
                <a:latin typeface="Calibri" panose="020F0502020204030204" pitchFamily="34" charset="0"/>
                <a:cs typeface="Calibri" panose="020F0502020204030204" pitchFamily="34" charset="0"/>
                <a:sym typeface="Symbol" pitchFamily="18" charset="2"/>
              </a:rPr>
              <a:t>) = (1,1,2,2,0)</a:t>
            </a:r>
          </a:p>
          <a:p>
            <a:endParaRPr kumimoji="0" lang="en-US" altLang="ko-KR" dirty="0">
              <a:latin typeface="Calibri" panose="020F0502020204030204" pitchFamily="34" charset="0"/>
              <a:cs typeface="Calibri" panose="020F0502020204030204" pitchFamily="34" charset="0"/>
              <a:sym typeface="Symbol" pitchFamily="18" charset="2"/>
            </a:endParaRPr>
          </a:p>
          <a:p>
            <a:r>
              <a:rPr kumimoji="0" lang="en-US" altLang="ko-KR" dirty="0">
                <a:latin typeface="Calibri" panose="020F0502020204030204" pitchFamily="34" charset="0"/>
                <a:cs typeface="Calibri" panose="020F0502020204030204" pitchFamily="34" charset="0"/>
                <a:sym typeface="Symbol" pitchFamily="18" charset="2"/>
              </a:rPr>
              <a:t>Ex2. See that P is </a:t>
            </a:r>
            <a:r>
              <a:rPr kumimoji="0" lang="en-US" altLang="ko-KR" dirty="0">
                <a:solidFill>
                  <a:srgbClr val="FF0000"/>
                </a:solidFill>
                <a:latin typeface="Calibri" panose="020F0502020204030204" pitchFamily="34" charset="0"/>
                <a:cs typeface="Calibri" panose="020F0502020204030204" pitchFamily="34" charset="0"/>
                <a:sym typeface="Symbol" pitchFamily="18" charset="2"/>
              </a:rPr>
              <a:t>false</a:t>
            </a:r>
            <a:r>
              <a:rPr kumimoji="0" lang="en-US" altLang="ko-KR" dirty="0">
                <a:latin typeface="Calibri" panose="020F0502020204030204" pitchFamily="34" charset="0"/>
                <a:cs typeface="Calibri" panose="020F0502020204030204" pitchFamily="34" charset="0"/>
                <a:sym typeface="Symbol" pitchFamily="18" charset="2"/>
              </a:rPr>
              <a:t> w/ (x</a:t>
            </a:r>
            <a:r>
              <a:rPr kumimoji="0" lang="en-US" altLang="ko-KR" baseline="-25000" dirty="0">
                <a:latin typeface="Calibri" panose="020F0502020204030204" pitchFamily="34" charset="0"/>
                <a:cs typeface="Calibri" panose="020F0502020204030204" pitchFamily="34" charset="0"/>
                <a:sym typeface="Symbol" pitchFamily="18" charset="2"/>
              </a:rPr>
              <a:t>0</a:t>
            </a:r>
            <a:r>
              <a:rPr kumimoji="0" lang="en-US" altLang="ko-KR" dirty="0">
                <a:latin typeface="Calibri" panose="020F0502020204030204" pitchFamily="34" charset="0"/>
                <a:cs typeface="Calibri" panose="020F0502020204030204" pitchFamily="34" charset="0"/>
                <a:sym typeface="Symbol" pitchFamily="18" charset="2"/>
              </a:rPr>
              <a:t>,x</a:t>
            </a:r>
            <a:r>
              <a:rPr kumimoji="0" lang="en-US" altLang="ko-KR" baseline="-25000" dirty="0">
                <a:latin typeface="Calibri" panose="020F0502020204030204" pitchFamily="34" charset="0"/>
                <a:cs typeface="Calibri" panose="020F0502020204030204" pitchFamily="34" charset="0"/>
                <a:sym typeface="Symbol" pitchFamily="18" charset="2"/>
              </a:rPr>
              <a:t>1</a:t>
            </a:r>
            <a:r>
              <a:rPr kumimoji="0" lang="en-US" altLang="ko-KR" dirty="0">
                <a:latin typeface="Calibri" panose="020F0502020204030204" pitchFamily="34" charset="0"/>
                <a:cs typeface="Calibri" panose="020F0502020204030204" pitchFamily="34" charset="0"/>
                <a:sym typeface="Symbol" pitchFamily="18" charset="2"/>
              </a:rPr>
              <a:t>,x</a:t>
            </a:r>
            <a:r>
              <a:rPr kumimoji="0" lang="en-US" altLang="ko-KR" baseline="-25000" dirty="0">
                <a:latin typeface="Calibri" panose="020F0502020204030204" pitchFamily="34" charset="0"/>
                <a:cs typeface="Calibri" panose="020F0502020204030204" pitchFamily="34" charset="0"/>
                <a:sym typeface="Symbol" pitchFamily="18" charset="2"/>
              </a:rPr>
              <a:t>2</a:t>
            </a:r>
            <a:r>
              <a:rPr kumimoji="0" lang="en-US" altLang="ko-KR" dirty="0">
                <a:latin typeface="Calibri" panose="020F0502020204030204" pitchFamily="34" charset="0"/>
                <a:cs typeface="Calibri" panose="020F0502020204030204" pitchFamily="34" charset="0"/>
                <a:sym typeface="Symbol" pitchFamily="18" charset="2"/>
              </a:rPr>
              <a:t>,</a:t>
            </a:r>
            <a:r>
              <a:rPr kumimoji="0" lang="en-US" altLang="ko-KR" b="1" dirty="0">
                <a:solidFill>
                  <a:srgbClr val="FF0000"/>
                </a:solidFill>
                <a:latin typeface="Calibri" panose="020F0502020204030204" pitchFamily="34" charset="0"/>
                <a:cs typeface="Calibri" panose="020F0502020204030204" pitchFamily="34" charset="0"/>
                <a:sym typeface="Symbol" pitchFamily="18" charset="2"/>
              </a:rPr>
              <a:t>x</a:t>
            </a:r>
            <a:r>
              <a:rPr kumimoji="0" lang="en-US" altLang="ko-KR" b="1" baseline="-25000" dirty="0">
                <a:solidFill>
                  <a:srgbClr val="FF0000"/>
                </a:solidFill>
                <a:latin typeface="Calibri" panose="020F0502020204030204" pitchFamily="34" charset="0"/>
                <a:cs typeface="Calibri" panose="020F0502020204030204" pitchFamily="34" charset="0"/>
                <a:sym typeface="Symbol" pitchFamily="18" charset="2"/>
              </a:rPr>
              <a:t>3</a:t>
            </a:r>
            <a:r>
              <a:rPr kumimoji="0" lang="en-US" altLang="ko-KR" dirty="0">
                <a:latin typeface="Calibri" panose="020F0502020204030204" pitchFamily="34" charset="0"/>
                <a:cs typeface="Calibri" panose="020F0502020204030204" pitchFamily="34" charset="0"/>
                <a:sym typeface="Symbol" pitchFamily="18" charset="2"/>
              </a:rPr>
              <a:t>,y</a:t>
            </a:r>
            <a:r>
              <a:rPr kumimoji="0" lang="en-US" altLang="ko-KR" baseline="-25000" dirty="0">
                <a:latin typeface="Calibri" panose="020F0502020204030204" pitchFamily="34" charset="0"/>
                <a:cs typeface="Calibri" panose="020F0502020204030204" pitchFamily="34" charset="0"/>
                <a:sym typeface="Symbol" pitchFamily="18" charset="2"/>
              </a:rPr>
              <a:t>0</a:t>
            </a:r>
            <a:r>
              <a:rPr kumimoji="0" lang="en-US" altLang="ko-KR" dirty="0">
                <a:latin typeface="Calibri" panose="020F0502020204030204" pitchFamily="34" charset="0"/>
                <a:cs typeface="Calibri" panose="020F0502020204030204" pitchFamily="34" charset="0"/>
                <a:sym typeface="Symbol" pitchFamily="18" charset="2"/>
              </a:rPr>
              <a:t>) = (1,1,2,</a:t>
            </a:r>
            <a:r>
              <a:rPr kumimoji="0" lang="en-US" altLang="ko-KR" b="1" dirty="0">
                <a:solidFill>
                  <a:srgbClr val="FF0000"/>
                </a:solidFill>
                <a:latin typeface="Calibri" panose="020F0502020204030204" pitchFamily="34" charset="0"/>
                <a:cs typeface="Calibri" panose="020F0502020204030204" pitchFamily="34" charset="0"/>
                <a:sym typeface="Symbol" pitchFamily="18" charset="2"/>
              </a:rPr>
              <a:t>3</a:t>
            </a:r>
            <a:r>
              <a:rPr kumimoji="0" lang="en-US" altLang="ko-KR" dirty="0">
                <a:latin typeface="Calibri" panose="020F0502020204030204" pitchFamily="34" charset="0"/>
                <a:cs typeface="Calibri" panose="020F0502020204030204" pitchFamily="34" charset="0"/>
                <a:sym typeface="Symbol" pitchFamily="18" charset="2"/>
              </a:rPr>
              <a:t>,0).</a:t>
            </a:r>
          </a:p>
          <a:p>
            <a:r>
              <a:rPr kumimoji="0" lang="en-US" altLang="ko-KR" dirty="0">
                <a:latin typeface="Calibri" panose="020F0502020204030204" pitchFamily="34" charset="0"/>
                <a:cs typeface="Calibri" panose="020F0502020204030204" pitchFamily="34" charset="0"/>
                <a:sym typeface="Symbol" pitchFamily="18" charset="2"/>
              </a:rPr>
              <a:t>        Note that </a:t>
            </a:r>
            <a:r>
              <a:rPr kumimoji="0" lang="en-US" altLang="ko-KR" dirty="0">
                <a:solidFill>
                  <a:srgbClr val="FF0000"/>
                </a:solidFill>
                <a:latin typeface="Calibri" panose="020F0502020204030204" pitchFamily="34" charset="0"/>
                <a:cs typeface="Calibri" panose="020F0502020204030204" pitchFamily="34" charset="0"/>
                <a:sym typeface="Symbol" pitchFamily="18" charset="2"/>
              </a:rPr>
              <a:t>no</a:t>
            </a:r>
            <a:r>
              <a:rPr kumimoji="0" lang="en-US" altLang="ko-KR" dirty="0">
                <a:latin typeface="Calibri" panose="020F0502020204030204" pitchFamily="34" charset="0"/>
                <a:cs typeface="Calibri" panose="020F0502020204030204" pitchFamily="34" charset="0"/>
                <a:sym typeface="Symbol" pitchFamily="18" charset="2"/>
              </a:rPr>
              <a:t> corresponding execution scenario of the original code</a:t>
            </a:r>
          </a:p>
        </p:txBody>
      </p:sp>
      <p:sp>
        <p:nvSpPr>
          <p:cNvPr id="28683" name="Text Box 8"/>
          <p:cNvSpPr txBox="1">
            <a:spLocks noChangeArrowheads="1"/>
          </p:cNvSpPr>
          <p:nvPr/>
        </p:nvSpPr>
        <p:spPr bwMode="auto">
          <a:xfrm>
            <a:off x="896261" y="1916832"/>
            <a:ext cx="1391728" cy="338554"/>
          </a:xfrm>
          <a:prstGeom prst="rect">
            <a:avLst/>
          </a:prstGeom>
          <a:noFill/>
          <a:ln w="9525">
            <a:noFill/>
            <a:miter lim="800000"/>
            <a:headEnd/>
            <a:tailEnd/>
          </a:ln>
        </p:spPr>
        <p:txBody>
          <a:bodyPr wrap="none">
            <a:spAutoFit/>
          </a:bodyPr>
          <a:lstStyle/>
          <a:p>
            <a:r>
              <a:rPr kumimoji="0" lang="en-US" altLang="ko-KR" sz="1600" dirty="0">
                <a:latin typeface="Arial" charset="0"/>
              </a:rPr>
              <a:t>Original code</a:t>
            </a:r>
          </a:p>
        </p:txBody>
      </p:sp>
      <p:sp>
        <p:nvSpPr>
          <p:cNvPr id="28684" name="Text Box 9"/>
          <p:cNvSpPr txBox="1">
            <a:spLocks noChangeArrowheads="1"/>
          </p:cNvSpPr>
          <p:nvPr/>
        </p:nvSpPr>
        <p:spPr bwMode="auto">
          <a:xfrm>
            <a:off x="3275856" y="1844824"/>
            <a:ext cx="2999539" cy="338554"/>
          </a:xfrm>
          <a:prstGeom prst="rect">
            <a:avLst/>
          </a:prstGeom>
          <a:noFill/>
          <a:ln w="9525">
            <a:noFill/>
            <a:miter lim="800000"/>
            <a:headEnd/>
            <a:tailEnd/>
          </a:ln>
        </p:spPr>
        <p:txBody>
          <a:bodyPr wrap="none">
            <a:spAutoFit/>
          </a:bodyPr>
          <a:lstStyle/>
          <a:p>
            <a:r>
              <a:rPr kumimoji="0" lang="en-US" altLang="ko-KR" sz="1600" dirty="0">
                <a:latin typeface="Arial" charset="0"/>
              </a:rPr>
              <a:t>Static single assignment (SSA)</a:t>
            </a:r>
          </a:p>
        </p:txBody>
      </p:sp>
      <p:sp>
        <p:nvSpPr>
          <p:cNvPr id="28685" name="Text Box 10"/>
          <p:cNvSpPr txBox="1">
            <a:spLocks noChangeArrowheads="1"/>
          </p:cNvSpPr>
          <p:nvPr/>
        </p:nvSpPr>
        <p:spPr bwMode="auto">
          <a:xfrm>
            <a:off x="630963" y="3913382"/>
            <a:ext cx="2500877" cy="584775"/>
          </a:xfrm>
          <a:prstGeom prst="rect">
            <a:avLst/>
          </a:prstGeom>
          <a:noFill/>
          <a:ln w="9525">
            <a:noFill/>
            <a:miter lim="800000"/>
            <a:headEnd/>
            <a:tailEnd/>
          </a:ln>
        </p:spPr>
        <p:txBody>
          <a:bodyPr wrap="none">
            <a:spAutoFit/>
          </a:bodyPr>
          <a:lstStyle/>
          <a:p>
            <a:r>
              <a:rPr kumimoji="0" lang="en-US" altLang="ko-KR" sz="1600" dirty="0">
                <a:latin typeface="Arial" charset="0"/>
              </a:rPr>
              <a:t>Generate SSA constraint </a:t>
            </a:r>
            <a:br>
              <a:rPr kumimoji="0" lang="en-US" altLang="ko-KR" sz="1600" dirty="0">
                <a:latin typeface="Arial" charset="0"/>
              </a:rPr>
            </a:br>
            <a:r>
              <a:rPr kumimoji="0" lang="en-US" altLang="ko-KR" sz="1600" dirty="0">
                <a:latin typeface="Arial" charset="0"/>
              </a:rPr>
              <a:t>of the original code: </a:t>
            </a:r>
          </a:p>
        </p:txBody>
      </p:sp>
      <p:sp>
        <p:nvSpPr>
          <p:cNvPr id="13" name="직사각형 12"/>
          <p:cNvSpPr/>
          <p:nvPr/>
        </p:nvSpPr>
        <p:spPr>
          <a:xfrm>
            <a:off x="494423" y="2214554"/>
            <a:ext cx="2214578" cy="1451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직사각형 13"/>
          <p:cNvSpPr/>
          <p:nvPr/>
        </p:nvSpPr>
        <p:spPr>
          <a:xfrm>
            <a:off x="3639886" y="2183378"/>
            <a:ext cx="2300266" cy="1482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오른쪽 화살표 1"/>
          <p:cNvSpPr/>
          <p:nvPr/>
        </p:nvSpPr>
        <p:spPr>
          <a:xfrm>
            <a:off x="2840477" y="2564904"/>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 Box 6"/>
          <p:cNvSpPr txBox="1">
            <a:spLocks noChangeArrowheads="1"/>
          </p:cNvSpPr>
          <p:nvPr/>
        </p:nvSpPr>
        <p:spPr bwMode="auto">
          <a:xfrm>
            <a:off x="6199567" y="3513103"/>
            <a:ext cx="2840260" cy="1200329"/>
          </a:xfrm>
          <a:prstGeom prst="rect">
            <a:avLst/>
          </a:prstGeom>
          <a:noFill/>
          <a:ln w="9525">
            <a:solidFill>
              <a:schemeClr val="accent1"/>
            </a:solidFill>
            <a:miter lim="800000"/>
            <a:headEnd/>
            <a:tailEnd/>
          </a:ln>
        </p:spPr>
        <p:txBody>
          <a:bodyPr wrap="square">
            <a:spAutoFit/>
          </a:bodyPr>
          <a:lstStyle/>
          <a:p>
            <a:pPr algn="ctr"/>
            <a:r>
              <a:rPr kumimoji="0" lang="en-US" altLang="ko-KR" dirty="0">
                <a:solidFill>
                  <a:srgbClr val="FF0000"/>
                </a:solidFill>
                <a:latin typeface="Calibri" panose="020F0502020204030204" pitchFamily="34" charset="0"/>
              </a:rPr>
              <a:t>Every </a:t>
            </a:r>
            <a:r>
              <a:rPr kumimoji="0" lang="en-US" altLang="ko-KR" u="sng" dirty="0">
                <a:solidFill>
                  <a:srgbClr val="FF0000"/>
                </a:solidFill>
                <a:latin typeface="Calibri" panose="020F0502020204030204" pitchFamily="34" charset="0"/>
              </a:rPr>
              <a:t>feasible</a:t>
            </a:r>
            <a:r>
              <a:rPr kumimoji="0" lang="en-US" altLang="ko-KR" dirty="0">
                <a:solidFill>
                  <a:srgbClr val="FF0000"/>
                </a:solidFill>
                <a:latin typeface="Calibri" panose="020F0502020204030204" pitchFamily="34" charset="0"/>
              </a:rPr>
              <a:t> execution scenario of the original code </a:t>
            </a:r>
            <a:br>
              <a:rPr kumimoji="0" lang="en-US" altLang="ko-KR" dirty="0">
                <a:solidFill>
                  <a:srgbClr val="FF0000"/>
                </a:solidFill>
                <a:latin typeface="Calibri" panose="020F0502020204030204" pitchFamily="34" charset="0"/>
              </a:rPr>
            </a:br>
            <a:r>
              <a:rPr kumimoji="0" lang="en-US" altLang="ko-KR" dirty="0">
                <a:solidFill>
                  <a:srgbClr val="FF0000"/>
                </a:solidFill>
                <a:latin typeface="Calibri" panose="020F0502020204030204" pitchFamily="34" charset="0"/>
              </a:rPr>
              <a:t>has its corresponding solution of </a:t>
            </a:r>
            <a:r>
              <a:rPr kumimoji="0" lang="en-US" altLang="ko-KR" i="1" dirty="0">
                <a:solidFill>
                  <a:srgbClr val="FF0000"/>
                </a:solidFill>
                <a:latin typeface="Calibri" panose="020F0502020204030204" pitchFamily="34" charset="0"/>
              </a:rPr>
              <a:t>P</a:t>
            </a:r>
            <a:r>
              <a:rPr kumimoji="0" lang="en-US" altLang="ko-KR" dirty="0">
                <a:solidFill>
                  <a:srgbClr val="FF0000"/>
                </a:solidFill>
                <a:latin typeface="Calibri" panose="020F0502020204030204" pitchFamily="34" charset="0"/>
              </a:rPr>
              <a:t> and vice versa.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71470" y="285728"/>
            <a:ext cx="9215470" cy="1143000"/>
          </a:xfrm>
        </p:spPr>
        <p:txBody>
          <a:bodyPr/>
          <a:lstStyle/>
          <a:p>
            <a:pPr>
              <a:defRPr/>
            </a:pPr>
            <a:r>
              <a:rPr lang="en-US" altLang="ko-KR" sz="3600" dirty="0"/>
              <a:t>Model Checking as a SAT problem (4/6)</a:t>
            </a:r>
            <a:endParaRPr lang="ko-KR" altLang="en-US" sz="3600" dirty="0"/>
          </a:p>
        </p:txBody>
      </p:sp>
      <p:sp>
        <p:nvSpPr>
          <p:cNvPr id="6" name="텍스트 개체 틀 5"/>
          <p:cNvSpPr>
            <a:spLocks noGrp="1"/>
          </p:cNvSpPr>
          <p:nvPr>
            <p:ph idx="1"/>
          </p:nvPr>
        </p:nvSpPr>
        <p:spPr>
          <a:xfrm>
            <a:off x="457200" y="1357298"/>
            <a:ext cx="8229600" cy="4768865"/>
          </a:xfrm>
        </p:spPr>
        <p:txBody>
          <a:bodyPr/>
          <a:lstStyle/>
          <a:p>
            <a:pPr>
              <a:defRPr/>
            </a:pPr>
            <a:r>
              <a:rPr lang="en-US" altLang="ko-KR" dirty="0"/>
              <a:t>From C Code to SAT Formula</a:t>
            </a:r>
            <a:endParaRPr lang="ko-KR" altLang="en-US" dirty="0"/>
          </a:p>
        </p:txBody>
      </p:sp>
      <p:sp>
        <p:nvSpPr>
          <p:cNvPr id="4" name="슬라이드 번호 개체 틀 3"/>
          <p:cNvSpPr>
            <a:spLocks noGrp="1"/>
          </p:cNvSpPr>
          <p:nvPr>
            <p:ph type="sldNum" sz="quarter" idx="12"/>
          </p:nvPr>
        </p:nvSpPr>
        <p:spPr/>
        <p:txBody>
          <a:bodyPr/>
          <a:lstStyle/>
          <a:p>
            <a:pPr>
              <a:defRPr/>
            </a:pPr>
            <a:fld id="{7EDE2816-89D0-485C-88CC-776323B8CBBD}" type="slidenum">
              <a:rPr lang="ko-KR" altLang="en-US" smtClean="0"/>
              <a:pPr>
                <a:defRPr/>
              </a:pPr>
              <a:t>21</a:t>
            </a:fld>
            <a:r>
              <a:rPr lang="en-US" altLang="ko-KR" dirty="0"/>
              <a:t>/24</a:t>
            </a:r>
            <a:endParaRPr lang="ko-KR" altLang="en-US" dirty="0"/>
          </a:p>
        </p:txBody>
      </p:sp>
      <p:sp>
        <p:nvSpPr>
          <p:cNvPr id="28679" name="Text Box 4"/>
          <p:cNvSpPr txBox="1">
            <a:spLocks noChangeArrowheads="1"/>
          </p:cNvSpPr>
          <p:nvPr/>
        </p:nvSpPr>
        <p:spPr bwMode="auto">
          <a:xfrm>
            <a:off x="999018" y="2427741"/>
            <a:ext cx="2114681" cy="1754326"/>
          </a:xfrm>
          <a:prstGeom prst="rect">
            <a:avLst/>
          </a:prstGeom>
          <a:noFill/>
          <a:ln w="9525">
            <a:noFill/>
            <a:miter lim="800000"/>
            <a:headEnd/>
            <a:tailEnd/>
          </a:ln>
        </p:spPr>
        <p:txBody>
          <a:bodyPr wrap="none">
            <a:spAutoFit/>
          </a:bodyPr>
          <a:lstStyle/>
          <a:p>
            <a:r>
              <a:rPr kumimoji="0" lang="en-US" altLang="ko-KR" dirty="0">
                <a:latin typeface="Courier New" pitchFamily="49" charset="0"/>
              </a:rPr>
              <a:t>x=</a:t>
            </a:r>
            <a:r>
              <a:rPr kumimoji="0" lang="en-US" altLang="ko-KR" dirty="0" err="1">
                <a:latin typeface="Courier New" pitchFamily="49" charset="0"/>
              </a:rPr>
              <a:t>x+y</a:t>
            </a:r>
            <a:r>
              <a:rPr kumimoji="0" lang="en-US" altLang="ko-KR" dirty="0">
                <a:latin typeface="Courier New" pitchFamily="49" charset="0"/>
              </a:rPr>
              <a:t>;</a:t>
            </a:r>
          </a:p>
          <a:p>
            <a:r>
              <a:rPr kumimoji="0" lang="en-US" altLang="ko-KR" dirty="0">
                <a:latin typeface="Courier New" pitchFamily="49" charset="0"/>
              </a:rPr>
              <a:t>if (x!=1)</a:t>
            </a:r>
          </a:p>
          <a:p>
            <a:r>
              <a:rPr kumimoji="0" lang="en-US" altLang="ko-KR" dirty="0">
                <a:latin typeface="Courier New" pitchFamily="49" charset="0"/>
              </a:rPr>
              <a:t>  x=2;</a:t>
            </a:r>
          </a:p>
          <a:p>
            <a:r>
              <a:rPr kumimoji="0" lang="en-US" altLang="ko-KR" dirty="0">
                <a:latin typeface="Courier New" pitchFamily="49" charset="0"/>
              </a:rPr>
              <a:t>else </a:t>
            </a:r>
          </a:p>
          <a:p>
            <a:r>
              <a:rPr kumimoji="0" lang="en-US" altLang="ko-KR" dirty="0">
                <a:latin typeface="Courier New" pitchFamily="49" charset="0"/>
              </a:rPr>
              <a:t>  x=x+1;</a:t>
            </a:r>
          </a:p>
          <a:p>
            <a:r>
              <a:rPr kumimoji="0" lang="en-US" altLang="ko-KR" b="1" dirty="0">
                <a:latin typeface="Courier New" pitchFamily="49" charset="0"/>
              </a:rPr>
              <a:t>assert(x&lt;=3); </a:t>
            </a:r>
          </a:p>
        </p:txBody>
      </p:sp>
      <p:sp>
        <p:nvSpPr>
          <p:cNvPr id="28680" name="Text Box 5"/>
          <p:cNvSpPr txBox="1">
            <a:spLocks noChangeArrowheads="1"/>
          </p:cNvSpPr>
          <p:nvPr/>
        </p:nvSpPr>
        <p:spPr bwMode="auto">
          <a:xfrm>
            <a:off x="4291493" y="2214554"/>
            <a:ext cx="2486578" cy="2031325"/>
          </a:xfrm>
          <a:prstGeom prst="rect">
            <a:avLst/>
          </a:prstGeom>
          <a:noFill/>
          <a:ln w="9525">
            <a:noFill/>
            <a:miter lim="800000"/>
            <a:headEnd/>
            <a:tailEnd/>
          </a:ln>
        </p:spPr>
        <p:txBody>
          <a:bodyPr wrap="none">
            <a:spAutoFit/>
          </a:bodyPr>
          <a:lstStyle/>
          <a:p>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a:t>
            </a:r>
            <a:r>
              <a:rPr kumimoji="0" lang="en-US" altLang="ko-KR" dirty="0">
                <a:latin typeface="Courier New" pitchFamily="49" charset="0"/>
              </a:rPr>
              <a:t>;</a:t>
            </a:r>
          </a:p>
          <a:p>
            <a:r>
              <a:rPr kumimoji="0" lang="en-US" altLang="ko-KR" dirty="0">
                <a:latin typeface="Courier New" pitchFamily="49" charset="0"/>
              </a:rPr>
              <a:t>if (x</a:t>
            </a:r>
            <a:r>
              <a:rPr kumimoji="0" lang="en-US" altLang="ko-KR" baseline="-25000" dirty="0">
                <a:latin typeface="Courier New" pitchFamily="49" charset="0"/>
              </a:rPr>
              <a:t>1</a:t>
            </a:r>
            <a:r>
              <a:rPr kumimoji="0" lang="en-US" altLang="ko-KR" dirty="0">
                <a:latin typeface="Courier New" pitchFamily="49" charset="0"/>
              </a:rPr>
              <a:t>!=1)</a:t>
            </a:r>
          </a:p>
          <a:p>
            <a:r>
              <a:rPr kumimoji="0" lang="en-US" altLang="ko-KR" dirty="0">
                <a:latin typeface="Courier New" pitchFamily="49" charset="0"/>
              </a:rPr>
              <a:t>  x</a:t>
            </a:r>
            <a:r>
              <a:rPr kumimoji="0" lang="en-US" altLang="ko-KR" baseline="-25000" dirty="0">
                <a:latin typeface="Courier New" pitchFamily="49" charset="0"/>
              </a:rPr>
              <a:t>2</a:t>
            </a:r>
            <a:r>
              <a:rPr kumimoji="0" lang="en-US" altLang="ko-KR" dirty="0">
                <a:latin typeface="Courier New" pitchFamily="49" charset="0"/>
              </a:rPr>
              <a:t>==2;</a:t>
            </a:r>
          </a:p>
          <a:p>
            <a:r>
              <a:rPr kumimoji="0" lang="en-US" altLang="ko-KR" dirty="0">
                <a:latin typeface="Courier New" pitchFamily="49" charset="0"/>
              </a:rPr>
              <a:t>else </a:t>
            </a:r>
          </a:p>
          <a:p>
            <a:r>
              <a:rPr kumimoji="0" lang="en-US" altLang="ko-KR" dirty="0">
                <a:latin typeface="Courier New" pitchFamily="49" charset="0"/>
              </a:rPr>
              <a:t>  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a:t>
            </a:r>
          </a:p>
          <a:p>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4</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1</a:t>
            </a:r>
            <a:r>
              <a:rPr kumimoji="0" lang="en-US" altLang="ko-KR" dirty="0">
                <a:solidFill>
                  <a:srgbClr val="00B0F0"/>
                </a:solidFill>
                <a:latin typeface="Courier New" pitchFamily="49" charset="0"/>
              </a:rPr>
              <a:t>!=1)?x</a:t>
            </a:r>
            <a:r>
              <a:rPr kumimoji="0" lang="en-US" altLang="ko-KR" baseline="-25000" dirty="0">
                <a:solidFill>
                  <a:srgbClr val="00B0F0"/>
                </a:solidFill>
                <a:latin typeface="Courier New" pitchFamily="49" charset="0"/>
              </a:rPr>
              <a:t>2</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3</a:t>
            </a:r>
            <a:r>
              <a:rPr kumimoji="0" lang="en-US" altLang="ko-KR" dirty="0">
                <a:solidFill>
                  <a:srgbClr val="00B0F0"/>
                </a:solidFill>
                <a:latin typeface="Courier New" pitchFamily="49" charset="0"/>
              </a:rPr>
              <a:t>;</a:t>
            </a:r>
          </a:p>
          <a:p>
            <a:r>
              <a:rPr kumimoji="0" lang="en-US" altLang="ko-KR" b="1" dirty="0">
                <a:latin typeface="Courier New" pitchFamily="49" charset="0"/>
              </a:rPr>
              <a:t>assert(x</a:t>
            </a:r>
            <a:r>
              <a:rPr kumimoji="0" lang="en-US" altLang="ko-KR" b="1" baseline="-25000" dirty="0">
                <a:latin typeface="Courier New" pitchFamily="49" charset="0"/>
              </a:rPr>
              <a:t>4</a:t>
            </a:r>
            <a:r>
              <a:rPr kumimoji="0" lang="en-US" altLang="ko-KR" b="1" dirty="0">
                <a:latin typeface="Courier New" pitchFamily="49" charset="0"/>
              </a:rPr>
              <a:t>&lt;=3); </a:t>
            </a:r>
          </a:p>
        </p:txBody>
      </p:sp>
      <p:sp>
        <p:nvSpPr>
          <p:cNvPr id="28681" name="Text Box 6"/>
          <p:cNvSpPr txBox="1">
            <a:spLocks noChangeArrowheads="1"/>
          </p:cNvSpPr>
          <p:nvPr/>
        </p:nvSpPr>
        <p:spPr bwMode="auto">
          <a:xfrm>
            <a:off x="518720" y="4640057"/>
            <a:ext cx="8653331" cy="646331"/>
          </a:xfrm>
          <a:prstGeom prst="rect">
            <a:avLst/>
          </a:prstGeom>
          <a:noFill/>
          <a:ln w="9525">
            <a:noFill/>
            <a:miter lim="800000"/>
            <a:headEnd/>
            <a:tailEnd/>
          </a:ln>
        </p:spPr>
        <p:txBody>
          <a:bodyPr wrap="none">
            <a:spAutoFit/>
          </a:bodyPr>
          <a:lstStyle/>
          <a:p>
            <a:r>
              <a:rPr kumimoji="0" lang="en-US" altLang="ko-KR" dirty="0">
                <a:latin typeface="Courier New" pitchFamily="49" charset="0"/>
              </a:rPr>
              <a:t>P </a:t>
            </a:r>
            <a:r>
              <a:rPr kumimoji="0" lang="en-US" altLang="ko-KR" dirty="0">
                <a:latin typeface="Courier New" pitchFamily="49" charset="0"/>
                <a:sym typeface="Symbol" pitchFamily="18" charset="2"/>
              </a:rPr>
              <a:t></a:t>
            </a:r>
            <a:r>
              <a:rPr kumimoji="0" lang="en-US" altLang="ko-KR" dirty="0">
                <a:latin typeface="Courier New" pitchFamily="49" charset="0"/>
              </a:rPr>
              <a:t> 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2</a:t>
            </a:r>
            <a:r>
              <a:rPr kumimoji="0" lang="en-US" altLang="ko-KR" dirty="0">
                <a:latin typeface="Courier New" pitchFamily="49" charset="0"/>
              </a:rPr>
              <a:t>==2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 </a:t>
            </a:r>
            <a:r>
              <a:rPr kumimoji="0" lang="en-US" altLang="ko-KR" dirty="0">
                <a:latin typeface="Courier New" pitchFamily="49" charset="0"/>
                <a:sym typeface="Symbol" pitchFamily="18" charset="2"/>
              </a:rPr>
              <a:t> </a:t>
            </a:r>
            <a:r>
              <a:rPr kumimoji="0" lang="en-US" altLang="ko-KR" dirty="0">
                <a:solidFill>
                  <a:srgbClr val="00B0F0"/>
                </a:solidFill>
                <a:latin typeface="Courier New" pitchFamily="49" charset="0"/>
                <a:sym typeface="Symbol" pitchFamily="18" charset="2"/>
              </a:rPr>
              <a:t>((x</a:t>
            </a:r>
            <a:r>
              <a:rPr kumimoji="0" lang="en-US" altLang="ko-KR" baseline="-25000" dirty="0">
                <a:solidFill>
                  <a:srgbClr val="00B0F0"/>
                </a:solidFill>
                <a:latin typeface="Courier New" pitchFamily="49" charset="0"/>
                <a:sym typeface="Symbol" pitchFamily="18" charset="2"/>
              </a:rPr>
              <a:t>1</a:t>
            </a:r>
            <a:r>
              <a:rPr kumimoji="0" lang="en-US" altLang="ko-KR" dirty="0">
                <a:solidFill>
                  <a:srgbClr val="00B0F0"/>
                </a:solidFill>
                <a:latin typeface="Courier New" pitchFamily="49" charset="0"/>
                <a:sym typeface="Symbol" pitchFamily="18" charset="2"/>
              </a:rPr>
              <a:t>!=1x</a:t>
            </a:r>
            <a:r>
              <a:rPr kumimoji="0" lang="en-US" altLang="ko-KR" baseline="-25000" dirty="0">
                <a:solidFill>
                  <a:srgbClr val="00B0F0"/>
                </a:solidFill>
                <a:latin typeface="Courier New" pitchFamily="49" charset="0"/>
                <a:sym typeface="Symbol" pitchFamily="18" charset="2"/>
              </a:rPr>
              <a:t>4</a:t>
            </a:r>
            <a:r>
              <a:rPr kumimoji="0" lang="en-US" altLang="ko-KR" dirty="0">
                <a:solidFill>
                  <a:srgbClr val="00B0F0"/>
                </a:solidFill>
                <a:latin typeface="Courier New" pitchFamily="49" charset="0"/>
                <a:sym typeface="Symbol" pitchFamily="18" charset="2"/>
              </a:rPr>
              <a:t>==x</a:t>
            </a:r>
            <a:r>
              <a:rPr kumimoji="0" lang="en-US" altLang="ko-KR" baseline="-25000" dirty="0">
                <a:solidFill>
                  <a:srgbClr val="00B0F0"/>
                </a:solidFill>
                <a:latin typeface="Courier New" pitchFamily="49" charset="0"/>
                <a:sym typeface="Symbol" pitchFamily="18" charset="2"/>
              </a:rPr>
              <a:t>2</a:t>
            </a:r>
            <a:r>
              <a:rPr kumimoji="0" lang="en-US" altLang="ko-KR" dirty="0">
                <a:solidFill>
                  <a:srgbClr val="00B0F0"/>
                </a:solidFill>
                <a:latin typeface="Courier New" pitchFamily="49" charset="0"/>
                <a:sym typeface="Symbol" pitchFamily="18" charset="2"/>
              </a:rPr>
              <a:t>)(</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1</a:t>
            </a:r>
            <a:r>
              <a:rPr kumimoji="0" lang="en-US" altLang="ko-KR" dirty="0">
                <a:solidFill>
                  <a:srgbClr val="00B0F0"/>
                </a:solidFill>
                <a:latin typeface="Courier New" pitchFamily="49" charset="0"/>
              </a:rPr>
              <a:t>==1</a:t>
            </a:r>
            <a:r>
              <a:rPr kumimoji="0" lang="en-US" altLang="ko-KR" dirty="0">
                <a:solidFill>
                  <a:srgbClr val="00B0F0"/>
                </a:solidFill>
                <a:latin typeface="Courier New" pitchFamily="49" charset="0"/>
                <a:sym typeface="Symbol" pitchFamily="18" charset="2"/>
              </a:rPr>
              <a:t></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4</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3</a:t>
            </a:r>
            <a:r>
              <a:rPr kumimoji="0" lang="en-US" altLang="ko-KR" dirty="0">
                <a:solidFill>
                  <a:srgbClr val="00B0F0"/>
                </a:solidFill>
                <a:latin typeface="Courier New" pitchFamily="49" charset="0"/>
              </a:rPr>
              <a:t>)</a:t>
            </a:r>
            <a:r>
              <a:rPr kumimoji="0" lang="en-US" altLang="ko-KR" dirty="0">
                <a:latin typeface="Courier New" pitchFamily="49" charset="0"/>
              </a:rPr>
              <a:t>)</a:t>
            </a:r>
          </a:p>
          <a:p>
            <a:r>
              <a:rPr kumimoji="0" lang="en-US" altLang="ko-KR" dirty="0">
                <a:latin typeface="Courier New" pitchFamily="49" charset="0"/>
              </a:rPr>
              <a:t>A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4</a:t>
            </a:r>
            <a:r>
              <a:rPr kumimoji="0" lang="en-US" altLang="ko-KR" dirty="0">
                <a:latin typeface="Courier New" pitchFamily="49" charset="0"/>
              </a:rPr>
              <a:t> &lt;= 3 </a:t>
            </a:r>
          </a:p>
        </p:txBody>
      </p:sp>
      <p:sp>
        <p:nvSpPr>
          <p:cNvPr id="28682" name="Text Box 7"/>
          <p:cNvSpPr txBox="1">
            <a:spLocks noChangeArrowheads="1"/>
          </p:cNvSpPr>
          <p:nvPr/>
        </p:nvSpPr>
        <p:spPr bwMode="auto">
          <a:xfrm>
            <a:off x="179512" y="5229200"/>
            <a:ext cx="8132739" cy="1477328"/>
          </a:xfrm>
          <a:prstGeom prst="rect">
            <a:avLst/>
          </a:prstGeom>
          <a:noFill/>
          <a:ln w="9525">
            <a:noFill/>
            <a:miter lim="800000"/>
            <a:headEnd/>
            <a:tailEnd/>
          </a:ln>
        </p:spPr>
        <p:txBody>
          <a:bodyPr wrap="none">
            <a:spAutoFit/>
          </a:bodyPr>
          <a:lstStyle/>
          <a:p>
            <a:r>
              <a:rPr kumimoji="0" lang="en-US" altLang="ko-KR" dirty="0">
                <a:latin typeface="Calibri" panose="020F0502020204030204" pitchFamily="34" charset="0"/>
                <a:cs typeface="Calibri" panose="020F0502020204030204" pitchFamily="34" charset="0"/>
              </a:rPr>
              <a:t>Check if  </a:t>
            </a:r>
            <a:r>
              <a:rPr kumimoji="0" lang="en-US" altLang="ko-KR" i="1" dirty="0">
                <a:latin typeface="Calibri" panose="020F0502020204030204" pitchFamily="34" charset="0"/>
                <a:cs typeface="Calibri" panose="020F0502020204030204" pitchFamily="34" charset="0"/>
              </a:rPr>
              <a:t>P</a:t>
            </a:r>
            <a:r>
              <a:rPr kumimoji="0" lang="en-US" altLang="ko-KR" dirty="0">
                <a:latin typeface="Calibri" panose="020F0502020204030204" pitchFamily="34" charset="0"/>
                <a:cs typeface="Calibri" panose="020F0502020204030204" pitchFamily="34" charset="0"/>
              </a:rPr>
              <a:t> </a:t>
            </a:r>
            <a:r>
              <a:rPr kumimoji="0" lang="en-US" altLang="ko-KR" dirty="0">
                <a:latin typeface="Calibri" panose="020F0502020204030204" pitchFamily="34" charset="0"/>
                <a:cs typeface="Calibri" panose="020F0502020204030204" pitchFamily="34" charset="0"/>
                <a:sym typeface="Symbol" pitchFamily="18" charset="2"/>
              </a:rPr>
              <a:t>  </a:t>
            </a:r>
            <a:r>
              <a:rPr kumimoji="0" lang="en-US" altLang="ko-KR" i="1" dirty="0">
                <a:latin typeface="Calibri" panose="020F0502020204030204" pitchFamily="34" charset="0"/>
                <a:cs typeface="Calibri" panose="020F0502020204030204" pitchFamily="34" charset="0"/>
                <a:sym typeface="Symbol" pitchFamily="18" charset="2"/>
              </a:rPr>
              <a:t>A</a:t>
            </a:r>
            <a:r>
              <a:rPr kumimoji="0" lang="en-US" altLang="ko-KR" dirty="0">
                <a:latin typeface="Calibri" panose="020F0502020204030204" pitchFamily="34" charset="0"/>
                <a:cs typeface="Calibri" panose="020F0502020204030204" pitchFamily="34" charset="0"/>
                <a:sym typeface="Symbol" pitchFamily="18" charset="2"/>
              </a:rPr>
              <a:t> is </a:t>
            </a:r>
            <a:r>
              <a:rPr kumimoji="0" lang="en-US" altLang="ko-KR" dirty="0" err="1">
                <a:latin typeface="Calibri" panose="020F0502020204030204" pitchFamily="34" charset="0"/>
                <a:cs typeface="Calibri" panose="020F0502020204030204" pitchFamily="34" charset="0"/>
                <a:sym typeface="Symbol" pitchFamily="18" charset="2"/>
              </a:rPr>
              <a:t>satisfiable</a:t>
            </a:r>
            <a:r>
              <a:rPr kumimoji="0" lang="en-US" altLang="ko-KR" dirty="0">
                <a:latin typeface="Calibri" panose="020F0502020204030204" pitchFamily="34" charset="0"/>
                <a:cs typeface="Calibri" panose="020F0502020204030204" pitchFamily="34" charset="0"/>
                <a:sym typeface="Symbol" pitchFamily="18" charset="2"/>
              </a:rPr>
              <a:t>. </a:t>
            </a:r>
          </a:p>
          <a:p>
            <a:pPr marL="285750" indent="-285750">
              <a:buFontTx/>
              <a:buChar char="-"/>
            </a:pPr>
            <a:r>
              <a:rPr kumimoji="0" lang="en-US" altLang="ko-KR" dirty="0">
                <a:latin typeface="Calibri" panose="020F0502020204030204" pitchFamily="34" charset="0"/>
                <a:cs typeface="Calibri" panose="020F0502020204030204" pitchFamily="34" charset="0"/>
                <a:sym typeface="Symbol" pitchFamily="18" charset="2"/>
              </a:rPr>
              <a:t>If it is </a:t>
            </a:r>
            <a:r>
              <a:rPr kumimoji="0" lang="en-US" altLang="ko-KR" dirty="0" err="1">
                <a:solidFill>
                  <a:srgbClr val="FF0000"/>
                </a:solidFill>
                <a:latin typeface="Calibri" panose="020F0502020204030204" pitchFamily="34" charset="0"/>
                <a:cs typeface="Calibri" panose="020F0502020204030204" pitchFamily="34" charset="0"/>
                <a:sym typeface="Symbol" pitchFamily="18" charset="2"/>
              </a:rPr>
              <a:t>satisfiable</a:t>
            </a:r>
            <a:r>
              <a:rPr kumimoji="0" lang="en-US" altLang="ko-KR" dirty="0">
                <a:latin typeface="Calibri" panose="020F0502020204030204" pitchFamily="34" charset="0"/>
                <a:cs typeface="Calibri" panose="020F0502020204030204" pitchFamily="34" charset="0"/>
                <a:sym typeface="Symbol" pitchFamily="18" charset="2"/>
              </a:rPr>
              <a:t>, the assertion is </a:t>
            </a:r>
            <a:r>
              <a:rPr kumimoji="0" lang="en-US" altLang="ko-KR" dirty="0">
                <a:solidFill>
                  <a:srgbClr val="FF0000"/>
                </a:solidFill>
                <a:latin typeface="Calibri" panose="020F0502020204030204" pitchFamily="34" charset="0"/>
                <a:cs typeface="Calibri" panose="020F0502020204030204" pitchFamily="34" charset="0"/>
                <a:sym typeface="Symbol" pitchFamily="18" charset="2"/>
              </a:rPr>
              <a:t>violated</a:t>
            </a:r>
            <a:r>
              <a:rPr kumimoji="0" lang="en-US" altLang="ko-KR" dirty="0">
                <a:latin typeface="Calibri" panose="020F0502020204030204" pitchFamily="34" charset="0"/>
                <a:cs typeface="Calibri" panose="020F0502020204030204" pitchFamily="34" charset="0"/>
                <a:sym typeface="Symbol" pitchFamily="18" charset="2"/>
              </a:rPr>
              <a:t> (i.e., the program is buggy w.r.t </a:t>
            </a:r>
            <a:r>
              <a:rPr kumimoji="0" lang="en-US" altLang="ko-KR" i="1" dirty="0">
                <a:latin typeface="Calibri" panose="020F0502020204030204" pitchFamily="34" charset="0"/>
                <a:cs typeface="Calibri" panose="020F0502020204030204" pitchFamily="34" charset="0"/>
                <a:sym typeface="Symbol" pitchFamily="18" charset="2"/>
              </a:rPr>
              <a:t>A</a:t>
            </a:r>
            <a:r>
              <a:rPr kumimoji="0" lang="en-US" altLang="ko-KR" dirty="0">
                <a:latin typeface="Calibri" panose="020F0502020204030204" pitchFamily="34" charset="0"/>
                <a:cs typeface="Calibri" panose="020F0502020204030204" pitchFamily="34" charset="0"/>
                <a:sym typeface="Symbol" pitchFamily="18" charset="2"/>
              </a:rPr>
              <a:t>) </a:t>
            </a:r>
          </a:p>
          <a:p>
            <a:pPr marL="285750" indent="-285750">
              <a:buFontTx/>
              <a:buChar char="-"/>
            </a:pPr>
            <a:r>
              <a:rPr kumimoji="0" lang="en-US" altLang="ko-KR" dirty="0">
                <a:latin typeface="Calibri" panose="020F0502020204030204" pitchFamily="34" charset="0"/>
                <a:cs typeface="Calibri" panose="020F0502020204030204" pitchFamily="34" charset="0"/>
                <a:sym typeface="Symbol" pitchFamily="18" charset="2"/>
              </a:rPr>
              <a:t>If it is </a:t>
            </a:r>
            <a:r>
              <a:rPr kumimoji="0" lang="en-US" altLang="ko-KR" dirty="0" err="1">
                <a:solidFill>
                  <a:srgbClr val="FF0000"/>
                </a:solidFill>
                <a:latin typeface="Calibri" panose="020F0502020204030204" pitchFamily="34" charset="0"/>
                <a:cs typeface="Calibri" panose="020F0502020204030204" pitchFamily="34" charset="0"/>
                <a:sym typeface="Symbol" pitchFamily="18" charset="2"/>
              </a:rPr>
              <a:t>unsatisfiable</a:t>
            </a:r>
            <a:r>
              <a:rPr kumimoji="0" lang="en-US" altLang="ko-KR" dirty="0">
                <a:latin typeface="Calibri" panose="020F0502020204030204" pitchFamily="34" charset="0"/>
                <a:cs typeface="Calibri" panose="020F0502020204030204" pitchFamily="34" charset="0"/>
                <a:sym typeface="Symbol" pitchFamily="18" charset="2"/>
              </a:rPr>
              <a:t>, the assertion is </a:t>
            </a:r>
            <a:r>
              <a:rPr kumimoji="0" lang="en-US" altLang="ko-KR" dirty="0">
                <a:solidFill>
                  <a:srgbClr val="FF0000"/>
                </a:solidFill>
                <a:latin typeface="Calibri" panose="020F0502020204030204" pitchFamily="34" charset="0"/>
                <a:cs typeface="Calibri" panose="020F0502020204030204" pitchFamily="34" charset="0"/>
                <a:sym typeface="Symbol" pitchFamily="18" charset="2"/>
              </a:rPr>
              <a:t>never violated</a:t>
            </a:r>
            <a:r>
              <a:rPr kumimoji="0" lang="en-US" altLang="ko-KR" dirty="0">
                <a:latin typeface="Calibri" panose="020F0502020204030204" pitchFamily="34" charset="0"/>
                <a:cs typeface="Calibri" panose="020F0502020204030204" pitchFamily="34" charset="0"/>
                <a:sym typeface="Symbol" pitchFamily="18" charset="2"/>
              </a:rPr>
              <a:t> (i.e., program is correct w.r.t. </a:t>
            </a:r>
            <a:r>
              <a:rPr kumimoji="0" lang="en-US" altLang="ko-KR" i="1" dirty="0">
                <a:latin typeface="Calibri" panose="020F0502020204030204" pitchFamily="34" charset="0"/>
                <a:cs typeface="Calibri" panose="020F0502020204030204" pitchFamily="34" charset="0"/>
                <a:sym typeface="Symbol" pitchFamily="18" charset="2"/>
              </a:rPr>
              <a:t>A</a:t>
            </a:r>
            <a:r>
              <a:rPr kumimoji="0" lang="en-US" altLang="ko-KR" dirty="0">
                <a:latin typeface="Calibri" panose="020F0502020204030204" pitchFamily="34" charset="0"/>
                <a:cs typeface="Calibri" panose="020F0502020204030204" pitchFamily="34" charset="0"/>
                <a:sym typeface="Symbol" pitchFamily="18" charset="2"/>
              </a:rPr>
              <a:t>)</a:t>
            </a:r>
          </a:p>
          <a:p>
            <a:endParaRPr kumimoji="0" lang="en-US" altLang="ko-KR" dirty="0">
              <a:latin typeface="Calibri" panose="020F0502020204030204" pitchFamily="34" charset="0"/>
              <a:cs typeface="Calibri" panose="020F0502020204030204" pitchFamily="34" charset="0"/>
              <a:sym typeface="Symbol" pitchFamily="18" charset="2"/>
            </a:endParaRPr>
          </a:p>
          <a:p>
            <a:r>
              <a:rPr kumimoji="0" lang="en-US" altLang="ko-KR" dirty="0">
                <a:latin typeface="Calibri" panose="020F0502020204030204" pitchFamily="34" charset="0"/>
                <a:cs typeface="Calibri" panose="020F0502020204030204" pitchFamily="34" charset="0"/>
                <a:sym typeface="Symbol" pitchFamily="18" charset="2"/>
              </a:rPr>
              <a:t>Question: Why not </a:t>
            </a:r>
            <a:r>
              <a:rPr kumimoji="0" lang="en-US" altLang="ko-KR" i="1" dirty="0">
                <a:latin typeface="Calibri" panose="020F0502020204030204" pitchFamily="34" charset="0"/>
                <a:cs typeface="Calibri" panose="020F0502020204030204" pitchFamily="34" charset="0"/>
                <a:sym typeface="Symbol" pitchFamily="18" charset="2"/>
              </a:rPr>
              <a:t>P</a:t>
            </a:r>
            <a:r>
              <a:rPr kumimoji="0" lang="en-US" altLang="ko-KR" dirty="0">
                <a:latin typeface="Calibri" panose="020F0502020204030204" pitchFamily="34" charset="0"/>
                <a:cs typeface="Calibri" panose="020F0502020204030204" pitchFamily="34" charset="0"/>
                <a:sym typeface="Symbol" pitchFamily="18" charset="2"/>
              </a:rPr>
              <a:t>  </a:t>
            </a:r>
            <a:r>
              <a:rPr kumimoji="0" lang="en-US" altLang="ko-KR" i="1" dirty="0">
                <a:latin typeface="Calibri" panose="020F0502020204030204" pitchFamily="34" charset="0"/>
                <a:cs typeface="Calibri" panose="020F0502020204030204" pitchFamily="34" charset="0"/>
                <a:sym typeface="Symbol" pitchFamily="18" charset="2"/>
              </a:rPr>
              <a:t>A</a:t>
            </a:r>
            <a:r>
              <a:rPr kumimoji="0" lang="en-US" altLang="ko-KR" dirty="0">
                <a:latin typeface="Calibri" panose="020F0502020204030204" pitchFamily="34" charset="0"/>
                <a:cs typeface="Calibri" panose="020F0502020204030204" pitchFamily="34" charset="0"/>
                <a:sym typeface="Symbol" pitchFamily="18" charset="2"/>
              </a:rPr>
              <a:t> but </a:t>
            </a:r>
            <a:r>
              <a:rPr kumimoji="0" lang="en-US" altLang="ko-KR" i="1" dirty="0">
                <a:latin typeface="Calibri" panose="020F0502020204030204" pitchFamily="34" charset="0"/>
                <a:cs typeface="Calibri" panose="020F0502020204030204" pitchFamily="34" charset="0"/>
                <a:sym typeface="Symbol" pitchFamily="18" charset="2"/>
              </a:rPr>
              <a:t>P</a:t>
            </a:r>
            <a:r>
              <a:rPr kumimoji="0" lang="en-US" altLang="ko-KR" dirty="0">
                <a:latin typeface="Calibri" panose="020F0502020204030204" pitchFamily="34" charset="0"/>
                <a:cs typeface="Calibri" panose="020F0502020204030204" pitchFamily="34" charset="0"/>
                <a:sym typeface="Symbol" pitchFamily="18" charset="2"/>
              </a:rPr>
              <a:t>   </a:t>
            </a:r>
            <a:r>
              <a:rPr kumimoji="0" lang="en-US" altLang="ko-KR" i="1" dirty="0">
                <a:latin typeface="Calibri" panose="020F0502020204030204" pitchFamily="34" charset="0"/>
                <a:cs typeface="Calibri" panose="020F0502020204030204" pitchFamily="34" charset="0"/>
                <a:sym typeface="Symbol" pitchFamily="18" charset="2"/>
              </a:rPr>
              <a:t>A</a:t>
            </a:r>
            <a:r>
              <a:rPr kumimoji="0" lang="en-US" altLang="ko-KR" dirty="0">
                <a:latin typeface="Calibri" panose="020F0502020204030204" pitchFamily="34" charset="0"/>
                <a:cs typeface="Calibri" panose="020F0502020204030204" pitchFamily="34" charset="0"/>
                <a:sym typeface="Symbol" pitchFamily="18" charset="2"/>
              </a:rPr>
              <a:t>?</a:t>
            </a:r>
          </a:p>
        </p:txBody>
      </p:sp>
      <p:sp>
        <p:nvSpPr>
          <p:cNvPr id="28683" name="Text Box 8"/>
          <p:cNvSpPr txBox="1">
            <a:spLocks noChangeArrowheads="1"/>
          </p:cNvSpPr>
          <p:nvPr/>
        </p:nvSpPr>
        <p:spPr bwMode="auto">
          <a:xfrm>
            <a:off x="862493" y="1935616"/>
            <a:ext cx="1391728" cy="338554"/>
          </a:xfrm>
          <a:prstGeom prst="rect">
            <a:avLst/>
          </a:prstGeom>
          <a:noFill/>
          <a:ln w="9525">
            <a:noFill/>
            <a:miter lim="800000"/>
            <a:headEnd/>
            <a:tailEnd/>
          </a:ln>
        </p:spPr>
        <p:txBody>
          <a:bodyPr wrap="none">
            <a:spAutoFit/>
          </a:bodyPr>
          <a:lstStyle/>
          <a:p>
            <a:r>
              <a:rPr kumimoji="0" lang="en-US" altLang="ko-KR" sz="1600" dirty="0">
                <a:latin typeface="Arial" charset="0"/>
              </a:rPr>
              <a:t>Original code</a:t>
            </a:r>
          </a:p>
        </p:txBody>
      </p:sp>
      <p:sp>
        <p:nvSpPr>
          <p:cNvPr id="28684" name="Text Box 9"/>
          <p:cNvSpPr txBox="1">
            <a:spLocks noChangeArrowheads="1"/>
          </p:cNvSpPr>
          <p:nvPr/>
        </p:nvSpPr>
        <p:spPr bwMode="auto">
          <a:xfrm>
            <a:off x="4062893" y="1935616"/>
            <a:ext cx="3970959" cy="338554"/>
          </a:xfrm>
          <a:prstGeom prst="rect">
            <a:avLst/>
          </a:prstGeom>
          <a:noFill/>
          <a:ln w="9525">
            <a:noFill/>
            <a:miter lim="800000"/>
            <a:headEnd/>
            <a:tailEnd/>
          </a:ln>
        </p:spPr>
        <p:txBody>
          <a:bodyPr wrap="none">
            <a:spAutoFit/>
          </a:bodyPr>
          <a:lstStyle/>
          <a:p>
            <a:r>
              <a:rPr kumimoji="0" lang="en-US" altLang="ko-KR" sz="1600" dirty="0">
                <a:latin typeface="Arial" charset="0"/>
              </a:rPr>
              <a:t>Convert to static single assignment (SSA)</a:t>
            </a:r>
          </a:p>
        </p:txBody>
      </p:sp>
      <p:sp>
        <p:nvSpPr>
          <p:cNvPr id="28685" name="Text Box 10"/>
          <p:cNvSpPr txBox="1">
            <a:spLocks noChangeArrowheads="1"/>
          </p:cNvSpPr>
          <p:nvPr/>
        </p:nvSpPr>
        <p:spPr bwMode="auto">
          <a:xfrm>
            <a:off x="467544" y="4386590"/>
            <a:ext cx="2090637" cy="338554"/>
          </a:xfrm>
          <a:prstGeom prst="rect">
            <a:avLst/>
          </a:prstGeom>
          <a:noFill/>
          <a:ln w="9525">
            <a:noFill/>
            <a:miter lim="800000"/>
            <a:headEnd/>
            <a:tailEnd/>
          </a:ln>
        </p:spPr>
        <p:txBody>
          <a:bodyPr wrap="none">
            <a:spAutoFit/>
          </a:bodyPr>
          <a:lstStyle/>
          <a:p>
            <a:r>
              <a:rPr kumimoji="0" lang="en-US" altLang="ko-KR" sz="1600" dirty="0">
                <a:latin typeface="Arial" charset="0"/>
              </a:rPr>
              <a:t>Generate constraints</a:t>
            </a:r>
          </a:p>
        </p:txBody>
      </p:sp>
      <p:sp>
        <p:nvSpPr>
          <p:cNvPr id="13" name="직사각형 12"/>
          <p:cNvSpPr/>
          <p:nvPr/>
        </p:nvSpPr>
        <p:spPr>
          <a:xfrm>
            <a:off x="785786" y="2000240"/>
            <a:ext cx="2214578" cy="2214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직사각형 13"/>
          <p:cNvSpPr/>
          <p:nvPr/>
        </p:nvSpPr>
        <p:spPr>
          <a:xfrm>
            <a:off x="4071934" y="1979138"/>
            <a:ext cx="3929090" cy="2235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83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바닥글 개체 틀 2"/>
          <p:cNvSpPr>
            <a:spLocks noGrp="1"/>
          </p:cNvSpPr>
          <p:nvPr>
            <p:ph type="ftr" sz="quarter" idx="11"/>
          </p:nvPr>
        </p:nvSpPr>
        <p:spPr/>
        <p:txBody>
          <a:bodyPr/>
          <a:lstStyle/>
          <a:p>
            <a:pPr>
              <a:defRPr/>
            </a:pPr>
            <a:endParaRPr lang="ko-KR" altLang="en-US" dirty="0"/>
          </a:p>
        </p:txBody>
      </p:sp>
      <p:sp>
        <p:nvSpPr>
          <p:cNvPr id="28679" name="Text Box 4"/>
          <p:cNvSpPr txBox="1">
            <a:spLocks noChangeArrowheads="1"/>
          </p:cNvSpPr>
          <p:nvPr/>
        </p:nvSpPr>
        <p:spPr bwMode="auto">
          <a:xfrm>
            <a:off x="827584" y="1268443"/>
            <a:ext cx="2390398" cy="1754326"/>
          </a:xfrm>
          <a:prstGeom prst="rect">
            <a:avLst/>
          </a:prstGeom>
          <a:noFill/>
          <a:ln w="9525">
            <a:noFill/>
            <a:miter lim="800000"/>
            <a:headEnd/>
            <a:tailEnd/>
          </a:ln>
        </p:spPr>
        <p:txBody>
          <a:bodyPr wrap="none">
            <a:spAutoFit/>
          </a:bodyPr>
          <a:lstStyle/>
          <a:p>
            <a:r>
              <a:rPr kumimoji="0" lang="en-US" altLang="ko-KR" dirty="0">
                <a:latin typeface="Courier New" pitchFamily="49" charset="0"/>
              </a:rPr>
              <a:t>1:x=</a:t>
            </a:r>
            <a:r>
              <a:rPr kumimoji="0" lang="en-US" altLang="ko-KR" dirty="0" err="1">
                <a:latin typeface="Courier New" pitchFamily="49" charset="0"/>
              </a:rPr>
              <a:t>x+y</a:t>
            </a:r>
            <a:r>
              <a:rPr kumimoji="0" lang="en-US" altLang="ko-KR" dirty="0">
                <a:latin typeface="Courier New" pitchFamily="49" charset="0"/>
              </a:rPr>
              <a:t>;</a:t>
            </a:r>
          </a:p>
          <a:p>
            <a:r>
              <a:rPr kumimoji="0" lang="en-US" altLang="ko-KR" dirty="0">
                <a:latin typeface="Courier New" pitchFamily="49" charset="0"/>
              </a:rPr>
              <a:t>2:if (x!=1)</a:t>
            </a:r>
          </a:p>
          <a:p>
            <a:r>
              <a:rPr kumimoji="0" lang="en-US" altLang="ko-KR" dirty="0">
                <a:latin typeface="Courier New" pitchFamily="49" charset="0"/>
              </a:rPr>
              <a:t>3:  x=2;</a:t>
            </a:r>
          </a:p>
          <a:p>
            <a:r>
              <a:rPr kumimoji="0" lang="en-US" altLang="ko-KR" dirty="0">
                <a:latin typeface="Courier New" pitchFamily="49" charset="0"/>
              </a:rPr>
              <a:t>4:else </a:t>
            </a:r>
          </a:p>
          <a:p>
            <a:r>
              <a:rPr kumimoji="0" lang="en-US" altLang="ko-KR" dirty="0">
                <a:latin typeface="Courier New" pitchFamily="49" charset="0"/>
              </a:rPr>
              <a:t>5:  x=x+1;;</a:t>
            </a:r>
          </a:p>
          <a:p>
            <a:r>
              <a:rPr kumimoji="0" lang="en-US" altLang="ko-KR" dirty="0">
                <a:latin typeface="Courier New" pitchFamily="49" charset="0"/>
              </a:rPr>
              <a:t>6:assert(x&lt;=3); </a:t>
            </a:r>
          </a:p>
        </p:txBody>
      </p:sp>
      <p:sp>
        <p:nvSpPr>
          <p:cNvPr id="28680" name="Text Box 5"/>
          <p:cNvSpPr txBox="1">
            <a:spLocks noChangeArrowheads="1"/>
          </p:cNvSpPr>
          <p:nvPr/>
        </p:nvSpPr>
        <p:spPr bwMode="auto">
          <a:xfrm>
            <a:off x="4291493" y="1055256"/>
            <a:ext cx="2486578" cy="2031325"/>
          </a:xfrm>
          <a:prstGeom prst="rect">
            <a:avLst/>
          </a:prstGeom>
          <a:noFill/>
          <a:ln w="9525">
            <a:noFill/>
            <a:miter lim="800000"/>
            <a:headEnd/>
            <a:tailEnd/>
          </a:ln>
        </p:spPr>
        <p:txBody>
          <a:bodyPr wrap="none">
            <a:spAutoFit/>
          </a:bodyPr>
          <a:lstStyle/>
          <a:p>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a:t>
            </a:r>
            <a:r>
              <a:rPr kumimoji="0" lang="en-US" altLang="ko-KR" dirty="0">
                <a:latin typeface="Courier New" pitchFamily="49" charset="0"/>
              </a:rPr>
              <a:t>;</a:t>
            </a:r>
          </a:p>
          <a:p>
            <a:r>
              <a:rPr kumimoji="0" lang="en-US" altLang="ko-KR" dirty="0">
                <a:latin typeface="Courier New" pitchFamily="49" charset="0"/>
              </a:rPr>
              <a:t>if (x</a:t>
            </a:r>
            <a:r>
              <a:rPr kumimoji="0" lang="en-US" altLang="ko-KR" baseline="-25000" dirty="0">
                <a:latin typeface="Courier New" pitchFamily="49" charset="0"/>
              </a:rPr>
              <a:t>1</a:t>
            </a:r>
            <a:r>
              <a:rPr kumimoji="0" lang="en-US" altLang="ko-KR" dirty="0">
                <a:latin typeface="Courier New" pitchFamily="49" charset="0"/>
              </a:rPr>
              <a:t>!=1)</a:t>
            </a:r>
          </a:p>
          <a:p>
            <a:r>
              <a:rPr kumimoji="0" lang="en-US" altLang="ko-KR" dirty="0">
                <a:latin typeface="Courier New" pitchFamily="49" charset="0"/>
              </a:rPr>
              <a:t>  x</a:t>
            </a:r>
            <a:r>
              <a:rPr kumimoji="0" lang="en-US" altLang="ko-KR" baseline="-25000" dirty="0">
                <a:latin typeface="Courier New" pitchFamily="49" charset="0"/>
              </a:rPr>
              <a:t>2</a:t>
            </a:r>
            <a:r>
              <a:rPr kumimoji="0" lang="en-US" altLang="ko-KR" dirty="0">
                <a:latin typeface="Courier New" pitchFamily="49" charset="0"/>
              </a:rPr>
              <a:t>==2;</a:t>
            </a:r>
          </a:p>
          <a:p>
            <a:r>
              <a:rPr kumimoji="0" lang="en-US" altLang="ko-KR" dirty="0">
                <a:latin typeface="Courier New" pitchFamily="49" charset="0"/>
              </a:rPr>
              <a:t>else </a:t>
            </a:r>
          </a:p>
          <a:p>
            <a:r>
              <a:rPr kumimoji="0" lang="en-US" altLang="ko-KR" dirty="0">
                <a:latin typeface="Courier New" pitchFamily="49" charset="0"/>
              </a:rPr>
              <a:t>  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a:t>
            </a:r>
          </a:p>
          <a:p>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4</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1</a:t>
            </a:r>
            <a:r>
              <a:rPr kumimoji="0" lang="en-US" altLang="ko-KR" dirty="0">
                <a:solidFill>
                  <a:srgbClr val="00B0F0"/>
                </a:solidFill>
                <a:latin typeface="Courier New" pitchFamily="49" charset="0"/>
              </a:rPr>
              <a:t>!=1)?x</a:t>
            </a:r>
            <a:r>
              <a:rPr kumimoji="0" lang="en-US" altLang="ko-KR" baseline="-25000" dirty="0">
                <a:solidFill>
                  <a:srgbClr val="00B0F0"/>
                </a:solidFill>
                <a:latin typeface="Courier New" pitchFamily="49" charset="0"/>
              </a:rPr>
              <a:t>2</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3</a:t>
            </a:r>
            <a:r>
              <a:rPr kumimoji="0" lang="en-US" altLang="ko-KR" dirty="0">
                <a:solidFill>
                  <a:srgbClr val="00B0F0"/>
                </a:solidFill>
                <a:latin typeface="Courier New" pitchFamily="49" charset="0"/>
              </a:rPr>
              <a:t>;</a:t>
            </a:r>
          </a:p>
          <a:p>
            <a:r>
              <a:rPr kumimoji="0" lang="en-US" altLang="ko-KR" dirty="0">
                <a:latin typeface="Courier New" pitchFamily="49" charset="0"/>
              </a:rPr>
              <a:t>assert(x</a:t>
            </a:r>
            <a:r>
              <a:rPr kumimoji="0" lang="en-US" altLang="ko-KR" baseline="-25000" dirty="0">
                <a:latin typeface="Courier New" pitchFamily="49" charset="0"/>
              </a:rPr>
              <a:t>4</a:t>
            </a:r>
            <a:r>
              <a:rPr kumimoji="0" lang="en-US" altLang="ko-KR" dirty="0">
                <a:latin typeface="Courier New" pitchFamily="49" charset="0"/>
              </a:rPr>
              <a:t>&lt;=3); </a:t>
            </a:r>
          </a:p>
        </p:txBody>
      </p:sp>
      <p:sp>
        <p:nvSpPr>
          <p:cNvPr id="28681" name="Text Box 6"/>
          <p:cNvSpPr txBox="1">
            <a:spLocks noChangeArrowheads="1"/>
          </p:cNvSpPr>
          <p:nvPr/>
        </p:nvSpPr>
        <p:spPr bwMode="auto">
          <a:xfrm>
            <a:off x="518720" y="3152582"/>
            <a:ext cx="8791189" cy="646331"/>
          </a:xfrm>
          <a:prstGeom prst="rect">
            <a:avLst/>
          </a:prstGeom>
          <a:noFill/>
          <a:ln w="9525">
            <a:noFill/>
            <a:miter lim="800000"/>
            <a:headEnd/>
            <a:tailEnd/>
          </a:ln>
        </p:spPr>
        <p:txBody>
          <a:bodyPr wrap="none">
            <a:spAutoFit/>
          </a:bodyPr>
          <a:lstStyle/>
          <a:p>
            <a:r>
              <a:rPr kumimoji="0" lang="en-US" altLang="ko-KR" i="1" dirty="0">
                <a:latin typeface="Courier New" pitchFamily="49" charset="0"/>
              </a:rPr>
              <a:t>P</a:t>
            </a:r>
            <a:r>
              <a:rPr kumimoji="0" lang="en-US" altLang="ko-KR" dirty="0">
                <a:latin typeface="Courier New" pitchFamily="49" charset="0"/>
              </a:rPr>
              <a:t> </a:t>
            </a:r>
            <a:r>
              <a:rPr kumimoji="0" lang="en-US" altLang="ko-KR" dirty="0">
                <a:latin typeface="Courier New" pitchFamily="49" charset="0"/>
                <a:sym typeface="Symbol" pitchFamily="18" charset="2"/>
              </a:rPr>
              <a:t></a:t>
            </a:r>
            <a:r>
              <a:rPr kumimoji="0" lang="en-US" altLang="ko-KR" dirty="0">
                <a:latin typeface="Courier New" pitchFamily="49" charset="0"/>
              </a:rPr>
              <a:t> x</a:t>
            </a:r>
            <a:r>
              <a:rPr kumimoji="0" lang="en-US" altLang="ko-KR" baseline="-25000" dirty="0">
                <a:latin typeface="Courier New" pitchFamily="49" charset="0"/>
              </a:rPr>
              <a:t>1</a:t>
            </a:r>
            <a:r>
              <a:rPr kumimoji="0" lang="en-US" altLang="ko-KR" dirty="0">
                <a:latin typeface="Courier New" pitchFamily="49" charset="0"/>
              </a:rPr>
              <a:t>==x</a:t>
            </a:r>
            <a:r>
              <a:rPr kumimoji="0" lang="en-US" altLang="ko-KR" baseline="-25000" dirty="0">
                <a:latin typeface="Courier New" pitchFamily="49" charset="0"/>
              </a:rPr>
              <a:t>0</a:t>
            </a:r>
            <a:r>
              <a:rPr kumimoji="0" lang="en-US" altLang="ko-KR" dirty="0">
                <a:latin typeface="Courier New" pitchFamily="49" charset="0"/>
              </a:rPr>
              <a:t>+y</a:t>
            </a:r>
            <a:r>
              <a:rPr kumimoji="0" lang="en-US" altLang="ko-KR" baseline="-25000" dirty="0">
                <a:latin typeface="Courier New" pitchFamily="49" charset="0"/>
              </a:rPr>
              <a:t>0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2</a:t>
            </a:r>
            <a:r>
              <a:rPr kumimoji="0" lang="en-US" altLang="ko-KR" dirty="0">
                <a:latin typeface="Courier New" pitchFamily="49" charset="0"/>
              </a:rPr>
              <a:t>==2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3</a:t>
            </a:r>
            <a:r>
              <a:rPr kumimoji="0" lang="en-US" altLang="ko-KR" dirty="0">
                <a:latin typeface="Courier New" pitchFamily="49" charset="0"/>
              </a:rPr>
              <a:t>==x</a:t>
            </a:r>
            <a:r>
              <a:rPr kumimoji="0" lang="en-US" altLang="ko-KR" baseline="-25000" dirty="0">
                <a:latin typeface="Courier New" pitchFamily="49" charset="0"/>
              </a:rPr>
              <a:t>1</a:t>
            </a:r>
            <a:r>
              <a:rPr kumimoji="0" lang="en-US" altLang="ko-KR" dirty="0">
                <a:latin typeface="Courier New" pitchFamily="49" charset="0"/>
              </a:rPr>
              <a:t>+1 </a:t>
            </a:r>
            <a:r>
              <a:rPr kumimoji="0" lang="en-US" altLang="ko-KR" dirty="0">
                <a:latin typeface="Courier New" pitchFamily="49" charset="0"/>
                <a:sym typeface="Symbol" pitchFamily="18" charset="2"/>
              </a:rPr>
              <a:t> </a:t>
            </a:r>
            <a:r>
              <a:rPr kumimoji="0" lang="en-US" altLang="ko-KR" dirty="0">
                <a:solidFill>
                  <a:srgbClr val="00B0F0"/>
                </a:solidFill>
                <a:latin typeface="Courier New" pitchFamily="49" charset="0"/>
                <a:sym typeface="Symbol" pitchFamily="18" charset="2"/>
              </a:rPr>
              <a:t>((x</a:t>
            </a:r>
            <a:r>
              <a:rPr kumimoji="0" lang="en-US" altLang="ko-KR" baseline="-25000" dirty="0">
                <a:solidFill>
                  <a:srgbClr val="00B0F0"/>
                </a:solidFill>
                <a:latin typeface="Courier New" pitchFamily="49" charset="0"/>
                <a:sym typeface="Symbol" pitchFamily="18" charset="2"/>
              </a:rPr>
              <a:t>1</a:t>
            </a:r>
            <a:r>
              <a:rPr kumimoji="0" lang="en-US" altLang="ko-KR" dirty="0">
                <a:solidFill>
                  <a:srgbClr val="00B0F0"/>
                </a:solidFill>
                <a:latin typeface="Courier New" pitchFamily="49" charset="0"/>
                <a:sym typeface="Symbol" pitchFamily="18" charset="2"/>
              </a:rPr>
              <a:t>!=1x</a:t>
            </a:r>
            <a:r>
              <a:rPr kumimoji="0" lang="en-US" altLang="ko-KR" baseline="-25000" dirty="0">
                <a:solidFill>
                  <a:srgbClr val="00B0F0"/>
                </a:solidFill>
                <a:latin typeface="Courier New" pitchFamily="49" charset="0"/>
                <a:sym typeface="Symbol" pitchFamily="18" charset="2"/>
              </a:rPr>
              <a:t>4</a:t>
            </a:r>
            <a:r>
              <a:rPr kumimoji="0" lang="en-US" altLang="ko-KR" dirty="0">
                <a:solidFill>
                  <a:srgbClr val="00B0F0"/>
                </a:solidFill>
                <a:latin typeface="Courier New" pitchFamily="49" charset="0"/>
                <a:sym typeface="Symbol" pitchFamily="18" charset="2"/>
              </a:rPr>
              <a:t>==x</a:t>
            </a:r>
            <a:r>
              <a:rPr kumimoji="0" lang="en-US" altLang="ko-KR" baseline="-25000" dirty="0">
                <a:solidFill>
                  <a:srgbClr val="00B0F0"/>
                </a:solidFill>
                <a:latin typeface="Courier New" pitchFamily="49" charset="0"/>
                <a:sym typeface="Symbol" pitchFamily="18" charset="2"/>
              </a:rPr>
              <a:t>2</a:t>
            </a:r>
            <a:r>
              <a:rPr kumimoji="0" lang="en-US" altLang="ko-KR" dirty="0">
                <a:solidFill>
                  <a:srgbClr val="00B0F0"/>
                </a:solidFill>
                <a:latin typeface="Courier New" pitchFamily="49" charset="0"/>
                <a:sym typeface="Symbol" pitchFamily="18" charset="2"/>
              </a:rPr>
              <a:t>)(</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1</a:t>
            </a:r>
            <a:r>
              <a:rPr kumimoji="0" lang="en-US" altLang="ko-KR" dirty="0">
                <a:solidFill>
                  <a:srgbClr val="00B0F0"/>
                </a:solidFill>
                <a:latin typeface="Courier New" pitchFamily="49" charset="0"/>
              </a:rPr>
              <a:t>==1</a:t>
            </a:r>
            <a:r>
              <a:rPr kumimoji="0" lang="en-US" altLang="ko-KR" dirty="0">
                <a:solidFill>
                  <a:srgbClr val="00B0F0"/>
                </a:solidFill>
                <a:latin typeface="Courier New" pitchFamily="49" charset="0"/>
                <a:sym typeface="Symbol" pitchFamily="18" charset="2"/>
              </a:rPr>
              <a:t></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4</a:t>
            </a:r>
            <a:r>
              <a:rPr kumimoji="0" lang="en-US" altLang="ko-KR" dirty="0">
                <a:solidFill>
                  <a:srgbClr val="00B0F0"/>
                </a:solidFill>
                <a:latin typeface="Courier New" pitchFamily="49" charset="0"/>
              </a:rPr>
              <a:t>==x</a:t>
            </a:r>
            <a:r>
              <a:rPr kumimoji="0" lang="en-US" altLang="ko-KR" baseline="-25000" dirty="0">
                <a:solidFill>
                  <a:srgbClr val="00B0F0"/>
                </a:solidFill>
                <a:latin typeface="Courier New" pitchFamily="49" charset="0"/>
              </a:rPr>
              <a:t>3</a:t>
            </a:r>
            <a:r>
              <a:rPr kumimoji="0" lang="en-US" altLang="ko-KR" dirty="0">
                <a:solidFill>
                  <a:srgbClr val="00B0F0"/>
                </a:solidFill>
                <a:latin typeface="Courier New" pitchFamily="49" charset="0"/>
              </a:rPr>
              <a:t>))</a:t>
            </a:r>
          </a:p>
          <a:p>
            <a:r>
              <a:rPr kumimoji="0" lang="en-US" altLang="ko-KR" i="1" dirty="0">
                <a:latin typeface="Courier New" pitchFamily="49" charset="0"/>
              </a:rPr>
              <a:t>A</a:t>
            </a:r>
            <a:r>
              <a:rPr kumimoji="0" lang="en-US" altLang="ko-KR" dirty="0">
                <a:latin typeface="Courier New" pitchFamily="49" charset="0"/>
              </a:rPr>
              <a:t> </a:t>
            </a:r>
            <a:r>
              <a:rPr kumimoji="0" lang="en-US" altLang="ko-KR" dirty="0">
                <a:latin typeface="Courier New" pitchFamily="49" charset="0"/>
                <a:sym typeface="Symbol" pitchFamily="18" charset="2"/>
              </a:rPr>
              <a:t> </a:t>
            </a:r>
            <a:r>
              <a:rPr kumimoji="0" lang="en-US" altLang="ko-KR" dirty="0">
                <a:latin typeface="Courier New" pitchFamily="49" charset="0"/>
              </a:rPr>
              <a:t>x</a:t>
            </a:r>
            <a:r>
              <a:rPr kumimoji="0" lang="en-US" altLang="ko-KR" baseline="-25000" dirty="0">
                <a:latin typeface="Courier New" pitchFamily="49" charset="0"/>
              </a:rPr>
              <a:t>4</a:t>
            </a:r>
            <a:r>
              <a:rPr kumimoji="0" lang="en-US" altLang="ko-KR" dirty="0">
                <a:latin typeface="Courier New" pitchFamily="49" charset="0"/>
              </a:rPr>
              <a:t> &lt;= 3 </a:t>
            </a:r>
          </a:p>
        </p:txBody>
      </p:sp>
      <p:sp>
        <p:nvSpPr>
          <p:cNvPr id="28682" name="Text Box 7"/>
          <p:cNvSpPr txBox="1">
            <a:spLocks noChangeArrowheads="1"/>
          </p:cNvSpPr>
          <p:nvPr/>
        </p:nvSpPr>
        <p:spPr bwMode="auto">
          <a:xfrm>
            <a:off x="35496" y="4016678"/>
            <a:ext cx="4392488" cy="1569660"/>
          </a:xfrm>
          <a:prstGeom prst="rect">
            <a:avLst/>
          </a:prstGeom>
          <a:noFill/>
          <a:ln w="9525">
            <a:noFill/>
            <a:miter lim="800000"/>
            <a:headEnd/>
            <a:tailEnd/>
          </a:ln>
        </p:spPr>
        <p:txBody>
          <a:bodyPr wrap="square">
            <a:spAutoFit/>
          </a:bodyPr>
          <a:lstStyle/>
          <a:p>
            <a:r>
              <a:rPr kumimoji="0" lang="en-US" altLang="ko-KR" sz="1600" u="sng" dirty="0">
                <a:latin typeface="Arial" charset="0"/>
              </a:rPr>
              <a:t>Observations on the code</a:t>
            </a:r>
          </a:p>
          <a:p>
            <a:r>
              <a:rPr kumimoji="0" lang="en-US" altLang="ko-KR" sz="1600" dirty="0">
                <a:latin typeface="Arial" charset="0"/>
              </a:rPr>
              <a:t>1. An execution scenario starting with x==1 and y==0 satisfies the assert</a:t>
            </a:r>
          </a:p>
          <a:p>
            <a:r>
              <a:rPr kumimoji="0" lang="en-US" altLang="ko-KR" sz="1600" dirty="0">
                <a:latin typeface="Arial" charset="0"/>
              </a:rPr>
              <a:t>2. The code is </a:t>
            </a:r>
            <a:r>
              <a:rPr kumimoji="0" lang="en-US" altLang="ko-KR" sz="1600" dirty="0">
                <a:solidFill>
                  <a:srgbClr val="FF0000"/>
                </a:solidFill>
                <a:latin typeface="Arial" charset="0"/>
              </a:rPr>
              <a:t>correct</a:t>
            </a:r>
            <a:r>
              <a:rPr kumimoji="0" lang="en-US" altLang="ko-KR" sz="1600" dirty="0">
                <a:latin typeface="Arial" charset="0"/>
              </a:rPr>
              <a:t> (i.e., no bug w.r.t. </a:t>
            </a:r>
            <a:r>
              <a:rPr kumimoji="0" lang="en-US" altLang="ko-KR" sz="1600" i="1" dirty="0">
                <a:latin typeface="Arial" charset="0"/>
              </a:rPr>
              <a:t>A</a:t>
            </a:r>
            <a:r>
              <a:rPr kumimoji="0" lang="en-US" altLang="ko-KR" sz="1600" dirty="0">
                <a:latin typeface="Arial" charset="0"/>
              </a:rPr>
              <a:t>)  </a:t>
            </a:r>
          </a:p>
          <a:p>
            <a:r>
              <a:rPr kumimoji="0" lang="en-US" altLang="ko-KR" sz="1600" dirty="0">
                <a:latin typeface="Arial" charset="0"/>
              </a:rPr>
              <a:t>    -case 1: x==1 at line 2=&gt; x==2 at line 6</a:t>
            </a:r>
          </a:p>
          <a:p>
            <a:r>
              <a:rPr kumimoji="0" lang="en-US" altLang="ko-KR" sz="1600" dirty="0">
                <a:latin typeface="Arial" charset="0"/>
              </a:rPr>
              <a:t>    -case 2: x!=1 at line 2 =&gt; x==2 at line 6</a:t>
            </a:r>
            <a:endParaRPr kumimoji="0" lang="en-US" altLang="ko-KR" sz="1600" dirty="0">
              <a:latin typeface="Arial" charset="0"/>
              <a:sym typeface="Symbol" pitchFamily="18" charset="2"/>
            </a:endParaRPr>
          </a:p>
        </p:txBody>
      </p:sp>
      <p:sp>
        <p:nvSpPr>
          <p:cNvPr id="28683" name="Text Box 8"/>
          <p:cNvSpPr txBox="1">
            <a:spLocks noChangeArrowheads="1"/>
          </p:cNvSpPr>
          <p:nvPr/>
        </p:nvSpPr>
        <p:spPr bwMode="auto">
          <a:xfrm>
            <a:off x="862493" y="776318"/>
            <a:ext cx="1391728" cy="338554"/>
          </a:xfrm>
          <a:prstGeom prst="rect">
            <a:avLst/>
          </a:prstGeom>
          <a:noFill/>
          <a:ln w="9525">
            <a:noFill/>
            <a:miter lim="800000"/>
            <a:headEnd/>
            <a:tailEnd/>
          </a:ln>
        </p:spPr>
        <p:txBody>
          <a:bodyPr wrap="none">
            <a:spAutoFit/>
          </a:bodyPr>
          <a:lstStyle/>
          <a:p>
            <a:r>
              <a:rPr kumimoji="0" lang="en-US" altLang="ko-KR" sz="1600" dirty="0">
                <a:latin typeface="Arial" charset="0"/>
              </a:rPr>
              <a:t>Original code</a:t>
            </a:r>
          </a:p>
        </p:txBody>
      </p:sp>
      <p:sp>
        <p:nvSpPr>
          <p:cNvPr id="28684" name="Text Box 9"/>
          <p:cNvSpPr txBox="1">
            <a:spLocks noChangeArrowheads="1"/>
          </p:cNvSpPr>
          <p:nvPr/>
        </p:nvSpPr>
        <p:spPr bwMode="auto">
          <a:xfrm>
            <a:off x="4062893" y="776318"/>
            <a:ext cx="3970959" cy="338554"/>
          </a:xfrm>
          <a:prstGeom prst="rect">
            <a:avLst/>
          </a:prstGeom>
          <a:noFill/>
          <a:ln w="9525">
            <a:noFill/>
            <a:miter lim="800000"/>
            <a:headEnd/>
            <a:tailEnd/>
          </a:ln>
        </p:spPr>
        <p:txBody>
          <a:bodyPr wrap="none">
            <a:spAutoFit/>
          </a:bodyPr>
          <a:lstStyle/>
          <a:p>
            <a:r>
              <a:rPr kumimoji="0" lang="en-US" altLang="ko-KR" sz="1600" dirty="0">
                <a:latin typeface="Arial" charset="0"/>
              </a:rPr>
              <a:t>Convert to static single assignment (SSA)</a:t>
            </a:r>
          </a:p>
        </p:txBody>
      </p:sp>
      <p:sp>
        <p:nvSpPr>
          <p:cNvPr id="13" name="직사각형 12"/>
          <p:cNvSpPr/>
          <p:nvPr/>
        </p:nvSpPr>
        <p:spPr>
          <a:xfrm>
            <a:off x="785786" y="840942"/>
            <a:ext cx="2214578" cy="2245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직사각형 13"/>
          <p:cNvSpPr/>
          <p:nvPr/>
        </p:nvSpPr>
        <p:spPr>
          <a:xfrm>
            <a:off x="4071934" y="819839"/>
            <a:ext cx="3929090" cy="2266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7"/>
          <p:cNvSpPr txBox="1">
            <a:spLocks noChangeArrowheads="1"/>
          </p:cNvSpPr>
          <p:nvPr/>
        </p:nvSpPr>
        <p:spPr bwMode="auto">
          <a:xfrm>
            <a:off x="4283968" y="3959185"/>
            <a:ext cx="4896544" cy="2062103"/>
          </a:xfrm>
          <a:prstGeom prst="rect">
            <a:avLst/>
          </a:prstGeom>
          <a:noFill/>
          <a:ln w="9525">
            <a:noFill/>
            <a:miter lim="800000"/>
            <a:headEnd/>
            <a:tailEnd/>
          </a:ln>
        </p:spPr>
        <p:txBody>
          <a:bodyPr wrap="square">
            <a:spAutoFit/>
          </a:bodyPr>
          <a:lstStyle/>
          <a:p>
            <a:r>
              <a:rPr kumimoji="0" lang="en-US" altLang="ko-KR" sz="1600" u="sng" dirty="0">
                <a:latin typeface="Arial" charset="0"/>
              </a:rPr>
              <a:t>Observations on the </a:t>
            </a:r>
            <a:r>
              <a:rPr kumimoji="0" lang="en-US" altLang="ko-KR" sz="1600" i="1" u="sng" dirty="0">
                <a:latin typeface="Arial" charset="0"/>
              </a:rPr>
              <a:t>P</a:t>
            </a:r>
            <a:r>
              <a:rPr kumimoji="0" lang="en-US" altLang="ko-KR" sz="1600" u="sng" dirty="0">
                <a:latin typeface="Arial" charset="0"/>
              </a:rPr>
              <a:t> </a:t>
            </a:r>
          </a:p>
          <a:p>
            <a:pPr marL="342900" indent="-342900">
              <a:buAutoNum type="arabicPeriod"/>
            </a:pPr>
            <a:r>
              <a:rPr kumimoji="0" lang="en-US" altLang="ko-KR" sz="1600" dirty="0">
                <a:latin typeface="Arial" charset="0"/>
              </a:rPr>
              <a:t>A solution of </a:t>
            </a:r>
            <a:r>
              <a:rPr kumimoji="0" lang="en-US" altLang="ko-KR" sz="1600" i="1" dirty="0">
                <a:latin typeface="Arial" charset="0"/>
              </a:rPr>
              <a:t>P</a:t>
            </a:r>
            <a:r>
              <a:rPr kumimoji="0" lang="en-US" altLang="ko-KR" sz="1600" dirty="0">
                <a:latin typeface="Arial" charset="0"/>
              </a:rPr>
              <a:t> </a:t>
            </a:r>
            <a:r>
              <a:rPr kumimoji="0" lang="en-US" altLang="ko-KR" sz="1600" dirty="0">
                <a:latin typeface="Arial" charset="0"/>
                <a:sym typeface="Symbol" pitchFamily="18" charset="2"/>
              </a:rPr>
              <a:t>which assigns every free variable with a value and makes </a:t>
            </a:r>
            <a:r>
              <a:rPr kumimoji="0" lang="en-US" altLang="ko-KR" sz="1600" i="1" dirty="0">
                <a:latin typeface="Arial" charset="0"/>
                <a:sym typeface="Symbol" pitchFamily="18" charset="2"/>
              </a:rPr>
              <a:t>P</a:t>
            </a:r>
            <a:r>
              <a:rPr kumimoji="0" lang="en-US" altLang="ko-KR" sz="1600" dirty="0">
                <a:latin typeface="Arial" charset="0"/>
                <a:sym typeface="Symbol" pitchFamily="18" charset="2"/>
              </a:rPr>
              <a:t> true satisfies </a:t>
            </a:r>
            <a:r>
              <a:rPr kumimoji="0" lang="en-US" altLang="ko-KR" sz="1600" i="1" dirty="0">
                <a:latin typeface="Arial" charset="0"/>
                <a:sym typeface="Symbol" pitchFamily="18" charset="2"/>
              </a:rPr>
              <a:t>A</a:t>
            </a:r>
            <a:r>
              <a:rPr kumimoji="0" lang="en-US" altLang="ko-KR" sz="1600" dirty="0">
                <a:latin typeface="Arial" charset="0"/>
              </a:rPr>
              <a:t> </a:t>
            </a:r>
          </a:p>
          <a:p>
            <a:r>
              <a:rPr kumimoji="0" lang="en-US" altLang="ko-KR" sz="1600" dirty="0">
                <a:latin typeface="Arial" charset="0"/>
              </a:rPr>
              <a:t>     - ex.  (</a:t>
            </a:r>
            <a:r>
              <a:rPr kumimoji="0" lang="en-US" altLang="ko-KR" sz="1600" dirty="0">
                <a:latin typeface="Courier New" pitchFamily="49" charset="0"/>
              </a:rPr>
              <a:t>x</a:t>
            </a:r>
            <a:r>
              <a:rPr kumimoji="0" lang="en-US" altLang="ko-KR" sz="1600" baseline="-25000" dirty="0">
                <a:latin typeface="Courier New" pitchFamily="49" charset="0"/>
              </a:rPr>
              <a:t>0</a:t>
            </a:r>
            <a:r>
              <a:rPr kumimoji="0" lang="en-US" altLang="ko-KR" sz="1600" dirty="0">
                <a:latin typeface="Arial" charset="0"/>
                <a:sym typeface="Symbol" pitchFamily="18" charset="2"/>
              </a:rPr>
              <a:t>:1</a:t>
            </a:r>
            <a:r>
              <a:rPr kumimoji="0" lang="en-US" altLang="ko-KR" sz="1600" dirty="0">
                <a:latin typeface="Courier New" pitchFamily="49" charset="0"/>
              </a:rPr>
              <a:t>,x</a:t>
            </a:r>
            <a:r>
              <a:rPr kumimoji="0" lang="en-US" altLang="ko-KR" sz="1600" baseline="-25000" dirty="0">
                <a:latin typeface="Courier New" pitchFamily="49" charset="0"/>
              </a:rPr>
              <a:t>1</a:t>
            </a:r>
            <a:r>
              <a:rPr kumimoji="0" lang="en-US" altLang="ko-KR" sz="1600" dirty="0">
                <a:latin typeface="Arial" charset="0"/>
                <a:sym typeface="Symbol" pitchFamily="18" charset="2"/>
              </a:rPr>
              <a:t>:1</a:t>
            </a:r>
            <a:r>
              <a:rPr kumimoji="0" lang="en-US" altLang="ko-KR" sz="1600" dirty="0">
                <a:latin typeface="Courier New" pitchFamily="49" charset="0"/>
              </a:rPr>
              <a:t>,x</a:t>
            </a:r>
            <a:r>
              <a:rPr kumimoji="0" lang="en-US" altLang="ko-KR" sz="1600" baseline="-25000" dirty="0">
                <a:latin typeface="Courier New" pitchFamily="49" charset="0"/>
              </a:rPr>
              <a:t>2</a:t>
            </a:r>
            <a:r>
              <a:rPr kumimoji="0" lang="en-US" altLang="ko-KR" sz="1600" dirty="0">
                <a:latin typeface="Arial" charset="0"/>
                <a:sym typeface="Symbol" pitchFamily="18" charset="2"/>
              </a:rPr>
              <a:t>:2</a:t>
            </a:r>
            <a:r>
              <a:rPr kumimoji="0" lang="en-US" altLang="ko-KR" sz="1600" dirty="0">
                <a:latin typeface="Courier New" pitchFamily="49" charset="0"/>
              </a:rPr>
              <a:t>,x</a:t>
            </a:r>
            <a:r>
              <a:rPr kumimoji="0" lang="en-US" altLang="ko-KR" sz="1600" baseline="-25000" dirty="0">
                <a:latin typeface="Courier New" pitchFamily="49" charset="0"/>
              </a:rPr>
              <a:t>3</a:t>
            </a:r>
            <a:r>
              <a:rPr kumimoji="0" lang="en-US" altLang="ko-KR" sz="1600" dirty="0">
                <a:latin typeface="Arial" charset="0"/>
                <a:sym typeface="Symbol" pitchFamily="18" charset="2"/>
              </a:rPr>
              <a:t>:2</a:t>
            </a:r>
            <a:r>
              <a:rPr kumimoji="0" lang="en-US" altLang="ko-KR" sz="1600" dirty="0">
                <a:latin typeface="Courier New" pitchFamily="49" charset="0"/>
              </a:rPr>
              <a:t>,x</a:t>
            </a:r>
            <a:r>
              <a:rPr kumimoji="0" lang="en-US" altLang="ko-KR" sz="1600" baseline="-25000" dirty="0">
                <a:latin typeface="Courier New" pitchFamily="49" charset="0"/>
              </a:rPr>
              <a:t>4</a:t>
            </a:r>
            <a:r>
              <a:rPr kumimoji="0" lang="en-US" altLang="ko-KR" sz="1600" dirty="0">
                <a:latin typeface="Arial" charset="0"/>
                <a:sym typeface="Symbol" pitchFamily="18" charset="2"/>
              </a:rPr>
              <a:t>:2</a:t>
            </a:r>
            <a:r>
              <a:rPr kumimoji="0" lang="en-US" altLang="ko-KR" sz="1600" dirty="0">
                <a:latin typeface="Courier New" pitchFamily="49" charset="0"/>
              </a:rPr>
              <a:t>,y</a:t>
            </a:r>
            <a:r>
              <a:rPr kumimoji="0" lang="en-US" altLang="ko-KR" sz="1600" baseline="-25000" dirty="0">
                <a:latin typeface="Courier New" pitchFamily="49" charset="0"/>
              </a:rPr>
              <a:t>0</a:t>
            </a:r>
            <a:r>
              <a:rPr kumimoji="0" lang="en-US" altLang="ko-KR" sz="1600" dirty="0">
                <a:latin typeface="Arial" charset="0"/>
                <a:sym typeface="Symbol" pitchFamily="18" charset="2"/>
              </a:rPr>
              <a:t>:0)</a:t>
            </a:r>
            <a:endParaRPr kumimoji="0" lang="en-US" altLang="ko-KR" sz="1600" dirty="0">
              <a:latin typeface="Arial" charset="0"/>
            </a:endParaRPr>
          </a:p>
          <a:p>
            <a:r>
              <a:rPr kumimoji="0" lang="en-US" altLang="ko-KR" sz="1600" dirty="0">
                <a:latin typeface="Arial" charset="0"/>
              </a:rPr>
              <a:t>2.   Every solution of </a:t>
            </a:r>
            <a:r>
              <a:rPr kumimoji="0" lang="en-US" altLang="ko-KR" sz="1600" i="1" dirty="0">
                <a:latin typeface="Arial" charset="0"/>
              </a:rPr>
              <a:t>P</a:t>
            </a:r>
            <a:r>
              <a:rPr kumimoji="0" lang="en-US" altLang="ko-KR" sz="1600" dirty="0">
                <a:latin typeface="Arial" charset="0"/>
              </a:rPr>
              <a:t> represents a feasible </a:t>
            </a:r>
            <a:br>
              <a:rPr kumimoji="0" lang="en-US" altLang="ko-KR" sz="1600" dirty="0">
                <a:latin typeface="Arial" charset="0"/>
              </a:rPr>
            </a:br>
            <a:r>
              <a:rPr kumimoji="0" lang="en-US" altLang="ko-KR" sz="1600" dirty="0">
                <a:latin typeface="Arial" charset="0"/>
              </a:rPr>
              <a:t>      execution scenario </a:t>
            </a:r>
          </a:p>
          <a:p>
            <a:r>
              <a:rPr kumimoji="0" lang="en-US" altLang="ko-KR" sz="1600" dirty="0">
                <a:latin typeface="Arial" charset="0"/>
              </a:rPr>
              <a:t>3.   </a:t>
            </a:r>
            <a:r>
              <a:rPr kumimoji="0" lang="en-US" altLang="ko-KR" sz="1600" i="1" dirty="0">
                <a:latin typeface="Arial" charset="0"/>
              </a:rPr>
              <a:t>P</a:t>
            </a:r>
            <a:r>
              <a:rPr kumimoji="0" lang="en-US" altLang="ko-KR" sz="1600" dirty="0">
                <a:latin typeface="Arial" charset="0"/>
              </a:rPr>
              <a:t> </a:t>
            </a:r>
            <a:r>
              <a:rPr kumimoji="0" lang="en-US" altLang="ko-KR" sz="1600" dirty="0">
                <a:latin typeface="Courier New" pitchFamily="49" charset="0"/>
                <a:sym typeface="Symbol" pitchFamily="18" charset="2"/>
              </a:rPr>
              <a:t></a:t>
            </a:r>
            <a:r>
              <a:rPr kumimoji="0" lang="en-US" altLang="ko-KR" sz="1600" dirty="0">
                <a:latin typeface="Arial" charset="0"/>
                <a:sym typeface="Symbol" pitchFamily="18" charset="2"/>
              </a:rPr>
              <a:t> </a:t>
            </a:r>
            <a:r>
              <a:rPr kumimoji="0" lang="en-US" altLang="ko-KR" sz="1600" i="1" dirty="0">
                <a:latin typeface="Arial" charset="0"/>
                <a:sym typeface="Symbol" pitchFamily="18" charset="2"/>
              </a:rPr>
              <a:t>A</a:t>
            </a:r>
            <a:r>
              <a:rPr kumimoji="0" lang="en-US" altLang="ko-KR" sz="1600" dirty="0">
                <a:latin typeface="Arial" charset="0"/>
                <a:sym typeface="Symbol" pitchFamily="18" charset="2"/>
              </a:rPr>
              <a:t> is </a:t>
            </a:r>
            <a:r>
              <a:rPr kumimoji="0" lang="en-US" altLang="ko-KR" sz="1600" dirty="0" err="1">
                <a:solidFill>
                  <a:srgbClr val="FF0000"/>
                </a:solidFill>
                <a:latin typeface="Arial" charset="0"/>
                <a:sym typeface="Symbol" pitchFamily="18" charset="2"/>
              </a:rPr>
              <a:t>unsatisfiable</a:t>
            </a:r>
            <a:r>
              <a:rPr kumimoji="0" lang="en-US" altLang="ko-KR" sz="1600" dirty="0">
                <a:latin typeface="Arial" charset="0"/>
                <a:sym typeface="Symbol" pitchFamily="18" charset="2"/>
              </a:rPr>
              <a:t> because every </a:t>
            </a:r>
            <a:br>
              <a:rPr kumimoji="0" lang="en-US" altLang="ko-KR" sz="1600" dirty="0">
                <a:latin typeface="Arial" charset="0"/>
                <a:sym typeface="Symbol" pitchFamily="18" charset="2"/>
              </a:rPr>
            </a:br>
            <a:r>
              <a:rPr kumimoji="0" lang="en-US" altLang="ko-KR" sz="1600" dirty="0">
                <a:latin typeface="Arial" charset="0"/>
                <a:sym typeface="Symbol" pitchFamily="18" charset="2"/>
              </a:rPr>
              <a:t>      solution has </a:t>
            </a:r>
            <a:r>
              <a:rPr kumimoji="0" lang="en-US" altLang="ko-KR" sz="1600" dirty="0">
                <a:latin typeface="Courier New" pitchFamily="49" charset="0"/>
              </a:rPr>
              <a:t>x</a:t>
            </a:r>
            <a:r>
              <a:rPr kumimoji="0" lang="en-US" altLang="ko-KR" sz="1600" baseline="-25000" dirty="0">
                <a:latin typeface="Courier New" pitchFamily="49" charset="0"/>
              </a:rPr>
              <a:t>4 </a:t>
            </a:r>
            <a:r>
              <a:rPr kumimoji="0" lang="en-US" altLang="ko-KR" sz="1600" dirty="0">
                <a:latin typeface="Calibri" panose="020F0502020204030204" pitchFamily="34" charset="0"/>
              </a:rPr>
              <a:t>as 2  </a:t>
            </a:r>
            <a:endParaRPr kumimoji="0" lang="en-US" altLang="ko-KR" sz="1600" dirty="0">
              <a:latin typeface="Arial" charset="0"/>
            </a:endParaRPr>
          </a:p>
        </p:txBody>
      </p:sp>
      <p:sp>
        <p:nvSpPr>
          <p:cNvPr id="19" name="제목 4"/>
          <p:cNvSpPr>
            <a:spLocks noGrp="1"/>
          </p:cNvSpPr>
          <p:nvPr>
            <p:ph type="title"/>
          </p:nvPr>
        </p:nvSpPr>
        <p:spPr>
          <a:xfrm>
            <a:off x="-71470" y="46682"/>
            <a:ext cx="9215470" cy="646014"/>
          </a:xfrm>
        </p:spPr>
        <p:txBody>
          <a:bodyPr/>
          <a:lstStyle/>
          <a:p>
            <a:pPr>
              <a:defRPr/>
            </a:pPr>
            <a:r>
              <a:rPr lang="en-US" altLang="ko-KR" sz="3600" dirty="0"/>
              <a:t>Model Checking as a SAT problem (5/6)</a:t>
            </a:r>
            <a:endParaRPr lang="ko-KR" altLang="en-US" sz="3600" dirty="0"/>
          </a:p>
        </p:txBody>
      </p:sp>
    </p:spTree>
    <p:extLst>
      <p:ext uri="{BB962C8B-B14F-4D97-AF65-F5344CB8AC3E}">
        <p14:creationId xmlns:p14="http://schemas.microsoft.com/office/powerpoint/2010/main" val="361802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200084" y="71414"/>
            <a:ext cx="8658196" cy="1143000"/>
          </a:xfrm>
        </p:spPr>
        <p:txBody>
          <a:bodyPr/>
          <a:lstStyle/>
          <a:p>
            <a:r>
              <a:rPr lang="en-US" altLang="ko-KR" sz="3600" dirty="0"/>
              <a:t>Model Checking as a SAT problem (6/6)</a:t>
            </a:r>
            <a:endParaRPr lang="ko-KR" altLang="en-US" sz="3600" dirty="0"/>
          </a:p>
        </p:txBody>
      </p:sp>
      <p:sp>
        <p:nvSpPr>
          <p:cNvPr id="11" name="바닥글 개체 틀 2"/>
          <p:cNvSpPr>
            <a:spLocks noGrp="1"/>
          </p:cNvSpPr>
          <p:nvPr>
            <p:ph type="ftr" sz="quarter" idx="11"/>
          </p:nvPr>
        </p:nvSpPr>
        <p:spPr/>
        <p:txBody>
          <a:bodyPr/>
          <a:lstStyle/>
          <a:p>
            <a:pPr>
              <a:defRPr/>
            </a:pPr>
            <a:endParaRPr lang="ko-KR" altLang="en-US" dirty="0"/>
          </a:p>
        </p:txBody>
      </p:sp>
      <p:sp>
        <p:nvSpPr>
          <p:cNvPr id="12" name="슬라이드 번호 개체 틀 3"/>
          <p:cNvSpPr>
            <a:spLocks noGrp="1"/>
          </p:cNvSpPr>
          <p:nvPr>
            <p:ph type="sldNum" sz="quarter" idx="12"/>
          </p:nvPr>
        </p:nvSpPr>
        <p:spPr/>
        <p:txBody>
          <a:bodyPr/>
          <a:lstStyle/>
          <a:p>
            <a:pPr>
              <a:defRPr/>
            </a:pPr>
            <a:fld id="{7EDE2816-89D0-485C-88CC-776323B8CBBD}" type="slidenum">
              <a:rPr lang="ko-KR" altLang="en-US" smtClean="0"/>
              <a:pPr>
                <a:defRPr/>
              </a:pPr>
              <a:t>23</a:t>
            </a:fld>
            <a:r>
              <a:rPr lang="en-US" altLang="ko-KR" dirty="0"/>
              <a:t>/24</a:t>
            </a:r>
            <a:endParaRPr lang="ko-KR" altLang="en-US" dirty="0"/>
          </a:p>
        </p:txBody>
      </p:sp>
      <p:sp>
        <p:nvSpPr>
          <p:cNvPr id="50183" name="Text Box 6"/>
          <p:cNvSpPr txBox="1">
            <a:spLocks noChangeArrowheads="1"/>
          </p:cNvSpPr>
          <p:nvPr/>
        </p:nvSpPr>
        <p:spPr bwMode="auto">
          <a:xfrm>
            <a:off x="683568" y="2564904"/>
            <a:ext cx="7470775" cy="1631216"/>
          </a:xfrm>
          <a:prstGeom prst="rect">
            <a:avLst/>
          </a:prstGeom>
          <a:noFill/>
          <a:ln w="9525">
            <a:noFill/>
            <a:miter lim="800000"/>
            <a:headEnd/>
            <a:tailEnd/>
          </a:ln>
        </p:spPr>
        <p:txBody>
          <a:bodyPr wrap="square">
            <a:spAutoFit/>
          </a:bodyPr>
          <a:lstStyle/>
          <a:p>
            <a:r>
              <a:rPr kumimoji="0" lang="en-US" altLang="ko-KR" sz="2000" dirty="0">
                <a:latin typeface="Arial" charset="0"/>
              </a:rPr>
              <a:t>Assume that </a:t>
            </a:r>
            <a:r>
              <a:rPr kumimoji="0" lang="en-US" altLang="ko-KR" sz="2000" dirty="0" err="1">
                <a:latin typeface="Arial" charset="0"/>
              </a:rPr>
              <a:t>x,y,z</a:t>
            </a:r>
            <a:r>
              <a:rPr kumimoji="0" lang="en-US" altLang="ko-KR" sz="2000" dirty="0">
                <a:latin typeface="Arial" charset="0"/>
              </a:rPr>
              <a:t> are three bits positive integers represented by </a:t>
            </a:r>
          </a:p>
          <a:p>
            <a:r>
              <a:rPr kumimoji="0" lang="en-US" altLang="ko-KR" sz="2000" dirty="0">
                <a:latin typeface="Arial" charset="0"/>
              </a:rPr>
              <a:t>propositions x</a:t>
            </a:r>
            <a:r>
              <a:rPr kumimoji="0" lang="en-US" altLang="ko-KR" sz="2000" baseline="-25000" dirty="0">
                <a:latin typeface="Arial" charset="0"/>
              </a:rPr>
              <a:t>0</a:t>
            </a:r>
            <a:r>
              <a:rPr kumimoji="0" lang="en-US" altLang="ko-KR" sz="2000" dirty="0">
                <a:latin typeface="Arial" charset="0"/>
              </a:rPr>
              <a:t>x</a:t>
            </a:r>
            <a:r>
              <a:rPr kumimoji="0" lang="en-US" altLang="ko-KR" sz="2000" baseline="-25000" dirty="0">
                <a:latin typeface="Arial" charset="0"/>
              </a:rPr>
              <a:t>1</a:t>
            </a:r>
            <a:r>
              <a:rPr kumimoji="0" lang="en-US" altLang="ko-KR" sz="2000" dirty="0">
                <a:latin typeface="Arial" charset="0"/>
              </a:rPr>
              <a:t>x</a:t>
            </a:r>
            <a:r>
              <a:rPr kumimoji="0" lang="en-US" altLang="ko-KR" sz="2000" baseline="-25000" dirty="0">
                <a:latin typeface="Arial" charset="0"/>
              </a:rPr>
              <a:t>2</a:t>
            </a:r>
            <a:r>
              <a:rPr kumimoji="0" lang="en-US" altLang="ko-KR" sz="2000" dirty="0">
                <a:latin typeface="Arial" charset="0"/>
              </a:rPr>
              <a:t>, y</a:t>
            </a:r>
            <a:r>
              <a:rPr kumimoji="0" lang="en-US" altLang="ko-KR" sz="2000" baseline="-25000" dirty="0">
                <a:latin typeface="Arial" charset="0"/>
              </a:rPr>
              <a:t>0</a:t>
            </a:r>
            <a:r>
              <a:rPr kumimoji="0" lang="en-US" altLang="ko-KR" sz="2000" dirty="0">
                <a:latin typeface="Arial" charset="0"/>
              </a:rPr>
              <a:t>y</a:t>
            </a:r>
            <a:r>
              <a:rPr kumimoji="0" lang="en-US" altLang="ko-KR" sz="2000" baseline="-25000" dirty="0">
                <a:latin typeface="Arial" charset="0"/>
              </a:rPr>
              <a:t>1</a:t>
            </a:r>
            <a:r>
              <a:rPr kumimoji="0" lang="en-US" altLang="ko-KR" sz="2000" dirty="0">
                <a:latin typeface="Arial" charset="0"/>
              </a:rPr>
              <a:t>y</a:t>
            </a:r>
            <a:r>
              <a:rPr kumimoji="0" lang="en-US" altLang="ko-KR" sz="2000" baseline="-25000" dirty="0">
                <a:latin typeface="Arial" charset="0"/>
              </a:rPr>
              <a:t>2</a:t>
            </a:r>
            <a:r>
              <a:rPr kumimoji="0" lang="en-US" altLang="ko-KR" sz="2000" dirty="0">
                <a:latin typeface="Arial" charset="0"/>
              </a:rPr>
              <a:t>, z</a:t>
            </a:r>
            <a:r>
              <a:rPr kumimoji="0" lang="en-US" altLang="ko-KR" sz="2000" baseline="-25000" dirty="0">
                <a:latin typeface="Arial" charset="0"/>
              </a:rPr>
              <a:t>0</a:t>
            </a:r>
            <a:r>
              <a:rPr kumimoji="0" lang="en-US" altLang="ko-KR" sz="2000" dirty="0">
                <a:latin typeface="Arial" charset="0"/>
              </a:rPr>
              <a:t>z</a:t>
            </a:r>
            <a:r>
              <a:rPr kumimoji="0" lang="en-US" altLang="ko-KR" sz="2000" baseline="-25000" dirty="0">
                <a:latin typeface="Arial" charset="0"/>
              </a:rPr>
              <a:t>1</a:t>
            </a:r>
            <a:r>
              <a:rPr kumimoji="0" lang="en-US" altLang="ko-KR" sz="2000" dirty="0">
                <a:latin typeface="Arial" charset="0"/>
              </a:rPr>
              <a:t>z</a:t>
            </a:r>
            <a:r>
              <a:rPr kumimoji="0" lang="en-US" altLang="ko-KR" sz="2000" baseline="-25000" dirty="0">
                <a:latin typeface="Arial" charset="0"/>
              </a:rPr>
              <a:t>2</a:t>
            </a:r>
          </a:p>
          <a:p>
            <a:r>
              <a:rPr kumimoji="0" lang="en-US" altLang="ko-KR" sz="2000" i="1" dirty="0">
                <a:latin typeface="Arial" charset="0"/>
              </a:rPr>
              <a:t>P</a:t>
            </a:r>
            <a:r>
              <a:rPr kumimoji="0" lang="en-US" altLang="ko-KR" sz="2000" dirty="0">
                <a:latin typeface="Arial" charset="0"/>
              </a:rPr>
              <a:t> </a:t>
            </a:r>
            <a:r>
              <a:rPr kumimoji="0" lang="en-US" altLang="ko-KR" sz="2000" dirty="0">
                <a:latin typeface="Arial" charset="0"/>
                <a:sym typeface="Symbol" pitchFamily="18" charset="2"/>
              </a:rPr>
              <a:t></a:t>
            </a:r>
            <a:r>
              <a:rPr kumimoji="0" lang="en-US" altLang="ko-KR" sz="2000" dirty="0">
                <a:latin typeface="Arial" charset="0"/>
              </a:rPr>
              <a:t> z=</a:t>
            </a:r>
            <a:r>
              <a:rPr kumimoji="0" lang="en-US" altLang="ko-KR" sz="2000" dirty="0" err="1">
                <a:latin typeface="Arial" charset="0"/>
              </a:rPr>
              <a:t>x+y</a:t>
            </a:r>
            <a:r>
              <a:rPr kumimoji="0" lang="en-US" altLang="ko-KR" sz="2000" dirty="0">
                <a:latin typeface="Arial" charset="0"/>
              </a:rPr>
              <a:t> </a:t>
            </a:r>
            <a:r>
              <a:rPr kumimoji="0" lang="en-US" altLang="ko-KR" sz="2000" dirty="0">
                <a:latin typeface="Arial" charset="0"/>
                <a:sym typeface="Symbol" pitchFamily="18" charset="2"/>
              </a:rPr>
              <a:t>   (</a:t>
            </a:r>
            <a:r>
              <a:rPr kumimoji="0" lang="en-US" altLang="ko-KR" sz="2000" dirty="0">
                <a:latin typeface="Arial" charset="0"/>
              </a:rPr>
              <a:t>z</a:t>
            </a:r>
            <a:r>
              <a:rPr kumimoji="0" lang="en-US" altLang="ko-KR" sz="2000" baseline="-25000" dirty="0">
                <a:latin typeface="Arial" charset="0"/>
              </a:rPr>
              <a:t>0</a:t>
            </a:r>
            <a:r>
              <a:rPr kumimoji="0" lang="en-US" altLang="ko-KR" sz="2000" dirty="0">
                <a:latin typeface="cmsy10" pitchFamily="34" charset="0"/>
              </a:rPr>
              <a:t>$</a:t>
            </a:r>
            <a:r>
              <a:rPr kumimoji="0" lang="en-US" altLang="ko-KR" sz="2000" dirty="0">
                <a:latin typeface="Arial" charset="0"/>
              </a:rPr>
              <a:t>(x</a:t>
            </a:r>
            <a:r>
              <a:rPr kumimoji="0" lang="en-US" altLang="ko-KR" sz="2000" baseline="-25000" dirty="0"/>
              <a:t>0</a:t>
            </a:r>
            <a:r>
              <a:rPr kumimoji="0" lang="en-US" altLang="ko-KR" sz="2000" dirty="0">
                <a:latin typeface="cmsy10" pitchFamily="34" charset="0"/>
              </a:rPr>
              <a:t>©</a:t>
            </a:r>
            <a:r>
              <a:rPr kumimoji="0" lang="en-US" altLang="ko-KR" sz="2000" dirty="0">
                <a:latin typeface="Arial" charset="0"/>
              </a:rPr>
              <a:t>y</a:t>
            </a:r>
            <a:r>
              <a:rPr kumimoji="0" lang="en-US" altLang="ko-KR" sz="2000" baseline="-25000" dirty="0"/>
              <a:t>0</a:t>
            </a:r>
            <a:r>
              <a:rPr kumimoji="0" lang="en-US" altLang="ko-KR" sz="2000" dirty="0">
                <a:latin typeface="Arial" charset="0"/>
              </a:rPr>
              <a:t>)</a:t>
            </a:r>
            <a:r>
              <a:rPr kumimoji="0" lang="en-US" altLang="ko-KR" sz="2000" dirty="0">
                <a:latin typeface="cmsy10" pitchFamily="34" charset="0"/>
              </a:rPr>
              <a:t>©</a:t>
            </a:r>
            <a:r>
              <a:rPr kumimoji="0" lang="en-US" altLang="ko-KR" sz="2000" dirty="0">
                <a:latin typeface="Arial" charset="0"/>
              </a:rPr>
              <a:t>( (x</a:t>
            </a:r>
            <a:r>
              <a:rPr kumimoji="0" lang="en-US" altLang="ko-KR" sz="2000" baseline="-25000" dirty="0">
                <a:latin typeface="Arial" charset="0"/>
              </a:rPr>
              <a:t>1</a:t>
            </a:r>
            <a:r>
              <a:rPr kumimoji="0" lang="en-US" altLang="ko-KR" sz="2000" dirty="0">
                <a:latin typeface="cmsy10" pitchFamily="34" charset="0"/>
              </a:rPr>
              <a:t>Æ</a:t>
            </a:r>
            <a:r>
              <a:rPr kumimoji="0" lang="en-US" altLang="ko-KR" sz="2000" dirty="0">
                <a:latin typeface="Arial" charset="0"/>
              </a:rPr>
              <a:t>y</a:t>
            </a:r>
            <a:r>
              <a:rPr kumimoji="0" lang="en-US" altLang="ko-KR" sz="2000" baseline="-25000" dirty="0">
                <a:latin typeface="Arial" charset="0"/>
              </a:rPr>
              <a:t>1</a:t>
            </a:r>
            <a:r>
              <a:rPr kumimoji="0" lang="en-US" altLang="ko-KR" sz="2000" dirty="0">
                <a:latin typeface="Arial" charset="0"/>
              </a:rPr>
              <a:t>) </a:t>
            </a:r>
            <a:r>
              <a:rPr kumimoji="0" lang="en-US" altLang="ko-KR" sz="2000" dirty="0">
                <a:latin typeface="cmsy10" pitchFamily="34" charset="0"/>
              </a:rPr>
              <a:t>Ç </a:t>
            </a:r>
            <a:r>
              <a:rPr kumimoji="0" lang="en-US" altLang="ko-KR" sz="2000" dirty="0">
                <a:latin typeface="Arial" charset="0"/>
              </a:rPr>
              <a:t>(((x</a:t>
            </a:r>
            <a:r>
              <a:rPr kumimoji="0" lang="en-US" altLang="ko-KR" sz="2000" baseline="-25000" dirty="0">
                <a:latin typeface="Arial" charset="0"/>
              </a:rPr>
              <a:t>1</a:t>
            </a:r>
            <a:r>
              <a:rPr kumimoji="0" lang="en-US" altLang="ko-KR" sz="2000" dirty="0">
                <a:latin typeface="cmsy10" pitchFamily="34" charset="0"/>
              </a:rPr>
              <a:t>©</a:t>
            </a:r>
            <a:r>
              <a:rPr kumimoji="0" lang="en-US" altLang="ko-KR" sz="2000" dirty="0">
                <a:latin typeface="Arial" charset="0"/>
              </a:rPr>
              <a:t>y</a:t>
            </a:r>
            <a:r>
              <a:rPr kumimoji="0" lang="en-US" altLang="ko-KR" sz="2000" baseline="-25000" dirty="0"/>
              <a:t>1</a:t>
            </a:r>
            <a:r>
              <a:rPr kumimoji="0" lang="en-US" altLang="ko-KR" sz="2000" dirty="0">
                <a:latin typeface="Arial" charset="0"/>
              </a:rPr>
              <a:t>)</a:t>
            </a:r>
            <a:r>
              <a:rPr kumimoji="0" lang="en-US" altLang="ko-KR" sz="2000" dirty="0">
                <a:latin typeface="cmsy10" pitchFamily="34" charset="0"/>
              </a:rPr>
              <a:t>Æ</a:t>
            </a:r>
            <a:r>
              <a:rPr kumimoji="0" lang="en-US" altLang="ko-KR" sz="2000" dirty="0">
                <a:latin typeface="Arial" charset="0"/>
              </a:rPr>
              <a:t>(x</a:t>
            </a:r>
            <a:r>
              <a:rPr kumimoji="0" lang="en-US" altLang="ko-KR" sz="2000" baseline="-25000" dirty="0"/>
              <a:t>2</a:t>
            </a:r>
            <a:r>
              <a:rPr kumimoji="0" lang="en-US" altLang="ko-KR" sz="2000" dirty="0">
                <a:latin typeface="cmsy10" pitchFamily="34" charset="0"/>
              </a:rPr>
              <a:t>Æ</a:t>
            </a:r>
            <a:r>
              <a:rPr kumimoji="0" lang="en-US" altLang="ko-KR" sz="2000" dirty="0">
                <a:latin typeface="Arial" charset="0"/>
              </a:rPr>
              <a:t>y</a:t>
            </a:r>
            <a:r>
              <a:rPr kumimoji="0" lang="en-US" altLang="ko-KR" sz="2000" baseline="-25000" dirty="0"/>
              <a:t>2</a:t>
            </a:r>
            <a:r>
              <a:rPr kumimoji="0" lang="en-US" altLang="ko-KR" sz="2000" dirty="0">
                <a:latin typeface="Arial" charset="0"/>
              </a:rPr>
              <a:t>)))</a:t>
            </a:r>
          </a:p>
          <a:p>
            <a:r>
              <a:rPr kumimoji="0" lang="en-US" altLang="ko-KR" sz="2000" dirty="0">
                <a:latin typeface="Arial" charset="0"/>
              </a:rPr>
              <a:t>	      </a:t>
            </a:r>
            <a:r>
              <a:rPr kumimoji="0" lang="en-US" altLang="ko-KR" sz="2000" dirty="0">
                <a:latin typeface="cmsy10" pitchFamily="34" charset="0"/>
              </a:rPr>
              <a:t>Æ</a:t>
            </a:r>
            <a:r>
              <a:rPr kumimoji="0" lang="en-US" altLang="ko-KR" sz="2000" dirty="0">
                <a:latin typeface="Arial" charset="0"/>
                <a:sym typeface="Symbol" pitchFamily="18" charset="2"/>
              </a:rPr>
              <a:t> (</a:t>
            </a:r>
            <a:r>
              <a:rPr kumimoji="0" lang="en-US" altLang="ko-KR" sz="2000" dirty="0">
                <a:latin typeface="Arial" charset="0"/>
              </a:rPr>
              <a:t>z</a:t>
            </a:r>
            <a:r>
              <a:rPr kumimoji="0" lang="en-US" altLang="ko-KR" sz="2000" baseline="-25000" dirty="0">
                <a:latin typeface="Arial" charset="0"/>
              </a:rPr>
              <a:t>1</a:t>
            </a:r>
            <a:r>
              <a:rPr kumimoji="0" lang="en-US" altLang="ko-KR" sz="2000" dirty="0">
                <a:latin typeface="cmsy10" pitchFamily="34" charset="0"/>
              </a:rPr>
              <a:t>$</a:t>
            </a:r>
            <a:r>
              <a:rPr kumimoji="0" lang="en-US" altLang="ko-KR" sz="2000" dirty="0">
                <a:latin typeface="Arial" charset="0"/>
              </a:rPr>
              <a:t>(x</a:t>
            </a:r>
            <a:r>
              <a:rPr kumimoji="0" lang="en-US" altLang="ko-KR" sz="2000" baseline="-25000" dirty="0">
                <a:latin typeface="Arial" charset="0"/>
              </a:rPr>
              <a:t>1</a:t>
            </a:r>
            <a:r>
              <a:rPr kumimoji="0" lang="en-US" altLang="ko-KR" sz="2000" dirty="0">
                <a:latin typeface="cmsy10" pitchFamily="34" charset="0"/>
              </a:rPr>
              <a:t>©</a:t>
            </a:r>
            <a:r>
              <a:rPr kumimoji="0" lang="en-US" altLang="ko-KR" sz="2000" dirty="0">
                <a:latin typeface="Arial" charset="0"/>
              </a:rPr>
              <a:t>y</a:t>
            </a:r>
            <a:r>
              <a:rPr kumimoji="0" lang="en-US" altLang="ko-KR" sz="2000" baseline="-25000" dirty="0">
                <a:latin typeface="Arial" charset="0"/>
              </a:rPr>
              <a:t>1</a:t>
            </a:r>
            <a:r>
              <a:rPr kumimoji="0" lang="en-US" altLang="ko-KR" sz="2000" dirty="0">
                <a:latin typeface="Arial" charset="0"/>
              </a:rPr>
              <a:t>)</a:t>
            </a:r>
            <a:r>
              <a:rPr kumimoji="0" lang="en-US" altLang="ko-KR" sz="2000" dirty="0">
                <a:latin typeface="cmsy10" pitchFamily="34" charset="0"/>
              </a:rPr>
              <a:t>©</a:t>
            </a:r>
            <a:r>
              <a:rPr kumimoji="0" lang="en-US" altLang="ko-KR" sz="2000" dirty="0">
                <a:latin typeface="Arial" charset="0"/>
              </a:rPr>
              <a:t>(x</a:t>
            </a:r>
            <a:r>
              <a:rPr kumimoji="0" lang="en-US" altLang="ko-KR" sz="2000" baseline="-25000" dirty="0">
                <a:latin typeface="Arial" charset="0"/>
              </a:rPr>
              <a:t>2</a:t>
            </a:r>
            <a:r>
              <a:rPr kumimoji="0" lang="en-US" altLang="ko-KR" sz="2000" dirty="0">
                <a:latin typeface="cmsy10" pitchFamily="34" charset="0"/>
              </a:rPr>
              <a:t>Æ</a:t>
            </a:r>
            <a:r>
              <a:rPr kumimoji="0" lang="en-US" altLang="ko-KR" sz="2000" dirty="0">
                <a:latin typeface="Arial" charset="0"/>
              </a:rPr>
              <a:t>y</a:t>
            </a:r>
            <a:r>
              <a:rPr kumimoji="0" lang="en-US" altLang="ko-KR" sz="2000" baseline="-25000" dirty="0"/>
              <a:t>2</a:t>
            </a:r>
            <a:r>
              <a:rPr kumimoji="0" lang="en-US" altLang="ko-KR" sz="2000" dirty="0">
                <a:latin typeface="Arial" charset="0"/>
              </a:rPr>
              <a:t>)) </a:t>
            </a:r>
          </a:p>
          <a:p>
            <a:r>
              <a:rPr kumimoji="0" lang="en-US" altLang="ko-KR" sz="2000" dirty="0">
                <a:latin typeface="Arial" charset="0"/>
              </a:rPr>
              <a:t>	      </a:t>
            </a:r>
            <a:r>
              <a:rPr kumimoji="0" lang="en-US" altLang="ko-KR" sz="2000" dirty="0">
                <a:latin typeface="cmsy10" pitchFamily="34" charset="0"/>
              </a:rPr>
              <a:t>Æ </a:t>
            </a:r>
            <a:r>
              <a:rPr kumimoji="0" lang="en-US" altLang="ko-KR" sz="2000" dirty="0">
                <a:latin typeface="Arial" charset="0"/>
                <a:sym typeface="Symbol" pitchFamily="18" charset="2"/>
              </a:rPr>
              <a:t>(</a:t>
            </a:r>
            <a:r>
              <a:rPr kumimoji="0" lang="en-US" altLang="ko-KR" sz="2000" dirty="0">
                <a:latin typeface="Arial" charset="0"/>
              </a:rPr>
              <a:t>z</a:t>
            </a:r>
            <a:r>
              <a:rPr kumimoji="0" lang="en-US" altLang="ko-KR" sz="2000" baseline="-25000" dirty="0">
                <a:latin typeface="Arial" charset="0"/>
              </a:rPr>
              <a:t>2</a:t>
            </a:r>
            <a:r>
              <a:rPr kumimoji="0" lang="en-US" altLang="ko-KR" sz="2000" dirty="0">
                <a:latin typeface="cmsy10" pitchFamily="34" charset="0"/>
              </a:rPr>
              <a:t>$</a:t>
            </a:r>
            <a:r>
              <a:rPr kumimoji="0" lang="en-US" altLang="ko-KR" sz="2000" dirty="0">
                <a:latin typeface="Arial" charset="0"/>
              </a:rPr>
              <a:t>(x</a:t>
            </a:r>
            <a:r>
              <a:rPr kumimoji="0" lang="en-US" altLang="ko-KR" sz="2000" baseline="-25000" dirty="0">
                <a:latin typeface="Arial" charset="0"/>
              </a:rPr>
              <a:t>2</a:t>
            </a:r>
            <a:r>
              <a:rPr kumimoji="0" lang="en-US" altLang="ko-KR" sz="2000" dirty="0">
                <a:latin typeface="cmsy10" pitchFamily="34" charset="0"/>
              </a:rPr>
              <a:t>©</a:t>
            </a:r>
            <a:r>
              <a:rPr kumimoji="0" lang="en-US" altLang="ko-KR" sz="2000" dirty="0">
                <a:latin typeface="Arial" charset="0"/>
              </a:rPr>
              <a:t>y</a:t>
            </a:r>
            <a:r>
              <a:rPr kumimoji="0" lang="en-US" altLang="ko-KR" sz="2000" baseline="-25000" dirty="0">
                <a:latin typeface="Arial" charset="0"/>
              </a:rPr>
              <a:t>2</a:t>
            </a:r>
            <a:r>
              <a:rPr kumimoji="0" lang="en-US" altLang="ko-KR" sz="2000" dirty="0">
                <a:latin typeface="Arial" charset="0"/>
              </a:rPr>
              <a:t>)) </a:t>
            </a:r>
          </a:p>
        </p:txBody>
      </p:sp>
      <p:sp>
        <p:nvSpPr>
          <p:cNvPr id="50187" name="Text Box 10"/>
          <p:cNvSpPr txBox="1">
            <a:spLocks noChangeArrowheads="1"/>
          </p:cNvSpPr>
          <p:nvPr/>
        </p:nvSpPr>
        <p:spPr bwMode="auto">
          <a:xfrm>
            <a:off x="251520" y="1196975"/>
            <a:ext cx="8905002" cy="1477328"/>
          </a:xfrm>
          <a:prstGeom prst="rect">
            <a:avLst/>
          </a:prstGeom>
          <a:noFill/>
          <a:ln w="9525">
            <a:noFill/>
            <a:miter lim="800000"/>
            <a:headEnd/>
            <a:tailEnd/>
          </a:ln>
        </p:spPr>
        <p:txBody>
          <a:bodyPr wrap="none">
            <a:spAutoFit/>
          </a:bodyPr>
          <a:lstStyle/>
          <a:p>
            <a:r>
              <a:rPr kumimoji="0" lang="en-US" altLang="ko-KR" sz="2400" dirty="0">
                <a:latin typeface="Arial" charset="0"/>
              </a:rPr>
              <a:t>Finally, </a:t>
            </a:r>
            <a:r>
              <a:rPr kumimoji="0" lang="en-US" altLang="ko-KR" sz="2400" i="1" dirty="0">
                <a:latin typeface="Arial" charset="0"/>
              </a:rPr>
              <a:t>P</a:t>
            </a:r>
            <a:r>
              <a:rPr kumimoji="0" lang="en-US" altLang="ko-KR" sz="2400" dirty="0">
                <a:latin typeface="Arial" charset="0"/>
              </a:rPr>
              <a:t> </a:t>
            </a:r>
            <a:r>
              <a:rPr kumimoji="0" lang="en-US" altLang="ko-KR" sz="2400" dirty="0">
                <a:latin typeface="Arial" charset="0"/>
                <a:sym typeface="Symbol" pitchFamily="18" charset="2"/>
              </a:rPr>
              <a:t>  </a:t>
            </a:r>
            <a:r>
              <a:rPr kumimoji="0" lang="en-US" altLang="ko-KR" sz="2400" i="1" dirty="0">
                <a:latin typeface="Arial" charset="0"/>
                <a:sym typeface="Symbol" pitchFamily="18" charset="2"/>
              </a:rPr>
              <a:t>A</a:t>
            </a:r>
            <a:r>
              <a:rPr kumimoji="0" lang="en-US" altLang="ko-KR" sz="2400" dirty="0">
                <a:latin typeface="Arial" charset="0"/>
                <a:sym typeface="Symbol" pitchFamily="18" charset="2"/>
              </a:rPr>
              <a:t> is converted to Boolean logic using a bit vector </a:t>
            </a:r>
          </a:p>
          <a:p>
            <a:r>
              <a:rPr kumimoji="0" lang="en-US" altLang="ko-KR" sz="2400" dirty="0">
                <a:latin typeface="Arial" charset="0"/>
                <a:sym typeface="Symbol" pitchFamily="18" charset="2"/>
              </a:rPr>
              <a:t>representation for the integer variables  </a:t>
            </a:r>
            <a:r>
              <a:rPr kumimoji="0" lang="en-US" altLang="ko-KR" sz="2400" dirty="0">
                <a:latin typeface="Courier New" pitchFamily="49" charset="0"/>
              </a:rPr>
              <a:t>y</a:t>
            </a:r>
            <a:r>
              <a:rPr kumimoji="0" lang="en-US" altLang="ko-KR" sz="2400" baseline="-25000" dirty="0">
                <a:latin typeface="Courier New" pitchFamily="49" charset="0"/>
              </a:rPr>
              <a:t>0</a:t>
            </a:r>
            <a:r>
              <a:rPr kumimoji="0" lang="en-US" altLang="ko-KR" sz="2400" dirty="0">
                <a:latin typeface="Courier New" pitchFamily="49" charset="0"/>
              </a:rPr>
              <a:t>,x</a:t>
            </a:r>
            <a:r>
              <a:rPr kumimoji="0" lang="en-US" altLang="ko-KR" sz="2400" baseline="-25000" dirty="0">
                <a:latin typeface="Courier New" pitchFamily="49" charset="0"/>
              </a:rPr>
              <a:t>0</a:t>
            </a:r>
            <a:r>
              <a:rPr kumimoji="0" lang="en-US" altLang="ko-KR" sz="2400" dirty="0">
                <a:latin typeface="Courier New" pitchFamily="49" charset="0"/>
              </a:rPr>
              <a:t>,x</a:t>
            </a:r>
            <a:r>
              <a:rPr kumimoji="0" lang="en-US" altLang="ko-KR" sz="2400" baseline="-25000" dirty="0">
                <a:latin typeface="Courier New" pitchFamily="49" charset="0"/>
              </a:rPr>
              <a:t>1</a:t>
            </a:r>
            <a:r>
              <a:rPr kumimoji="0" lang="en-US" altLang="ko-KR" sz="2400" dirty="0">
                <a:latin typeface="Courier New" pitchFamily="49" charset="0"/>
              </a:rPr>
              <a:t>,x</a:t>
            </a:r>
            <a:r>
              <a:rPr kumimoji="0" lang="en-US" altLang="ko-KR" sz="2400" baseline="-25000" dirty="0">
                <a:latin typeface="Courier New" pitchFamily="49" charset="0"/>
              </a:rPr>
              <a:t>2</a:t>
            </a:r>
            <a:r>
              <a:rPr kumimoji="0" lang="en-US" altLang="ko-KR" sz="2400" dirty="0">
                <a:latin typeface="Courier New" pitchFamily="49" charset="0"/>
              </a:rPr>
              <a:t>,x</a:t>
            </a:r>
            <a:r>
              <a:rPr kumimoji="0" lang="en-US" altLang="ko-KR" sz="2400" baseline="-25000" dirty="0">
                <a:latin typeface="Courier New" pitchFamily="49" charset="0"/>
              </a:rPr>
              <a:t>3</a:t>
            </a:r>
            <a:r>
              <a:rPr kumimoji="0" lang="en-US" altLang="ko-KR" sz="2400" dirty="0">
                <a:latin typeface="Courier New" pitchFamily="49" charset="0"/>
              </a:rPr>
              <a:t>,x</a:t>
            </a:r>
            <a:r>
              <a:rPr kumimoji="0" lang="en-US" altLang="ko-KR" sz="2400" baseline="-25000" dirty="0">
                <a:latin typeface="Courier New" pitchFamily="49" charset="0"/>
              </a:rPr>
              <a:t>4</a:t>
            </a:r>
          </a:p>
          <a:p>
            <a:pPr>
              <a:buFontTx/>
              <a:buChar char="•"/>
            </a:pPr>
            <a:r>
              <a:rPr kumimoji="0" lang="en-US" altLang="ko-KR" sz="2400" dirty="0">
                <a:latin typeface="Arial" charset="0"/>
              </a:rPr>
              <a:t> </a:t>
            </a:r>
            <a:r>
              <a:rPr kumimoji="0" lang="en-US" altLang="ko-KR" sz="2000" dirty="0">
                <a:latin typeface="Arial" charset="0"/>
              </a:rPr>
              <a:t>Example of arithmetic encoding into pure propositional formula </a:t>
            </a:r>
          </a:p>
          <a:p>
            <a:r>
              <a:rPr kumimoji="0" lang="en-US" altLang="ko-KR" dirty="0">
                <a:latin typeface="Arial" charset="0"/>
              </a:rPr>
              <a:t> </a:t>
            </a:r>
          </a:p>
        </p:txBody>
      </p:sp>
      <p:pic>
        <p:nvPicPr>
          <p:cNvPr id="50191" name="Picture 15"/>
          <p:cNvPicPr>
            <a:picLocks noChangeAspect="1" noChangeArrowheads="1"/>
          </p:cNvPicPr>
          <p:nvPr/>
        </p:nvPicPr>
        <p:blipFill>
          <a:blip r:embed="rId2"/>
          <a:srcRect/>
          <a:stretch>
            <a:fillRect/>
          </a:stretch>
        </p:blipFill>
        <p:spPr bwMode="auto">
          <a:xfrm>
            <a:off x="4787900" y="4089226"/>
            <a:ext cx="3657600" cy="2724150"/>
          </a:xfrm>
          <a:prstGeom prst="rect">
            <a:avLst/>
          </a:prstGeom>
          <a:noFill/>
        </p:spPr>
      </p:pic>
      <p:pic>
        <p:nvPicPr>
          <p:cNvPr id="50192" name="Picture 16"/>
          <p:cNvPicPr>
            <a:picLocks noChangeAspect="1" noChangeArrowheads="1"/>
          </p:cNvPicPr>
          <p:nvPr/>
        </p:nvPicPr>
        <p:blipFill>
          <a:blip r:embed="rId3"/>
          <a:srcRect/>
          <a:stretch>
            <a:fillRect/>
          </a:stretch>
        </p:blipFill>
        <p:spPr bwMode="auto">
          <a:xfrm>
            <a:off x="900113" y="4305126"/>
            <a:ext cx="3057525" cy="22479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Example</a:t>
            </a:r>
          </a:p>
        </p:txBody>
      </p:sp>
      <p:sp>
        <p:nvSpPr>
          <p:cNvPr id="4" name="바닥글 개체 틀 3"/>
          <p:cNvSpPr>
            <a:spLocks noGrp="1"/>
          </p:cNvSpPr>
          <p:nvPr>
            <p:ph type="ftr" sz="quarter" idx="11"/>
          </p:nvPr>
        </p:nvSpPr>
        <p:spPr/>
        <p:txBody>
          <a:bodyPr/>
          <a:lstStyle/>
          <a:p>
            <a:pPr>
              <a:defRPr/>
            </a:pPr>
            <a:endParaRPr lang="ko-KR" altLang="en-US" dirty="0"/>
          </a:p>
        </p:txBody>
      </p:sp>
      <p:sp>
        <p:nvSpPr>
          <p:cNvPr id="5" name="슬라이드 번호 개체 틀 4"/>
          <p:cNvSpPr>
            <a:spLocks noGrp="1"/>
          </p:cNvSpPr>
          <p:nvPr>
            <p:ph type="sldNum" sz="quarter" idx="12"/>
          </p:nvPr>
        </p:nvSpPr>
        <p:spPr/>
        <p:txBody>
          <a:bodyPr/>
          <a:lstStyle/>
          <a:p>
            <a:pPr>
              <a:defRPr/>
            </a:pPr>
            <a:fld id="{3920BE2F-FA44-4621-8119-6288B2A0B73C}" type="slidenum">
              <a:rPr lang="ko-KR" altLang="en-US" smtClean="0"/>
              <a:pPr>
                <a:defRPr/>
              </a:pPr>
              <a:t>24</a:t>
            </a:fld>
            <a:r>
              <a:rPr lang="en-US" altLang="ko-KR" dirty="0"/>
              <a:t>/24</a:t>
            </a:r>
            <a:endParaRPr lang="ko-KR" altLang="en-US" dirty="0"/>
          </a:p>
        </p:txBody>
      </p:sp>
      <p:sp>
        <p:nvSpPr>
          <p:cNvPr id="7" name="직사각형 6"/>
          <p:cNvSpPr/>
          <p:nvPr/>
        </p:nvSpPr>
        <p:spPr>
          <a:xfrm>
            <a:off x="857224" y="1571612"/>
            <a:ext cx="5143520" cy="4524315"/>
          </a:xfrm>
          <a:prstGeom prst="rect">
            <a:avLst/>
          </a:prstGeom>
          <a:ln>
            <a:solidFill>
              <a:schemeClr val="accent1"/>
            </a:solidFill>
          </a:ln>
        </p:spPr>
        <p:txBody>
          <a:bodyPr wrap="square">
            <a:spAutoFit/>
          </a:bodyPr>
          <a:lstStyle/>
          <a:p>
            <a:r>
              <a:rPr lang="en-US" sz="2400" dirty="0"/>
              <a:t>/* Assume that x and y are 2 bit </a:t>
            </a:r>
            <a:br>
              <a:rPr lang="en-US" sz="2400" dirty="0"/>
            </a:br>
            <a:r>
              <a:rPr lang="en-US" sz="2400" dirty="0"/>
              <a:t>unsigned integers */</a:t>
            </a:r>
          </a:p>
          <a:p>
            <a:r>
              <a:rPr lang="en-US" sz="2400" dirty="0"/>
              <a:t>/* Also assume that </a:t>
            </a:r>
            <a:r>
              <a:rPr lang="en-US" sz="2400" dirty="0" err="1"/>
              <a:t>x+y</a:t>
            </a:r>
            <a:r>
              <a:rPr lang="en-US" sz="2400" dirty="0"/>
              <a:t> &lt;= 3 */</a:t>
            </a:r>
          </a:p>
          <a:p>
            <a:r>
              <a:rPr lang="en-US" sz="2400" dirty="0"/>
              <a:t>void f(unsigned </a:t>
            </a:r>
            <a:r>
              <a:rPr lang="en-US" sz="2400" dirty="0" err="1"/>
              <a:t>int</a:t>
            </a:r>
            <a:r>
              <a:rPr lang="en-US" sz="2400" dirty="0"/>
              <a:t> y) {</a:t>
            </a:r>
          </a:p>
          <a:p>
            <a:r>
              <a:rPr lang="en-US" sz="2400" dirty="0"/>
              <a:t>    unsigned </a:t>
            </a:r>
            <a:r>
              <a:rPr lang="en-US" sz="2400" dirty="0" err="1"/>
              <a:t>int</a:t>
            </a:r>
            <a:r>
              <a:rPr lang="en-US" sz="2400" dirty="0"/>
              <a:t> x=1;</a:t>
            </a:r>
          </a:p>
          <a:p>
            <a:r>
              <a:rPr lang="en-US" sz="2400" dirty="0"/>
              <a:t>    x=</a:t>
            </a:r>
            <a:r>
              <a:rPr lang="en-US" sz="2400" dirty="0" err="1"/>
              <a:t>x+y</a:t>
            </a:r>
            <a:r>
              <a:rPr lang="en-US" sz="2400" dirty="0"/>
              <a:t>;</a:t>
            </a:r>
          </a:p>
          <a:p>
            <a:r>
              <a:rPr lang="en-US" sz="2400" dirty="0"/>
              <a:t>    if (x==2)</a:t>
            </a:r>
          </a:p>
          <a:p>
            <a:r>
              <a:rPr lang="en-US" sz="2400" dirty="0"/>
              <a:t>        x+=1;</a:t>
            </a:r>
          </a:p>
          <a:p>
            <a:r>
              <a:rPr lang="en-US" sz="2400" dirty="0"/>
              <a:t>    else</a:t>
            </a:r>
          </a:p>
          <a:p>
            <a:r>
              <a:rPr lang="en-US" sz="2400" dirty="0"/>
              <a:t>        x=2;</a:t>
            </a:r>
          </a:p>
          <a:p>
            <a:r>
              <a:rPr lang="en-US" sz="2400" dirty="0"/>
              <a:t>    assert(x ==2);</a:t>
            </a:r>
          </a:p>
          <a:p>
            <a:r>
              <a:rPr lang="en-US" sz="24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461340-4515-4AC2-A742-C950DC7FC69A}"/>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C7175D98-BB70-46CD-A7F4-028EB800C8AE}"/>
              </a:ext>
            </a:extLst>
          </p:cNvPr>
          <p:cNvSpPr>
            <a:spLocks noGrp="1"/>
          </p:cNvSpPr>
          <p:nvPr>
            <p:ph idx="1"/>
          </p:nvPr>
        </p:nvSpPr>
        <p:spPr/>
        <p:txBody>
          <a:bodyPr/>
          <a:lstStyle/>
          <a:p>
            <a:endParaRPr lang="ko-KR" altLang="en-US"/>
          </a:p>
        </p:txBody>
      </p:sp>
      <p:sp>
        <p:nvSpPr>
          <p:cNvPr id="4" name="바닥글 개체 틀 3">
            <a:extLst>
              <a:ext uri="{FF2B5EF4-FFF2-40B4-BE49-F238E27FC236}">
                <a16:creationId xmlns:a16="http://schemas.microsoft.com/office/drawing/2014/main" id="{9500FC2C-3B36-4650-A78F-A620076ACCFB}"/>
              </a:ext>
            </a:extLst>
          </p:cNvPr>
          <p:cNvSpPr>
            <a:spLocks noGrp="1"/>
          </p:cNvSpPr>
          <p:nvPr>
            <p:ph type="ftr" sz="quarter" idx="11"/>
          </p:nvPr>
        </p:nvSpPr>
        <p:spPr/>
        <p:txBody>
          <a:bodyPr/>
          <a:lstStyle/>
          <a:p>
            <a:pPr>
              <a:defRPr/>
            </a:pPr>
            <a:endParaRPr lang="ko-KR" altLang="en-US" dirty="0"/>
          </a:p>
        </p:txBody>
      </p:sp>
      <p:sp>
        <p:nvSpPr>
          <p:cNvPr id="5" name="슬라이드 번호 개체 틀 4">
            <a:extLst>
              <a:ext uri="{FF2B5EF4-FFF2-40B4-BE49-F238E27FC236}">
                <a16:creationId xmlns:a16="http://schemas.microsoft.com/office/drawing/2014/main" id="{5753BB88-0E2B-40E7-ACB8-34EBFF5ECA8F}"/>
              </a:ext>
            </a:extLst>
          </p:cNvPr>
          <p:cNvSpPr>
            <a:spLocks noGrp="1"/>
          </p:cNvSpPr>
          <p:nvPr>
            <p:ph type="sldNum" sz="quarter" idx="12"/>
          </p:nvPr>
        </p:nvSpPr>
        <p:spPr/>
        <p:txBody>
          <a:bodyPr/>
          <a:lstStyle/>
          <a:p>
            <a:pPr>
              <a:defRPr/>
            </a:pPr>
            <a:fld id="{3920BE2F-FA44-4621-8119-6288B2A0B73C}" type="slidenum">
              <a:rPr lang="ko-KR" altLang="en-US" smtClean="0"/>
              <a:pPr>
                <a:defRPr/>
              </a:pPr>
              <a:t>25</a:t>
            </a:fld>
            <a:r>
              <a:rPr lang="en-US" altLang="ko-KR"/>
              <a:t>/24</a:t>
            </a:r>
            <a:endParaRPr lang="ko-KR" altLang="en-US" dirty="0"/>
          </a:p>
        </p:txBody>
      </p:sp>
    </p:spTree>
    <p:extLst>
      <p:ext uri="{BB962C8B-B14F-4D97-AF65-F5344CB8AC3E}">
        <p14:creationId xmlns:p14="http://schemas.microsoft.com/office/powerpoint/2010/main" val="14902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91A434-6C3D-A13A-5EDF-5893CF937905}"/>
              </a:ext>
            </a:extLst>
          </p:cNvPr>
          <p:cNvSpPr>
            <a:spLocks noGrp="1"/>
          </p:cNvSpPr>
          <p:nvPr>
            <p:ph type="title"/>
          </p:nvPr>
        </p:nvSpPr>
        <p:spPr/>
        <p:txBody>
          <a:bodyPr/>
          <a:lstStyle/>
          <a:p>
            <a:r>
              <a:rPr lang="en-US" altLang="ko-KR" dirty="0"/>
              <a:t>Advanced Issues on Bounded Model Checking </a:t>
            </a:r>
            <a:endParaRPr lang="ko-KR" altLang="en-US" dirty="0"/>
          </a:p>
        </p:txBody>
      </p:sp>
      <p:sp>
        <p:nvSpPr>
          <p:cNvPr id="3" name="내용 개체 틀 2">
            <a:extLst>
              <a:ext uri="{FF2B5EF4-FFF2-40B4-BE49-F238E27FC236}">
                <a16:creationId xmlns:a16="http://schemas.microsoft.com/office/drawing/2014/main" id="{7C41200A-B989-062F-C5C1-466DB6E88E9A}"/>
              </a:ext>
            </a:extLst>
          </p:cNvPr>
          <p:cNvSpPr>
            <a:spLocks noGrp="1"/>
          </p:cNvSpPr>
          <p:nvPr>
            <p:ph idx="1"/>
          </p:nvPr>
        </p:nvSpPr>
        <p:spPr/>
        <p:txBody>
          <a:bodyPr/>
          <a:lstStyle/>
          <a:p>
            <a:endParaRPr lang="ko-KR" altLang="en-US"/>
          </a:p>
        </p:txBody>
      </p:sp>
      <p:sp>
        <p:nvSpPr>
          <p:cNvPr id="4" name="바닥글 개체 틀 3">
            <a:extLst>
              <a:ext uri="{FF2B5EF4-FFF2-40B4-BE49-F238E27FC236}">
                <a16:creationId xmlns:a16="http://schemas.microsoft.com/office/drawing/2014/main" id="{68FFC3CC-600E-982C-E99E-F4C076AD721A}"/>
              </a:ext>
            </a:extLst>
          </p:cNvPr>
          <p:cNvSpPr>
            <a:spLocks noGrp="1"/>
          </p:cNvSpPr>
          <p:nvPr>
            <p:ph type="ftr" sz="quarter" idx="11"/>
          </p:nvPr>
        </p:nvSpPr>
        <p:spPr/>
        <p:txBody>
          <a:bodyPr/>
          <a:lstStyle/>
          <a:p>
            <a:pPr>
              <a:defRPr/>
            </a:pPr>
            <a:endParaRPr lang="ko-KR" altLang="en-US" dirty="0"/>
          </a:p>
        </p:txBody>
      </p:sp>
      <p:sp>
        <p:nvSpPr>
          <p:cNvPr id="5" name="슬라이드 번호 개체 틀 4">
            <a:extLst>
              <a:ext uri="{FF2B5EF4-FFF2-40B4-BE49-F238E27FC236}">
                <a16:creationId xmlns:a16="http://schemas.microsoft.com/office/drawing/2014/main" id="{C5EC438E-410F-94B3-0C1E-347388F4EE84}"/>
              </a:ext>
            </a:extLst>
          </p:cNvPr>
          <p:cNvSpPr>
            <a:spLocks noGrp="1"/>
          </p:cNvSpPr>
          <p:nvPr>
            <p:ph type="sldNum" sz="quarter" idx="12"/>
          </p:nvPr>
        </p:nvSpPr>
        <p:spPr/>
        <p:txBody>
          <a:bodyPr/>
          <a:lstStyle/>
          <a:p>
            <a:pPr>
              <a:defRPr/>
            </a:pPr>
            <a:fld id="{3920BE2F-FA44-4621-8119-6288B2A0B73C}" type="slidenum">
              <a:rPr lang="ko-KR" altLang="en-US" smtClean="0"/>
              <a:pPr>
                <a:defRPr/>
              </a:pPr>
              <a:t>26</a:t>
            </a:fld>
            <a:r>
              <a:rPr lang="en-US" altLang="ko-KR"/>
              <a:t>/24</a:t>
            </a:r>
            <a:endParaRPr lang="ko-KR" altLang="en-US" dirty="0"/>
          </a:p>
        </p:txBody>
      </p:sp>
    </p:spTree>
    <p:extLst>
      <p:ext uri="{BB962C8B-B14F-4D97-AF65-F5344CB8AC3E}">
        <p14:creationId xmlns:p14="http://schemas.microsoft.com/office/powerpoint/2010/main" val="258695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Model checking (MC) </a:t>
            </a:r>
            <a:r>
              <a:rPr lang="en-US" altLang="ko-KR" sz="4000" dirty="0" err="1"/>
              <a:t>v.s</a:t>
            </a:r>
            <a:r>
              <a:rPr lang="en-US" altLang="ko-KR" sz="4000" dirty="0"/>
              <a:t>. Bounded model checking (BMC)</a:t>
            </a:r>
            <a:endParaRPr lang="ko-KR" altLang="en-US" sz="4000" dirty="0"/>
          </a:p>
        </p:txBody>
      </p:sp>
      <p:sp>
        <p:nvSpPr>
          <p:cNvPr id="3" name="내용 개체 틀 2"/>
          <p:cNvSpPr>
            <a:spLocks noGrp="1"/>
          </p:cNvSpPr>
          <p:nvPr>
            <p:ph idx="1"/>
          </p:nvPr>
        </p:nvSpPr>
        <p:spPr>
          <a:xfrm>
            <a:off x="107504" y="1999381"/>
            <a:ext cx="6768752" cy="4525963"/>
          </a:xfrm>
        </p:spPr>
        <p:txBody>
          <a:bodyPr/>
          <a:lstStyle/>
          <a:p>
            <a:r>
              <a:rPr lang="en-US" altLang="ko-KR" sz="2400" dirty="0"/>
              <a:t>Target program is </a:t>
            </a:r>
            <a:r>
              <a:rPr lang="en-US" altLang="ko-KR" sz="2400" dirty="0">
                <a:solidFill>
                  <a:srgbClr val="FF0000"/>
                </a:solidFill>
              </a:rPr>
              <a:t>finite.</a:t>
            </a:r>
          </a:p>
          <a:p>
            <a:r>
              <a:rPr lang="en-US" altLang="ko-KR" sz="2400" dirty="0"/>
              <a:t>But its execution is </a:t>
            </a:r>
            <a:r>
              <a:rPr lang="en-US" altLang="ko-KR" sz="2400" dirty="0">
                <a:solidFill>
                  <a:srgbClr val="FF0000"/>
                </a:solidFill>
              </a:rPr>
              <a:t>infinite</a:t>
            </a:r>
          </a:p>
          <a:p>
            <a:r>
              <a:rPr lang="en-US" altLang="ko-KR" sz="2400" dirty="0"/>
              <a:t>MC targets to verify infinite execution</a:t>
            </a:r>
          </a:p>
          <a:p>
            <a:pPr lvl="1"/>
            <a:r>
              <a:rPr lang="en-US" altLang="ko-KR" sz="2000" dirty="0"/>
              <a:t>Fixed point computation</a:t>
            </a:r>
          </a:p>
          <a:p>
            <a:pPr lvl="1"/>
            <a:r>
              <a:rPr lang="en-US" altLang="ko-KR" sz="2000" dirty="0" err="1"/>
              <a:t>Liveness</a:t>
            </a:r>
            <a:r>
              <a:rPr lang="en-US" altLang="ko-KR" sz="2000" dirty="0"/>
              <a:t> property check : &lt;&gt; f</a:t>
            </a:r>
          </a:p>
          <a:p>
            <a:pPr lvl="2"/>
            <a:r>
              <a:rPr lang="en-US" altLang="ko-KR" sz="1800" dirty="0"/>
              <a:t>Eventually, some good thing happens</a:t>
            </a:r>
          </a:p>
          <a:p>
            <a:pPr lvl="2"/>
            <a:r>
              <a:rPr lang="en-US" altLang="ko-KR" sz="1800" dirty="0"/>
              <a:t>Starvation freedom, fairness, </a:t>
            </a:r>
            <a:r>
              <a:rPr lang="en-US" altLang="ko-KR" sz="1800" dirty="0" err="1"/>
              <a:t>etc</a:t>
            </a:r>
            <a:endParaRPr lang="en-US" altLang="ko-KR" sz="1800" dirty="0"/>
          </a:p>
          <a:p>
            <a:r>
              <a:rPr lang="en-US" altLang="ko-KR" sz="2400" dirty="0"/>
              <a:t>BMC targets to verify finite execution only</a:t>
            </a:r>
          </a:p>
          <a:p>
            <a:pPr lvl="1"/>
            <a:r>
              <a:rPr lang="en-US" altLang="ko-KR" sz="2000" dirty="0"/>
              <a:t>No loop anymore in the target program</a:t>
            </a:r>
          </a:p>
          <a:p>
            <a:pPr lvl="1"/>
            <a:r>
              <a:rPr lang="en-US" altLang="ko-KR" sz="2000" dirty="0"/>
              <a:t>Subset of the safety property (practically useful properties can still be checked)</a:t>
            </a:r>
          </a:p>
          <a:p>
            <a:pPr lvl="2"/>
            <a:r>
              <a:rPr lang="en-US" altLang="ko-KR" sz="1600" dirty="0"/>
              <a:t>assert() statement</a:t>
            </a:r>
          </a:p>
        </p:txBody>
      </p:sp>
      <p:sp>
        <p:nvSpPr>
          <p:cNvPr id="4" name="바닥글 개체 틀 3"/>
          <p:cNvSpPr>
            <a:spLocks noGrp="1"/>
          </p:cNvSpPr>
          <p:nvPr>
            <p:ph type="ftr" sz="quarter" idx="11"/>
          </p:nvPr>
        </p:nvSpPr>
        <p:spPr/>
        <p:txBody>
          <a:bodyPr/>
          <a:lstStyle/>
          <a:p>
            <a:pPr>
              <a:defRPr/>
            </a:pPr>
            <a:endParaRPr lang="ko-KR" altLang="en-US" dirty="0"/>
          </a:p>
        </p:txBody>
      </p:sp>
      <p:sp>
        <p:nvSpPr>
          <p:cNvPr id="5" name="슬라이드 번호 개체 틀 4"/>
          <p:cNvSpPr>
            <a:spLocks noGrp="1"/>
          </p:cNvSpPr>
          <p:nvPr>
            <p:ph type="sldNum" sz="quarter" idx="12"/>
          </p:nvPr>
        </p:nvSpPr>
        <p:spPr/>
        <p:txBody>
          <a:bodyPr/>
          <a:lstStyle/>
          <a:p>
            <a:pPr>
              <a:defRPr/>
            </a:pPr>
            <a:fld id="{3920BE2F-FA44-4621-8119-6288B2A0B73C}" type="slidenum">
              <a:rPr lang="ko-KR" altLang="en-US" smtClean="0"/>
              <a:pPr>
                <a:defRPr/>
              </a:pPr>
              <a:t>27</a:t>
            </a:fld>
            <a:r>
              <a:rPr lang="en-US" altLang="ko-KR"/>
              <a:t>/24</a:t>
            </a:r>
            <a:endParaRPr lang="ko-KR" altLang="en-US" dirty="0"/>
          </a:p>
        </p:txBody>
      </p:sp>
      <p:sp>
        <p:nvSpPr>
          <p:cNvPr id="6" name="타원 5"/>
          <p:cNvSpPr/>
          <p:nvPr/>
        </p:nvSpPr>
        <p:spPr>
          <a:xfrm>
            <a:off x="7164288" y="209786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a:t>
            </a:r>
            <a:endParaRPr lang="ko-KR" altLang="en-US" dirty="0"/>
          </a:p>
        </p:txBody>
      </p:sp>
      <p:sp>
        <p:nvSpPr>
          <p:cNvPr id="7" name="타원 6"/>
          <p:cNvSpPr/>
          <p:nvPr/>
        </p:nvSpPr>
        <p:spPr>
          <a:xfrm>
            <a:off x="6660232" y="292494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a:t>
            </a:r>
            <a:endParaRPr lang="ko-KR" altLang="en-US" dirty="0"/>
          </a:p>
        </p:txBody>
      </p:sp>
      <p:sp>
        <p:nvSpPr>
          <p:cNvPr id="8" name="타원 7"/>
          <p:cNvSpPr/>
          <p:nvPr/>
        </p:nvSpPr>
        <p:spPr>
          <a:xfrm>
            <a:off x="7740352" y="292494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endParaRPr lang="ko-KR" altLang="en-US" dirty="0"/>
          </a:p>
        </p:txBody>
      </p:sp>
      <p:cxnSp>
        <p:nvCxnSpPr>
          <p:cNvPr id="10" name="직선 화살표 연결선 9"/>
          <p:cNvCxnSpPr/>
          <p:nvPr/>
        </p:nvCxnSpPr>
        <p:spPr>
          <a:xfrm flipH="1">
            <a:off x="6948264" y="2568728"/>
            <a:ext cx="300387" cy="3353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7" idx="6"/>
            <a:endCxn id="8" idx="2"/>
          </p:cNvCxnSpPr>
          <p:nvPr/>
        </p:nvCxnSpPr>
        <p:spPr>
          <a:xfrm>
            <a:off x="7236296" y="3212976"/>
            <a:ext cx="504056"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8" idx="0"/>
            <a:endCxn id="6" idx="5"/>
          </p:cNvCxnSpPr>
          <p:nvPr/>
        </p:nvCxnSpPr>
        <p:spPr>
          <a:xfrm flipH="1" flipV="1">
            <a:off x="7655989" y="2589561"/>
            <a:ext cx="372395" cy="3353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flipH="1">
            <a:off x="7483838" y="1653837"/>
            <a:ext cx="4486" cy="43709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88224" y="3573016"/>
            <a:ext cx="2233304" cy="369332"/>
          </a:xfrm>
          <a:prstGeom prst="rect">
            <a:avLst/>
          </a:prstGeom>
          <a:noFill/>
        </p:spPr>
        <p:txBody>
          <a:bodyPr wrap="none" rtlCol="0">
            <a:spAutoFit/>
          </a:bodyPr>
          <a:lstStyle/>
          <a:p>
            <a:r>
              <a:rPr lang="en-US" altLang="ko-KR" dirty="0" err="1"/>
              <a:t>a.b.c.a.b.c.a.b.c</a:t>
            </a:r>
            <a:r>
              <a:rPr lang="en-US" altLang="ko-KR" dirty="0"/>
              <a:t>…</a:t>
            </a:r>
            <a:endParaRPr lang="ko-KR" altLang="en-US" dirty="0"/>
          </a:p>
        </p:txBody>
      </p:sp>
    </p:spTree>
    <p:extLst>
      <p:ext uri="{BB962C8B-B14F-4D97-AF65-F5344CB8AC3E}">
        <p14:creationId xmlns:p14="http://schemas.microsoft.com/office/powerpoint/2010/main" val="388939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화살표 연결선 8"/>
          <p:cNvCxnSpPr/>
          <p:nvPr/>
        </p:nvCxnSpPr>
        <p:spPr>
          <a:xfrm flipH="1">
            <a:off x="539552" y="836712"/>
            <a:ext cx="1322785"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7848" y="1844824"/>
            <a:ext cx="648072" cy="369332"/>
          </a:xfrm>
          <a:prstGeom prst="rect">
            <a:avLst/>
          </a:prstGeom>
          <a:noFill/>
        </p:spPr>
        <p:txBody>
          <a:bodyPr wrap="square" rtlCol="0">
            <a:spAutoFit/>
          </a:bodyPr>
          <a:lstStyle/>
          <a:p>
            <a:endParaRPr lang="ko-KR" altLang="en-US" i="1" dirty="0">
              <a:latin typeface="Arial" panose="020B0604020202020204" pitchFamily="34" charset="0"/>
              <a:cs typeface="Arial" panose="020B0604020202020204" pitchFamily="34" charset="0"/>
            </a:endParaRPr>
          </a:p>
        </p:txBody>
      </p:sp>
      <p:sp>
        <p:nvSpPr>
          <p:cNvPr id="11" name="Rectangle 3"/>
          <p:cNvSpPr txBox="1">
            <a:spLocks noChangeArrowheads="1"/>
          </p:cNvSpPr>
          <p:nvPr/>
        </p:nvSpPr>
        <p:spPr bwMode="auto">
          <a:xfrm>
            <a:off x="599823" y="2029490"/>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1</a:t>
            </a:r>
            <a:endParaRPr kumimoji="0" lang="en-US" altLang="ko-KR" sz="2400" baseline="-25000" dirty="0"/>
          </a:p>
        </p:txBody>
      </p:sp>
      <p:cxnSp>
        <p:nvCxnSpPr>
          <p:cNvPr id="13" name="직선 화살표 연결선 12"/>
          <p:cNvCxnSpPr/>
          <p:nvPr/>
        </p:nvCxnSpPr>
        <p:spPr>
          <a:xfrm flipH="1">
            <a:off x="1695920" y="836712"/>
            <a:ext cx="166417"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3"/>
          <p:cNvSpPr txBox="1">
            <a:spLocks noChangeArrowheads="1"/>
          </p:cNvSpPr>
          <p:nvPr/>
        </p:nvSpPr>
        <p:spPr bwMode="auto">
          <a:xfrm>
            <a:off x="1317055" y="2159568"/>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2</a:t>
            </a:r>
            <a:endParaRPr kumimoji="0" lang="en-US" altLang="ko-KR" sz="2400" baseline="-25000" dirty="0"/>
          </a:p>
        </p:txBody>
      </p:sp>
      <p:cxnSp>
        <p:nvCxnSpPr>
          <p:cNvPr id="17" name="직선 화살표 연결선 16"/>
          <p:cNvCxnSpPr/>
          <p:nvPr/>
        </p:nvCxnSpPr>
        <p:spPr>
          <a:xfrm>
            <a:off x="1862337" y="836712"/>
            <a:ext cx="1417759"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bwMode="auto">
          <a:xfrm>
            <a:off x="2809670" y="2311968"/>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n</a:t>
            </a:r>
            <a:endParaRPr kumimoji="0" lang="en-US" altLang="ko-KR" sz="2400" baseline="-25000" dirty="0"/>
          </a:p>
        </p:txBody>
      </p:sp>
      <p:sp>
        <p:nvSpPr>
          <p:cNvPr id="26" name="Rectangle 3"/>
          <p:cNvSpPr txBox="1">
            <a:spLocks noChangeArrowheads="1"/>
          </p:cNvSpPr>
          <p:nvPr/>
        </p:nvSpPr>
        <p:spPr bwMode="auto">
          <a:xfrm>
            <a:off x="543792" y="332656"/>
            <a:ext cx="288032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err="1">
                <a:sym typeface="Symbol" pitchFamily="18" charset="2"/>
              </a:rPr>
              <a:t>f</a:t>
            </a:r>
            <a:r>
              <a:rPr kumimoji="0" lang="en-US" altLang="ko-KR" sz="2400" i="1" baseline="-25000" dirty="0" err="1">
                <a:sym typeface="Symbol" pitchFamily="18" charset="2"/>
              </a:rPr>
              <a:t>ex</a:t>
            </a:r>
            <a:r>
              <a:rPr kumimoji="0" lang="en-US" altLang="ko-KR" sz="2400" dirty="0">
                <a:sym typeface="Symbol" pitchFamily="18" charset="2"/>
              </a:rPr>
              <a:t> = </a:t>
            </a:r>
            <a:r>
              <a:rPr kumimoji="0" lang="en-US" altLang="ko-KR" sz="2400" baseline="-25000" dirty="0">
                <a:sym typeface="Symbol" pitchFamily="18" charset="2"/>
              </a:rPr>
              <a:t>1</a:t>
            </a:r>
            <a:r>
              <a:rPr kumimoji="0" lang="en-US" altLang="ko-KR" sz="2400" dirty="0">
                <a:sym typeface="Symbol" pitchFamily="18" charset="2"/>
              </a:rPr>
              <a:t>∨</a:t>
            </a:r>
            <a:r>
              <a:rPr kumimoji="0" lang="en-US" altLang="ko-KR" sz="2400" baseline="-25000" dirty="0">
                <a:sym typeface="Symbol" pitchFamily="18" charset="2"/>
              </a:rPr>
              <a:t>2</a:t>
            </a:r>
            <a:r>
              <a:rPr kumimoji="0" lang="en-US" altLang="ko-KR" sz="2400" dirty="0">
                <a:sym typeface="Symbol" pitchFamily="18" charset="2"/>
              </a:rPr>
              <a:t>…∨</a:t>
            </a:r>
            <a:r>
              <a:rPr kumimoji="0" lang="en-US" altLang="ko-KR" sz="2400" i="1" dirty="0">
                <a:sym typeface="Symbol" pitchFamily="18" charset="2"/>
              </a:rPr>
              <a:t></a:t>
            </a:r>
            <a:r>
              <a:rPr kumimoji="0" lang="en-US" altLang="ko-KR" sz="2400" baseline="-25000" dirty="0">
                <a:sym typeface="Symbol" pitchFamily="18" charset="2"/>
              </a:rPr>
              <a:t>n</a:t>
            </a:r>
            <a:endParaRPr kumimoji="0" lang="en-US" altLang="ko-KR" sz="2400" baseline="-25000" dirty="0"/>
          </a:p>
        </p:txBody>
      </p:sp>
      <p:cxnSp>
        <p:nvCxnSpPr>
          <p:cNvPr id="27" name="직선 화살표 연결선 26"/>
          <p:cNvCxnSpPr/>
          <p:nvPr/>
        </p:nvCxnSpPr>
        <p:spPr>
          <a:xfrm flipH="1">
            <a:off x="5629719" y="476672"/>
            <a:ext cx="1322785"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38015" y="1484784"/>
            <a:ext cx="648072" cy="369332"/>
          </a:xfrm>
          <a:prstGeom prst="rect">
            <a:avLst/>
          </a:prstGeom>
          <a:noFill/>
        </p:spPr>
        <p:txBody>
          <a:bodyPr wrap="square" rtlCol="0">
            <a:spAutoFit/>
          </a:bodyPr>
          <a:lstStyle/>
          <a:p>
            <a:endParaRPr lang="ko-KR" altLang="en-US" i="1" dirty="0">
              <a:latin typeface="Arial" panose="020B0604020202020204" pitchFamily="34" charset="0"/>
              <a:cs typeface="Arial" panose="020B0604020202020204" pitchFamily="34" charset="0"/>
            </a:endParaRPr>
          </a:p>
        </p:txBody>
      </p:sp>
      <p:cxnSp>
        <p:nvCxnSpPr>
          <p:cNvPr id="30" name="직선 화살표 연결선 29"/>
          <p:cNvCxnSpPr/>
          <p:nvPr/>
        </p:nvCxnSpPr>
        <p:spPr>
          <a:xfrm>
            <a:off x="6304343" y="1799528"/>
            <a:ext cx="504057" cy="14134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6952504" y="476672"/>
            <a:ext cx="1417759"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
          <p:cNvSpPr txBox="1">
            <a:spLocks noChangeArrowheads="1"/>
          </p:cNvSpPr>
          <p:nvPr/>
        </p:nvSpPr>
        <p:spPr bwMode="auto">
          <a:xfrm>
            <a:off x="7845990" y="1582596"/>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n</a:t>
            </a:r>
            <a:endParaRPr kumimoji="0" lang="en-US" altLang="ko-KR" sz="2400" baseline="-25000" dirty="0"/>
          </a:p>
        </p:txBody>
      </p:sp>
      <p:sp>
        <p:nvSpPr>
          <p:cNvPr id="35" name="Rectangle 3"/>
          <p:cNvSpPr txBox="1">
            <a:spLocks noChangeArrowheads="1"/>
          </p:cNvSpPr>
          <p:nvPr/>
        </p:nvSpPr>
        <p:spPr bwMode="auto">
          <a:xfrm>
            <a:off x="6138015" y="754144"/>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anose="05050102010706020507" pitchFamily="18" charset="2"/>
              </a:rPr>
              <a:t></a:t>
            </a:r>
            <a:r>
              <a:rPr kumimoji="0" lang="en-US" altLang="ko-KR" sz="2400" i="1" baseline="-25000" dirty="0">
                <a:sym typeface="Symbol" panose="05050102010706020507" pitchFamily="18" charset="2"/>
              </a:rPr>
              <a:t>1</a:t>
            </a:r>
            <a:endParaRPr kumimoji="0" lang="en-US" altLang="ko-KR" sz="2400" baseline="-25000" dirty="0"/>
          </a:p>
        </p:txBody>
      </p:sp>
      <p:sp>
        <p:nvSpPr>
          <p:cNvPr id="36" name="Rectangle 3"/>
          <p:cNvSpPr txBox="1">
            <a:spLocks noChangeArrowheads="1"/>
          </p:cNvSpPr>
          <p:nvPr/>
        </p:nvSpPr>
        <p:spPr bwMode="auto">
          <a:xfrm>
            <a:off x="5379557" y="2204864"/>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anose="05050102010706020507" pitchFamily="18" charset="2"/>
              </a:rPr>
              <a:t></a:t>
            </a:r>
            <a:r>
              <a:rPr kumimoji="0" lang="en-US" altLang="ko-KR" sz="2400" baseline="-25000" dirty="0">
                <a:sym typeface="Symbol" panose="05050102010706020507" pitchFamily="18" charset="2"/>
              </a:rPr>
              <a:t>1</a:t>
            </a:r>
            <a:endParaRPr kumimoji="0" lang="en-US" altLang="ko-KR" sz="2400" baseline="-25000" dirty="0"/>
          </a:p>
        </p:txBody>
      </p:sp>
      <p:sp>
        <p:nvSpPr>
          <p:cNvPr id="37" name="Rectangle 3"/>
          <p:cNvSpPr txBox="1">
            <a:spLocks noChangeArrowheads="1"/>
          </p:cNvSpPr>
          <p:nvPr/>
        </p:nvSpPr>
        <p:spPr bwMode="auto">
          <a:xfrm>
            <a:off x="6570063" y="2267580"/>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anose="05050102010706020507" pitchFamily="18" charset="2"/>
              </a:rPr>
              <a:t></a:t>
            </a:r>
            <a:r>
              <a:rPr kumimoji="0" lang="en-US" altLang="ko-KR" sz="2400" baseline="-25000" dirty="0">
                <a:sym typeface="Symbol" panose="05050102010706020507" pitchFamily="18" charset="2"/>
              </a:rPr>
              <a:t>2</a:t>
            </a:r>
            <a:endParaRPr kumimoji="0" lang="en-US" altLang="ko-KR" sz="2400" baseline="-25000" dirty="0"/>
          </a:p>
        </p:txBody>
      </p:sp>
      <p:cxnSp>
        <p:nvCxnSpPr>
          <p:cNvPr id="39" name="직선 연결선 38"/>
          <p:cNvCxnSpPr/>
          <p:nvPr/>
        </p:nvCxnSpPr>
        <p:spPr>
          <a:xfrm>
            <a:off x="1931497" y="2749570"/>
            <a:ext cx="639719" cy="0"/>
          </a:xfrm>
          <a:prstGeom prst="line">
            <a:avLst/>
          </a:prstGeom>
          <a:ln w="889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
          <p:cNvSpPr txBox="1">
            <a:spLocks noChangeArrowheads="1"/>
          </p:cNvSpPr>
          <p:nvPr/>
        </p:nvSpPr>
        <p:spPr bwMode="auto">
          <a:xfrm>
            <a:off x="4466530" y="3121116"/>
            <a:ext cx="395741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1</a:t>
            </a:r>
            <a:r>
              <a:rPr kumimoji="0" lang="en-US" altLang="ko-KR" sz="2400" dirty="0">
                <a:sym typeface="Symbol" pitchFamily="18" charset="2"/>
              </a:rPr>
              <a:t>=</a:t>
            </a:r>
            <a:r>
              <a:rPr kumimoji="0" lang="en-US" altLang="ko-KR" sz="2400" i="1" dirty="0">
                <a:sym typeface="Symbol" pitchFamily="18" charset="2"/>
              </a:rPr>
              <a:t></a:t>
            </a:r>
            <a:r>
              <a:rPr kumimoji="0" lang="en-US" altLang="ko-KR" sz="2400" baseline="-25000" dirty="0">
                <a:sym typeface="Symbol" pitchFamily="18" charset="2"/>
              </a:rPr>
              <a:t>1</a:t>
            </a:r>
            <a:r>
              <a:rPr kumimoji="0" lang="en-US" altLang="ko-KR" sz="2400" dirty="0">
                <a:sym typeface="Symbol" pitchFamily="18" charset="2"/>
              </a:rPr>
              <a:t></a:t>
            </a:r>
            <a:r>
              <a:rPr kumimoji="0" lang="en-US" altLang="ko-KR" sz="2400" i="1" dirty="0">
                <a:sym typeface="Symbol" pitchFamily="18" charset="2"/>
              </a:rPr>
              <a:t></a:t>
            </a:r>
            <a:r>
              <a:rPr kumimoji="0" lang="en-US" altLang="ko-KR" sz="2400" baseline="-25000" dirty="0">
                <a:sym typeface="Symbol" pitchFamily="18" charset="2"/>
              </a:rPr>
              <a:t>2     </a:t>
            </a:r>
            <a:r>
              <a:rPr kumimoji="0" lang="en-US" altLang="ko-KR" sz="2400" i="1" dirty="0">
                <a:sym typeface="Symbol" pitchFamily="18" charset="2"/>
              </a:rPr>
              <a:t></a:t>
            </a:r>
            <a:r>
              <a:rPr kumimoji="0" lang="en-US" altLang="ko-KR" sz="2400" baseline="-25000" dirty="0">
                <a:sym typeface="Symbol" pitchFamily="18" charset="2"/>
              </a:rPr>
              <a:t>2</a:t>
            </a:r>
            <a:r>
              <a:rPr kumimoji="0" lang="en-US" altLang="ko-KR" sz="2400" dirty="0">
                <a:sym typeface="Symbol" pitchFamily="18" charset="2"/>
              </a:rPr>
              <a:t>=</a:t>
            </a:r>
            <a:r>
              <a:rPr kumimoji="0" lang="en-US" altLang="ko-KR" sz="2400" i="1" dirty="0">
                <a:sym typeface="Symbol" pitchFamily="18" charset="2"/>
              </a:rPr>
              <a:t></a:t>
            </a:r>
            <a:r>
              <a:rPr kumimoji="0" lang="en-US" altLang="ko-KR" sz="2400" baseline="-25000" dirty="0">
                <a:sym typeface="Symbol" pitchFamily="18" charset="2"/>
              </a:rPr>
              <a:t>1</a:t>
            </a:r>
            <a:r>
              <a:rPr kumimoji="0" lang="en-US" altLang="ko-KR" sz="2400" dirty="0">
                <a:sym typeface="Symbol" pitchFamily="18" charset="2"/>
              </a:rPr>
              <a:t></a:t>
            </a:r>
            <a:r>
              <a:rPr kumimoji="0" lang="en-US" altLang="ko-KR" sz="2400" i="1" dirty="0">
                <a:sym typeface="Symbol" pitchFamily="18" charset="2"/>
              </a:rPr>
              <a:t></a:t>
            </a:r>
            <a:r>
              <a:rPr kumimoji="0" lang="en-US" altLang="ko-KR" sz="2400" baseline="-25000" dirty="0">
                <a:sym typeface="Symbol" pitchFamily="18" charset="2"/>
              </a:rPr>
              <a:t>2 </a:t>
            </a:r>
            <a:endParaRPr kumimoji="0" lang="en-US" altLang="ko-KR" sz="2400" baseline="-25000" dirty="0"/>
          </a:p>
        </p:txBody>
      </p:sp>
      <p:sp>
        <p:nvSpPr>
          <p:cNvPr id="43" name="Text Box 7"/>
          <p:cNvSpPr txBox="1">
            <a:spLocks noChangeArrowheads="1"/>
          </p:cNvSpPr>
          <p:nvPr/>
        </p:nvSpPr>
        <p:spPr bwMode="auto">
          <a:xfrm>
            <a:off x="148933" y="4239086"/>
            <a:ext cx="8671539" cy="2862322"/>
          </a:xfrm>
          <a:prstGeom prst="rect">
            <a:avLst/>
          </a:prstGeom>
          <a:noFill/>
          <a:ln w="9525">
            <a:noFill/>
            <a:miter lim="800000"/>
            <a:headEnd/>
            <a:tailEnd/>
          </a:ln>
        </p:spPr>
        <p:txBody>
          <a:bodyPr wrap="square">
            <a:spAutoFit/>
          </a:bodyPr>
          <a:lstStyle/>
          <a:p>
            <a:r>
              <a:rPr kumimoji="0" lang="en-US" altLang="ko-KR" sz="2000" dirty="0">
                <a:latin typeface="Calibri" panose="020F0502020204030204" pitchFamily="34" charset="0"/>
                <a:cs typeface="Calibri" panose="020F0502020204030204" pitchFamily="34" charset="0"/>
              </a:rPr>
              <a:t>Note that </a:t>
            </a:r>
            <a:r>
              <a:rPr kumimoji="0" lang="en-US" altLang="ko-KR" sz="2000" dirty="0">
                <a:solidFill>
                  <a:srgbClr val="00B0F0"/>
                </a:solidFill>
                <a:latin typeface="Calibri" panose="020F0502020204030204" pitchFamily="34" charset="0"/>
                <a:cs typeface="Calibri" panose="020F0502020204030204" pitchFamily="34" charset="0"/>
              </a:rPr>
              <a:t>a whole execution tree </a:t>
            </a:r>
            <a:r>
              <a:rPr kumimoji="0" lang="en-US" altLang="ko-KR" sz="2000" dirty="0">
                <a:latin typeface="Calibri" panose="020F0502020204030204" pitchFamily="34" charset="0"/>
                <a:cs typeface="Calibri" panose="020F0502020204030204" pitchFamily="34" charset="0"/>
              </a:rPr>
              <a:t>(i.e. all target program executions) can be represented as </a:t>
            </a:r>
            <a:r>
              <a:rPr kumimoji="0" lang="en-US" altLang="ko-KR" sz="2000" dirty="0">
                <a:solidFill>
                  <a:srgbClr val="00B0F0"/>
                </a:solidFill>
                <a:latin typeface="Calibri" panose="020F0502020204030204" pitchFamily="34" charset="0"/>
                <a:cs typeface="Calibri" panose="020F0502020204030204" pitchFamily="34" charset="0"/>
              </a:rPr>
              <a:t>a single SSA formulae.  </a:t>
            </a:r>
          </a:p>
          <a:p>
            <a:pPr marL="342900" indent="-342900">
              <a:buFontTx/>
              <a:buChar char="-"/>
            </a:pPr>
            <a:r>
              <a:rPr kumimoji="0" lang="en-US" altLang="ko-KR" sz="2000" dirty="0">
                <a:latin typeface="Calibri" panose="020F0502020204030204" pitchFamily="34" charset="0"/>
                <a:cs typeface="Calibri" panose="020F0502020204030204" pitchFamily="34" charset="0"/>
              </a:rPr>
              <a:t>A whole execution tree can be represented as a </a:t>
            </a:r>
            <a:r>
              <a:rPr kumimoji="0" lang="en-US" altLang="ko-KR" sz="2000" dirty="0">
                <a:solidFill>
                  <a:srgbClr val="FF0000"/>
                </a:solidFill>
                <a:latin typeface="Calibri" panose="020F0502020204030204" pitchFamily="34" charset="0"/>
                <a:cs typeface="Calibri" panose="020F0502020204030204" pitchFamily="34" charset="0"/>
              </a:rPr>
              <a:t>disjunction</a:t>
            </a:r>
            <a:r>
              <a:rPr kumimoji="0" lang="en-US" altLang="ko-KR" sz="2000" dirty="0">
                <a:latin typeface="Calibri" panose="020F0502020204030204" pitchFamily="34" charset="0"/>
                <a:cs typeface="Calibri" panose="020F0502020204030204" pitchFamily="34" charset="0"/>
              </a:rPr>
              <a:t> of SSA formulas each of which represents an execution (i.e.</a:t>
            </a:r>
            <a:r>
              <a:rPr kumimoji="0" lang="en-US" altLang="ko-KR" sz="2000" i="1" dirty="0">
                <a:latin typeface="Calibri" panose="020F0502020204030204" pitchFamily="34" charset="0"/>
                <a:cs typeface="Calibri" panose="020F0502020204030204" pitchFamily="34" charset="0"/>
              </a:rPr>
              <a:t> </a:t>
            </a:r>
            <a:r>
              <a:rPr kumimoji="0" lang="en-US" altLang="ko-KR" sz="2000" i="1" dirty="0" err="1">
                <a:latin typeface="Calibri" panose="020F0502020204030204" pitchFamily="34" charset="0"/>
                <a:cs typeface="Calibri" panose="020F0502020204030204" pitchFamily="34" charset="0"/>
              </a:rPr>
              <a:t>f</a:t>
            </a:r>
            <a:r>
              <a:rPr kumimoji="0" lang="en-US" altLang="ko-KR" sz="2000" i="1" baseline="-25000" dirty="0" err="1">
                <a:latin typeface="Calibri" panose="020F0502020204030204" pitchFamily="34" charset="0"/>
                <a:cs typeface="Calibri" panose="020F0502020204030204" pitchFamily="34" charset="0"/>
              </a:rPr>
              <a:t>ex</a:t>
            </a:r>
            <a:r>
              <a:rPr kumimoji="0" lang="en-US" altLang="ko-KR" sz="2000" i="1" dirty="0">
                <a:latin typeface="Calibri" panose="020F0502020204030204" pitchFamily="34" charset="0"/>
                <a:cs typeface="Calibri" panose="020F0502020204030204" pitchFamily="34" charset="0"/>
              </a:rPr>
              <a:t> </a:t>
            </a:r>
            <a:r>
              <a:rPr kumimoji="0" lang="en-US" altLang="ko-KR" sz="2000" dirty="0">
                <a:latin typeface="Calibri" panose="020F0502020204030204" pitchFamily="34" charset="0"/>
                <a:cs typeface="Calibri" panose="020F0502020204030204" pitchFamily="34" charset="0"/>
              </a:rPr>
              <a:t>= ∨ </a:t>
            </a:r>
            <a:r>
              <a:rPr kumimoji="0" lang="en-US" altLang="ko-KR" sz="2000" i="1" dirty="0">
                <a:latin typeface="Calibri" panose="020F0502020204030204" pitchFamily="34" charset="0"/>
                <a:cs typeface="Calibri" panose="020F0502020204030204" pitchFamily="34" charset="0"/>
                <a:sym typeface="Symbol" panose="05050102010706020507" pitchFamily="18" charset="2"/>
              </a:rPr>
              <a:t></a:t>
            </a:r>
            <a:r>
              <a:rPr kumimoji="0" lang="en-US" altLang="ko-KR" sz="2000" baseline="-25000" dirty="0" err="1">
                <a:latin typeface="Calibri" panose="020F0502020204030204" pitchFamily="34" charset="0"/>
                <a:cs typeface="Calibri" panose="020F0502020204030204" pitchFamily="34" charset="0"/>
              </a:rPr>
              <a:t>i</a:t>
            </a:r>
            <a:r>
              <a:rPr kumimoji="0" lang="en-US" altLang="ko-KR" sz="2000" baseline="-25000" dirty="0">
                <a:latin typeface="Calibri" panose="020F0502020204030204" pitchFamily="34" charset="0"/>
                <a:cs typeface="Calibri" panose="020F0502020204030204" pitchFamily="34" charset="0"/>
              </a:rPr>
              <a:t> </a:t>
            </a:r>
            <a:r>
              <a:rPr kumimoji="0" lang="en-US" altLang="ko-KR" sz="2000" dirty="0">
                <a:latin typeface="Calibri" panose="020F0502020204030204" pitchFamily="34" charset="0"/>
                <a:cs typeface="Calibri" panose="020F0502020204030204" pitchFamily="34" charset="0"/>
              </a:rPr>
              <a:t>) since </a:t>
            </a:r>
            <a:r>
              <a:rPr kumimoji="0" lang="en-US" altLang="ko-KR" sz="2000" dirty="0">
                <a:solidFill>
                  <a:srgbClr val="FF0000"/>
                </a:solidFill>
                <a:latin typeface="Calibri" panose="020F0502020204030204" pitchFamily="34" charset="0"/>
                <a:cs typeface="Calibri" panose="020F0502020204030204" pitchFamily="34" charset="0"/>
              </a:rPr>
              <a:t>∨</a:t>
            </a:r>
            <a:r>
              <a:rPr kumimoji="0" lang="en-US" altLang="ko-KR" sz="2000" dirty="0">
                <a:latin typeface="Calibri" panose="020F0502020204030204" pitchFamily="34" charset="0"/>
                <a:cs typeface="Calibri" panose="020F0502020204030204" pitchFamily="34" charset="0"/>
              </a:rPr>
              <a:t> represents </a:t>
            </a:r>
            <a:r>
              <a:rPr kumimoji="0" lang="en-US" altLang="ko-KR" sz="2000" dirty="0">
                <a:solidFill>
                  <a:srgbClr val="FF0000"/>
                </a:solidFill>
                <a:latin typeface="Calibri" panose="020F0502020204030204" pitchFamily="34" charset="0"/>
                <a:cs typeface="Calibri" panose="020F0502020204030204" pitchFamily="34" charset="0"/>
              </a:rPr>
              <a:t>different worlds/scenarios</a:t>
            </a:r>
            <a:r>
              <a:rPr kumimoji="0" lang="en-US" altLang="ko-KR" sz="2000" dirty="0">
                <a:latin typeface="Calibri" panose="020F0502020204030204" pitchFamily="34" charset="0"/>
                <a:cs typeface="Calibri" panose="020F0502020204030204" pitchFamily="34" charset="0"/>
              </a:rPr>
              <a:t>.</a:t>
            </a:r>
          </a:p>
          <a:p>
            <a:pPr marL="800100" lvl="1" indent="-342900">
              <a:buFontTx/>
              <a:buChar char="-"/>
            </a:pPr>
            <a:r>
              <a:rPr kumimoji="0" lang="en-US" altLang="ko-KR" sz="2000" dirty="0">
                <a:latin typeface="Calibri" panose="020F0502020204030204" pitchFamily="34" charset="0"/>
                <a:cs typeface="Calibri" panose="020F0502020204030204" pitchFamily="34" charset="0"/>
              </a:rPr>
              <a:t>Each execution can be represented as a SSA formula (saying </a:t>
            </a:r>
            <a:r>
              <a:rPr kumimoji="0" lang="en-US" altLang="ko-KR" sz="2000" i="1" dirty="0">
                <a:latin typeface="Calibri" panose="020F0502020204030204" pitchFamily="34" charset="0"/>
                <a:cs typeface="Calibri" panose="020F0502020204030204" pitchFamily="34" charset="0"/>
                <a:sym typeface="Symbol" panose="05050102010706020507" pitchFamily="18" charset="2"/>
              </a:rPr>
              <a:t></a:t>
            </a:r>
            <a:r>
              <a:rPr kumimoji="0" lang="en-US" altLang="ko-KR" sz="2000" baseline="-25000" dirty="0" err="1">
                <a:latin typeface="Calibri" panose="020F0502020204030204" pitchFamily="34" charset="0"/>
                <a:cs typeface="Calibri" panose="020F0502020204030204" pitchFamily="34" charset="0"/>
              </a:rPr>
              <a:t>i</a:t>
            </a:r>
            <a:r>
              <a:rPr kumimoji="0" lang="en-US" altLang="ko-KR" sz="2000" dirty="0">
                <a:latin typeface="Calibri" panose="020F0502020204030204" pitchFamily="34" charset="0"/>
                <a:cs typeface="Calibri" panose="020F0502020204030204" pitchFamily="34" charset="0"/>
              </a:rPr>
              <a:t> )</a:t>
            </a:r>
          </a:p>
          <a:p>
            <a:pPr marL="800100" lvl="1" indent="-342900">
              <a:buFontTx/>
              <a:buChar char="-"/>
            </a:pPr>
            <a:r>
              <a:rPr kumimoji="0" lang="en-US" altLang="ko-KR" sz="2000" dirty="0">
                <a:latin typeface="Calibri" panose="020F0502020204030204" pitchFamily="34" charset="0"/>
                <a:cs typeface="Calibri" panose="020F0502020204030204" pitchFamily="34" charset="0"/>
              </a:rPr>
              <a:t>Each execution can be represented using </a:t>
            </a:r>
            <a:r>
              <a:rPr kumimoji="0" lang="en-US" altLang="ko-KR" sz="2000" dirty="0">
                <a:latin typeface="Calibri" panose="020F0502020204030204" pitchFamily="34" charset="0"/>
                <a:cs typeface="Calibri" panose="020F0502020204030204" pitchFamily="34" charset="0"/>
                <a:sym typeface="Symbol" panose="05050102010706020507" pitchFamily="18" charset="2"/>
              </a:rPr>
              <a:t> and </a:t>
            </a:r>
            <a:r>
              <a:rPr kumimoji="0" lang="en-US" altLang="ko-KR" sz="2000" dirty="0">
                <a:latin typeface="맑은 고딕" panose="020B0503020000020004" pitchFamily="50" charset="-127"/>
                <a:ea typeface="맑은 고딕" panose="020B0503020000020004" pitchFamily="50" charset="-127"/>
                <a:cs typeface="Calibri" panose="020F0502020204030204" pitchFamily="34" charset="0"/>
                <a:sym typeface="Symbol" panose="05050102010706020507" pitchFamily="18" charset="2"/>
              </a:rPr>
              <a:t>∨ for corresponding execution segments  </a:t>
            </a:r>
            <a:endParaRPr kumimoji="0" lang="en-US" altLang="ko-KR" sz="2000" dirty="0">
              <a:latin typeface="Calibri" panose="020F0502020204030204" pitchFamily="34" charset="0"/>
              <a:cs typeface="Calibri" panose="020F0502020204030204" pitchFamily="34" charset="0"/>
            </a:endParaRPr>
          </a:p>
          <a:p>
            <a:endParaRPr kumimoji="0" lang="en-US" altLang="ko-KR" sz="2000" dirty="0">
              <a:latin typeface="Calibri" panose="020F0502020204030204" pitchFamily="34" charset="0"/>
              <a:cs typeface="Calibri" panose="020F0502020204030204" pitchFamily="34" charset="0"/>
              <a:sym typeface="Symbol" pitchFamily="18" charset="2"/>
            </a:endParaRPr>
          </a:p>
        </p:txBody>
      </p:sp>
      <p:sp>
        <p:nvSpPr>
          <p:cNvPr id="45" name="직사각형 44"/>
          <p:cNvSpPr/>
          <p:nvPr/>
        </p:nvSpPr>
        <p:spPr>
          <a:xfrm>
            <a:off x="4932040" y="548680"/>
            <a:ext cx="1540806" cy="923330"/>
          </a:xfrm>
          <a:prstGeom prst="rect">
            <a:avLst/>
          </a:prstGeom>
        </p:spPr>
        <p:txBody>
          <a:bodyPr wrap="none">
            <a:spAutoFit/>
          </a:bodyPr>
          <a:lstStyle/>
          <a:p>
            <a:r>
              <a:rPr lang="es-ES" altLang="ko-KR" dirty="0"/>
              <a:t>x1==x0+y0</a:t>
            </a:r>
          </a:p>
          <a:p>
            <a:r>
              <a:rPr lang="es-ES" altLang="ko-KR" dirty="0">
                <a:sym typeface="Symbol" panose="05050102010706020507" pitchFamily="18" charset="2"/>
              </a:rPr>
              <a:t> </a:t>
            </a:r>
            <a:r>
              <a:rPr lang="es-ES" altLang="ko-KR" dirty="0"/>
              <a:t>x2==2 </a:t>
            </a:r>
          </a:p>
          <a:p>
            <a:r>
              <a:rPr lang="es-ES" altLang="ko-KR" dirty="0">
                <a:sym typeface="Symbol" panose="05050102010706020507" pitchFamily="18" charset="2"/>
              </a:rPr>
              <a:t> </a:t>
            </a:r>
            <a:r>
              <a:rPr lang="es-ES" altLang="ko-KR" dirty="0"/>
              <a:t>x3==x1+1 </a:t>
            </a:r>
            <a:endParaRPr lang="ko-KR" altLang="en-US" dirty="0"/>
          </a:p>
        </p:txBody>
      </p:sp>
      <p:sp>
        <p:nvSpPr>
          <p:cNvPr id="46" name="직사각형 45"/>
          <p:cNvSpPr/>
          <p:nvPr/>
        </p:nvSpPr>
        <p:spPr>
          <a:xfrm>
            <a:off x="4499367" y="2348880"/>
            <a:ext cx="1186543" cy="646331"/>
          </a:xfrm>
          <a:prstGeom prst="rect">
            <a:avLst/>
          </a:prstGeom>
        </p:spPr>
        <p:txBody>
          <a:bodyPr wrap="none">
            <a:spAutoFit/>
          </a:bodyPr>
          <a:lstStyle/>
          <a:p>
            <a:r>
              <a:rPr lang="en-US" altLang="ko-KR" dirty="0"/>
              <a:t>x</a:t>
            </a:r>
            <a:r>
              <a:rPr lang="ko-KR" altLang="en-US" dirty="0"/>
              <a:t>1 !=1</a:t>
            </a:r>
            <a:endParaRPr lang="en-US" altLang="ko-KR" dirty="0"/>
          </a:p>
          <a:p>
            <a:r>
              <a:rPr lang="ko-KR" altLang="en-US" dirty="0">
                <a:sym typeface="Symbol" panose="05050102010706020507" pitchFamily="18" charset="2"/>
              </a:rPr>
              <a:t> </a:t>
            </a:r>
            <a:r>
              <a:rPr lang="ko-KR" altLang="en-US" dirty="0"/>
              <a:t>x4==x2</a:t>
            </a:r>
          </a:p>
        </p:txBody>
      </p:sp>
      <p:sp>
        <p:nvSpPr>
          <p:cNvPr id="47" name="직사각형 46"/>
          <p:cNvSpPr/>
          <p:nvPr/>
        </p:nvSpPr>
        <p:spPr>
          <a:xfrm>
            <a:off x="6948264" y="2350621"/>
            <a:ext cx="1186543" cy="646331"/>
          </a:xfrm>
          <a:prstGeom prst="rect">
            <a:avLst/>
          </a:prstGeom>
        </p:spPr>
        <p:txBody>
          <a:bodyPr wrap="none">
            <a:spAutoFit/>
          </a:bodyPr>
          <a:lstStyle/>
          <a:p>
            <a:r>
              <a:rPr lang="ko-KR" altLang="en-US" dirty="0"/>
              <a:t>x1==1</a:t>
            </a:r>
            <a:endParaRPr lang="en-US" altLang="ko-KR" dirty="0"/>
          </a:p>
          <a:p>
            <a:r>
              <a:rPr lang="ko-KR" altLang="en-US" dirty="0">
                <a:sym typeface="Symbol" panose="05050102010706020507" pitchFamily="18" charset="2"/>
              </a:rPr>
              <a:t> </a:t>
            </a:r>
            <a:r>
              <a:rPr lang="ko-KR" altLang="en-US" dirty="0"/>
              <a:t>x4==x3</a:t>
            </a:r>
          </a:p>
        </p:txBody>
      </p:sp>
    </p:spTree>
    <p:extLst>
      <p:ext uri="{BB962C8B-B14F-4D97-AF65-F5344CB8AC3E}">
        <p14:creationId xmlns:p14="http://schemas.microsoft.com/office/powerpoint/2010/main" val="3274047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520" y="-27384"/>
            <a:ext cx="8775726" cy="1143000"/>
          </a:xfrm>
        </p:spPr>
        <p:txBody>
          <a:bodyPr/>
          <a:lstStyle/>
          <a:p>
            <a:pPr eaLnBrk="1" hangingPunct="1">
              <a:defRPr/>
            </a:pPr>
            <a:r>
              <a:rPr lang="en-US" altLang="ko-KR" sz="4000" dirty="0"/>
              <a:t>Warning: # of Unwinding Loop  (1/2)</a:t>
            </a:r>
          </a:p>
        </p:txBody>
      </p:sp>
      <p:sp>
        <p:nvSpPr>
          <p:cNvPr id="12" name="TextBox 11"/>
          <p:cNvSpPr txBox="1"/>
          <p:nvPr/>
        </p:nvSpPr>
        <p:spPr>
          <a:xfrm>
            <a:off x="62758" y="908720"/>
            <a:ext cx="8964488" cy="1938992"/>
          </a:xfrm>
          <a:prstGeom prst="rect">
            <a:avLst/>
          </a:prstGeom>
          <a:noFill/>
          <a:ln>
            <a:solidFill>
              <a:schemeClr val="accent1"/>
            </a:solidFill>
          </a:ln>
        </p:spPr>
        <p:txBody>
          <a:bodyPr wrap="square" rtlCol="0">
            <a:spAutoFit/>
          </a:bodyPr>
          <a:lstStyle/>
          <a:p>
            <a:r>
              <a:rPr lang="en-US" sz="2000" dirty="0">
                <a:latin typeface="Courier New" panose="02070309020205020404" pitchFamily="49" charset="0"/>
                <a:cs typeface="Courier New" panose="02070309020205020404" pitchFamily="49" charset="0"/>
              </a:rPr>
              <a:t>1:void f(unsigned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 // n can be any number</a:t>
            </a:r>
          </a:p>
          <a:p>
            <a:r>
              <a:rPr lang="en-US" sz="2000" dirty="0">
                <a:latin typeface="Courier New" panose="02070309020205020404" pitchFamily="49" charset="0"/>
                <a:cs typeface="Courier New" panose="02070309020205020404" pitchFamily="49" charset="0"/>
              </a:rPr>
              <a:t>2: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i,x</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3: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2+ n%7;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4:    x = x/ (i-5);</a:t>
            </a:r>
            <a:r>
              <a:rPr lang="en-US" sz="2000"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div-by-0 bug</a:t>
            </a:r>
          </a:p>
          <a:p>
            <a:r>
              <a:rPr lang="en-US" sz="2000" dirty="0">
                <a:latin typeface="Courier New" panose="02070309020205020404" pitchFamily="49" charset="0"/>
                <a:cs typeface="Courier New" panose="02070309020205020404" pitchFamily="49" charset="0"/>
              </a:rPr>
              <a:t>5:  }//assert(!(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&lt;2+n%7)) or __</a:t>
            </a:r>
            <a:r>
              <a:rPr lang="en-US" sz="2000" dirty="0" err="1">
                <a:latin typeface="Courier New" panose="02070309020205020404" pitchFamily="49" charset="0"/>
                <a:cs typeface="Courier New" panose="02070309020205020404" pitchFamily="49" charset="0"/>
              </a:rPr>
              <a:t>CPROVER_assume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&lt;2+n%7))</a:t>
            </a:r>
          </a:p>
          <a:p>
            <a:r>
              <a:rPr lang="en-US" sz="2000" dirty="0">
                <a:latin typeface="Courier New" panose="02070309020205020404" pitchFamily="49" charset="0"/>
                <a:cs typeface="Courier New" panose="02070309020205020404" pitchFamily="49" charset="0"/>
              </a:rPr>
              <a:t>6:}</a:t>
            </a:r>
          </a:p>
        </p:txBody>
      </p:sp>
      <p:sp>
        <p:nvSpPr>
          <p:cNvPr id="13" name="텍스트 개체 틀 5"/>
          <p:cNvSpPr txBox="1">
            <a:spLocks/>
          </p:cNvSpPr>
          <p:nvPr/>
        </p:nvSpPr>
        <p:spPr bwMode="auto">
          <a:xfrm>
            <a:off x="251520" y="2924944"/>
            <a:ext cx="8892480"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kumimoji="0" lang="en-US" altLang="ko-KR" sz="2400" dirty="0"/>
              <a:t>Q: What is the maximum # of iteration? </a:t>
            </a:r>
          </a:p>
          <a:p>
            <a:pPr lvl="1">
              <a:defRPr/>
            </a:pPr>
            <a:r>
              <a:rPr kumimoji="0" lang="en-US" altLang="ko-KR" sz="2000" dirty="0"/>
              <a:t>A: </a:t>
            </a:r>
            <a:r>
              <a:rPr kumimoji="0" lang="en-US" altLang="ko-KR" sz="2000" dirty="0" err="1"/>
              <a:t>n</a:t>
            </a:r>
            <a:r>
              <a:rPr kumimoji="0" lang="en-US" altLang="ko-KR" sz="2000" baseline="-25000" dirty="0" err="1"/>
              <a:t>max</a:t>
            </a:r>
            <a:r>
              <a:rPr kumimoji="0" lang="en-US" altLang="ko-KR" sz="2000" dirty="0"/>
              <a:t>=8</a:t>
            </a:r>
          </a:p>
          <a:p>
            <a:pPr>
              <a:defRPr/>
            </a:pPr>
            <a:r>
              <a:rPr kumimoji="0" lang="en-US" altLang="ko-KR" sz="2200" dirty="0"/>
              <a:t>What will happen if you unwind the loop more than </a:t>
            </a:r>
            <a:r>
              <a:rPr kumimoji="0" lang="en-US" altLang="ko-KR" sz="2200" dirty="0" err="1"/>
              <a:t>n</a:t>
            </a:r>
            <a:r>
              <a:rPr kumimoji="0" lang="en-US" altLang="ko-KR" sz="2200" baseline="-25000" dirty="0" err="1"/>
              <a:t>max</a:t>
            </a:r>
            <a:r>
              <a:rPr kumimoji="0" lang="en-US" altLang="ko-KR" sz="2200" baseline="-25000" dirty="0"/>
              <a:t>  </a:t>
            </a:r>
            <a:r>
              <a:rPr kumimoji="0" lang="en-US" altLang="ko-KR" sz="2200" dirty="0"/>
              <a:t>times?</a:t>
            </a:r>
          </a:p>
          <a:p>
            <a:pPr lvl="1">
              <a:defRPr/>
            </a:pPr>
            <a:r>
              <a:rPr kumimoji="0" lang="en-US" altLang="ko-KR" sz="1800" dirty="0"/>
              <a:t>What will happen if you unwind the loop less than </a:t>
            </a:r>
            <a:r>
              <a:rPr kumimoji="0" lang="en-US" altLang="ko-KR" sz="1800" dirty="0" err="1"/>
              <a:t>n</a:t>
            </a:r>
            <a:r>
              <a:rPr kumimoji="0" lang="en-US" altLang="ko-KR" sz="1800" baseline="-25000" dirty="0" err="1"/>
              <a:t>max</a:t>
            </a:r>
            <a:r>
              <a:rPr kumimoji="0" lang="en-US" altLang="ko-KR" sz="1800" baseline="-25000" dirty="0"/>
              <a:t>  </a:t>
            </a:r>
            <a:r>
              <a:rPr kumimoji="0" lang="en-US" altLang="ko-KR" sz="1800" dirty="0"/>
              <a:t>times?</a:t>
            </a:r>
          </a:p>
          <a:p>
            <a:pPr lvl="2">
              <a:defRPr/>
            </a:pPr>
            <a:r>
              <a:rPr kumimoji="0" lang="en-US" altLang="ko-KR" sz="1400" dirty="0"/>
              <a:t>What if w/ unwinding assertion </a:t>
            </a:r>
            <a:r>
              <a:rPr lang="en-US" altLang="ko-KR" sz="1400" dirty="0"/>
              <a:t>assert(!(</a:t>
            </a:r>
            <a:r>
              <a:rPr lang="en-US" altLang="ko-KR" sz="1400" dirty="0" err="1"/>
              <a:t>i</a:t>
            </a:r>
            <a:r>
              <a:rPr lang="en-US" altLang="ko-KR" sz="1400" dirty="0"/>
              <a:t> &lt;2+n%</a:t>
            </a:r>
            <a:r>
              <a:rPr lang="en-US" altLang="ko-KR" sz="1400"/>
              <a:t>7))</a:t>
            </a:r>
            <a:r>
              <a:rPr kumimoji="0" lang="en-US" altLang="ko-KR" sz="1400"/>
              <a:t>?</a:t>
            </a:r>
            <a:endParaRPr kumimoji="0" lang="en-US" altLang="ko-KR" sz="1400" dirty="0"/>
          </a:p>
          <a:p>
            <a:pPr lvl="2">
              <a:defRPr/>
            </a:pPr>
            <a:r>
              <a:rPr kumimoji="0" lang="en-US" altLang="ko-KR" sz="1400" dirty="0"/>
              <a:t>What if w/o unwinding assertion?</a:t>
            </a:r>
          </a:p>
          <a:p>
            <a:pPr lvl="2">
              <a:defRPr/>
            </a:pPr>
            <a:r>
              <a:rPr kumimoji="0" lang="en-US" altLang="ko-KR" sz="1400" dirty="0"/>
              <a:t>What if w/ </a:t>
            </a:r>
            <a:r>
              <a:rPr kumimoji="0" lang="en-US" altLang="ko-KR" sz="1400" dirty="0">
                <a:latin typeface="Courier New" panose="02070309020205020404" pitchFamily="49" charset="0"/>
                <a:cs typeface="Courier New" panose="02070309020205020404" pitchFamily="49" charset="0"/>
              </a:rPr>
              <a:t>__</a:t>
            </a:r>
            <a:r>
              <a:rPr kumimoji="0" lang="en-US" altLang="ko-KR" sz="1400" dirty="0" err="1">
                <a:latin typeface="Courier New" panose="02070309020205020404" pitchFamily="49" charset="0"/>
                <a:cs typeface="Courier New" panose="02070309020205020404" pitchFamily="49" charset="0"/>
              </a:rPr>
              <a:t>cprover_assume</a:t>
            </a:r>
            <a:r>
              <a:rPr kumimoji="0" lang="en-US" altLang="ko-KR" sz="1400" dirty="0">
                <a:latin typeface="Courier New" panose="02070309020205020404" pitchFamily="49" charset="0"/>
                <a:cs typeface="Courier New" panose="02070309020205020404" pitchFamily="49" charset="0"/>
              </a:rPr>
              <a:t>(</a:t>
            </a:r>
            <a:r>
              <a:rPr lang="en-US" altLang="ko-KR" sz="1400" dirty="0"/>
              <a:t>(!(</a:t>
            </a:r>
            <a:r>
              <a:rPr lang="en-US" altLang="ko-KR" sz="1400" dirty="0" err="1"/>
              <a:t>i</a:t>
            </a:r>
            <a:r>
              <a:rPr lang="en-US" altLang="ko-KR" sz="1400" dirty="0"/>
              <a:t> &lt;2+n%</a:t>
            </a:r>
            <a:r>
              <a:rPr lang="en-US" altLang="ko-KR" sz="1400"/>
              <a:t>7))</a:t>
            </a:r>
            <a:r>
              <a:rPr kumimoji="0" lang="en-US" altLang="ko-KR" sz="1400">
                <a:latin typeface="Courier New" panose="02070309020205020404" pitchFamily="49" charset="0"/>
                <a:cs typeface="Courier New" panose="02070309020205020404" pitchFamily="49" charset="0"/>
              </a:rPr>
              <a:t>)</a:t>
            </a:r>
            <a:r>
              <a:rPr kumimoji="0" lang="en-US" altLang="ko-KR" sz="1400"/>
              <a:t>? </a:t>
            </a:r>
            <a:endParaRPr kumimoji="0" lang="en-US" altLang="ko-KR" sz="1400" dirty="0">
              <a:latin typeface="Calibri" panose="020F0502020204030204" pitchFamily="34" charset="0"/>
            </a:endParaRPr>
          </a:p>
          <a:p>
            <a:pPr>
              <a:defRPr/>
            </a:pPr>
            <a:r>
              <a:rPr kumimoji="0" lang="en-US" altLang="ko-KR" sz="2400" dirty="0"/>
              <a:t>What is the minimum # of iterations?</a:t>
            </a:r>
          </a:p>
          <a:p>
            <a:pPr lvl="1">
              <a:defRPr/>
            </a:pPr>
            <a:r>
              <a:rPr kumimoji="0" lang="en-US" altLang="ko-KR" sz="2000" dirty="0"/>
              <a:t>A: </a:t>
            </a:r>
            <a:r>
              <a:rPr kumimoji="0" lang="en-US" altLang="ko-KR" sz="2000" dirty="0" err="1"/>
              <a:t>n</a:t>
            </a:r>
            <a:r>
              <a:rPr kumimoji="0" lang="en-US" altLang="ko-KR" sz="2000" baseline="-25000" dirty="0" err="1"/>
              <a:t>min</a:t>
            </a:r>
            <a:r>
              <a:rPr kumimoji="0" lang="en-US" altLang="ko-KR" sz="2000" baseline="-25000" dirty="0"/>
              <a:t> </a:t>
            </a:r>
            <a:r>
              <a:rPr kumimoji="0" lang="en-US" altLang="ko-KR" sz="2000" dirty="0"/>
              <a:t>=2</a:t>
            </a:r>
          </a:p>
          <a:p>
            <a:pPr lvl="1">
              <a:defRPr/>
            </a:pPr>
            <a:r>
              <a:rPr kumimoji="0" lang="en-US" altLang="ko-KR" sz="1800" dirty="0"/>
              <a:t>What will happen if you unwind the loop less than </a:t>
            </a:r>
            <a:r>
              <a:rPr kumimoji="0" lang="en-US" altLang="ko-KR" sz="1800" err="1"/>
              <a:t>n</a:t>
            </a:r>
            <a:r>
              <a:rPr kumimoji="0" lang="en-US" altLang="ko-KR" sz="1800" baseline="-25000" err="1"/>
              <a:t>min</a:t>
            </a:r>
            <a:r>
              <a:rPr kumimoji="0" lang="en-US" altLang="ko-KR" sz="1800" baseline="-25000"/>
              <a:t>  </a:t>
            </a:r>
            <a:r>
              <a:rPr kumimoji="0" lang="en-US" altLang="ko-KR" sz="1800"/>
              <a:t>times?  </a:t>
            </a:r>
            <a:endParaRPr kumimoji="0" lang="en-US" altLang="ko-KR" sz="1800" dirty="0"/>
          </a:p>
        </p:txBody>
      </p:sp>
    </p:spTree>
    <p:extLst>
      <p:ext uri="{BB962C8B-B14F-4D97-AF65-F5344CB8AC3E}">
        <p14:creationId xmlns:p14="http://schemas.microsoft.com/office/powerpoint/2010/main" val="404041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28596" y="-24"/>
            <a:ext cx="8229600" cy="1143000"/>
          </a:xfrm>
        </p:spPr>
        <p:txBody>
          <a:bodyPr/>
          <a:lstStyle/>
          <a:p>
            <a:pPr eaLnBrk="1" hangingPunct="1">
              <a:defRPr/>
            </a:pPr>
            <a:r>
              <a:rPr lang="en-US" altLang="ko-KR" sz="4000" dirty="0"/>
              <a:t>Example</a:t>
            </a:r>
          </a:p>
        </p:txBody>
      </p:sp>
      <p:sp>
        <p:nvSpPr>
          <p:cNvPr id="10244" name="Rectangle 3"/>
          <p:cNvSpPr>
            <a:spLocks noGrp="1" noChangeArrowheads="1"/>
          </p:cNvSpPr>
          <p:nvPr>
            <p:ph idx="1"/>
          </p:nvPr>
        </p:nvSpPr>
        <p:spPr>
          <a:xfrm>
            <a:off x="468313" y="836613"/>
            <a:ext cx="3816350" cy="1944687"/>
          </a:xfrm>
        </p:spPr>
        <p:txBody>
          <a:bodyPr/>
          <a:lstStyle/>
          <a:p>
            <a:pPr eaLnBrk="1" hangingPunct="1">
              <a:lnSpc>
                <a:spcPct val="60000"/>
              </a:lnSpc>
              <a:buFontTx/>
              <a:buNone/>
            </a:pPr>
            <a:r>
              <a:rPr lang="en-US" altLang="ko-KR" sz="2000" dirty="0"/>
              <a:t>active type A() {</a:t>
            </a:r>
          </a:p>
          <a:p>
            <a:pPr eaLnBrk="1" hangingPunct="1">
              <a:lnSpc>
                <a:spcPct val="60000"/>
              </a:lnSpc>
              <a:buFontTx/>
              <a:buNone/>
            </a:pPr>
            <a:r>
              <a:rPr lang="en-US" altLang="ko-KR" sz="2000" dirty="0"/>
              <a:t>byte x;</a:t>
            </a:r>
          </a:p>
          <a:p>
            <a:pPr eaLnBrk="1" hangingPunct="1">
              <a:lnSpc>
                <a:spcPct val="60000"/>
              </a:lnSpc>
              <a:buFontTx/>
              <a:buNone/>
            </a:pPr>
            <a:r>
              <a:rPr lang="en-US" altLang="ko-KR" sz="2000" dirty="0"/>
              <a:t>again:</a:t>
            </a:r>
          </a:p>
          <a:p>
            <a:pPr eaLnBrk="1" hangingPunct="1">
              <a:lnSpc>
                <a:spcPct val="60000"/>
              </a:lnSpc>
              <a:buFontTx/>
              <a:buNone/>
            </a:pPr>
            <a:r>
              <a:rPr lang="en-US" altLang="ko-KR" sz="2000" dirty="0"/>
              <a:t>	x=x+1;;</a:t>
            </a:r>
          </a:p>
          <a:p>
            <a:pPr eaLnBrk="1" hangingPunct="1">
              <a:lnSpc>
                <a:spcPct val="60000"/>
              </a:lnSpc>
              <a:buFontTx/>
              <a:buNone/>
            </a:pPr>
            <a:r>
              <a:rPr lang="en-US" altLang="ko-KR" sz="2000" dirty="0"/>
              <a:t>    </a:t>
            </a:r>
            <a:r>
              <a:rPr lang="en-US" altLang="ko-KR" sz="2000" dirty="0" err="1"/>
              <a:t>goto</a:t>
            </a:r>
            <a:r>
              <a:rPr lang="en-US" altLang="ko-KR" sz="2000" dirty="0"/>
              <a:t> again;</a:t>
            </a:r>
          </a:p>
          <a:p>
            <a:pPr eaLnBrk="1" hangingPunct="1">
              <a:lnSpc>
                <a:spcPct val="60000"/>
              </a:lnSpc>
              <a:buFontTx/>
              <a:buNone/>
            </a:pPr>
            <a:r>
              <a:rPr lang="en-US" altLang="ko-KR" sz="2000" dirty="0"/>
              <a:t>}</a:t>
            </a:r>
          </a:p>
        </p:txBody>
      </p:sp>
      <p:sp>
        <p:nvSpPr>
          <p:cNvPr id="65" name="슬라이드 번호 개체 틀 3"/>
          <p:cNvSpPr>
            <a:spLocks noGrp="1"/>
          </p:cNvSpPr>
          <p:nvPr>
            <p:ph type="sldNum" sz="quarter" idx="12"/>
          </p:nvPr>
        </p:nvSpPr>
        <p:spPr/>
        <p:txBody>
          <a:bodyPr/>
          <a:lstStyle/>
          <a:p>
            <a:fld id="{455151D2-E67E-4BD6-A353-E325C2361026}" type="slidenum">
              <a:rPr lang="en-US" altLang="ko-KR"/>
              <a:pPr/>
              <a:t>3</a:t>
            </a:fld>
            <a:endParaRPr lang="en-US" altLang="ko-KR"/>
          </a:p>
        </p:txBody>
      </p:sp>
      <p:sp>
        <p:nvSpPr>
          <p:cNvPr id="10245" name="Oval 4"/>
          <p:cNvSpPr>
            <a:spLocks noChangeArrowheads="1"/>
          </p:cNvSpPr>
          <p:nvPr/>
        </p:nvSpPr>
        <p:spPr bwMode="auto">
          <a:xfrm>
            <a:off x="5229225" y="981075"/>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46" name="Text Box 5"/>
          <p:cNvSpPr txBox="1">
            <a:spLocks noChangeArrowheads="1"/>
          </p:cNvSpPr>
          <p:nvPr/>
        </p:nvSpPr>
        <p:spPr bwMode="auto">
          <a:xfrm>
            <a:off x="5299075" y="933450"/>
            <a:ext cx="455613" cy="336550"/>
          </a:xfrm>
          <a:prstGeom prst="rect">
            <a:avLst/>
          </a:prstGeom>
          <a:noFill/>
          <a:ln w="9525" algn="ctr">
            <a:noFill/>
            <a:miter lim="800000"/>
            <a:headEnd/>
            <a:tailEnd/>
          </a:ln>
        </p:spPr>
        <p:txBody>
          <a:bodyPr wrap="none">
            <a:spAutoFit/>
          </a:bodyPr>
          <a:lstStyle/>
          <a:p>
            <a:pPr defTabSz="762000"/>
            <a:r>
              <a:rPr lang="en-US" altLang="ko-KR" sz="1600"/>
              <a:t>x:0</a:t>
            </a:r>
          </a:p>
        </p:txBody>
      </p:sp>
      <p:sp>
        <p:nvSpPr>
          <p:cNvPr id="10247" name="Oval 6"/>
          <p:cNvSpPr>
            <a:spLocks noChangeArrowheads="1"/>
          </p:cNvSpPr>
          <p:nvPr/>
        </p:nvSpPr>
        <p:spPr bwMode="auto">
          <a:xfrm>
            <a:off x="5229225" y="1460500"/>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48" name="Text Box 7"/>
          <p:cNvSpPr txBox="1">
            <a:spLocks noChangeArrowheads="1"/>
          </p:cNvSpPr>
          <p:nvPr/>
        </p:nvSpPr>
        <p:spPr bwMode="auto">
          <a:xfrm>
            <a:off x="5299075" y="1412875"/>
            <a:ext cx="455613" cy="336550"/>
          </a:xfrm>
          <a:prstGeom prst="rect">
            <a:avLst/>
          </a:prstGeom>
          <a:noFill/>
          <a:ln w="9525" algn="ctr">
            <a:noFill/>
            <a:miter lim="800000"/>
            <a:headEnd/>
            <a:tailEnd/>
          </a:ln>
        </p:spPr>
        <p:txBody>
          <a:bodyPr wrap="none">
            <a:spAutoFit/>
          </a:bodyPr>
          <a:lstStyle/>
          <a:p>
            <a:pPr defTabSz="762000"/>
            <a:r>
              <a:rPr lang="en-US" altLang="ko-KR" sz="1600"/>
              <a:t>x:1</a:t>
            </a:r>
          </a:p>
        </p:txBody>
      </p:sp>
      <p:sp>
        <p:nvSpPr>
          <p:cNvPr id="10249" name="Oval 8"/>
          <p:cNvSpPr>
            <a:spLocks noChangeArrowheads="1"/>
          </p:cNvSpPr>
          <p:nvPr/>
        </p:nvSpPr>
        <p:spPr bwMode="auto">
          <a:xfrm>
            <a:off x="5229225" y="1941513"/>
            <a:ext cx="576263" cy="287337"/>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50" name="Text Box 9"/>
          <p:cNvSpPr txBox="1">
            <a:spLocks noChangeArrowheads="1"/>
          </p:cNvSpPr>
          <p:nvPr/>
        </p:nvSpPr>
        <p:spPr bwMode="auto">
          <a:xfrm>
            <a:off x="5299075" y="1893888"/>
            <a:ext cx="455613" cy="336550"/>
          </a:xfrm>
          <a:prstGeom prst="rect">
            <a:avLst/>
          </a:prstGeom>
          <a:noFill/>
          <a:ln w="9525" algn="ctr">
            <a:noFill/>
            <a:miter lim="800000"/>
            <a:headEnd/>
            <a:tailEnd/>
          </a:ln>
        </p:spPr>
        <p:txBody>
          <a:bodyPr wrap="none">
            <a:spAutoFit/>
          </a:bodyPr>
          <a:lstStyle/>
          <a:p>
            <a:pPr defTabSz="762000"/>
            <a:r>
              <a:rPr lang="en-US" altLang="ko-KR" sz="1600"/>
              <a:t>x:2</a:t>
            </a:r>
          </a:p>
        </p:txBody>
      </p:sp>
      <p:sp>
        <p:nvSpPr>
          <p:cNvPr id="10251" name="Oval 10"/>
          <p:cNvSpPr>
            <a:spLocks noChangeArrowheads="1"/>
          </p:cNvSpPr>
          <p:nvPr/>
        </p:nvSpPr>
        <p:spPr bwMode="auto">
          <a:xfrm>
            <a:off x="5229225" y="2708275"/>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52" name="Text Box 11"/>
          <p:cNvSpPr txBox="1">
            <a:spLocks noChangeArrowheads="1"/>
          </p:cNvSpPr>
          <p:nvPr/>
        </p:nvSpPr>
        <p:spPr bwMode="auto">
          <a:xfrm>
            <a:off x="5186363" y="2660650"/>
            <a:ext cx="681037" cy="336550"/>
          </a:xfrm>
          <a:prstGeom prst="rect">
            <a:avLst/>
          </a:prstGeom>
          <a:noFill/>
          <a:ln w="9525" algn="ctr">
            <a:noFill/>
            <a:miter lim="800000"/>
            <a:headEnd/>
            <a:tailEnd/>
          </a:ln>
        </p:spPr>
        <p:txBody>
          <a:bodyPr wrap="none">
            <a:spAutoFit/>
          </a:bodyPr>
          <a:lstStyle/>
          <a:p>
            <a:pPr defTabSz="762000"/>
            <a:r>
              <a:rPr lang="en-US" altLang="ko-KR" sz="1600"/>
              <a:t>x:255</a:t>
            </a:r>
          </a:p>
        </p:txBody>
      </p:sp>
      <p:cxnSp>
        <p:nvCxnSpPr>
          <p:cNvPr id="10253" name="AutoShape 12"/>
          <p:cNvCxnSpPr>
            <a:cxnSpLocks noChangeShapeType="1"/>
            <a:endCxn id="10246" idx="0"/>
          </p:cNvCxnSpPr>
          <p:nvPr/>
        </p:nvCxnSpPr>
        <p:spPr bwMode="auto">
          <a:xfrm>
            <a:off x="5516563" y="692150"/>
            <a:ext cx="11112" cy="241300"/>
          </a:xfrm>
          <a:prstGeom prst="straightConnector1">
            <a:avLst/>
          </a:prstGeom>
          <a:noFill/>
          <a:ln w="9525">
            <a:solidFill>
              <a:schemeClr val="tx1"/>
            </a:solidFill>
            <a:round/>
            <a:headEnd/>
            <a:tailEnd type="triangle" w="med" len="med"/>
          </a:ln>
        </p:spPr>
      </p:cxnSp>
      <p:cxnSp>
        <p:nvCxnSpPr>
          <p:cNvPr id="10254" name="AutoShape 13"/>
          <p:cNvCxnSpPr>
            <a:cxnSpLocks noChangeShapeType="1"/>
            <a:stCxn id="10246" idx="2"/>
            <a:endCxn id="10248" idx="0"/>
          </p:cNvCxnSpPr>
          <p:nvPr/>
        </p:nvCxnSpPr>
        <p:spPr bwMode="auto">
          <a:xfrm>
            <a:off x="5527675" y="1270000"/>
            <a:ext cx="0" cy="142875"/>
          </a:xfrm>
          <a:prstGeom prst="straightConnector1">
            <a:avLst/>
          </a:prstGeom>
          <a:noFill/>
          <a:ln w="9525">
            <a:solidFill>
              <a:schemeClr val="tx1"/>
            </a:solidFill>
            <a:round/>
            <a:headEnd/>
            <a:tailEnd type="triangle" w="med" len="med"/>
          </a:ln>
        </p:spPr>
      </p:cxnSp>
      <p:cxnSp>
        <p:nvCxnSpPr>
          <p:cNvPr id="10255" name="AutoShape 14"/>
          <p:cNvCxnSpPr>
            <a:cxnSpLocks noChangeShapeType="1"/>
            <a:stCxn id="10248" idx="2"/>
            <a:endCxn id="10250" idx="0"/>
          </p:cNvCxnSpPr>
          <p:nvPr/>
        </p:nvCxnSpPr>
        <p:spPr bwMode="auto">
          <a:xfrm>
            <a:off x="5527675" y="1749425"/>
            <a:ext cx="0" cy="144463"/>
          </a:xfrm>
          <a:prstGeom prst="straightConnector1">
            <a:avLst/>
          </a:prstGeom>
          <a:noFill/>
          <a:ln w="9525">
            <a:solidFill>
              <a:schemeClr val="tx1"/>
            </a:solidFill>
            <a:round/>
            <a:headEnd/>
            <a:tailEnd type="triangle" w="med" len="med"/>
          </a:ln>
        </p:spPr>
      </p:cxnSp>
      <p:cxnSp>
        <p:nvCxnSpPr>
          <p:cNvPr id="10256" name="AutoShape 15"/>
          <p:cNvCxnSpPr>
            <a:cxnSpLocks noChangeShapeType="1"/>
            <a:endCxn id="10252" idx="0"/>
          </p:cNvCxnSpPr>
          <p:nvPr/>
        </p:nvCxnSpPr>
        <p:spPr bwMode="auto">
          <a:xfrm>
            <a:off x="5508625" y="2492375"/>
            <a:ext cx="19050" cy="168275"/>
          </a:xfrm>
          <a:prstGeom prst="straightConnector1">
            <a:avLst/>
          </a:prstGeom>
          <a:noFill/>
          <a:ln w="9525">
            <a:solidFill>
              <a:schemeClr val="tx1"/>
            </a:solidFill>
            <a:round/>
            <a:headEnd/>
            <a:tailEnd type="triangle" w="med" len="med"/>
          </a:ln>
        </p:spPr>
      </p:cxnSp>
      <p:cxnSp>
        <p:nvCxnSpPr>
          <p:cNvPr id="10257" name="AutoShape 16"/>
          <p:cNvCxnSpPr>
            <a:cxnSpLocks noChangeShapeType="1"/>
            <a:stCxn id="10252" idx="1"/>
            <a:endCxn id="10245" idx="2"/>
          </p:cNvCxnSpPr>
          <p:nvPr/>
        </p:nvCxnSpPr>
        <p:spPr bwMode="auto">
          <a:xfrm rot="10800000" flipH="1">
            <a:off x="5186363" y="1125538"/>
            <a:ext cx="42862" cy="1703387"/>
          </a:xfrm>
          <a:prstGeom prst="bentConnector3">
            <a:avLst>
              <a:gd name="adj1" fmla="val -533333"/>
            </a:avLst>
          </a:prstGeom>
          <a:noFill/>
          <a:ln w="9525">
            <a:solidFill>
              <a:schemeClr val="tx1"/>
            </a:solidFill>
            <a:miter lim="800000"/>
            <a:headEnd/>
            <a:tailEnd type="triangle" w="med" len="med"/>
          </a:ln>
        </p:spPr>
      </p:cxnSp>
      <p:sp>
        <p:nvSpPr>
          <p:cNvPr id="10258" name="Line 17"/>
          <p:cNvSpPr>
            <a:spLocks noChangeShapeType="1"/>
          </p:cNvSpPr>
          <p:nvPr/>
        </p:nvSpPr>
        <p:spPr bwMode="auto">
          <a:xfrm>
            <a:off x="5508625" y="2276475"/>
            <a:ext cx="0" cy="215900"/>
          </a:xfrm>
          <a:prstGeom prst="line">
            <a:avLst/>
          </a:prstGeom>
          <a:noFill/>
          <a:ln w="25400" cap="rnd">
            <a:solidFill>
              <a:schemeClr val="tx1"/>
            </a:solidFill>
            <a:prstDash val="sysDot"/>
            <a:round/>
            <a:headEnd/>
            <a:tailEnd/>
          </a:ln>
        </p:spPr>
        <p:txBody>
          <a:bodyPr anchor="ctr">
            <a:spAutoFit/>
          </a:bodyPr>
          <a:lstStyle/>
          <a:p>
            <a:endParaRPr lang="en-US"/>
          </a:p>
        </p:txBody>
      </p:sp>
      <p:sp>
        <p:nvSpPr>
          <p:cNvPr id="10259" name="Rectangle 18"/>
          <p:cNvSpPr>
            <a:spLocks noChangeArrowheads="1"/>
          </p:cNvSpPr>
          <p:nvPr/>
        </p:nvSpPr>
        <p:spPr bwMode="auto">
          <a:xfrm>
            <a:off x="539750" y="3140075"/>
            <a:ext cx="3816350" cy="1944688"/>
          </a:xfrm>
          <a:prstGeom prst="rect">
            <a:avLst/>
          </a:prstGeom>
          <a:noFill/>
          <a:ln w="9525">
            <a:noFill/>
            <a:miter lim="800000"/>
            <a:headEnd/>
            <a:tailEnd/>
          </a:ln>
        </p:spPr>
        <p:txBody>
          <a:bodyPr/>
          <a:lstStyle/>
          <a:p>
            <a:pPr marL="342900" indent="-342900" algn="l" defTabSz="762000" latinLnBrk="1">
              <a:lnSpc>
                <a:spcPct val="60000"/>
              </a:lnSpc>
              <a:spcBef>
                <a:spcPct val="20000"/>
              </a:spcBef>
            </a:pPr>
            <a:r>
              <a:rPr lang="en-US" altLang="ko-KR" i="0" dirty="0">
                <a:solidFill>
                  <a:srgbClr val="000099"/>
                </a:solidFill>
                <a:ea typeface="굴림" charset="-127"/>
              </a:rPr>
              <a:t>active type A() {</a:t>
            </a:r>
          </a:p>
          <a:p>
            <a:pPr marL="342900" indent="-342900" algn="l" defTabSz="762000" latinLnBrk="1">
              <a:lnSpc>
                <a:spcPct val="60000"/>
              </a:lnSpc>
              <a:spcBef>
                <a:spcPct val="20000"/>
              </a:spcBef>
            </a:pPr>
            <a:r>
              <a:rPr lang="en-US" altLang="ko-KR" i="0" dirty="0">
                <a:solidFill>
                  <a:srgbClr val="000099"/>
                </a:solidFill>
                <a:ea typeface="굴림" charset="-127"/>
              </a:rPr>
              <a:t>byte x;</a:t>
            </a:r>
          </a:p>
          <a:p>
            <a:pPr marL="342900" indent="-342900" algn="l" defTabSz="762000" latinLnBrk="1">
              <a:lnSpc>
                <a:spcPct val="60000"/>
              </a:lnSpc>
              <a:spcBef>
                <a:spcPct val="20000"/>
              </a:spcBef>
            </a:pPr>
            <a:r>
              <a:rPr lang="en-US" altLang="ko-KR" i="0" dirty="0">
                <a:solidFill>
                  <a:srgbClr val="000099"/>
                </a:solidFill>
                <a:ea typeface="굴림" charset="-127"/>
              </a:rPr>
              <a:t>again:</a:t>
            </a:r>
          </a:p>
          <a:p>
            <a:pPr marL="342900" indent="-342900" algn="l" defTabSz="762000" latinLnBrk="1">
              <a:lnSpc>
                <a:spcPct val="60000"/>
              </a:lnSpc>
              <a:spcBef>
                <a:spcPct val="20000"/>
              </a:spcBef>
            </a:pPr>
            <a:r>
              <a:rPr lang="en-US" altLang="ko-KR" i="0" dirty="0">
                <a:solidFill>
                  <a:srgbClr val="000099"/>
                </a:solidFill>
                <a:ea typeface="굴림" charset="-127"/>
              </a:rPr>
              <a:t>	x=x+1;;</a:t>
            </a:r>
          </a:p>
          <a:p>
            <a:pPr marL="342900" indent="-342900" algn="l" defTabSz="762000" latinLnBrk="1">
              <a:lnSpc>
                <a:spcPct val="60000"/>
              </a:lnSpc>
              <a:spcBef>
                <a:spcPct val="20000"/>
              </a:spcBef>
            </a:pPr>
            <a:r>
              <a:rPr lang="en-US" altLang="ko-KR" i="0" dirty="0">
                <a:solidFill>
                  <a:srgbClr val="000099"/>
                </a:solidFill>
                <a:ea typeface="굴림" charset="-127"/>
              </a:rPr>
              <a:t>    </a:t>
            </a:r>
            <a:r>
              <a:rPr lang="en-US" altLang="ko-KR" i="0" dirty="0" err="1">
                <a:solidFill>
                  <a:srgbClr val="000099"/>
                </a:solidFill>
                <a:ea typeface="굴림" charset="-127"/>
              </a:rPr>
              <a:t>goto</a:t>
            </a:r>
            <a:r>
              <a:rPr lang="en-US" altLang="ko-KR" i="0" dirty="0">
                <a:solidFill>
                  <a:srgbClr val="000099"/>
                </a:solidFill>
                <a:ea typeface="굴림" charset="-127"/>
              </a:rPr>
              <a:t> again;</a:t>
            </a:r>
          </a:p>
          <a:p>
            <a:pPr marL="342900" indent="-342900" algn="l" defTabSz="762000" latinLnBrk="1">
              <a:lnSpc>
                <a:spcPct val="60000"/>
              </a:lnSpc>
              <a:spcBef>
                <a:spcPct val="20000"/>
              </a:spcBef>
            </a:pPr>
            <a:r>
              <a:rPr lang="en-US" altLang="ko-KR" i="0" dirty="0">
                <a:solidFill>
                  <a:srgbClr val="000099"/>
                </a:solidFill>
                <a:ea typeface="굴림" charset="-127"/>
              </a:rPr>
              <a:t>}</a:t>
            </a:r>
          </a:p>
          <a:p>
            <a:pPr marL="342900" indent="-342900" algn="l" defTabSz="762000" latinLnBrk="1">
              <a:lnSpc>
                <a:spcPct val="60000"/>
              </a:lnSpc>
              <a:spcBef>
                <a:spcPct val="20000"/>
              </a:spcBef>
            </a:pPr>
            <a:endParaRPr lang="en-US" altLang="ko-KR" i="0" dirty="0">
              <a:solidFill>
                <a:srgbClr val="000099"/>
              </a:solidFill>
              <a:ea typeface="굴림" charset="-127"/>
            </a:endParaRPr>
          </a:p>
          <a:p>
            <a:pPr marL="342900" indent="-342900" algn="l" defTabSz="762000" latinLnBrk="1">
              <a:lnSpc>
                <a:spcPct val="60000"/>
              </a:lnSpc>
              <a:spcBef>
                <a:spcPct val="20000"/>
              </a:spcBef>
            </a:pPr>
            <a:r>
              <a:rPr lang="en-US" altLang="ko-KR" i="0" dirty="0">
                <a:solidFill>
                  <a:srgbClr val="000099"/>
                </a:solidFill>
                <a:ea typeface="굴림" charset="-127"/>
              </a:rPr>
              <a:t>active type B() {</a:t>
            </a:r>
          </a:p>
          <a:p>
            <a:pPr marL="342900" indent="-342900" algn="l" defTabSz="762000" latinLnBrk="1">
              <a:lnSpc>
                <a:spcPct val="60000"/>
              </a:lnSpc>
              <a:spcBef>
                <a:spcPct val="20000"/>
              </a:spcBef>
            </a:pPr>
            <a:r>
              <a:rPr lang="en-US" altLang="ko-KR" i="0" dirty="0">
                <a:solidFill>
                  <a:srgbClr val="000099"/>
                </a:solidFill>
                <a:ea typeface="굴림" charset="-127"/>
              </a:rPr>
              <a:t>byte y;</a:t>
            </a:r>
          </a:p>
          <a:p>
            <a:pPr marL="342900" indent="-342900" algn="l" defTabSz="762000" latinLnBrk="1">
              <a:lnSpc>
                <a:spcPct val="60000"/>
              </a:lnSpc>
              <a:spcBef>
                <a:spcPct val="20000"/>
              </a:spcBef>
            </a:pPr>
            <a:r>
              <a:rPr lang="en-US" altLang="ko-KR" i="0" dirty="0">
                <a:solidFill>
                  <a:srgbClr val="000099"/>
                </a:solidFill>
                <a:ea typeface="굴림" charset="-127"/>
              </a:rPr>
              <a:t>again:</a:t>
            </a:r>
          </a:p>
          <a:p>
            <a:pPr marL="342900" indent="-342900" algn="l" defTabSz="762000" latinLnBrk="1">
              <a:lnSpc>
                <a:spcPct val="60000"/>
              </a:lnSpc>
              <a:spcBef>
                <a:spcPct val="20000"/>
              </a:spcBef>
            </a:pPr>
            <a:r>
              <a:rPr lang="en-US" altLang="ko-KR" i="0" dirty="0">
                <a:solidFill>
                  <a:srgbClr val="000099"/>
                </a:solidFill>
                <a:ea typeface="굴림" charset="-127"/>
              </a:rPr>
              <a:t>	y++;</a:t>
            </a:r>
          </a:p>
          <a:p>
            <a:pPr marL="342900" indent="-342900" algn="l" defTabSz="762000" latinLnBrk="1">
              <a:lnSpc>
                <a:spcPct val="60000"/>
              </a:lnSpc>
              <a:spcBef>
                <a:spcPct val="20000"/>
              </a:spcBef>
            </a:pPr>
            <a:r>
              <a:rPr lang="en-US" altLang="ko-KR" i="0" dirty="0">
                <a:solidFill>
                  <a:srgbClr val="000099"/>
                </a:solidFill>
                <a:ea typeface="굴림" charset="-127"/>
              </a:rPr>
              <a:t>   </a:t>
            </a:r>
            <a:r>
              <a:rPr lang="en-US" altLang="ko-KR" i="0" dirty="0" err="1">
                <a:solidFill>
                  <a:srgbClr val="000099"/>
                </a:solidFill>
                <a:ea typeface="굴림" charset="-127"/>
              </a:rPr>
              <a:t>goto</a:t>
            </a:r>
            <a:r>
              <a:rPr lang="en-US" altLang="ko-KR" i="0" dirty="0">
                <a:solidFill>
                  <a:srgbClr val="000099"/>
                </a:solidFill>
                <a:ea typeface="굴림" charset="-127"/>
              </a:rPr>
              <a:t> again;</a:t>
            </a:r>
          </a:p>
          <a:p>
            <a:pPr marL="342900" indent="-342900" algn="l" defTabSz="762000" latinLnBrk="1">
              <a:lnSpc>
                <a:spcPct val="60000"/>
              </a:lnSpc>
              <a:spcBef>
                <a:spcPct val="20000"/>
              </a:spcBef>
            </a:pPr>
            <a:r>
              <a:rPr lang="en-US" altLang="ko-KR" i="0" dirty="0">
                <a:solidFill>
                  <a:srgbClr val="000099"/>
                </a:solidFill>
                <a:ea typeface="굴림" charset="-127"/>
              </a:rPr>
              <a:t>}</a:t>
            </a:r>
          </a:p>
        </p:txBody>
      </p:sp>
      <p:sp>
        <p:nvSpPr>
          <p:cNvPr id="10260" name="Oval 19"/>
          <p:cNvSpPr>
            <a:spLocks noChangeArrowheads="1"/>
          </p:cNvSpPr>
          <p:nvPr/>
        </p:nvSpPr>
        <p:spPr bwMode="auto">
          <a:xfrm>
            <a:off x="5191125" y="3644900"/>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61" name="Text Box 20"/>
          <p:cNvSpPr txBox="1">
            <a:spLocks noChangeArrowheads="1"/>
          </p:cNvSpPr>
          <p:nvPr/>
        </p:nvSpPr>
        <p:spPr bwMode="auto">
          <a:xfrm>
            <a:off x="5116513" y="3624263"/>
            <a:ext cx="744537" cy="304800"/>
          </a:xfrm>
          <a:prstGeom prst="rect">
            <a:avLst/>
          </a:prstGeom>
          <a:noFill/>
          <a:ln w="9525" algn="ctr">
            <a:noFill/>
            <a:miter lim="800000"/>
            <a:headEnd/>
            <a:tailEnd/>
          </a:ln>
        </p:spPr>
        <p:txBody>
          <a:bodyPr wrap="none">
            <a:spAutoFit/>
          </a:bodyPr>
          <a:lstStyle/>
          <a:p>
            <a:pPr defTabSz="762000"/>
            <a:r>
              <a:rPr lang="en-US" altLang="ko-KR" sz="1400" b="1"/>
              <a:t>x:0,y:0</a:t>
            </a:r>
          </a:p>
        </p:txBody>
      </p:sp>
      <p:sp>
        <p:nvSpPr>
          <p:cNvPr id="10262" name="Oval 21"/>
          <p:cNvSpPr>
            <a:spLocks noChangeArrowheads="1"/>
          </p:cNvSpPr>
          <p:nvPr/>
        </p:nvSpPr>
        <p:spPr bwMode="auto">
          <a:xfrm>
            <a:off x="5191125" y="4124325"/>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63" name="Text Box 22"/>
          <p:cNvSpPr txBox="1">
            <a:spLocks noChangeArrowheads="1"/>
          </p:cNvSpPr>
          <p:nvPr/>
        </p:nvSpPr>
        <p:spPr bwMode="auto">
          <a:xfrm>
            <a:off x="5118100" y="4103688"/>
            <a:ext cx="744538" cy="304800"/>
          </a:xfrm>
          <a:prstGeom prst="rect">
            <a:avLst/>
          </a:prstGeom>
          <a:noFill/>
          <a:ln w="9525" algn="ctr">
            <a:noFill/>
            <a:miter lim="800000"/>
            <a:headEnd/>
            <a:tailEnd/>
          </a:ln>
        </p:spPr>
        <p:txBody>
          <a:bodyPr wrap="none">
            <a:spAutoFit/>
          </a:bodyPr>
          <a:lstStyle/>
          <a:p>
            <a:pPr defTabSz="762000"/>
            <a:r>
              <a:rPr lang="en-US" altLang="ko-KR" sz="1400" b="1"/>
              <a:t>x:1,y:0</a:t>
            </a:r>
          </a:p>
        </p:txBody>
      </p:sp>
      <p:sp>
        <p:nvSpPr>
          <p:cNvPr id="10264" name="Oval 23"/>
          <p:cNvSpPr>
            <a:spLocks noChangeArrowheads="1"/>
          </p:cNvSpPr>
          <p:nvPr/>
        </p:nvSpPr>
        <p:spPr bwMode="auto">
          <a:xfrm>
            <a:off x="5191125" y="4605338"/>
            <a:ext cx="576263" cy="287337"/>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65" name="Text Box 24"/>
          <p:cNvSpPr txBox="1">
            <a:spLocks noChangeArrowheads="1"/>
          </p:cNvSpPr>
          <p:nvPr/>
        </p:nvSpPr>
        <p:spPr bwMode="auto">
          <a:xfrm>
            <a:off x="5118100" y="4584700"/>
            <a:ext cx="744538" cy="304800"/>
          </a:xfrm>
          <a:prstGeom prst="rect">
            <a:avLst/>
          </a:prstGeom>
          <a:noFill/>
          <a:ln w="9525" algn="ctr">
            <a:noFill/>
            <a:miter lim="800000"/>
            <a:headEnd/>
            <a:tailEnd/>
          </a:ln>
        </p:spPr>
        <p:txBody>
          <a:bodyPr wrap="none">
            <a:spAutoFit/>
          </a:bodyPr>
          <a:lstStyle/>
          <a:p>
            <a:pPr defTabSz="762000"/>
            <a:r>
              <a:rPr lang="en-US" altLang="ko-KR" sz="1400" b="1"/>
              <a:t>x:2,y:0</a:t>
            </a:r>
          </a:p>
        </p:txBody>
      </p:sp>
      <p:sp>
        <p:nvSpPr>
          <p:cNvPr id="10266" name="Oval 25"/>
          <p:cNvSpPr>
            <a:spLocks noChangeArrowheads="1"/>
          </p:cNvSpPr>
          <p:nvPr/>
        </p:nvSpPr>
        <p:spPr bwMode="auto">
          <a:xfrm>
            <a:off x="5191125" y="5372100"/>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67" name="Text Box 26"/>
          <p:cNvSpPr txBox="1">
            <a:spLocks noChangeArrowheads="1"/>
          </p:cNvSpPr>
          <p:nvPr/>
        </p:nvSpPr>
        <p:spPr bwMode="auto">
          <a:xfrm>
            <a:off x="5019675" y="5351463"/>
            <a:ext cx="941388" cy="304800"/>
          </a:xfrm>
          <a:prstGeom prst="rect">
            <a:avLst/>
          </a:prstGeom>
          <a:noFill/>
          <a:ln w="9525" algn="ctr">
            <a:noFill/>
            <a:miter lim="800000"/>
            <a:headEnd/>
            <a:tailEnd/>
          </a:ln>
        </p:spPr>
        <p:txBody>
          <a:bodyPr wrap="none">
            <a:spAutoFit/>
          </a:bodyPr>
          <a:lstStyle/>
          <a:p>
            <a:pPr defTabSz="762000"/>
            <a:r>
              <a:rPr lang="en-US" altLang="ko-KR" sz="1400" b="1"/>
              <a:t>x:255,y:0</a:t>
            </a:r>
          </a:p>
        </p:txBody>
      </p:sp>
      <p:cxnSp>
        <p:nvCxnSpPr>
          <p:cNvPr id="10268" name="AutoShape 27"/>
          <p:cNvCxnSpPr>
            <a:cxnSpLocks noChangeShapeType="1"/>
            <a:endCxn id="10261" idx="0"/>
          </p:cNvCxnSpPr>
          <p:nvPr/>
        </p:nvCxnSpPr>
        <p:spPr bwMode="auto">
          <a:xfrm>
            <a:off x="5478463" y="3382963"/>
            <a:ext cx="11112" cy="241300"/>
          </a:xfrm>
          <a:prstGeom prst="straightConnector1">
            <a:avLst/>
          </a:prstGeom>
          <a:noFill/>
          <a:ln w="9525">
            <a:solidFill>
              <a:schemeClr val="tx1"/>
            </a:solidFill>
            <a:round/>
            <a:headEnd/>
            <a:tailEnd type="triangle" w="med" len="med"/>
          </a:ln>
        </p:spPr>
      </p:cxnSp>
      <p:cxnSp>
        <p:nvCxnSpPr>
          <p:cNvPr id="10269" name="AutoShape 28"/>
          <p:cNvCxnSpPr>
            <a:cxnSpLocks noChangeShapeType="1"/>
            <a:stCxn id="10261" idx="2"/>
            <a:endCxn id="10263" idx="0"/>
          </p:cNvCxnSpPr>
          <p:nvPr/>
        </p:nvCxnSpPr>
        <p:spPr bwMode="auto">
          <a:xfrm>
            <a:off x="5489575" y="3929063"/>
            <a:ext cx="1588" cy="174625"/>
          </a:xfrm>
          <a:prstGeom prst="straightConnector1">
            <a:avLst/>
          </a:prstGeom>
          <a:noFill/>
          <a:ln w="9525">
            <a:solidFill>
              <a:schemeClr val="tx1"/>
            </a:solidFill>
            <a:round/>
            <a:headEnd/>
            <a:tailEnd type="triangle" w="med" len="med"/>
          </a:ln>
        </p:spPr>
      </p:cxnSp>
      <p:cxnSp>
        <p:nvCxnSpPr>
          <p:cNvPr id="10270" name="AutoShape 29"/>
          <p:cNvCxnSpPr>
            <a:cxnSpLocks noChangeShapeType="1"/>
            <a:stCxn id="10263" idx="2"/>
            <a:endCxn id="10265" idx="0"/>
          </p:cNvCxnSpPr>
          <p:nvPr/>
        </p:nvCxnSpPr>
        <p:spPr bwMode="auto">
          <a:xfrm>
            <a:off x="5491163" y="4408488"/>
            <a:ext cx="0" cy="176212"/>
          </a:xfrm>
          <a:prstGeom prst="straightConnector1">
            <a:avLst/>
          </a:prstGeom>
          <a:noFill/>
          <a:ln w="9525">
            <a:solidFill>
              <a:schemeClr val="tx1"/>
            </a:solidFill>
            <a:round/>
            <a:headEnd/>
            <a:tailEnd type="triangle" w="med" len="med"/>
          </a:ln>
        </p:spPr>
      </p:cxnSp>
      <p:cxnSp>
        <p:nvCxnSpPr>
          <p:cNvPr id="10271" name="AutoShape 30"/>
          <p:cNvCxnSpPr>
            <a:cxnSpLocks noChangeShapeType="1"/>
            <a:endCxn id="10267" idx="0"/>
          </p:cNvCxnSpPr>
          <p:nvPr/>
        </p:nvCxnSpPr>
        <p:spPr bwMode="auto">
          <a:xfrm>
            <a:off x="5472113" y="5183188"/>
            <a:ext cx="19050" cy="168275"/>
          </a:xfrm>
          <a:prstGeom prst="straightConnector1">
            <a:avLst/>
          </a:prstGeom>
          <a:noFill/>
          <a:ln w="9525">
            <a:solidFill>
              <a:schemeClr val="tx1"/>
            </a:solidFill>
            <a:round/>
            <a:headEnd/>
            <a:tailEnd type="triangle" w="med" len="med"/>
          </a:ln>
        </p:spPr>
      </p:cxnSp>
      <p:cxnSp>
        <p:nvCxnSpPr>
          <p:cNvPr id="10272" name="AutoShape 31"/>
          <p:cNvCxnSpPr>
            <a:cxnSpLocks noChangeShapeType="1"/>
            <a:stCxn id="10267" idx="1"/>
            <a:endCxn id="10260" idx="2"/>
          </p:cNvCxnSpPr>
          <p:nvPr/>
        </p:nvCxnSpPr>
        <p:spPr bwMode="auto">
          <a:xfrm rot="10800000" flipH="1">
            <a:off x="5019675" y="3789363"/>
            <a:ext cx="171450" cy="1714500"/>
          </a:xfrm>
          <a:prstGeom prst="bentConnector3">
            <a:avLst>
              <a:gd name="adj1" fmla="val -133333"/>
            </a:avLst>
          </a:prstGeom>
          <a:noFill/>
          <a:ln w="9525">
            <a:solidFill>
              <a:schemeClr val="tx1"/>
            </a:solidFill>
            <a:miter lim="800000"/>
            <a:headEnd/>
            <a:tailEnd type="triangle" w="med" len="med"/>
          </a:ln>
        </p:spPr>
      </p:cxnSp>
      <p:sp>
        <p:nvSpPr>
          <p:cNvPr id="10273" name="Line 32"/>
          <p:cNvSpPr>
            <a:spLocks noChangeShapeType="1"/>
          </p:cNvSpPr>
          <p:nvPr/>
        </p:nvSpPr>
        <p:spPr bwMode="auto">
          <a:xfrm>
            <a:off x="5470525" y="4940300"/>
            <a:ext cx="0" cy="215900"/>
          </a:xfrm>
          <a:prstGeom prst="line">
            <a:avLst/>
          </a:prstGeom>
          <a:noFill/>
          <a:ln w="25400" cap="rnd">
            <a:solidFill>
              <a:schemeClr val="tx1"/>
            </a:solidFill>
            <a:prstDash val="sysDot"/>
            <a:round/>
            <a:headEnd/>
            <a:tailEnd/>
          </a:ln>
        </p:spPr>
        <p:txBody>
          <a:bodyPr anchor="ctr">
            <a:spAutoFit/>
          </a:bodyPr>
          <a:lstStyle/>
          <a:p>
            <a:endParaRPr lang="en-US"/>
          </a:p>
        </p:txBody>
      </p:sp>
      <p:sp>
        <p:nvSpPr>
          <p:cNvPr id="10274" name="Oval 33"/>
          <p:cNvSpPr>
            <a:spLocks noChangeArrowheads="1"/>
          </p:cNvSpPr>
          <p:nvPr/>
        </p:nvSpPr>
        <p:spPr bwMode="auto">
          <a:xfrm>
            <a:off x="6300788" y="3644900"/>
            <a:ext cx="576262"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75" name="Text Box 34"/>
          <p:cNvSpPr txBox="1">
            <a:spLocks noChangeArrowheads="1"/>
          </p:cNvSpPr>
          <p:nvPr/>
        </p:nvSpPr>
        <p:spPr bwMode="auto">
          <a:xfrm>
            <a:off x="6223000" y="3603625"/>
            <a:ext cx="744538" cy="304800"/>
          </a:xfrm>
          <a:prstGeom prst="rect">
            <a:avLst/>
          </a:prstGeom>
          <a:noFill/>
          <a:ln w="9525" algn="ctr">
            <a:noFill/>
            <a:miter lim="800000"/>
            <a:headEnd/>
            <a:tailEnd/>
          </a:ln>
        </p:spPr>
        <p:txBody>
          <a:bodyPr wrap="none">
            <a:spAutoFit/>
          </a:bodyPr>
          <a:lstStyle/>
          <a:p>
            <a:pPr defTabSz="762000"/>
            <a:r>
              <a:rPr lang="en-US" altLang="ko-KR" sz="1400" b="1"/>
              <a:t>x:0,y:1</a:t>
            </a:r>
          </a:p>
        </p:txBody>
      </p:sp>
      <p:sp>
        <p:nvSpPr>
          <p:cNvPr id="10276" name="Oval 35"/>
          <p:cNvSpPr>
            <a:spLocks noChangeArrowheads="1"/>
          </p:cNvSpPr>
          <p:nvPr/>
        </p:nvSpPr>
        <p:spPr bwMode="auto">
          <a:xfrm>
            <a:off x="6296025" y="4105275"/>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77" name="Text Box 36"/>
          <p:cNvSpPr txBox="1">
            <a:spLocks noChangeArrowheads="1"/>
          </p:cNvSpPr>
          <p:nvPr/>
        </p:nvSpPr>
        <p:spPr bwMode="auto">
          <a:xfrm>
            <a:off x="6223000" y="4084638"/>
            <a:ext cx="744538" cy="304800"/>
          </a:xfrm>
          <a:prstGeom prst="rect">
            <a:avLst/>
          </a:prstGeom>
          <a:noFill/>
          <a:ln w="9525" algn="ctr">
            <a:noFill/>
            <a:miter lim="800000"/>
            <a:headEnd/>
            <a:tailEnd/>
          </a:ln>
        </p:spPr>
        <p:txBody>
          <a:bodyPr wrap="none">
            <a:spAutoFit/>
          </a:bodyPr>
          <a:lstStyle/>
          <a:p>
            <a:pPr defTabSz="762000"/>
            <a:r>
              <a:rPr lang="en-US" altLang="ko-KR" sz="1400" b="1"/>
              <a:t>x:1,y:1</a:t>
            </a:r>
          </a:p>
        </p:txBody>
      </p:sp>
      <p:sp>
        <p:nvSpPr>
          <p:cNvPr id="10278" name="Oval 37"/>
          <p:cNvSpPr>
            <a:spLocks noChangeArrowheads="1"/>
          </p:cNvSpPr>
          <p:nvPr/>
        </p:nvSpPr>
        <p:spPr bwMode="auto">
          <a:xfrm>
            <a:off x="7740650" y="3644900"/>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cxnSp>
        <p:nvCxnSpPr>
          <p:cNvPr id="10279" name="AutoShape 38"/>
          <p:cNvCxnSpPr>
            <a:cxnSpLocks noChangeShapeType="1"/>
            <a:stCxn id="10261" idx="3"/>
            <a:endCxn id="10275" idx="1"/>
          </p:cNvCxnSpPr>
          <p:nvPr/>
        </p:nvCxnSpPr>
        <p:spPr bwMode="auto">
          <a:xfrm flipV="1">
            <a:off x="5861050" y="3756025"/>
            <a:ext cx="361950" cy="20638"/>
          </a:xfrm>
          <a:prstGeom prst="straightConnector1">
            <a:avLst/>
          </a:prstGeom>
          <a:noFill/>
          <a:ln w="9525">
            <a:solidFill>
              <a:schemeClr val="tx1"/>
            </a:solidFill>
            <a:round/>
            <a:headEnd/>
            <a:tailEnd type="triangle" w="med" len="med"/>
          </a:ln>
        </p:spPr>
      </p:cxnSp>
      <p:cxnSp>
        <p:nvCxnSpPr>
          <p:cNvPr id="10280" name="AutoShape 39"/>
          <p:cNvCxnSpPr>
            <a:cxnSpLocks noChangeShapeType="1"/>
            <a:stCxn id="10275" idx="2"/>
            <a:endCxn id="10277" idx="0"/>
          </p:cNvCxnSpPr>
          <p:nvPr/>
        </p:nvCxnSpPr>
        <p:spPr bwMode="auto">
          <a:xfrm>
            <a:off x="6596063" y="3908425"/>
            <a:ext cx="0" cy="176213"/>
          </a:xfrm>
          <a:prstGeom prst="straightConnector1">
            <a:avLst/>
          </a:prstGeom>
          <a:noFill/>
          <a:ln w="9525">
            <a:solidFill>
              <a:schemeClr val="tx1"/>
            </a:solidFill>
            <a:round/>
            <a:headEnd/>
            <a:tailEnd type="triangle" w="med" len="med"/>
          </a:ln>
        </p:spPr>
      </p:cxnSp>
      <p:cxnSp>
        <p:nvCxnSpPr>
          <p:cNvPr id="10281" name="AutoShape 40"/>
          <p:cNvCxnSpPr>
            <a:cxnSpLocks noChangeShapeType="1"/>
            <a:endCxn id="10278" idx="2"/>
          </p:cNvCxnSpPr>
          <p:nvPr/>
        </p:nvCxnSpPr>
        <p:spPr bwMode="auto">
          <a:xfrm>
            <a:off x="7308850" y="3789363"/>
            <a:ext cx="431800" cy="0"/>
          </a:xfrm>
          <a:prstGeom prst="straightConnector1">
            <a:avLst/>
          </a:prstGeom>
          <a:noFill/>
          <a:ln w="9525">
            <a:solidFill>
              <a:schemeClr val="tx1"/>
            </a:solidFill>
            <a:round/>
            <a:headEnd/>
            <a:tailEnd type="triangle" w="med" len="med"/>
          </a:ln>
        </p:spPr>
      </p:cxnSp>
      <p:cxnSp>
        <p:nvCxnSpPr>
          <p:cNvPr id="10282" name="AutoShape 41"/>
          <p:cNvCxnSpPr>
            <a:cxnSpLocks noChangeShapeType="1"/>
            <a:stCxn id="10263" idx="3"/>
            <a:endCxn id="10277" idx="1"/>
          </p:cNvCxnSpPr>
          <p:nvPr/>
        </p:nvCxnSpPr>
        <p:spPr bwMode="auto">
          <a:xfrm flipV="1">
            <a:off x="5862638" y="4237038"/>
            <a:ext cx="360362" cy="19050"/>
          </a:xfrm>
          <a:prstGeom prst="straightConnector1">
            <a:avLst/>
          </a:prstGeom>
          <a:noFill/>
          <a:ln w="9525">
            <a:solidFill>
              <a:schemeClr val="tx1"/>
            </a:solidFill>
            <a:round/>
            <a:headEnd/>
            <a:tailEnd type="triangle" w="med" len="med"/>
          </a:ln>
        </p:spPr>
      </p:cxnSp>
      <p:sp>
        <p:nvSpPr>
          <p:cNvPr id="10283" name="Text Box 42"/>
          <p:cNvSpPr txBox="1">
            <a:spLocks noChangeArrowheads="1"/>
          </p:cNvSpPr>
          <p:nvPr/>
        </p:nvSpPr>
        <p:spPr bwMode="auto">
          <a:xfrm>
            <a:off x="7564438" y="3629025"/>
            <a:ext cx="941387" cy="304800"/>
          </a:xfrm>
          <a:prstGeom prst="rect">
            <a:avLst/>
          </a:prstGeom>
          <a:noFill/>
          <a:ln w="9525" algn="ctr">
            <a:noFill/>
            <a:miter lim="800000"/>
            <a:headEnd/>
            <a:tailEnd/>
          </a:ln>
        </p:spPr>
        <p:txBody>
          <a:bodyPr wrap="none">
            <a:spAutoFit/>
          </a:bodyPr>
          <a:lstStyle/>
          <a:p>
            <a:pPr defTabSz="762000"/>
            <a:r>
              <a:rPr lang="en-US" altLang="ko-KR" sz="1400" b="1"/>
              <a:t>x:0,y:255</a:t>
            </a:r>
          </a:p>
        </p:txBody>
      </p:sp>
      <p:sp>
        <p:nvSpPr>
          <p:cNvPr id="10284" name="Line 43"/>
          <p:cNvSpPr>
            <a:spLocks noChangeShapeType="1"/>
          </p:cNvSpPr>
          <p:nvPr/>
        </p:nvSpPr>
        <p:spPr bwMode="auto">
          <a:xfrm flipH="1">
            <a:off x="6877050" y="3789363"/>
            <a:ext cx="431800" cy="0"/>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10285" name="Oval 44"/>
          <p:cNvSpPr>
            <a:spLocks noChangeArrowheads="1"/>
          </p:cNvSpPr>
          <p:nvPr/>
        </p:nvSpPr>
        <p:spPr bwMode="auto">
          <a:xfrm>
            <a:off x="7740650" y="4076700"/>
            <a:ext cx="576263" cy="287338"/>
          </a:xfrm>
          <a:prstGeom prst="ellipse">
            <a:avLst/>
          </a:prstGeom>
          <a:noFill/>
          <a:ln w="9525" algn="ctr">
            <a:solidFill>
              <a:schemeClr val="tx1"/>
            </a:solidFill>
            <a:round/>
            <a:headEnd/>
            <a:tailEnd/>
          </a:ln>
        </p:spPr>
        <p:txBody>
          <a:bodyPr wrap="none" anchor="ctr">
            <a:spAutoFit/>
          </a:bodyPr>
          <a:lstStyle/>
          <a:p>
            <a:endParaRPr lang="ko-KR" altLang="en-US"/>
          </a:p>
        </p:txBody>
      </p:sp>
      <p:cxnSp>
        <p:nvCxnSpPr>
          <p:cNvPr id="10286" name="AutoShape 45"/>
          <p:cNvCxnSpPr>
            <a:cxnSpLocks noChangeShapeType="1"/>
            <a:endCxn id="10285" idx="2"/>
          </p:cNvCxnSpPr>
          <p:nvPr/>
        </p:nvCxnSpPr>
        <p:spPr bwMode="auto">
          <a:xfrm>
            <a:off x="7308850" y="4221163"/>
            <a:ext cx="431800" cy="0"/>
          </a:xfrm>
          <a:prstGeom prst="straightConnector1">
            <a:avLst/>
          </a:prstGeom>
          <a:noFill/>
          <a:ln w="9525">
            <a:solidFill>
              <a:schemeClr val="tx1"/>
            </a:solidFill>
            <a:round/>
            <a:headEnd/>
            <a:tailEnd type="triangle" w="med" len="med"/>
          </a:ln>
        </p:spPr>
      </p:cxnSp>
      <p:sp>
        <p:nvSpPr>
          <p:cNvPr id="10287" name="Text Box 46"/>
          <p:cNvSpPr txBox="1">
            <a:spLocks noChangeArrowheads="1"/>
          </p:cNvSpPr>
          <p:nvPr/>
        </p:nvSpPr>
        <p:spPr bwMode="auto">
          <a:xfrm>
            <a:off x="7564438" y="4060825"/>
            <a:ext cx="941387" cy="304800"/>
          </a:xfrm>
          <a:prstGeom prst="rect">
            <a:avLst/>
          </a:prstGeom>
          <a:noFill/>
          <a:ln w="9525" algn="ctr">
            <a:noFill/>
            <a:miter lim="800000"/>
            <a:headEnd/>
            <a:tailEnd/>
          </a:ln>
        </p:spPr>
        <p:txBody>
          <a:bodyPr wrap="none">
            <a:spAutoFit/>
          </a:bodyPr>
          <a:lstStyle/>
          <a:p>
            <a:pPr defTabSz="762000"/>
            <a:r>
              <a:rPr lang="en-US" altLang="ko-KR" sz="1400" b="1"/>
              <a:t>x:1,y:255</a:t>
            </a:r>
          </a:p>
        </p:txBody>
      </p:sp>
      <p:sp>
        <p:nvSpPr>
          <p:cNvPr id="10288" name="Line 47"/>
          <p:cNvSpPr>
            <a:spLocks noChangeShapeType="1"/>
          </p:cNvSpPr>
          <p:nvPr/>
        </p:nvSpPr>
        <p:spPr bwMode="auto">
          <a:xfrm flipH="1">
            <a:off x="6877050" y="4221163"/>
            <a:ext cx="431800" cy="0"/>
          </a:xfrm>
          <a:prstGeom prst="line">
            <a:avLst/>
          </a:prstGeom>
          <a:noFill/>
          <a:ln w="25400" cap="rnd">
            <a:solidFill>
              <a:schemeClr val="tx1"/>
            </a:solidFill>
            <a:prstDash val="sysDot"/>
            <a:round/>
            <a:headEnd/>
            <a:tailEnd/>
          </a:ln>
        </p:spPr>
        <p:txBody>
          <a:bodyPr wrap="none" anchor="ctr">
            <a:spAutoFit/>
          </a:bodyPr>
          <a:lstStyle/>
          <a:p>
            <a:endParaRPr lang="en-US"/>
          </a:p>
        </p:txBody>
      </p:sp>
      <p:cxnSp>
        <p:nvCxnSpPr>
          <p:cNvPr id="10289" name="AutoShape 48"/>
          <p:cNvCxnSpPr>
            <a:cxnSpLocks noChangeShapeType="1"/>
          </p:cNvCxnSpPr>
          <p:nvPr/>
        </p:nvCxnSpPr>
        <p:spPr bwMode="auto">
          <a:xfrm>
            <a:off x="8027988" y="3933825"/>
            <a:ext cx="0" cy="176213"/>
          </a:xfrm>
          <a:prstGeom prst="straightConnector1">
            <a:avLst/>
          </a:prstGeom>
          <a:noFill/>
          <a:ln w="9525">
            <a:solidFill>
              <a:schemeClr val="tx1"/>
            </a:solidFill>
            <a:round/>
            <a:headEnd/>
            <a:tailEnd type="triangle" w="med" len="med"/>
          </a:ln>
        </p:spPr>
      </p:cxnSp>
      <p:cxnSp>
        <p:nvCxnSpPr>
          <p:cNvPr id="10290" name="AutoShape 49"/>
          <p:cNvCxnSpPr>
            <a:cxnSpLocks noChangeShapeType="1"/>
            <a:stCxn id="10283" idx="0"/>
            <a:endCxn id="10261" idx="0"/>
          </p:cNvCxnSpPr>
          <p:nvPr/>
        </p:nvCxnSpPr>
        <p:spPr bwMode="auto">
          <a:xfrm rot="5400000" flipH="1">
            <a:off x="6760369" y="2353469"/>
            <a:ext cx="4762" cy="2546350"/>
          </a:xfrm>
          <a:prstGeom prst="bentConnector3">
            <a:avLst>
              <a:gd name="adj1" fmla="val 4900000"/>
            </a:avLst>
          </a:prstGeom>
          <a:noFill/>
          <a:ln w="9525">
            <a:solidFill>
              <a:schemeClr val="tx1"/>
            </a:solidFill>
            <a:miter lim="800000"/>
            <a:headEnd/>
            <a:tailEnd type="triangle" w="med" len="med"/>
          </a:ln>
        </p:spPr>
      </p:cxnSp>
      <p:sp>
        <p:nvSpPr>
          <p:cNvPr id="10291" name="Text Box 50"/>
          <p:cNvSpPr txBox="1">
            <a:spLocks noChangeArrowheads="1"/>
          </p:cNvSpPr>
          <p:nvPr/>
        </p:nvSpPr>
        <p:spPr bwMode="auto">
          <a:xfrm>
            <a:off x="7531100" y="5300663"/>
            <a:ext cx="1100138" cy="304800"/>
          </a:xfrm>
          <a:prstGeom prst="rect">
            <a:avLst/>
          </a:prstGeom>
          <a:noFill/>
          <a:ln w="9525" algn="ctr">
            <a:noFill/>
            <a:miter lim="800000"/>
            <a:headEnd/>
            <a:tailEnd/>
          </a:ln>
        </p:spPr>
        <p:txBody>
          <a:bodyPr wrap="none">
            <a:spAutoFit/>
          </a:bodyPr>
          <a:lstStyle/>
          <a:p>
            <a:pPr defTabSz="762000"/>
            <a:r>
              <a:rPr lang="en-US" altLang="ko-KR" sz="1400"/>
              <a:t>x:255,y:255</a:t>
            </a:r>
          </a:p>
        </p:txBody>
      </p:sp>
      <p:sp>
        <p:nvSpPr>
          <p:cNvPr id="10292" name="Oval 51"/>
          <p:cNvSpPr>
            <a:spLocks noChangeArrowheads="1"/>
          </p:cNvSpPr>
          <p:nvPr/>
        </p:nvSpPr>
        <p:spPr bwMode="auto">
          <a:xfrm>
            <a:off x="7812088" y="5302250"/>
            <a:ext cx="576262"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93" name="Oval 52"/>
          <p:cNvSpPr>
            <a:spLocks noChangeArrowheads="1"/>
          </p:cNvSpPr>
          <p:nvPr/>
        </p:nvSpPr>
        <p:spPr bwMode="auto">
          <a:xfrm>
            <a:off x="6269038" y="4581525"/>
            <a:ext cx="576262" cy="287338"/>
          </a:xfrm>
          <a:prstGeom prst="ellipse">
            <a:avLst/>
          </a:prstGeom>
          <a:noFill/>
          <a:ln w="9525" algn="ctr">
            <a:solidFill>
              <a:schemeClr val="tx1"/>
            </a:solidFill>
            <a:round/>
            <a:headEnd/>
            <a:tailEnd/>
          </a:ln>
        </p:spPr>
        <p:txBody>
          <a:bodyPr wrap="none" anchor="ctr">
            <a:spAutoFit/>
          </a:bodyPr>
          <a:lstStyle/>
          <a:p>
            <a:endParaRPr lang="ko-KR" altLang="en-US"/>
          </a:p>
        </p:txBody>
      </p:sp>
      <p:sp>
        <p:nvSpPr>
          <p:cNvPr id="10294" name="Text Box 53"/>
          <p:cNvSpPr txBox="1">
            <a:spLocks noChangeArrowheads="1"/>
          </p:cNvSpPr>
          <p:nvPr/>
        </p:nvSpPr>
        <p:spPr bwMode="auto">
          <a:xfrm>
            <a:off x="6196013" y="4560888"/>
            <a:ext cx="744537" cy="304800"/>
          </a:xfrm>
          <a:prstGeom prst="rect">
            <a:avLst/>
          </a:prstGeom>
          <a:noFill/>
          <a:ln w="9525" algn="ctr">
            <a:noFill/>
            <a:miter lim="800000"/>
            <a:headEnd/>
            <a:tailEnd/>
          </a:ln>
        </p:spPr>
        <p:txBody>
          <a:bodyPr wrap="none">
            <a:spAutoFit/>
          </a:bodyPr>
          <a:lstStyle/>
          <a:p>
            <a:pPr defTabSz="762000"/>
            <a:r>
              <a:rPr lang="en-US" altLang="ko-KR" sz="1400" b="1"/>
              <a:t>x:2,y:1</a:t>
            </a:r>
          </a:p>
        </p:txBody>
      </p:sp>
      <p:cxnSp>
        <p:nvCxnSpPr>
          <p:cNvPr id="10295" name="AutoShape 54"/>
          <p:cNvCxnSpPr>
            <a:cxnSpLocks noChangeShapeType="1"/>
            <a:endCxn id="10294" idx="0"/>
          </p:cNvCxnSpPr>
          <p:nvPr/>
        </p:nvCxnSpPr>
        <p:spPr bwMode="auto">
          <a:xfrm>
            <a:off x="6569075" y="4384675"/>
            <a:ext cx="0" cy="176213"/>
          </a:xfrm>
          <a:prstGeom prst="straightConnector1">
            <a:avLst/>
          </a:prstGeom>
          <a:noFill/>
          <a:ln w="9525">
            <a:solidFill>
              <a:schemeClr val="tx1"/>
            </a:solidFill>
            <a:round/>
            <a:headEnd/>
            <a:tailEnd type="triangle" w="med" len="med"/>
          </a:ln>
        </p:spPr>
      </p:cxnSp>
      <p:cxnSp>
        <p:nvCxnSpPr>
          <p:cNvPr id="10296" name="AutoShape 55"/>
          <p:cNvCxnSpPr>
            <a:cxnSpLocks noChangeShapeType="1"/>
            <a:endCxn id="10294" idx="1"/>
          </p:cNvCxnSpPr>
          <p:nvPr/>
        </p:nvCxnSpPr>
        <p:spPr bwMode="auto">
          <a:xfrm flipV="1">
            <a:off x="5797550" y="4713288"/>
            <a:ext cx="398463" cy="19050"/>
          </a:xfrm>
          <a:prstGeom prst="straightConnector1">
            <a:avLst/>
          </a:prstGeom>
          <a:noFill/>
          <a:ln w="9525">
            <a:solidFill>
              <a:schemeClr val="tx1"/>
            </a:solidFill>
            <a:round/>
            <a:headEnd/>
            <a:tailEnd type="triangle" w="med" len="med"/>
          </a:ln>
        </p:spPr>
      </p:cxnSp>
      <p:sp>
        <p:nvSpPr>
          <p:cNvPr id="10297" name="Oval 56"/>
          <p:cNvSpPr>
            <a:spLocks noChangeArrowheads="1"/>
          </p:cNvSpPr>
          <p:nvPr/>
        </p:nvSpPr>
        <p:spPr bwMode="auto">
          <a:xfrm>
            <a:off x="7713663" y="4552950"/>
            <a:ext cx="576262" cy="287338"/>
          </a:xfrm>
          <a:prstGeom prst="ellipse">
            <a:avLst/>
          </a:prstGeom>
          <a:noFill/>
          <a:ln w="9525" algn="ctr">
            <a:solidFill>
              <a:schemeClr val="tx1"/>
            </a:solidFill>
            <a:round/>
            <a:headEnd/>
            <a:tailEnd/>
          </a:ln>
        </p:spPr>
        <p:txBody>
          <a:bodyPr wrap="none" anchor="ctr">
            <a:spAutoFit/>
          </a:bodyPr>
          <a:lstStyle/>
          <a:p>
            <a:endParaRPr lang="ko-KR" altLang="en-US"/>
          </a:p>
        </p:txBody>
      </p:sp>
      <p:cxnSp>
        <p:nvCxnSpPr>
          <p:cNvPr id="10298" name="AutoShape 57"/>
          <p:cNvCxnSpPr>
            <a:cxnSpLocks noChangeShapeType="1"/>
            <a:endCxn id="10297" idx="2"/>
          </p:cNvCxnSpPr>
          <p:nvPr/>
        </p:nvCxnSpPr>
        <p:spPr bwMode="auto">
          <a:xfrm>
            <a:off x="7281863" y="4697413"/>
            <a:ext cx="431800" cy="0"/>
          </a:xfrm>
          <a:prstGeom prst="straightConnector1">
            <a:avLst/>
          </a:prstGeom>
          <a:noFill/>
          <a:ln w="9525">
            <a:solidFill>
              <a:schemeClr val="tx1"/>
            </a:solidFill>
            <a:round/>
            <a:headEnd/>
            <a:tailEnd type="triangle" w="med" len="med"/>
          </a:ln>
        </p:spPr>
      </p:cxnSp>
      <p:sp>
        <p:nvSpPr>
          <p:cNvPr id="10299" name="Text Box 58"/>
          <p:cNvSpPr txBox="1">
            <a:spLocks noChangeArrowheads="1"/>
          </p:cNvSpPr>
          <p:nvPr/>
        </p:nvSpPr>
        <p:spPr bwMode="auto">
          <a:xfrm>
            <a:off x="7537450" y="4537075"/>
            <a:ext cx="941388" cy="304800"/>
          </a:xfrm>
          <a:prstGeom prst="rect">
            <a:avLst/>
          </a:prstGeom>
          <a:noFill/>
          <a:ln w="9525" algn="ctr">
            <a:noFill/>
            <a:miter lim="800000"/>
            <a:headEnd/>
            <a:tailEnd/>
          </a:ln>
        </p:spPr>
        <p:txBody>
          <a:bodyPr wrap="none">
            <a:spAutoFit/>
          </a:bodyPr>
          <a:lstStyle/>
          <a:p>
            <a:pPr defTabSz="762000"/>
            <a:r>
              <a:rPr lang="en-US" altLang="ko-KR" sz="1400" b="1"/>
              <a:t>x:2,y:255</a:t>
            </a:r>
          </a:p>
        </p:txBody>
      </p:sp>
      <p:sp>
        <p:nvSpPr>
          <p:cNvPr id="10300" name="Line 59"/>
          <p:cNvSpPr>
            <a:spLocks noChangeShapeType="1"/>
          </p:cNvSpPr>
          <p:nvPr/>
        </p:nvSpPr>
        <p:spPr bwMode="auto">
          <a:xfrm flipH="1">
            <a:off x="6850063" y="4697413"/>
            <a:ext cx="431800" cy="0"/>
          </a:xfrm>
          <a:prstGeom prst="line">
            <a:avLst/>
          </a:prstGeom>
          <a:noFill/>
          <a:ln w="25400" cap="rnd">
            <a:solidFill>
              <a:schemeClr val="tx1"/>
            </a:solidFill>
            <a:prstDash val="sysDot"/>
            <a:round/>
            <a:headEnd/>
            <a:tailEnd/>
          </a:ln>
        </p:spPr>
        <p:txBody>
          <a:bodyPr wrap="none" anchor="ctr">
            <a:spAutoFit/>
          </a:bodyPr>
          <a:lstStyle/>
          <a:p>
            <a:endParaRPr lang="en-US"/>
          </a:p>
        </p:txBody>
      </p:sp>
      <p:cxnSp>
        <p:nvCxnSpPr>
          <p:cNvPr id="10301" name="AutoShape 60"/>
          <p:cNvCxnSpPr>
            <a:cxnSpLocks noChangeShapeType="1"/>
          </p:cNvCxnSpPr>
          <p:nvPr/>
        </p:nvCxnSpPr>
        <p:spPr bwMode="auto">
          <a:xfrm>
            <a:off x="8001000" y="4410075"/>
            <a:ext cx="0" cy="176213"/>
          </a:xfrm>
          <a:prstGeom prst="straightConnector1">
            <a:avLst/>
          </a:prstGeom>
          <a:noFill/>
          <a:ln w="9525">
            <a:solidFill>
              <a:schemeClr val="tx1"/>
            </a:solidFill>
            <a:round/>
            <a:headEnd/>
            <a:tailEnd type="triangle" w="med" len="med"/>
          </a:ln>
        </p:spPr>
      </p:cxnSp>
      <p:cxnSp>
        <p:nvCxnSpPr>
          <p:cNvPr id="10302" name="AutoShape 61"/>
          <p:cNvCxnSpPr>
            <a:cxnSpLocks noChangeShapeType="1"/>
          </p:cNvCxnSpPr>
          <p:nvPr/>
        </p:nvCxnSpPr>
        <p:spPr bwMode="auto">
          <a:xfrm>
            <a:off x="7308850" y="5445125"/>
            <a:ext cx="431800" cy="0"/>
          </a:xfrm>
          <a:prstGeom prst="straightConnector1">
            <a:avLst/>
          </a:prstGeom>
          <a:noFill/>
          <a:ln w="9525">
            <a:solidFill>
              <a:schemeClr val="tx1"/>
            </a:solidFill>
            <a:round/>
            <a:headEnd/>
            <a:tailEnd type="triangle" w="med" len="med"/>
          </a:ln>
        </p:spPr>
      </p:cxnSp>
      <p:sp>
        <p:nvSpPr>
          <p:cNvPr id="10303" name="Line 62"/>
          <p:cNvSpPr>
            <a:spLocks noChangeShapeType="1"/>
          </p:cNvSpPr>
          <p:nvPr/>
        </p:nvSpPr>
        <p:spPr bwMode="auto">
          <a:xfrm flipH="1">
            <a:off x="5795963" y="5445125"/>
            <a:ext cx="1512887" cy="0"/>
          </a:xfrm>
          <a:prstGeom prst="line">
            <a:avLst/>
          </a:prstGeom>
          <a:noFill/>
          <a:ln w="25400" cap="rnd">
            <a:solidFill>
              <a:schemeClr val="tx1"/>
            </a:solidFill>
            <a:prstDash val="sysDot"/>
            <a:round/>
            <a:headEnd/>
            <a:tailEnd/>
          </a:ln>
        </p:spPr>
        <p:txBody>
          <a:bodyPr anchor="ctr">
            <a:spAutoFit/>
          </a:bodyPr>
          <a:lstStyle/>
          <a:p>
            <a:endParaRPr lang="en-US"/>
          </a:p>
        </p:txBody>
      </p:sp>
      <p:cxnSp>
        <p:nvCxnSpPr>
          <p:cNvPr id="10304" name="AutoShape 63"/>
          <p:cNvCxnSpPr>
            <a:cxnSpLocks noChangeShapeType="1"/>
          </p:cNvCxnSpPr>
          <p:nvPr/>
        </p:nvCxnSpPr>
        <p:spPr bwMode="auto">
          <a:xfrm>
            <a:off x="8029575" y="5111750"/>
            <a:ext cx="19050" cy="168275"/>
          </a:xfrm>
          <a:prstGeom prst="straightConnector1">
            <a:avLst/>
          </a:prstGeom>
          <a:noFill/>
          <a:ln w="9525">
            <a:solidFill>
              <a:schemeClr val="tx1"/>
            </a:solidFill>
            <a:round/>
            <a:headEnd/>
            <a:tailEnd type="triangle" w="med" len="med"/>
          </a:ln>
        </p:spPr>
      </p:cxnSp>
      <p:sp>
        <p:nvSpPr>
          <p:cNvPr id="10305" name="Line 64"/>
          <p:cNvSpPr>
            <a:spLocks noChangeShapeType="1"/>
          </p:cNvSpPr>
          <p:nvPr/>
        </p:nvSpPr>
        <p:spPr bwMode="auto">
          <a:xfrm>
            <a:off x="8027988" y="4868863"/>
            <a:ext cx="0" cy="215900"/>
          </a:xfrm>
          <a:prstGeom prst="line">
            <a:avLst/>
          </a:prstGeom>
          <a:noFill/>
          <a:ln w="25400" cap="rnd">
            <a:solidFill>
              <a:schemeClr val="tx1"/>
            </a:solidFill>
            <a:prstDash val="sysDot"/>
            <a:round/>
            <a:headEnd/>
            <a:tailEnd/>
          </a:ln>
        </p:spPr>
        <p:txBody>
          <a:bodyPr anchor="ctr">
            <a:spAutoFit/>
          </a:bodyPr>
          <a:lstStyle/>
          <a:p>
            <a:endParaRPr lang="en-US"/>
          </a:p>
        </p:txBody>
      </p:sp>
      <p:sp>
        <p:nvSpPr>
          <p:cNvPr id="2" name="TextBox 1"/>
          <p:cNvSpPr txBox="1"/>
          <p:nvPr/>
        </p:nvSpPr>
        <p:spPr>
          <a:xfrm>
            <a:off x="1376431" y="6021288"/>
            <a:ext cx="6601038" cy="646331"/>
          </a:xfrm>
          <a:prstGeom prst="rect">
            <a:avLst/>
          </a:prstGeom>
          <a:noFill/>
          <a:ln>
            <a:solidFill>
              <a:schemeClr val="accent1"/>
            </a:solidFill>
          </a:ln>
        </p:spPr>
        <p:txBody>
          <a:bodyPr wrap="none" rtlCol="0">
            <a:spAutoFit/>
          </a:bodyPr>
          <a:lstStyle/>
          <a:p>
            <a:pPr algn="ctr"/>
            <a:r>
              <a:rPr lang="en-US" altLang="ko-KR" dirty="0">
                <a:latin typeface="Calibri" panose="020F0502020204030204" pitchFamily="34" charset="0"/>
              </a:rPr>
              <a:t>Note </a:t>
            </a:r>
            <a:r>
              <a:rPr lang="en-US" altLang="ko-KR">
                <a:latin typeface="Calibri" panose="020F0502020204030204" pitchFamily="34" charset="0"/>
              </a:rPr>
              <a:t>that </a:t>
            </a:r>
            <a:r>
              <a:rPr lang="en-US" altLang="ko-KR" u="sng">
                <a:latin typeface="Calibri" panose="020F0502020204030204" pitchFamily="34" charset="0"/>
              </a:rPr>
              <a:t>model </a:t>
            </a:r>
            <a:r>
              <a:rPr lang="en-US" altLang="ko-KR" u="sng" dirty="0">
                <a:latin typeface="Calibri" panose="020F0502020204030204" pitchFamily="34" charset="0"/>
              </a:rPr>
              <a:t>checking</a:t>
            </a:r>
            <a:r>
              <a:rPr lang="en-US" altLang="ko-KR" dirty="0">
                <a:latin typeface="Calibri" panose="020F0502020204030204" pitchFamily="34" charset="0"/>
              </a:rPr>
              <a:t> analyzes </a:t>
            </a:r>
            <a:r>
              <a:rPr lang="en-US" altLang="ko-KR" dirty="0">
                <a:solidFill>
                  <a:srgbClr val="00B050"/>
                </a:solidFill>
                <a:latin typeface="Calibri" panose="020F0502020204030204" pitchFamily="34" charset="0"/>
              </a:rPr>
              <a:t>ALL</a:t>
            </a:r>
            <a:r>
              <a:rPr lang="en-US" altLang="ko-KR" dirty="0">
                <a:latin typeface="Calibri" panose="020F0502020204030204" pitchFamily="34" charset="0"/>
              </a:rPr>
              <a:t> possible execution scenarios </a:t>
            </a:r>
            <a:br>
              <a:rPr lang="en-US" altLang="ko-KR">
                <a:latin typeface="Calibri" panose="020F0502020204030204" pitchFamily="34" charset="0"/>
              </a:rPr>
            </a:br>
            <a:r>
              <a:rPr lang="en-US" altLang="ko-KR">
                <a:latin typeface="Calibri" panose="020F0502020204030204" pitchFamily="34" charset="0"/>
              </a:rPr>
              <a:t>while </a:t>
            </a:r>
            <a:r>
              <a:rPr lang="en-US" altLang="ko-KR" u="sng">
                <a:latin typeface="Calibri" panose="020F0502020204030204" pitchFamily="34" charset="0"/>
              </a:rPr>
              <a:t>testing</a:t>
            </a:r>
            <a:r>
              <a:rPr lang="en-US" altLang="ko-KR">
                <a:latin typeface="Calibri" panose="020F0502020204030204" pitchFamily="34" charset="0"/>
              </a:rPr>
              <a:t> analyzes </a:t>
            </a:r>
            <a:r>
              <a:rPr lang="en-US" altLang="ko-KR">
                <a:solidFill>
                  <a:srgbClr val="00B0F0"/>
                </a:solidFill>
                <a:latin typeface="Calibri" panose="020F0502020204030204" pitchFamily="34" charset="0"/>
              </a:rPr>
              <a:t>SOME</a:t>
            </a:r>
            <a:r>
              <a:rPr lang="en-US" altLang="ko-KR">
                <a:latin typeface="Calibri" panose="020F0502020204030204" pitchFamily="34" charset="0"/>
              </a:rPr>
              <a:t> execution scenarios</a:t>
            </a:r>
            <a:endParaRPr lang="ko-KR" altLang="en-US"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화살표 연결선 5"/>
          <p:cNvCxnSpPr/>
          <p:nvPr/>
        </p:nvCxnSpPr>
        <p:spPr>
          <a:xfrm flipH="1">
            <a:off x="823344" y="3466880"/>
            <a:ext cx="1322785"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31640" y="4474992"/>
            <a:ext cx="648072" cy="369332"/>
          </a:xfrm>
          <a:prstGeom prst="rect">
            <a:avLst/>
          </a:prstGeom>
          <a:noFill/>
        </p:spPr>
        <p:txBody>
          <a:bodyPr wrap="square" rtlCol="0">
            <a:spAutoFit/>
          </a:bodyPr>
          <a:lstStyle/>
          <a:p>
            <a:endParaRPr lang="ko-KR" altLang="en-US" i="1" dirty="0">
              <a:latin typeface="Arial" panose="020B0604020202020204" pitchFamily="34" charset="0"/>
              <a:cs typeface="Arial" panose="020B0604020202020204" pitchFamily="34" charset="0"/>
            </a:endParaRPr>
          </a:p>
        </p:txBody>
      </p:sp>
      <p:sp>
        <p:nvSpPr>
          <p:cNvPr id="8" name="Rectangle 3"/>
          <p:cNvSpPr txBox="1">
            <a:spLocks noChangeArrowheads="1"/>
          </p:cNvSpPr>
          <p:nvPr/>
        </p:nvSpPr>
        <p:spPr bwMode="auto">
          <a:xfrm>
            <a:off x="883615" y="4659658"/>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1</a:t>
            </a:r>
            <a:endParaRPr kumimoji="0" lang="en-US" altLang="ko-KR" sz="2400" baseline="-25000" dirty="0"/>
          </a:p>
        </p:txBody>
      </p:sp>
      <p:cxnSp>
        <p:nvCxnSpPr>
          <p:cNvPr id="9" name="직선 화살표 연결선 8"/>
          <p:cNvCxnSpPr/>
          <p:nvPr/>
        </p:nvCxnSpPr>
        <p:spPr>
          <a:xfrm flipH="1">
            <a:off x="1691680" y="3466880"/>
            <a:ext cx="454450"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1389954" y="4937721"/>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2</a:t>
            </a:r>
            <a:endParaRPr kumimoji="0" lang="en-US" altLang="ko-KR" sz="2400" baseline="-25000" dirty="0"/>
          </a:p>
        </p:txBody>
      </p:sp>
      <p:cxnSp>
        <p:nvCxnSpPr>
          <p:cNvPr id="11" name="직선 화살표 연결선 10"/>
          <p:cNvCxnSpPr/>
          <p:nvPr/>
        </p:nvCxnSpPr>
        <p:spPr>
          <a:xfrm>
            <a:off x="2146129" y="3466880"/>
            <a:ext cx="1417759" cy="27363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2146129" y="3466880"/>
            <a:ext cx="769687" cy="266429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3"/>
          <p:cNvSpPr txBox="1">
            <a:spLocks noChangeArrowheads="1"/>
          </p:cNvSpPr>
          <p:nvPr/>
        </p:nvSpPr>
        <p:spPr bwMode="auto">
          <a:xfrm>
            <a:off x="3957558" y="5094536"/>
            <a:ext cx="61444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0" lang="en-US" altLang="ko-KR" sz="2400" i="1" dirty="0">
                <a:sym typeface="Symbol" pitchFamily="18" charset="2"/>
              </a:rPr>
              <a:t></a:t>
            </a:r>
            <a:r>
              <a:rPr kumimoji="0" lang="en-US" altLang="ko-KR" sz="2400" baseline="-25000" dirty="0">
                <a:sym typeface="Symbol" pitchFamily="18" charset="2"/>
              </a:rPr>
              <a:t>n</a:t>
            </a:r>
            <a:endParaRPr kumimoji="0" lang="en-US" altLang="ko-KR" sz="2400" baseline="-25000" dirty="0"/>
          </a:p>
        </p:txBody>
      </p:sp>
      <p:cxnSp>
        <p:nvCxnSpPr>
          <p:cNvPr id="19" name="직선 화살표 연결선 18"/>
          <p:cNvCxnSpPr/>
          <p:nvPr/>
        </p:nvCxnSpPr>
        <p:spPr>
          <a:xfrm>
            <a:off x="2146129" y="3466880"/>
            <a:ext cx="2425871" cy="280831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2051720" y="5627120"/>
            <a:ext cx="639719" cy="0"/>
          </a:xfrm>
          <a:prstGeom prst="line">
            <a:avLst/>
          </a:prstGeom>
          <a:ln w="889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323528" y="3178848"/>
            <a:ext cx="4608512" cy="352839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1907704" y="2778738"/>
            <a:ext cx="1308243" cy="400110"/>
          </a:xfrm>
          <a:prstGeom prst="rect">
            <a:avLst/>
          </a:prstGeom>
          <a:noFill/>
        </p:spPr>
        <p:txBody>
          <a:bodyPr wrap="none" rtlCol="0">
            <a:spAutoFit/>
          </a:bodyPr>
          <a:lstStyle/>
          <a:p>
            <a:r>
              <a:rPr lang="en-US" altLang="ko-KR" sz="2000" dirty="0">
                <a:latin typeface="Calibri" panose="020F0502020204030204" pitchFamily="34" charset="0"/>
                <a:cs typeface="Calibri" panose="020F0502020204030204" pitchFamily="34" charset="0"/>
              </a:rPr>
              <a:t>--unwind 8</a:t>
            </a:r>
            <a:endParaRPr lang="ko-KR" altLang="en-US" sz="2000" dirty="0">
              <a:latin typeface="Calibri" panose="020F0502020204030204" pitchFamily="34" charset="0"/>
              <a:cs typeface="Calibri" panose="020F0502020204030204" pitchFamily="34" charset="0"/>
            </a:endParaRPr>
          </a:p>
        </p:txBody>
      </p:sp>
      <p:sp>
        <p:nvSpPr>
          <p:cNvPr id="30" name="자유형 29"/>
          <p:cNvSpPr/>
          <p:nvPr/>
        </p:nvSpPr>
        <p:spPr>
          <a:xfrm>
            <a:off x="1475815" y="3305049"/>
            <a:ext cx="3217703" cy="3190388"/>
          </a:xfrm>
          <a:custGeom>
            <a:avLst/>
            <a:gdLst>
              <a:gd name="connsiteX0" fmla="*/ 614050 w 3217703"/>
              <a:gd name="connsiteY0" fmla="*/ 0 h 3190388"/>
              <a:gd name="connsiteX1" fmla="*/ 614050 w 3217703"/>
              <a:gd name="connsiteY1" fmla="*/ 0 h 3190388"/>
              <a:gd name="connsiteX2" fmla="*/ 560654 w 3217703"/>
              <a:gd name="connsiteY2" fmla="*/ 73419 h 3190388"/>
              <a:gd name="connsiteX3" fmla="*/ 547305 w 3217703"/>
              <a:gd name="connsiteY3" fmla="*/ 100116 h 3190388"/>
              <a:gd name="connsiteX4" fmla="*/ 540631 w 3217703"/>
              <a:gd name="connsiteY4" fmla="*/ 120140 h 3190388"/>
              <a:gd name="connsiteX5" fmla="*/ 513933 w 3217703"/>
              <a:gd name="connsiteY5" fmla="*/ 166861 h 3190388"/>
              <a:gd name="connsiteX6" fmla="*/ 507258 w 3217703"/>
              <a:gd name="connsiteY6" fmla="*/ 186884 h 3190388"/>
              <a:gd name="connsiteX7" fmla="*/ 487235 w 3217703"/>
              <a:gd name="connsiteY7" fmla="*/ 226931 h 3190388"/>
              <a:gd name="connsiteX8" fmla="*/ 473886 w 3217703"/>
              <a:gd name="connsiteY8" fmla="*/ 260303 h 3190388"/>
              <a:gd name="connsiteX9" fmla="*/ 433839 w 3217703"/>
              <a:gd name="connsiteY9" fmla="*/ 333722 h 3190388"/>
              <a:gd name="connsiteX10" fmla="*/ 413816 w 3217703"/>
              <a:gd name="connsiteY10" fmla="*/ 393792 h 3190388"/>
              <a:gd name="connsiteX11" fmla="*/ 400467 w 3217703"/>
              <a:gd name="connsiteY11" fmla="*/ 440513 h 3190388"/>
              <a:gd name="connsiteX12" fmla="*/ 380444 w 3217703"/>
              <a:gd name="connsiteY12" fmla="*/ 487235 h 3190388"/>
              <a:gd name="connsiteX13" fmla="*/ 353746 w 3217703"/>
              <a:gd name="connsiteY13" fmla="*/ 574003 h 3190388"/>
              <a:gd name="connsiteX14" fmla="*/ 307025 w 3217703"/>
              <a:gd name="connsiteY14" fmla="*/ 687468 h 3190388"/>
              <a:gd name="connsiteX15" fmla="*/ 266978 w 3217703"/>
              <a:gd name="connsiteY15" fmla="*/ 827632 h 3190388"/>
              <a:gd name="connsiteX16" fmla="*/ 246955 w 3217703"/>
              <a:gd name="connsiteY16" fmla="*/ 901051 h 3190388"/>
              <a:gd name="connsiteX17" fmla="*/ 226931 w 3217703"/>
              <a:gd name="connsiteY17" fmla="*/ 961121 h 3190388"/>
              <a:gd name="connsiteX18" fmla="*/ 186885 w 3217703"/>
              <a:gd name="connsiteY18" fmla="*/ 1114633 h 3190388"/>
              <a:gd name="connsiteX19" fmla="*/ 126814 w 3217703"/>
              <a:gd name="connsiteY19" fmla="*/ 1288169 h 3190388"/>
              <a:gd name="connsiteX20" fmla="*/ 106791 w 3217703"/>
              <a:gd name="connsiteY20" fmla="*/ 1374937 h 3190388"/>
              <a:gd name="connsiteX21" fmla="*/ 66744 w 3217703"/>
              <a:gd name="connsiteY21" fmla="*/ 1568496 h 3190388"/>
              <a:gd name="connsiteX22" fmla="*/ 46721 w 3217703"/>
              <a:gd name="connsiteY22" fmla="*/ 1641915 h 3190388"/>
              <a:gd name="connsiteX23" fmla="*/ 26698 w 3217703"/>
              <a:gd name="connsiteY23" fmla="*/ 1822125 h 3190388"/>
              <a:gd name="connsiteX24" fmla="*/ 13349 w 3217703"/>
              <a:gd name="connsiteY24" fmla="*/ 1995661 h 3190388"/>
              <a:gd name="connsiteX25" fmla="*/ 0 w 3217703"/>
              <a:gd name="connsiteY25" fmla="*/ 2135824 h 3190388"/>
              <a:gd name="connsiteX26" fmla="*/ 13349 w 3217703"/>
              <a:gd name="connsiteY26" fmla="*/ 2449524 h 3190388"/>
              <a:gd name="connsiteX27" fmla="*/ 20023 w 3217703"/>
              <a:gd name="connsiteY27" fmla="*/ 2516268 h 3190388"/>
              <a:gd name="connsiteX28" fmla="*/ 33372 w 3217703"/>
              <a:gd name="connsiteY28" fmla="*/ 2542966 h 3190388"/>
              <a:gd name="connsiteX29" fmla="*/ 40047 w 3217703"/>
              <a:gd name="connsiteY29" fmla="*/ 2576338 h 3190388"/>
              <a:gd name="connsiteX30" fmla="*/ 66744 w 3217703"/>
              <a:gd name="connsiteY30" fmla="*/ 2636408 h 3190388"/>
              <a:gd name="connsiteX31" fmla="*/ 86768 w 3217703"/>
              <a:gd name="connsiteY31" fmla="*/ 2683130 h 3190388"/>
              <a:gd name="connsiteX32" fmla="*/ 113466 w 3217703"/>
              <a:gd name="connsiteY32" fmla="*/ 2763223 h 3190388"/>
              <a:gd name="connsiteX33" fmla="*/ 120140 w 3217703"/>
              <a:gd name="connsiteY33" fmla="*/ 2789921 h 3190388"/>
              <a:gd name="connsiteX34" fmla="*/ 133489 w 3217703"/>
              <a:gd name="connsiteY34" fmla="*/ 2823293 h 3190388"/>
              <a:gd name="connsiteX35" fmla="*/ 140163 w 3217703"/>
              <a:gd name="connsiteY35" fmla="*/ 2849991 h 3190388"/>
              <a:gd name="connsiteX36" fmla="*/ 153512 w 3217703"/>
              <a:gd name="connsiteY36" fmla="*/ 2876689 h 3190388"/>
              <a:gd name="connsiteX37" fmla="*/ 193559 w 3217703"/>
              <a:gd name="connsiteY37" fmla="*/ 2956782 h 3190388"/>
              <a:gd name="connsiteX38" fmla="*/ 213582 w 3217703"/>
              <a:gd name="connsiteY38" fmla="*/ 2970131 h 3190388"/>
              <a:gd name="connsiteX39" fmla="*/ 233606 w 3217703"/>
              <a:gd name="connsiteY39" fmla="*/ 2996829 h 3190388"/>
              <a:gd name="connsiteX40" fmla="*/ 273652 w 3217703"/>
              <a:gd name="connsiteY40" fmla="*/ 3010178 h 3190388"/>
              <a:gd name="connsiteX41" fmla="*/ 400467 w 3217703"/>
              <a:gd name="connsiteY41" fmla="*/ 3063573 h 3190388"/>
              <a:gd name="connsiteX42" fmla="*/ 647422 w 3217703"/>
              <a:gd name="connsiteY42" fmla="*/ 3110294 h 3190388"/>
              <a:gd name="connsiteX43" fmla="*/ 740864 w 3217703"/>
              <a:gd name="connsiteY43" fmla="*/ 3130318 h 3190388"/>
              <a:gd name="connsiteX44" fmla="*/ 1047889 w 3217703"/>
              <a:gd name="connsiteY44" fmla="*/ 3170365 h 3190388"/>
              <a:gd name="connsiteX45" fmla="*/ 1074587 w 3217703"/>
              <a:gd name="connsiteY45" fmla="*/ 3177039 h 3190388"/>
              <a:gd name="connsiteX46" fmla="*/ 1902219 w 3217703"/>
              <a:gd name="connsiteY46" fmla="*/ 3190388 h 3190388"/>
              <a:gd name="connsiteX47" fmla="*/ 2776572 w 3217703"/>
              <a:gd name="connsiteY47" fmla="*/ 3177039 h 3190388"/>
              <a:gd name="connsiteX48" fmla="*/ 2910061 w 3217703"/>
              <a:gd name="connsiteY48" fmla="*/ 3163690 h 3190388"/>
              <a:gd name="connsiteX49" fmla="*/ 2976806 w 3217703"/>
              <a:gd name="connsiteY49" fmla="*/ 3157016 h 3190388"/>
              <a:gd name="connsiteX50" fmla="*/ 3043550 w 3217703"/>
              <a:gd name="connsiteY50" fmla="*/ 3136992 h 3190388"/>
              <a:gd name="connsiteX51" fmla="*/ 3103620 w 3217703"/>
              <a:gd name="connsiteY51" fmla="*/ 3110294 h 3190388"/>
              <a:gd name="connsiteX52" fmla="*/ 3123644 w 3217703"/>
              <a:gd name="connsiteY52" fmla="*/ 3083597 h 3190388"/>
              <a:gd name="connsiteX53" fmla="*/ 3143667 w 3217703"/>
              <a:gd name="connsiteY53" fmla="*/ 3070248 h 3190388"/>
              <a:gd name="connsiteX54" fmla="*/ 3170365 w 3217703"/>
              <a:gd name="connsiteY54" fmla="*/ 3050224 h 3190388"/>
              <a:gd name="connsiteX55" fmla="*/ 3197063 w 3217703"/>
              <a:gd name="connsiteY55" fmla="*/ 2996829 h 3190388"/>
              <a:gd name="connsiteX56" fmla="*/ 3203737 w 3217703"/>
              <a:gd name="connsiteY56" fmla="*/ 2910061 h 3190388"/>
              <a:gd name="connsiteX57" fmla="*/ 3217086 w 3217703"/>
              <a:gd name="connsiteY57" fmla="*/ 2849991 h 3190388"/>
              <a:gd name="connsiteX58" fmla="*/ 3210412 w 3217703"/>
              <a:gd name="connsiteY58" fmla="*/ 2469547 h 3190388"/>
              <a:gd name="connsiteX59" fmla="*/ 3197063 w 3217703"/>
              <a:gd name="connsiteY59" fmla="*/ 2422826 h 3190388"/>
              <a:gd name="connsiteX60" fmla="*/ 3163690 w 3217703"/>
              <a:gd name="connsiteY60" fmla="*/ 2322709 h 3190388"/>
              <a:gd name="connsiteX61" fmla="*/ 3143667 w 3217703"/>
              <a:gd name="connsiteY61" fmla="*/ 2255965 h 3190388"/>
              <a:gd name="connsiteX62" fmla="*/ 3050225 w 3217703"/>
              <a:gd name="connsiteY62" fmla="*/ 2109127 h 3190388"/>
              <a:gd name="connsiteX63" fmla="*/ 3016852 w 3217703"/>
              <a:gd name="connsiteY63" fmla="*/ 2062405 h 3190388"/>
              <a:gd name="connsiteX64" fmla="*/ 2943433 w 3217703"/>
              <a:gd name="connsiteY64" fmla="*/ 1955614 h 3190388"/>
              <a:gd name="connsiteX65" fmla="*/ 2916736 w 3217703"/>
              <a:gd name="connsiteY65" fmla="*/ 1915567 h 3190388"/>
              <a:gd name="connsiteX66" fmla="*/ 2863340 w 3217703"/>
              <a:gd name="connsiteY66" fmla="*/ 1855497 h 3190388"/>
              <a:gd name="connsiteX67" fmla="*/ 2736525 w 3217703"/>
              <a:gd name="connsiteY67" fmla="*/ 1668613 h 3190388"/>
              <a:gd name="connsiteX68" fmla="*/ 2683130 w 3217703"/>
              <a:gd name="connsiteY68" fmla="*/ 1608543 h 3190388"/>
              <a:gd name="connsiteX69" fmla="*/ 2643083 w 3217703"/>
              <a:gd name="connsiteY69" fmla="*/ 1548473 h 3190388"/>
              <a:gd name="connsiteX70" fmla="*/ 2603036 w 3217703"/>
              <a:gd name="connsiteY70" fmla="*/ 1508426 h 3190388"/>
              <a:gd name="connsiteX71" fmla="*/ 2482896 w 3217703"/>
              <a:gd name="connsiteY71" fmla="*/ 1381611 h 3190388"/>
              <a:gd name="connsiteX72" fmla="*/ 2396128 w 3217703"/>
              <a:gd name="connsiteY72" fmla="*/ 1308192 h 3190388"/>
              <a:gd name="connsiteX73" fmla="*/ 2316035 w 3217703"/>
              <a:gd name="connsiteY73" fmla="*/ 1241448 h 3190388"/>
              <a:gd name="connsiteX74" fmla="*/ 2255965 w 3217703"/>
              <a:gd name="connsiteY74" fmla="*/ 1201401 h 3190388"/>
              <a:gd name="connsiteX75" fmla="*/ 2162523 w 3217703"/>
              <a:gd name="connsiteY75" fmla="*/ 1127982 h 3190388"/>
              <a:gd name="connsiteX76" fmla="*/ 2122476 w 3217703"/>
              <a:gd name="connsiteY76" fmla="*/ 1101284 h 3190388"/>
              <a:gd name="connsiteX77" fmla="*/ 2082429 w 3217703"/>
              <a:gd name="connsiteY77" fmla="*/ 1067912 h 3190388"/>
              <a:gd name="connsiteX78" fmla="*/ 1922242 w 3217703"/>
              <a:gd name="connsiteY78" fmla="*/ 954446 h 3190388"/>
              <a:gd name="connsiteX79" fmla="*/ 1848823 w 3217703"/>
              <a:gd name="connsiteY79" fmla="*/ 887702 h 3190388"/>
              <a:gd name="connsiteX80" fmla="*/ 1641915 w 3217703"/>
              <a:gd name="connsiteY80" fmla="*/ 734189 h 3190388"/>
              <a:gd name="connsiteX81" fmla="*/ 1561822 w 3217703"/>
              <a:gd name="connsiteY81" fmla="*/ 654096 h 3190388"/>
              <a:gd name="connsiteX82" fmla="*/ 1481728 w 3217703"/>
              <a:gd name="connsiteY82" fmla="*/ 600700 h 3190388"/>
              <a:gd name="connsiteX83" fmla="*/ 1428333 w 3217703"/>
              <a:gd name="connsiteY83" fmla="*/ 553979 h 3190388"/>
              <a:gd name="connsiteX84" fmla="*/ 1314867 w 3217703"/>
              <a:gd name="connsiteY84" fmla="*/ 467211 h 3190388"/>
              <a:gd name="connsiteX85" fmla="*/ 1268146 w 3217703"/>
              <a:gd name="connsiteY85" fmla="*/ 427165 h 3190388"/>
              <a:gd name="connsiteX86" fmla="*/ 1214750 w 3217703"/>
              <a:gd name="connsiteY86" fmla="*/ 393792 h 3190388"/>
              <a:gd name="connsiteX87" fmla="*/ 1094610 w 3217703"/>
              <a:gd name="connsiteY87" fmla="*/ 300350 h 3190388"/>
              <a:gd name="connsiteX88" fmla="*/ 1034540 w 3217703"/>
              <a:gd name="connsiteY88" fmla="*/ 260303 h 3190388"/>
              <a:gd name="connsiteX89" fmla="*/ 987819 w 3217703"/>
              <a:gd name="connsiteY89" fmla="*/ 213582 h 3190388"/>
              <a:gd name="connsiteX90" fmla="*/ 941098 w 3217703"/>
              <a:gd name="connsiteY90" fmla="*/ 180210 h 3190388"/>
              <a:gd name="connsiteX91" fmla="*/ 867679 w 3217703"/>
              <a:gd name="connsiteY91" fmla="*/ 133489 h 3190388"/>
              <a:gd name="connsiteX92" fmla="*/ 820958 w 3217703"/>
              <a:gd name="connsiteY92" fmla="*/ 100116 h 3190388"/>
              <a:gd name="connsiteX93" fmla="*/ 807609 w 3217703"/>
              <a:gd name="connsiteY93" fmla="*/ 80093 h 3190388"/>
              <a:gd name="connsiteX94" fmla="*/ 774236 w 3217703"/>
              <a:gd name="connsiteY94" fmla="*/ 73419 h 3190388"/>
              <a:gd name="connsiteX95" fmla="*/ 734190 w 3217703"/>
              <a:gd name="connsiteY95" fmla="*/ 60070 h 3190388"/>
              <a:gd name="connsiteX96" fmla="*/ 714166 w 3217703"/>
              <a:gd name="connsiteY96" fmla="*/ 53395 h 3190388"/>
              <a:gd name="connsiteX97" fmla="*/ 674120 w 3217703"/>
              <a:gd name="connsiteY97" fmla="*/ 26697 h 3190388"/>
              <a:gd name="connsiteX98" fmla="*/ 614050 w 3217703"/>
              <a:gd name="connsiteY98" fmla="*/ 0 h 319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217703" h="3190388">
                <a:moveTo>
                  <a:pt x="614050" y="0"/>
                </a:moveTo>
                <a:lnTo>
                  <a:pt x="614050" y="0"/>
                </a:lnTo>
                <a:cubicBezTo>
                  <a:pt x="596251" y="24473"/>
                  <a:pt x="574187" y="46353"/>
                  <a:pt x="560654" y="73419"/>
                </a:cubicBezTo>
                <a:cubicBezTo>
                  <a:pt x="556204" y="82318"/>
                  <a:pt x="551224" y="90971"/>
                  <a:pt x="547305" y="100116"/>
                </a:cubicBezTo>
                <a:cubicBezTo>
                  <a:pt x="544534" y="106583"/>
                  <a:pt x="543777" y="113847"/>
                  <a:pt x="540631" y="120140"/>
                </a:cubicBezTo>
                <a:cubicBezTo>
                  <a:pt x="507101" y="187203"/>
                  <a:pt x="549056" y="84910"/>
                  <a:pt x="513933" y="166861"/>
                </a:cubicBezTo>
                <a:cubicBezTo>
                  <a:pt x="511162" y="173328"/>
                  <a:pt x="510115" y="180455"/>
                  <a:pt x="507258" y="186884"/>
                </a:cubicBezTo>
                <a:cubicBezTo>
                  <a:pt x="501197" y="200522"/>
                  <a:pt x="493411" y="213344"/>
                  <a:pt x="487235" y="226931"/>
                </a:cubicBezTo>
                <a:cubicBezTo>
                  <a:pt x="482277" y="237838"/>
                  <a:pt x="478844" y="249396"/>
                  <a:pt x="473886" y="260303"/>
                </a:cubicBezTo>
                <a:cubicBezTo>
                  <a:pt x="457743" y="295819"/>
                  <a:pt x="453127" y="301577"/>
                  <a:pt x="433839" y="333722"/>
                </a:cubicBezTo>
                <a:cubicBezTo>
                  <a:pt x="417847" y="397695"/>
                  <a:pt x="438947" y="318400"/>
                  <a:pt x="413816" y="393792"/>
                </a:cubicBezTo>
                <a:cubicBezTo>
                  <a:pt x="408694" y="409158"/>
                  <a:pt x="405915" y="425260"/>
                  <a:pt x="400467" y="440513"/>
                </a:cubicBezTo>
                <a:cubicBezTo>
                  <a:pt x="394768" y="456470"/>
                  <a:pt x="386143" y="471278"/>
                  <a:pt x="380444" y="487235"/>
                </a:cubicBezTo>
                <a:cubicBezTo>
                  <a:pt x="352598" y="565206"/>
                  <a:pt x="381453" y="503196"/>
                  <a:pt x="353746" y="574003"/>
                </a:cubicBezTo>
                <a:cubicBezTo>
                  <a:pt x="338841" y="612093"/>
                  <a:pt x="318262" y="648139"/>
                  <a:pt x="307025" y="687468"/>
                </a:cubicBezTo>
                <a:cubicBezTo>
                  <a:pt x="293676" y="734189"/>
                  <a:pt x="280134" y="780856"/>
                  <a:pt x="266978" y="827632"/>
                </a:cubicBezTo>
                <a:cubicBezTo>
                  <a:pt x="260110" y="852051"/>
                  <a:pt x="254977" y="876986"/>
                  <a:pt x="246955" y="901051"/>
                </a:cubicBezTo>
                <a:cubicBezTo>
                  <a:pt x="240280" y="921074"/>
                  <a:pt x="232646" y="940803"/>
                  <a:pt x="226931" y="961121"/>
                </a:cubicBezTo>
                <a:cubicBezTo>
                  <a:pt x="212613" y="1012029"/>
                  <a:pt x="204184" y="1064659"/>
                  <a:pt x="186885" y="1114633"/>
                </a:cubicBezTo>
                <a:cubicBezTo>
                  <a:pt x="166861" y="1172478"/>
                  <a:pt x="140578" y="1228524"/>
                  <a:pt x="126814" y="1288169"/>
                </a:cubicBezTo>
                <a:cubicBezTo>
                  <a:pt x="120140" y="1317092"/>
                  <a:pt x="113010" y="1345913"/>
                  <a:pt x="106791" y="1374937"/>
                </a:cubicBezTo>
                <a:cubicBezTo>
                  <a:pt x="92986" y="1439361"/>
                  <a:pt x="84079" y="1504931"/>
                  <a:pt x="66744" y="1568496"/>
                </a:cubicBezTo>
                <a:lnTo>
                  <a:pt x="46721" y="1641915"/>
                </a:lnTo>
                <a:cubicBezTo>
                  <a:pt x="31716" y="1851995"/>
                  <a:pt x="50648" y="1622543"/>
                  <a:pt x="26698" y="1822125"/>
                </a:cubicBezTo>
                <a:cubicBezTo>
                  <a:pt x="22466" y="1857387"/>
                  <a:pt x="16061" y="1964023"/>
                  <a:pt x="13349" y="1995661"/>
                </a:cubicBezTo>
                <a:cubicBezTo>
                  <a:pt x="9341" y="2042422"/>
                  <a:pt x="0" y="2135824"/>
                  <a:pt x="0" y="2135824"/>
                </a:cubicBezTo>
                <a:cubicBezTo>
                  <a:pt x="4450" y="2240391"/>
                  <a:pt x="7848" y="2345007"/>
                  <a:pt x="13349" y="2449524"/>
                </a:cubicBezTo>
                <a:cubicBezTo>
                  <a:pt x="14524" y="2471852"/>
                  <a:pt x="15338" y="2494405"/>
                  <a:pt x="20023" y="2516268"/>
                </a:cubicBezTo>
                <a:cubicBezTo>
                  <a:pt x="22108" y="2525997"/>
                  <a:pt x="28922" y="2534067"/>
                  <a:pt x="33372" y="2542966"/>
                </a:cubicBezTo>
                <a:cubicBezTo>
                  <a:pt x="35597" y="2554090"/>
                  <a:pt x="36787" y="2565472"/>
                  <a:pt x="40047" y="2576338"/>
                </a:cubicBezTo>
                <a:cubicBezTo>
                  <a:pt x="48534" y="2604627"/>
                  <a:pt x="55144" y="2610888"/>
                  <a:pt x="66744" y="2636408"/>
                </a:cubicBezTo>
                <a:cubicBezTo>
                  <a:pt x="73755" y="2651833"/>
                  <a:pt x="80093" y="2667556"/>
                  <a:pt x="86768" y="2683130"/>
                </a:cubicBezTo>
                <a:cubicBezTo>
                  <a:pt x="99802" y="2748302"/>
                  <a:pt x="84437" y="2683395"/>
                  <a:pt x="113466" y="2763223"/>
                </a:cubicBezTo>
                <a:cubicBezTo>
                  <a:pt x="116601" y="2771844"/>
                  <a:pt x="117239" y="2781219"/>
                  <a:pt x="120140" y="2789921"/>
                </a:cubicBezTo>
                <a:cubicBezTo>
                  <a:pt x="123929" y="2801287"/>
                  <a:pt x="129700" y="2811927"/>
                  <a:pt x="133489" y="2823293"/>
                </a:cubicBezTo>
                <a:cubicBezTo>
                  <a:pt x="136390" y="2831995"/>
                  <a:pt x="136942" y="2841402"/>
                  <a:pt x="140163" y="2849991"/>
                </a:cubicBezTo>
                <a:cubicBezTo>
                  <a:pt x="143657" y="2859307"/>
                  <a:pt x="149817" y="2867451"/>
                  <a:pt x="153512" y="2876689"/>
                </a:cubicBezTo>
                <a:cubicBezTo>
                  <a:pt x="163204" y="2900918"/>
                  <a:pt x="169011" y="2940416"/>
                  <a:pt x="193559" y="2956782"/>
                </a:cubicBezTo>
                <a:cubicBezTo>
                  <a:pt x="200233" y="2961232"/>
                  <a:pt x="207910" y="2964459"/>
                  <a:pt x="213582" y="2970131"/>
                </a:cubicBezTo>
                <a:cubicBezTo>
                  <a:pt x="221448" y="2977997"/>
                  <a:pt x="224350" y="2990658"/>
                  <a:pt x="233606" y="2996829"/>
                </a:cubicBezTo>
                <a:cubicBezTo>
                  <a:pt x="245314" y="3004634"/>
                  <a:pt x="260761" y="3004538"/>
                  <a:pt x="273652" y="3010178"/>
                </a:cubicBezTo>
                <a:cubicBezTo>
                  <a:pt x="340757" y="3039536"/>
                  <a:pt x="332512" y="3047099"/>
                  <a:pt x="400467" y="3063573"/>
                </a:cubicBezTo>
                <a:cubicBezTo>
                  <a:pt x="620443" y="3116901"/>
                  <a:pt x="490038" y="3081149"/>
                  <a:pt x="647422" y="3110294"/>
                </a:cubicBezTo>
                <a:cubicBezTo>
                  <a:pt x="678744" y="3116094"/>
                  <a:pt x="709494" y="3124782"/>
                  <a:pt x="740864" y="3130318"/>
                </a:cubicBezTo>
                <a:cubicBezTo>
                  <a:pt x="849123" y="3149423"/>
                  <a:pt x="936830" y="3157550"/>
                  <a:pt x="1047889" y="3170365"/>
                </a:cubicBezTo>
                <a:cubicBezTo>
                  <a:pt x="1056788" y="3172590"/>
                  <a:pt x="1065422" y="3176657"/>
                  <a:pt x="1074587" y="3177039"/>
                </a:cubicBezTo>
                <a:cubicBezTo>
                  <a:pt x="1239944" y="3183928"/>
                  <a:pt x="1827112" y="3189449"/>
                  <a:pt x="1902219" y="3190388"/>
                </a:cubicBezTo>
                <a:cubicBezTo>
                  <a:pt x="2109865" y="3188372"/>
                  <a:pt x="2508135" y="3190460"/>
                  <a:pt x="2776572" y="3177039"/>
                </a:cubicBezTo>
                <a:cubicBezTo>
                  <a:pt x="2848280" y="3173454"/>
                  <a:pt x="2847665" y="3170623"/>
                  <a:pt x="2910061" y="3163690"/>
                </a:cubicBezTo>
                <a:cubicBezTo>
                  <a:pt x="2932284" y="3161221"/>
                  <a:pt x="2954558" y="3159241"/>
                  <a:pt x="2976806" y="3157016"/>
                </a:cubicBezTo>
                <a:lnTo>
                  <a:pt x="3043550" y="3136992"/>
                </a:lnTo>
                <a:cubicBezTo>
                  <a:pt x="3062779" y="3130983"/>
                  <a:pt x="3088096" y="3125818"/>
                  <a:pt x="3103620" y="3110294"/>
                </a:cubicBezTo>
                <a:cubicBezTo>
                  <a:pt x="3111486" y="3102428"/>
                  <a:pt x="3115778" y="3091463"/>
                  <a:pt x="3123644" y="3083597"/>
                </a:cubicBezTo>
                <a:cubicBezTo>
                  <a:pt x="3129316" y="3077925"/>
                  <a:pt x="3137140" y="3074911"/>
                  <a:pt x="3143667" y="3070248"/>
                </a:cubicBezTo>
                <a:cubicBezTo>
                  <a:pt x="3152719" y="3063782"/>
                  <a:pt x="3162499" y="3058090"/>
                  <a:pt x="3170365" y="3050224"/>
                </a:cubicBezTo>
                <a:cubicBezTo>
                  <a:pt x="3183695" y="3036894"/>
                  <a:pt x="3190689" y="3012764"/>
                  <a:pt x="3197063" y="2996829"/>
                </a:cubicBezTo>
                <a:cubicBezTo>
                  <a:pt x="3199288" y="2967906"/>
                  <a:pt x="3199818" y="2938803"/>
                  <a:pt x="3203737" y="2910061"/>
                </a:cubicBezTo>
                <a:cubicBezTo>
                  <a:pt x="3206508" y="2889737"/>
                  <a:pt x="3216775" y="2870500"/>
                  <a:pt x="3217086" y="2849991"/>
                </a:cubicBezTo>
                <a:cubicBezTo>
                  <a:pt x="3219008" y="2723171"/>
                  <a:pt x="3216351" y="2596242"/>
                  <a:pt x="3210412" y="2469547"/>
                </a:cubicBezTo>
                <a:cubicBezTo>
                  <a:pt x="3209654" y="2453368"/>
                  <a:pt x="3201974" y="2438260"/>
                  <a:pt x="3197063" y="2422826"/>
                </a:cubicBezTo>
                <a:cubicBezTo>
                  <a:pt x="3186397" y="2389304"/>
                  <a:pt x="3173798" y="2356403"/>
                  <a:pt x="3163690" y="2322709"/>
                </a:cubicBezTo>
                <a:cubicBezTo>
                  <a:pt x="3157016" y="2300461"/>
                  <a:pt x="3152681" y="2277372"/>
                  <a:pt x="3143667" y="2255965"/>
                </a:cubicBezTo>
                <a:cubicBezTo>
                  <a:pt x="3124662" y="2210828"/>
                  <a:pt x="3075035" y="2144569"/>
                  <a:pt x="3050225" y="2109127"/>
                </a:cubicBezTo>
                <a:cubicBezTo>
                  <a:pt x="3039249" y="2093448"/>
                  <a:pt x="3026996" y="2078635"/>
                  <a:pt x="3016852" y="2062405"/>
                </a:cubicBezTo>
                <a:cubicBezTo>
                  <a:pt x="2955128" y="1963646"/>
                  <a:pt x="3013628" y="2053888"/>
                  <a:pt x="2943433" y="1955614"/>
                </a:cubicBezTo>
                <a:cubicBezTo>
                  <a:pt x="2934108" y="1942559"/>
                  <a:pt x="2926758" y="1928095"/>
                  <a:pt x="2916736" y="1915567"/>
                </a:cubicBezTo>
                <a:cubicBezTo>
                  <a:pt x="2900000" y="1894647"/>
                  <a:pt x="2879132" y="1877138"/>
                  <a:pt x="2863340" y="1855497"/>
                </a:cubicBezTo>
                <a:cubicBezTo>
                  <a:pt x="2818963" y="1794684"/>
                  <a:pt x="2786540" y="1724880"/>
                  <a:pt x="2736525" y="1668613"/>
                </a:cubicBezTo>
                <a:cubicBezTo>
                  <a:pt x="2718727" y="1648590"/>
                  <a:pt x="2699578" y="1629690"/>
                  <a:pt x="2683130" y="1608543"/>
                </a:cubicBezTo>
                <a:cubicBezTo>
                  <a:pt x="2668355" y="1589547"/>
                  <a:pt x="2658116" y="1567265"/>
                  <a:pt x="2643083" y="1548473"/>
                </a:cubicBezTo>
                <a:cubicBezTo>
                  <a:pt x="2631290" y="1533732"/>
                  <a:pt x="2615841" y="1522298"/>
                  <a:pt x="2603036" y="1508426"/>
                </a:cubicBezTo>
                <a:cubicBezTo>
                  <a:pt x="2549047" y="1449938"/>
                  <a:pt x="2557929" y="1445101"/>
                  <a:pt x="2482896" y="1381611"/>
                </a:cubicBezTo>
                <a:cubicBezTo>
                  <a:pt x="2453973" y="1357138"/>
                  <a:pt x="2428256" y="1328272"/>
                  <a:pt x="2396128" y="1308192"/>
                </a:cubicBezTo>
                <a:cubicBezTo>
                  <a:pt x="2223551" y="1200331"/>
                  <a:pt x="2428538" y="1336643"/>
                  <a:pt x="2316035" y="1241448"/>
                </a:cubicBezTo>
                <a:cubicBezTo>
                  <a:pt x="2297664" y="1225903"/>
                  <a:pt x="2275318" y="1215705"/>
                  <a:pt x="2255965" y="1201401"/>
                </a:cubicBezTo>
                <a:cubicBezTo>
                  <a:pt x="2224110" y="1177856"/>
                  <a:pt x="2195482" y="1149955"/>
                  <a:pt x="2162523" y="1127982"/>
                </a:cubicBezTo>
                <a:cubicBezTo>
                  <a:pt x="2149174" y="1119083"/>
                  <a:pt x="2135311" y="1110910"/>
                  <a:pt x="2122476" y="1101284"/>
                </a:cubicBezTo>
                <a:cubicBezTo>
                  <a:pt x="2108575" y="1090858"/>
                  <a:pt x="2096770" y="1077724"/>
                  <a:pt x="2082429" y="1067912"/>
                </a:cubicBezTo>
                <a:cubicBezTo>
                  <a:pt x="1952246" y="978839"/>
                  <a:pt x="2037294" y="1053809"/>
                  <a:pt x="1922242" y="954446"/>
                </a:cubicBezTo>
                <a:cubicBezTo>
                  <a:pt x="1897211" y="932828"/>
                  <a:pt x="1874830" y="908136"/>
                  <a:pt x="1848823" y="887702"/>
                </a:cubicBezTo>
                <a:cubicBezTo>
                  <a:pt x="1781295" y="834644"/>
                  <a:pt x="1641915" y="734189"/>
                  <a:pt x="1641915" y="734189"/>
                </a:cubicBezTo>
                <a:cubicBezTo>
                  <a:pt x="1625856" y="686008"/>
                  <a:pt x="1637929" y="710349"/>
                  <a:pt x="1561822" y="654096"/>
                </a:cubicBezTo>
                <a:cubicBezTo>
                  <a:pt x="1536018" y="635024"/>
                  <a:pt x="1507398" y="619952"/>
                  <a:pt x="1481728" y="600700"/>
                </a:cubicBezTo>
                <a:cubicBezTo>
                  <a:pt x="1462808" y="586510"/>
                  <a:pt x="1446800" y="568753"/>
                  <a:pt x="1428333" y="553979"/>
                </a:cubicBezTo>
                <a:cubicBezTo>
                  <a:pt x="1391153" y="524235"/>
                  <a:pt x="1351018" y="498197"/>
                  <a:pt x="1314867" y="467211"/>
                </a:cubicBezTo>
                <a:cubicBezTo>
                  <a:pt x="1299293" y="453862"/>
                  <a:pt x="1284687" y="439295"/>
                  <a:pt x="1268146" y="427165"/>
                </a:cubicBezTo>
                <a:cubicBezTo>
                  <a:pt x="1251220" y="414753"/>
                  <a:pt x="1231696" y="406176"/>
                  <a:pt x="1214750" y="393792"/>
                </a:cubicBezTo>
                <a:cubicBezTo>
                  <a:pt x="1173788" y="363858"/>
                  <a:pt x="1136823" y="328492"/>
                  <a:pt x="1094610" y="300350"/>
                </a:cubicBezTo>
                <a:cubicBezTo>
                  <a:pt x="1074587" y="287001"/>
                  <a:pt x="1053217" y="275478"/>
                  <a:pt x="1034540" y="260303"/>
                </a:cubicBezTo>
                <a:cubicBezTo>
                  <a:pt x="1017447" y="246414"/>
                  <a:pt x="1005741" y="226383"/>
                  <a:pt x="987819" y="213582"/>
                </a:cubicBezTo>
                <a:cubicBezTo>
                  <a:pt x="972245" y="202458"/>
                  <a:pt x="957022" y="190826"/>
                  <a:pt x="941098" y="180210"/>
                </a:cubicBezTo>
                <a:cubicBezTo>
                  <a:pt x="840848" y="113376"/>
                  <a:pt x="984210" y="215061"/>
                  <a:pt x="867679" y="133489"/>
                </a:cubicBezTo>
                <a:cubicBezTo>
                  <a:pt x="784855" y="75512"/>
                  <a:pt x="886081" y="143533"/>
                  <a:pt x="820958" y="100116"/>
                </a:cubicBezTo>
                <a:cubicBezTo>
                  <a:pt x="816508" y="93442"/>
                  <a:pt x="814574" y="84073"/>
                  <a:pt x="807609" y="80093"/>
                </a:cubicBezTo>
                <a:cubicBezTo>
                  <a:pt x="797759" y="74465"/>
                  <a:pt x="785181" y="76404"/>
                  <a:pt x="774236" y="73419"/>
                </a:cubicBezTo>
                <a:cubicBezTo>
                  <a:pt x="760661" y="69717"/>
                  <a:pt x="747539" y="64520"/>
                  <a:pt x="734190" y="60070"/>
                </a:cubicBezTo>
                <a:cubicBezTo>
                  <a:pt x="727515" y="57845"/>
                  <a:pt x="720020" y="57298"/>
                  <a:pt x="714166" y="53395"/>
                </a:cubicBezTo>
                <a:cubicBezTo>
                  <a:pt x="700817" y="44496"/>
                  <a:pt x="689340" y="31770"/>
                  <a:pt x="674120" y="26697"/>
                </a:cubicBezTo>
                <a:cubicBezTo>
                  <a:pt x="629353" y="11775"/>
                  <a:pt x="624062" y="4450"/>
                  <a:pt x="614050" y="0"/>
                </a:cubicBezTo>
                <a:close/>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p:cNvSpPr txBox="1"/>
          <p:nvPr/>
        </p:nvSpPr>
        <p:spPr>
          <a:xfrm>
            <a:off x="2339752" y="3172906"/>
            <a:ext cx="1308243" cy="400110"/>
          </a:xfrm>
          <a:prstGeom prst="rect">
            <a:avLst/>
          </a:prstGeom>
          <a:noFill/>
        </p:spPr>
        <p:txBody>
          <a:bodyPr wrap="none" rtlCol="0">
            <a:spAutoFit/>
          </a:bodyPr>
          <a:lstStyle/>
          <a:p>
            <a:r>
              <a:rPr lang="en-US" altLang="ko-KR" sz="2000" dirty="0">
                <a:solidFill>
                  <a:srgbClr val="00B0F0"/>
                </a:solidFill>
                <a:latin typeface="Calibri" panose="020F0502020204030204" pitchFamily="34" charset="0"/>
                <a:cs typeface="Calibri" panose="020F0502020204030204" pitchFamily="34" charset="0"/>
              </a:rPr>
              <a:t>--unwind 6</a:t>
            </a:r>
            <a:endParaRPr lang="ko-KR" altLang="en-US" sz="2000" dirty="0">
              <a:solidFill>
                <a:srgbClr val="00B0F0"/>
              </a:solidFill>
              <a:latin typeface="Calibri" panose="020F0502020204030204" pitchFamily="34" charset="0"/>
              <a:cs typeface="Calibri" panose="020F0502020204030204" pitchFamily="34" charset="0"/>
            </a:endParaRPr>
          </a:p>
        </p:txBody>
      </p:sp>
      <p:sp>
        <p:nvSpPr>
          <p:cNvPr id="32" name="자유형 31"/>
          <p:cNvSpPr/>
          <p:nvPr/>
        </p:nvSpPr>
        <p:spPr>
          <a:xfrm rot="20958450">
            <a:off x="2043988" y="3184541"/>
            <a:ext cx="2311307" cy="3371680"/>
          </a:xfrm>
          <a:custGeom>
            <a:avLst/>
            <a:gdLst>
              <a:gd name="connsiteX0" fmla="*/ 614050 w 3217703"/>
              <a:gd name="connsiteY0" fmla="*/ 0 h 3190388"/>
              <a:gd name="connsiteX1" fmla="*/ 614050 w 3217703"/>
              <a:gd name="connsiteY1" fmla="*/ 0 h 3190388"/>
              <a:gd name="connsiteX2" fmla="*/ 560654 w 3217703"/>
              <a:gd name="connsiteY2" fmla="*/ 73419 h 3190388"/>
              <a:gd name="connsiteX3" fmla="*/ 547305 w 3217703"/>
              <a:gd name="connsiteY3" fmla="*/ 100116 h 3190388"/>
              <a:gd name="connsiteX4" fmla="*/ 540631 w 3217703"/>
              <a:gd name="connsiteY4" fmla="*/ 120140 h 3190388"/>
              <a:gd name="connsiteX5" fmla="*/ 513933 w 3217703"/>
              <a:gd name="connsiteY5" fmla="*/ 166861 h 3190388"/>
              <a:gd name="connsiteX6" fmla="*/ 507258 w 3217703"/>
              <a:gd name="connsiteY6" fmla="*/ 186884 h 3190388"/>
              <a:gd name="connsiteX7" fmla="*/ 487235 w 3217703"/>
              <a:gd name="connsiteY7" fmla="*/ 226931 h 3190388"/>
              <a:gd name="connsiteX8" fmla="*/ 473886 w 3217703"/>
              <a:gd name="connsiteY8" fmla="*/ 260303 h 3190388"/>
              <a:gd name="connsiteX9" fmla="*/ 433839 w 3217703"/>
              <a:gd name="connsiteY9" fmla="*/ 333722 h 3190388"/>
              <a:gd name="connsiteX10" fmla="*/ 413816 w 3217703"/>
              <a:gd name="connsiteY10" fmla="*/ 393792 h 3190388"/>
              <a:gd name="connsiteX11" fmla="*/ 400467 w 3217703"/>
              <a:gd name="connsiteY11" fmla="*/ 440513 h 3190388"/>
              <a:gd name="connsiteX12" fmla="*/ 380444 w 3217703"/>
              <a:gd name="connsiteY12" fmla="*/ 487235 h 3190388"/>
              <a:gd name="connsiteX13" fmla="*/ 353746 w 3217703"/>
              <a:gd name="connsiteY13" fmla="*/ 574003 h 3190388"/>
              <a:gd name="connsiteX14" fmla="*/ 307025 w 3217703"/>
              <a:gd name="connsiteY14" fmla="*/ 687468 h 3190388"/>
              <a:gd name="connsiteX15" fmla="*/ 266978 w 3217703"/>
              <a:gd name="connsiteY15" fmla="*/ 827632 h 3190388"/>
              <a:gd name="connsiteX16" fmla="*/ 246955 w 3217703"/>
              <a:gd name="connsiteY16" fmla="*/ 901051 h 3190388"/>
              <a:gd name="connsiteX17" fmla="*/ 226931 w 3217703"/>
              <a:gd name="connsiteY17" fmla="*/ 961121 h 3190388"/>
              <a:gd name="connsiteX18" fmla="*/ 186885 w 3217703"/>
              <a:gd name="connsiteY18" fmla="*/ 1114633 h 3190388"/>
              <a:gd name="connsiteX19" fmla="*/ 126814 w 3217703"/>
              <a:gd name="connsiteY19" fmla="*/ 1288169 h 3190388"/>
              <a:gd name="connsiteX20" fmla="*/ 106791 w 3217703"/>
              <a:gd name="connsiteY20" fmla="*/ 1374937 h 3190388"/>
              <a:gd name="connsiteX21" fmla="*/ 66744 w 3217703"/>
              <a:gd name="connsiteY21" fmla="*/ 1568496 h 3190388"/>
              <a:gd name="connsiteX22" fmla="*/ 46721 w 3217703"/>
              <a:gd name="connsiteY22" fmla="*/ 1641915 h 3190388"/>
              <a:gd name="connsiteX23" fmla="*/ 26698 w 3217703"/>
              <a:gd name="connsiteY23" fmla="*/ 1822125 h 3190388"/>
              <a:gd name="connsiteX24" fmla="*/ 13349 w 3217703"/>
              <a:gd name="connsiteY24" fmla="*/ 1995661 h 3190388"/>
              <a:gd name="connsiteX25" fmla="*/ 0 w 3217703"/>
              <a:gd name="connsiteY25" fmla="*/ 2135824 h 3190388"/>
              <a:gd name="connsiteX26" fmla="*/ 13349 w 3217703"/>
              <a:gd name="connsiteY26" fmla="*/ 2449524 h 3190388"/>
              <a:gd name="connsiteX27" fmla="*/ 20023 w 3217703"/>
              <a:gd name="connsiteY27" fmla="*/ 2516268 h 3190388"/>
              <a:gd name="connsiteX28" fmla="*/ 33372 w 3217703"/>
              <a:gd name="connsiteY28" fmla="*/ 2542966 h 3190388"/>
              <a:gd name="connsiteX29" fmla="*/ 40047 w 3217703"/>
              <a:gd name="connsiteY29" fmla="*/ 2576338 h 3190388"/>
              <a:gd name="connsiteX30" fmla="*/ 66744 w 3217703"/>
              <a:gd name="connsiteY30" fmla="*/ 2636408 h 3190388"/>
              <a:gd name="connsiteX31" fmla="*/ 86768 w 3217703"/>
              <a:gd name="connsiteY31" fmla="*/ 2683130 h 3190388"/>
              <a:gd name="connsiteX32" fmla="*/ 113466 w 3217703"/>
              <a:gd name="connsiteY32" fmla="*/ 2763223 h 3190388"/>
              <a:gd name="connsiteX33" fmla="*/ 120140 w 3217703"/>
              <a:gd name="connsiteY33" fmla="*/ 2789921 h 3190388"/>
              <a:gd name="connsiteX34" fmla="*/ 133489 w 3217703"/>
              <a:gd name="connsiteY34" fmla="*/ 2823293 h 3190388"/>
              <a:gd name="connsiteX35" fmla="*/ 140163 w 3217703"/>
              <a:gd name="connsiteY35" fmla="*/ 2849991 h 3190388"/>
              <a:gd name="connsiteX36" fmla="*/ 153512 w 3217703"/>
              <a:gd name="connsiteY36" fmla="*/ 2876689 h 3190388"/>
              <a:gd name="connsiteX37" fmla="*/ 193559 w 3217703"/>
              <a:gd name="connsiteY37" fmla="*/ 2956782 h 3190388"/>
              <a:gd name="connsiteX38" fmla="*/ 213582 w 3217703"/>
              <a:gd name="connsiteY38" fmla="*/ 2970131 h 3190388"/>
              <a:gd name="connsiteX39" fmla="*/ 233606 w 3217703"/>
              <a:gd name="connsiteY39" fmla="*/ 2996829 h 3190388"/>
              <a:gd name="connsiteX40" fmla="*/ 273652 w 3217703"/>
              <a:gd name="connsiteY40" fmla="*/ 3010178 h 3190388"/>
              <a:gd name="connsiteX41" fmla="*/ 400467 w 3217703"/>
              <a:gd name="connsiteY41" fmla="*/ 3063573 h 3190388"/>
              <a:gd name="connsiteX42" fmla="*/ 647422 w 3217703"/>
              <a:gd name="connsiteY42" fmla="*/ 3110294 h 3190388"/>
              <a:gd name="connsiteX43" fmla="*/ 740864 w 3217703"/>
              <a:gd name="connsiteY43" fmla="*/ 3130318 h 3190388"/>
              <a:gd name="connsiteX44" fmla="*/ 1047889 w 3217703"/>
              <a:gd name="connsiteY44" fmla="*/ 3170365 h 3190388"/>
              <a:gd name="connsiteX45" fmla="*/ 1074587 w 3217703"/>
              <a:gd name="connsiteY45" fmla="*/ 3177039 h 3190388"/>
              <a:gd name="connsiteX46" fmla="*/ 1902219 w 3217703"/>
              <a:gd name="connsiteY46" fmla="*/ 3190388 h 3190388"/>
              <a:gd name="connsiteX47" fmla="*/ 2776572 w 3217703"/>
              <a:gd name="connsiteY47" fmla="*/ 3177039 h 3190388"/>
              <a:gd name="connsiteX48" fmla="*/ 2910061 w 3217703"/>
              <a:gd name="connsiteY48" fmla="*/ 3163690 h 3190388"/>
              <a:gd name="connsiteX49" fmla="*/ 2976806 w 3217703"/>
              <a:gd name="connsiteY49" fmla="*/ 3157016 h 3190388"/>
              <a:gd name="connsiteX50" fmla="*/ 3043550 w 3217703"/>
              <a:gd name="connsiteY50" fmla="*/ 3136992 h 3190388"/>
              <a:gd name="connsiteX51" fmla="*/ 3103620 w 3217703"/>
              <a:gd name="connsiteY51" fmla="*/ 3110294 h 3190388"/>
              <a:gd name="connsiteX52" fmla="*/ 3123644 w 3217703"/>
              <a:gd name="connsiteY52" fmla="*/ 3083597 h 3190388"/>
              <a:gd name="connsiteX53" fmla="*/ 3143667 w 3217703"/>
              <a:gd name="connsiteY53" fmla="*/ 3070248 h 3190388"/>
              <a:gd name="connsiteX54" fmla="*/ 3170365 w 3217703"/>
              <a:gd name="connsiteY54" fmla="*/ 3050224 h 3190388"/>
              <a:gd name="connsiteX55" fmla="*/ 3197063 w 3217703"/>
              <a:gd name="connsiteY55" fmla="*/ 2996829 h 3190388"/>
              <a:gd name="connsiteX56" fmla="*/ 3203737 w 3217703"/>
              <a:gd name="connsiteY56" fmla="*/ 2910061 h 3190388"/>
              <a:gd name="connsiteX57" fmla="*/ 3217086 w 3217703"/>
              <a:gd name="connsiteY57" fmla="*/ 2849991 h 3190388"/>
              <a:gd name="connsiteX58" fmla="*/ 3210412 w 3217703"/>
              <a:gd name="connsiteY58" fmla="*/ 2469547 h 3190388"/>
              <a:gd name="connsiteX59" fmla="*/ 3197063 w 3217703"/>
              <a:gd name="connsiteY59" fmla="*/ 2422826 h 3190388"/>
              <a:gd name="connsiteX60" fmla="*/ 3163690 w 3217703"/>
              <a:gd name="connsiteY60" fmla="*/ 2322709 h 3190388"/>
              <a:gd name="connsiteX61" fmla="*/ 3143667 w 3217703"/>
              <a:gd name="connsiteY61" fmla="*/ 2255965 h 3190388"/>
              <a:gd name="connsiteX62" fmla="*/ 3050225 w 3217703"/>
              <a:gd name="connsiteY62" fmla="*/ 2109127 h 3190388"/>
              <a:gd name="connsiteX63" fmla="*/ 3016852 w 3217703"/>
              <a:gd name="connsiteY63" fmla="*/ 2062405 h 3190388"/>
              <a:gd name="connsiteX64" fmla="*/ 2943433 w 3217703"/>
              <a:gd name="connsiteY64" fmla="*/ 1955614 h 3190388"/>
              <a:gd name="connsiteX65" fmla="*/ 2916736 w 3217703"/>
              <a:gd name="connsiteY65" fmla="*/ 1915567 h 3190388"/>
              <a:gd name="connsiteX66" fmla="*/ 2863340 w 3217703"/>
              <a:gd name="connsiteY66" fmla="*/ 1855497 h 3190388"/>
              <a:gd name="connsiteX67" fmla="*/ 2736525 w 3217703"/>
              <a:gd name="connsiteY67" fmla="*/ 1668613 h 3190388"/>
              <a:gd name="connsiteX68" fmla="*/ 2683130 w 3217703"/>
              <a:gd name="connsiteY68" fmla="*/ 1608543 h 3190388"/>
              <a:gd name="connsiteX69" fmla="*/ 2643083 w 3217703"/>
              <a:gd name="connsiteY69" fmla="*/ 1548473 h 3190388"/>
              <a:gd name="connsiteX70" fmla="*/ 2603036 w 3217703"/>
              <a:gd name="connsiteY70" fmla="*/ 1508426 h 3190388"/>
              <a:gd name="connsiteX71" fmla="*/ 2482896 w 3217703"/>
              <a:gd name="connsiteY71" fmla="*/ 1381611 h 3190388"/>
              <a:gd name="connsiteX72" fmla="*/ 2396128 w 3217703"/>
              <a:gd name="connsiteY72" fmla="*/ 1308192 h 3190388"/>
              <a:gd name="connsiteX73" fmla="*/ 2316035 w 3217703"/>
              <a:gd name="connsiteY73" fmla="*/ 1241448 h 3190388"/>
              <a:gd name="connsiteX74" fmla="*/ 2255965 w 3217703"/>
              <a:gd name="connsiteY74" fmla="*/ 1201401 h 3190388"/>
              <a:gd name="connsiteX75" fmla="*/ 2162523 w 3217703"/>
              <a:gd name="connsiteY75" fmla="*/ 1127982 h 3190388"/>
              <a:gd name="connsiteX76" fmla="*/ 2122476 w 3217703"/>
              <a:gd name="connsiteY76" fmla="*/ 1101284 h 3190388"/>
              <a:gd name="connsiteX77" fmla="*/ 2082429 w 3217703"/>
              <a:gd name="connsiteY77" fmla="*/ 1067912 h 3190388"/>
              <a:gd name="connsiteX78" fmla="*/ 1922242 w 3217703"/>
              <a:gd name="connsiteY78" fmla="*/ 954446 h 3190388"/>
              <a:gd name="connsiteX79" fmla="*/ 1848823 w 3217703"/>
              <a:gd name="connsiteY79" fmla="*/ 887702 h 3190388"/>
              <a:gd name="connsiteX80" fmla="*/ 1641915 w 3217703"/>
              <a:gd name="connsiteY80" fmla="*/ 734189 h 3190388"/>
              <a:gd name="connsiteX81" fmla="*/ 1561822 w 3217703"/>
              <a:gd name="connsiteY81" fmla="*/ 654096 h 3190388"/>
              <a:gd name="connsiteX82" fmla="*/ 1481728 w 3217703"/>
              <a:gd name="connsiteY82" fmla="*/ 600700 h 3190388"/>
              <a:gd name="connsiteX83" fmla="*/ 1428333 w 3217703"/>
              <a:gd name="connsiteY83" fmla="*/ 553979 h 3190388"/>
              <a:gd name="connsiteX84" fmla="*/ 1314867 w 3217703"/>
              <a:gd name="connsiteY84" fmla="*/ 467211 h 3190388"/>
              <a:gd name="connsiteX85" fmla="*/ 1268146 w 3217703"/>
              <a:gd name="connsiteY85" fmla="*/ 427165 h 3190388"/>
              <a:gd name="connsiteX86" fmla="*/ 1214750 w 3217703"/>
              <a:gd name="connsiteY86" fmla="*/ 393792 h 3190388"/>
              <a:gd name="connsiteX87" fmla="*/ 1094610 w 3217703"/>
              <a:gd name="connsiteY87" fmla="*/ 300350 h 3190388"/>
              <a:gd name="connsiteX88" fmla="*/ 1034540 w 3217703"/>
              <a:gd name="connsiteY88" fmla="*/ 260303 h 3190388"/>
              <a:gd name="connsiteX89" fmla="*/ 987819 w 3217703"/>
              <a:gd name="connsiteY89" fmla="*/ 213582 h 3190388"/>
              <a:gd name="connsiteX90" fmla="*/ 941098 w 3217703"/>
              <a:gd name="connsiteY90" fmla="*/ 180210 h 3190388"/>
              <a:gd name="connsiteX91" fmla="*/ 867679 w 3217703"/>
              <a:gd name="connsiteY91" fmla="*/ 133489 h 3190388"/>
              <a:gd name="connsiteX92" fmla="*/ 820958 w 3217703"/>
              <a:gd name="connsiteY92" fmla="*/ 100116 h 3190388"/>
              <a:gd name="connsiteX93" fmla="*/ 807609 w 3217703"/>
              <a:gd name="connsiteY93" fmla="*/ 80093 h 3190388"/>
              <a:gd name="connsiteX94" fmla="*/ 774236 w 3217703"/>
              <a:gd name="connsiteY94" fmla="*/ 73419 h 3190388"/>
              <a:gd name="connsiteX95" fmla="*/ 734190 w 3217703"/>
              <a:gd name="connsiteY95" fmla="*/ 60070 h 3190388"/>
              <a:gd name="connsiteX96" fmla="*/ 714166 w 3217703"/>
              <a:gd name="connsiteY96" fmla="*/ 53395 h 3190388"/>
              <a:gd name="connsiteX97" fmla="*/ 674120 w 3217703"/>
              <a:gd name="connsiteY97" fmla="*/ 26697 h 3190388"/>
              <a:gd name="connsiteX98" fmla="*/ 614050 w 3217703"/>
              <a:gd name="connsiteY98" fmla="*/ 0 h 3190388"/>
              <a:gd name="connsiteX0" fmla="*/ 614050 w 3217703"/>
              <a:gd name="connsiteY0" fmla="*/ 0 h 3177039"/>
              <a:gd name="connsiteX1" fmla="*/ 614050 w 3217703"/>
              <a:gd name="connsiteY1" fmla="*/ 0 h 3177039"/>
              <a:gd name="connsiteX2" fmla="*/ 560654 w 3217703"/>
              <a:gd name="connsiteY2" fmla="*/ 73419 h 3177039"/>
              <a:gd name="connsiteX3" fmla="*/ 547305 w 3217703"/>
              <a:gd name="connsiteY3" fmla="*/ 100116 h 3177039"/>
              <a:gd name="connsiteX4" fmla="*/ 540631 w 3217703"/>
              <a:gd name="connsiteY4" fmla="*/ 120140 h 3177039"/>
              <a:gd name="connsiteX5" fmla="*/ 513933 w 3217703"/>
              <a:gd name="connsiteY5" fmla="*/ 166861 h 3177039"/>
              <a:gd name="connsiteX6" fmla="*/ 507258 w 3217703"/>
              <a:gd name="connsiteY6" fmla="*/ 186884 h 3177039"/>
              <a:gd name="connsiteX7" fmla="*/ 487235 w 3217703"/>
              <a:gd name="connsiteY7" fmla="*/ 226931 h 3177039"/>
              <a:gd name="connsiteX8" fmla="*/ 473886 w 3217703"/>
              <a:gd name="connsiteY8" fmla="*/ 260303 h 3177039"/>
              <a:gd name="connsiteX9" fmla="*/ 433839 w 3217703"/>
              <a:gd name="connsiteY9" fmla="*/ 333722 h 3177039"/>
              <a:gd name="connsiteX10" fmla="*/ 413816 w 3217703"/>
              <a:gd name="connsiteY10" fmla="*/ 393792 h 3177039"/>
              <a:gd name="connsiteX11" fmla="*/ 400467 w 3217703"/>
              <a:gd name="connsiteY11" fmla="*/ 440513 h 3177039"/>
              <a:gd name="connsiteX12" fmla="*/ 380444 w 3217703"/>
              <a:gd name="connsiteY12" fmla="*/ 487235 h 3177039"/>
              <a:gd name="connsiteX13" fmla="*/ 353746 w 3217703"/>
              <a:gd name="connsiteY13" fmla="*/ 574003 h 3177039"/>
              <a:gd name="connsiteX14" fmla="*/ 307025 w 3217703"/>
              <a:gd name="connsiteY14" fmla="*/ 687468 h 3177039"/>
              <a:gd name="connsiteX15" fmla="*/ 266978 w 3217703"/>
              <a:gd name="connsiteY15" fmla="*/ 827632 h 3177039"/>
              <a:gd name="connsiteX16" fmla="*/ 246955 w 3217703"/>
              <a:gd name="connsiteY16" fmla="*/ 901051 h 3177039"/>
              <a:gd name="connsiteX17" fmla="*/ 226931 w 3217703"/>
              <a:gd name="connsiteY17" fmla="*/ 961121 h 3177039"/>
              <a:gd name="connsiteX18" fmla="*/ 186885 w 3217703"/>
              <a:gd name="connsiteY18" fmla="*/ 1114633 h 3177039"/>
              <a:gd name="connsiteX19" fmla="*/ 126814 w 3217703"/>
              <a:gd name="connsiteY19" fmla="*/ 1288169 h 3177039"/>
              <a:gd name="connsiteX20" fmla="*/ 106791 w 3217703"/>
              <a:gd name="connsiteY20" fmla="*/ 1374937 h 3177039"/>
              <a:gd name="connsiteX21" fmla="*/ 66744 w 3217703"/>
              <a:gd name="connsiteY21" fmla="*/ 1568496 h 3177039"/>
              <a:gd name="connsiteX22" fmla="*/ 46721 w 3217703"/>
              <a:gd name="connsiteY22" fmla="*/ 1641915 h 3177039"/>
              <a:gd name="connsiteX23" fmla="*/ 26698 w 3217703"/>
              <a:gd name="connsiteY23" fmla="*/ 1822125 h 3177039"/>
              <a:gd name="connsiteX24" fmla="*/ 13349 w 3217703"/>
              <a:gd name="connsiteY24" fmla="*/ 1995661 h 3177039"/>
              <a:gd name="connsiteX25" fmla="*/ 0 w 3217703"/>
              <a:gd name="connsiteY25" fmla="*/ 2135824 h 3177039"/>
              <a:gd name="connsiteX26" fmla="*/ 13349 w 3217703"/>
              <a:gd name="connsiteY26" fmla="*/ 2449524 h 3177039"/>
              <a:gd name="connsiteX27" fmla="*/ 20023 w 3217703"/>
              <a:gd name="connsiteY27" fmla="*/ 2516268 h 3177039"/>
              <a:gd name="connsiteX28" fmla="*/ 33372 w 3217703"/>
              <a:gd name="connsiteY28" fmla="*/ 2542966 h 3177039"/>
              <a:gd name="connsiteX29" fmla="*/ 40047 w 3217703"/>
              <a:gd name="connsiteY29" fmla="*/ 2576338 h 3177039"/>
              <a:gd name="connsiteX30" fmla="*/ 66744 w 3217703"/>
              <a:gd name="connsiteY30" fmla="*/ 2636408 h 3177039"/>
              <a:gd name="connsiteX31" fmla="*/ 86768 w 3217703"/>
              <a:gd name="connsiteY31" fmla="*/ 2683130 h 3177039"/>
              <a:gd name="connsiteX32" fmla="*/ 113466 w 3217703"/>
              <a:gd name="connsiteY32" fmla="*/ 2763223 h 3177039"/>
              <a:gd name="connsiteX33" fmla="*/ 120140 w 3217703"/>
              <a:gd name="connsiteY33" fmla="*/ 2789921 h 3177039"/>
              <a:gd name="connsiteX34" fmla="*/ 133489 w 3217703"/>
              <a:gd name="connsiteY34" fmla="*/ 2823293 h 3177039"/>
              <a:gd name="connsiteX35" fmla="*/ 140163 w 3217703"/>
              <a:gd name="connsiteY35" fmla="*/ 2849991 h 3177039"/>
              <a:gd name="connsiteX36" fmla="*/ 153512 w 3217703"/>
              <a:gd name="connsiteY36" fmla="*/ 2876689 h 3177039"/>
              <a:gd name="connsiteX37" fmla="*/ 193559 w 3217703"/>
              <a:gd name="connsiteY37" fmla="*/ 2956782 h 3177039"/>
              <a:gd name="connsiteX38" fmla="*/ 213582 w 3217703"/>
              <a:gd name="connsiteY38" fmla="*/ 2970131 h 3177039"/>
              <a:gd name="connsiteX39" fmla="*/ 233606 w 3217703"/>
              <a:gd name="connsiteY39" fmla="*/ 2996829 h 3177039"/>
              <a:gd name="connsiteX40" fmla="*/ 273652 w 3217703"/>
              <a:gd name="connsiteY40" fmla="*/ 3010178 h 3177039"/>
              <a:gd name="connsiteX41" fmla="*/ 400467 w 3217703"/>
              <a:gd name="connsiteY41" fmla="*/ 3063573 h 3177039"/>
              <a:gd name="connsiteX42" fmla="*/ 647422 w 3217703"/>
              <a:gd name="connsiteY42" fmla="*/ 3110294 h 3177039"/>
              <a:gd name="connsiteX43" fmla="*/ 740864 w 3217703"/>
              <a:gd name="connsiteY43" fmla="*/ 3130318 h 3177039"/>
              <a:gd name="connsiteX44" fmla="*/ 1047889 w 3217703"/>
              <a:gd name="connsiteY44" fmla="*/ 3170365 h 3177039"/>
              <a:gd name="connsiteX45" fmla="*/ 1074587 w 3217703"/>
              <a:gd name="connsiteY45" fmla="*/ 3177039 h 3177039"/>
              <a:gd name="connsiteX46" fmla="*/ 2776572 w 3217703"/>
              <a:gd name="connsiteY46" fmla="*/ 3177039 h 3177039"/>
              <a:gd name="connsiteX47" fmla="*/ 2910061 w 3217703"/>
              <a:gd name="connsiteY47" fmla="*/ 3163690 h 3177039"/>
              <a:gd name="connsiteX48" fmla="*/ 2976806 w 3217703"/>
              <a:gd name="connsiteY48" fmla="*/ 3157016 h 3177039"/>
              <a:gd name="connsiteX49" fmla="*/ 3043550 w 3217703"/>
              <a:gd name="connsiteY49" fmla="*/ 3136992 h 3177039"/>
              <a:gd name="connsiteX50" fmla="*/ 3103620 w 3217703"/>
              <a:gd name="connsiteY50" fmla="*/ 3110294 h 3177039"/>
              <a:gd name="connsiteX51" fmla="*/ 3123644 w 3217703"/>
              <a:gd name="connsiteY51" fmla="*/ 3083597 h 3177039"/>
              <a:gd name="connsiteX52" fmla="*/ 3143667 w 3217703"/>
              <a:gd name="connsiteY52" fmla="*/ 3070248 h 3177039"/>
              <a:gd name="connsiteX53" fmla="*/ 3170365 w 3217703"/>
              <a:gd name="connsiteY53" fmla="*/ 3050224 h 3177039"/>
              <a:gd name="connsiteX54" fmla="*/ 3197063 w 3217703"/>
              <a:gd name="connsiteY54" fmla="*/ 2996829 h 3177039"/>
              <a:gd name="connsiteX55" fmla="*/ 3203737 w 3217703"/>
              <a:gd name="connsiteY55" fmla="*/ 2910061 h 3177039"/>
              <a:gd name="connsiteX56" fmla="*/ 3217086 w 3217703"/>
              <a:gd name="connsiteY56" fmla="*/ 2849991 h 3177039"/>
              <a:gd name="connsiteX57" fmla="*/ 3210412 w 3217703"/>
              <a:gd name="connsiteY57" fmla="*/ 2469547 h 3177039"/>
              <a:gd name="connsiteX58" fmla="*/ 3197063 w 3217703"/>
              <a:gd name="connsiteY58" fmla="*/ 2422826 h 3177039"/>
              <a:gd name="connsiteX59" fmla="*/ 3163690 w 3217703"/>
              <a:gd name="connsiteY59" fmla="*/ 2322709 h 3177039"/>
              <a:gd name="connsiteX60" fmla="*/ 3143667 w 3217703"/>
              <a:gd name="connsiteY60" fmla="*/ 2255965 h 3177039"/>
              <a:gd name="connsiteX61" fmla="*/ 3050225 w 3217703"/>
              <a:gd name="connsiteY61" fmla="*/ 2109127 h 3177039"/>
              <a:gd name="connsiteX62" fmla="*/ 3016852 w 3217703"/>
              <a:gd name="connsiteY62" fmla="*/ 2062405 h 3177039"/>
              <a:gd name="connsiteX63" fmla="*/ 2943433 w 3217703"/>
              <a:gd name="connsiteY63" fmla="*/ 1955614 h 3177039"/>
              <a:gd name="connsiteX64" fmla="*/ 2916736 w 3217703"/>
              <a:gd name="connsiteY64" fmla="*/ 1915567 h 3177039"/>
              <a:gd name="connsiteX65" fmla="*/ 2863340 w 3217703"/>
              <a:gd name="connsiteY65" fmla="*/ 1855497 h 3177039"/>
              <a:gd name="connsiteX66" fmla="*/ 2736525 w 3217703"/>
              <a:gd name="connsiteY66" fmla="*/ 1668613 h 3177039"/>
              <a:gd name="connsiteX67" fmla="*/ 2683130 w 3217703"/>
              <a:gd name="connsiteY67" fmla="*/ 1608543 h 3177039"/>
              <a:gd name="connsiteX68" fmla="*/ 2643083 w 3217703"/>
              <a:gd name="connsiteY68" fmla="*/ 1548473 h 3177039"/>
              <a:gd name="connsiteX69" fmla="*/ 2603036 w 3217703"/>
              <a:gd name="connsiteY69" fmla="*/ 1508426 h 3177039"/>
              <a:gd name="connsiteX70" fmla="*/ 2482896 w 3217703"/>
              <a:gd name="connsiteY70" fmla="*/ 1381611 h 3177039"/>
              <a:gd name="connsiteX71" fmla="*/ 2396128 w 3217703"/>
              <a:gd name="connsiteY71" fmla="*/ 1308192 h 3177039"/>
              <a:gd name="connsiteX72" fmla="*/ 2316035 w 3217703"/>
              <a:gd name="connsiteY72" fmla="*/ 1241448 h 3177039"/>
              <a:gd name="connsiteX73" fmla="*/ 2255965 w 3217703"/>
              <a:gd name="connsiteY73" fmla="*/ 1201401 h 3177039"/>
              <a:gd name="connsiteX74" fmla="*/ 2162523 w 3217703"/>
              <a:gd name="connsiteY74" fmla="*/ 1127982 h 3177039"/>
              <a:gd name="connsiteX75" fmla="*/ 2122476 w 3217703"/>
              <a:gd name="connsiteY75" fmla="*/ 1101284 h 3177039"/>
              <a:gd name="connsiteX76" fmla="*/ 2082429 w 3217703"/>
              <a:gd name="connsiteY76" fmla="*/ 1067912 h 3177039"/>
              <a:gd name="connsiteX77" fmla="*/ 1922242 w 3217703"/>
              <a:gd name="connsiteY77" fmla="*/ 954446 h 3177039"/>
              <a:gd name="connsiteX78" fmla="*/ 1848823 w 3217703"/>
              <a:gd name="connsiteY78" fmla="*/ 887702 h 3177039"/>
              <a:gd name="connsiteX79" fmla="*/ 1641915 w 3217703"/>
              <a:gd name="connsiteY79" fmla="*/ 734189 h 3177039"/>
              <a:gd name="connsiteX80" fmla="*/ 1561822 w 3217703"/>
              <a:gd name="connsiteY80" fmla="*/ 654096 h 3177039"/>
              <a:gd name="connsiteX81" fmla="*/ 1481728 w 3217703"/>
              <a:gd name="connsiteY81" fmla="*/ 600700 h 3177039"/>
              <a:gd name="connsiteX82" fmla="*/ 1428333 w 3217703"/>
              <a:gd name="connsiteY82" fmla="*/ 553979 h 3177039"/>
              <a:gd name="connsiteX83" fmla="*/ 1314867 w 3217703"/>
              <a:gd name="connsiteY83" fmla="*/ 467211 h 3177039"/>
              <a:gd name="connsiteX84" fmla="*/ 1268146 w 3217703"/>
              <a:gd name="connsiteY84" fmla="*/ 427165 h 3177039"/>
              <a:gd name="connsiteX85" fmla="*/ 1214750 w 3217703"/>
              <a:gd name="connsiteY85" fmla="*/ 393792 h 3177039"/>
              <a:gd name="connsiteX86" fmla="*/ 1094610 w 3217703"/>
              <a:gd name="connsiteY86" fmla="*/ 300350 h 3177039"/>
              <a:gd name="connsiteX87" fmla="*/ 1034540 w 3217703"/>
              <a:gd name="connsiteY87" fmla="*/ 260303 h 3177039"/>
              <a:gd name="connsiteX88" fmla="*/ 987819 w 3217703"/>
              <a:gd name="connsiteY88" fmla="*/ 213582 h 3177039"/>
              <a:gd name="connsiteX89" fmla="*/ 941098 w 3217703"/>
              <a:gd name="connsiteY89" fmla="*/ 180210 h 3177039"/>
              <a:gd name="connsiteX90" fmla="*/ 867679 w 3217703"/>
              <a:gd name="connsiteY90" fmla="*/ 133489 h 3177039"/>
              <a:gd name="connsiteX91" fmla="*/ 820958 w 3217703"/>
              <a:gd name="connsiteY91" fmla="*/ 100116 h 3177039"/>
              <a:gd name="connsiteX92" fmla="*/ 807609 w 3217703"/>
              <a:gd name="connsiteY92" fmla="*/ 80093 h 3177039"/>
              <a:gd name="connsiteX93" fmla="*/ 774236 w 3217703"/>
              <a:gd name="connsiteY93" fmla="*/ 73419 h 3177039"/>
              <a:gd name="connsiteX94" fmla="*/ 734190 w 3217703"/>
              <a:gd name="connsiteY94" fmla="*/ 60070 h 3177039"/>
              <a:gd name="connsiteX95" fmla="*/ 714166 w 3217703"/>
              <a:gd name="connsiteY95" fmla="*/ 53395 h 3177039"/>
              <a:gd name="connsiteX96" fmla="*/ 674120 w 3217703"/>
              <a:gd name="connsiteY96" fmla="*/ 26697 h 3177039"/>
              <a:gd name="connsiteX97" fmla="*/ 614050 w 3217703"/>
              <a:gd name="connsiteY97" fmla="*/ 0 h 3177039"/>
              <a:gd name="connsiteX0" fmla="*/ 614050 w 3279033"/>
              <a:gd name="connsiteY0" fmla="*/ 0 h 3378659"/>
              <a:gd name="connsiteX1" fmla="*/ 614050 w 3279033"/>
              <a:gd name="connsiteY1" fmla="*/ 0 h 3378659"/>
              <a:gd name="connsiteX2" fmla="*/ 560654 w 3279033"/>
              <a:gd name="connsiteY2" fmla="*/ 73419 h 3378659"/>
              <a:gd name="connsiteX3" fmla="*/ 547305 w 3279033"/>
              <a:gd name="connsiteY3" fmla="*/ 100116 h 3378659"/>
              <a:gd name="connsiteX4" fmla="*/ 540631 w 3279033"/>
              <a:gd name="connsiteY4" fmla="*/ 120140 h 3378659"/>
              <a:gd name="connsiteX5" fmla="*/ 513933 w 3279033"/>
              <a:gd name="connsiteY5" fmla="*/ 166861 h 3378659"/>
              <a:gd name="connsiteX6" fmla="*/ 507258 w 3279033"/>
              <a:gd name="connsiteY6" fmla="*/ 186884 h 3378659"/>
              <a:gd name="connsiteX7" fmla="*/ 487235 w 3279033"/>
              <a:gd name="connsiteY7" fmla="*/ 226931 h 3378659"/>
              <a:gd name="connsiteX8" fmla="*/ 473886 w 3279033"/>
              <a:gd name="connsiteY8" fmla="*/ 260303 h 3378659"/>
              <a:gd name="connsiteX9" fmla="*/ 433839 w 3279033"/>
              <a:gd name="connsiteY9" fmla="*/ 333722 h 3378659"/>
              <a:gd name="connsiteX10" fmla="*/ 413816 w 3279033"/>
              <a:gd name="connsiteY10" fmla="*/ 393792 h 3378659"/>
              <a:gd name="connsiteX11" fmla="*/ 400467 w 3279033"/>
              <a:gd name="connsiteY11" fmla="*/ 440513 h 3378659"/>
              <a:gd name="connsiteX12" fmla="*/ 380444 w 3279033"/>
              <a:gd name="connsiteY12" fmla="*/ 487235 h 3378659"/>
              <a:gd name="connsiteX13" fmla="*/ 353746 w 3279033"/>
              <a:gd name="connsiteY13" fmla="*/ 574003 h 3378659"/>
              <a:gd name="connsiteX14" fmla="*/ 307025 w 3279033"/>
              <a:gd name="connsiteY14" fmla="*/ 687468 h 3378659"/>
              <a:gd name="connsiteX15" fmla="*/ 266978 w 3279033"/>
              <a:gd name="connsiteY15" fmla="*/ 827632 h 3378659"/>
              <a:gd name="connsiteX16" fmla="*/ 246955 w 3279033"/>
              <a:gd name="connsiteY16" fmla="*/ 901051 h 3378659"/>
              <a:gd name="connsiteX17" fmla="*/ 226931 w 3279033"/>
              <a:gd name="connsiteY17" fmla="*/ 961121 h 3378659"/>
              <a:gd name="connsiteX18" fmla="*/ 186885 w 3279033"/>
              <a:gd name="connsiteY18" fmla="*/ 1114633 h 3378659"/>
              <a:gd name="connsiteX19" fmla="*/ 126814 w 3279033"/>
              <a:gd name="connsiteY19" fmla="*/ 1288169 h 3378659"/>
              <a:gd name="connsiteX20" fmla="*/ 106791 w 3279033"/>
              <a:gd name="connsiteY20" fmla="*/ 1374937 h 3378659"/>
              <a:gd name="connsiteX21" fmla="*/ 66744 w 3279033"/>
              <a:gd name="connsiteY21" fmla="*/ 1568496 h 3378659"/>
              <a:gd name="connsiteX22" fmla="*/ 46721 w 3279033"/>
              <a:gd name="connsiteY22" fmla="*/ 1641915 h 3378659"/>
              <a:gd name="connsiteX23" fmla="*/ 26698 w 3279033"/>
              <a:gd name="connsiteY23" fmla="*/ 1822125 h 3378659"/>
              <a:gd name="connsiteX24" fmla="*/ 13349 w 3279033"/>
              <a:gd name="connsiteY24" fmla="*/ 1995661 h 3378659"/>
              <a:gd name="connsiteX25" fmla="*/ 0 w 3279033"/>
              <a:gd name="connsiteY25" fmla="*/ 2135824 h 3378659"/>
              <a:gd name="connsiteX26" fmla="*/ 13349 w 3279033"/>
              <a:gd name="connsiteY26" fmla="*/ 2449524 h 3378659"/>
              <a:gd name="connsiteX27" fmla="*/ 20023 w 3279033"/>
              <a:gd name="connsiteY27" fmla="*/ 2516268 h 3378659"/>
              <a:gd name="connsiteX28" fmla="*/ 33372 w 3279033"/>
              <a:gd name="connsiteY28" fmla="*/ 2542966 h 3378659"/>
              <a:gd name="connsiteX29" fmla="*/ 40047 w 3279033"/>
              <a:gd name="connsiteY29" fmla="*/ 2576338 h 3378659"/>
              <a:gd name="connsiteX30" fmla="*/ 66744 w 3279033"/>
              <a:gd name="connsiteY30" fmla="*/ 2636408 h 3378659"/>
              <a:gd name="connsiteX31" fmla="*/ 86768 w 3279033"/>
              <a:gd name="connsiteY31" fmla="*/ 2683130 h 3378659"/>
              <a:gd name="connsiteX32" fmla="*/ 113466 w 3279033"/>
              <a:gd name="connsiteY32" fmla="*/ 2763223 h 3378659"/>
              <a:gd name="connsiteX33" fmla="*/ 120140 w 3279033"/>
              <a:gd name="connsiteY33" fmla="*/ 2789921 h 3378659"/>
              <a:gd name="connsiteX34" fmla="*/ 133489 w 3279033"/>
              <a:gd name="connsiteY34" fmla="*/ 2823293 h 3378659"/>
              <a:gd name="connsiteX35" fmla="*/ 140163 w 3279033"/>
              <a:gd name="connsiteY35" fmla="*/ 2849991 h 3378659"/>
              <a:gd name="connsiteX36" fmla="*/ 153512 w 3279033"/>
              <a:gd name="connsiteY36" fmla="*/ 2876689 h 3378659"/>
              <a:gd name="connsiteX37" fmla="*/ 193559 w 3279033"/>
              <a:gd name="connsiteY37" fmla="*/ 2956782 h 3378659"/>
              <a:gd name="connsiteX38" fmla="*/ 213582 w 3279033"/>
              <a:gd name="connsiteY38" fmla="*/ 2970131 h 3378659"/>
              <a:gd name="connsiteX39" fmla="*/ 233606 w 3279033"/>
              <a:gd name="connsiteY39" fmla="*/ 2996829 h 3378659"/>
              <a:gd name="connsiteX40" fmla="*/ 273652 w 3279033"/>
              <a:gd name="connsiteY40" fmla="*/ 3010178 h 3378659"/>
              <a:gd name="connsiteX41" fmla="*/ 400467 w 3279033"/>
              <a:gd name="connsiteY41" fmla="*/ 3063573 h 3378659"/>
              <a:gd name="connsiteX42" fmla="*/ 647422 w 3279033"/>
              <a:gd name="connsiteY42" fmla="*/ 3110294 h 3378659"/>
              <a:gd name="connsiteX43" fmla="*/ 740864 w 3279033"/>
              <a:gd name="connsiteY43" fmla="*/ 3130318 h 3378659"/>
              <a:gd name="connsiteX44" fmla="*/ 1047889 w 3279033"/>
              <a:gd name="connsiteY44" fmla="*/ 3170365 h 3378659"/>
              <a:gd name="connsiteX45" fmla="*/ 1074587 w 3279033"/>
              <a:gd name="connsiteY45" fmla="*/ 3177039 h 3378659"/>
              <a:gd name="connsiteX46" fmla="*/ 3186471 w 3279033"/>
              <a:gd name="connsiteY46" fmla="*/ 3378659 h 3378659"/>
              <a:gd name="connsiteX47" fmla="*/ 2910061 w 3279033"/>
              <a:gd name="connsiteY47" fmla="*/ 3163690 h 3378659"/>
              <a:gd name="connsiteX48" fmla="*/ 2976806 w 3279033"/>
              <a:gd name="connsiteY48" fmla="*/ 3157016 h 3378659"/>
              <a:gd name="connsiteX49" fmla="*/ 3043550 w 3279033"/>
              <a:gd name="connsiteY49" fmla="*/ 3136992 h 3378659"/>
              <a:gd name="connsiteX50" fmla="*/ 3103620 w 3279033"/>
              <a:gd name="connsiteY50" fmla="*/ 3110294 h 3378659"/>
              <a:gd name="connsiteX51" fmla="*/ 3123644 w 3279033"/>
              <a:gd name="connsiteY51" fmla="*/ 3083597 h 3378659"/>
              <a:gd name="connsiteX52" fmla="*/ 3143667 w 3279033"/>
              <a:gd name="connsiteY52" fmla="*/ 3070248 h 3378659"/>
              <a:gd name="connsiteX53" fmla="*/ 3170365 w 3279033"/>
              <a:gd name="connsiteY53" fmla="*/ 3050224 h 3378659"/>
              <a:gd name="connsiteX54" fmla="*/ 3197063 w 3279033"/>
              <a:gd name="connsiteY54" fmla="*/ 2996829 h 3378659"/>
              <a:gd name="connsiteX55" fmla="*/ 3203737 w 3279033"/>
              <a:gd name="connsiteY55" fmla="*/ 2910061 h 3378659"/>
              <a:gd name="connsiteX56" fmla="*/ 3217086 w 3279033"/>
              <a:gd name="connsiteY56" fmla="*/ 2849991 h 3378659"/>
              <a:gd name="connsiteX57" fmla="*/ 3210412 w 3279033"/>
              <a:gd name="connsiteY57" fmla="*/ 2469547 h 3378659"/>
              <a:gd name="connsiteX58" fmla="*/ 3197063 w 3279033"/>
              <a:gd name="connsiteY58" fmla="*/ 2422826 h 3378659"/>
              <a:gd name="connsiteX59" fmla="*/ 3163690 w 3279033"/>
              <a:gd name="connsiteY59" fmla="*/ 2322709 h 3378659"/>
              <a:gd name="connsiteX60" fmla="*/ 3143667 w 3279033"/>
              <a:gd name="connsiteY60" fmla="*/ 2255965 h 3378659"/>
              <a:gd name="connsiteX61" fmla="*/ 3050225 w 3279033"/>
              <a:gd name="connsiteY61" fmla="*/ 2109127 h 3378659"/>
              <a:gd name="connsiteX62" fmla="*/ 3016852 w 3279033"/>
              <a:gd name="connsiteY62" fmla="*/ 2062405 h 3378659"/>
              <a:gd name="connsiteX63" fmla="*/ 2943433 w 3279033"/>
              <a:gd name="connsiteY63" fmla="*/ 1955614 h 3378659"/>
              <a:gd name="connsiteX64" fmla="*/ 2916736 w 3279033"/>
              <a:gd name="connsiteY64" fmla="*/ 1915567 h 3378659"/>
              <a:gd name="connsiteX65" fmla="*/ 2863340 w 3279033"/>
              <a:gd name="connsiteY65" fmla="*/ 1855497 h 3378659"/>
              <a:gd name="connsiteX66" fmla="*/ 2736525 w 3279033"/>
              <a:gd name="connsiteY66" fmla="*/ 1668613 h 3378659"/>
              <a:gd name="connsiteX67" fmla="*/ 2683130 w 3279033"/>
              <a:gd name="connsiteY67" fmla="*/ 1608543 h 3378659"/>
              <a:gd name="connsiteX68" fmla="*/ 2643083 w 3279033"/>
              <a:gd name="connsiteY68" fmla="*/ 1548473 h 3378659"/>
              <a:gd name="connsiteX69" fmla="*/ 2603036 w 3279033"/>
              <a:gd name="connsiteY69" fmla="*/ 1508426 h 3378659"/>
              <a:gd name="connsiteX70" fmla="*/ 2482896 w 3279033"/>
              <a:gd name="connsiteY70" fmla="*/ 1381611 h 3378659"/>
              <a:gd name="connsiteX71" fmla="*/ 2396128 w 3279033"/>
              <a:gd name="connsiteY71" fmla="*/ 1308192 h 3378659"/>
              <a:gd name="connsiteX72" fmla="*/ 2316035 w 3279033"/>
              <a:gd name="connsiteY72" fmla="*/ 1241448 h 3378659"/>
              <a:gd name="connsiteX73" fmla="*/ 2255965 w 3279033"/>
              <a:gd name="connsiteY73" fmla="*/ 1201401 h 3378659"/>
              <a:gd name="connsiteX74" fmla="*/ 2162523 w 3279033"/>
              <a:gd name="connsiteY74" fmla="*/ 1127982 h 3378659"/>
              <a:gd name="connsiteX75" fmla="*/ 2122476 w 3279033"/>
              <a:gd name="connsiteY75" fmla="*/ 1101284 h 3378659"/>
              <a:gd name="connsiteX76" fmla="*/ 2082429 w 3279033"/>
              <a:gd name="connsiteY76" fmla="*/ 1067912 h 3378659"/>
              <a:gd name="connsiteX77" fmla="*/ 1922242 w 3279033"/>
              <a:gd name="connsiteY77" fmla="*/ 954446 h 3378659"/>
              <a:gd name="connsiteX78" fmla="*/ 1848823 w 3279033"/>
              <a:gd name="connsiteY78" fmla="*/ 887702 h 3378659"/>
              <a:gd name="connsiteX79" fmla="*/ 1641915 w 3279033"/>
              <a:gd name="connsiteY79" fmla="*/ 734189 h 3378659"/>
              <a:gd name="connsiteX80" fmla="*/ 1561822 w 3279033"/>
              <a:gd name="connsiteY80" fmla="*/ 654096 h 3378659"/>
              <a:gd name="connsiteX81" fmla="*/ 1481728 w 3279033"/>
              <a:gd name="connsiteY81" fmla="*/ 600700 h 3378659"/>
              <a:gd name="connsiteX82" fmla="*/ 1428333 w 3279033"/>
              <a:gd name="connsiteY82" fmla="*/ 553979 h 3378659"/>
              <a:gd name="connsiteX83" fmla="*/ 1314867 w 3279033"/>
              <a:gd name="connsiteY83" fmla="*/ 467211 h 3378659"/>
              <a:gd name="connsiteX84" fmla="*/ 1268146 w 3279033"/>
              <a:gd name="connsiteY84" fmla="*/ 427165 h 3378659"/>
              <a:gd name="connsiteX85" fmla="*/ 1214750 w 3279033"/>
              <a:gd name="connsiteY85" fmla="*/ 393792 h 3378659"/>
              <a:gd name="connsiteX86" fmla="*/ 1094610 w 3279033"/>
              <a:gd name="connsiteY86" fmla="*/ 300350 h 3378659"/>
              <a:gd name="connsiteX87" fmla="*/ 1034540 w 3279033"/>
              <a:gd name="connsiteY87" fmla="*/ 260303 h 3378659"/>
              <a:gd name="connsiteX88" fmla="*/ 987819 w 3279033"/>
              <a:gd name="connsiteY88" fmla="*/ 213582 h 3378659"/>
              <a:gd name="connsiteX89" fmla="*/ 941098 w 3279033"/>
              <a:gd name="connsiteY89" fmla="*/ 180210 h 3378659"/>
              <a:gd name="connsiteX90" fmla="*/ 867679 w 3279033"/>
              <a:gd name="connsiteY90" fmla="*/ 133489 h 3378659"/>
              <a:gd name="connsiteX91" fmla="*/ 820958 w 3279033"/>
              <a:gd name="connsiteY91" fmla="*/ 100116 h 3378659"/>
              <a:gd name="connsiteX92" fmla="*/ 807609 w 3279033"/>
              <a:gd name="connsiteY92" fmla="*/ 80093 h 3378659"/>
              <a:gd name="connsiteX93" fmla="*/ 774236 w 3279033"/>
              <a:gd name="connsiteY93" fmla="*/ 73419 h 3378659"/>
              <a:gd name="connsiteX94" fmla="*/ 734190 w 3279033"/>
              <a:gd name="connsiteY94" fmla="*/ 60070 h 3378659"/>
              <a:gd name="connsiteX95" fmla="*/ 714166 w 3279033"/>
              <a:gd name="connsiteY95" fmla="*/ 53395 h 3378659"/>
              <a:gd name="connsiteX96" fmla="*/ 674120 w 3279033"/>
              <a:gd name="connsiteY96" fmla="*/ 26697 h 3378659"/>
              <a:gd name="connsiteX97" fmla="*/ 614050 w 3279033"/>
              <a:gd name="connsiteY97" fmla="*/ 0 h 3378659"/>
              <a:gd name="connsiteX0" fmla="*/ 614050 w 3279033"/>
              <a:gd name="connsiteY0" fmla="*/ 0 h 3378659"/>
              <a:gd name="connsiteX1" fmla="*/ 614050 w 3279033"/>
              <a:gd name="connsiteY1" fmla="*/ 0 h 3378659"/>
              <a:gd name="connsiteX2" fmla="*/ 560654 w 3279033"/>
              <a:gd name="connsiteY2" fmla="*/ 73419 h 3378659"/>
              <a:gd name="connsiteX3" fmla="*/ 547305 w 3279033"/>
              <a:gd name="connsiteY3" fmla="*/ 100116 h 3378659"/>
              <a:gd name="connsiteX4" fmla="*/ 540631 w 3279033"/>
              <a:gd name="connsiteY4" fmla="*/ 120140 h 3378659"/>
              <a:gd name="connsiteX5" fmla="*/ 513933 w 3279033"/>
              <a:gd name="connsiteY5" fmla="*/ 166861 h 3378659"/>
              <a:gd name="connsiteX6" fmla="*/ 507258 w 3279033"/>
              <a:gd name="connsiteY6" fmla="*/ 186884 h 3378659"/>
              <a:gd name="connsiteX7" fmla="*/ 487235 w 3279033"/>
              <a:gd name="connsiteY7" fmla="*/ 226931 h 3378659"/>
              <a:gd name="connsiteX8" fmla="*/ 473886 w 3279033"/>
              <a:gd name="connsiteY8" fmla="*/ 260303 h 3378659"/>
              <a:gd name="connsiteX9" fmla="*/ 433839 w 3279033"/>
              <a:gd name="connsiteY9" fmla="*/ 333722 h 3378659"/>
              <a:gd name="connsiteX10" fmla="*/ 413816 w 3279033"/>
              <a:gd name="connsiteY10" fmla="*/ 393792 h 3378659"/>
              <a:gd name="connsiteX11" fmla="*/ 400467 w 3279033"/>
              <a:gd name="connsiteY11" fmla="*/ 440513 h 3378659"/>
              <a:gd name="connsiteX12" fmla="*/ 380444 w 3279033"/>
              <a:gd name="connsiteY12" fmla="*/ 487235 h 3378659"/>
              <a:gd name="connsiteX13" fmla="*/ 353746 w 3279033"/>
              <a:gd name="connsiteY13" fmla="*/ 574003 h 3378659"/>
              <a:gd name="connsiteX14" fmla="*/ 307025 w 3279033"/>
              <a:gd name="connsiteY14" fmla="*/ 687468 h 3378659"/>
              <a:gd name="connsiteX15" fmla="*/ 266978 w 3279033"/>
              <a:gd name="connsiteY15" fmla="*/ 827632 h 3378659"/>
              <a:gd name="connsiteX16" fmla="*/ 246955 w 3279033"/>
              <a:gd name="connsiteY16" fmla="*/ 901051 h 3378659"/>
              <a:gd name="connsiteX17" fmla="*/ 226931 w 3279033"/>
              <a:gd name="connsiteY17" fmla="*/ 961121 h 3378659"/>
              <a:gd name="connsiteX18" fmla="*/ 186885 w 3279033"/>
              <a:gd name="connsiteY18" fmla="*/ 1114633 h 3378659"/>
              <a:gd name="connsiteX19" fmla="*/ 126814 w 3279033"/>
              <a:gd name="connsiteY19" fmla="*/ 1288169 h 3378659"/>
              <a:gd name="connsiteX20" fmla="*/ 106791 w 3279033"/>
              <a:gd name="connsiteY20" fmla="*/ 1374937 h 3378659"/>
              <a:gd name="connsiteX21" fmla="*/ 66744 w 3279033"/>
              <a:gd name="connsiteY21" fmla="*/ 1568496 h 3378659"/>
              <a:gd name="connsiteX22" fmla="*/ 46721 w 3279033"/>
              <a:gd name="connsiteY22" fmla="*/ 1641915 h 3378659"/>
              <a:gd name="connsiteX23" fmla="*/ 26698 w 3279033"/>
              <a:gd name="connsiteY23" fmla="*/ 1822125 h 3378659"/>
              <a:gd name="connsiteX24" fmla="*/ 13349 w 3279033"/>
              <a:gd name="connsiteY24" fmla="*/ 1995661 h 3378659"/>
              <a:gd name="connsiteX25" fmla="*/ 0 w 3279033"/>
              <a:gd name="connsiteY25" fmla="*/ 2135824 h 3378659"/>
              <a:gd name="connsiteX26" fmla="*/ 13349 w 3279033"/>
              <a:gd name="connsiteY26" fmla="*/ 2449524 h 3378659"/>
              <a:gd name="connsiteX27" fmla="*/ 20023 w 3279033"/>
              <a:gd name="connsiteY27" fmla="*/ 2516268 h 3378659"/>
              <a:gd name="connsiteX28" fmla="*/ 33372 w 3279033"/>
              <a:gd name="connsiteY28" fmla="*/ 2542966 h 3378659"/>
              <a:gd name="connsiteX29" fmla="*/ 40047 w 3279033"/>
              <a:gd name="connsiteY29" fmla="*/ 2576338 h 3378659"/>
              <a:gd name="connsiteX30" fmla="*/ 66744 w 3279033"/>
              <a:gd name="connsiteY30" fmla="*/ 2636408 h 3378659"/>
              <a:gd name="connsiteX31" fmla="*/ 86768 w 3279033"/>
              <a:gd name="connsiteY31" fmla="*/ 2683130 h 3378659"/>
              <a:gd name="connsiteX32" fmla="*/ 113466 w 3279033"/>
              <a:gd name="connsiteY32" fmla="*/ 2763223 h 3378659"/>
              <a:gd name="connsiteX33" fmla="*/ 120140 w 3279033"/>
              <a:gd name="connsiteY33" fmla="*/ 2789921 h 3378659"/>
              <a:gd name="connsiteX34" fmla="*/ 133489 w 3279033"/>
              <a:gd name="connsiteY34" fmla="*/ 2823293 h 3378659"/>
              <a:gd name="connsiteX35" fmla="*/ 140163 w 3279033"/>
              <a:gd name="connsiteY35" fmla="*/ 2849991 h 3378659"/>
              <a:gd name="connsiteX36" fmla="*/ 153512 w 3279033"/>
              <a:gd name="connsiteY36" fmla="*/ 2876689 h 3378659"/>
              <a:gd name="connsiteX37" fmla="*/ 193559 w 3279033"/>
              <a:gd name="connsiteY37" fmla="*/ 2956782 h 3378659"/>
              <a:gd name="connsiteX38" fmla="*/ 213582 w 3279033"/>
              <a:gd name="connsiteY38" fmla="*/ 2970131 h 3378659"/>
              <a:gd name="connsiteX39" fmla="*/ 233606 w 3279033"/>
              <a:gd name="connsiteY39" fmla="*/ 2996829 h 3378659"/>
              <a:gd name="connsiteX40" fmla="*/ 273652 w 3279033"/>
              <a:gd name="connsiteY40" fmla="*/ 3010178 h 3378659"/>
              <a:gd name="connsiteX41" fmla="*/ 400467 w 3279033"/>
              <a:gd name="connsiteY41" fmla="*/ 3063573 h 3378659"/>
              <a:gd name="connsiteX42" fmla="*/ 647422 w 3279033"/>
              <a:gd name="connsiteY42" fmla="*/ 3110294 h 3378659"/>
              <a:gd name="connsiteX43" fmla="*/ 740864 w 3279033"/>
              <a:gd name="connsiteY43" fmla="*/ 3130318 h 3378659"/>
              <a:gd name="connsiteX44" fmla="*/ 1047889 w 3279033"/>
              <a:gd name="connsiteY44" fmla="*/ 3170365 h 3378659"/>
              <a:gd name="connsiteX45" fmla="*/ 1074587 w 3279033"/>
              <a:gd name="connsiteY45" fmla="*/ 3177039 h 3378659"/>
              <a:gd name="connsiteX46" fmla="*/ 3186471 w 3279033"/>
              <a:gd name="connsiteY46" fmla="*/ 3378659 h 3378659"/>
              <a:gd name="connsiteX47" fmla="*/ 2910061 w 3279033"/>
              <a:gd name="connsiteY47" fmla="*/ 3163690 h 3378659"/>
              <a:gd name="connsiteX48" fmla="*/ 2976806 w 3279033"/>
              <a:gd name="connsiteY48" fmla="*/ 3157016 h 3378659"/>
              <a:gd name="connsiteX49" fmla="*/ 3043550 w 3279033"/>
              <a:gd name="connsiteY49" fmla="*/ 3136992 h 3378659"/>
              <a:gd name="connsiteX50" fmla="*/ 3103620 w 3279033"/>
              <a:gd name="connsiteY50" fmla="*/ 3110294 h 3378659"/>
              <a:gd name="connsiteX51" fmla="*/ 3123644 w 3279033"/>
              <a:gd name="connsiteY51" fmla="*/ 3083597 h 3378659"/>
              <a:gd name="connsiteX52" fmla="*/ 3143667 w 3279033"/>
              <a:gd name="connsiteY52" fmla="*/ 3070248 h 3378659"/>
              <a:gd name="connsiteX53" fmla="*/ 3197063 w 3279033"/>
              <a:gd name="connsiteY53" fmla="*/ 2996829 h 3378659"/>
              <a:gd name="connsiteX54" fmla="*/ 3203737 w 3279033"/>
              <a:gd name="connsiteY54" fmla="*/ 2910061 h 3378659"/>
              <a:gd name="connsiteX55" fmla="*/ 3217086 w 3279033"/>
              <a:gd name="connsiteY55" fmla="*/ 2849991 h 3378659"/>
              <a:gd name="connsiteX56" fmla="*/ 3210412 w 3279033"/>
              <a:gd name="connsiteY56" fmla="*/ 2469547 h 3378659"/>
              <a:gd name="connsiteX57" fmla="*/ 3197063 w 3279033"/>
              <a:gd name="connsiteY57" fmla="*/ 2422826 h 3378659"/>
              <a:gd name="connsiteX58" fmla="*/ 3163690 w 3279033"/>
              <a:gd name="connsiteY58" fmla="*/ 2322709 h 3378659"/>
              <a:gd name="connsiteX59" fmla="*/ 3143667 w 3279033"/>
              <a:gd name="connsiteY59" fmla="*/ 2255965 h 3378659"/>
              <a:gd name="connsiteX60" fmla="*/ 3050225 w 3279033"/>
              <a:gd name="connsiteY60" fmla="*/ 2109127 h 3378659"/>
              <a:gd name="connsiteX61" fmla="*/ 3016852 w 3279033"/>
              <a:gd name="connsiteY61" fmla="*/ 2062405 h 3378659"/>
              <a:gd name="connsiteX62" fmla="*/ 2943433 w 3279033"/>
              <a:gd name="connsiteY62" fmla="*/ 1955614 h 3378659"/>
              <a:gd name="connsiteX63" fmla="*/ 2916736 w 3279033"/>
              <a:gd name="connsiteY63" fmla="*/ 1915567 h 3378659"/>
              <a:gd name="connsiteX64" fmla="*/ 2863340 w 3279033"/>
              <a:gd name="connsiteY64" fmla="*/ 1855497 h 3378659"/>
              <a:gd name="connsiteX65" fmla="*/ 2736525 w 3279033"/>
              <a:gd name="connsiteY65" fmla="*/ 1668613 h 3378659"/>
              <a:gd name="connsiteX66" fmla="*/ 2683130 w 3279033"/>
              <a:gd name="connsiteY66" fmla="*/ 1608543 h 3378659"/>
              <a:gd name="connsiteX67" fmla="*/ 2643083 w 3279033"/>
              <a:gd name="connsiteY67" fmla="*/ 1548473 h 3378659"/>
              <a:gd name="connsiteX68" fmla="*/ 2603036 w 3279033"/>
              <a:gd name="connsiteY68" fmla="*/ 1508426 h 3378659"/>
              <a:gd name="connsiteX69" fmla="*/ 2482896 w 3279033"/>
              <a:gd name="connsiteY69" fmla="*/ 1381611 h 3378659"/>
              <a:gd name="connsiteX70" fmla="*/ 2396128 w 3279033"/>
              <a:gd name="connsiteY70" fmla="*/ 1308192 h 3378659"/>
              <a:gd name="connsiteX71" fmla="*/ 2316035 w 3279033"/>
              <a:gd name="connsiteY71" fmla="*/ 1241448 h 3378659"/>
              <a:gd name="connsiteX72" fmla="*/ 2255965 w 3279033"/>
              <a:gd name="connsiteY72" fmla="*/ 1201401 h 3378659"/>
              <a:gd name="connsiteX73" fmla="*/ 2162523 w 3279033"/>
              <a:gd name="connsiteY73" fmla="*/ 1127982 h 3378659"/>
              <a:gd name="connsiteX74" fmla="*/ 2122476 w 3279033"/>
              <a:gd name="connsiteY74" fmla="*/ 1101284 h 3378659"/>
              <a:gd name="connsiteX75" fmla="*/ 2082429 w 3279033"/>
              <a:gd name="connsiteY75" fmla="*/ 1067912 h 3378659"/>
              <a:gd name="connsiteX76" fmla="*/ 1922242 w 3279033"/>
              <a:gd name="connsiteY76" fmla="*/ 954446 h 3378659"/>
              <a:gd name="connsiteX77" fmla="*/ 1848823 w 3279033"/>
              <a:gd name="connsiteY77" fmla="*/ 887702 h 3378659"/>
              <a:gd name="connsiteX78" fmla="*/ 1641915 w 3279033"/>
              <a:gd name="connsiteY78" fmla="*/ 734189 h 3378659"/>
              <a:gd name="connsiteX79" fmla="*/ 1561822 w 3279033"/>
              <a:gd name="connsiteY79" fmla="*/ 654096 h 3378659"/>
              <a:gd name="connsiteX80" fmla="*/ 1481728 w 3279033"/>
              <a:gd name="connsiteY80" fmla="*/ 600700 h 3378659"/>
              <a:gd name="connsiteX81" fmla="*/ 1428333 w 3279033"/>
              <a:gd name="connsiteY81" fmla="*/ 553979 h 3378659"/>
              <a:gd name="connsiteX82" fmla="*/ 1314867 w 3279033"/>
              <a:gd name="connsiteY82" fmla="*/ 467211 h 3378659"/>
              <a:gd name="connsiteX83" fmla="*/ 1268146 w 3279033"/>
              <a:gd name="connsiteY83" fmla="*/ 427165 h 3378659"/>
              <a:gd name="connsiteX84" fmla="*/ 1214750 w 3279033"/>
              <a:gd name="connsiteY84" fmla="*/ 393792 h 3378659"/>
              <a:gd name="connsiteX85" fmla="*/ 1094610 w 3279033"/>
              <a:gd name="connsiteY85" fmla="*/ 300350 h 3378659"/>
              <a:gd name="connsiteX86" fmla="*/ 1034540 w 3279033"/>
              <a:gd name="connsiteY86" fmla="*/ 260303 h 3378659"/>
              <a:gd name="connsiteX87" fmla="*/ 987819 w 3279033"/>
              <a:gd name="connsiteY87" fmla="*/ 213582 h 3378659"/>
              <a:gd name="connsiteX88" fmla="*/ 941098 w 3279033"/>
              <a:gd name="connsiteY88" fmla="*/ 180210 h 3378659"/>
              <a:gd name="connsiteX89" fmla="*/ 867679 w 3279033"/>
              <a:gd name="connsiteY89" fmla="*/ 133489 h 3378659"/>
              <a:gd name="connsiteX90" fmla="*/ 820958 w 3279033"/>
              <a:gd name="connsiteY90" fmla="*/ 100116 h 3378659"/>
              <a:gd name="connsiteX91" fmla="*/ 807609 w 3279033"/>
              <a:gd name="connsiteY91" fmla="*/ 80093 h 3378659"/>
              <a:gd name="connsiteX92" fmla="*/ 774236 w 3279033"/>
              <a:gd name="connsiteY92" fmla="*/ 73419 h 3378659"/>
              <a:gd name="connsiteX93" fmla="*/ 734190 w 3279033"/>
              <a:gd name="connsiteY93" fmla="*/ 60070 h 3378659"/>
              <a:gd name="connsiteX94" fmla="*/ 714166 w 3279033"/>
              <a:gd name="connsiteY94" fmla="*/ 53395 h 3378659"/>
              <a:gd name="connsiteX95" fmla="*/ 674120 w 3279033"/>
              <a:gd name="connsiteY95" fmla="*/ 26697 h 3378659"/>
              <a:gd name="connsiteX96" fmla="*/ 614050 w 3279033"/>
              <a:gd name="connsiteY96" fmla="*/ 0 h 3378659"/>
              <a:gd name="connsiteX0" fmla="*/ 614050 w 3279033"/>
              <a:gd name="connsiteY0" fmla="*/ 0 h 3378659"/>
              <a:gd name="connsiteX1" fmla="*/ 614050 w 3279033"/>
              <a:gd name="connsiteY1" fmla="*/ 0 h 3378659"/>
              <a:gd name="connsiteX2" fmla="*/ 560654 w 3279033"/>
              <a:gd name="connsiteY2" fmla="*/ 73419 h 3378659"/>
              <a:gd name="connsiteX3" fmla="*/ 547305 w 3279033"/>
              <a:gd name="connsiteY3" fmla="*/ 100116 h 3378659"/>
              <a:gd name="connsiteX4" fmla="*/ 540631 w 3279033"/>
              <a:gd name="connsiteY4" fmla="*/ 120140 h 3378659"/>
              <a:gd name="connsiteX5" fmla="*/ 513933 w 3279033"/>
              <a:gd name="connsiteY5" fmla="*/ 166861 h 3378659"/>
              <a:gd name="connsiteX6" fmla="*/ 507258 w 3279033"/>
              <a:gd name="connsiteY6" fmla="*/ 186884 h 3378659"/>
              <a:gd name="connsiteX7" fmla="*/ 487235 w 3279033"/>
              <a:gd name="connsiteY7" fmla="*/ 226931 h 3378659"/>
              <a:gd name="connsiteX8" fmla="*/ 473886 w 3279033"/>
              <a:gd name="connsiteY8" fmla="*/ 260303 h 3378659"/>
              <a:gd name="connsiteX9" fmla="*/ 433839 w 3279033"/>
              <a:gd name="connsiteY9" fmla="*/ 333722 h 3378659"/>
              <a:gd name="connsiteX10" fmla="*/ 413816 w 3279033"/>
              <a:gd name="connsiteY10" fmla="*/ 393792 h 3378659"/>
              <a:gd name="connsiteX11" fmla="*/ 400467 w 3279033"/>
              <a:gd name="connsiteY11" fmla="*/ 440513 h 3378659"/>
              <a:gd name="connsiteX12" fmla="*/ 380444 w 3279033"/>
              <a:gd name="connsiteY12" fmla="*/ 487235 h 3378659"/>
              <a:gd name="connsiteX13" fmla="*/ 353746 w 3279033"/>
              <a:gd name="connsiteY13" fmla="*/ 574003 h 3378659"/>
              <a:gd name="connsiteX14" fmla="*/ 307025 w 3279033"/>
              <a:gd name="connsiteY14" fmla="*/ 687468 h 3378659"/>
              <a:gd name="connsiteX15" fmla="*/ 266978 w 3279033"/>
              <a:gd name="connsiteY15" fmla="*/ 827632 h 3378659"/>
              <a:gd name="connsiteX16" fmla="*/ 246955 w 3279033"/>
              <a:gd name="connsiteY16" fmla="*/ 901051 h 3378659"/>
              <a:gd name="connsiteX17" fmla="*/ 226931 w 3279033"/>
              <a:gd name="connsiteY17" fmla="*/ 961121 h 3378659"/>
              <a:gd name="connsiteX18" fmla="*/ 186885 w 3279033"/>
              <a:gd name="connsiteY18" fmla="*/ 1114633 h 3378659"/>
              <a:gd name="connsiteX19" fmla="*/ 126814 w 3279033"/>
              <a:gd name="connsiteY19" fmla="*/ 1288169 h 3378659"/>
              <a:gd name="connsiteX20" fmla="*/ 106791 w 3279033"/>
              <a:gd name="connsiteY20" fmla="*/ 1374937 h 3378659"/>
              <a:gd name="connsiteX21" fmla="*/ 66744 w 3279033"/>
              <a:gd name="connsiteY21" fmla="*/ 1568496 h 3378659"/>
              <a:gd name="connsiteX22" fmla="*/ 46721 w 3279033"/>
              <a:gd name="connsiteY22" fmla="*/ 1641915 h 3378659"/>
              <a:gd name="connsiteX23" fmla="*/ 26698 w 3279033"/>
              <a:gd name="connsiteY23" fmla="*/ 1822125 h 3378659"/>
              <a:gd name="connsiteX24" fmla="*/ 13349 w 3279033"/>
              <a:gd name="connsiteY24" fmla="*/ 1995661 h 3378659"/>
              <a:gd name="connsiteX25" fmla="*/ 0 w 3279033"/>
              <a:gd name="connsiteY25" fmla="*/ 2135824 h 3378659"/>
              <a:gd name="connsiteX26" fmla="*/ 13349 w 3279033"/>
              <a:gd name="connsiteY26" fmla="*/ 2449524 h 3378659"/>
              <a:gd name="connsiteX27" fmla="*/ 20023 w 3279033"/>
              <a:gd name="connsiteY27" fmla="*/ 2516268 h 3378659"/>
              <a:gd name="connsiteX28" fmla="*/ 33372 w 3279033"/>
              <a:gd name="connsiteY28" fmla="*/ 2542966 h 3378659"/>
              <a:gd name="connsiteX29" fmla="*/ 40047 w 3279033"/>
              <a:gd name="connsiteY29" fmla="*/ 2576338 h 3378659"/>
              <a:gd name="connsiteX30" fmla="*/ 66744 w 3279033"/>
              <a:gd name="connsiteY30" fmla="*/ 2636408 h 3378659"/>
              <a:gd name="connsiteX31" fmla="*/ 86768 w 3279033"/>
              <a:gd name="connsiteY31" fmla="*/ 2683130 h 3378659"/>
              <a:gd name="connsiteX32" fmla="*/ 113466 w 3279033"/>
              <a:gd name="connsiteY32" fmla="*/ 2763223 h 3378659"/>
              <a:gd name="connsiteX33" fmla="*/ 120140 w 3279033"/>
              <a:gd name="connsiteY33" fmla="*/ 2789921 h 3378659"/>
              <a:gd name="connsiteX34" fmla="*/ 133489 w 3279033"/>
              <a:gd name="connsiteY34" fmla="*/ 2823293 h 3378659"/>
              <a:gd name="connsiteX35" fmla="*/ 140163 w 3279033"/>
              <a:gd name="connsiteY35" fmla="*/ 2849991 h 3378659"/>
              <a:gd name="connsiteX36" fmla="*/ 153512 w 3279033"/>
              <a:gd name="connsiteY36" fmla="*/ 2876689 h 3378659"/>
              <a:gd name="connsiteX37" fmla="*/ 193559 w 3279033"/>
              <a:gd name="connsiteY37" fmla="*/ 2956782 h 3378659"/>
              <a:gd name="connsiteX38" fmla="*/ 213582 w 3279033"/>
              <a:gd name="connsiteY38" fmla="*/ 2970131 h 3378659"/>
              <a:gd name="connsiteX39" fmla="*/ 233606 w 3279033"/>
              <a:gd name="connsiteY39" fmla="*/ 2996829 h 3378659"/>
              <a:gd name="connsiteX40" fmla="*/ 273652 w 3279033"/>
              <a:gd name="connsiteY40" fmla="*/ 3010178 h 3378659"/>
              <a:gd name="connsiteX41" fmla="*/ 400467 w 3279033"/>
              <a:gd name="connsiteY41" fmla="*/ 3063573 h 3378659"/>
              <a:gd name="connsiteX42" fmla="*/ 647422 w 3279033"/>
              <a:gd name="connsiteY42" fmla="*/ 3110294 h 3378659"/>
              <a:gd name="connsiteX43" fmla="*/ 740864 w 3279033"/>
              <a:gd name="connsiteY43" fmla="*/ 3130318 h 3378659"/>
              <a:gd name="connsiteX44" fmla="*/ 1047889 w 3279033"/>
              <a:gd name="connsiteY44" fmla="*/ 3170365 h 3378659"/>
              <a:gd name="connsiteX45" fmla="*/ 1074587 w 3279033"/>
              <a:gd name="connsiteY45" fmla="*/ 3177039 h 3378659"/>
              <a:gd name="connsiteX46" fmla="*/ 3186471 w 3279033"/>
              <a:gd name="connsiteY46" fmla="*/ 3378659 h 3378659"/>
              <a:gd name="connsiteX47" fmla="*/ 2910061 w 3279033"/>
              <a:gd name="connsiteY47" fmla="*/ 3163690 h 3378659"/>
              <a:gd name="connsiteX48" fmla="*/ 2976806 w 3279033"/>
              <a:gd name="connsiteY48" fmla="*/ 3157016 h 3378659"/>
              <a:gd name="connsiteX49" fmla="*/ 3043550 w 3279033"/>
              <a:gd name="connsiteY49" fmla="*/ 3136992 h 3378659"/>
              <a:gd name="connsiteX50" fmla="*/ 3103620 w 3279033"/>
              <a:gd name="connsiteY50" fmla="*/ 3110294 h 3378659"/>
              <a:gd name="connsiteX51" fmla="*/ 3143667 w 3279033"/>
              <a:gd name="connsiteY51" fmla="*/ 3070248 h 3378659"/>
              <a:gd name="connsiteX52" fmla="*/ 3197063 w 3279033"/>
              <a:gd name="connsiteY52" fmla="*/ 2996829 h 3378659"/>
              <a:gd name="connsiteX53" fmla="*/ 3203737 w 3279033"/>
              <a:gd name="connsiteY53" fmla="*/ 2910061 h 3378659"/>
              <a:gd name="connsiteX54" fmla="*/ 3217086 w 3279033"/>
              <a:gd name="connsiteY54" fmla="*/ 2849991 h 3378659"/>
              <a:gd name="connsiteX55" fmla="*/ 3210412 w 3279033"/>
              <a:gd name="connsiteY55" fmla="*/ 2469547 h 3378659"/>
              <a:gd name="connsiteX56" fmla="*/ 3197063 w 3279033"/>
              <a:gd name="connsiteY56" fmla="*/ 2422826 h 3378659"/>
              <a:gd name="connsiteX57" fmla="*/ 3163690 w 3279033"/>
              <a:gd name="connsiteY57" fmla="*/ 2322709 h 3378659"/>
              <a:gd name="connsiteX58" fmla="*/ 3143667 w 3279033"/>
              <a:gd name="connsiteY58" fmla="*/ 2255965 h 3378659"/>
              <a:gd name="connsiteX59" fmla="*/ 3050225 w 3279033"/>
              <a:gd name="connsiteY59" fmla="*/ 2109127 h 3378659"/>
              <a:gd name="connsiteX60" fmla="*/ 3016852 w 3279033"/>
              <a:gd name="connsiteY60" fmla="*/ 2062405 h 3378659"/>
              <a:gd name="connsiteX61" fmla="*/ 2943433 w 3279033"/>
              <a:gd name="connsiteY61" fmla="*/ 1955614 h 3378659"/>
              <a:gd name="connsiteX62" fmla="*/ 2916736 w 3279033"/>
              <a:gd name="connsiteY62" fmla="*/ 1915567 h 3378659"/>
              <a:gd name="connsiteX63" fmla="*/ 2863340 w 3279033"/>
              <a:gd name="connsiteY63" fmla="*/ 1855497 h 3378659"/>
              <a:gd name="connsiteX64" fmla="*/ 2736525 w 3279033"/>
              <a:gd name="connsiteY64" fmla="*/ 1668613 h 3378659"/>
              <a:gd name="connsiteX65" fmla="*/ 2683130 w 3279033"/>
              <a:gd name="connsiteY65" fmla="*/ 1608543 h 3378659"/>
              <a:gd name="connsiteX66" fmla="*/ 2643083 w 3279033"/>
              <a:gd name="connsiteY66" fmla="*/ 1548473 h 3378659"/>
              <a:gd name="connsiteX67" fmla="*/ 2603036 w 3279033"/>
              <a:gd name="connsiteY67" fmla="*/ 1508426 h 3378659"/>
              <a:gd name="connsiteX68" fmla="*/ 2482896 w 3279033"/>
              <a:gd name="connsiteY68" fmla="*/ 1381611 h 3378659"/>
              <a:gd name="connsiteX69" fmla="*/ 2396128 w 3279033"/>
              <a:gd name="connsiteY69" fmla="*/ 1308192 h 3378659"/>
              <a:gd name="connsiteX70" fmla="*/ 2316035 w 3279033"/>
              <a:gd name="connsiteY70" fmla="*/ 1241448 h 3378659"/>
              <a:gd name="connsiteX71" fmla="*/ 2255965 w 3279033"/>
              <a:gd name="connsiteY71" fmla="*/ 1201401 h 3378659"/>
              <a:gd name="connsiteX72" fmla="*/ 2162523 w 3279033"/>
              <a:gd name="connsiteY72" fmla="*/ 1127982 h 3378659"/>
              <a:gd name="connsiteX73" fmla="*/ 2122476 w 3279033"/>
              <a:gd name="connsiteY73" fmla="*/ 1101284 h 3378659"/>
              <a:gd name="connsiteX74" fmla="*/ 2082429 w 3279033"/>
              <a:gd name="connsiteY74" fmla="*/ 1067912 h 3378659"/>
              <a:gd name="connsiteX75" fmla="*/ 1922242 w 3279033"/>
              <a:gd name="connsiteY75" fmla="*/ 954446 h 3378659"/>
              <a:gd name="connsiteX76" fmla="*/ 1848823 w 3279033"/>
              <a:gd name="connsiteY76" fmla="*/ 887702 h 3378659"/>
              <a:gd name="connsiteX77" fmla="*/ 1641915 w 3279033"/>
              <a:gd name="connsiteY77" fmla="*/ 734189 h 3378659"/>
              <a:gd name="connsiteX78" fmla="*/ 1561822 w 3279033"/>
              <a:gd name="connsiteY78" fmla="*/ 654096 h 3378659"/>
              <a:gd name="connsiteX79" fmla="*/ 1481728 w 3279033"/>
              <a:gd name="connsiteY79" fmla="*/ 600700 h 3378659"/>
              <a:gd name="connsiteX80" fmla="*/ 1428333 w 3279033"/>
              <a:gd name="connsiteY80" fmla="*/ 553979 h 3378659"/>
              <a:gd name="connsiteX81" fmla="*/ 1314867 w 3279033"/>
              <a:gd name="connsiteY81" fmla="*/ 467211 h 3378659"/>
              <a:gd name="connsiteX82" fmla="*/ 1268146 w 3279033"/>
              <a:gd name="connsiteY82" fmla="*/ 427165 h 3378659"/>
              <a:gd name="connsiteX83" fmla="*/ 1214750 w 3279033"/>
              <a:gd name="connsiteY83" fmla="*/ 393792 h 3378659"/>
              <a:gd name="connsiteX84" fmla="*/ 1094610 w 3279033"/>
              <a:gd name="connsiteY84" fmla="*/ 300350 h 3378659"/>
              <a:gd name="connsiteX85" fmla="*/ 1034540 w 3279033"/>
              <a:gd name="connsiteY85" fmla="*/ 260303 h 3378659"/>
              <a:gd name="connsiteX86" fmla="*/ 987819 w 3279033"/>
              <a:gd name="connsiteY86" fmla="*/ 213582 h 3378659"/>
              <a:gd name="connsiteX87" fmla="*/ 941098 w 3279033"/>
              <a:gd name="connsiteY87" fmla="*/ 180210 h 3378659"/>
              <a:gd name="connsiteX88" fmla="*/ 867679 w 3279033"/>
              <a:gd name="connsiteY88" fmla="*/ 133489 h 3378659"/>
              <a:gd name="connsiteX89" fmla="*/ 820958 w 3279033"/>
              <a:gd name="connsiteY89" fmla="*/ 100116 h 3378659"/>
              <a:gd name="connsiteX90" fmla="*/ 807609 w 3279033"/>
              <a:gd name="connsiteY90" fmla="*/ 80093 h 3378659"/>
              <a:gd name="connsiteX91" fmla="*/ 774236 w 3279033"/>
              <a:gd name="connsiteY91" fmla="*/ 73419 h 3378659"/>
              <a:gd name="connsiteX92" fmla="*/ 734190 w 3279033"/>
              <a:gd name="connsiteY92" fmla="*/ 60070 h 3378659"/>
              <a:gd name="connsiteX93" fmla="*/ 714166 w 3279033"/>
              <a:gd name="connsiteY93" fmla="*/ 53395 h 3378659"/>
              <a:gd name="connsiteX94" fmla="*/ 674120 w 3279033"/>
              <a:gd name="connsiteY94" fmla="*/ 26697 h 3378659"/>
              <a:gd name="connsiteX95" fmla="*/ 614050 w 3279033"/>
              <a:gd name="connsiteY95" fmla="*/ 0 h 3378659"/>
              <a:gd name="connsiteX0" fmla="*/ 614050 w 3291015"/>
              <a:gd name="connsiteY0" fmla="*/ 0 h 3378718"/>
              <a:gd name="connsiteX1" fmla="*/ 614050 w 3291015"/>
              <a:gd name="connsiteY1" fmla="*/ 0 h 3378718"/>
              <a:gd name="connsiteX2" fmla="*/ 560654 w 3291015"/>
              <a:gd name="connsiteY2" fmla="*/ 73419 h 3378718"/>
              <a:gd name="connsiteX3" fmla="*/ 547305 w 3291015"/>
              <a:gd name="connsiteY3" fmla="*/ 100116 h 3378718"/>
              <a:gd name="connsiteX4" fmla="*/ 540631 w 3291015"/>
              <a:gd name="connsiteY4" fmla="*/ 120140 h 3378718"/>
              <a:gd name="connsiteX5" fmla="*/ 513933 w 3291015"/>
              <a:gd name="connsiteY5" fmla="*/ 166861 h 3378718"/>
              <a:gd name="connsiteX6" fmla="*/ 507258 w 3291015"/>
              <a:gd name="connsiteY6" fmla="*/ 186884 h 3378718"/>
              <a:gd name="connsiteX7" fmla="*/ 487235 w 3291015"/>
              <a:gd name="connsiteY7" fmla="*/ 226931 h 3378718"/>
              <a:gd name="connsiteX8" fmla="*/ 473886 w 3291015"/>
              <a:gd name="connsiteY8" fmla="*/ 260303 h 3378718"/>
              <a:gd name="connsiteX9" fmla="*/ 433839 w 3291015"/>
              <a:gd name="connsiteY9" fmla="*/ 333722 h 3378718"/>
              <a:gd name="connsiteX10" fmla="*/ 413816 w 3291015"/>
              <a:gd name="connsiteY10" fmla="*/ 393792 h 3378718"/>
              <a:gd name="connsiteX11" fmla="*/ 400467 w 3291015"/>
              <a:gd name="connsiteY11" fmla="*/ 440513 h 3378718"/>
              <a:gd name="connsiteX12" fmla="*/ 380444 w 3291015"/>
              <a:gd name="connsiteY12" fmla="*/ 487235 h 3378718"/>
              <a:gd name="connsiteX13" fmla="*/ 353746 w 3291015"/>
              <a:gd name="connsiteY13" fmla="*/ 574003 h 3378718"/>
              <a:gd name="connsiteX14" fmla="*/ 307025 w 3291015"/>
              <a:gd name="connsiteY14" fmla="*/ 687468 h 3378718"/>
              <a:gd name="connsiteX15" fmla="*/ 266978 w 3291015"/>
              <a:gd name="connsiteY15" fmla="*/ 827632 h 3378718"/>
              <a:gd name="connsiteX16" fmla="*/ 246955 w 3291015"/>
              <a:gd name="connsiteY16" fmla="*/ 901051 h 3378718"/>
              <a:gd name="connsiteX17" fmla="*/ 226931 w 3291015"/>
              <a:gd name="connsiteY17" fmla="*/ 961121 h 3378718"/>
              <a:gd name="connsiteX18" fmla="*/ 186885 w 3291015"/>
              <a:gd name="connsiteY18" fmla="*/ 1114633 h 3378718"/>
              <a:gd name="connsiteX19" fmla="*/ 126814 w 3291015"/>
              <a:gd name="connsiteY19" fmla="*/ 1288169 h 3378718"/>
              <a:gd name="connsiteX20" fmla="*/ 106791 w 3291015"/>
              <a:gd name="connsiteY20" fmla="*/ 1374937 h 3378718"/>
              <a:gd name="connsiteX21" fmla="*/ 66744 w 3291015"/>
              <a:gd name="connsiteY21" fmla="*/ 1568496 h 3378718"/>
              <a:gd name="connsiteX22" fmla="*/ 46721 w 3291015"/>
              <a:gd name="connsiteY22" fmla="*/ 1641915 h 3378718"/>
              <a:gd name="connsiteX23" fmla="*/ 26698 w 3291015"/>
              <a:gd name="connsiteY23" fmla="*/ 1822125 h 3378718"/>
              <a:gd name="connsiteX24" fmla="*/ 13349 w 3291015"/>
              <a:gd name="connsiteY24" fmla="*/ 1995661 h 3378718"/>
              <a:gd name="connsiteX25" fmla="*/ 0 w 3291015"/>
              <a:gd name="connsiteY25" fmla="*/ 2135824 h 3378718"/>
              <a:gd name="connsiteX26" fmla="*/ 13349 w 3291015"/>
              <a:gd name="connsiteY26" fmla="*/ 2449524 h 3378718"/>
              <a:gd name="connsiteX27" fmla="*/ 20023 w 3291015"/>
              <a:gd name="connsiteY27" fmla="*/ 2516268 h 3378718"/>
              <a:gd name="connsiteX28" fmla="*/ 33372 w 3291015"/>
              <a:gd name="connsiteY28" fmla="*/ 2542966 h 3378718"/>
              <a:gd name="connsiteX29" fmla="*/ 40047 w 3291015"/>
              <a:gd name="connsiteY29" fmla="*/ 2576338 h 3378718"/>
              <a:gd name="connsiteX30" fmla="*/ 66744 w 3291015"/>
              <a:gd name="connsiteY30" fmla="*/ 2636408 h 3378718"/>
              <a:gd name="connsiteX31" fmla="*/ 86768 w 3291015"/>
              <a:gd name="connsiteY31" fmla="*/ 2683130 h 3378718"/>
              <a:gd name="connsiteX32" fmla="*/ 113466 w 3291015"/>
              <a:gd name="connsiteY32" fmla="*/ 2763223 h 3378718"/>
              <a:gd name="connsiteX33" fmla="*/ 120140 w 3291015"/>
              <a:gd name="connsiteY33" fmla="*/ 2789921 h 3378718"/>
              <a:gd name="connsiteX34" fmla="*/ 133489 w 3291015"/>
              <a:gd name="connsiteY34" fmla="*/ 2823293 h 3378718"/>
              <a:gd name="connsiteX35" fmla="*/ 140163 w 3291015"/>
              <a:gd name="connsiteY35" fmla="*/ 2849991 h 3378718"/>
              <a:gd name="connsiteX36" fmla="*/ 153512 w 3291015"/>
              <a:gd name="connsiteY36" fmla="*/ 2876689 h 3378718"/>
              <a:gd name="connsiteX37" fmla="*/ 193559 w 3291015"/>
              <a:gd name="connsiteY37" fmla="*/ 2956782 h 3378718"/>
              <a:gd name="connsiteX38" fmla="*/ 213582 w 3291015"/>
              <a:gd name="connsiteY38" fmla="*/ 2970131 h 3378718"/>
              <a:gd name="connsiteX39" fmla="*/ 233606 w 3291015"/>
              <a:gd name="connsiteY39" fmla="*/ 2996829 h 3378718"/>
              <a:gd name="connsiteX40" fmla="*/ 273652 w 3291015"/>
              <a:gd name="connsiteY40" fmla="*/ 3010178 h 3378718"/>
              <a:gd name="connsiteX41" fmla="*/ 400467 w 3291015"/>
              <a:gd name="connsiteY41" fmla="*/ 3063573 h 3378718"/>
              <a:gd name="connsiteX42" fmla="*/ 647422 w 3291015"/>
              <a:gd name="connsiteY42" fmla="*/ 3110294 h 3378718"/>
              <a:gd name="connsiteX43" fmla="*/ 740864 w 3291015"/>
              <a:gd name="connsiteY43" fmla="*/ 3130318 h 3378718"/>
              <a:gd name="connsiteX44" fmla="*/ 1047889 w 3291015"/>
              <a:gd name="connsiteY44" fmla="*/ 3170365 h 3378718"/>
              <a:gd name="connsiteX45" fmla="*/ 1074587 w 3291015"/>
              <a:gd name="connsiteY45" fmla="*/ 3177039 h 3378718"/>
              <a:gd name="connsiteX46" fmla="*/ 3186471 w 3291015"/>
              <a:gd name="connsiteY46" fmla="*/ 3378659 h 3378718"/>
              <a:gd name="connsiteX47" fmla="*/ 2976806 w 3291015"/>
              <a:gd name="connsiteY47" fmla="*/ 3157016 h 3378718"/>
              <a:gd name="connsiteX48" fmla="*/ 3043550 w 3291015"/>
              <a:gd name="connsiteY48" fmla="*/ 3136992 h 3378718"/>
              <a:gd name="connsiteX49" fmla="*/ 3103620 w 3291015"/>
              <a:gd name="connsiteY49" fmla="*/ 3110294 h 3378718"/>
              <a:gd name="connsiteX50" fmla="*/ 3143667 w 3291015"/>
              <a:gd name="connsiteY50" fmla="*/ 3070248 h 3378718"/>
              <a:gd name="connsiteX51" fmla="*/ 3197063 w 3291015"/>
              <a:gd name="connsiteY51" fmla="*/ 2996829 h 3378718"/>
              <a:gd name="connsiteX52" fmla="*/ 3203737 w 3291015"/>
              <a:gd name="connsiteY52" fmla="*/ 2910061 h 3378718"/>
              <a:gd name="connsiteX53" fmla="*/ 3217086 w 3291015"/>
              <a:gd name="connsiteY53" fmla="*/ 2849991 h 3378718"/>
              <a:gd name="connsiteX54" fmla="*/ 3210412 w 3291015"/>
              <a:gd name="connsiteY54" fmla="*/ 2469547 h 3378718"/>
              <a:gd name="connsiteX55" fmla="*/ 3197063 w 3291015"/>
              <a:gd name="connsiteY55" fmla="*/ 2422826 h 3378718"/>
              <a:gd name="connsiteX56" fmla="*/ 3163690 w 3291015"/>
              <a:gd name="connsiteY56" fmla="*/ 2322709 h 3378718"/>
              <a:gd name="connsiteX57" fmla="*/ 3143667 w 3291015"/>
              <a:gd name="connsiteY57" fmla="*/ 2255965 h 3378718"/>
              <a:gd name="connsiteX58" fmla="*/ 3050225 w 3291015"/>
              <a:gd name="connsiteY58" fmla="*/ 2109127 h 3378718"/>
              <a:gd name="connsiteX59" fmla="*/ 3016852 w 3291015"/>
              <a:gd name="connsiteY59" fmla="*/ 2062405 h 3378718"/>
              <a:gd name="connsiteX60" fmla="*/ 2943433 w 3291015"/>
              <a:gd name="connsiteY60" fmla="*/ 1955614 h 3378718"/>
              <a:gd name="connsiteX61" fmla="*/ 2916736 w 3291015"/>
              <a:gd name="connsiteY61" fmla="*/ 1915567 h 3378718"/>
              <a:gd name="connsiteX62" fmla="*/ 2863340 w 3291015"/>
              <a:gd name="connsiteY62" fmla="*/ 1855497 h 3378718"/>
              <a:gd name="connsiteX63" fmla="*/ 2736525 w 3291015"/>
              <a:gd name="connsiteY63" fmla="*/ 1668613 h 3378718"/>
              <a:gd name="connsiteX64" fmla="*/ 2683130 w 3291015"/>
              <a:gd name="connsiteY64" fmla="*/ 1608543 h 3378718"/>
              <a:gd name="connsiteX65" fmla="*/ 2643083 w 3291015"/>
              <a:gd name="connsiteY65" fmla="*/ 1548473 h 3378718"/>
              <a:gd name="connsiteX66" fmla="*/ 2603036 w 3291015"/>
              <a:gd name="connsiteY66" fmla="*/ 1508426 h 3378718"/>
              <a:gd name="connsiteX67" fmla="*/ 2482896 w 3291015"/>
              <a:gd name="connsiteY67" fmla="*/ 1381611 h 3378718"/>
              <a:gd name="connsiteX68" fmla="*/ 2396128 w 3291015"/>
              <a:gd name="connsiteY68" fmla="*/ 1308192 h 3378718"/>
              <a:gd name="connsiteX69" fmla="*/ 2316035 w 3291015"/>
              <a:gd name="connsiteY69" fmla="*/ 1241448 h 3378718"/>
              <a:gd name="connsiteX70" fmla="*/ 2255965 w 3291015"/>
              <a:gd name="connsiteY70" fmla="*/ 1201401 h 3378718"/>
              <a:gd name="connsiteX71" fmla="*/ 2162523 w 3291015"/>
              <a:gd name="connsiteY71" fmla="*/ 1127982 h 3378718"/>
              <a:gd name="connsiteX72" fmla="*/ 2122476 w 3291015"/>
              <a:gd name="connsiteY72" fmla="*/ 1101284 h 3378718"/>
              <a:gd name="connsiteX73" fmla="*/ 2082429 w 3291015"/>
              <a:gd name="connsiteY73" fmla="*/ 1067912 h 3378718"/>
              <a:gd name="connsiteX74" fmla="*/ 1922242 w 3291015"/>
              <a:gd name="connsiteY74" fmla="*/ 954446 h 3378718"/>
              <a:gd name="connsiteX75" fmla="*/ 1848823 w 3291015"/>
              <a:gd name="connsiteY75" fmla="*/ 887702 h 3378718"/>
              <a:gd name="connsiteX76" fmla="*/ 1641915 w 3291015"/>
              <a:gd name="connsiteY76" fmla="*/ 734189 h 3378718"/>
              <a:gd name="connsiteX77" fmla="*/ 1561822 w 3291015"/>
              <a:gd name="connsiteY77" fmla="*/ 654096 h 3378718"/>
              <a:gd name="connsiteX78" fmla="*/ 1481728 w 3291015"/>
              <a:gd name="connsiteY78" fmla="*/ 600700 h 3378718"/>
              <a:gd name="connsiteX79" fmla="*/ 1428333 w 3291015"/>
              <a:gd name="connsiteY79" fmla="*/ 553979 h 3378718"/>
              <a:gd name="connsiteX80" fmla="*/ 1314867 w 3291015"/>
              <a:gd name="connsiteY80" fmla="*/ 467211 h 3378718"/>
              <a:gd name="connsiteX81" fmla="*/ 1268146 w 3291015"/>
              <a:gd name="connsiteY81" fmla="*/ 427165 h 3378718"/>
              <a:gd name="connsiteX82" fmla="*/ 1214750 w 3291015"/>
              <a:gd name="connsiteY82" fmla="*/ 393792 h 3378718"/>
              <a:gd name="connsiteX83" fmla="*/ 1094610 w 3291015"/>
              <a:gd name="connsiteY83" fmla="*/ 300350 h 3378718"/>
              <a:gd name="connsiteX84" fmla="*/ 1034540 w 3291015"/>
              <a:gd name="connsiteY84" fmla="*/ 260303 h 3378718"/>
              <a:gd name="connsiteX85" fmla="*/ 987819 w 3291015"/>
              <a:gd name="connsiteY85" fmla="*/ 213582 h 3378718"/>
              <a:gd name="connsiteX86" fmla="*/ 941098 w 3291015"/>
              <a:gd name="connsiteY86" fmla="*/ 180210 h 3378718"/>
              <a:gd name="connsiteX87" fmla="*/ 867679 w 3291015"/>
              <a:gd name="connsiteY87" fmla="*/ 133489 h 3378718"/>
              <a:gd name="connsiteX88" fmla="*/ 820958 w 3291015"/>
              <a:gd name="connsiteY88" fmla="*/ 100116 h 3378718"/>
              <a:gd name="connsiteX89" fmla="*/ 807609 w 3291015"/>
              <a:gd name="connsiteY89" fmla="*/ 80093 h 3378718"/>
              <a:gd name="connsiteX90" fmla="*/ 774236 w 3291015"/>
              <a:gd name="connsiteY90" fmla="*/ 73419 h 3378718"/>
              <a:gd name="connsiteX91" fmla="*/ 734190 w 3291015"/>
              <a:gd name="connsiteY91" fmla="*/ 60070 h 3378718"/>
              <a:gd name="connsiteX92" fmla="*/ 714166 w 3291015"/>
              <a:gd name="connsiteY92" fmla="*/ 53395 h 3378718"/>
              <a:gd name="connsiteX93" fmla="*/ 674120 w 3291015"/>
              <a:gd name="connsiteY93" fmla="*/ 26697 h 3378718"/>
              <a:gd name="connsiteX94" fmla="*/ 614050 w 3291015"/>
              <a:gd name="connsiteY94" fmla="*/ 0 h 3378718"/>
              <a:gd name="connsiteX0" fmla="*/ 614050 w 3291017"/>
              <a:gd name="connsiteY0" fmla="*/ 0 h 3378718"/>
              <a:gd name="connsiteX1" fmla="*/ 614050 w 3291017"/>
              <a:gd name="connsiteY1" fmla="*/ 0 h 3378718"/>
              <a:gd name="connsiteX2" fmla="*/ 560654 w 3291017"/>
              <a:gd name="connsiteY2" fmla="*/ 73419 h 3378718"/>
              <a:gd name="connsiteX3" fmla="*/ 547305 w 3291017"/>
              <a:gd name="connsiteY3" fmla="*/ 100116 h 3378718"/>
              <a:gd name="connsiteX4" fmla="*/ 540631 w 3291017"/>
              <a:gd name="connsiteY4" fmla="*/ 120140 h 3378718"/>
              <a:gd name="connsiteX5" fmla="*/ 513933 w 3291017"/>
              <a:gd name="connsiteY5" fmla="*/ 166861 h 3378718"/>
              <a:gd name="connsiteX6" fmla="*/ 507258 w 3291017"/>
              <a:gd name="connsiteY6" fmla="*/ 186884 h 3378718"/>
              <a:gd name="connsiteX7" fmla="*/ 487235 w 3291017"/>
              <a:gd name="connsiteY7" fmla="*/ 226931 h 3378718"/>
              <a:gd name="connsiteX8" fmla="*/ 473886 w 3291017"/>
              <a:gd name="connsiteY8" fmla="*/ 260303 h 3378718"/>
              <a:gd name="connsiteX9" fmla="*/ 433839 w 3291017"/>
              <a:gd name="connsiteY9" fmla="*/ 333722 h 3378718"/>
              <a:gd name="connsiteX10" fmla="*/ 413816 w 3291017"/>
              <a:gd name="connsiteY10" fmla="*/ 393792 h 3378718"/>
              <a:gd name="connsiteX11" fmla="*/ 400467 w 3291017"/>
              <a:gd name="connsiteY11" fmla="*/ 440513 h 3378718"/>
              <a:gd name="connsiteX12" fmla="*/ 380444 w 3291017"/>
              <a:gd name="connsiteY12" fmla="*/ 487235 h 3378718"/>
              <a:gd name="connsiteX13" fmla="*/ 353746 w 3291017"/>
              <a:gd name="connsiteY13" fmla="*/ 574003 h 3378718"/>
              <a:gd name="connsiteX14" fmla="*/ 307025 w 3291017"/>
              <a:gd name="connsiteY14" fmla="*/ 687468 h 3378718"/>
              <a:gd name="connsiteX15" fmla="*/ 266978 w 3291017"/>
              <a:gd name="connsiteY15" fmla="*/ 827632 h 3378718"/>
              <a:gd name="connsiteX16" fmla="*/ 246955 w 3291017"/>
              <a:gd name="connsiteY16" fmla="*/ 901051 h 3378718"/>
              <a:gd name="connsiteX17" fmla="*/ 226931 w 3291017"/>
              <a:gd name="connsiteY17" fmla="*/ 961121 h 3378718"/>
              <a:gd name="connsiteX18" fmla="*/ 186885 w 3291017"/>
              <a:gd name="connsiteY18" fmla="*/ 1114633 h 3378718"/>
              <a:gd name="connsiteX19" fmla="*/ 126814 w 3291017"/>
              <a:gd name="connsiteY19" fmla="*/ 1288169 h 3378718"/>
              <a:gd name="connsiteX20" fmla="*/ 106791 w 3291017"/>
              <a:gd name="connsiteY20" fmla="*/ 1374937 h 3378718"/>
              <a:gd name="connsiteX21" fmla="*/ 66744 w 3291017"/>
              <a:gd name="connsiteY21" fmla="*/ 1568496 h 3378718"/>
              <a:gd name="connsiteX22" fmla="*/ 46721 w 3291017"/>
              <a:gd name="connsiteY22" fmla="*/ 1641915 h 3378718"/>
              <a:gd name="connsiteX23" fmla="*/ 26698 w 3291017"/>
              <a:gd name="connsiteY23" fmla="*/ 1822125 h 3378718"/>
              <a:gd name="connsiteX24" fmla="*/ 13349 w 3291017"/>
              <a:gd name="connsiteY24" fmla="*/ 1995661 h 3378718"/>
              <a:gd name="connsiteX25" fmla="*/ 0 w 3291017"/>
              <a:gd name="connsiteY25" fmla="*/ 2135824 h 3378718"/>
              <a:gd name="connsiteX26" fmla="*/ 13349 w 3291017"/>
              <a:gd name="connsiteY26" fmla="*/ 2449524 h 3378718"/>
              <a:gd name="connsiteX27" fmla="*/ 20023 w 3291017"/>
              <a:gd name="connsiteY27" fmla="*/ 2516268 h 3378718"/>
              <a:gd name="connsiteX28" fmla="*/ 33372 w 3291017"/>
              <a:gd name="connsiteY28" fmla="*/ 2542966 h 3378718"/>
              <a:gd name="connsiteX29" fmla="*/ 40047 w 3291017"/>
              <a:gd name="connsiteY29" fmla="*/ 2576338 h 3378718"/>
              <a:gd name="connsiteX30" fmla="*/ 66744 w 3291017"/>
              <a:gd name="connsiteY30" fmla="*/ 2636408 h 3378718"/>
              <a:gd name="connsiteX31" fmla="*/ 86768 w 3291017"/>
              <a:gd name="connsiteY31" fmla="*/ 2683130 h 3378718"/>
              <a:gd name="connsiteX32" fmla="*/ 113466 w 3291017"/>
              <a:gd name="connsiteY32" fmla="*/ 2763223 h 3378718"/>
              <a:gd name="connsiteX33" fmla="*/ 120140 w 3291017"/>
              <a:gd name="connsiteY33" fmla="*/ 2789921 h 3378718"/>
              <a:gd name="connsiteX34" fmla="*/ 133489 w 3291017"/>
              <a:gd name="connsiteY34" fmla="*/ 2823293 h 3378718"/>
              <a:gd name="connsiteX35" fmla="*/ 140163 w 3291017"/>
              <a:gd name="connsiteY35" fmla="*/ 2849991 h 3378718"/>
              <a:gd name="connsiteX36" fmla="*/ 153512 w 3291017"/>
              <a:gd name="connsiteY36" fmla="*/ 2876689 h 3378718"/>
              <a:gd name="connsiteX37" fmla="*/ 193559 w 3291017"/>
              <a:gd name="connsiteY37" fmla="*/ 2956782 h 3378718"/>
              <a:gd name="connsiteX38" fmla="*/ 213582 w 3291017"/>
              <a:gd name="connsiteY38" fmla="*/ 2970131 h 3378718"/>
              <a:gd name="connsiteX39" fmla="*/ 233606 w 3291017"/>
              <a:gd name="connsiteY39" fmla="*/ 2996829 h 3378718"/>
              <a:gd name="connsiteX40" fmla="*/ 273652 w 3291017"/>
              <a:gd name="connsiteY40" fmla="*/ 3010178 h 3378718"/>
              <a:gd name="connsiteX41" fmla="*/ 400467 w 3291017"/>
              <a:gd name="connsiteY41" fmla="*/ 3063573 h 3378718"/>
              <a:gd name="connsiteX42" fmla="*/ 647422 w 3291017"/>
              <a:gd name="connsiteY42" fmla="*/ 3110294 h 3378718"/>
              <a:gd name="connsiteX43" fmla="*/ 740864 w 3291017"/>
              <a:gd name="connsiteY43" fmla="*/ 3130318 h 3378718"/>
              <a:gd name="connsiteX44" fmla="*/ 1047889 w 3291017"/>
              <a:gd name="connsiteY44" fmla="*/ 3170365 h 3378718"/>
              <a:gd name="connsiteX45" fmla="*/ 1074587 w 3291017"/>
              <a:gd name="connsiteY45" fmla="*/ 3177039 h 3378718"/>
              <a:gd name="connsiteX46" fmla="*/ 3186471 w 3291017"/>
              <a:gd name="connsiteY46" fmla="*/ 3378659 h 3378718"/>
              <a:gd name="connsiteX47" fmla="*/ 2976806 w 3291017"/>
              <a:gd name="connsiteY47" fmla="*/ 3157016 h 3378718"/>
              <a:gd name="connsiteX48" fmla="*/ 3103620 w 3291017"/>
              <a:gd name="connsiteY48" fmla="*/ 3110294 h 3378718"/>
              <a:gd name="connsiteX49" fmla="*/ 3143667 w 3291017"/>
              <a:gd name="connsiteY49" fmla="*/ 3070248 h 3378718"/>
              <a:gd name="connsiteX50" fmla="*/ 3197063 w 3291017"/>
              <a:gd name="connsiteY50" fmla="*/ 2996829 h 3378718"/>
              <a:gd name="connsiteX51" fmla="*/ 3203737 w 3291017"/>
              <a:gd name="connsiteY51" fmla="*/ 2910061 h 3378718"/>
              <a:gd name="connsiteX52" fmla="*/ 3217086 w 3291017"/>
              <a:gd name="connsiteY52" fmla="*/ 2849991 h 3378718"/>
              <a:gd name="connsiteX53" fmla="*/ 3210412 w 3291017"/>
              <a:gd name="connsiteY53" fmla="*/ 2469547 h 3378718"/>
              <a:gd name="connsiteX54" fmla="*/ 3197063 w 3291017"/>
              <a:gd name="connsiteY54" fmla="*/ 2422826 h 3378718"/>
              <a:gd name="connsiteX55" fmla="*/ 3163690 w 3291017"/>
              <a:gd name="connsiteY55" fmla="*/ 2322709 h 3378718"/>
              <a:gd name="connsiteX56" fmla="*/ 3143667 w 3291017"/>
              <a:gd name="connsiteY56" fmla="*/ 2255965 h 3378718"/>
              <a:gd name="connsiteX57" fmla="*/ 3050225 w 3291017"/>
              <a:gd name="connsiteY57" fmla="*/ 2109127 h 3378718"/>
              <a:gd name="connsiteX58" fmla="*/ 3016852 w 3291017"/>
              <a:gd name="connsiteY58" fmla="*/ 2062405 h 3378718"/>
              <a:gd name="connsiteX59" fmla="*/ 2943433 w 3291017"/>
              <a:gd name="connsiteY59" fmla="*/ 1955614 h 3378718"/>
              <a:gd name="connsiteX60" fmla="*/ 2916736 w 3291017"/>
              <a:gd name="connsiteY60" fmla="*/ 1915567 h 3378718"/>
              <a:gd name="connsiteX61" fmla="*/ 2863340 w 3291017"/>
              <a:gd name="connsiteY61" fmla="*/ 1855497 h 3378718"/>
              <a:gd name="connsiteX62" fmla="*/ 2736525 w 3291017"/>
              <a:gd name="connsiteY62" fmla="*/ 1668613 h 3378718"/>
              <a:gd name="connsiteX63" fmla="*/ 2683130 w 3291017"/>
              <a:gd name="connsiteY63" fmla="*/ 1608543 h 3378718"/>
              <a:gd name="connsiteX64" fmla="*/ 2643083 w 3291017"/>
              <a:gd name="connsiteY64" fmla="*/ 1548473 h 3378718"/>
              <a:gd name="connsiteX65" fmla="*/ 2603036 w 3291017"/>
              <a:gd name="connsiteY65" fmla="*/ 1508426 h 3378718"/>
              <a:gd name="connsiteX66" fmla="*/ 2482896 w 3291017"/>
              <a:gd name="connsiteY66" fmla="*/ 1381611 h 3378718"/>
              <a:gd name="connsiteX67" fmla="*/ 2396128 w 3291017"/>
              <a:gd name="connsiteY67" fmla="*/ 1308192 h 3378718"/>
              <a:gd name="connsiteX68" fmla="*/ 2316035 w 3291017"/>
              <a:gd name="connsiteY68" fmla="*/ 1241448 h 3378718"/>
              <a:gd name="connsiteX69" fmla="*/ 2255965 w 3291017"/>
              <a:gd name="connsiteY69" fmla="*/ 1201401 h 3378718"/>
              <a:gd name="connsiteX70" fmla="*/ 2162523 w 3291017"/>
              <a:gd name="connsiteY70" fmla="*/ 1127982 h 3378718"/>
              <a:gd name="connsiteX71" fmla="*/ 2122476 w 3291017"/>
              <a:gd name="connsiteY71" fmla="*/ 1101284 h 3378718"/>
              <a:gd name="connsiteX72" fmla="*/ 2082429 w 3291017"/>
              <a:gd name="connsiteY72" fmla="*/ 1067912 h 3378718"/>
              <a:gd name="connsiteX73" fmla="*/ 1922242 w 3291017"/>
              <a:gd name="connsiteY73" fmla="*/ 954446 h 3378718"/>
              <a:gd name="connsiteX74" fmla="*/ 1848823 w 3291017"/>
              <a:gd name="connsiteY74" fmla="*/ 887702 h 3378718"/>
              <a:gd name="connsiteX75" fmla="*/ 1641915 w 3291017"/>
              <a:gd name="connsiteY75" fmla="*/ 734189 h 3378718"/>
              <a:gd name="connsiteX76" fmla="*/ 1561822 w 3291017"/>
              <a:gd name="connsiteY76" fmla="*/ 654096 h 3378718"/>
              <a:gd name="connsiteX77" fmla="*/ 1481728 w 3291017"/>
              <a:gd name="connsiteY77" fmla="*/ 600700 h 3378718"/>
              <a:gd name="connsiteX78" fmla="*/ 1428333 w 3291017"/>
              <a:gd name="connsiteY78" fmla="*/ 553979 h 3378718"/>
              <a:gd name="connsiteX79" fmla="*/ 1314867 w 3291017"/>
              <a:gd name="connsiteY79" fmla="*/ 467211 h 3378718"/>
              <a:gd name="connsiteX80" fmla="*/ 1268146 w 3291017"/>
              <a:gd name="connsiteY80" fmla="*/ 427165 h 3378718"/>
              <a:gd name="connsiteX81" fmla="*/ 1214750 w 3291017"/>
              <a:gd name="connsiteY81" fmla="*/ 393792 h 3378718"/>
              <a:gd name="connsiteX82" fmla="*/ 1094610 w 3291017"/>
              <a:gd name="connsiteY82" fmla="*/ 300350 h 3378718"/>
              <a:gd name="connsiteX83" fmla="*/ 1034540 w 3291017"/>
              <a:gd name="connsiteY83" fmla="*/ 260303 h 3378718"/>
              <a:gd name="connsiteX84" fmla="*/ 987819 w 3291017"/>
              <a:gd name="connsiteY84" fmla="*/ 213582 h 3378718"/>
              <a:gd name="connsiteX85" fmla="*/ 941098 w 3291017"/>
              <a:gd name="connsiteY85" fmla="*/ 180210 h 3378718"/>
              <a:gd name="connsiteX86" fmla="*/ 867679 w 3291017"/>
              <a:gd name="connsiteY86" fmla="*/ 133489 h 3378718"/>
              <a:gd name="connsiteX87" fmla="*/ 820958 w 3291017"/>
              <a:gd name="connsiteY87" fmla="*/ 100116 h 3378718"/>
              <a:gd name="connsiteX88" fmla="*/ 807609 w 3291017"/>
              <a:gd name="connsiteY88" fmla="*/ 80093 h 3378718"/>
              <a:gd name="connsiteX89" fmla="*/ 774236 w 3291017"/>
              <a:gd name="connsiteY89" fmla="*/ 73419 h 3378718"/>
              <a:gd name="connsiteX90" fmla="*/ 734190 w 3291017"/>
              <a:gd name="connsiteY90" fmla="*/ 60070 h 3378718"/>
              <a:gd name="connsiteX91" fmla="*/ 714166 w 3291017"/>
              <a:gd name="connsiteY91" fmla="*/ 53395 h 3378718"/>
              <a:gd name="connsiteX92" fmla="*/ 674120 w 3291017"/>
              <a:gd name="connsiteY92" fmla="*/ 26697 h 3378718"/>
              <a:gd name="connsiteX93" fmla="*/ 614050 w 3291017"/>
              <a:gd name="connsiteY93" fmla="*/ 0 h 3378718"/>
              <a:gd name="connsiteX0" fmla="*/ 614050 w 3789737"/>
              <a:gd name="connsiteY0" fmla="*/ 0 h 3378718"/>
              <a:gd name="connsiteX1" fmla="*/ 614050 w 3789737"/>
              <a:gd name="connsiteY1" fmla="*/ 0 h 3378718"/>
              <a:gd name="connsiteX2" fmla="*/ 560654 w 3789737"/>
              <a:gd name="connsiteY2" fmla="*/ 73419 h 3378718"/>
              <a:gd name="connsiteX3" fmla="*/ 547305 w 3789737"/>
              <a:gd name="connsiteY3" fmla="*/ 100116 h 3378718"/>
              <a:gd name="connsiteX4" fmla="*/ 540631 w 3789737"/>
              <a:gd name="connsiteY4" fmla="*/ 120140 h 3378718"/>
              <a:gd name="connsiteX5" fmla="*/ 513933 w 3789737"/>
              <a:gd name="connsiteY5" fmla="*/ 166861 h 3378718"/>
              <a:gd name="connsiteX6" fmla="*/ 507258 w 3789737"/>
              <a:gd name="connsiteY6" fmla="*/ 186884 h 3378718"/>
              <a:gd name="connsiteX7" fmla="*/ 487235 w 3789737"/>
              <a:gd name="connsiteY7" fmla="*/ 226931 h 3378718"/>
              <a:gd name="connsiteX8" fmla="*/ 473886 w 3789737"/>
              <a:gd name="connsiteY8" fmla="*/ 260303 h 3378718"/>
              <a:gd name="connsiteX9" fmla="*/ 433839 w 3789737"/>
              <a:gd name="connsiteY9" fmla="*/ 333722 h 3378718"/>
              <a:gd name="connsiteX10" fmla="*/ 413816 w 3789737"/>
              <a:gd name="connsiteY10" fmla="*/ 393792 h 3378718"/>
              <a:gd name="connsiteX11" fmla="*/ 400467 w 3789737"/>
              <a:gd name="connsiteY11" fmla="*/ 440513 h 3378718"/>
              <a:gd name="connsiteX12" fmla="*/ 380444 w 3789737"/>
              <a:gd name="connsiteY12" fmla="*/ 487235 h 3378718"/>
              <a:gd name="connsiteX13" fmla="*/ 353746 w 3789737"/>
              <a:gd name="connsiteY13" fmla="*/ 574003 h 3378718"/>
              <a:gd name="connsiteX14" fmla="*/ 307025 w 3789737"/>
              <a:gd name="connsiteY14" fmla="*/ 687468 h 3378718"/>
              <a:gd name="connsiteX15" fmla="*/ 266978 w 3789737"/>
              <a:gd name="connsiteY15" fmla="*/ 827632 h 3378718"/>
              <a:gd name="connsiteX16" fmla="*/ 246955 w 3789737"/>
              <a:gd name="connsiteY16" fmla="*/ 901051 h 3378718"/>
              <a:gd name="connsiteX17" fmla="*/ 226931 w 3789737"/>
              <a:gd name="connsiteY17" fmla="*/ 961121 h 3378718"/>
              <a:gd name="connsiteX18" fmla="*/ 186885 w 3789737"/>
              <a:gd name="connsiteY18" fmla="*/ 1114633 h 3378718"/>
              <a:gd name="connsiteX19" fmla="*/ 126814 w 3789737"/>
              <a:gd name="connsiteY19" fmla="*/ 1288169 h 3378718"/>
              <a:gd name="connsiteX20" fmla="*/ 106791 w 3789737"/>
              <a:gd name="connsiteY20" fmla="*/ 1374937 h 3378718"/>
              <a:gd name="connsiteX21" fmla="*/ 66744 w 3789737"/>
              <a:gd name="connsiteY21" fmla="*/ 1568496 h 3378718"/>
              <a:gd name="connsiteX22" fmla="*/ 46721 w 3789737"/>
              <a:gd name="connsiteY22" fmla="*/ 1641915 h 3378718"/>
              <a:gd name="connsiteX23" fmla="*/ 26698 w 3789737"/>
              <a:gd name="connsiteY23" fmla="*/ 1822125 h 3378718"/>
              <a:gd name="connsiteX24" fmla="*/ 13349 w 3789737"/>
              <a:gd name="connsiteY24" fmla="*/ 1995661 h 3378718"/>
              <a:gd name="connsiteX25" fmla="*/ 0 w 3789737"/>
              <a:gd name="connsiteY25" fmla="*/ 2135824 h 3378718"/>
              <a:gd name="connsiteX26" fmla="*/ 13349 w 3789737"/>
              <a:gd name="connsiteY26" fmla="*/ 2449524 h 3378718"/>
              <a:gd name="connsiteX27" fmla="*/ 20023 w 3789737"/>
              <a:gd name="connsiteY27" fmla="*/ 2516268 h 3378718"/>
              <a:gd name="connsiteX28" fmla="*/ 33372 w 3789737"/>
              <a:gd name="connsiteY28" fmla="*/ 2542966 h 3378718"/>
              <a:gd name="connsiteX29" fmla="*/ 40047 w 3789737"/>
              <a:gd name="connsiteY29" fmla="*/ 2576338 h 3378718"/>
              <a:gd name="connsiteX30" fmla="*/ 66744 w 3789737"/>
              <a:gd name="connsiteY30" fmla="*/ 2636408 h 3378718"/>
              <a:gd name="connsiteX31" fmla="*/ 86768 w 3789737"/>
              <a:gd name="connsiteY31" fmla="*/ 2683130 h 3378718"/>
              <a:gd name="connsiteX32" fmla="*/ 113466 w 3789737"/>
              <a:gd name="connsiteY32" fmla="*/ 2763223 h 3378718"/>
              <a:gd name="connsiteX33" fmla="*/ 120140 w 3789737"/>
              <a:gd name="connsiteY33" fmla="*/ 2789921 h 3378718"/>
              <a:gd name="connsiteX34" fmla="*/ 133489 w 3789737"/>
              <a:gd name="connsiteY34" fmla="*/ 2823293 h 3378718"/>
              <a:gd name="connsiteX35" fmla="*/ 140163 w 3789737"/>
              <a:gd name="connsiteY35" fmla="*/ 2849991 h 3378718"/>
              <a:gd name="connsiteX36" fmla="*/ 153512 w 3789737"/>
              <a:gd name="connsiteY36" fmla="*/ 2876689 h 3378718"/>
              <a:gd name="connsiteX37" fmla="*/ 193559 w 3789737"/>
              <a:gd name="connsiteY37" fmla="*/ 2956782 h 3378718"/>
              <a:gd name="connsiteX38" fmla="*/ 213582 w 3789737"/>
              <a:gd name="connsiteY38" fmla="*/ 2970131 h 3378718"/>
              <a:gd name="connsiteX39" fmla="*/ 233606 w 3789737"/>
              <a:gd name="connsiteY39" fmla="*/ 2996829 h 3378718"/>
              <a:gd name="connsiteX40" fmla="*/ 273652 w 3789737"/>
              <a:gd name="connsiteY40" fmla="*/ 3010178 h 3378718"/>
              <a:gd name="connsiteX41" fmla="*/ 400467 w 3789737"/>
              <a:gd name="connsiteY41" fmla="*/ 3063573 h 3378718"/>
              <a:gd name="connsiteX42" fmla="*/ 647422 w 3789737"/>
              <a:gd name="connsiteY42" fmla="*/ 3110294 h 3378718"/>
              <a:gd name="connsiteX43" fmla="*/ 740864 w 3789737"/>
              <a:gd name="connsiteY43" fmla="*/ 3130318 h 3378718"/>
              <a:gd name="connsiteX44" fmla="*/ 1047889 w 3789737"/>
              <a:gd name="connsiteY44" fmla="*/ 3170365 h 3378718"/>
              <a:gd name="connsiteX45" fmla="*/ 1074587 w 3789737"/>
              <a:gd name="connsiteY45" fmla="*/ 3177039 h 3378718"/>
              <a:gd name="connsiteX46" fmla="*/ 3186471 w 3789737"/>
              <a:gd name="connsiteY46" fmla="*/ 3378659 h 3378718"/>
              <a:gd name="connsiteX47" fmla="*/ 2976806 w 3789737"/>
              <a:gd name="connsiteY47" fmla="*/ 3157016 h 3378718"/>
              <a:gd name="connsiteX48" fmla="*/ 3103620 w 3789737"/>
              <a:gd name="connsiteY48" fmla="*/ 3110294 h 3378718"/>
              <a:gd name="connsiteX49" fmla="*/ 3143667 w 3789737"/>
              <a:gd name="connsiteY49" fmla="*/ 3070248 h 3378718"/>
              <a:gd name="connsiteX50" fmla="*/ 3197063 w 3789737"/>
              <a:gd name="connsiteY50" fmla="*/ 2996829 h 3378718"/>
              <a:gd name="connsiteX51" fmla="*/ 3203737 w 3789737"/>
              <a:gd name="connsiteY51" fmla="*/ 2910061 h 3378718"/>
              <a:gd name="connsiteX52" fmla="*/ 3217086 w 3789737"/>
              <a:gd name="connsiteY52" fmla="*/ 2849991 h 3378718"/>
              <a:gd name="connsiteX53" fmla="*/ 3789684 w 3789737"/>
              <a:gd name="connsiteY53" fmla="*/ 2900488 h 3378718"/>
              <a:gd name="connsiteX54" fmla="*/ 3197063 w 3789737"/>
              <a:gd name="connsiteY54" fmla="*/ 2422826 h 3378718"/>
              <a:gd name="connsiteX55" fmla="*/ 3163690 w 3789737"/>
              <a:gd name="connsiteY55" fmla="*/ 2322709 h 3378718"/>
              <a:gd name="connsiteX56" fmla="*/ 3143667 w 3789737"/>
              <a:gd name="connsiteY56" fmla="*/ 2255965 h 3378718"/>
              <a:gd name="connsiteX57" fmla="*/ 3050225 w 3789737"/>
              <a:gd name="connsiteY57" fmla="*/ 2109127 h 3378718"/>
              <a:gd name="connsiteX58" fmla="*/ 3016852 w 3789737"/>
              <a:gd name="connsiteY58" fmla="*/ 2062405 h 3378718"/>
              <a:gd name="connsiteX59" fmla="*/ 2943433 w 3789737"/>
              <a:gd name="connsiteY59" fmla="*/ 1955614 h 3378718"/>
              <a:gd name="connsiteX60" fmla="*/ 2916736 w 3789737"/>
              <a:gd name="connsiteY60" fmla="*/ 1915567 h 3378718"/>
              <a:gd name="connsiteX61" fmla="*/ 2863340 w 3789737"/>
              <a:gd name="connsiteY61" fmla="*/ 1855497 h 3378718"/>
              <a:gd name="connsiteX62" fmla="*/ 2736525 w 3789737"/>
              <a:gd name="connsiteY62" fmla="*/ 1668613 h 3378718"/>
              <a:gd name="connsiteX63" fmla="*/ 2683130 w 3789737"/>
              <a:gd name="connsiteY63" fmla="*/ 1608543 h 3378718"/>
              <a:gd name="connsiteX64" fmla="*/ 2643083 w 3789737"/>
              <a:gd name="connsiteY64" fmla="*/ 1548473 h 3378718"/>
              <a:gd name="connsiteX65" fmla="*/ 2603036 w 3789737"/>
              <a:gd name="connsiteY65" fmla="*/ 1508426 h 3378718"/>
              <a:gd name="connsiteX66" fmla="*/ 2482896 w 3789737"/>
              <a:gd name="connsiteY66" fmla="*/ 1381611 h 3378718"/>
              <a:gd name="connsiteX67" fmla="*/ 2396128 w 3789737"/>
              <a:gd name="connsiteY67" fmla="*/ 1308192 h 3378718"/>
              <a:gd name="connsiteX68" fmla="*/ 2316035 w 3789737"/>
              <a:gd name="connsiteY68" fmla="*/ 1241448 h 3378718"/>
              <a:gd name="connsiteX69" fmla="*/ 2255965 w 3789737"/>
              <a:gd name="connsiteY69" fmla="*/ 1201401 h 3378718"/>
              <a:gd name="connsiteX70" fmla="*/ 2162523 w 3789737"/>
              <a:gd name="connsiteY70" fmla="*/ 1127982 h 3378718"/>
              <a:gd name="connsiteX71" fmla="*/ 2122476 w 3789737"/>
              <a:gd name="connsiteY71" fmla="*/ 1101284 h 3378718"/>
              <a:gd name="connsiteX72" fmla="*/ 2082429 w 3789737"/>
              <a:gd name="connsiteY72" fmla="*/ 1067912 h 3378718"/>
              <a:gd name="connsiteX73" fmla="*/ 1922242 w 3789737"/>
              <a:gd name="connsiteY73" fmla="*/ 954446 h 3378718"/>
              <a:gd name="connsiteX74" fmla="*/ 1848823 w 3789737"/>
              <a:gd name="connsiteY74" fmla="*/ 887702 h 3378718"/>
              <a:gd name="connsiteX75" fmla="*/ 1641915 w 3789737"/>
              <a:gd name="connsiteY75" fmla="*/ 734189 h 3378718"/>
              <a:gd name="connsiteX76" fmla="*/ 1561822 w 3789737"/>
              <a:gd name="connsiteY76" fmla="*/ 654096 h 3378718"/>
              <a:gd name="connsiteX77" fmla="*/ 1481728 w 3789737"/>
              <a:gd name="connsiteY77" fmla="*/ 600700 h 3378718"/>
              <a:gd name="connsiteX78" fmla="*/ 1428333 w 3789737"/>
              <a:gd name="connsiteY78" fmla="*/ 553979 h 3378718"/>
              <a:gd name="connsiteX79" fmla="*/ 1314867 w 3789737"/>
              <a:gd name="connsiteY79" fmla="*/ 467211 h 3378718"/>
              <a:gd name="connsiteX80" fmla="*/ 1268146 w 3789737"/>
              <a:gd name="connsiteY80" fmla="*/ 427165 h 3378718"/>
              <a:gd name="connsiteX81" fmla="*/ 1214750 w 3789737"/>
              <a:gd name="connsiteY81" fmla="*/ 393792 h 3378718"/>
              <a:gd name="connsiteX82" fmla="*/ 1094610 w 3789737"/>
              <a:gd name="connsiteY82" fmla="*/ 300350 h 3378718"/>
              <a:gd name="connsiteX83" fmla="*/ 1034540 w 3789737"/>
              <a:gd name="connsiteY83" fmla="*/ 260303 h 3378718"/>
              <a:gd name="connsiteX84" fmla="*/ 987819 w 3789737"/>
              <a:gd name="connsiteY84" fmla="*/ 213582 h 3378718"/>
              <a:gd name="connsiteX85" fmla="*/ 941098 w 3789737"/>
              <a:gd name="connsiteY85" fmla="*/ 180210 h 3378718"/>
              <a:gd name="connsiteX86" fmla="*/ 867679 w 3789737"/>
              <a:gd name="connsiteY86" fmla="*/ 133489 h 3378718"/>
              <a:gd name="connsiteX87" fmla="*/ 820958 w 3789737"/>
              <a:gd name="connsiteY87" fmla="*/ 100116 h 3378718"/>
              <a:gd name="connsiteX88" fmla="*/ 807609 w 3789737"/>
              <a:gd name="connsiteY88" fmla="*/ 80093 h 3378718"/>
              <a:gd name="connsiteX89" fmla="*/ 774236 w 3789737"/>
              <a:gd name="connsiteY89" fmla="*/ 73419 h 3378718"/>
              <a:gd name="connsiteX90" fmla="*/ 734190 w 3789737"/>
              <a:gd name="connsiteY90" fmla="*/ 60070 h 3378718"/>
              <a:gd name="connsiteX91" fmla="*/ 714166 w 3789737"/>
              <a:gd name="connsiteY91" fmla="*/ 53395 h 3378718"/>
              <a:gd name="connsiteX92" fmla="*/ 674120 w 3789737"/>
              <a:gd name="connsiteY92" fmla="*/ 26697 h 3378718"/>
              <a:gd name="connsiteX93" fmla="*/ 614050 w 3789737"/>
              <a:gd name="connsiteY93" fmla="*/ 0 h 3378718"/>
              <a:gd name="connsiteX0" fmla="*/ 614050 w 3789739"/>
              <a:gd name="connsiteY0" fmla="*/ 0 h 3378718"/>
              <a:gd name="connsiteX1" fmla="*/ 614050 w 3789739"/>
              <a:gd name="connsiteY1" fmla="*/ 0 h 3378718"/>
              <a:gd name="connsiteX2" fmla="*/ 560654 w 3789739"/>
              <a:gd name="connsiteY2" fmla="*/ 73419 h 3378718"/>
              <a:gd name="connsiteX3" fmla="*/ 547305 w 3789739"/>
              <a:gd name="connsiteY3" fmla="*/ 100116 h 3378718"/>
              <a:gd name="connsiteX4" fmla="*/ 540631 w 3789739"/>
              <a:gd name="connsiteY4" fmla="*/ 120140 h 3378718"/>
              <a:gd name="connsiteX5" fmla="*/ 513933 w 3789739"/>
              <a:gd name="connsiteY5" fmla="*/ 166861 h 3378718"/>
              <a:gd name="connsiteX6" fmla="*/ 507258 w 3789739"/>
              <a:gd name="connsiteY6" fmla="*/ 186884 h 3378718"/>
              <a:gd name="connsiteX7" fmla="*/ 487235 w 3789739"/>
              <a:gd name="connsiteY7" fmla="*/ 226931 h 3378718"/>
              <a:gd name="connsiteX8" fmla="*/ 473886 w 3789739"/>
              <a:gd name="connsiteY8" fmla="*/ 260303 h 3378718"/>
              <a:gd name="connsiteX9" fmla="*/ 433839 w 3789739"/>
              <a:gd name="connsiteY9" fmla="*/ 333722 h 3378718"/>
              <a:gd name="connsiteX10" fmla="*/ 413816 w 3789739"/>
              <a:gd name="connsiteY10" fmla="*/ 393792 h 3378718"/>
              <a:gd name="connsiteX11" fmla="*/ 400467 w 3789739"/>
              <a:gd name="connsiteY11" fmla="*/ 440513 h 3378718"/>
              <a:gd name="connsiteX12" fmla="*/ 380444 w 3789739"/>
              <a:gd name="connsiteY12" fmla="*/ 487235 h 3378718"/>
              <a:gd name="connsiteX13" fmla="*/ 353746 w 3789739"/>
              <a:gd name="connsiteY13" fmla="*/ 574003 h 3378718"/>
              <a:gd name="connsiteX14" fmla="*/ 307025 w 3789739"/>
              <a:gd name="connsiteY14" fmla="*/ 687468 h 3378718"/>
              <a:gd name="connsiteX15" fmla="*/ 266978 w 3789739"/>
              <a:gd name="connsiteY15" fmla="*/ 827632 h 3378718"/>
              <a:gd name="connsiteX16" fmla="*/ 246955 w 3789739"/>
              <a:gd name="connsiteY16" fmla="*/ 901051 h 3378718"/>
              <a:gd name="connsiteX17" fmla="*/ 226931 w 3789739"/>
              <a:gd name="connsiteY17" fmla="*/ 961121 h 3378718"/>
              <a:gd name="connsiteX18" fmla="*/ 186885 w 3789739"/>
              <a:gd name="connsiteY18" fmla="*/ 1114633 h 3378718"/>
              <a:gd name="connsiteX19" fmla="*/ 126814 w 3789739"/>
              <a:gd name="connsiteY19" fmla="*/ 1288169 h 3378718"/>
              <a:gd name="connsiteX20" fmla="*/ 106791 w 3789739"/>
              <a:gd name="connsiteY20" fmla="*/ 1374937 h 3378718"/>
              <a:gd name="connsiteX21" fmla="*/ 66744 w 3789739"/>
              <a:gd name="connsiteY21" fmla="*/ 1568496 h 3378718"/>
              <a:gd name="connsiteX22" fmla="*/ 46721 w 3789739"/>
              <a:gd name="connsiteY22" fmla="*/ 1641915 h 3378718"/>
              <a:gd name="connsiteX23" fmla="*/ 26698 w 3789739"/>
              <a:gd name="connsiteY23" fmla="*/ 1822125 h 3378718"/>
              <a:gd name="connsiteX24" fmla="*/ 13349 w 3789739"/>
              <a:gd name="connsiteY24" fmla="*/ 1995661 h 3378718"/>
              <a:gd name="connsiteX25" fmla="*/ 0 w 3789739"/>
              <a:gd name="connsiteY25" fmla="*/ 2135824 h 3378718"/>
              <a:gd name="connsiteX26" fmla="*/ 13349 w 3789739"/>
              <a:gd name="connsiteY26" fmla="*/ 2449524 h 3378718"/>
              <a:gd name="connsiteX27" fmla="*/ 20023 w 3789739"/>
              <a:gd name="connsiteY27" fmla="*/ 2516268 h 3378718"/>
              <a:gd name="connsiteX28" fmla="*/ 33372 w 3789739"/>
              <a:gd name="connsiteY28" fmla="*/ 2542966 h 3378718"/>
              <a:gd name="connsiteX29" fmla="*/ 40047 w 3789739"/>
              <a:gd name="connsiteY29" fmla="*/ 2576338 h 3378718"/>
              <a:gd name="connsiteX30" fmla="*/ 66744 w 3789739"/>
              <a:gd name="connsiteY30" fmla="*/ 2636408 h 3378718"/>
              <a:gd name="connsiteX31" fmla="*/ 86768 w 3789739"/>
              <a:gd name="connsiteY31" fmla="*/ 2683130 h 3378718"/>
              <a:gd name="connsiteX32" fmla="*/ 113466 w 3789739"/>
              <a:gd name="connsiteY32" fmla="*/ 2763223 h 3378718"/>
              <a:gd name="connsiteX33" fmla="*/ 120140 w 3789739"/>
              <a:gd name="connsiteY33" fmla="*/ 2789921 h 3378718"/>
              <a:gd name="connsiteX34" fmla="*/ 133489 w 3789739"/>
              <a:gd name="connsiteY34" fmla="*/ 2823293 h 3378718"/>
              <a:gd name="connsiteX35" fmla="*/ 140163 w 3789739"/>
              <a:gd name="connsiteY35" fmla="*/ 2849991 h 3378718"/>
              <a:gd name="connsiteX36" fmla="*/ 153512 w 3789739"/>
              <a:gd name="connsiteY36" fmla="*/ 2876689 h 3378718"/>
              <a:gd name="connsiteX37" fmla="*/ 193559 w 3789739"/>
              <a:gd name="connsiteY37" fmla="*/ 2956782 h 3378718"/>
              <a:gd name="connsiteX38" fmla="*/ 213582 w 3789739"/>
              <a:gd name="connsiteY38" fmla="*/ 2970131 h 3378718"/>
              <a:gd name="connsiteX39" fmla="*/ 233606 w 3789739"/>
              <a:gd name="connsiteY39" fmla="*/ 2996829 h 3378718"/>
              <a:gd name="connsiteX40" fmla="*/ 273652 w 3789739"/>
              <a:gd name="connsiteY40" fmla="*/ 3010178 h 3378718"/>
              <a:gd name="connsiteX41" fmla="*/ 400467 w 3789739"/>
              <a:gd name="connsiteY41" fmla="*/ 3063573 h 3378718"/>
              <a:gd name="connsiteX42" fmla="*/ 647422 w 3789739"/>
              <a:gd name="connsiteY42" fmla="*/ 3110294 h 3378718"/>
              <a:gd name="connsiteX43" fmla="*/ 740864 w 3789739"/>
              <a:gd name="connsiteY43" fmla="*/ 3130318 h 3378718"/>
              <a:gd name="connsiteX44" fmla="*/ 1047889 w 3789739"/>
              <a:gd name="connsiteY44" fmla="*/ 3170365 h 3378718"/>
              <a:gd name="connsiteX45" fmla="*/ 1074587 w 3789739"/>
              <a:gd name="connsiteY45" fmla="*/ 3177039 h 3378718"/>
              <a:gd name="connsiteX46" fmla="*/ 3186471 w 3789739"/>
              <a:gd name="connsiteY46" fmla="*/ 3378659 h 3378718"/>
              <a:gd name="connsiteX47" fmla="*/ 2976806 w 3789739"/>
              <a:gd name="connsiteY47" fmla="*/ 3157016 h 3378718"/>
              <a:gd name="connsiteX48" fmla="*/ 3103620 w 3789739"/>
              <a:gd name="connsiteY48" fmla="*/ 3110294 h 3378718"/>
              <a:gd name="connsiteX49" fmla="*/ 3143667 w 3789739"/>
              <a:gd name="connsiteY49" fmla="*/ 3070248 h 3378718"/>
              <a:gd name="connsiteX50" fmla="*/ 3197063 w 3789739"/>
              <a:gd name="connsiteY50" fmla="*/ 2996829 h 3378718"/>
              <a:gd name="connsiteX51" fmla="*/ 3203737 w 3789739"/>
              <a:gd name="connsiteY51" fmla="*/ 2910061 h 3378718"/>
              <a:gd name="connsiteX52" fmla="*/ 3217086 w 3789739"/>
              <a:gd name="connsiteY52" fmla="*/ 2849991 h 3378718"/>
              <a:gd name="connsiteX53" fmla="*/ 3789684 w 3789739"/>
              <a:gd name="connsiteY53" fmla="*/ 2900488 h 3378718"/>
              <a:gd name="connsiteX54" fmla="*/ 3197063 w 3789739"/>
              <a:gd name="connsiteY54" fmla="*/ 2422826 h 3378718"/>
              <a:gd name="connsiteX55" fmla="*/ 3143667 w 3789739"/>
              <a:gd name="connsiteY55" fmla="*/ 2255965 h 3378718"/>
              <a:gd name="connsiteX56" fmla="*/ 3050225 w 3789739"/>
              <a:gd name="connsiteY56" fmla="*/ 2109127 h 3378718"/>
              <a:gd name="connsiteX57" fmla="*/ 3016852 w 3789739"/>
              <a:gd name="connsiteY57" fmla="*/ 2062405 h 3378718"/>
              <a:gd name="connsiteX58" fmla="*/ 2943433 w 3789739"/>
              <a:gd name="connsiteY58" fmla="*/ 1955614 h 3378718"/>
              <a:gd name="connsiteX59" fmla="*/ 2916736 w 3789739"/>
              <a:gd name="connsiteY59" fmla="*/ 1915567 h 3378718"/>
              <a:gd name="connsiteX60" fmla="*/ 2863340 w 3789739"/>
              <a:gd name="connsiteY60" fmla="*/ 1855497 h 3378718"/>
              <a:gd name="connsiteX61" fmla="*/ 2736525 w 3789739"/>
              <a:gd name="connsiteY61" fmla="*/ 1668613 h 3378718"/>
              <a:gd name="connsiteX62" fmla="*/ 2683130 w 3789739"/>
              <a:gd name="connsiteY62" fmla="*/ 1608543 h 3378718"/>
              <a:gd name="connsiteX63" fmla="*/ 2643083 w 3789739"/>
              <a:gd name="connsiteY63" fmla="*/ 1548473 h 3378718"/>
              <a:gd name="connsiteX64" fmla="*/ 2603036 w 3789739"/>
              <a:gd name="connsiteY64" fmla="*/ 1508426 h 3378718"/>
              <a:gd name="connsiteX65" fmla="*/ 2482896 w 3789739"/>
              <a:gd name="connsiteY65" fmla="*/ 1381611 h 3378718"/>
              <a:gd name="connsiteX66" fmla="*/ 2396128 w 3789739"/>
              <a:gd name="connsiteY66" fmla="*/ 1308192 h 3378718"/>
              <a:gd name="connsiteX67" fmla="*/ 2316035 w 3789739"/>
              <a:gd name="connsiteY67" fmla="*/ 1241448 h 3378718"/>
              <a:gd name="connsiteX68" fmla="*/ 2255965 w 3789739"/>
              <a:gd name="connsiteY68" fmla="*/ 1201401 h 3378718"/>
              <a:gd name="connsiteX69" fmla="*/ 2162523 w 3789739"/>
              <a:gd name="connsiteY69" fmla="*/ 1127982 h 3378718"/>
              <a:gd name="connsiteX70" fmla="*/ 2122476 w 3789739"/>
              <a:gd name="connsiteY70" fmla="*/ 1101284 h 3378718"/>
              <a:gd name="connsiteX71" fmla="*/ 2082429 w 3789739"/>
              <a:gd name="connsiteY71" fmla="*/ 1067912 h 3378718"/>
              <a:gd name="connsiteX72" fmla="*/ 1922242 w 3789739"/>
              <a:gd name="connsiteY72" fmla="*/ 954446 h 3378718"/>
              <a:gd name="connsiteX73" fmla="*/ 1848823 w 3789739"/>
              <a:gd name="connsiteY73" fmla="*/ 887702 h 3378718"/>
              <a:gd name="connsiteX74" fmla="*/ 1641915 w 3789739"/>
              <a:gd name="connsiteY74" fmla="*/ 734189 h 3378718"/>
              <a:gd name="connsiteX75" fmla="*/ 1561822 w 3789739"/>
              <a:gd name="connsiteY75" fmla="*/ 654096 h 3378718"/>
              <a:gd name="connsiteX76" fmla="*/ 1481728 w 3789739"/>
              <a:gd name="connsiteY76" fmla="*/ 600700 h 3378718"/>
              <a:gd name="connsiteX77" fmla="*/ 1428333 w 3789739"/>
              <a:gd name="connsiteY77" fmla="*/ 553979 h 3378718"/>
              <a:gd name="connsiteX78" fmla="*/ 1314867 w 3789739"/>
              <a:gd name="connsiteY78" fmla="*/ 467211 h 3378718"/>
              <a:gd name="connsiteX79" fmla="*/ 1268146 w 3789739"/>
              <a:gd name="connsiteY79" fmla="*/ 427165 h 3378718"/>
              <a:gd name="connsiteX80" fmla="*/ 1214750 w 3789739"/>
              <a:gd name="connsiteY80" fmla="*/ 393792 h 3378718"/>
              <a:gd name="connsiteX81" fmla="*/ 1094610 w 3789739"/>
              <a:gd name="connsiteY81" fmla="*/ 300350 h 3378718"/>
              <a:gd name="connsiteX82" fmla="*/ 1034540 w 3789739"/>
              <a:gd name="connsiteY82" fmla="*/ 260303 h 3378718"/>
              <a:gd name="connsiteX83" fmla="*/ 987819 w 3789739"/>
              <a:gd name="connsiteY83" fmla="*/ 213582 h 3378718"/>
              <a:gd name="connsiteX84" fmla="*/ 941098 w 3789739"/>
              <a:gd name="connsiteY84" fmla="*/ 180210 h 3378718"/>
              <a:gd name="connsiteX85" fmla="*/ 867679 w 3789739"/>
              <a:gd name="connsiteY85" fmla="*/ 133489 h 3378718"/>
              <a:gd name="connsiteX86" fmla="*/ 820958 w 3789739"/>
              <a:gd name="connsiteY86" fmla="*/ 100116 h 3378718"/>
              <a:gd name="connsiteX87" fmla="*/ 807609 w 3789739"/>
              <a:gd name="connsiteY87" fmla="*/ 80093 h 3378718"/>
              <a:gd name="connsiteX88" fmla="*/ 774236 w 3789739"/>
              <a:gd name="connsiteY88" fmla="*/ 73419 h 3378718"/>
              <a:gd name="connsiteX89" fmla="*/ 734190 w 3789739"/>
              <a:gd name="connsiteY89" fmla="*/ 60070 h 3378718"/>
              <a:gd name="connsiteX90" fmla="*/ 714166 w 3789739"/>
              <a:gd name="connsiteY90" fmla="*/ 53395 h 3378718"/>
              <a:gd name="connsiteX91" fmla="*/ 674120 w 3789739"/>
              <a:gd name="connsiteY91" fmla="*/ 26697 h 3378718"/>
              <a:gd name="connsiteX92" fmla="*/ 614050 w 3789739"/>
              <a:gd name="connsiteY92" fmla="*/ 0 h 3378718"/>
              <a:gd name="connsiteX0" fmla="*/ 614050 w 3789737"/>
              <a:gd name="connsiteY0" fmla="*/ 0 h 3378718"/>
              <a:gd name="connsiteX1" fmla="*/ 614050 w 3789737"/>
              <a:gd name="connsiteY1" fmla="*/ 0 h 3378718"/>
              <a:gd name="connsiteX2" fmla="*/ 560654 w 3789737"/>
              <a:gd name="connsiteY2" fmla="*/ 73419 h 3378718"/>
              <a:gd name="connsiteX3" fmla="*/ 547305 w 3789737"/>
              <a:gd name="connsiteY3" fmla="*/ 100116 h 3378718"/>
              <a:gd name="connsiteX4" fmla="*/ 540631 w 3789737"/>
              <a:gd name="connsiteY4" fmla="*/ 120140 h 3378718"/>
              <a:gd name="connsiteX5" fmla="*/ 513933 w 3789737"/>
              <a:gd name="connsiteY5" fmla="*/ 166861 h 3378718"/>
              <a:gd name="connsiteX6" fmla="*/ 507258 w 3789737"/>
              <a:gd name="connsiteY6" fmla="*/ 186884 h 3378718"/>
              <a:gd name="connsiteX7" fmla="*/ 487235 w 3789737"/>
              <a:gd name="connsiteY7" fmla="*/ 226931 h 3378718"/>
              <a:gd name="connsiteX8" fmla="*/ 473886 w 3789737"/>
              <a:gd name="connsiteY8" fmla="*/ 260303 h 3378718"/>
              <a:gd name="connsiteX9" fmla="*/ 433839 w 3789737"/>
              <a:gd name="connsiteY9" fmla="*/ 333722 h 3378718"/>
              <a:gd name="connsiteX10" fmla="*/ 413816 w 3789737"/>
              <a:gd name="connsiteY10" fmla="*/ 393792 h 3378718"/>
              <a:gd name="connsiteX11" fmla="*/ 400467 w 3789737"/>
              <a:gd name="connsiteY11" fmla="*/ 440513 h 3378718"/>
              <a:gd name="connsiteX12" fmla="*/ 380444 w 3789737"/>
              <a:gd name="connsiteY12" fmla="*/ 487235 h 3378718"/>
              <a:gd name="connsiteX13" fmla="*/ 353746 w 3789737"/>
              <a:gd name="connsiteY13" fmla="*/ 574003 h 3378718"/>
              <a:gd name="connsiteX14" fmla="*/ 307025 w 3789737"/>
              <a:gd name="connsiteY14" fmla="*/ 687468 h 3378718"/>
              <a:gd name="connsiteX15" fmla="*/ 266978 w 3789737"/>
              <a:gd name="connsiteY15" fmla="*/ 827632 h 3378718"/>
              <a:gd name="connsiteX16" fmla="*/ 246955 w 3789737"/>
              <a:gd name="connsiteY16" fmla="*/ 901051 h 3378718"/>
              <a:gd name="connsiteX17" fmla="*/ 226931 w 3789737"/>
              <a:gd name="connsiteY17" fmla="*/ 961121 h 3378718"/>
              <a:gd name="connsiteX18" fmla="*/ 186885 w 3789737"/>
              <a:gd name="connsiteY18" fmla="*/ 1114633 h 3378718"/>
              <a:gd name="connsiteX19" fmla="*/ 126814 w 3789737"/>
              <a:gd name="connsiteY19" fmla="*/ 1288169 h 3378718"/>
              <a:gd name="connsiteX20" fmla="*/ 106791 w 3789737"/>
              <a:gd name="connsiteY20" fmla="*/ 1374937 h 3378718"/>
              <a:gd name="connsiteX21" fmla="*/ 66744 w 3789737"/>
              <a:gd name="connsiteY21" fmla="*/ 1568496 h 3378718"/>
              <a:gd name="connsiteX22" fmla="*/ 46721 w 3789737"/>
              <a:gd name="connsiteY22" fmla="*/ 1641915 h 3378718"/>
              <a:gd name="connsiteX23" fmla="*/ 26698 w 3789737"/>
              <a:gd name="connsiteY23" fmla="*/ 1822125 h 3378718"/>
              <a:gd name="connsiteX24" fmla="*/ 13349 w 3789737"/>
              <a:gd name="connsiteY24" fmla="*/ 1995661 h 3378718"/>
              <a:gd name="connsiteX25" fmla="*/ 0 w 3789737"/>
              <a:gd name="connsiteY25" fmla="*/ 2135824 h 3378718"/>
              <a:gd name="connsiteX26" fmla="*/ 13349 w 3789737"/>
              <a:gd name="connsiteY26" fmla="*/ 2449524 h 3378718"/>
              <a:gd name="connsiteX27" fmla="*/ 20023 w 3789737"/>
              <a:gd name="connsiteY27" fmla="*/ 2516268 h 3378718"/>
              <a:gd name="connsiteX28" fmla="*/ 33372 w 3789737"/>
              <a:gd name="connsiteY28" fmla="*/ 2542966 h 3378718"/>
              <a:gd name="connsiteX29" fmla="*/ 40047 w 3789737"/>
              <a:gd name="connsiteY29" fmla="*/ 2576338 h 3378718"/>
              <a:gd name="connsiteX30" fmla="*/ 66744 w 3789737"/>
              <a:gd name="connsiteY30" fmla="*/ 2636408 h 3378718"/>
              <a:gd name="connsiteX31" fmla="*/ 86768 w 3789737"/>
              <a:gd name="connsiteY31" fmla="*/ 2683130 h 3378718"/>
              <a:gd name="connsiteX32" fmla="*/ 113466 w 3789737"/>
              <a:gd name="connsiteY32" fmla="*/ 2763223 h 3378718"/>
              <a:gd name="connsiteX33" fmla="*/ 120140 w 3789737"/>
              <a:gd name="connsiteY33" fmla="*/ 2789921 h 3378718"/>
              <a:gd name="connsiteX34" fmla="*/ 133489 w 3789737"/>
              <a:gd name="connsiteY34" fmla="*/ 2823293 h 3378718"/>
              <a:gd name="connsiteX35" fmla="*/ 140163 w 3789737"/>
              <a:gd name="connsiteY35" fmla="*/ 2849991 h 3378718"/>
              <a:gd name="connsiteX36" fmla="*/ 153512 w 3789737"/>
              <a:gd name="connsiteY36" fmla="*/ 2876689 h 3378718"/>
              <a:gd name="connsiteX37" fmla="*/ 193559 w 3789737"/>
              <a:gd name="connsiteY37" fmla="*/ 2956782 h 3378718"/>
              <a:gd name="connsiteX38" fmla="*/ 213582 w 3789737"/>
              <a:gd name="connsiteY38" fmla="*/ 2970131 h 3378718"/>
              <a:gd name="connsiteX39" fmla="*/ 233606 w 3789737"/>
              <a:gd name="connsiteY39" fmla="*/ 2996829 h 3378718"/>
              <a:gd name="connsiteX40" fmla="*/ 273652 w 3789737"/>
              <a:gd name="connsiteY40" fmla="*/ 3010178 h 3378718"/>
              <a:gd name="connsiteX41" fmla="*/ 400467 w 3789737"/>
              <a:gd name="connsiteY41" fmla="*/ 3063573 h 3378718"/>
              <a:gd name="connsiteX42" fmla="*/ 647422 w 3789737"/>
              <a:gd name="connsiteY42" fmla="*/ 3110294 h 3378718"/>
              <a:gd name="connsiteX43" fmla="*/ 740864 w 3789737"/>
              <a:gd name="connsiteY43" fmla="*/ 3130318 h 3378718"/>
              <a:gd name="connsiteX44" fmla="*/ 1047889 w 3789737"/>
              <a:gd name="connsiteY44" fmla="*/ 3170365 h 3378718"/>
              <a:gd name="connsiteX45" fmla="*/ 1074587 w 3789737"/>
              <a:gd name="connsiteY45" fmla="*/ 3177039 h 3378718"/>
              <a:gd name="connsiteX46" fmla="*/ 3186471 w 3789737"/>
              <a:gd name="connsiteY46" fmla="*/ 3378659 h 3378718"/>
              <a:gd name="connsiteX47" fmla="*/ 2976806 w 3789737"/>
              <a:gd name="connsiteY47" fmla="*/ 3157016 h 3378718"/>
              <a:gd name="connsiteX48" fmla="*/ 3103620 w 3789737"/>
              <a:gd name="connsiteY48" fmla="*/ 3110294 h 3378718"/>
              <a:gd name="connsiteX49" fmla="*/ 3143667 w 3789737"/>
              <a:gd name="connsiteY49" fmla="*/ 3070248 h 3378718"/>
              <a:gd name="connsiteX50" fmla="*/ 3197063 w 3789737"/>
              <a:gd name="connsiteY50" fmla="*/ 2996829 h 3378718"/>
              <a:gd name="connsiteX51" fmla="*/ 3203737 w 3789737"/>
              <a:gd name="connsiteY51" fmla="*/ 2910061 h 3378718"/>
              <a:gd name="connsiteX52" fmla="*/ 3217086 w 3789737"/>
              <a:gd name="connsiteY52" fmla="*/ 2849991 h 3378718"/>
              <a:gd name="connsiteX53" fmla="*/ 3789684 w 3789737"/>
              <a:gd name="connsiteY53" fmla="*/ 2900488 h 3378718"/>
              <a:gd name="connsiteX54" fmla="*/ 3143667 w 3789737"/>
              <a:gd name="connsiteY54" fmla="*/ 2255965 h 3378718"/>
              <a:gd name="connsiteX55" fmla="*/ 3050225 w 3789737"/>
              <a:gd name="connsiteY55" fmla="*/ 2109127 h 3378718"/>
              <a:gd name="connsiteX56" fmla="*/ 3016852 w 3789737"/>
              <a:gd name="connsiteY56" fmla="*/ 2062405 h 3378718"/>
              <a:gd name="connsiteX57" fmla="*/ 2943433 w 3789737"/>
              <a:gd name="connsiteY57" fmla="*/ 1955614 h 3378718"/>
              <a:gd name="connsiteX58" fmla="*/ 2916736 w 3789737"/>
              <a:gd name="connsiteY58" fmla="*/ 1915567 h 3378718"/>
              <a:gd name="connsiteX59" fmla="*/ 2863340 w 3789737"/>
              <a:gd name="connsiteY59" fmla="*/ 1855497 h 3378718"/>
              <a:gd name="connsiteX60" fmla="*/ 2736525 w 3789737"/>
              <a:gd name="connsiteY60" fmla="*/ 1668613 h 3378718"/>
              <a:gd name="connsiteX61" fmla="*/ 2683130 w 3789737"/>
              <a:gd name="connsiteY61" fmla="*/ 1608543 h 3378718"/>
              <a:gd name="connsiteX62" fmla="*/ 2643083 w 3789737"/>
              <a:gd name="connsiteY62" fmla="*/ 1548473 h 3378718"/>
              <a:gd name="connsiteX63" fmla="*/ 2603036 w 3789737"/>
              <a:gd name="connsiteY63" fmla="*/ 1508426 h 3378718"/>
              <a:gd name="connsiteX64" fmla="*/ 2482896 w 3789737"/>
              <a:gd name="connsiteY64" fmla="*/ 1381611 h 3378718"/>
              <a:gd name="connsiteX65" fmla="*/ 2396128 w 3789737"/>
              <a:gd name="connsiteY65" fmla="*/ 1308192 h 3378718"/>
              <a:gd name="connsiteX66" fmla="*/ 2316035 w 3789737"/>
              <a:gd name="connsiteY66" fmla="*/ 1241448 h 3378718"/>
              <a:gd name="connsiteX67" fmla="*/ 2255965 w 3789737"/>
              <a:gd name="connsiteY67" fmla="*/ 1201401 h 3378718"/>
              <a:gd name="connsiteX68" fmla="*/ 2162523 w 3789737"/>
              <a:gd name="connsiteY68" fmla="*/ 1127982 h 3378718"/>
              <a:gd name="connsiteX69" fmla="*/ 2122476 w 3789737"/>
              <a:gd name="connsiteY69" fmla="*/ 1101284 h 3378718"/>
              <a:gd name="connsiteX70" fmla="*/ 2082429 w 3789737"/>
              <a:gd name="connsiteY70" fmla="*/ 1067912 h 3378718"/>
              <a:gd name="connsiteX71" fmla="*/ 1922242 w 3789737"/>
              <a:gd name="connsiteY71" fmla="*/ 954446 h 3378718"/>
              <a:gd name="connsiteX72" fmla="*/ 1848823 w 3789737"/>
              <a:gd name="connsiteY72" fmla="*/ 887702 h 3378718"/>
              <a:gd name="connsiteX73" fmla="*/ 1641915 w 3789737"/>
              <a:gd name="connsiteY73" fmla="*/ 734189 h 3378718"/>
              <a:gd name="connsiteX74" fmla="*/ 1561822 w 3789737"/>
              <a:gd name="connsiteY74" fmla="*/ 654096 h 3378718"/>
              <a:gd name="connsiteX75" fmla="*/ 1481728 w 3789737"/>
              <a:gd name="connsiteY75" fmla="*/ 600700 h 3378718"/>
              <a:gd name="connsiteX76" fmla="*/ 1428333 w 3789737"/>
              <a:gd name="connsiteY76" fmla="*/ 553979 h 3378718"/>
              <a:gd name="connsiteX77" fmla="*/ 1314867 w 3789737"/>
              <a:gd name="connsiteY77" fmla="*/ 467211 h 3378718"/>
              <a:gd name="connsiteX78" fmla="*/ 1268146 w 3789737"/>
              <a:gd name="connsiteY78" fmla="*/ 427165 h 3378718"/>
              <a:gd name="connsiteX79" fmla="*/ 1214750 w 3789737"/>
              <a:gd name="connsiteY79" fmla="*/ 393792 h 3378718"/>
              <a:gd name="connsiteX80" fmla="*/ 1094610 w 3789737"/>
              <a:gd name="connsiteY80" fmla="*/ 300350 h 3378718"/>
              <a:gd name="connsiteX81" fmla="*/ 1034540 w 3789737"/>
              <a:gd name="connsiteY81" fmla="*/ 260303 h 3378718"/>
              <a:gd name="connsiteX82" fmla="*/ 987819 w 3789737"/>
              <a:gd name="connsiteY82" fmla="*/ 213582 h 3378718"/>
              <a:gd name="connsiteX83" fmla="*/ 941098 w 3789737"/>
              <a:gd name="connsiteY83" fmla="*/ 180210 h 3378718"/>
              <a:gd name="connsiteX84" fmla="*/ 867679 w 3789737"/>
              <a:gd name="connsiteY84" fmla="*/ 133489 h 3378718"/>
              <a:gd name="connsiteX85" fmla="*/ 820958 w 3789737"/>
              <a:gd name="connsiteY85" fmla="*/ 100116 h 3378718"/>
              <a:gd name="connsiteX86" fmla="*/ 807609 w 3789737"/>
              <a:gd name="connsiteY86" fmla="*/ 80093 h 3378718"/>
              <a:gd name="connsiteX87" fmla="*/ 774236 w 3789737"/>
              <a:gd name="connsiteY87" fmla="*/ 73419 h 3378718"/>
              <a:gd name="connsiteX88" fmla="*/ 734190 w 3789737"/>
              <a:gd name="connsiteY88" fmla="*/ 60070 h 3378718"/>
              <a:gd name="connsiteX89" fmla="*/ 714166 w 3789737"/>
              <a:gd name="connsiteY89" fmla="*/ 53395 h 3378718"/>
              <a:gd name="connsiteX90" fmla="*/ 674120 w 3789737"/>
              <a:gd name="connsiteY90" fmla="*/ 26697 h 3378718"/>
              <a:gd name="connsiteX91" fmla="*/ 614050 w 3789737"/>
              <a:gd name="connsiteY91" fmla="*/ 0 h 3378718"/>
              <a:gd name="connsiteX0" fmla="*/ 614050 w 3960294"/>
              <a:gd name="connsiteY0" fmla="*/ 0 h 3378718"/>
              <a:gd name="connsiteX1" fmla="*/ 614050 w 3960294"/>
              <a:gd name="connsiteY1" fmla="*/ 0 h 3378718"/>
              <a:gd name="connsiteX2" fmla="*/ 560654 w 3960294"/>
              <a:gd name="connsiteY2" fmla="*/ 73419 h 3378718"/>
              <a:gd name="connsiteX3" fmla="*/ 547305 w 3960294"/>
              <a:gd name="connsiteY3" fmla="*/ 100116 h 3378718"/>
              <a:gd name="connsiteX4" fmla="*/ 540631 w 3960294"/>
              <a:gd name="connsiteY4" fmla="*/ 120140 h 3378718"/>
              <a:gd name="connsiteX5" fmla="*/ 513933 w 3960294"/>
              <a:gd name="connsiteY5" fmla="*/ 166861 h 3378718"/>
              <a:gd name="connsiteX6" fmla="*/ 507258 w 3960294"/>
              <a:gd name="connsiteY6" fmla="*/ 186884 h 3378718"/>
              <a:gd name="connsiteX7" fmla="*/ 487235 w 3960294"/>
              <a:gd name="connsiteY7" fmla="*/ 226931 h 3378718"/>
              <a:gd name="connsiteX8" fmla="*/ 473886 w 3960294"/>
              <a:gd name="connsiteY8" fmla="*/ 260303 h 3378718"/>
              <a:gd name="connsiteX9" fmla="*/ 433839 w 3960294"/>
              <a:gd name="connsiteY9" fmla="*/ 333722 h 3378718"/>
              <a:gd name="connsiteX10" fmla="*/ 413816 w 3960294"/>
              <a:gd name="connsiteY10" fmla="*/ 393792 h 3378718"/>
              <a:gd name="connsiteX11" fmla="*/ 400467 w 3960294"/>
              <a:gd name="connsiteY11" fmla="*/ 440513 h 3378718"/>
              <a:gd name="connsiteX12" fmla="*/ 380444 w 3960294"/>
              <a:gd name="connsiteY12" fmla="*/ 487235 h 3378718"/>
              <a:gd name="connsiteX13" fmla="*/ 353746 w 3960294"/>
              <a:gd name="connsiteY13" fmla="*/ 574003 h 3378718"/>
              <a:gd name="connsiteX14" fmla="*/ 307025 w 3960294"/>
              <a:gd name="connsiteY14" fmla="*/ 687468 h 3378718"/>
              <a:gd name="connsiteX15" fmla="*/ 266978 w 3960294"/>
              <a:gd name="connsiteY15" fmla="*/ 827632 h 3378718"/>
              <a:gd name="connsiteX16" fmla="*/ 246955 w 3960294"/>
              <a:gd name="connsiteY16" fmla="*/ 901051 h 3378718"/>
              <a:gd name="connsiteX17" fmla="*/ 226931 w 3960294"/>
              <a:gd name="connsiteY17" fmla="*/ 961121 h 3378718"/>
              <a:gd name="connsiteX18" fmla="*/ 186885 w 3960294"/>
              <a:gd name="connsiteY18" fmla="*/ 1114633 h 3378718"/>
              <a:gd name="connsiteX19" fmla="*/ 126814 w 3960294"/>
              <a:gd name="connsiteY19" fmla="*/ 1288169 h 3378718"/>
              <a:gd name="connsiteX20" fmla="*/ 106791 w 3960294"/>
              <a:gd name="connsiteY20" fmla="*/ 1374937 h 3378718"/>
              <a:gd name="connsiteX21" fmla="*/ 66744 w 3960294"/>
              <a:gd name="connsiteY21" fmla="*/ 1568496 h 3378718"/>
              <a:gd name="connsiteX22" fmla="*/ 46721 w 3960294"/>
              <a:gd name="connsiteY22" fmla="*/ 1641915 h 3378718"/>
              <a:gd name="connsiteX23" fmla="*/ 26698 w 3960294"/>
              <a:gd name="connsiteY23" fmla="*/ 1822125 h 3378718"/>
              <a:gd name="connsiteX24" fmla="*/ 13349 w 3960294"/>
              <a:gd name="connsiteY24" fmla="*/ 1995661 h 3378718"/>
              <a:gd name="connsiteX25" fmla="*/ 0 w 3960294"/>
              <a:gd name="connsiteY25" fmla="*/ 2135824 h 3378718"/>
              <a:gd name="connsiteX26" fmla="*/ 13349 w 3960294"/>
              <a:gd name="connsiteY26" fmla="*/ 2449524 h 3378718"/>
              <a:gd name="connsiteX27" fmla="*/ 20023 w 3960294"/>
              <a:gd name="connsiteY27" fmla="*/ 2516268 h 3378718"/>
              <a:gd name="connsiteX28" fmla="*/ 33372 w 3960294"/>
              <a:gd name="connsiteY28" fmla="*/ 2542966 h 3378718"/>
              <a:gd name="connsiteX29" fmla="*/ 40047 w 3960294"/>
              <a:gd name="connsiteY29" fmla="*/ 2576338 h 3378718"/>
              <a:gd name="connsiteX30" fmla="*/ 66744 w 3960294"/>
              <a:gd name="connsiteY30" fmla="*/ 2636408 h 3378718"/>
              <a:gd name="connsiteX31" fmla="*/ 86768 w 3960294"/>
              <a:gd name="connsiteY31" fmla="*/ 2683130 h 3378718"/>
              <a:gd name="connsiteX32" fmla="*/ 113466 w 3960294"/>
              <a:gd name="connsiteY32" fmla="*/ 2763223 h 3378718"/>
              <a:gd name="connsiteX33" fmla="*/ 120140 w 3960294"/>
              <a:gd name="connsiteY33" fmla="*/ 2789921 h 3378718"/>
              <a:gd name="connsiteX34" fmla="*/ 133489 w 3960294"/>
              <a:gd name="connsiteY34" fmla="*/ 2823293 h 3378718"/>
              <a:gd name="connsiteX35" fmla="*/ 140163 w 3960294"/>
              <a:gd name="connsiteY35" fmla="*/ 2849991 h 3378718"/>
              <a:gd name="connsiteX36" fmla="*/ 153512 w 3960294"/>
              <a:gd name="connsiteY36" fmla="*/ 2876689 h 3378718"/>
              <a:gd name="connsiteX37" fmla="*/ 193559 w 3960294"/>
              <a:gd name="connsiteY37" fmla="*/ 2956782 h 3378718"/>
              <a:gd name="connsiteX38" fmla="*/ 213582 w 3960294"/>
              <a:gd name="connsiteY38" fmla="*/ 2970131 h 3378718"/>
              <a:gd name="connsiteX39" fmla="*/ 233606 w 3960294"/>
              <a:gd name="connsiteY39" fmla="*/ 2996829 h 3378718"/>
              <a:gd name="connsiteX40" fmla="*/ 273652 w 3960294"/>
              <a:gd name="connsiteY40" fmla="*/ 3010178 h 3378718"/>
              <a:gd name="connsiteX41" fmla="*/ 400467 w 3960294"/>
              <a:gd name="connsiteY41" fmla="*/ 3063573 h 3378718"/>
              <a:gd name="connsiteX42" fmla="*/ 647422 w 3960294"/>
              <a:gd name="connsiteY42" fmla="*/ 3110294 h 3378718"/>
              <a:gd name="connsiteX43" fmla="*/ 740864 w 3960294"/>
              <a:gd name="connsiteY43" fmla="*/ 3130318 h 3378718"/>
              <a:gd name="connsiteX44" fmla="*/ 1047889 w 3960294"/>
              <a:gd name="connsiteY44" fmla="*/ 3170365 h 3378718"/>
              <a:gd name="connsiteX45" fmla="*/ 1074587 w 3960294"/>
              <a:gd name="connsiteY45" fmla="*/ 3177039 h 3378718"/>
              <a:gd name="connsiteX46" fmla="*/ 3186471 w 3960294"/>
              <a:gd name="connsiteY46" fmla="*/ 3378659 h 3378718"/>
              <a:gd name="connsiteX47" fmla="*/ 2976806 w 3960294"/>
              <a:gd name="connsiteY47" fmla="*/ 3157016 h 3378718"/>
              <a:gd name="connsiteX48" fmla="*/ 3103620 w 3960294"/>
              <a:gd name="connsiteY48" fmla="*/ 3110294 h 3378718"/>
              <a:gd name="connsiteX49" fmla="*/ 3143667 w 3960294"/>
              <a:gd name="connsiteY49" fmla="*/ 3070248 h 3378718"/>
              <a:gd name="connsiteX50" fmla="*/ 3197063 w 3960294"/>
              <a:gd name="connsiteY50" fmla="*/ 2996829 h 3378718"/>
              <a:gd name="connsiteX51" fmla="*/ 3203737 w 3960294"/>
              <a:gd name="connsiteY51" fmla="*/ 2910061 h 3378718"/>
              <a:gd name="connsiteX52" fmla="*/ 3936871 w 3960294"/>
              <a:gd name="connsiteY52" fmla="*/ 3276117 h 3378718"/>
              <a:gd name="connsiteX53" fmla="*/ 3789684 w 3960294"/>
              <a:gd name="connsiteY53" fmla="*/ 2900488 h 3378718"/>
              <a:gd name="connsiteX54" fmla="*/ 3143667 w 3960294"/>
              <a:gd name="connsiteY54" fmla="*/ 2255965 h 3378718"/>
              <a:gd name="connsiteX55" fmla="*/ 3050225 w 3960294"/>
              <a:gd name="connsiteY55" fmla="*/ 2109127 h 3378718"/>
              <a:gd name="connsiteX56" fmla="*/ 3016852 w 3960294"/>
              <a:gd name="connsiteY56" fmla="*/ 2062405 h 3378718"/>
              <a:gd name="connsiteX57" fmla="*/ 2943433 w 3960294"/>
              <a:gd name="connsiteY57" fmla="*/ 1955614 h 3378718"/>
              <a:gd name="connsiteX58" fmla="*/ 2916736 w 3960294"/>
              <a:gd name="connsiteY58" fmla="*/ 1915567 h 3378718"/>
              <a:gd name="connsiteX59" fmla="*/ 2863340 w 3960294"/>
              <a:gd name="connsiteY59" fmla="*/ 1855497 h 3378718"/>
              <a:gd name="connsiteX60" fmla="*/ 2736525 w 3960294"/>
              <a:gd name="connsiteY60" fmla="*/ 1668613 h 3378718"/>
              <a:gd name="connsiteX61" fmla="*/ 2683130 w 3960294"/>
              <a:gd name="connsiteY61" fmla="*/ 1608543 h 3378718"/>
              <a:gd name="connsiteX62" fmla="*/ 2643083 w 3960294"/>
              <a:gd name="connsiteY62" fmla="*/ 1548473 h 3378718"/>
              <a:gd name="connsiteX63" fmla="*/ 2603036 w 3960294"/>
              <a:gd name="connsiteY63" fmla="*/ 1508426 h 3378718"/>
              <a:gd name="connsiteX64" fmla="*/ 2482896 w 3960294"/>
              <a:gd name="connsiteY64" fmla="*/ 1381611 h 3378718"/>
              <a:gd name="connsiteX65" fmla="*/ 2396128 w 3960294"/>
              <a:gd name="connsiteY65" fmla="*/ 1308192 h 3378718"/>
              <a:gd name="connsiteX66" fmla="*/ 2316035 w 3960294"/>
              <a:gd name="connsiteY66" fmla="*/ 1241448 h 3378718"/>
              <a:gd name="connsiteX67" fmla="*/ 2255965 w 3960294"/>
              <a:gd name="connsiteY67" fmla="*/ 1201401 h 3378718"/>
              <a:gd name="connsiteX68" fmla="*/ 2162523 w 3960294"/>
              <a:gd name="connsiteY68" fmla="*/ 1127982 h 3378718"/>
              <a:gd name="connsiteX69" fmla="*/ 2122476 w 3960294"/>
              <a:gd name="connsiteY69" fmla="*/ 1101284 h 3378718"/>
              <a:gd name="connsiteX70" fmla="*/ 2082429 w 3960294"/>
              <a:gd name="connsiteY70" fmla="*/ 1067912 h 3378718"/>
              <a:gd name="connsiteX71" fmla="*/ 1922242 w 3960294"/>
              <a:gd name="connsiteY71" fmla="*/ 954446 h 3378718"/>
              <a:gd name="connsiteX72" fmla="*/ 1848823 w 3960294"/>
              <a:gd name="connsiteY72" fmla="*/ 887702 h 3378718"/>
              <a:gd name="connsiteX73" fmla="*/ 1641915 w 3960294"/>
              <a:gd name="connsiteY73" fmla="*/ 734189 h 3378718"/>
              <a:gd name="connsiteX74" fmla="*/ 1561822 w 3960294"/>
              <a:gd name="connsiteY74" fmla="*/ 654096 h 3378718"/>
              <a:gd name="connsiteX75" fmla="*/ 1481728 w 3960294"/>
              <a:gd name="connsiteY75" fmla="*/ 600700 h 3378718"/>
              <a:gd name="connsiteX76" fmla="*/ 1428333 w 3960294"/>
              <a:gd name="connsiteY76" fmla="*/ 553979 h 3378718"/>
              <a:gd name="connsiteX77" fmla="*/ 1314867 w 3960294"/>
              <a:gd name="connsiteY77" fmla="*/ 467211 h 3378718"/>
              <a:gd name="connsiteX78" fmla="*/ 1268146 w 3960294"/>
              <a:gd name="connsiteY78" fmla="*/ 427165 h 3378718"/>
              <a:gd name="connsiteX79" fmla="*/ 1214750 w 3960294"/>
              <a:gd name="connsiteY79" fmla="*/ 393792 h 3378718"/>
              <a:gd name="connsiteX80" fmla="*/ 1094610 w 3960294"/>
              <a:gd name="connsiteY80" fmla="*/ 300350 h 3378718"/>
              <a:gd name="connsiteX81" fmla="*/ 1034540 w 3960294"/>
              <a:gd name="connsiteY81" fmla="*/ 260303 h 3378718"/>
              <a:gd name="connsiteX82" fmla="*/ 987819 w 3960294"/>
              <a:gd name="connsiteY82" fmla="*/ 213582 h 3378718"/>
              <a:gd name="connsiteX83" fmla="*/ 941098 w 3960294"/>
              <a:gd name="connsiteY83" fmla="*/ 180210 h 3378718"/>
              <a:gd name="connsiteX84" fmla="*/ 867679 w 3960294"/>
              <a:gd name="connsiteY84" fmla="*/ 133489 h 3378718"/>
              <a:gd name="connsiteX85" fmla="*/ 820958 w 3960294"/>
              <a:gd name="connsiteY85" fmla="*/ 100116 h 3378718"/>
              <a:gd name="connsiteX86" fmla="*/ 807609 w 3960294"/>
              <a:gd name="connsiteY86" fmla="*/ 80093 h 3378718"/>
              <a:gd name="connsiteX87" fmla="*/ 774236 w 3960294"/>
              <a:gd name="connsiteY87" fmla="*/ 73419 h 3378718"/>
              <a:gd name="connsiteX88" fmla="*/ 734190 w 3960294"/>
              <a:gd name="connsiteY88" fmla="*/ 60070 h 3378718"/>
              <a:gd name="connsiteX89" fmla="*/ 714166 w 3960294"/>
              <a:gd name="connsiteY89" fmla="*/ 53395 h 3378718"/>
              <a:gd name="connsiteX90" fmla="*/ 674120 w 3960294"/>
              <a:gd name="connsiteY90" fmla="*/ 26697 h 3378718"/>
              <a:gd name="connsiteX91" fmla="*/ 614050 w 3960294"/>
              <a:gd name="connsiteY91" fmla="*/ 0 h 3378718"/>
              <a:gd name="connsiteX0" fmla="*/ 614050 w 3942244"/>
              <a:gd name="connsiteY0" fmla="*/ 0 h 3378718"/>
              <a:gd name="connsiteX1" fmla="*/ 614050 w 3942244"/>
              <a:gd name="connsiteY1" fmla="*/ 0 h 3378718"/>
              <a:gd name="connsiteX2" fmla="*/ 560654 w 3942244"/>
              <a:gd name="connsiteY2" fmla="*/ 73419 h 3378718"/>
              <a:gd name="connsiteX3" fmla="*/ 547305 w 3942244"/>
              <a:gd name="connsiteY3" fmla="*/ 100116 h 3378718"/>
              <a:gd name="connsiteX4" fmla="*/ 540631 w 3942244"/>
              <a:gd name="connsiteY4" fmla="*/ 120140 h 3378718"/>
              <a:gd name="connsiteX5" fmla="*/ 513933 w 3942244"/>
              <a:gd name="connsiteY5" fmla="*/ 166861 h 3378718"/>
              <a:gd name="connsiteX6" fmla="*/ 507258 w 3942244"/>
              <a:gd name="connsiteY6" fmla="*/ 186884 h 3378718"/>
              <a:gd name="connsiteX7" fmla="*/ 487235 w 3942244"/>
              <a:gd name="connsiteY7" fmla="*/ 226931 h 3378718"/>
              <a:gd name="connsiteX8" fmla="*/ 473886 w 3942244"/>
              <a:gd name="connsiteY8" fmla="*/ 260303 h 3378718"/>
              <a:gd name="connsiteX9" fmla="*/ 433839 w 3942244"/>
              <a:gd name="connsiteY9" fmla="*/ 333722 h 3378718"/>
              <a:gd name="connsiteX10" fmla="*/ 413816 w 3942244"/>
              <a:gd name="connsiteY10" fmla="*/ 393792 h 3378718"/>
              <a:gd name="connsiteX11" fmla="*/ 400467 w 3942244"/>
              <a:gd name="connsiteY11" fmla="*/ 440513 h 3378718"/>
              <a:gd name="connsiteX12" fmla="*/ 380444 w 3942244"/>
              <a:gd name="connsiteY12" fmla="*/ 487235 h 3378718"/>
              <a:gd name="connsiteX13" fmla="*/ 353746 w 3942244"/>
              <a:gd name="connsiteY13" fmla="*/ 574003 h 3378718"/>
              <a:gd name="connsiteX14" fmla="*/ 307025 w 3942244"/>
              <a:gd name="connsiteY14" fmla="*/ 687468 h 3378718"/>
              <a:gd name="connsiteX15" fmla="*/ 266978 w 3942244"/>
              <a:gd name="connsiteY15" fmla="*/ 827632 h 3378718"/>
              <a:gd name="connsiteX16" fmla="*/ 246955 w 3942244"/>
              <a:gd name="connsiteY16" fmla="*/ 901051 h 3378718"/>
              <a:gd name="connsiteX17" fmla="*/ 226931 w 3942244"/>
              <a:gd name="connsiteY17" fmla="*/ 961121 h 3378718"/>
              <a:gd name="connsiteX18" fmla="*/ 186885 w 3942244"/>
              <a:gd name="connsiteY18" fmla="*/ 1114633 h 3378718"/>
              <a:gd name="connsiteX19" fmla="*/ 126814 w 3942244"/>
              <a:gd name="connsiteY19" fmla="*/ 1288169 h 3378718"/>
              <a:gd name="connsiteX20" fmla="*/ 106791 w 3942244"/>
              <a:gd name="connsiteY20" fmla="*/ 1374937 h 3378718"/>
              <a:gd name="connsiteX21" fmla="*/ 66744 w 3942244"/>
              <a:gd name="connsiteY21" fmla="*/ 1568496 h 3378718"/>
              <a:gd name="connsiteX22" fmla="*/ 46721 w 3942244"/>
              <a:gd name="connsiteY22" fmla="*/ 1641915 h 3378718"/>
              <a:gd name="connsiteX23" fmla="*/ 26698 w 3942244"/>
              <a:gd name="connsiteY23" fmla="*/ 1822125 h 3378718"/>
              <a:gd name="connsiteX24" fmla="*/ 13349 w 3942244"/>
              <a:gd name="connsiteY24" fmla="*/ 1995661 h 3378718"/>
              <a:gd name="connsiteX25" fmla="*/ 0 w 3942244"/>
              <a:gd name="connsiteY25" fmla="*/ 2135824 h 3378718"/>
              <a:gd name="connsiteX26" fmla="*/ 13349 w 3942244"/>
              <a:gd name="connsiteY26" fmla="*/ 2449524 h 3378718"/>
              <a:gd name="connsiteX27" fmla="*/ 20023 w 3942244"/>
              <a:gd name="connsiteY27" fmla="*/ 2516268 h 3378718"/>
              <a:gd name="connsiteX28" fmla="*/ 33372 w 3942244"/>
              <a:gd name="connsiteY28" fmla="*/ 2542966 h 3378718"/>
              <a:gd name="connsiteX29" fmla="*/ 40047 w 3942244"/>
              <a:gd name="connsiteY29" fmla="*/ 2576338 h 3378718"/>
              <a:gd name="connsiteX30" fmla="*/ 66744 w 3942244"/>
              <a:gd name="connsiteY30" fmla="*/ 2636408 h 3378718"/>
              <a:gd name="connsiteX31" fmla="*/ 86768 w 3942244"/>
              <a:gd name="connsiteY31" fmla="*/ 2683130 h 3378718"/>
              <a:gd name="connsiteX32" fmla="*/ 113466 w 3942244"/>
              <a:gd name="connsiteY32" fmla="*/ 2763223 h 3378718"/>
              <a:gd name="connsiteX33" fmla="*/ 120140 w 3942244"/>
              <a:gd name="connsiteY33" fmla="*/ 2789921 h 3378718"/>
              <a:gd name="connsiteX34" fmla="*/ 133489 w 3942244"/>
              <a:gd name="connsiteY34" fmla="*/ 2823293 h 3378718"/>
              <a:gd name="connsiteX35" fmla="*/ 140163 w 3942244"/>
              <a:gd name="connsiteY35" fmla="*/ 2849991 h 3378718"/>
              <a:gd name="connsiteX36" fmla="*/ 153512 w 3942244"/>
              <a:gd name="connsiteY36" fmla="*/ 2876689 h 3378718"/>
              <a:gd name="connsiteX37" fmla="*/ 193559 w 3942244"/>
              <a:gd name="connsiteY37" fmla="*/ 2956782 h 3378718"/>
              <a:gd name="connsiteX38" fmla="*/ 213582 w 3942244"/>
              <a:gd name="connsiteY38" fmla="*/ 2970131 h 3378718"/>
              <a:gd name="connsiteX39" fmla="*/ 233606 w 3942244"/>
              <a:gd name="connsiteY39" fmla="*/ 2996829 h 3378718"/>
              <a:gd name="connsiteX40" fmla="*/ 273652 w 3942244"/>
              <a:gd name="connsiteY40" fmla="*/ 3010178 h 3378718"/>
              <a:gd name="connsiteX41" fmla="*/ 400467 w 3942244"/>
              <a:gd name="connsiteY41" fmla="*/ 3063573 h 3378718"/>
              <a:gd name="connsiteX42" fmla="*/ 647422 w 3942244"/>
              <a:gd name="connsiteY42" fmla="*/ 3110294 h 3378718"/>
              <a:gd name="connsiteX43" fmla="*/ 740864 w 3942244"/>
              <a:gd name="connsiteY43" fmla="*/ 3130318 h 3378718"/>
              <a:gd name="connsiteX44" fmla="*/ 1047889 w 3942244"/>
              <a:gd name="connsiteY44" fmla="*/ 3170365 h 3378718"/>
              <a:gd name="connsiteX45" fmla="*/ 1074587 w 3942244"/>
              <a:gd name="connsiteY45" fmla="*/ 3177039 h 3378718"/>
              <a:gd name="connsiteX46" fmla="*/ 3186471 w 3942244"/>
              <a:gd name="connsiteY46" fmla="*/ 3378659 h 3378718"/>
              <a:gd name="connsiteX47" fmla="*/ 2976806 w 3942244"/>
              <a:gd name="connsiteY47" fmla="*/ 3157016 h 3378718"/>
              <a:gd name="connsiteX48" fmla="*/ 3103620 w 3942244"/>
              <a:gd name="connsiteY48" fmla="*/ 3110294 h 3378718"/>
              <a:gd name="connsiteX49" fmla="*/ 3143667 w 3942244"/>
              <a:gd name="connsiteY49" fmla="*/ 3070248 h 3378718"/>
              <a:gd name="connsiteX50" fmla="*/ 3197063 w 3942244"/>
              <a:gd name="connsiteY50" fmla="*/ 2996829 h 3378718"/>
              <a:gd name="connsiteX51" fmla="*/ 3559367 w 3942244"/>
              <a:gd name="connsiteY51" fmla="*/ 3316236 h 3378718"/>
              <a:gd name="connsiteX52" fmla="*/ 3936871 w 3942244"/>
              <a:gd name="connsiteY52" fmla="*/ 3276117 h 3378718"/>
              <a:gd name="connsiteX53" fmla="*/ 3789684 w 3942244"/>
              <a:gd name="connsiteY53" fmla="*/ 2900488 h 3378718"/>
              <a:gd name="connsiteX54" fmla="*/ 3143667 w 3942244"/>
              <a:gd name="connsiteY54" fmla="*/ 2255965 h 3378718"/>
              <a:gd name="connsiteX55" fmla="*/ 3050225 w 3942244"/>
              <a:gd name="connsiteY55" fmla="*/ 2109127 h 3378718"/>
              <a:gd name="connsiteX56" fmla="*/ 3016852 w 3942244"/>
              <a:gd name="connsiteY56" fmla="*/ 2062405 h 3378718"/>
              <a:gd name="connsiteX57" fmla="*/ 2943433 w 3942244"/>
              <a:gd name="connsiteY57" fmla="*/ 1955614 h 3378718"/>
              <a:gd name="connsiteX58" fmla="*/ 2916736 w 3942244"/>
              <a:gd name="connsiteY58" fmla="*/ 1915567 h 3378718"/>
              <a:gd name="connsiteX59" fmla="*/ 2863340 w 3942244"/>
              <a:gd name="connsiteY59" fmla="*/ 1855497 h 3378718"/>
              <a:gd name="connsiteX60" fmla="*/ 2736525 w 3942244"/>
              <a:gd name="connsiteY60" fmla="*/ 1668613 h 3378718"/>
              <a:gd name="connsiteX61" fmla="*/ 2683130 w 3942244"/>
              <a:gd name="connsiteY61" fmla="*/ 1608543 h 3378718"/>
              <a:gd name="connsiteX62" fmla="*/ 2643083 w 3942244"/>
              <a:gd name="connsiteY62" fmla="*/ 1548473 h 3378718"/>
              <a:gd name="connsiteX63" fmla="*/ 2603036 w 3942244"/>
              <a:gd name="connsiteY63" fmla="*/ 1508426 h 3378718"/>
              <a:gd name="connsiteX64" fmla="*/ 2482896 w 3942244"/>
              <a:gd name="connsiteY64" fmla="*/ 1381611 h 3378718"/>
              <a:gd name="connsiteX65" fmla="*/ 2396128 w 3942244"/>
              <a:gd name="connsiteY65" fmla="*/ 1308192 h 3378718"/>
              <a:gd name="connsiteX66" fmla="*/ 2316035 w 3942244"/>
              <a:gd name="connsiteY66" fmla="*/ 1241448 h 3378718"/>
              <a:gd name="connsiteX67" fmla="*/ 2255965 w 3942244"/>
              <a:gd name="connsiteY67" fmla="*/ 1201401 h 3378718"/>
              <a:gd name="connsiteX68" fmla="*/ 2162523 w 3942244"/>
              <a:gd name="connsiteY68" fmla="*/ 1127982 h 3378718"/>
              <a:gd name="connsiteX69" fmla="*/ 2122476 w 3942244"/>
              <a:gd name="connsiteY69" fmla="*/ 1101284 h 3378718"/>
              <a:gd name="connsiteX70" fmla="*/ 2082429 w 3942244"/>
              <a:gd name="connsiteY70" fmla="*/ 1067912 h 3378718"/>
              <a:gd name="connsiteX71" fmla="*/ 1922242 w 3942244"/>
              <a:gd name="connsiteY71" fmla="*/ 954446 h 3378718"/>
              <a:gd name="connsiteX72" fmla="*/ 1848823 w 3942244"/>
              <a:gd name="connsiteY72" fmla="*/ 887702 h 3378718"/>
              <a:gd name="connsiteX73" fmla="*/ 1641915 w 3942244"/>
              <a:gd name="connsiteY73" fmla="*/ 734189 h 3378718"/>
              <a:gd name="connsiteX74" fmla="*/ 1561822 w 3942244"/>
              <a:gd name="connsiteY74" fmla="*/ 654096 h 3378718"/>
              <a:gd name="connsiteX75" fmla="*/ 1481728 w 3942244"/>
              <a:gd name="connsiteY75" fmla="*/ 600700 h 3378718"/>
              <a:gd name="connsiteX76" fmla="*/ 1428333 w 3942244"/>
              <a:gd name="connsiteY76" fmla="*/ 553979 h 3378718"/>
              <a:gd name="connsiteX77" fmla="*/ 1314867 w 3942244"/>
              <a:gd name="connsiteY77" fmla="*/ 467211 h 3378718"/>
              <a:gd name="connsiteX78" fmla="*/ 1268146 w 3942244"/>
              <a:gd name="connsiteY78" fmla="*/ 427165 h 3378718"/>
              <a:gd name="connsiteX79" fmla="*/ 1214750 w 3942244"/>
              <a:gd name="connsiteY79" fmla="*/ 393792 h 3378718"/>
              <a:gd name="connsiteX80" fmla="*/ 1094610 w 3942244"/>
              <a:gd name="connsiteY80" fmla="*/ 300350 h 3378718"/>
              <a:gd name="connsiteX81" fmla="*/ 1034540 w 3942244"/>
              <a:gd name="connsiteY81" fmla="*/ 260303 h 3378718"/>
              <a:gd name="connsiteX82" fmla="*/ 987819 w 3942244"/>
              <a:gd name="connsiteY82" fmla="*/ 213582 h 3378718"/>
              <a:gd name="connsiteX83" fmla="*/ 941098 w 3942244"/>
              <a:gd name="connsiteY83" fmla="*/ 180210 h 3378718"/>
              <a:gd name="connsiteX84" fmla="*/ 867679 w 3942244"/>
              <a:gd name="connsiteY84" fmla="*/ 133489 h 3378718"/>
              <a:gd name="connsiteX85" fmla="*/ 820958 w 3942244"/>
              <a:gd name="connsiteY85" fmla="*/ 100116 h 3378718"/>
              <a:gd name="connsiteX86" fmla="*/ 807609 w 3942244"/>
              <a:gd name="connsiteY86" fmla="*/ 80093 h 3378718"/>
              <a:gd name="connsiteX87" fmla="*/ 774236 w 3942244"/>
              <a:gd name="connsiteY87" fmla="*/ 73419 h 3378718"/>
              <a:gd name="connsiteX88" fmla="*/ 734190 w 3942244"/>
              <a:gd name="connsiteY88" fmla="*/ 60070 h 3378718"/>
              <a:gd name="connsiteX89" fmla="*/ 714166 w 3942244"/>
              <a:gd name="connsiteY89" fmla="*/ 53395 h 3378718"/>
              <a:gd name="connsiteX90" fmla="*/ 674120 w 3942244"/>
              <a:gd name="connsiteY90" fmla="*/ 26697 h 3378718"/>
              <a:gd name="connsiteX91" fmla="*/ 614050 w 3942244"/>
              <a:gd name="connsiteY91" fmla="*/ 0 h 3378718"/>
              <a:gd name="connsiteX0" fmla="*/ 614050 w 3942244"/>
              <a:gd name="connsiteY0" fmla="*/ 0 h 3378718"/>
              <a:gd name="connsiteX1" fmla="*/ 614050 w 3942244"/>
              <a:gd name="connsiteY1" fmla="*/ 0 h 3378718"/>
              <a:gd name="connsiteX2" fmla="*/ 560654 w 3942244"/>
              <a:gd name="connsiteY2" fmla="*/ 73419 h 3378718"/>
              <a:gd name="connsiteX3" fmla="*/ 547305 w 3942244"/>
              <a:gd name="connsiteY3" fmla="*/ 100116 h 3378718"/>
              <a:gd name="connsiteX4" fmla="*/ 540631 w 3942244"/>
              <a:gd name="connsiteY4" fmla="*/ 120140 h 3378718"/>
              <a:gd name="connsiteX5" fmla="*/ 513933 w 3942244"/>
              <a:gd name="connsiteY5" fmla="*/ 166861 h 3378718"/>
              <a:gd name="connsiteX6" fmla="*/ 507258 w 3942244"/>
              <a:gd name="connsiteY6" fmla="*/ 186884 h 3378718"/>
              <a:gd name="connsiteX7" fmla="*/ 487235 w 3942244"/>
              <a:gd name="connsiteY7" fmla="*/ 226931 h 3378718"/>
              <a:gd name="connsiteX8" fmla="*/ 473886 w 3942244"/>
              <a:gd name="connsiteY8" fmla="*/ 260303 h 3378718"/>
              <a:gd name="connsiteX9" fmla="*/ 433839 w 3942244"/>
              <a:gd name="connsiteY9" fmla="*/ 333722 h 3378718"/>
              <a:gd name="connsiteX10" fmla="*/ 413816 w 3942244"/>
              <a:gd name="connsiteY10" fmla="*/ 393792 h 3378718"/>
              <a:gd name="connsiteX11" fmla="*/ 400467 w 3942244"/>
              <a:gd name="connsiteY11" fmla="*/ 440513 h 3378718"/>
              <a:gd name="connsiteX12" fmla="*/ 380444 w 3942244"/>
              <a:gd name="connsiteY12" fmla="*/ 487235 h 3378718"/>
              <a:gd name="connsiteX13" fmla="*/ 353746 w 3942244"/>
              <a:gd name="connsiteY13" fmla="*/ 574003 h 3378718"/>
              <a:gd name="connsiteX14" fmla="*/ 307025 w 3942244"/>
              <a:gd name="connsiteY14" fmla="*/ 687468 h 3378718"/>
              <a:gd name="connsiteX15" fmla="*/ 266978 w 3942244"/>
              <a:gd name="connsiteY15" fmla="*/ 827632 h 3378718"/>
              <a:gd name="connsiteX16" fmla="*/ 246955 w 3942244"/>
              <a:gd name="connsiteY16" fmla="*/ 901051 h 3378718"/>
              <a:gd name="connsiteX17" fmla="*/ 226931 w 3942244"/>
              <a:gd name="connsiteY17" fmla="*/ 961121 h 3378718"/>
              <a:gd name="connsiteX18" fmla="*/ 186885 w 3942244"/>
              <a:gd name="connsiteY18" fmla="*/ 1114633 h 3378718"/>
              <a:gd name="connsiteX19" fmla="*/ 126814 w 3942244"/>
              <a:gd name="connsiteY19" fmla="*/ 1288169 h 3378718"/>
              <a:gd name="connsiteX20" fmla="*/ 106791 w 3942244"/>
              <a:gd name="connsiteY20" fmla="*/ 1374937 h 3378718"/>
              <a:gd name="connsiteX21" fmla="*/ 66744 w 3942244"/>
              <a:gd name="connsiteY21" fmla="*/ 1568496 h 3378718"/>
              <a:gd name="connsiteX22" fmla="*/ 46721 w 3942244"/>
              <a:gd name="connsiteY22" fmla="*/ 1641915 h 3378718"/>
              <a:gd name="connsiteX23" fmla="*/ 26698 w 3942244"/>
              <a:gd name="connsiteY23" fmla="*/ 1822125 h 3378718"/>
              <a:gd name="connsiteX24" fmla="*/ 13349 w 3942244"/>
              <a:gd name="connsiteY24" fmla="*/ 1995661 h 3378718"/>
              <a:gd name="connsiteX25" fmla="*/ 0 w 3942244"/>
              <a:gd name="connsiteY25" fmla="*/ 2135824 h 3378718"/>
              <a:gd name="connsiteX26" fmla="*/ 13349 w 3942244"/>
              <a:gd name="connsiteY26" fmla="*/ 2449524 h 3378718"/>
              <a:gd name="connsiteX27" fmla="*/ 20023 w 3942244"/>
              <a:gd name="connsiteY27" fmla="*/ 2516268 h 3378718"/>
              <a:gd name="connsiteX28" fmla="*/ 33372 w 3942244"/>
              <a:gd name="connsiteY28" fmla="*/ 2542966 h 3378718"/>
              <a:gd name="connsiteX29" fmla="*/ 40047 w 3942244"/>
              <a:gd name="connsiteY29" fmla="*/ 2576338 h 3378718"/>
              <a:gd name="connsiteX30" fmla="*/ 66744 w 3942244"/>
              <a:gd name="connsiteY30" fmla="*/ 2636408 h 3378718"/>
              <a:gd name="connsiteX31" fmla="*/ 86768 w 3942244"/>
              <a:gd name="connsiteY31" fmla="*/ 2683130 h 3378718"/>
              <a:gd name="connsiteX32" fmla="*/ 113466 w 3942244"/>
              <a:gd name="connsiteY32" fmla="*/ 2763223 h 3378718"/>
              <a:gd name="connsiteX33" fmla="*/ 120140 w 3942244"/>
              <a:gd name="connsiteY33" fmla="*/ 2789921 h 3378718"/>
              <a:gd name="connsiteX34" fmla="*/ 133489 w 3942244"/>
              <a:gd name="connsiteY34" fmla="*/ 2823293 h 3378718"/>
              <a:gd name="connsiteX35" fmla="*/ 140163 w 3942244"/>
              <a:gd name="connsiteY35" fmla="*/ 2849991 h 3378718"/>
              <a:gd name="connsiteX36" fmla="*/ 153512 w 3942244"/>
              <a:gd name="connsiteY36" fmla="*/ 2876689 h 3378718"/>
              <a:gd name="connsiteX37" fmla="*/ 193559 w 3942244"/>
              <a:gd name="connsiteY37" fmla="*/ 2956782 h 3378718"/>
              <a:gd name="connsiteX38" fmla="*/ 213582 w 3942244"/>
              <a:gd name="connsiteY38" fmla="*/ 2970131 h 3378718"/>
              <a:gd name="connsiteX39" fmla="*/ 233606 w 3942244"/>
              <a:gd name="connsiteY39" fmla="*/ 2996829 h 3378718"/>
              <a:gd name="connsiteX40" fmla="*/ 273652 w 3942244"/>
              <a:gd name="connsiteY40" fmla="*/ 3010178 h 3378718"/>
              <a:gd name="connsiteX41" fmla="*/ 400467 w 3942244"/>
              <a:gd name="connsiteY41" fmla="*/ 3063573 h 3378718"/>
              <a:gd name="connsiteX42" fmla="*/ 647422 w 3942244"/>
              <a:gd name="connsiteY42" fmla="*/ 3110294 h 3378718"/>
              <a:gd name="connsiteX43" fmla="*/ 740864 w 3942244"/>
              <a:gd name="connsiteY43" fmla="*/ 3130318 h 3378718"/>
              <a:gd name="connsiteX44" fmla="*/ 1047889 w 3942244"/>
              <a:gd name="connsiteY44" fmla="*/ 3170365 h 3378718"/>
              <a:gd name="connsiteX45" fmla="*/ 1074587 w 3942244"/>
              <a:gd name="connsiteY45" fmla="*/ 3177039 h 3378718"/>
              <a:gd name="connsiteX46" fmla="*/ 3186471 w 3942244"/>
              <a:gd name="connsiteY46" fmla="*/ 3378659 h 3378718"/>
              <a:gd name="connsiteX47" fmla="*/ 2976806 w 3942244"/>
              <a:gd name="connsiteY47" fmla="*/ 3157016 h 3378718"/>
              <a:gd name="connsiteX48" fmla="*/ 3103620 w 3942244"/>
              <a:gd name="connsiteY48" fmla="*/ 3110294 h 3378718"/>
              <a:gd name="connsiteX49" fmla="*/ 3143667 w 3942244"/>
              <a:gd name="connsiteY49" fmla="*/ 3070248 h 3378718"/>
              <a:gd name="connsiteX50" fmla="*/ 3559367 w 3942244"/>
              <a:gd name="connsiteY50" fmla="*/ 3316236 h 3378718"/>
              <a:gd name="connsiteX51" fmla="*/ 3936871 w 3942244"/>
              <a:gd name="connsiteY51" fmla="*/ 3276117 h 3378718"/>
              <a:gd name="connsiteX52" fmla="*/ 3789684 w 3942244"/>
              <a:gd name="connsiteY52" fmla="*/ 2900488 h 3378718"/>
              <a:gd name="connsiteX53" fmla="*/ 3143667 w 3942244"/>
              <a:gd name="connsiteY53" fmla="*/ 2255965 h 3378718"/>
              <a:gd name="connsiteX54" fmla="*/ 3050225 w 3942244"/>
              <a:gd name="connsiteY54" fmla="*/ 2109127 h 3378718"/>
              <a:gd name="connsiteX55" fmla="*/ 3016852 w 3942244"/>
              <a:gd name="connsiteY55" fmla="*/ 2062405 h 3378718"/>
              <a:gd name="connsiteX56" fmla="*/ 2943433 w 3942244"/>
              <a:gd name="connsiteY56" fmla="*/ 1955614 h 3378718"/>
              <a:gd name="connsiteX57" fmla="*/ 2916736 w 3942244"/>
              <a:gd name="connsiteY57" fmla="*/ 1915567 h 3378718"/>
              <a:gd name="connsiteX58" fmla="*/ 2863340 w 3942244"/>
              <a:gd name="connsiteY58" fmla="*/ 1855497 h 3378718"/>
              <a:gd name="connsiteX59" fmla="*/ 2736525 w 3942244"/>
              <a:gd name="connsiteY59" fmla="*/ 1668613 h 3378718"/>
              <a:gd name="connsiteX60" fmla="*/ 2683130 w 3942244"/>
              <a:gd name="connsiteY60" fmla="*/ 1608543 h 3378718"/>
              <a:gd name="connsiteX61" fmla="*/ 2643083 w 3942244"/>
              <a:gd name="connsiteY61" fmla="*/ 1548473 h 3378718"/>
              <a:gd name="connsiteX62" fmla="*/ 2603036 w 3942244"/>
              <a:gd name="connsiteY62" fmla="*/ 1508426 h 3378718"/>
              <a:gd name="connsiteX63" fmla="*/ 2482896 w 3942244"/>
              <a:gd name="connsiteY63" fmla="*/ 1381611 h 3378718"/>
              <a:gd name="connsiteX64" fmla="*/ 2396128 w 3942244"/>
              <a:gd name="connsiteY64" fmla="*/ 1308192 h 3378718"/>
              <a:gd name="connsiteX65" fmla="*/ 2316035 w 3942244"/>
              <a:gd name="connsiteY65" fmla="*/ 1241448 h 3378718"/>
              <a:gd name="connsiteX66" fmla="*/ 2255965 w 3942244"/>
              <a:gd name="connsiteY66" fmla="*/ 1201401 h 3378718"/>
              <a:gd name="connsiteX67" fmla="*/ 2162523 w 3942244"/>
              <a:gd name="connsiteY67" fmla="*/ 1127982 h 3378718"/>
              <a:gd name="connsiteX68" fmla="*/ 2122476 w 3942244"/>
              <a:gd name="connsiteY68" fmla="*/ 1101284 h 3378718"/>
              <a:gd name="connsiteX69" fmla="*/ 2082429 w 3942244"/>
              <a:gd name="connsiteY69" fmla="*/ 1067912 h 3378718"/>
              <a:gd name="connsiteX70" fmla="*/ 1922242 w 3942244"/>
              <a:gd name="connsiteY70" fmla="*/ 954446 h 3378718"/>
              <a:gd name="connsiteX71" fmla="*/ 1848823 w 3942244"/>
              <a:gd name="connsiteY71" fmla="*/ 887702 h 3378718"/>
              <a:gd name="connsiteX72" fmla="*/ 1641915 w 3942244"/>
              <a:gd name="connsiteY72" fmla="*/ 734189 h 3378718"/>
              <a:gd name="connsiteX73" fmla="*/ 1561822 w 3942244"/>
              <a:gd name="connsiteY73" fmla="*/ 654096 h 3378718"/>
              <a:gd name="connsiteX74" fmla="*/ 1481728 w 3942244"/>
              <a:gd name="connsiteY74" fmla="*/ 600700 h 3378718"/>
              <a:gd name="connsiteX75" fmla="*/ 1428333 w 3942244"/>
              <a:gd name="connsiteY75" fmla="*/ 553979 h 3378718"/>
              <a:gd name="connsiteX76" fmla="*/ 1314867 w 3942244"/>
              <a:gd name="connsiteY76" fmla="*/ 467211 h 3378718"/>
              <a:gd name="connsiteX77" fmla="*/ 1268146 w 3942244"/>
              <a:gd name="connsiteY77" fmla="*/ 427165 h 3378718"/>
              <a:gd name="connsiteX78" fmla="*/ 1214750 w 3942244"/>
              <a:gd name="connsiteY78" fmla="*/ 393792 h 3378718"/>
              <a:gd name="connsiteX79" fmla="*/ 1094610 w 3942244"/>
              <a:gd name="connsiteY79" fmla="*/ 300350 h 3378718"/>
              <a:gd name="connsiteX80" fmla="*/ 1034540 w 3942244"/>
              <a:gd name="connsiteY80" fmla="*/ 260303 h 3378718"/>
              <a:gd name="connsiteX81" fmla="*/ 987819 w 3942244"/>
              <a:gd name="connsiteY81" fmla="*/ 213582 h 3378718"/>
              <a:gd name="connsiteX82" fmla="*/ 941098 w 3942244"/>
              <a:gd name="connsiteY82" fmla="*/ 180210 h 3378718"/>
              <a:gd name="connsiteX83" fmla="*/ 867679 w 3942244"/>
              <a:gd name="connsiteY83" fmla="*/ 133489 h 3378718"/>
              <a:gd name="connsiteX84" fmla="*/ 820958 w 3942244"/>
              <a:gd name="connsiteY84" fmla="*/ 100116 h 3378718"/>
              <a:gd name="connsiteX85" fmla="*/ 807609 w 3942244"/>
              <a:gd name="connsiteY85" fmla="*/ 80093 h 3378718"/>
              <a:gd name="connsiteX86" fmla="*/ 774236 w 3942244"/>
              <a:gd name="connsiteY86" fmla="*/ 73419 h 3378718"/>
              <a:gd name="connsiteX87" fmla="*/ 734190 w 3942244"/>
              <a:gd name="connsiteY87" fmla="*/ 60070 h 3378718"/>
              <a:gd name="connsiteX88" fmla="*/ 714166 w 3942244"/>
              <a:gd name="connsiteY88" fmla="*/ 53395 h 3378718"/>
              <a:gd name="connsiteX89" fmla="*/ 674120 w 3942244"/>
              <a:gd name="connsiteY89" fmla="*/ 26697 h 3378718"/>
              <a:gd name="connsiteX90" fmla="*/ 614050 w 3942244"/>
              <a:gd name="connsiteY90" fmla="*/ 0 h 3378718"/>
              <a:gd name="connsiteX0" fmla="*/ 614050 w 3942244"/>
              <a:gd name="connsiteY0" fmla="*/ 0 h 3378718"/>
              <a:gd name="connsiteX1" fmla="*/ 614050 w 3942244"/>
              <a:gd name="connsiteY1" fmla="*/ 0 h 3378718"/>
              <a:gd name="connsiteX2" fmla="*/ 560654 w 3942244"/>
              <a:gd name="connsiteY2" fmla="*/ 73419 h 3378718"/>
              <a:gd name="connsiteX3" fmla="*/ 547305 w 3942244"/>
              <a:gd name="connsiteY3" fmla="*/ 100116 h 3378718"/>
              <a:gd name="connsiteX4" fmla="*/ 540631 w 3942244"/>
              <a:gd name="connsiteY4" fmla="*/ 120140 h 3378718"/>
              <a:gd name="connsiteX5" fmla="*/ 513933 w 3942244"/>
              <a:gd name="connsiteY5" fmla="*/ 166861 h 3378718"/>
              <a:gd name="connsiteX6" fmla="*/ 507258 w 3942244"/>
              <a:gd name="connsiteY6" fmla="*/ 186884 h 3378718"/>
              <a:gd name="connsiteX7" fmla="*/ 487235 w 3942244"/>
              <a:gd name="connsiteY7" fmla="*/ 226931 h 3378718"/>
              <a:gd name="connsiteX8" fmla="*/ 473886 w 3942244"/>
              <a:gd name="connsiteY8" fmla="*/ 260303 h 3378718"/>
              <a:gd name="connsiteX9" fmla="*/ 433839 w 3942244"/>
              <a:gd name="connsiteY9" fmla="*/ 333722 h 3378718"/>
              <a:gd name="connsiteX10" fmla="*/ 413816 w 3942244"/>
              <a:gd name="connsiteY10" fmla="*/ 393792 h 3378718"/>
              <a:gd name="connsiteX11" fmla="*/ 400467 w 3942244"/>
              <a:gd name="connsiteY11" fmla="*/ 440513 h 3378718"/>
              <a:gd name="connsiteX12" fmla="*/ 380444 w 3942244"/>
              <a:gd name="connsiteY12" fmla="*/ 487235 h 3378718"/>
              <a:gd name="connsiteX13" fmla="*/ 353746 w 3942244"/>
              <a:gd name="connsiteY13" fmla="*/ 574003 h 3378718"/>
              <a:gd name="connsiteX14" fmla="*/ 307025 w 3942244"/>
              <a:gd name="connsiteY14" fmla="*/ 687468 h 3378718"/>
              <a:gd name="connsiteX15" fmla="*/ 266978 w 3942244"/>
              <a:gd name="connsiteY15" fmla="*/ 827632 h 3378718"/>
              <a:gd name="connsiteX16" fmla="*/ 246955 w 3942244"/>
              <a:gd name="connsiteY16" fmla="*/ 901051 h 3378718"/>
              <a:gd name="connsiteX17" fmla="*/ 226931 w 3942244"/>
              <a:gd name="connsiteY17" fmla="*/ 961121 h 3378718"/>
              <a:gd name="connsiteX18" fmla="*/ 186885 w 3942244"/>
              <a:gd name="connsiteY18" fmla="*/ 1114633 h 3378718"/>
              <a:gd name="connsiteX19" fmla="*/ 126814 w 3942244"/>
              <a:gd name="connsiteY19" fmla="*/ 1288169 h 3378718"/>
              <a:gd name="connsiteX20" fmla="*/ 106791 w 3942244"/>
              <a:gd name="connsiteY20" fmla="*/ 1374937 h 3378718"/>
              <a:gd name="connsiteX21" fmla="*/ 66744 w 3942244"/>
              <a:gd name="connsiteY21" fmla="*/ 1568496 h 3378718"/>
              <a:gd name="connsiteX22" fmla="*/ 46721 w 3942244"/>
              <a:gd name="connsiteY22" fmla="*/ 1641915 h 3378718"/>
              <a:gd name="connsiteX23" fmla="*/ 26698 w 3942244"/>
              <a:gd name="connsiteY23" fmla="*/ 1822125 h 3378718"/>
              <a:gd name="connsiteX24" fmla="*/ 13349 w 3942244"/>
              <a:gd name="connsiteY24" fmla="*/ 1995661 h 3378718"/>
              <a:gd name="connsiteX25" fmla="*/ 0 w 3942244"/>
              <a:gd name="connsiteY25" fmla="*/ 2135824 h 3378718"/>
              <a:gd name="connsiteX26" fmla="*/ 13349 w 3942244"/>
              <a:gd name="connsiteY26" fmla="*/ 2449524 h 3378718"/>
              <a:gd name="connsiteX27" fmla="*/ 20023 w 3942244"/>
              <a:gd name="connsiteY27" fmla="*/ 2516268 h 3378718"/>
              <a:gd name="connsiteX28" fmla="*/ 33372 w 3942244"/>
              <a:gd name="connsiteY28" fmla="*/ 2542966 h 3378718"/>
              <a:gd name="connsiteX29" fmla="*/ 40047 w 3942244"/>
              <a:gd name="connsiteY29" fmla="*/ 2576338 h 3378718"/>
              <a:gd name="connsiteX30" fmla="*/ 66744 w 3942244"/>
              <a:gd name="connsiteY30" fmla="*/ 2636408 h 3378718"/>
              <a:gd name="connsiteX31" fmla="*/ 86768 w 3942244"/>
              <a:gd name="connsiteY31" fmla="*/ 2683130 h 3378718"/>
              <a:gd name="connsiteX32" fmla="*/ 113466 w 3942244"/>
              <a:gd name="connsiteY32" fmla="*/ 2763223 h 3378718"/>
              <a:gd name="connsiteX33" fmla="*/ 120140 w 3942244"/>
              <a:gd name="connsiteY33" fmla="*/ 2789921 h 3378718"/>
              <a:gd name="connsiteX34" fmla="*/ 133489 w 3942244"/>
              <a:gd name="connsiteY34" fmla="*/ 2823293 h 3378718"/>
              <a:gd name="connsiteX35" fmla="*/ 140163 w 3942244"/>
              <a:gd name="connsiteY35" fmla="*/ 2849991 h 3378718"/>
              <a:gd name="connsiteX36" fmla="*/ 153512 w 3942244"/>
              <a:gd name="connsiteY36" fmla="*/ 2876689 h 3378718"/>
              <a:gd name="connsiteX37" fmla="*/ 193559 w 3942244"/>
              <a:gd name="connsiteY37" fmla="*/ 2956782 h 3378718"/>
              <a:gd name="connsiteX38" fmla="*/ 213582 w 3942244"/>
              <a:gd name="connsiteY38" fmla="*/ 2970131 h 3378718"/>
              <a:gd name="connsiteX39" fmla="*/ 233606 w 3942244"/>
              <a:gd name="connsiteY39" fmla="*/ 2996829 h 3378718"/>
              <a:gd name="connsiteX40" fmla="*/ 273652 w 3942244"/>
              <a:gd name="connsiteY40" fmla="*/ 3010178 h 3378718"/>
              <a:gd name="connsiteX41" fmla="*/ 400467 w 3942244"/>
              <a:gd name="connsiteY41" fmla="*/ 3063573 h 3378718"/>
              <a:gd name="connsiteX42" fmla="*/ 647422 w 3942244"/>
              <a:gd name="connsiteY42" fmla="*/ 3110294 h 3378718"/>
              <a:gd name="connsiteX43" fmla="*/ 740864 w 3942244"/>
              <a:gd name="connsiteY43" fmla="*/ 3130318 h 3378718"/>
              <a:gd name="connsiteX44" fmla="*/ 1047889 w 3942244"/>
              <a:gd name="connsiteY44" fmla="*/ 3170365 h 3378718"/>
              <a:gd name="connsiteX45" fmla="*/ 1074587 w 3942244"/>
              <a:gd name="connsiteY45" fmla="*/ 3177039 h 3378718"/>
              <a:gd name="connsiteX46" fmla="*/ 3186471 w 3942244"/>
              <a:gd name="connsiteY46" fmla="*/ 3378659 h 3378718"/>
              <a:gd name="connsiteX47" fmla="*/ 2976806 w 3942244"/>
              <a:gd name="connsiteY47" fmla="*/ 3157016 h 3378718"/>
              <a:gd name="connsiteX48" fmla="*/ 3103620 w 3942244"/>
              <a:gd name="connsiteY48" fmla="*/ 3110294 h 3378718"/>
              <a:gd name="connsiteX49" fmla="*/ 3559367 w 3942244"/>
              <a:gd name="connsiteY49" fmla="*/ 3316236 h 3378718"/>
              <a:gd name="connsiteX50" fmla="*/ 3936871 w 3942244"/>
              <a:gd name="connsiteY50" fmla="*/ 3276117 h 3378718"/>
              <a:gd name="connsiteX51" fmla="*/ 3789684 w 3942244"/>
              <a:gd name="connsiteY51" fmla="*/ 2900488 h 3378718"/>
              <a:gd name="connsiteX52" fmla="*/ 3143667 w 3942244"/>
              <a:gd name="connsiteY52" fmla="*/ 2255965 h 3378718"/>
              <a:gd name="connsiteX53" fmla="*/ 3050225 w 3942244"/>
              <a:gd name="connsiteY53" fmla="*/ 2109127 h 3378718"/>
              <a:gd name="connsiteX54" fmla="*/ 3016852 w 3942244"/>
              <a:gd name="connsiteY54" fmla="*/ 2062405 h 3378718"/>
              <a:gd name="connsiteX55" fmla="*/ 2943433 w 3942244"/>
              <a:gd name="connsiteY55" fmla="*/ 1955614 h 3378718"/>
              <a:gd name="connsiteX56" fmla="*/ 2916736 w 3942244"/>
              <a:gd name="connsiteY56" fmla="*/ 1915567 h 3378718"/>
              <a:gd name="connsiteX57" fmla="*/ 2863340 w 3942244"/>
              <a:gd name="connsiteY57" fmla="*/ 1855497 h 3378718"/>
              <a:gd name="connsiteX58" fmla="*/ 2736525 w 3942244"/>
              <a:gd name="connsiteY58" fmla="*/ 1668613 h 3378718"/>
              <a:gd name="connsiteX59" fmla="*/ 2683130 w 3942244"/>
              <a:gd name="connsiteY59" fmla="*/ 1608543 h 3378718"/>
              <a:gd name="connsiteX60" fmla="*/ 2643083 w 3942244"/>
              <a:gd name="connsiteY60" fmla="*/ 1548473 h 3378718"/>
              <a:gd name="connsiteX61" fmla="*/ 2603036 w 3942244"/>
              <a:gd name="connsiteY61" fmla="*/ 1508426 h 3378718"/>
              <a:gd name="connsiteX62" fmla="*/ 2482896 w 3942244"/>
              <a:gd name="connsiteY62" fmla="*/ 1381611 h 3378718"/>
              <a:gd name="connsiteX63" fmla="*/ 2396128 w 3942244"/>
              <a:gd name="connsiteY63" fmla="*/ 1308192 h 3378718"/>
              <a:gd name="connsiteX64" fmla="*/ 2316035 w 3942244"/>
              <a:gd name="connsiteY64" fmla="*/ 1241448 h 3378718"/>
              <a:gd name="connsiteX65" fmla="*/ 2255965 w 3942244"/>
              <a:gd name="connsiteY65" fmla="*/ 1201401 h 3378718"/>
              <a:gd name="connsiteX66" fmla="*/ 2162523 w 3942244"/>
              <a:gd name="connsiteY66" fmla="*/ 1127982 h 3378718"/>
              <a:gd name="connsiteX67" fmla="*/ 2122476 w 3942244"/>
              <a:gd name="connsiteY67" fmla="*/ 1101284 h 3378718"/>
              <a:gd name="connsiteX68" fmla="*/ 2082429 w 3942244"/>
              <a:gd name="connsiteY68" fmla="*/ 1067912 h 3378718"/>
              <a:gd name="connsiteX69" fmla="*/ 1922242 w 3942244"/>
              <a:gd name="connsiteY69" fmla="*/ 954446 h 3378718"/>
              <a:gd name="connsiteX70" fmla="*/ 1848823 w 3942244"/>
              <a:gd name="connsiteY70" fmla="*/ 887702 h 3378718"/>
              <a:gd name="connsiteX71" fmla="*/ 1641915 w 3942244"/>
              <a:gd name="connsiteY71" fmla="*/ 734189 h 3378718"/>
              <a:gd name="connsiteX72" fmla="*/ 1561822 w 3942244"/>
              <a:gd name="connsiteY72" fmla="*/ 654096 h 3378718"/>
              <a:gd name="connsiteX73" fmla="*/ 1481728 w 3942244"/>
              <a:gd name="connsiteY73" fmla="*/ 600700 h 3378718"/>
              <a:gd name="connsiteX74" fmla="*/ 1428333 w 3942244"/>
              <a:gd name="connsiteY74" fmla="*/ 553979 h 3378718"/>
              <a:gd name="connsiteX75" fmla="*/ 1314867 w 3942244"/>
              <a:gd name="connsiteY75" fmla="*/ 467211 h 3378718"/>
              <a:gd name="connsiteX76" fmla="*/ 1268146 w 3942244"/>
              <a:gd name="connsiteY76" fmla="*/ 427165 h 3378718"/>
              <a:gd name="connsiteX77" fmla="*/ 1214750 w 3942244"/>
              <a:gd name="connsiteY77" fmla="*/ 393792 h 3378718"/>
              <a:gd name="connsiteX78" fmla="*/ 1094610 w 3942244"/>
              <a:gd name="connsiteY78" fmla="*/ 300350 h 3378718"/>
              <a:gd name="connsiteX79" fmla="*/ 1034540 w 3942244"/>
              <a:gd name="connsiteY79" fmla="*/ 260303 h 3378718"/>
              <a:gd name="connsiteX80" fmla="*/ 987819 w 3942244"/>
              <a:gd name="connsiteY80" fmla="*/ 213582 h 3378718"/>
              <a:gd name="connsiteX81" fmla="*/ 941098 w 3942244"/>
              <a:gd name="connsiteY81" fmla="*/ 180210 h 3378718"/>
              <a:gd name="connsiteX82" fmla="*/ 867679 w 3942244"/>
              <a:gd name="connsiteY82" fmla="*/ 133489 h 3378718"/>
              <a:gd name="connsiteX83" fmla="*/ 820958 w 3942244"/>
              <a:gd name="connsiteY83" fmla="*/ 100116 h 3378718"/>
              <a:gd name="connsiteX84" fmla="*/ 807609 w 3942244"/>
              <a:gd name="connsiteY84" fmla="*/ 80093 h 3378718"/>
              <a:gd name="connsiteX85" fmla="*/ 774236 w 3942244"/>
              <a:gd name="connsiteY85" fmla="*/ 73419 h 3378718"/>
              <a:gd name="connsiteX86" fmla="*/ 734190 w 3942244"/>
              <a:gd name="connsiteY86" fmla="*/ 60070 h 3378718"/>
              <a:gd name="connsiteX87" fmla="*/ 714166 w 3942244"/>
              <a:gd name="connsiteY87" fmla="*/ 53395 h 3378718"/>
              <a:gd name="connsiteX88" fmla="*/ 674120 w 3942244"/>
              <a:gd name="connsiteY88" fmla="*/ 26697 h 3378718"/>
              <a:gd name="connsiteX89" fmla="*/ 614050 w 3942244"/>
              <a:gd name="connsiteY89" fmla="*/ 0 h 3378718"/>
              <a:gd name="connsiteX0" fmla="*/ 614050 w 3942244"/>
              <a:gd name="connsiteY0" fmla="*/ 0 h 3378718"/>
              <a:gd name="connsiteX1" fmla="*/ 614050 w 3942244"/>
              <a:gd name="connsiteY1" fmla="*/ 0 h 3378718"/>
              <a:gd name="connsiteX2" fmla="*/ 560654 w 3942244"/>
              <a:gd name="connsiteY2" fmla="*/ 73419 h 3378718"/>
              <a:gd name="connsiteX3" fmla="*/ 547305 w 3942244"/>
              <a:gd name="connsiteY3" fmla="*/ 100116 h 3378718"/>
              <a:gd name="connsiteX4" fmla="*/ 540631 w 3942244"/>
              <a:gd name="connsiteY4" fmla="*/ 120140 h 3378718"/>
              <a:gd name="connsiteX5" fmla="*/ 513933 w 3942244"/>
              <a:gd name="connsiteY5" fmla="*/ 166861 h 3378718"/>
              <a:gd name="connsiteX6" fmla="*/ 507258 w 3942244"/>
              <a:gd name="connsiteY6" fmla="*/ 186884 h 3378718"/>
              <a:gd name="connsiteX7" fmla="*/ 487235 w 3942244"/>
              <a:gd name="connsiteY7" fmla="*/ 226931 h 3378718"/>
              <a:gd name="connsiteX8" fmla="*/ 473886 w 3942244"/>
              <a:gd name="connsiteY8" fmla="*/ 260303 h 3378718"/>
              <a:gd name="connsiteX9" fmla="*/ 433839 w 3942244"/>
              <a:gd name="connsiteY9" fmla="*/ 333722 h 3378718"/>
              <a:gd name="connsiteX10" fmla="*/ 413816 w 3942244"/>
              <a:gd name="connsiteY10" fmla="*/ 393792 h 3378718"/>
              <a:gd name="connsiteX11" fmla="*/ 400467 w 3942244"/>
              <a:gd name="connsiteY11" fmla="*/ 440513 h 3378718"/>
              <a:gd name="connsiteX12" fmla="*/ 380444 w 3942244"/>
              <a:gd name="connsiteY12" fmla="*/ 487235 h 3378718"/>
              <a:gd name="connsiteX13" fmla="*/ 353746 w 3942244"/>
              <a:gd name="connsiteY13" fmla="*/ 574003 h 3378718"/>
              <a:gd name="connsiteX14" fmla="*/ 307025 w 3942244"/>
              <a:gd name="connsiteY14" fmla="*/ 687468 h 3378718"/>
              <a:gd name="connsiteX15" fmla="*/ 266978 w 3942244"/>
              <a:gd name="connsiteY15" fmla="*/ 827632 h 3378718"/>
              <a:gd name="connsiteX16" fmla="*/ 246955 w 3942244"/>
              <a:gd name="connsiteY16" fmla="*/ 901051 h 3378718"/>
              <a:gd name="connsiteX17" fmla="*/ 226931 w 3942244"/>
              <a:gd name="connsiteY17" fmla="*/ 961121 h 3378718"/>
              <a:gd name="connsiteX18" fmla="*/ 186885 w 3942244"/>
              <a:gd name="connsiteY18" fmla="*/ 1114633 h 3378718"/>
              <a:gd name="connsiteX19" fmla="*/ 126814 w 3942244"/>
              <a:gd name="connsiteY19" fmla="*/ 1288169 h 3378718"/>
              <a:gd name="connsiteX20" fmla="*/ 106791 w 3942244"/>
              <a:gd name="connsiteY20" fmla="*/ 1374937 h 3378718"/>
              <a:gd name="connsiteX21" fmla="*/ 66744 w 3942244"/>
              <a:gd name="connsiteY21" fmla="*/ 1568496 h 3378718"/>
              <a:gd name="connsiteX22" fmla="*/ 46721 w 3942244"/>
              <a:gd name="connsiteY22" fmla="*/ 1641915 h 3378718"/>
              <a:gd name="connsiteX23" fmla="*/ 26698 w 3942244"/>
              <a:gd name="connsiteY23" fmla="*/ 1822125 h 3378718"/>
              <a:gd name="connsiteX24" fmla="*/ 13349 w 3942244"/>
              <a:gd name="connsiteY24" fmla="*/ 1995661 h 3378718"/>
              <a:gd name="connsiteX25" fmla="*/ 0 w 3942244"/>
              <a:gd name="connsiteY25" fmla="*/ 2135824 h 3378718"/>
              <a:gd name="connsiteX26" fmla="*/ 13349 w 3942244"/>
              <a:gd name="connsiteY26" fmla="*/ 2449524 h 3378718"/>
              <a:gd name="connsiteX27" fmla="*/ 20023 w 3942244"/>
              <a:gd name="connsiteY27" fmla="*/ 2516268 h 3378718"/>
              <a:gd name="connsiteX28" fmla="*/ 33372 w 3942244"/>
              <a:gd name="connsiteY28" fmla="*/ 2542966 h 3378718"/>
              <a:gd name="connsiteX29" fmla="*/ 40047 w 3942244"/>
              <a:gd name="connsiteY29" fmla="*/ 2576338 h 3378718"/>
              <a:gd name="connsiteX30" fmla="*/ 66744 w 3942244"/>
              <a:gd name="connsiteY30" fmla="*/ 2636408 h 3378718"/>
              <a:gd name="connsiteX31" fmla="*/ 86768 w 3942244"/>
              <a:gd name="connsiteY31" fmla="*/ 2683130 h 3378718"/>
              <a:gd name="connsiteX32" fmla="*/ 113466 w 3942244"/>
              <a:gd name="connsiteY32" fmla="*/ 2763223 h 3378718"/>
              <a:gd name="connsiteX33" fmla="*/ 120140 w 3942244"/>
              <a:gd name="connsiteY33" fmla="*/ 2789921 h 3378718"/>
              <a:gd name="connsiteX34" fmla="*/ 133489 w 3942244"/>
              <a:gd name="connsiteY34" fmla="*/ 2823293 h 3378718"/>
              <a:gd name="connsiteX35" fmla="*/ 140163 w 3942244"/>
              <a:gd name="connsiteY35" fmla="*/ 2849991 h 3378718"/>
              <a:gd name="connsiteX36" fmla="*/ 153512 w 3942244"/>
              <a:gd name="connsiteY36" fmla="*/ 2876689 h 3378718"/>
              <a:gd name="connsiteX37" fmla="*/ 193559 w 3942244"/>
              <a:gd name="connsiteY37" fmla="*/ 2956782 h 3378718"/>
              <a:gd name="connsiteX38" fmla="*/ 213582 w 3942244"/>
              <a:gd name="connsiteY38" fmla="*/ 2970131 h 3378718"/>
              <a:gd name="connsiteX39" fmla="*/ 233606 w 3942244"/>
              <a:gd name="connsiteY39" fmla="*/ 2996829 h 3378718"/>
              <a:gd name="connsiteX40" fmla="*/ 273652 w 3942244"/>
              <a:gd name="connsiteY40" fmla="*/ 3010178 h 3378718"/>
              <a:gd name="connsiteX41" fmla="*/ 400467 w 3942244"/>
              <a:gd name="connsiteY41" fmla="*/ 3063573 h 3378718"/>
              <a:gd name="connsiteX42" fmla="*/ 647422 w 3942244"/>
              <a:gd name="connsiteY42" fmla="*/ 3110294 h 3378718"/>
              <a:gd name="connsiteX43" fmla="*/ 740864 w 3942244"/>
              <a:gd name="connsiteY43" fmla="*/ 3130318 h 3378718"/>
              <a:gd name="connsiteX44" fmla="*/ 1047889 w 3942244"/>
              <a:gd name="connsiteY44" fmla="*/ 3170365 h 3378718"/>
              <a:gd name="connsiteX45" fmla="*/ 1074587 w 3942244"/>
              <a:gd name="connsiteY45" fmla="*/ 3177039 h 3378718"/>
              <a:gd name="connsiteX46" fmla="*/ 3186471 w 3942244"/>
              <a:gd name="connsiteY46" fmla="*/ 3378659 h 3378718"/>
              <a:gd name="connsiteX47" fmla="*/ 2976806 w 3942244"/>
              <a:gd name="connsiteY47" fmla="*/ 3157016 h 3378718"/>
              <a:gd name="connsiteX48" fmla="*/ 3559367 w 3942244"/>
              <a:gd name="connsiteY48" fmla="*/ 3316236 h 3378718"/>
              <a:gd name="connsiteX49" fmla="*/ 3936871 w 3942244"/>
              <a:gd name="connsiteY49" fmla="*/ 3276117 h 3378718"/>
              <a:gd name="connsiteX50" fmla="*/ 3789684 w 3942244"/>
              <a:gd name="connsiteY50" fmla="*/ 2900488 h 3378718"/>
              <a:gd name="connsiteX51" fmla="*/ 3143667 w 3942244"/>
              <a:gd name="connsiteY51" fmla="*/ 2255965 h 3378718"/>
              <a:gd name="connsiteX52" fmla="*/ 3050225 w 3942244"/>
              <a:gd name="connsiteY52" fmla="*/ 2109127 h 3378718"/>
              <a:gd name="connsiteX53" fmla="*/ 3016852 w 3942244"/>
              <a:gd name="connsiteY53" fmla="*/ 2062405 h 3378718"/>
              <a:gd name="connsiteX54" fmla="*/ 2943433 w 3942244"/>
              <a:gd name="connsiteY54" fmla="*/ 1955614 h 3378718"/>
              <a:gd name="connsiteX55" fmla="*/ 2916736 w 3942244"/>
              <a:gd name="connsiteY55" fmla="*/ 1915567 h 3378718"/>
              <a:gd name="connsiteX56" fmla="*/ 2863340 w 3942244"/>
              <a:gd name="connsiteY56" fmla="*/ 1855497 h 3378718"/>
              <a:gd name="connsiteX57" fmla="*/ 2736525 w 3942244"/>
              <a:gd name="connsiteY57" fmla="*/ 1668613 h 3378718"/>
              <a:gd name="connsiteX58" fmla="*/ 2683130 w 3942244"/>
              <a:gd name="connsiteY58" fmla="*/ 1608543 h 3378718"/>
              <a:gd name="connsiteX59" fmla="*/ 2643083 w 3942244"/>
              <a:gd name="connsiteY59" fmla="*/ 1548473 h 3378718"/>
              <a:gd name="connsiteX60" fmla="*/ 2603036 w 3942244"/>
              <a:gd name="connsiteY60" fmla="*/ 1508426 h 3378718"/>
              <a:gd name="connsiteX61" fmla="*/ 2482896 w 3942244"/>
              <a:gd name="connsiteY61" fmla="*/ 1381611 h 3378718"/>
              <a:gd name="connsiteX62" fmla="*/ 2396128 w 3942244"/>
              <a:gd name="connsiteY62" fmla="*/ 1308192 h 3378718"/>
              <a:gd name="connsiteX63" fmla="*/ 2316035 w 3942244"/>
              <a:gd name="connsiteY63" fmla="*/ 1241448 h 3378718"/>
              <a:gd name="connsiteX64" fmla="*/ 2255965 w 3942244"/>
              <a:gd name="connsiteY64" fmla="*/ 1201401 h 3378718"/>
              <a:gd name="connsiteX65" fmla="*/ 2162523 w 3942244"/>
              <a:gd name="connsiteY65" fmla="*/ 1127982 h 3378718"/>
              <a:gd name="connsiteX66" fmla="*/ 2122476 w 3942244"/>
              <a:gd name="connsiteY66" fmla="*/ 1101284 h 3378718"/>
              <a:gd name="connsiteX67" fmla="*/ 2082429 w 3942244"/>
              <a:gd name="connsiteY67" fmla="*/ 1067912 h 3378718"/>
              <a:gd name="connsiteX68" fmla="*/ 1922242 w 3942244"/>
              <a:gd name="connsiteY68" fmla="*/ 954446 h 3378718"/>
              <a:gd name="connsiteX69" fmla="*/ 1848823 w 3942244"/>
              <a:gd name="connsiteY69" fmla="*/ 887702 h 3378718"/>
              <a:gd name="connsiteX70" fmla="*/ 1641915 w 3942244"/>
              <a:gd name="connsiteY70" fmla="*/ 734189 h 3378718"/>
              <a:gd name="connsiteX71" fmla="*/ 1561822 w 3942244"/>
              <a:gd name="connsiteY71" fmla="*/ 654096 h 3378718"/>
              <a:gd name="connsiteX72" fmla="*/ 1481728 w 3942244"/>
              <a:gd name="connsiteY72" fmla="*/ 600700 h 3378718"/>
              <a:gd name="connsiteX73" fmla="*/ 1428333 w 3942244"/>
              <a:gd name="connsiteY73" fmla="*/ 553979 h 3378718"/>
              <a:gd name="connsiteX74" fmla="*/ 1314867 w 3942244"/>
              <a:gd name="connsiteY74" fmla="*/ 467211 h 3378718"/>
              <a:gd name="connsiteX75" fmla="*/ 1268146 w 3942244"/>
              <a:gd name="connsiteY75" fmla="*/ 427165 h 3378718"/>
              <a:gd name="connsiteX76" fmla="*/ 1214750 w 3942244"/>
              <a:gd name="connsiteY76" fmla="*/ 393792 h 3378718"/>
              <a:gd name="connsiteX77" fmla="*/ 1094610 w 3942244"/>
              <a:gd name="connsiteY77" fmla="*/ 300350 h 3378718"/>
              <a:gd name="connsiteX78" fmla="*/ 1034540 w 3942244"/>
              <a:gd name="connsiteY78" fmla="*/ 260303 h 3378718"/>
              <a:gd name="connsiteX79" fmla="*/ 987819 w 3942244"/>
              <a:gd name="connsiteY79" fmla="*/ 213582 h 3378718"/>
              <a:gd name="connsiteX80" fmla="*/ 941098 w 3942244"/>
              <a:gd name="connsiteY80" fmla="*/ 180210 h 3378718"/>
              <a:gd name="connsiteX81" fmla="*/ 867679 w 3942244"/>
              <a:gd name="connsiteY81" fmla="*/ 133489 h 3378718"/>
              <a:gd name="connsiteX82" fmla="*/ 820958 w 3942244"/>
              <a:gd name="connsiteY82" fmla="*/ 100116 h 3378718"/>
              <a:gd name="connsiteX83" fmla="*/ 807609 w 3942244"/>
              <a:gd name="connsiteY83" fmla="*/ 80093 h 3378718"/>
              <a:gd name="connsiteX84" fmla="*/ 774236 w 3942244"/>
              <a:gd name="connsiteY84" fmla="*/ 73419 h 3378718"/>
              <a:gd name="connsiteX85" fmla="*/ 734190 w 3942244"/>
              <a:gd name="connsiteY85" fmla="*/ 60070 h 3378718"/>
              <a:gd name="connsiteX86" fmla="*/ 714166 w 3942244"/>
              <a:gd name="connsiteY86" fmla="*/ 53395 h 3378718"/>
              <a:gd name="connsiteX87" fmla="*/ 674120 w 3942244"/>
              <a:gd name="connsiteY87" fmla="*/ 26697 h 3378718"/>
              <a:gd name="connsiteX88" fmla="*/ 614050 w 3942244"/>
              <a:gd name="connsiteY88" fmla="*/ 0 h 3378718"/>
              <a:gd name="connsiteX0" fmla="*/ 614050 w 3942244"/>
              <a:gd name="connsiteY0" fmla="*/ 0 h 3383402"/>
              <a:gd name="connsiteX1" fmla="*/ 614050 w 3942244"/>
              <a:gd name="connsiteY1" fmla="*/ 0 h 3383402"/>
              <a:gd name="connsiteX2" fmla="*/ 560654 w 3942244"/>
              <a:gd name="connsiteY2" fmla="*/ 73419 h 3383402"/>
              <a:gd name="connsiteX3" fmla="*/ 547305 w 3942244"/>
              <a:gd name="connsiteY3" fmla="*/ 100116 h 3383402"/>
              <a:gd name="connsiteX4" fmla="*/ 540631 w 3942244"/>
              <a:gd name="connsiteY4" fmla="*/ 120140 h 3383402"/>
              <a:gd name="connsiteX5" fmla="*/ 513933 w 3942244"/>
              <a:gd name="connsiteY5" fmla="*/ 166861 h 3383402"/>
              <a:gd name="connsiteX6" fmla="*/ 507258 w 3942244"/>
              <a:gd name="connsiteY6" fmla="*/ 186884 h 3383402"/>
              <a:gd name="connsiteX7" fmla="*/ 487235 w 3942244"/>
              <a:gd name="connsiteY7" fmla="*/ 226931 h 3383402"/>
              <a:gd name="connsiteX8" fmla="*/ 473886 w 3942244"/>
              <a:gd name="connsiteY8" fmla="*/ 260303 h 3383402"/>
              <a:gd name="connsiteX9" fmla="*/ 433839 w 3942244"/>
              <a:gd name="connsiteY9" fmla="*/ 333722 h 3383402"/>
              <a:gd name="connsiteX10" fmla="*/ 413816 w 3942244"/>
              <a:gd name="connsiteY10" fmla="*/ 393792 h 3383402"/>
              <a:gd name="connsiteX11" fmla="*/ 400467 w 3942244"/>
              <a:gd name="connsiteY11" fmla="*/ 440513 h 3383402"/>
              <a:gd name="connsiteX12" fmla="*/ 380444 w 3942244"/>
              <a:gd name="connsiteY12" fmla="*/ 487235 h 3383402"/>
              <a:gd name="connsiteX13" fmla="*/ 353746 w 3942244"/>
              <a:gd name="connsiteY13" fmla="*/ 574003 h 3383402"/>
              <a:gd name="connsiteX14" fmla="*/ 307025 w 3942244"/>
              <a:gd name="connsiteY14" fmla="*/ 687468 h 3383402"/>
              <a:gd name="connsiteX15" fmla="*/ 266978 w 3942244"/>
              <a:gd name="connsiteY15" fmla="*/ 827632 h 3383402"/>
              <a:gd name="connsiteX16" fmla="*/ 246955 w 3942244"/>
              <a:gd name="connsiteY16" fmla="*/ 901051 h 3383402"/>
              <a:gd name="connsiteX17" fmla="*/ 226931 w 3942244"/>
              <a:gd name="connsiteY17" fmla="*/ 961121 h 3383402"/>
              <a:gd name="connsiteX18" fmla="*/ 186885 w 3942244"/>
              <a:gd name="connsiteY18" fmla="*/ 1114633 h 3383402"/>
              <a:gd name="connsiteX19" fmla="*/ 126814 w 3942244"/>
              <a:gd name="connsiteY19" fmla="*/ 1288169 h 3383402"/>
              <a:gd name="connsiteX20" fmla="*/ 106791 w 3942244"/>
              <a:gd name="connsiteY20" fmla="*/ 1374937 h 3383402"/>
              <a:gd name="connsiteX21" fmla="*/ 66744 w 3942244"/>
              <a:gd name="connsiteY21" fmla="*/ 1568496 h 3383402"/>
              <a:gd name="connsiteX22" fmla="*/ 46721 w 3942244"/>
              <a:gd name="connsiteY22" fmla="*/ 1641915 h 3383402"/>
              <a:gd name="connsiteX23" fmla="*/ 26698 w 3942244"/>
              <a:gd name="connsiteY23" fmla="*/ 1822125 h 3383402"/>
              <a:gd name="connsiteX24" fmla="*/ 13349 w 3942244"/>
              <a:gd name="connsiteY24" fmla="*/ 1995661 h 3383402"/>
              <a:gd name="connsiteX25" fmla="*/ 0 w 3942244"/>
              <a:gd name="connsiteY25" fmla="*/ 2135824 h 3383402"/>
              <a:gd name="connsiteX26" fmla="*/ 13349 w 3942244"/>
              <a:gd name="connsiteY26" fmla="*/ 2449524 h 3383402"/>
              <a:gd name="connsiteX27" fmla="*/ 20023 w 3942244"/>
              <a:gd name="connsiteY27" fmla="*/ 2516268 h 3383402"/>
              <a:gd name="connsiteX28" fmla="*/ 33372 w 3942244"/>
              <a:gd name="connsiteY28" fmla="*/ 2542966 h 3383402"/>
              <a:gd name="connsiteX29" fmla="*/ 40047 w 3942244"/>
              <a:gd name="connsiteY29" fmla="*/ 2576338 h 3383402"/>
              <a:gd name="connsiteX30" fmla="*/ 66744 w 3942244"/>
              <a:gd name="connsiteY30" fmla="*/ 2636408 h 3383402"/>
              <a:gd name="connsiteX31" fmla="*/ 86768 w 3942244"/>
              <a:gd name="connsiteY31" fmla="*/ 2683130 h 3383402"/>
              <a:gd name="connsiteX32" fmla="*/ 113466 w 3942244"/>
              <a:gd name="connsiteY32" fmla="*/ 2763223 h 3383402"/>
              <a:gd name="connsiteX33" fmla="*/ 120140 w 3942244"/>
              <a:gd name="connsiteY33" fmla="*/ 2789921 h 3383402"/>
              <a:gd name="connsiteX34" fmla="*/ 133489 w 3942244"/>
              <a:gd name="connsiteY34" fmla="*/ 2823293 h 3383402"/>
              <a:gd name="connsiteX35" fmla="*/ 140163 w 3942244"/>
              <a:gd name="connsiteY35" fmla="*/ 2849991 h 3383402"/>
              <a:gd name="connsiteX36" fmla="*/ 153512 w 3942244"/>
              <a:gd name="connsiteY36" fmla="*/ 2876689 h 3383402"/>
              <a:gd name="connsiteX37" fmla="*/ 193559 w 3942244"/>
              <a:gd name="connsiteY37" fmla="*/ 2956782 h 3383402"/>
              <a:gd name="connsiteX38" fmla="*/ 213582 w 3942244"/>
              <a:gd name="connsiteY38" fmla="*/ 2970131 h 3383402"/>
              <a:gd name="connsiteX39" fmla="*/ 233606 w 3942244"/>
              <a:gd name="connsiteY39" fmla="*/ 2996829 h 3383402"/>
              <a:gd name="connsiteX40" fmla="*/ 273652 w 3942244"/>
              <a:gd name="connsiteY40" fmla="*/ 3010178 h 3383402"/>
              <a:gd name="connsiteX41" fmla="*/ 400467 w 3942244"/>
              <a:gd name="connsiteY41" fmla="*/ 3063573 h 3383402"/>
              <a:gd name="connsiteX42" fmla="*/ 647422 w 3942244"/>
              <a:gd name="connsiteY42" fmla="*/ 3110294 h 3383402"/>
              <a:gd name="connsiteX43" fmla="*/ 740864 w 3942244"/>
              <a:gd name="connsiteY43" fmla="*/ 3130318 h 3383402"/>
              <a:gd name="connsiteX44" fmla="*/ 1047889 w 3942244"/>
              <a:gd name="connsiteY44" fmla="*/ 3170365 h 3383402"/>
              <a:gd name="connsiteX45" fmla="*/ 1074587 w 3942244"/>
              <a:gd name="connsiteY45" fmla="*/ 3177039 h 3383402"/>
              <a:gd name="connsiteX46" fmla="*/ 3186471 w 3942244"/>
              <a:gd name="connsiteY46" fmla="*/ 3378659 h 3383402"/>
              <a:gd name="connsiteX47" fmla="*/ 3559367 w 3942244"/>
              <a:gd name="connsiteY47" fmla="*/ 3316236 h 3383402"/>
              <a:gd name="connsiteX48" fmla="*/ 3936871 w 3942244"/>
              <a:gd name="connsiteY48" fmla="*/ 3276117 h 3383402"/>
              <a:gd name="connsiteX49" fmla="*/ 3789684 w 3942244"/>
              <a:gd name="connsiteY49" fmla="*/ 2900488 h 3383402"/>
              <a:gd name="connsiteX50" fmla="*/ 3143667 w 3942244"/>
              <a:gd name="connsiteY50" fmla="*/ 2255965 h 3383402"/>
              <a:gd name="connsiteX51" fmla="*/ 3050225 w 3942244"/>
              <a:gd name="connsiteY51" fmla="*/ 2109127 h 3383402"/>
              <a:gd name="connsiteX52" fmla="*/ 3016852 w 3942244"/>
              <a:gd name="connsiteY52" fmla="*/ 2062405 h 3383402"/>
              <a:gd name="connsiteX53" fmla="*/ 2943433 w 3942244"/>
              <a:gd name="connsiteY53" fmla="*/ 1955614 h 3383402"/>
              <a:gd name="connsiteX54" fmla="*/ 2916736 w 3942244"/>
              <a:gd name="connsiteY54" fmla="*/ 1915567 h 3383402"/>
              <a:gd name="connsiteX55" fmla="*/ 2863340 w 3942244"/>
              <a:gd name="connsiteY55" fmla="*/ 1855497 h 3383402"/>
              <a:gd name="connsiteX56" fmla="*/ 2736525 w 3942244"/>
              <a:gd name="connsiteY56" fmla="*/ 1668613 h 3383402"/>
              <a:gd name="connsiteX57" fmla="*/ 2683130 w 3942244"/>
              <a:gd name="connsiteY57" fmla="*/ 1608543 h 3383402"/>
              <a:gd name="connsiteX58" fmla="*/ 2643083 w 3942244"/>
              <a:gd name="connsiteY58" fmla="*/ 1548473 h 3383402"/>
              <a:gd name="connsiteX59" fmla="*/ 2603036 w 3942244"/>
              <a:gd name="connsiteY59" fmla="*/ 1508426 h 3383402"/>
              <a:gd name="connsiteX60" fmla="*/ 2482896 w 3942244"/>
              <a:gd name="connsiteY60" fmla="*/ 1381611 h 3383402"/>
              <a:gd name="connsiteX61" fmla="*/ 2396128 w 3942244"/>
              <a:gd name="connsiteY61" fmla="*/ 1308192 h 3383402"/>
              <a:gd name="connsiteX62" fmla="*/ 2316035 w 3942244"/>
              <a:gd name="connsiteY62" fmla="*/ 1241448 h 3383402"/>
              <a:gd name="connsiteX63" fmla="*/ 2255965 w 3942244"/>
              <a:gd name="connsiteY63" fmla="*/ 1201401 h 3383402"/>
              <a:gd name="connsiteX64" fmla="*/ 2162523 w 3942244"/>
              <a:gd name="connsiteY64" fmla="*/ 1127982 h 3383402"/>
              <a:gd name="connsiteX65" fmla="*/ 2122476 w 3942244"/>
              <a:gd name="connsiteY65" fmla="*/ 1101284 h 3383402"/>
              <a:gd name="connsiteX66" fmla="*/ 2082429 w 3942244"/>
              <a:gd name="connsiteY66" fmla="*/ 1067912 h 3383402"/>
              <a:gd name="connsiteX67" fmla="*/ 1922242 w 3942244"/>
              <a:gd name="connsiteY67" fmla="*/ 954446 h 3383402"/>
              <a:gd name="connsiteX68" fmla="*/ 1848823 w 3942244"/>
              <a:gd name="connsiteY68" fmla="*/ 887702 h 3383402"/>
              <a:gd name="connsiteX69" fmla="*/ 1641915 w 3942244"/>
              <a:gd name="connsiteY69" fmla="*/ 734189 h 3383402"/>
              <a:gd name="connsiteX70" fmla="*/ 1561822 w 3942244"/>
              <a:gd name="connsiteY70" fmla="*/ 654096 h 3383402"/>
              <a:gd name="connsiteX71" fmla="*/ 1481728 w 3942244"/>
              <a:gd name="connsiteY71" fmla="*/ 600700 h 3383402"/>
              <a:gd name="connsiteX72" fmla="*/ 1428333 w 3942244"/>
              <a:gd name="connsiteY72" fmla="*/ 553979 h 3383402"/>
              <a:gd name="connsiteX73" fmla="*/ 1314867 w 3942244"/>
              <a:gd name="connsiteY73" fmla="*/ 467211 h 3383402"/>
              <a:gd name="connsiteX74" fmla="*/ 1268146 w 3942244"/>
              <a:gd name="connsiteY74" fmla="*/ 427165 h 3383402"/>
              <a:gd name="connsiteX75" fmla="*/ 1214750 w 3942244"/>
              <a:gd name="connsiteY75" fmla="*/ 393792 h 3383402"/>
              <a:gd name="connsiteX76" fmla="*/ 1094610 w 3942244"/>
              <a:gd name="connsiteY76" fmla="*/ 300350 h 3383402"/>
              <a:gd name="connsiteX77" fmla="*/ 1034540 w 3942244"/>
              <a:gd name="connsiteY77" fmla="*/ 260303 h 3383402"/>
              <a:gd name="connsiteX78" fmla="*/ 987819 w 3942244"/>
              <a:gd name="connsiteY78" fmla="*/ 213582 h 3383402"/>
              <a:gd name="connsiteX79" fmla="*/ 941098 w 3942244"/>
              <a:gd name="connsiteY79" fmla="*/ 180210 h 3383402"/>
              <a:gd name="connsiteX80" fmla="*/ 867679 w 3942244"/>
              <a:gd name="connsiteY80" fmla="*/ 133489 h 3383402"/>
              <a:gd name="connsiteX81" fmla="*/ 820958 w 3942244"/>
              <a:gd name="connsiteY81" fmla="*/ 100116 h 3383402"/>
              <a:gd name="connsiteX82" fmla="*/ 807609 w 3942244"/>
              <a:gd name="connsiteY82" fmla="*/ 80093 h 3383402"/>
              <a:gd name="connsiteX83" fmla="*/ 774236 w 3942244"/>
              <a:gd name="connsiteY83" fmla="*/ 73419 h 3383402"/>
              <a:gd name="connsiteX84" fmla="*/ 734190 w 3942244"/>
              <a:gd name="connsiteY84" fmla="*/ 60070 h 3383402"/>
              <a:gd name="connsiteX85" fmla="*/ 714166 w 3942244"/>
              <a:gd name="connsiteY85" fmla="*/ 53395 h 3383402"/>
              <a:gd name="connsiteX86" fmla="*/ 674120 w 3942244"/>
              <a:gd name="connsiteY86" fmla="*/ 26697 h 3383402"/>
              <a:gd name="connsiteX87" fmla="*/ 614050 w 3942244"/>
              <a:gd name="connsiteY87" fmla="*/ 0 h 3383402"/>
              <a:gd name="connsiteX0" fmla="*/ 614050 w 3940638"/>
              <a:gd name="connsiteY0" fmla="*/ 0 h 3391830"/>
              <a:gd name="connsiteX1" fmla="*/ 614050 w 3940638"/>
              <a:gd name="connsiteY1" fmla="*/ 0 h 3391830"/>
              <a:gd name="connsiteX2" fmla="*/ 560654 w 3940638"/>
              <a:gd name="connsiteY2" fmla="*/ 73419 h 3391830"/>
              <a:gd name="connsiteX3" fmla="*/ 547305 w 3940638"/>
              <a:gd name="connsiteY3" fmla="*/ 100116 h 3391830"/>
              <a:gd name="connsiteX4" fmla="*/ 540631 w 3940638"/>
              <a:gd name="connsiteY4" fmla="*/ 120140 h 3391830"/>
              <a:gd name="connsiteX5" fmla="*/ 513933 w 3940638"/>
              <a:gd name="connsiteY5" fmla="*/ 166861 h 3391830"/>
              <a:gd name="connsiteX6" fmla="*/ 507258 w 3940638"/>
              <a:gd name="connsiteY6" fmla="*/ 186884 h 3391830"/>
              <a:gd name="connsiteX7" fmla="*/ 487235 w 3940638"/>
              <a:gd name="connsiteY7" fmla="*/ 226931 h 3391830"/>
              <a:gd name="connsiteX8" fmla="*/ 473886 w 3940638"/>
              <a:gd name="connsiteY8" fmla="*/ 260303 h 3391830"/>
              <a:gd name="connsiteX9" fmla="*/ 433839 w 3940638"/>
              <a:gd name="connsiteY9" fmla="*/ 333722 h 3391830"/>
              <a:gd name="connsiteX10" fmla="*/ 413816 w 3940638"/>
              <a:gd name="connsiteY10" fmla="*/ 393792 h 3391830"/>
              <a:gd name="connsiteX11" fmla="*/ 400467 w 3940638"/>
              <a:gd name="connsiteY11" fmla="*/ 440513 h 3391830"/>
              <a:gd name="connsiteX12" fmla="*/ 380444 w 3940638"/>
              <a:gd name="connsiteY12" fmla="*/ 487235 h 3391830"/>
              <a:gd name="connsiteX13" fmla="*/ 353746 w 3940638"/>
              <a:gd name="connsiteY13" fmla="*/ 574003 h 3391830"/>
              <a:gd name="connsiteX14" fmla="*/ 307025 w 3940638"/>
              <a:gd name="connsiteY14" fmla="*/ 687468 h 3391830"/>
              <a:gd name="connsiteX15" fmla="*/ 266978 w 3940638"/>
              <a:gd name="connsiteY15" fmla="*/ 827632 h 3391830"/>
              <a:gd name="connsiteX16" fmla="*/ 246955 w 3940638"/>
              <a:gd name="connsiteY16" fmla="*/ 901051 h 3391830"/>
              <a:gd name="connsiteX17" fmla="*/ 226931 w 3940638"/>
              <a:gd name="connsiteY17" fmla="*/ 961121 h 3391830"/>
              <a:gd name="connsiteX18" fmla="*/ 186885 w 3940638"/>
              <a:gd name="connsiteY18" fmla="*/ 1114633 h 3391830"/>
              <a:gd name="connsiteX19" fmla="*/ 126814 w 3940638"/>
              <a:gd name="connsiteY19" fmla="*/ 1288169 h 3391830"/>
              <a:gd name="connsiteX20" fmla="*/ 106791 w 3940638"/>
              <a:gd name="connsiteY20" fmla="*/ 1374937 h 3391830"/>
              <a:gd name="connsiteX21" fmla="*/ 66744 w 3940638"/>
              <a:gd name="connsiteY21" fmla="*/ 1568496 h 3391830"/>
              <a:gd name="connsiteX22" fmla="*/ 46721 w 3940638"/>
              <a:gd name="connsiteY22" fmla="*/ 1641915 h 3391830"/>
              <a:gd name="connsiteX23" fmla="*/ 26698 w 3940638"/>
              <a:gd name="connsiteY23" fmla="*/ 1822125 h 3391830"/>
              <a:gd name="connsiteX24" fmla="*/ 13349 w 3940638"/>
              <a:gd name="connsiteY24" fmla="*/ 1995661 h 3391830"/>
              <a:gd name="connsiteX25" fmla="*/ 0 w 3940638"/>
              <a:gd name="connsiteY25" fmla="*/ 2135824 h 3391830"/>
              <a:gd name="connsiteX26" fmla="*/ 13349 w 3940638"/>
              <a:gd name="connsiteY26" fmla="*/ 2449524 h 3391830"/>
              <a:gd name="connsiteX27" fmla="*/ 20023 w 3940638"/>
              <a:gd name="connsiteY27" fmla="*/ 2516268 h 3391830"/>
              <a:gd name="connsiteX28" fmla="*/ 33372 w 3940638"/>
              <a:gd name="connsiteY28" fmla="*/ 2542966 h 3391830"/>
              <a:gd name="connsiteX29" fmla="*/ 40047 w 3940638"/>
              <a:gd name="connsiteY29" fmla="*/ 2576338 h 3391830"/>
              <a:gd name="connsiteX30" fmla="*/ 66744 w 3940638"/>
              <a:gd name="connsiteY30" fmla="*/ 2636408 h 3391830"/>
              <a:gd name="connsiteX31" fmla="*/ 86768 w 3940638"/>
              <a:gd name="connsiteY31" fmla="*/ 2683130 h 3391830"/>
              <a:gd name="connsiteX32" fmla="*/ 113466 w 3940638"/>
              <a:gd name="connsiteY32" fmla="*/ 2763223 h 3391830"/>
              <a:gd name="connsiteX33" fmla="*/ 120140 w 3940638"/>
              <a:gd name="connsiteY33" fmla="*/ 2789921 h 3391830"/>
              <a:gd name="connsiteX34" fmla="*/ 133489 w 3940638"/>
              <a:gd name="connsiteY34" fmla="*/ 2823293 h 3391830"/>
              <a:gd name="connsiteX35" fmla="*/ 140163 w 3940638"/>
              <a:gd name="connsiteY35" fmla="*/ 2849991 h 3391830"/>
              <a:gd name="connsiteX36" fmla="*/ 153512 w 3940638"/>
              <a:gd name="connsiteY36" fmla="*/ 2876689 h 3391830"/>
              <a:gd name="connsiteX37" fmla="*/ 193559 w 3940638"/>
              <a:gd name="connsiteY37" fmla="*/ 2956782 h 3391830"/>
              <a:gd name="connsiteX38" fmla="*/ 213582 w 3940638"/>
              <a:gd name="connsiteY38" fmla="*/ 2970131 h 3391830"/>
              <a:gd name="connsiteX39" fmla="*/ 233606 w 3940638"/>
              <a:gd name="connsiteY39" fmla="*/ 2996829 h 3391830"/>
              <a:gd name="connsiteX40" fmla="*/ 273652 w 3940638"/>
              <a:gd name="connsiteY40" fmla="*/ 3010178 h 3391830"/>
              <a:gd name="connsiteX41" fmla="*/ 400467 w 3940638"/>
              <a:gd name="connsiteY41" fmla="*/ 3063573 h 3391830"/>
              <a:gd name="connsiteX42" fmla="*/ 647422 w 3940638"/>
              <a:gd name="connsiteY42" fmla="*/ 3110294 h 3391830"/>
              <a:gd name="connsiteX43" fmla="*/ 740864 w 3940638"/>
              <a:gd name="connsiteY43" fmla="*/ 3130318 h 3391830"/>
              <a:gd name="connsiteX44" fmla="*/ 1047889 w 3940638"/>
              <a:gd name="connsiteY44" fmla="*/ 3170365 h 3391830"/>
              <a:gd name="connsiteX45" fmla="*/ 1074587 w 3940638"/>
              <a:gd name="connsiteY45" fmla="*/ 3177039 h 3391830"/>
              <a:gd name="connsiteX46" fmla="*/ 3186471 w 3940638"/>
              <a:gd name="connsiteY46" fmla="*/ 3378659 h 3391830"/>
              <a:gd name="connsiteX47" fmla="*/ 3602610 w 3940638"/>
              <a:gd name="connsiteY47" fmla="*/ 3361778 h 3391830"/>
              <a:gd name="connsiteX48" fmla="*/ 3936871 w 3940638"/>
              <a:gd name="connsiteY48" fmla="*/ 3276117 h 3391830"/>
              <a:gd name="connsiteX49" fmla="*/ 3789684 w 3940638"/>
              <a:gd name="connsiteY49" fmla="*/ 2900488 h 3391830"/>
              <a:gd name="connsiteX50" fmla="*/ 3143667 w 3940638"/>
              <a:gd name="connsiteY50" fmla="*/ 2255965 h 3391830"/>
              <a:gd name="connsiteX51" fmla="*/ 3050225 w 3940638"/>
              <a:gd name="connsiteY51" fmla="*/ 2109127 h 3391830"/>
              <a:gd name="connsiteX52" fmla="*/ 3016852 w 3940638"/>
              <a:gd name="connsiteY52" fmla="*/ 2062405 h 3391830"/>
              <a:gd name="connsiteX53" fmla="*/ 2943433 w 3940638"/>
              <a:gd name="connsiteY53" fmla="*/ 1955614 h 3391830"/>
              <a:gd name="connsiteX54" fmla="*/ 2916736 w 3940638"/>
              <a:gd name="connsiteY54" fmla="*/ 1915567 h 3391830"/>
              <a:gd name="connsiteX55" fmla="*/ 2863340 w 3940638"/>
              <a:gd name="connsiteY55" fmla="*/ 1855497 h 3391830"/>
              <a:gd name="connsiteX56" fmla="*/ 2736525 w 3940638"/>
              <a:gd name="connsiteY56" fmla="*/ 1668613 h 3391830"/>
              <a:gd name="connsiteX57" fmla="*/ 2683130 w 3940638"/>
              <a:gd name="connsiteY57" fmla="*/ 1608543 h 3391830"/>
              <a:gd name="connsiteX58" fmla="*/ 2643083 w 3940638"/>
              <a:gd name="connsiteY58" fmla="*/ 1548473 h 3391830"/>
              <a:gd name="connsiteX59" fmla="*/ 2603036 w 3940638"/>
              <a:gd name="connsiteY59" fmla="*/ 1508426 h 3391830"/>
              <a:gd name="connsiteX60" fmla="*/ 2482896 w 3940638"/>
              <a:gd name="connsiteY60" fmla="*/ 1381611 h 3391830"/>
              <a:gd name="connsiteX61" fmla="*/ 2396128 w 3940638"/>
              <a:gd name="connsiteY61" fmla="*/ 1308192 h 3391830"/>
              <a:gd name="connsiteX62" fmla="*/ 2316035 w 3940638"/>
              <a:gd name="connsiteY62" fmla="*/ 1241448 h 3391830"/>
              <a:gd name="connsiteX63" fmla="*/ 2255965 w 3940638"/>
              <a:gd name="connsiteY63" fmla="*/ 1201401 h 3391830"/>
              <a:gd name="connsiteX64" fmla="*/ 2162523 w 3940638"/>
              <a:gd name="connsiteY64" fmla="*/ 1127982 h 3391830"/>
              <a:gd name="connsiteX65" fmla="*/ 2122476 w 3940638"/>
              <a:gd name="connsiteY65" fmla="*/ 1101284 h 3391830"/>
              <a:gd name="connsiteX66" fmla="*/ 2082429 w 3940638"/>
              <a:gd name="connsiteY66" fmla="*/ 1067912 h 3391830"/>
              <a:gd name="connsiteX67" fmla="*/ 1922242 w 3940638"/>
              <a:gd name="connsiteY67" fmla="*/ 954446 h 3391830"/>
              <a:gd name="connsiteX68" fmla="*/ 1848823 w 3940638"/>
              <a:gd name="connsiteY68" fmla="*/ 887702 h 3391830"/>
              <a:gd name="connsiteX69" fmla="*/ 1641915 w 3940638"/>
              <a:gd name="connsiteY69" fmla="*/ 734189 h 3391830"/>
              <a:gd name="connsiteX70" fmla="*/ 1561822 w 3940638"/>
              <a:gd name="connsiteY70" fmla="*/ 654096 h 3391830"/>
              <a:gd name="connsiteX71" fmla="*/ 1481728 w 3940638"/>
              <a:gd name="connsiteY71" fmla="*/ 600700 h 3391830"/>
              <a:gd name="connsiteX72" fmla="*/ 1428333 w 3940638"/>
              <a:gd name="connsiteY72" fmla="*/ 553979 h 3391830"/>
              <a:gd name="connsiteX73" fmla="*/ 1314867 w 3940638"/>
              <a:gd name="connsiteY73" fmla="*/ 467211 h 3391830"/>
              <a:gd name="connsiteX74" fmla="*/ 1268146 w 3940638"/>
              <a:gd name="connsiteY74" fmla="*/ 427165 h 3391830"/>
              <a:gd name="connsiteX75" fmla="*/ 1214750 w 3940638"/>
              <a:gd name="connsiteY75" fmla="*/ 393792 h 3391830"/>
              <a:gd name="connsiteX76" fmla="*/ 1094610 w 3940638"/>
              <a:gd name="connsiteY76" fmla="*/ 300350 h 3391830"/>
              <a:gd name="connsiteX77" fmla="*/ 1034540 w 3940638"/>
              <a:gd name="connsiteY77" fmla="*/ 260303 h 3391830"/>
              <a:gd name="connsiteX78" fmla="*/ 987819 w 3940638"/>
              <a:gd name="connsiteY78" fmla="*/ 213582 h 3391830"/>
              <a:gd name="connsiteX79" fmla="*/ 941098 w 3940638"/>
              <a:gd name="connsiteY79" fmla="*/ 180210 h 3391830"/>
              <a:gd name="connsiteX80" fmla="*/ 867679 w 3940638"/>
              <a:gd name="connsiteY80" fmla="*/ 133489 h 3391830"/>
              <a:gd name="connsiteX81" fmla="*/ 820958 w 3940638"/>
              <a:gd name="connsiteY81" fmla="*/ 100116 h 3391830"/>
              <a:gd name="connsiteX82" fmla="*/ 807609 w 3940638"/>
              <a:gd name="connsiteY82" fmla="*/ 80093 h 3391830"/>
              <a:gd name="connsiteX83" fmla="*/ 774236 w 3940638"/>
              <a:gd name="connsiteY83" fmla="*/ 73419 h 3391830"/>
              <a:gd name="connsiteX84" fmla="*/ 734190 w 3940638"/>
              <a:gd name="connsiteY84" fmla="*/ 60070 h 3391830"/>
              <a:gd name="connsiteX85" fmla="*/ 714166 w 3940638"/>
              <a:gd name="connsiteY85" fmla="*/ 53395 h 3391830"/>
              <a:gd name="connsiteX86" fmla="*/ 674120 w 3940638"/>
              <a:gd name="connsiteY86" fmla="*/ 26697 h 3391830"/>
              <a:gd name="connsiteX87" fmla="*/ 614050 w 3940638"/>
              <a:gd name="connsiteY87" fmla="*/ 0 h 3391830"/>
              <a:gd name="connsiteX0" fmla="*/ 614050 w 3940638"/>
              <a:gd name="connsiteY0" fmla="*/ 0 h 3371680"/>
              <a:gd name="connsiteX1" fmla="*/ 614050 w 3940638"/>
              <a:gd name="connsiteY1" fmla="*/ 0 h 3371680"/>
              <a:gd name="connsiteX2" fmla="*/ 560654 w 3940638"/>
              <a:gd name="connsiteY2" fmla="*/ 73419 h 3371680"/>
              <a:gd name="connsiteX3" fmla="*/ 547305 w 3940638"/>
              <a:gd name="connsiteY3" fmla="*/ 100116 h 3371680"/>
              <a:gd name="connsiteX4" fmla="*/ 540631 w 3940638"/>
              <a:gd name="connsiteY4" fmla="*/ 120140 h 3371680"/>
              <a:gd name="connsiteX5" fmla="*/ 513933 w 3940638"/>
              <a:gd name="connsiteY5" fmla="*/ 166861 h 3371680"/>
              <a:gd name="connsiteX6" fmla="*/ 507258 w 3940638"/>
              <a:gd name="connsiteY6" fmla="*/ 186884 h 3371680"/>
              <a:gd name="connsiteX7" fmla="*/ 487235 w 3940638"/>
              <a:gd name="connsiteY7" fmla="*/ 226931 h 3371680"/>
              <a:gd name="connsiteX8" fmla="*/ 473886 w 3940638"/>
              <a:gd name="connsiteY8" fmla="*/ 260303 h 3371680"/>
              <a:gd name="connsiteX9" fmla="*/ 433839 w 3940638"/>
              <a:gd name="connsiteY9" fmla="*/ 333722 h 3371680"/>
              <a:gd name="connsiteX10" fmla="*/ 413816 w 3940638"/>
              <a:gd name="connsiteY10" fmla="*/ 393792 h 3371680"/>
              <a:gd name="connsiteX11" fmla="*/ 400467 w 3940638"/>
              <a:gd name="connsiteY11" fmla="*/ 440513 h 3371680"/>
              <a:gd name="connsiteX12" fmla="*/ 380444 w 3940638"/>
              <a:gd name="connsiteY12" fmla="*/ 487235 h 3371680"/>
              <a:gd name="connsiteX13" fmla="*/ 353746 w 3940638"/>
              <a:gd name="connsiteY13" fmla="*/ 574003 h 3371680"/>
              <a:gd name="connsiteX14" fmla="*/ 307025 w 3940638"/>
              <a:gd name="connsiteY14" fmla="*/ 687468 h 3371680"/>
              <a:gd name="connsiteX15" fmla="*/ 266978 w 3940638"/>
              <a:gd name="connsiteY15" fmla="*/ 827632 h 3371680"/>
              <a:gd name="connsiteX16" fmla="*/ 246955 w 3940638"/>
              <a:gd name="connsiteY16" fmla="*/ 901051 h 3371680"/>
              <a:gd name="connsiteX17" fmla="*/ 226931 w 3940638"/>
              <a:gd name="connsiteY17" fmla="*/ 961121 h 3371680"/>
              <a:gd name="connsiteX18" fmla="*/ 186885 w 3940638"/>
              <a:gd name="connsiteY18" fmla="*/ 1114633 h 3371680"/>
              <a:gd name="connsiteX19" fmla="*/ 126814 w 3940638"/>
              <a:gd name="connsiteY19" fmla="*/ 1288169 h 3371680"/>
              <a:gd name="connsiteX20" fmla="*/ 106791 w 3940638"/>
              <a:gd name="connsiteY20" fmla="*/ 1374937 h 3371680"/>
              <a:gd name="connsiteX21" fmla="*/ 66744 w 3940638"/>
              <a:gd name="connsiteY21" fmla="*/ 1568496 h 3371680"/>
              <a:gd name="connsiteX22" fmla="*/ 46721 w 3940638"/>
              <a:gd name="connsiteY22" fmla="*/ 1641915 h 3371680"/>
              <a:gd name="connsiteX23" fmla="*/ 26698 w 3940638"/>
              <a:gd name="connsiteY23" fmla="*/ 1822125 h 3371680"/>
              <a:gd name="connsiteX24" fmla="*/ 13349 w 3940638"/>
              <a:gd name="connsiteY24" fmla="*/ 1995661 h 3371680"/>
              <a:gd name="connsiteX25" fmla="*/ 0 w 3940638"/>
              <a:gd name="connsiteY25" fmla="*/ 2135824 h 3371680"/>
              <a:gd name="connsiteX26" fmla="*/ 13349 w 3940638"/>
              <a:gd name="connsiteY26" fmla="*/ 2449524 h 3371680"/>
              <a:gd name="connsiteX27" fmla="*/ 20023 w 3940638"/>
              <a:gd name="connsiteY27" fmla="*/ 2516268 h 3371680"/>
              <a:gd name="connsiteX28" fmla="*/ 33372 w 3940638"/>
              <a:gd name="connsiteY28" fmla="*/ 2542966 h 3371680"/>
              <a:gd name="connsiteX29" fmla="*/ 40047 w 3940638"/>
              <a:gd name="connsiteY29" fmla="*/ 2576338 h 3371680"/>
              <a:gd name="connsiteX30" fmla="*/ 66744 w 3940638"/>
              <a:gd name="connsiteY30" fmla="*/ 2636408 h 3371680"/>
              <a:gd name="connsiteX31" fmla="*/ 86768 w 3940638"/>
              <a:gd name="connsiteY31" fmla="*/ 2683130 h 3371680"/>
              <a:gd name="connsiteX32" fmla="*/ 113466 w 3940638"/>
              <a:gd name="connsiteY32" fmla="*/ 2763223 h 3371680"/>
              <a:gd name="connsiteX33" fmla="*/ 120140 w 3940638"/>
              <a:gd name="connsiteY33" fmla="*/ 2789921 h 3371680"/>
              <a:gd name="connsiteX34" fmla="*/ 133489 w 3940638"/>
              <a:gd name="connsiteY34" fmla="*/ 2823293 h 3371680"/>
              <a:gd name="connsiteX35" fmla="*/ 140163 w 3940638"/>
              <a:gd name="connsiteY35" fmla="*/ 2849991 h 3371680"/>
              <a:gd name="connsiteX36" fmla="*/ 153512 w 3940638"/>
              <a:gd name="connsiteY36" fmla="*/ 2876689 h 3371680"/>
              <a:gd name="connsiteX37" fmla="*/ 193559 w 3940638"/>
              <a:gd name="connsiteY37" fmla="*/ 2956782 h 3371680"/>
              <a:gd name="connsiteX38" fmla="*/ 213582 w 3940638"/>
              <a:gd name="connsiteY38" fmla="*/ 2970131 h 3371680"/>
              <a:gd name="connsiteX39" fmla="*/ 233606 w 3940638"/>
              <a:gd name="connsiteY39" fmla="*/ 2996829 h 3371680"/>
              <a:gd name="connsiteX40" fmla="*/ 273652 w 3940638"/>
              <a:gd name="connsiteY40" fmla="*/ 3010178 h 3371680"/>
              <a:gd name="connsiteX41" fmla="*/ 400467 w 3940638"/>
              <a:gd name="connsiteY41" fmla="*/ 3063573 h 3371680"/>
              <a:gd name="connsiteX42" fmla="*/ 647422 w 3940638"/>
              <a:gd name="connsiteY42" fmla="*/ 3110294 h 3371680"/>
              <a:gd name="connsiteX43" fmla="*/ 740864 w 3940638"/>
              <a:gd name="connsiteY43" fmla="*/ 3130318 h 3371680"/>
              <a:gd name="connsiteX44" fmla="*/ 1047889 w 3940638"/>
              <a:gd name="connsiteY44" fmla="*/ 3170365 h 3371680"/>
              <a:gd name="connsiteX45" fmla="*/ 1074587 w 3940638"/>
              <a:gd name="connsiteY45" fmla="*/ 3177039 h 3371680"/>
              <a:gd name="connsiteX46" fmla="*/ 2674840 w 3940638"/>
              <a:gd name="connsiteY46" fmla="*/ 3349166 h 3371680"/>
              <a:gd name="connsiteX47" fmla="*/ 3602610 w 3940638"/>
              <a:gd name="connsiteY47" fmla="*/ 3361778 h 3371680"/>
              <a:gd name="connsiteX48" fmla="*/ 3936871 w 3940638"/>
              <a:gd name="connsiteY48" fmla="*/ 3276117 h 3371680"/>
              <a:gd name="connsiteX49" fmla="*/ 3789684 w 3940638"/>
              <a:gd name="connsiteY49" fmla="*/ 2900488 h 3371680"/>
              <a:gd name="connsiteX50" fmla="*/ 3143667 w 3940638"/>
              <a:gd name="connsiteY50" fmla="*/ 2255965 h 3371680"/>
              <a:gd name="connsiteX51" fmla="*/ 3050225 w 3940638"/>
              <a:gd name="connsiteY51" fmla="*/ 2109127 h 3371680"/>
              <a:gd name="connsiteX52" fmla="*/ 3016852 w 3940638"/>
              <a:gd name="connsiteY52" fmla="*/ 2062405 h 3371680"/>
              <a:gd name="connsiteX53" fmla="*/ 2943433 w 3940638"/>
              <a:gd name="connsiteY53" fmla="*/ 1955614 h 3371680"/>
              <a:gd name="connsiteX54" fmla="*/ 2916736 w 3940638"/>
              <a:gd name="connsiteY54" fmla="*/ 1915567 h 3371680"/>
              <a:gd name="connsiteX55" fmla="*/ 2863340 w 3940638"/>
              <a:gd name="connsiteY55" fmla="*/ 1855497 h 3371680"/>
              <a:gd name="connsiteX56" fmla="*/ 2736525 w 3940638"/>
              <a:gd name="connsiteY56" fmla="*/ 1668613 h 3371680"/>
              <a:gd name="connsiteX57" fmla="*/ 2683130 w 3940638"/>
              <a:gd name="connsiteY57" fmla="*/ 1608543 h 3371680"/>
              <a:gd name="connsiteX58" fmla="*/ 2643083 w 3940638"/>
              <a:gd name="connsiteY58" fmla="*/ 1548473 h 3371680"/>
              <a:gd name="connsiteX59" fmla="*/ 2603036 w 3940638"/>
              <a:gd name="connsiteY59" fmla="*/ 1508426 h 3371680"/>
              <a:gd name="connsiteX60" fmla="*/ 2482896 w 3940638"/>
              <a:gd name="connsiteY60" fmla="*/ 1381611 h 3371680"/>
              <a:gd name="connsiteX61" fmla="*/ 2396128 w 3940638"/>
              <a:gd name="connsiteY61" fmla="*/ 1308192 h 3371680"/>
              <a:gd name="connsiteX62" fmla="*/ 2316035 w 3940638"/>
              <a:gd name="connsiteY62" fmla="*/ 1241448 h 3371680"/>
              <a:gd name="connsiteX63" fmla="*/ 2255965 w 3940638"/>
              <a:gd name="connsiteY63" fmla="*/ 1201401 h 3371680"/>
              <a:gd name="connsiteX64" fmla="*/ 2162523 w 3940638"/>
              <a:gd name="connsiteY64" fmla="*/ 1127982 h 3371680"/>
              <a:gd name="connsiteX65" fmla="*/ 2122476 w 3940638"/>
              <a:gd name="connsiteY65" fmla="*/ 1101284 h 3371680"/>
              <a:gd name="connsiteX66" fmla="*/ 2082429 w 3940638"/>
              <a:gd name="connsiteY66" fmla="*/ 1067912 h 3371680"/>
              <a:gd name="connsiteX67" fmla="*/ 1922242 w 3940638"/>
              <a:gd name="connsiteY67" fmla="*/ 954446 h 3371680"/>
              <a:gd name="connsiteX68" fmla="*/ 1848823 w 3940638"/>
              <a:gd name="connsiteY68" fmla="*/ 887702 h 3371680"/>
              <a:gd name="connsiteX69" fmla="*/ 1641915 w 3940638"/>
              <a:gd name="connsiteY69" fmla="*/ 734189 h 3371680"/>
              <a:gd name="connsiteX70" fmla="*/ 1561822 w 3940638"/>
              <a:gd name="connsiteY70" fmla="*/ 654096 h 3371680"/>
              <a:gd name="connsiteX71" fmla="*/ 1481728 w 3940638"/>
              <a:gd name="connsiteY71" fmla="*/ 600700 h 3371680"/>
              <a:gd name="connsiteX72" fmla="*/ 1428333 w 3940638"/>
              <a:gd name="connsiteY72" fmla="*/ 553979 h 3371680"/>
              <a:gd name="connsiteX73" fmla="*/ 1314867 w 3940638"/>
              <a:gd name="connsiteY73" fmla="*/ 467211 h 3371680"/>
              <a:gd name="connsiteX74" fmla="*/ 1268146 w 3940638"/>
              <a:gd name="connsiteY74" fmla="*/ 427165 h 3371680"/>
              <a:gd name="connsiteX75" fmla="*/ 1214750 w 3940638"/>
              <a:gd name="connsiteY75" fmla="*/ 393792 h 3371680"/>
              <a:gd name="connsiteX76" fmla="*/ 1094610 w 3940638"/>
              <a:gd name="connsiteY76" fmla="*/ 300350 h 3371680"/>
              <a:gd name="connsiteX77" fmla="*/ 1034540 w 3940638"/>
              <a:gd name="connsiteY77" fmla="*/ 260303 h 3371680"/>
              <a:gd name="connsiteX78" fmla="*/ 987819 w 3940638"/>
              <a:gd name="connsiteY78" fmla="*/ 213582 h 3371680"/>
              <a:gd name="connsiteX79" fmla="*/ 941098 w 3940638"/>
              <a:gd name="connsiteY79" fmla="*/ 180210 h 3371680"/>
              <a:gd name="connsiteX80" fmla="*/ 867679 w 3940638"/>
              <a:gd name="connsiteY80" fmla="*/ 133489 h 3371680"/>
              <a:gd name="connsiteX81" fmla="*/ 820958 w 3940638"/>
              <a:gd name="connsiteY81" fmla="*/ 100116 h 3371680"/>
              <a:gd name="connsiteX82" fmla="*/ 807609 w 3940638"/>
              <a:gd name="connsiteY82" fmla="*/ 80093 h 3371680"/>
              <a:gd name="connsiteX83" fmla="*/ 774236 w 3940638"/>
              <a:gd name="connsiteY83" fmla="*/ 73419 h 3371680"/>
              <a:gd name="connsiteX84" fmla="*/ 734190 w 3940638"/>
              <a:gd name="connsiteY84" fmla="*/ 60070 h 3371680"/>
              <a:gd name="connsiteX85" fmla="*/ 714166 w 3940638"/>
              <a:gd name="connsiteY85" fmla="*/ 53395 h 3371680"/>
              <a:gd name="connsiteX86" fmla="*/ 674120 w 3940638"/>
              <a:gd name="connsiteY86" fmla="*/ 26697 h 3371680"/>
              <a:gd name="connsiteX87" fmla="*/ 614050 w 3940638"/>
              <a:gd name="connsiteY87" fmla="*/ 0 h 337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40638" h="3371680">
                <a:moveTo>
                  <a:pt x="614050" y="0"/>
                </a:moveTo>
                <a:lnTo>
                  <a:pt x="614050" y="0"/>
                </a:lnTo>
                <a:cubicBezTo>
                  <a:pt x="596251" y="24473"/>
                  <a:pt x="574187" y="46353"/>
                  <a:pt x="560654" y="73419"/>
                </a:cubicBezTo>
                <a:cubicBezTo>
                  <a:pt x="556204" y="82318"/>
                  <a:pt x="551224" y="90971"/>
                  <a:pt x="547305" y="100116"/>
                </a:cubicBezTo>
                <a:cubicBezTo>
                  <a:pt x="544534" y="106583"/>
                  <a:pt x="543777" y="113847"/>
                  <a:pt x="540631" y="120140"/>
                </a:cubicBezTo>
                <a:cubicBezTo>
                  <a:pt x="507101" y="187203"/>
                  <a:pt x="549056" y="84910"/>
                  <a:pt x="513933" y="166861"/>
                </a:cubicBezTo>
                <a:cubicBezTo>
                  <a:pt x="511162" y="173328"/>
                  <a:pt x="510115" y="180455"/>
                  <a:pt x="507258" y="186884"/>
                </a:cubicBezTo>
                <a:cubicBezTo>
                  <a:pt x="501197" y="200522"/>
                  <a:pt x="493411" y="213344"/>
                  <a:pt x="487235" y="226931"/>
                </a:cubicBezTo>
                <a:cubicBezTo>
                  <a:pt x="482277" y="237838"/>
                  <a:pt x="478844" y="249396"/>
                  <a:pt x="473886" y="260303"/>
                </a:cubicBezTo>
                <a:cubicBezTo>
                  <a:pt x="457743" y="295819"/>
                  <a:pt x="453127" y="301577"/>
                  <a:pt x="433839" y="333722"/>
                </a:cubicBezTo>
                <a:cubicBezTo>
                  <a:pt x="417847" y="397695"/>
                  <a:pt x="438947" y="318400"/>
                  <a:pt x="413816" y="393792"/>
                </a:cubicBezTo>
                <a:cubicBezTo>
                  <a:pt x="408694" y="409158"/>
                  <a:pt x="405915" y="425260"/>
                  <a:pt x="400467" y="440513"/>
                </a:cubicBezTo>
                <a:cubicBezTo>
                  <a:pt x="394768" y="456470"/>
                  <a:pt x="386143" y="471278"/>
                  <a:pt x="380444" y="487235"/>
                </a:cubicBezTo>
                <a:cubicBezTo>
                  <a:pt x="352598" y="565206"/>
                  <a:pt x="381453" y="503196"/>
                  <a:pt x="353746" y="574003"/>
                </a:cubicBezTo>
                <a:cubicBezTo>
                  <a:pt x="338841" y="612093"/>
                  <a:pt x="318262" y="648139"/>
                  <a:pt x="307025" y="687468"/>
                </a:cubicBezTo>
                <a:cubicBezTo>
                  <a:pt x="293676" y="734189"/>
                  <a:pt x="280134" y="780856"/>
                  <a:pt x="266978" y="827632"/>
                </a:cubicBezTo>
                <a:cubicBezTo>
                  <a:pt x="260110" y="852051"/>
                  <a:pt x="254977" y="876986"/>
                  <a:pt x="246955" y="901051"/>
                </a:cubicBezTo>
                <a:cubicBezTo>
                  <a:pt x="240280" y="921074"/>
                  <a:pt x="232646" y="940803"/>
                  <a:pt x="226931" y="961121"/>
                </a:cubicBezTo>
                <a:cubicBezTo>
                  <a:pt x="212613" y="1012029"/>
                  <a:pt x="204184" y="1064659"/>
                  <a:pt x="186885" y="1114633"/>
                </a:cubicBezTo>
                <a:cubicBezTo>
                  <a:pt x="166861" y="1172478"/>
                  <a:pt x="140578" y="1228524"/>
                  <a:pt x="126814" y="1288169"/>
                </a:cubicBezTo>
                <a:cubicBezTo>
                  <a:pt x="120140" y="1317092"/>
                  <a:pt x="113010" y="1345913"/>
                  <a:pt x="106791" y="1374937"/>
                </a:cubicBezTo>
                <a:cubicBezTo>
                  <a:pt x="92986" y="1439361"/>
                  <a:pt x="84079" y="1504931"/>
                  <a:pt x="66744" y="1568496"/>
                </a:cubicBezTo>
                <a:lnTo>
                  <a:pt x="46721" y="1641915"/>
                </a:lnTo>
                <a:cubicBezTo>
                  <a:pt x="31716" y="1851995"/>
                  <a:pt x="50648" y="1622543"/>
                  <a:pt x="26698" y="1822125"/>
                </a:cubicBezTo>
                <a:cubicBezTo>
                  <a:pt x="22466" y="1857387"/>
                  <a:pt x="16061" y="1964023"/>
                  <a:pt x="13349" y="1995661"/>
                </a:cubicBezTo>
                <a:cubicBezTo>
                  <a:pt x="9341" y="2042422"/>
                  <a:pt x="0" y="2135824"/>
                  <a:pt x="0" y="2135824"/>
                </a:cubicBezTo>
                <a:cubicBezTo>
                  <a:pt x="4450" y="2240391"/>
                  <a:pt x="7848" y="2345007"/>
                  <a:pt x="13349" y="2449524"/>
                </a:cubicBezTo>
                <a:cubicBezTo>
                  <a:pt x="14524" y="2471852"/>
                  <a:pt x="15338" y="2494405"/>
                  <a:pt x="20023" y="2516268"/>
                </a:cubicBezTo>
                <a:cubicBezTo>
                  <a:pt x="22108" y="2525997"/>
                  <a:pt x="28922" y="2534067"/>
                  <a:pt x="33372" y="2542966"/>
                </a:cubicBezTo>
                <a:cubicBezTo>
                  <a:pt x="35597" y="2554090"/>
                  <a:pt x="36787" y="2565472"/>
                  <a:pt x="40047" y="2576338"/>
                </a:cubicBezTo>
                <a:cubicBezTo>
                  <a:pt x="48534" y="2604627"/>
                  <a:pt x="55144" y="2610888"/>
                  <a:pt x="66744" y="2636408"/>
                </a:cubicBezTo>
                <a:cubicBezTo>
                  <a:pt x="73755" y="2651833"/>
                  <a:pt x="80093" y="2667556"/>
                  <a:pt x="86768" y="2683130"/>
                </a:cubicBezTo>
                <a:cubicBezTo>
                  <a:pt x="99802" y="2748302"/>
                  <a:pt x="84437" y="2683395"/>
                  <a:pt x="113466" y="2763223"/>
                </a:cubicBezTo>
                <a:cubicBezTo>
                  <a:pt x="116601" y="2771844"/>
                  <a:pt x="117239" y="2781219"/>
                  <a:pt x="120140" y="2789921"/>
                </a:cubicBezTo>
                <a:cubicBezTo>
                  <a:pt x="123929" y="2801287"/>
                  <a:pt x="129700" y="2811927"/>
                  <a:pt x="133489" y="2823293"/>
                </a:cubicBezTo>
                <a:cubicBezTo>
                  <a:pt x="136390" y="2831995"/>
                  <a:pt x="136942" y="2841402"/>
                  <a:pt x="140163" y="2849991"/>
                </a:cubicBezTo>
                <a:cubicBezTo>
                  <a:pt x="143657" y="2859307"/>
                  <a:pt x="149817" y="2867451"/>
                  <a:pt x="153512" y="2876689"/>
                </a:cubicBezTo>
                <a:cubicBezTo>
                  <a:pt x="163204" y="2900918"/>
                  <a:pt x="169011" y="2940416"/>
                  <a:pt x="193559" y="2956782"/>
                </a:cubicBezTo>
                <a:cubicBezTo>
                  <a:pt x="200233" y="2961232"/>
                  <a:pt x="207910" y="2964459"/>
                  <a:pt x="213582" y="2970131"/>
                </a:cubicBezTo>
                <a:cubicBezTo>
                  <a:pt x="221448" y="2977997"/>
                  <a:pt x="224350" y="2990658"/>
                  <a:pt x="233606" y="2996829"/>
                </a:cubicBezTo>
                <a:cubicBezTo>
                  <a:pt x="245314" y="3004634"/>
                  <a:pt x="260761" y="3004538"/>
                  <a:pt x="273652" y="3010178"/>
                </a:cubicBezTo>
                <a:cubicBezTo>
                  <a:pt x="340757" y="3039536"/>
                  <a:pt x="332512" y="3047099"/>
                  <a:pt x="400467" y="3063573"/>
                </a:cubicBezTo>
                <a:cubicBezTo>
                  <a:pt x="620443" y="3116901"/>
                  <a:pt x="490038" y="3081149"/>
                  <a:pt x="647422" y="3110294"/>
                </a:cubicBezTo>
                <a:cubicBezTo>
                  <a:pt x="678744" y="3116094"/>
                  <a:pt x="709494" y="3124782"/>
                  <a:pt x="740864" y="3130318"/>
                </a:cubicBezTo>
                <a:cubicBezTo>
                  <a:pt x="849123" y="3149423"/>
                  <a:pt x="936830" y="3157550"/>
                  <a:pt x="1047889" y="3170365"/>
                </a:cubicBezTo>
                <a:cubicBezTo>
                  <a:pt x="1056788" y="3172590"/>
                  <a:pt x="803429" y="3147239"/>
                  <a:pt x="1074587" y="3177039"/>
                </a:cubicBezTo>
                <a:lnTo>
                  <a:pt x="2674840" y="3349166"/>
                </a:lnTo>
                <a:cubicBezTo>
                  <a:pt x="3096177" y="3379956"/>
                  <a:pt x="3392272" y="3373953"/>
                  <a:pt x="3602610" y="3361778"/>
                </a:cubicBezTo>
                <a:cubicBezTo>
                  <a:pt x="3812949" y="3349603"/>
                  <a:pt x="3905692" y="3352999"/>
                  <a:pt x="3936871" y="3276117"/>
                </a:cubicBezTo>
                <a:cubicBezTo>
                  <a:pt x="3968050" y="3199235"/>
                  <a:pt x="3795623" y="3027183"/>
                  <a:pt x="3789684" y="2900488"/>
                </a:cubicBezTo>
                <a:cubicBezTo>
                  <a:pt x="3777448" y="2801484"/>
                  <a:pt x="3266910" y="2387859"/>
                  <a:pt x="3143667" y="2255965"/>
                </a:cubicBezTo>
                <a:cubicBezTo>
                  <a:pt x="3020424" y="2124072"/>
                  <a:pt x="3075035" y="2144569"/>
                  <a:pt x="3050225" y="2109127"/>
                </a:cubicBezTo>
                <a:cubicBezTo>
                  <a:pt x="3039249" y="2093448"/>
                  <a:pt x="3026996" y="2078635"/>
                  <a:pt x="3016852" y="2062405"/>
                </a:cubicBezTo>
                <a:cubicBezTo>
                  <a:pt x="2955128" y="1963646"/>
                  <a:pt x="3013628" y="2053888"/>
                  <a:pt x="2943433" y="1955614"/>
                </a:cubicBezTo>
                <a:cubicBezTo>
                  <a:pt x="2934108" y="1942559"/>
                  <a:pt x="2926758" y="1928095"/>
                  <a:pt x="2916736" y="1915567"/>
                </a:cubicBezTo>
                <a:cubicBezTo>
                  <a:pt x="2900000" y="1894647"/>
                  <a:pt x="2879132" y="1877138"/>
                  <a:pt x="2863340" y="1855497"/>
                </a:cubicBezTo>
                <a:cubicBezTo>
                  <a:pt x="2818963" y="1794684"/>
                  <a:pt x="2786540" y="1724880"/>
                  <a:pt x="2736525" y="1668613"/>
                </a:cubicBezTo>
                <a:cubicBezTo>
                  <a:pt x="2718727" y="1648590"/>
                  <a:pt x="2699578" y="1629690"/>
                  <a:pt x="2683130" y="1608543"/>
                </a:cubicBezTo>
                <a:cubicBezTo>
                  <a:pt x="2668355" y="1589547"/>
                  <a:pt x="2658116" y="1567265"/>
                  <a:pt x="2643083" y="1548473"/>
                </a:cubicBezTo>
                <a:cubicBezTo>
                  <a:pt x="2631290" y="1533732"/>
                  <a:pt x="2615841" y="1522298"/>
                  <a:pt x="2603036" y="1508426"/>
                </a:cubicBezTo>
                <a:cubicBezTo>
                  <a:pt x="2549047" y="1449938"/>
                  <a:pt x="2557929" y="1445101"/>
                  <a:pt x="2482896" y="1381611"/>
                </a:cubicBezTo>
                <a:cubicBezTo>
                  <a:pt x="2453973" y="1357138"/>
                  <a:pt x="2428256" y="1328272"/>
                  <a:pt x="2396128" y="1308192"/>
                </a:cubicBezTo>
                <a:cubicBezTo>
                  <a:pt x="2223551" y="1200331"/>
                  <a:pt x="2428538" y="1336643"/>
                  <a:pt x="2316035" y="1241448"/>
                </a:cubicBezTo>
                <a:cubicBezTo>
                  <a:pt x="2297664" y="1225903"/>
                  <a:pt x="2275318" y="1215705"/>
                  <a:pt x="2255965" y="1201401"/>
                </a:cubicBezTo>
                <a:cubicBezTo>
                  <a:pt x="2224110" y="1177856"/>
                  <a:pt x="2195482" y="1149955"/>
                  <a:pt x="2162523" y="1127982"/>
                </a:cubicBezTo>
                <a:cubicBezTo>
                  <a:pt x="2149174" y="1119083"/>
                  <a:pt x="2135311" y="1110910"/>
                  <a:pt x="2122476" y="1101284"/>
                </a:cubicBezTo>
                <a:cubicBezTo>
                  <a:pt x="2108575" y="1090858"/>
                  <a:pt x="2096770" y="1077724"/>
                  <a:pt x="2082429" y="1067912"/>
                </a:cubicBezTo>
                <a:cubicBezTo>
                  <a:pt x="1952246" y="978839"/>
                  <a:pt x="2037294" y="1053809"/>
                  <a:pt x="1922242" y="954446"/>
                </a:cubicBezTo>
                <a:cubicBezTo>
                  <a:pt x="1897211" y="932828"/>
                  <a:pt x="1874830" y="908136"/>
                  <a:pt x="1848823" y="887702"/>
                </a:cubicBezTo>
                <a:cubicBezTo>
                  <a:pt x="1781295" y="834644"/>
                  <a:pt x="1641915" y="734189"/>
                  <a:pt x="1641915" y="734189"/>
                </a:cubicBezTo>
                <a:cubicBezTo>
                  <a:pt x="1625856" y="686008"/>
                  <a:pt x="1637929" y="710349"/>
                  <a:pt x="1561822" y="654096"/>
                </a:cubicBezTo>
                <a:cubicBezTo>
                  <a:pt x="1536018" y="635024"/>
                  <a:pt x="1507398" y="619952"/>
                  <a:pt x="1481728" y="600700"/>
                </a:cubicBezTo>
                <a:cubicBezTo>
                  <a:pt x="1462808" y="586510"/>
                  <a:pt x="1446800" y="568753"/>
                  <a:pt x="1428333" y="553979"/>
                </a:cubicBezTo>
                <a:cubicBezTo>
                  <a:pt x="1391153" y="524235"/>
                  <a:pt x="1351018" y="498197"/>
                  <a:pt x="1314867" y="467211"/>
                </a:cubicBezTo>
                <a:cubicBezTo>
                  <a:pt x="1299293" y="453862"/>
                  <a:pt x="1284687" y="439295"/>
                  <a:pt x="1268146" y="427165"/>
                </a:cubicBezTo>
                <a:cubicBezTo>
                  <a:pt x="1251220" y="414753"/>
                  <a:pt x="1231696" y="406176"/>
                  <a:pt x="1214750" y="393792"/>
                </a:cubicBezTo>
                <a:cubicBezTo>
                  <a:pt x="1173788" y="363858"/>
                  <a:pt x="1136823" y="328492"/>
                  <a:pt x="1094610" y="300350"/>
                </a:cubicBezTo>
                <a:cubicBezTo>
                  <a:pt x="1074587" y="287001"/>
                  <a:pt x="1053217" y="275478"/>
                  <a:pt x="1034540" y="260303"/>
                </a:cubicBezTo>
                <a:cubicBezTo>
                  <a:pt x="1017447" y="246414"/>
                  <a:pt x="1005741" y="226383"/>
                  <a:pt x="987819" y="213582"/>
                </a:cubicBezTo>
                <a:cubicBezTo>
                  <a:pt x="972245" y="202458"/>
                  <a:pt x="957022" y="190826"/>
                  <a:pt x="941098" y="180210"/>
                </a:cubicBezTo>
                <a:cubicBezTo>
                  <a:pt x="840848" y="113376"/>
                  <a:pt x="984210" y="215061"/>
                  <a:pt x="867679" y="133489"/>
                </a:cubicBezTo>
                <a:cubicBezTo>
                  <a:pt x="784855" y="75512"/>
                  <a:pt x="886081" y="143533"/>
                  <a:pt x="820958" y="100116"/>
                </a:cubicBezTo>
                <a:cubicBezTo>
                  <a:pt x="816508" y="93442"/>
                  <a:pt x="814574" y="84073"/>
                  <a:pt x="807609" y="80093"/>
                </a:cubicBezTo>
                <a:cubicBezTo>
                  <a:pt x="797759" y="74465"/>
                  <a:pt x="785181" y="76404"/>
                  <a:pt x="774236" y="73419"/>
                </a:cubicBezTo>
                <a:cubicBezTo>
                  <a:pt x="760661" y="69717"/>
                  <a:pt x="747539" y="64520"/>
                  <a:pt x="734190" y="60070"/>
                </a:cubicBezTo>
                <a:cubicBezTo>
                  <a:pt x="727515" y="57845"/>
                  <a:pt x="720020" y="57298"/>
                  <a:pt x="714166" y="53395"/>
                </a:cubicBezTo>
                <a:cubicBezTo>
                  <a:pt x="700817" y="44496"/>
                  <a:pt x="689340" y="31770"/>
                  <a:pt x="674120" y="26697"/>
                </a:cubicBezTo>
                <a:cubicBezTo>
                  <a:pt x="629353" y="11775"/>
                  <a:pt x="624062" y="4450"/>
                  <a:pt x="614050" y="0"/>
                </a:cubicBezTo>
                <a:close/>
              </a:path>
            </a:pathLst>
          </a:cu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2699792" y="3501008"/>
            <a:ext cx="1308243" cy="400110"/>
          </a:xfrm>
          <a:prstGeom prst="rect">
            <a:avLst/>
          </a:prstGeom>
          <a:noFill/>
        </p:spPr>
        <p:txBody>
          <a:bodyPr wrap="none" rtlCol="0">
            <a:spAutoFit/>
          </a:bodyPr>
          <a:lstStyle/>
          <a:p>
            <a:r>
              <a:rPr lang="en-US" altLang="ko-KR" sz="2000" dirty="0">
                <a:solidFill>
                  <a:srgbClr val="FFC000"/>
                </a:solidFill>
                <a:latin typeface="Calibri" panose="020F0502020204030204" pitchFamily="34" charset="0"/>
                <a:cs typeface="Calibri" panose="020F0502020204030204" pitchFamily="34" charset="0"/>
              </a:rPr>
              <a:t>--unwind 4</a:t>
            </a:r>
            <a:endParaRPr lang="ko-KR" altLang="en-US" sz="2000" dirty="0">
              <a:solidFill>
                <a:srgbClr val="FFC000"/>
              </a:solidFill>
              <a:latin typeface="Calibri" panose="020F0502020204030204" pitchFamily="34" charset="0"/>
              <a:cs typeface="Calibri" panose="020F0502020204030204" pitchFamily="34" charset="0"/>
            </a:endParaRPr>
          </a:p>
        </p:txBody>
      </p:sp>
      <p:sp>
        <p:nvSpPr>
          <p:cNvPr id="34" name="TextBox 33"/>
          <p:cNvSpPr txBox="1"/>
          <p:nvPr/>
        </p:nvSpPr>
        <p:spPr>
          <a:xfrm>
            <a:off x="3203848" y="3861048"/>
            <a:ext cx="1721818" cy="400110"/>
          </a:xfrm>
          <a:prstGeom prst="rect">
            <a:avLst/>
          </a:prstGeom>
          <a:noFill/>
        </p:spPr>
        <p:txBody>
          <a:bodyPr wrap="none" rtlCol="0">
            <a:spAutoFit/>
          </a:bodyPr>
          <a:lstStyle/>
          <a:p>
            <a:r>
              <a:rPr lang="en-US" altLang="ko-KR" sz="2000" dirty="0">
                <a:solidFill>
                  <a:srgbClr val="FF0000"/>
                </a:solidFill>
                <a:latin typeface="Calibri" panose="020F0502020204030204" pitchFamily="34" charset="0"/>
                <a:cs typeface="Calibri" panose="020F0502020204030204" pitchFamily="34" charset="0"/>
              </a:rPr>
              <a:t>--unwind 1 ???</a:t>
            </a:r>
            <a:endParaRPr lang="ko-KR" altLang="en-US" sz="2000" dirty="0">
              <a:solidFill>
                <a:srgbClr val="FF0000"/>
              </a:solidFill>
              <a:latin typeface="Calibri" panose="020F0502020204030204" pitchFamily="34" charset="0"/>
              <a:cs typeface="Calibri" panose="020F0502020204030204" pitchFamily="34" charset="0"/>
            </a:endParaRPr>
          </a:p>
        </p:txBody>
      </p:sp>
      <p:sp>
        <p:nvSpPr>
          <p:cNvPr id="39" name="TextBox 38"/>
          <p:cNvSpPr txBox="1"/>
          <p:nvPr/>
        </p:nvSpPr>
        <p:spPr>
          <a:xfrm>
            <a:off x="395536" y="3284984"/>
            <a:ext cx="1133900" cy="1477328"/>
          </a:xfrm>
          <a:prstGeom prst="rect">
            <a:avLst/>
          </a:prstGeom>
          <a:noFill/>
        </p:spPr>
        <p:txBody>
          <a:bodyPr wrap="none" rtlCol="0">
            <a:spAutoFit/>
          </a:bodyPr>
          <a:lstStyle/>
          <a:p>
            <a:pPr algn="ctr"/>
            <a:r>
              <a:rPr lang="en-US" altLang="ko-KR" dirty="0">
                <a:latin typeface="Calibri" panose="020F0502020204030204" pitchFamily="34" charset="0"/>
                <a:cs typeface="Calibri" panose="020F0502020204030204" pitchFamily="34" charset="0"/>
              </a:rPr>
              <a:t>Target </a:t>
            </a:r>
            <a:br>
              <a:rPr lang="en-US" altLang="ko-KR" dirty="0">
                <a:latin typeface="Calibri" panose="020F0502020204030204" pitchFamily="34" charset="0"/>
                <a:cs typeface="Calibri" panose="020F0502020204030204" pitchFamily="34" charset="0"/>
              </a:rPr>
            </a:br>
            <a:r>
              <a:rPr lang="en-US" altLang="ko-KR" dirty="0">
                <a:latin typeface="Calibri" panose="020F0502020204030204" pitchFamily="34" charset="0"/>
                <a:cs typeface="Calibri" panose="020F0502020204030204" pitchFamily="34" charset="0"/>
              </a:rPr>
              <a:t>system </a:t>
            </a:r>
          </a:p>
          <a:p>
            <a:pPr algn="ctr"/>
            <a:r>
              <a:rPr lang="en-US" altLang="ko-KR" dirty="0">
                <a:latin typeface="Calibri" panose="020F0502020204030204" pitchFamily="34" charset="0"/>
                <a:cs typeface="Calibri" panose="020F0502020204030204" pitchFamily="34" charset="0"/>
              </a:rPr>
              <a:t>exec. </a:t>
            </a:r>
            <a:br>
              <a:rPr lang="en-US" altLang="ko-KR" dirty="0">
                <a:latin typeface="Calibri" panose="020F0502020204030204" pitchFamily="34" charset="0"/>
                <a:cs typeface="Calibri" panose="020F0502020204030204" pitchFamily="34" charset="0"/>
              </a:rPr>
            </a:br>
            <a:r>
              <a:rPr lang="en-US" altLang="ko-KR" dirty="0">
                <a:latin typeface="Calibri" panose="020F0502020204030204" pitchFamily="34" charset="0"/>
                <a:cs typeface="Calibri" panose="020F0502020204030204" pitchFamily="34" charset="0"/>
              </a:rPr>
              <a:t>scenarios </a:t>
            </a:r>
            <a:br>
              <a:rPr lang="en-US" altLang="ko-KR" dirty="0">
                <a:latin typeface="Calibri" panose="020F0502020204030204" pitchFamily="34" charset="0"/>
                <a:cs typeface="Calibri" panose="020F0502020204030204" pitchFamily="34" charset="0"/>
              </a:rPr>
            </a:br>
            <a:r>
              <a:rPr lang="en-US" altLang="ko-KR" dirty="0">
                <a:latin typeface="Calibri" panose="020F0502020204030204" pitchFamily="34" charset="0"/>
                <a:cs typeface="Calibri" panose="020F0502020204030204" pitchFamily="34" charset="0"/>
              </a:rPr>
              <a:t>to analyze</a:t>
            </a:r>
            <a:endParaRPr lang="ko-KR" altLang="en-US" dirty="0">
              <a:latin typeface="Calibri" panose="020F0502020204030204" pitchFamily="34" charset="0"/>
              <a:cs typeface="Calibri" panose="020F0502020204030204" pitchFamily="34" charset="0"/>
            </a:endParaRPr>
          </a:p>
        </p:txBody>
      </p:sp>
      <p:sp>
        <p:nvSpPr>
          <p:cNvPr id="40" name="TextBox 39"/>
          <p:cNvSpPr txBox="1"/>
          <p:nvPr/>
        </p:nvSpPr>
        <p:spPr>
          <a:xfrm>
            <a:off x="62758" y="836712"/>
            <a:ext cx="8964488" cy="1938992"/>
          </a:xfrm>
          <a:prstGeom prst="rect">
            <a:avLst/>
          </a:prstGeom>
          <a:noFill/>
          <a:ln>
            <a:solidFill>
              <a:schemeClr val="accent1"/>
            </a:solidFill>
          </a:ln>
        </p:spPr>
        <p:txBody>
          <a:bodyPr wrap="square" rtlCol="0">
            <a:spAutoFit/>
          </a:bodyPr>
          <a:lstStyle/>
          <a:p>
            <a:r>
              <a:rPr lang="en-US" sz="2000" dirty="0">
                <a:latin typeface="Courier New" panose="02070309020205020404" pitchFamily="49" charset="0"/>
                <a:cs typeface="Courier New" panose="02070309020205020404" pitchFamily="49" charset="0"/>
              </a:rPr>
              <a:t>1:void f(unsigned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n) {</a:t>
            </a:r>
          </a:p>
          <a:p>
            <a:r>
              <a:rPr lang="en-US" sz="2000" dirty="0">
                <a:latin typeface="Courier New" panose="02070309020205020404" pitchFamily="49" charset="0"/>
                <a:cs typeface="Courier New" panose="02070309020205020404" pitchFamily="49" charset="0"/>
              </a:rPr>
              <a:t>2: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i,x</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3: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2+ n%7;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4:    x = x/ (i-5);</a:t>
            </a:r>
            <a:r>
              <a:rPr lang="en-US" sz="2000"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div-by-0 bug</a:t>
            </a:r>
          </a:p>
          <a:p>
            <a:r>
              <a:rPr lang="en-US" sz="2000" dirty="0">
                <a:latin typeface="Courier New" panose="02070309020205020404" pitchFamily="49" charset="0"/>
                <a:cs typeface="Courier New" panose="02070309020205020404" pitchFamily="49" charset="0"/>
              </a:rPr>
              <a:t>5:  }//assert(!(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&lt;2+n%7)) or __</a:t>
            </a:r>
            <a:r>
              <a:rPr lang="en-US" sz="2000" dirty="0" err="1">
                <a:latin typeface="Courier New" panose="02070309020205020404" pitchFamily="49" charset="0"/>
                <a:cs typeface="Courier New" panose="02070309020205020404" pitchFamily="49" charset="0"/>
              </a:rPr>
              <a:t>CPROVER_assume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&lt;2+n%7))</a:t>
            </a:r>
          </a:p>
          <a:p>
            <a:r>
              <a:rPr lang="en-US" sz="2000" dirty="0">
                <a:latin typeface="Courier New" panose="02070309020205020404" pitchFamily="49" charset="0"/>
                <a:cs typeface="Courier New" panose="02070309020205020404" pitchFamily="49" charset="0"/>
              </a:rPr>
              <a:t>6:}</a:t>
            </a:r>
          </a:p>
        </p:txBody>
      </p:sp>
      <p:sp>
        <p:nvSpPr>
          <p:cNvPr id="41" name="Rectangle 2"/>
          <p:cNvSpPr>
            <a:spLocks noGrp="1" noChangeArrowheads="1"/>
          </p:cNvSpPr>
          <p:nvPr>
            <p:ph type="title"/>
          </p:nvPr>
        </p:nvSpPr>
        <p:spPr>
          <a:xfrm>
            <a:off x="251520" y="-27384"/>
            <a:ext cx="8775726" cy="1143000"/>
          </a:xfrm>
        </p:spPr>
        <p:txBody>
          <a:bodyPr/>
          <a:lstStyle/>
          <a:p>
            <a:pPr eaLnBrk="1" hangingPunct="1">
              <a:defRPr/>
            </a:pPr>
            <a:r>
              <a:rPr lang="en-US" altLang="ko-KR" sz="4000" dirty="0"/>
              <a:t>Warning: # of Unwinding Loop  (2/2)</a:t>
            </a:r>
          </a:p>
        </p:txBody>
      </p:sp>
      <p:sp>
        <p:nvSpPr>
          <p:cNvPr id="2" name="TextBox 1"/>
          <p:cNvSpPr txBox="1"/>
          <p:nvPr/>
        </p:nvSpPr>
        <p:spPr>
          <a:xfrm>
            <a:off x="5232172" y="3305049"/>
            <a:ext cx="3911828" cy="1754326"/>
          </a:xfrm>
          <a:prstGeom prst="rect">
            <a:avLst/>
          </a:prstGeom>
          <a:noFill/>
        </p:spPr>
        <p:txBody>
          <a:bodyPr wrap="square" rtlCol="0">
            <a:spAutoFit/>
          </a:bodyPr>
          <a:lstStyle/>
          <a:p>
            <a:r>
              <a:rPr lang="en-US" altLang="ko-KR" dirty="0">
                <a:latin typeface="Calibri" panose="020F0502020204030204" pitchFamily="34" charset="0"/>
                <a:cs typeface="Calibri" panose="020F0502020204030204" pitchFamily="34" charset="0"/>
              </a:rPr>
              <a:t>Note that a bug usually causes a failure even </a:t>
            </a:r>
            <a:r>
              <a:rPr lang="en-US" altLang="ko-KR" u="sng" dirty="0">
                <a:solidFill>
                  <a:srgbClr val="FF0000"/>
                </a:solidFill>
                <a:latin typeface="Calibri" panose="020F0502020204030204" pitchFamily="34" charset="0"/>
                <a:cs typeface="Calibri" panose="020F0502020204030204" pitchFamily="34" charset="0"/>
              </a:rPr>
              <a:t>in a small # of loop iteration </a:t>
            </a:r>
            <a:r>
              <a:rPr lang="en-US" altLang="ko-KR" dirty="0">
                <a:latin typeface="Calibri" panose="020F0502020204030204" pitchFamily="34" charset="0"/>
                <a:cs typeface="Calibri" panose="020F0502020204030204" pitchFamily="34" charset="0"/>
              </a:rPr>
              <a:t>because a static fault often affects all dynamic execution scenarios  </a:t>
            </a:r>
          </a:p>
          <a:p>
            <a:r>
              <a:rPr lang="en-US" altLang="ko-KR" dirty="0">
                <a:latin typeface="Calibri" panose="020F0502020204030204" pitchFamily="34" charset="0"/>
                <a:cs typeface="Calibri" panose="020F0502020204030204" pitchFamily="34" charset="0"/>
              </a:rPr>
              <a:t>(a.k.a., small world hypothesis in model checking)</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037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CF707-6AC2-D0A5-B6ED-03D7E2865E8F}"/>
              </a:ext>
            </a:extLst>
          </p:cNvPr>
          <p:cNvSpPr>
            <a:spLocks noGrp="1"/>
          </p:cNvSpPr>
          <p:nvPr>
            <p:ph type="title"/>
          </p:nvPr>
        </p:nvSpPr>
        <p:spPr>
          <a:xfrm>
            <a:off x="323528" y="285728"/>
            <a:ext cx="8463884" cy="1143000"/>
          </a:xfrm>
        </p:spPr>
        <p:txBody>
          <a:bodyPr/>
          <a:lstStyle/>
          <a:p>
            <a:r>
              <a:rPr lang="en-US" altLang="ko-KR"/>
              <a:t>Bug Detection vs. Verification</a:t>
            </a:r>
            <a:endParaRPr lang="ko-KR" altLang="en-US"/>
          </a:p>
        </p:txBody>
      </p:sp>
      <p:sp>
        <p:nvSpPr>
          <p:cNvPr id="3" name="내용 개체 틀 2">
            <a:extLst>
              <a:ext uri="{FF2B5EF4-FFF2-40B4-BE49-F238E27FC236}">
                <a16:creationId xmlns:a16="http://schemas.microsoft.com/office/drawing/2014/main" id="{D8A2C4CF-C173-B415-5829-5346B47C4293}"/>
              </a:ext>
            </a:extLst>
          </p:cNvPr>
          <p:cNvSpPr>
            <a:spLocks noGrp="1"/>
          </p:cNvSpPr>
          <p:nvPr>
            <p:ph idx="1"/>
          </p:nvPr>
        </p:nvSpPr>
        <p:spPr>
          <a:xfrm>
            <a:off x="457200" y="1600200"/>
            <a:ext cx="5194920" cy="4525963"/>
          </a:xfrm>
        </p:spPr>
        <p:txBody>
          <a:bodyPr/>
          <a:lstStyle/>
          <a:p>
            <a:r>
              <a:rPr lang="en-US" altLang="ko-KR" sz="2400" dirty="0"/>
              <a:t>Bug detection (testing): 	</a:t>
            </a:r>
          </a:p>
          <a:p>
            <a:pPr lvl="1"/>
            <a:r>
              <a:rPr lang="en-US" altLang="ko-KR" sz="2000" dirty="0"/>
              <a:t>a given assert statement (at a given code location) is violated</a:t>
            </a:r>
          </a:p>
          <a:p>
            <a:pPr lvl="2"/>
            <a:r>
              <a:rPr lang="en-US" altLang="ko-KR" sz="1600" dirty="0"/>
              <a:t>proof: </a:t>
            </a:r>
            <a:r>
              <a:rPr lang="en-US" altLang="ko-KR" sz="1600" b="1" dirty="0">
                <a:solidFill>
                  <a:srgbClr val="00B0F0"/>
                </a:solidFill>
              </a:rPr>
              <a:t>for a some execution </a:t>
            </a:r>
            <a:r>
              <a:rPr lang="en-US" altLang="ko-KR" sz="1600" dirty="0"/>
              <a:t>like </a:t>
            </a:r>
            <a:r>
              <a:rPr lang="en-US" altLang="ko-KR" sz="2000" i="1" dirty="0">
                <a:sym typeface="Symbol" pitchFamily="18" charset="2"/>
              </a:rPr>
              <a:t></a:t>
            </a:r>
            <a:r>
              <a:rPr lang="en-US" altLang="ko-KR" sz="1600" i="1" baseline="-25000" dirty="0">
                <a:sym typeface="Symbol" pitchFamily="18" charset="2"/>
              </a:rPr>
              <a:t>1</a:t>
            </a:r>
            <a:r>
              <a:rPr lang="en-US" altLang="ko-KR" sz="1600" dirty="0"/>
              <a:t>, a given assert is violated</a:t>
            </a:r>
          </a:p>
          <a:p>
            <a:pPr lvl="3"/>
            <a:r>
              <a:rPr lang="en-US" altLang="ko-KR" sz="1200" dirty="0"/>
              <a:t>ex. </a:t>
            </a:r>
            <a:r>
              <a:rPr lang="en-US" altLang="ko-KR" sz="1600" i="1" dirty="0">
                <a:sym typeface="Symbol" pitchFamily="18" charset="2"/>
              </a:rPr>
              <a:t></a:t>
            </a:r>
            <a:r>
              <a:rPr lang="en-US" altLang="ko-KR" sz="1200" i="1" baseline="-25000" dirty="0">
                <a:sym typeface="Symbol" pitchFamily="18" charset="2"/>
              </a:rPr>
              <a:t>1 </a:t>
            </a:r>
            <a:r>
              <a:rPr lang="en-US" altLang="ko-KR" sz="1200" i="1" baseline="-25000" dirty="0">
                <a:solidFill>
                  <a:srgbClr val="00B0F0"/>
                </a:solidFill>
                <a:sym typeface="Symbol" pitchFamily="18" charset="2"/>
              </a:rPr>
              <a:t> </a:t>
            </a:r>
            <a:r>
              <a:rPr lang="en-US" altLang="ko-KR" sz="1200" dirty="0"/>
              <a:t>violates the assert( </a:t>
            </a:r>
            <a:r>
              <a:rPr lang="en-US" altLang="ko-KR" sz="1200" dirty="0" err="1"/>
              <a:t>2x</a:t>
            </a:r>
            <a:r>
              <a:rPr lang="en-US" altLang="ko-KR" sz="1200" dirty="0"/>
              <a:t> != y) at </a:t>
            </a:r>
            <a:r>
              <a:rPr lang="en-US" altLang="ko-KR" sz="1200" dirty="0" err="1"/>
              <a:t>s</a:t>
            </a:r>
            <a:r>
              <a:rPr lang="en-US" altLang="ko-KR" sz="1200" baseline="-25000" dirty="0" err="1"/>
              <a:t>2</a:t>
            </a:r>
            <a:r>
              <a:rPr lang="en-US" altLang="ko-KR" sz="1200" baseline="-25000" dirty="0"/>
              <a:t> </a:t>
            </a:r>
            <a:r>
              <a:rPr lang="en-US" altLang="ko-KR" sz="1200" dirty="0"/>
              <a:t>and </a:t>
            </a:r>
            <a:r>
              <a:rPr lang="en-US" altLang="ko-KR" sz="1200" dirty="0" err="1"/>
              <a:t>s</a:t>
            </a:r>
            <a:r>
              <a:rPr lang="en-US" altLang="ko-KR" sz="1200" baseline="-25000" dirty="0" err="1"/>
              <a:t>4</a:t>
            </a:r>
            <a:endParaRPr lang="en-US" altLang="ko-KR" sz="1600" dirty="0"/>
          </a:p>
          <a:p>
            <a:r>
              <a:rPr lang="en-US" altLang="ko-KR" sz="2400" dirty="0"/>
              <a:t>Verification (model checking):</a:t>
            </a:r>
          </a:p>
          <a:p>
            <a:pPr lvl="1"/>
            <a:r>
              <a:rPr lang="en-US" altLang="ko-KR" sz="2000" dirty="0"/>
              <a:t>a given assert statement will be never violated (i.e., </a:t>
            </a:r>
            <a:r>
              <a:rPr lang="en-US" altLang="ko-KR" sz="2000" b="1" dirty="0">
                <a:solidFill>
                  <a:srgbClr val="00B050"/>
                </a:solidFill>
              </a:rPr>
              <a:t>always </a:t>
            </a:r>
            <a:r>
              <a:rPr lang="en-US" altLang="ko-KR" sz="2000" dirty="0"/>
              <a:t>satisfied)  </a:t>
            </a:r>
          </a:p>
          <a:p>
            <a:pPr lvl="2"/>
            <a:r>
              <a:rPr lang="en-US" altLang="ko-KR" sz="1600" dirty="0"/>
              <a:t>proof: </a:t>
            </a:r>
            <a:r>
              <a:rPr lang="en-US" altLang="ko-KR" sz="1600" b="1" dirty="0">
                <a:solidFill>
                  <a:srgbClr val="00B050"/>
                </a:solidFill>
              </a:rPr>
              <a:t>for every possible execution </a:t>
            </a:r>
            <a:r>
              <a:rPr lang="en-US" altLang="ko-KR" sz="1600" i="1" dirty="0">
                <a:sym typeface="Symbol" pitchFamily="18" charset="2"/>
              </a:rPr>
              <a:t></a:t>
            </a:r>
            <a:r>
              <a:rPr lang="en-US" altLang="ko-KR" sz="1200" i="1" baseline="-25000" dirty="0">
                <a:sym typeface="Symbol" pitchFamily="18" charset="2"/>
              </a:rPr>
              <a:t>1</a:t>
            </a:r>
            <a:r>
              <a:rPr lang="en-US" altLang="ko-KR" sz="1600" dirty="0"/>
              <a:t>, </a:t>
            </a:r>
            <a:r>
              <a:rPr lang="en-US" altLang="ko-KR" sz="1600" i="1" dirty="0">
                <a:sym typeface="Symbol" pitchFamily="18" charset="2"/>
              </a:rPr>
              <a:t></a:t>
            </a:r>
            <a:r>
              <a:rPr lang="en-US" altLang="ko-KR" sz="1200" i="1" baseline="-25000" dirty="0">
                <a:sym typeface="Symbol" pitchFamily="18" charset="2"/>
              </a:rPr>
              <a:t>2</a:t>
            </a:r>
            <a:r>
              <a:rPr lang="en-US" altLang="ko-KR" sz="1600" dirty="0"/>
              <a:t>,</a:t>
            </a:r>
            <a:r>
              <a:rPr lang="en-US" altLang="ko-KR" sz="1600" i="1" dirty="0">
                <a:sym typeface="Symbol" pitchFamily="18" charset="2"/>
              </a:rPr>
              <a:t> </a:t>
            </a:r>
            <a:r>
              <a:rPr lang="en-US" altLang="ko-KR" sz="1200" i="1" baseline="-25000" dirty="0">
                <a:sym typeface="Symbol" pitchFamily="18" charset="2"/>
              </a:rPr>
              <a:t>3</a:t>
            </a:r>
            <a:r>
              <a:rPr lang="en-US" altLang="ko-KR" sz="1600" dirty="0"/>
              <a:t>, and so on, a given assert is satisfied</a:t>
            </a:r>
          </a:p>
          <a:p>
            <a:pPr lvl="3"/>
            <a:r>
              <a:rPr lang="en-US" altLang="ko-KR" sz="1200" dirty="0"/>
              <a:t>ex. there is no execution </a:t>
            </a:r>
            <a:r>
              <a:rPr lang="en-US" altLang="ko-KR" sz="1200" i="1" dirty="0">
                <a:sym typeface="Symbol" pitchFamily="18" charset="2"/>
              </a:rPr>
              <a:t> </a:t>
            </a:r>
            <a:r>
              <a:rPr lang="en-US" altLang="ko-KR" sz="1200" dirty="0">
                <a:sym typeface="Symbol" pitchFamily="18" charset="2"/>
              </a:rPr>
              <a:t>such that </a:t>
            </a:r>
            <a:br>
              <a:rPr lang="en-US" altLang="ko-KR" sz="1200" dirty="0">
                <a:sym typeface="Symbol" pitchFamily="18" charset="2"/>
              </a:rPr>
            </a:br>
            <a:r>
              <a:rPr lang="en-US" altLang="ko-KR" sz="1200" dirty="0">
                <a:sym typeface="Symbol" pitchFamily="18" charset="2"/>
              </a:rPr>
              <a:t>assert( x &gt;= 0)  is violated.</a:t>
            </a:r>
            <a:endParaRPr lang="en-US" altLang="ko-KR" sz="1200" dirty="0"/>
          </a:p>
          <a:p>
            <a:endParaRPr lang="ko-KR" altLang="en-US" dirty="0"/>
          </a:p>
        </p:txBody>
      </p:sp>
      <p:sp>
        <p:nvSpPr>
          <p:cNvPr id="5" name="슬라이드 번호 개체 틀 4">
            <a:extLst>
              <a:ext uri="{FF2B5EF4-FFF2-40B4-BE49-F238E27FC236}">
                <a16:creationId xmlns:a16="http://schemas.microsoft.com/office/drawing/2014/main" id="{F03BD809-CAAB-035B-D8A1-15D832C37C13}"/>
              </a:ext>
            </a:extLst>
          </p:cNvPr>
          <p:cNvSpPr>
            <a:spLocks noGrp="1"/>
          </p:cNvSpPr>
          <p:nvPr>
            <p:ph type="sldNum" sz="quarter" idx="12"/>
          </p:nvPr>
        </p:nvSpPr>
        <p:spPr/>
        <p:txBody>
          <a:bodyPr/>
          <a:lstStyle/>
          <a:p>
            <a:pPr>
              <a:defRPr/>
            </a:pPr>
            <a:fld id="{3920BE2F-FA44-4621-8119-6288B2A0B73C}" type="slidenum">
              <a:rPr lang="ko-KR" altLang="en-US" smtClean="0"/>
              <a:pPr>
                <a:defRPr/>
              </a:pPr>
              <a:t>4</a:t>
            </a:fld>
            <a:r>
              <a:rPr lang="en-US" altLang="ko-KR"/>
              <a:t>/24</a:t>
            </a:r>
            <a:endParaRPr lang="ko-KR" altLang="en-US" dirty="0"/>
          </a:p>
        </p:txBody>
      </p:sp>
      <p:pic>
        <p:nvPicPr>
          <p:cNvPr id="7" name="그림 6">
            <a:extLst>
              <a:ext uri="{FF2B5EF4-FFF2-40B4-BE49-F238E27FC236}">
                <a16:creationId xmlns:a16="http://schemas.microsoft.com/office/drawing/2014/main" id="{78D22F56-A39D-E53B-6C69-6E759A6AC351}"/>
              </a:ext>
            </a:extLst>
          </p:cNvPr>
          <p:cNvPicPr>
            <a:picLocks noChangeAspect="1"/>
          </p:cNvPicPr>
          <p:nvPr/>
        </p:nvPicPr>
        <p:blipFill>
          <a:blip r:embed="rId2"/>
          <a:stretch>
            <a:fillRect/>
          </a:stretch>
        </p:blipFill>
        <p:spPr>
          <a:xfrm>
            <a:off x="5580112" y="1916832"/>
            <a:ext cx="3347664" cy="4255578"/>
          </a:xfrm>
          <a:prstGeom prst="rect">
            <a:avLst/>
          </a:prstGeom>
        </p:spPr>
      </p:pic>
    </p:spTree>
    <p:extLst>
      <p:ext uri="{BB962C8B-B14F-4D97-AF65-F5344CB8AC3E}">
        <p14:creationId xmlns:p14="http://schemas.microsoft.com/office/powerpoint/2010/main" val="253239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3">
            <a:extLst>
              <a:ext uri="{FF2B5EF4-FFF2-40B4-BE49-F238E27FC236}">
                <a16:creationId xmlns:a16="http://schemas.microsoft.com/office/drawing/2014/main" id="{98DC832D-F200-A882-4E7E-DFAFBF74EFA9}"/>
              </a:ext>
            </a:extLst>
          </p:cNvPr>
          <p:cNvSpPr>
            <a:spLocks noGrp="1"/>
          </p:cNvSpPr>
          <p:nvPr>
            <p:ph type="sldNum" sz="quarter" idx="10"/>
          </p:nvPr>
        </p:nvSpPr>
        <p:spPr/>
        <p:txBody>
          <a:bodyPr/>
          <a:lstStyle/>
          <a:p>
            <a:fld id="{5771747A-7478-4BDB-B2E5-1E53843BE1B7}" type="slidenum">
              <a:rPr lang="en-US" altLang="ko-KR"/>
              <a:pPr/>
              <a:t>5</a:t>
            </a:fld>
            <a:endParaRPr lang="en-US" altLang="ko-KR"/>
          </a:p>
        </p:txBody>
      </p:sp>
      <p:sp>
        <p:nvSpPr>
          <p:cNvPr id="137218" name="Rectangle 2">
            <a:extLst>
              <a:ext uri="{FF2B5EF4-FFF2-40B4-BE49-F238E27FC236}">
                <a16:creationId xmlns:a16="http://schemas.microsoft.com/office/drawing/2014/main" id="{D10769F7-7103-6903-FA10-4E6866EB9811}"/>
              </a:ext>
            </a:extLst>
          </p:cNvPr>
          <p:cNvSpPr>
            <a:spLocks noGrp="1" noChangeArrowheads="1"/>
          </p:cNvSpPr>
          <p:nvPr>
            <p:ph type="title"/>
          </p:nvPr>
        </p:nvSpPr>
        <p:spPr>
          <a:xfrm>
            <a:off x="85725" y="203200"/>
            <a:ext cx="9144000" cy="549275"/>
          </a:xfrm>
        </p:spPr>
        <p:txBody>
          <a:bodyPr/>
          <a:lstStyle/>
          <a:p>
            <a:r>
              <a:rPr lang="en-US" altLang="ko-KR" sz="2800"/>
              <a:t>Verification: State Exploration Method</a:t>
            </a:r>
          </a:p>
        </p:txBody>
      </p:sp>
      <p:sp>
        <p:nvSpPr>
          <p:cNvPr id="137219" name="Rectangle 3">
            <a:extLst>
              <a:ext uri="{FF2B5EF4-FFF2-40B4-BE49-F238E27FC236}">
                <a16:creationId xmlns:a16="http://schemas.microsoft.com/office/drawing/2014/main" id="{A26761F5-800C-997D-7580-808475AA7763}"/>
              </a:ext>
            </a:extLst>
          </p:cNvPr>
          <p:cNvSpPr>
            <a:spLocks noGrp="1" noChangeArrowheads="1"/>
          </p:cNvSpPr>
          <p:nvPr>
            <p:ph type="body" idx="1"/>
          </p:nvPr>
        </p:nvSpPr>
        <p:spPr>
          <a:xfrm>
            <a:off x="229393" y="947308"/>
            <a:ext cx="8675688" cy="1943100"/>
          </a:xfrm>
        </p:spPr>
        <p:txBody>
          <a:bodyPr/>
          <a:lstStyle/>
          <a:p>
            <a:r>
              <a:rPr lang="en-US" altLang="ko-KR" sz="2400"/>
              <a:t>Model checking</a:t>
            </a:r>
          </a:p>
          <a:p>
            <a:pPr lvl="1"/>
            <a:r>
              <a:rPr lang="en-US" altLang="ko-KR" sz="2000"/>
              <a:t>Generate possible states from the model/program and then check whether given requirement properties are satisfied within the state space</a:t>
            </a:r>
          </a:p>
          <a:p>
            <a:pPr lvl="2"/>
            <a:r>
              <a:rPr lang="en-US" altLang="ko-KR" sz="1800"/>
              <a:t>On-the-fly v.s. generates all</a:t>
            </a:r>
          </a:p>
          <a:p>
            <a:pPr lvl="2"/>
            <a:r>
              <a:rPr lang="en-US" altLang="ko-KR" sz="1800"/>
              <a:t>Symbolic states v.s. explicit state</a:t>
            </a:r>
          </a:p>
          <a:p>
            <a:pPr lvl="2"/>
            <a:r>
              <a:rPr lang="en-US" altLang="ko-KR" sz="1800"/>
              <a:t>Model based v.s. code based</a:t>
            </a:r>
          </a:p>
        </p:txBody>
      </p:sp>
      <p:sp>
        <p:nvSpPr>
          <p:cNvPr id="137220" name="Oval 4">
            <a:extLst>
              <a:ext uri="{FF2B5EF4-FFF2-40B4-BE49-F238E27FC236}">
                <a16:creationId xmlns:a16="http://schemas.microsoft.com/office/drawing/2014/main" id="{F8FCE680-1499-93EB-F22C-51773974E58B}"/>
              </a:ext>
            </a:extLst>
          </p:cNvPr>
          <p:cNvSpPr>
            <a:spLocks noChangeArrowheads="1"/>
          </p:cNvSpPr>
          <p:nvPr/>
        </p:nvSpPr>
        <p:spPr bwMode="auto">
          <a:xfrm>
            <a:off x="5449888" y="4551363"/>
            <a:ext cx="1905000" cy="990600"/>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ko-KR" altLang="en-US" sz="1600"/>
          </a:p>
        </p:txBody>
      </p:sp>
      <p:sp>
        <p:nvSpPr>
          <p:cNvPr id="137221" name="Text Box 5">
            <a:extLst>
              <a:ext uri="{FF2B5EF4-FFF2-40B4-BE49-F238E27FC236}">
                <a16:creationId xmlns:a16="http://schemas.microsoft.com/office/drawing/2014/main" id="{45B31C37-A06B-5218-0F21-15519FA18A03}"/>
              </a:ext>
            </a:extLst>
          </p:cNvPr>
          <p:cNvSpPr txBox="1">
            <a:spLocks noChangeArrowheads="1"/>
          </p:cNvSpPr>
          <p:nvPr/>
        </p:nvSpPr>
        <p:spPr bwMode="auto">
          <a:xfrm>
            <a:off x="7897813" y="4046538"/>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ko-KR" sz="2400" i="0">
                <a:solidFill>
                  <a:srgbClr val="000099"/>
                </a:solidFill>
                <a:latin typeface="Arial" panose="020B0604020202020204" pitchFamily="34" charset="0"/>
                <a:ea typeface="굴림" panose="020B0600000101010101" pitchFamily="50" charset="-127"/>
              </a:rPr>
              <a:t>OK</a:t>
            </a:r>
          </a:p>
        </p:txBody>
      </p:sp>
      <p:sp>
        <p:nvSpPr>
          <p:cNvPr id="137222" name="Text Box 6">
            <a:extLst>
              <a:ext uri="{FF2B5EF4-FFF2-40B4-BE49-F238E27FC236}">
                <a16:creationId xmlns:a16="http://schemas.microsoft.com/office/drawing/2014/main" id="{EE74C3F4-B781-BF89-6F70-FC58CA87F3A5}"/>
              </a:ext>
            </a:extLst>
          </p:cNvPr>
          <p:cNvSpPr txBox="1">
            <a:spLocks noChangeArrowheads="1"/>
          </p:cNvSpPr>
          <p:nvPr/>
        </p:nvSpPr>
        <p:spPr bwMode="auto">
          <a:xfrm>
            <a:off x="7466013" y="5486400"/>
            <a:ext cx="13541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ko-KR" sz="2400" i="0">
                <a:solidFill>
                  <a:srgbClr val="000099"/>
                </a:solidFill>
                <a:latin typeface="Arial" panose="020B0604020202020204" pitchFamily="34" charset="0"/>
                <a:ea typeface="굴림" panose="020B0600000101010101" pitchFamily="50" charset="-127"/>
              </a:rPr>
              <a:t>Counter </a:t>
            </a:r>
          </a:p>
          <a:p>
            <a:pPr algn="l"/>
            <a:r>
              <a:rPr kumimoji="0" lang="en-US" altLang="ko-KR" sz="2400" i="0">
                <a:solidFill>
                  <a:srgbClr val="000099"/>
                </a:solidFill>
                <a:latin typeface="Arial" panose="020B0604020202020204" pitchFamily="34" charset="0"/>
                <a:ea typeface="굴림" panose="020B0600000101010101" pitchFamily="50" charset="-127"/>
              </a:rPr>
              <a:t>example</a:t>
            </a:r>
          </a:p>
        </p:txBody>
      </p:sp>
      <p:sp>
        <p:nvSpPr>
          <p:cNvPr id="137223" name="Line 7">
            <a:extLst>
              <a:ext uri="{FF2B5EF4-FFF2-40B4-BE49-F238E27FC236}">
                <a16:creationId xmlns:a16="http://schemas.microsoft.com/office/drawing/2014/main" id="{5B62D6C6-87E7-EAA1-3AC2-8BB11876CF56}"/>
              </a:ext>
            </a:extLst>
          </p:cNvPr>
          <p:cNvSpPr>
            <a:spLocks noChangeShapeType="1"/>
          </p:cNvSpPr>
          <p:nvPr/>
        </p:nvSpPr>
        <p:spPr bwMode="auto">
          <a:xfrm>
            <a:off x="4703763" y="4335463"/>
            <a:ext cx="889000" cy="44767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4" name="Line 8">
            <a:extLst>
              <a:ext uri="{FF2B5EF4-FFF2-40B4-BE49-F238E27FC236}">
                <a16:creationId xmlns:a16="http://schemas.microsoft.com/office/drawing/2014/main" id="{40F48A85-455E-12C5-8B6D-800E8883444C}"/>
              </a:ext>
            </a:extLst>
          </p:cNvPr>
          <p:cNvSpPr>
            <a:spLocks noChangeShapeType="1"/>
          </p:cNvSpPr>
          <p:nvPr/>
        </p:nvSpPr>
        <p:spPr bwMode="auto">
          <a:xfrm flipV="1">
            <a:off x="4848225" y="5316538"/>
            <a:ext cx="744538" cy="31432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5" name="Line 9">
            <a:extLst>
              <a:ext uri="{FF2B5EF4-FFF2-40B4-BE49-F238E27FC236}">
                <a16:creationId xmlns:a16="http://schemas.microsoft.com/office/drawing/2014/main" id="{88EBB1BA-23A0-9FBE-1C91-3C9B7F98D2D1}"/>
              </a:ext>
            </a:extLst>
          </p:cNvPr>
          <p:cNvSpPr>
            <a:spLocks noChangeShapeType="1"/>
          </p:cNvSpPr>
          <p:nvPr/>
        </p:nvSpPr>
        <p:spPr bwMode="auto">
          <a:xfrm flipV="1">
            <a:off x="7392988" y="4478338"/>
            <a:ext cx="762000" cy="3810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6" name="Line 10">
            <a:extLst>
              <a:ext uri="{FF2B5EF4-FFF2-40B4-BE49-F238E27FC236}">
                <a16:creationId xmlns:a16="http://schemas.microsoft.com/office/drawing/2014/main" id="{6FEC132F-9C81-2B32-A243-9A20786D86E1}"/>
              </a:ext>
            </a:extLst>
          </p:cNvPr>
          <p:cNvSpPr>
            <a:spLocks noChangeShapeType="1"/>
          </p:cNvSpPr>
          <p:nvPr/>
        </p:nvSpPr>
        <p:spPr bwMode="auto">
          <a:xfrm>
            <a:off x="7469188" y="5240338"/>
            <a:ext cx="685800" cy="3810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7" name="Text Box 11">
            <a:extLst>
              <a:ext uri="{FF2B5EF4-FFF2-40B4-BE49-F238E27FC236}">
                <a16:creationId xmlns:a16="http://schemas.microsoft.com/office/drawing/2014/main" id="{AB6A9E12-0F28-924F-5753-D01C35AC3582}"/>
              </a:ext>
            </a:extLst>
          </p:cNvPr>
          <p:cNvSpPr txBox="1">
            <a:spLocks noChangeArrowheads="1"/>
          </p:cNvSpPr>
          <p:nvPr/>
        </p:nvSpPr>
        <p:spPr bwMode="auto">
          <a:xfrm>
            <a:off x="7681913" y="4746625"/>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ko-KR" sz="2400" i="0">
                <a:solidFill>
                  <a:srgbClr val="000099"/>
                </a:solidFill>
                <a:latin typeface="Arial" panose="020B0604020202020204" pitchFamily="34" charset="0"/>
                <a:ea typeface="굴림" panose="020B0600000101010101" pitchFamily="50" charset="-127"/>
              </a:rPr>
              <a:t>or</a:t>
            </a:r>
          </a:p>
        </p:txBody>
      </p:sp>
      <p:sp>
        <p:nvSpPr>
          <p:cNvPr id="137229" name="Text Box 13">
            <a:extLst>
              <a:ext uri="{FF2B5EF4-FFF2-40B4-BE49-F238E27FC236}">
                <a16:creationId xmlns:a16="http://schemas.microsoft.com/office/drawing/2014/main" id="{B832C945-8672-1593-424D-778B8A8C181F}"/>
              </a:ext>
            </a:extLst>
          </p:cNvPr>
          <p:cNvSpPr txBox="1">
            <a:spLocks noChangeArrowheads="1"/>
          </p:cNvSpPr>
          <p:nvPr/>
        </p:nvSpPr>
        <p:spPr bwMode="auto">
          <a:xfrm>
            <a:off x="841375" y="4167188"/>
            <a:ext cx="1100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ko-KR" sz="2000">
                <a:solidFill>
                  <a:srgbClr val="000099"/>
                </a:solidFill>
                <a:latin typeface="Arial" panose="020B0604020202020204" pitchFamily="34" charset="0"/>
                <a:ea typeface="굴림" panose="020B0600000101010101" pitchFamily="50" charset="-127"/>
              </a:rPr>
              <a:t>System </a:t>
            </a:r>
          </a:p>
          <a:p>
            <a:pPr algn="l"/>
            <a:r>
              <a:rPr kumimoji="0" lang="en-US" altLang="ko-KR" sz="2000">
                <a:solidFill>
                  <a:srgbClr val="000099"/>
                </a:solidFill>
                <a:latin typeface="Arial" panose="020B0604020202020204" pitchFamily="34" charset="0"/>
                <a:ea typeface="굴림" panose="020B0600000101010101" pitchFamily="50" charset="-127"/>
              </a:rPr>
              <a:t>model</a:t>
            </a:r>
          </a:p>
        </p:txBody>
      </p:sp>
      <p:sp>
        <p:nvSpPr>
          <p:cNvPr id="137230" name="AutoShape 14">
            <a:extLst>
              <a:ext uri="{FF2B5EF4-FFF2-40B4-BE49-F238E27FC236}">
                <a16:creationId xmlns:a16="http://schemas.microsoft.com/office/drawing/2014/main" id="{AF7F3026-473A-09DC-A44F-6207E45B0686}"/>
              </a:ext>
            </a:extLst>
          </p:cNvPr>
          <p:cNvSpPr>
            <a:spLocks noChangeArrowheads="1"/>
          </p:cNvSpPr>
          <p:nvPr/>
        </p:nvSpPr>
        <p:spPr bwMode="auto">
          <a:xfrm>
            <a:off x="3924300" y="37592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1" name="AutoShape 15">
            <a:extLst>
              <a:ext uri="{FF2B5EF4-FFF2-40B4-BE49-F238E27FC236}">
                <a16:creationId xmlns:a16="http://schemas.microsoft.com/office/drawing/2014/main" id="{EC490BD3-173E-C48B-A5B3-5D7552C6E1EE}"/>
              </a:ext>
            </a:extLst>
          </p:cNvPr>
          <p:cNvSpPr>
            <a:spLocks noChangeArrowheads="1"/>
          </p:cNvSpPr>
          <p:nvPr/>
        </p:nvSpPr>
        <p:spPr bwMode="auto">
          <a:xfrm>
            <a:off x="3578225" y="38989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2" name="AutoShape 16">
            <a:extLst>
              <a:ext uri="{FF2B5EF4-FFF2-40B4-BE49-F238E27FC236}">
                <a16:creationId xmlns:a16="http://schemas.microsoft.com/office/drawing/2014/main" id="{0919832E-A162-6A66-E7D7-0C0041825C5F}"/>
              </a:ext>
            </a:extLst>
          </p:cNvPr>
          <p:cNvSpPr>
            <a:spLocks noChangeArrowheads="1"/>
          </p:cNvSpPr>
          <p:nvPr/>
        </p:nvSpPr>
        <p:spPr bwMode="auto">
          <a:xfrm>
            <a:off x="4003675" y="40576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3" name="AutoShape 17">
            <a:extLst>
              <a:ext uri="{FF2B5EF4-FFF2-40B4-BE49-F238E27FC236}">
                <a16:creationId xmlns:a16="http://schemas.microsoft.com/office/drawing/2014/main" id="{1179B512-F7E4-4976-5CC9-A95BBD49E859}"/>
              </a:ext>
            </a:extLst>
          </p:cNvPr>
          <p:cNvSpPr>
            <a:spLocks noChangeArrowheads="1"/>
          </p:cNvSpPr>
          <p:nvPr/>
        </p:nvSpPr>
        <p:spPr bwMode="auto">
          <a:xfrm>
            <a:off x="3508375" y="4292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4" name="AutoShape 18">
            <a:extLst>
              <a:ext uri="{FF2B5EF4-FFF2-40B4-BE49-F238E27FC236}">
                <a16:creationId xmlns:a16="http://schemas.microsoft.com/office/drawing/2014/main" id="{03572708-6961-55B5-C122-E9934FA3C2FA}"/>
              </a:ext>
            </a:extLst>
          </p:cNvPr>
          <p:cNvSpPr>
            <a:spLocks noChangeArrowheads="1"/>
          </p:cNvSpPr>
          <p:nvPr/>
        </p:nvSpPr>
        <p:spPr bwMode="auto">
          <a:xfrm>
            <a:off x="3781425" y="4292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5" name="AutoShape 19">
            <a:extLst>
              <a:ext uri="{FF2B5EF4-FFF2-40B4-BE49-F238E27FC236}">
                <a16:creationId xmlns:a16="http://schemas.microsoft.com/office/drawing/2014/main" id="{8DC1EB26-4E03-3540-AD23-21ED864C88B1}"/>
              </a:ext>
            </a:extLst>
          </p:cNvPr>
          <p:cNvSpPr>
            <a:spLocks noChangeArrowheads="1"/>
          </p:cNvSpPr>
          <p:nvPr/>
        </p:nvSpPr>
        <p:spPr bwMode="auto">
          <a:xfrm>
            <a:off x="4041775" y="4292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6" name="AutoShape 20">
            <a:extLst>
              <a:ext uri="{FF2B5EF4-FFF2-40B4-BE49-F238E27FC236}">
                <a16:creationId xmlns:a16="http://schemas.microsoft.com/office/drawing/2014/main" id="{3FBC9408-44D0-8392-5ABC-60D90E2479EC}"/>
              </a:ext>
            </a:extLst>
          </p:cNvPr>
          <p:cNvSpPr>
            <a:spLocks noChangeArrowheads="1"/>
          </p:cNvSpPr>
          <p:nvPr/>
        </p:nvSpPr>
        <p:spPr bwMode="auto">
          <a:xfrm>
            <a:off x="4235450" y="4292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7" name="AutoShape 21">
            <a:extLst>
              <a:ext uri="{FF2B5EF4-FFF2-40B4-BE49-F238E27FC236}">
                <a16:creationId xmlns:a16="http://schemas.microsoft.com/office/drawing/2014/main" id="{234FF452-1D6D-ED5C-2774-7D9C04FA15A9}"/>
              </a:ext>
            </a:extLst>
          </p:cNvPr>
          <p:cNvSpPr>
            <a:spLocks noChangeArrowheads="1"/>
          </p:cNvSpPr>
          <p:nvPr/>
        </p:nvSpPr>
        <p:spPr bwMode="auto">
          <a:xfrm>
            <a:off x="3660775" y="45148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8" name="AutoShape 22">
            <a:extLst>
              <a:ext uri="{FF2B5EF4-FFF2-40B4-BE49-F238E27FC236}">
                <a16:creationId xmlns:a16="http://schemas.microsoft.com/office/drawing/2014/main" id="{E1EC04C1-85EE-3C61-A1E4-C617A3B1B76C}"/>
              </a:ext>
            </a:extLst>
          </p:cNvPr>
          <p:cNvSpPr>
            <a:spLocks noChangeArrowheads="1"/>
          </p:cNvSpPr>
          <p:nvPr/>
        </p:nvSpPr>
        <p:spPr bwMode="auto">
          <a:xfrm>
            <a:off x="4117975" y="45148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39" name="AutoShape 23">
            <a:extLst>
              <a:ext uri="{FF2B5EF4-FFF2-40B4-BE49-F238E27FC236}">
                <a16:creationId xmlns:a16="http://schemas.microsoft.com/office/drawing/2014/main" id="{A88803FE-27CA-3C5F-B608-E15E29768D9F}"/>
              </a:ext>
            </a:extLst>
          </p:cNvPr>
          <p:cNvSpPr>
            <a:spLocks noChangeArrowheads="1"/>
          </p:cNvSpPr>
          <p:nvPr/>
        </p:nvSpPr>
        <p:spPr bwMode="auto">
          <a:xfrm>
            <a:off x="3857625" y="45148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0" name="AutoShape 24">
            <a:extLst>
              <a:ext uri="{FF2B5EF4-FFF2-40B4-BE49-F238E27FC236}">
                <a16:creationId xmlns:a16="http://schemas.microsoft.com/office/drawing/2014/main" id="{F539A8B8-CE82-A5D6-99A5-7F2303CC5FE4}"/>
              </a:ext>
            </a:extLst>
          </p:cNvPr>
          <p:cNvSpPr>
            <a:spLocks noChangeArrowheads="1"/>
          </p:cNvSpPr>
          <p:nvPr/>
        </p:nvSpPr>
        <p:spPr bwMode="auto">
          <a:xfrm>
            <a:off x="4041775" y="47307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1" name="AutoShape 25">
            <a:extLst>
              <a:ext uri="{FF2B5EF4-FFF2-40B4-BE49-F238E27FC236}">
                <a16:creationId xmlns:a16="http://schemas.microsoft.com/office/drawing/2014/main" id="{FA01D8B8-6A53-0A96-035C-9F6EF83AE2DB}"/>
              </a:ext>
            </a:extLst>
          </p:cNvPr>
          <p:cNvSpPr>
            <a:spLocks noChangeArrowheads="1"/>
          </p:cNvSpPr>
          <p:nvPr/>
        </p:nvSpPr>
        <p:spPr bwMode="auto">
          <a:xfrm>
            <a:off x="3736975" y="47307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2" name="AutoShape 26">
            <a:extLst>
              <a:ext uri="{FF2B5EF4-FFF2-40B4-BE49-F238E27FC236}">
                <a16:creationId xmlns:a16="http://schemas.microsoft.com/office/drawing/2014/main" id="{4656FF9E-E14F-F040-193E-42818AE683C1}"/>
              </a:ext>
            </a:extLst>
          </p:cNvPr>
          <p:cNvSpPr>
            <a:spLocks noChangeArrowheads="1"/>
          </p:cNvSpPr>
          <p:nvPr/>
        </p:nvSpPr>
        <p:spPr bwMode="auto">
          <a:xfrm>
            <a:off x="3857625" y="4927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3" name="AutoShape 27">
            <a:extLst>
              <a:ext uri="{FF2B5EF4-FFF2-40B4-BE49-F238E27FC236}">
                <a16:creationId xmlns:a16="http://schemas.microsoft.com/office/drawing/2014/main" id="{365AE47E-30E5-7B11-6746-809B86D3D749}"/>
              </a:ext>
            </a:extLst>
          </p:cNvPr>
          <p:cNvSpPr>
            <a:spLocks noChangeArrowheads="1"/>
          </p:cNvSpPr>
          <p:nvPr/>
        </p:nvSpPr>
        <p:spPr bwMode="auto">
          <a:xfrm>
            <a:off x="3467100" y="47307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4" name="AutoShape 28">
            <a:extLst>
              <a:ext uri="{FF2B5EF4-FFF2-40B4-BE49-F238E27FC236}">
                <a16:creationId xmlns:a16="http://schemas.microsoft.com/office/drawing/2014/main" id="{99F6B152-D856-CFA3-22D4-E4DF6CF2A91E}"/>
              </a:ext>
            </a:extLst>
          </p:cNvPr>
          <p:cNvSpPr>
            <a:spLocks noChangeArrowheads="1"/>
          </p:cNvSpPr>
          <p:nvPr/>
        </p:nvSpPr>
        <p:spPr bwMode="auto">
          <a:xfrm>
            <a:off x="4235450" y="47307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5" name="Line 29">
            <a:extLst>
              <a:ext uri="{FF2B5EF4-FFF2-40B4-BE49-F238E27FC236}">
                <a16:creationId xmlns:a16="http://schemas.microsoft.com/office/drawing/2014/main" id="{191E9197-8081-BBA5-AF43-1A00BA6C5B65}"/>
              </a:ext>
            </a:extLst>
          </p:cNvPr>
          <p:cNvSpPr>
            <a:spLocks noChangeShapeType="1"/>
          </p:cNvSpPr>
          <p:nvPr/>
        </p:nvSpPr>
        <p:spPr bwMode="auto">
          <a:xfrm flipH="1">
            <a:off x="3533775" y="3981450"/>
            <a:ext cx="50800" cy="3238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6" name="Line 30">
            <a:extLst>
              <a:ext uri="{FF2B5EF4-FFF2-40B4-BE49-F238E27FC236}">
                <a16:creationId xmlns:a16="http://schemas.microsoft.com/office/drawing/2014/main" id="{DE964F23-45BF-1C30-D055-11F90DF6775A}"/>
              </a:ext>
            </a:extLst>
          </p:cNvPr>
          <p:cNvSpPr>
            <a:spLocks noChangeShapeType="1"/>
          </p:cNvSpPr>
          <p:nvPr/>
        </p:nvSpPr>
        <p:spPr bwMode="auto">
          <a:xfrm>
            <a:off x="3584575" y="4368800"/>
            <a:ext cx="76200" cy="1460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7" name="Line 31">
            <a:extLst>
              <a:ext uri="{FF2B5EF4-FFF2-40B4-BE49-F238E27FC236}">
                <a16:creationId xmlns:a16="http://schemas.microsoft.com/office/drawing/2014/main" id="{4DC7B3C0-FEB3-AEC5-7B5F-576E111F861C}"/>
              </a:ext>
            </a:extLst>
          </p:cNvPr>
          <p:cNvSpPr>
            <a:spLocks noChangeShapeType="1"/>
          </p:cNvSpPr>
          <p:nvPr/>
        </p:nvSpPr>
        <p:spPr bwMode="auto">
          <a:xfrm flipH="1">
            <a:off x="3508375" y="4368800"/>
            <a:ext cx="34925" cy="3619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8" name="Line 32">
            <a:extLst>
              <a:ext uri="{FF2B5EF4-FFF2-40B4-BE49-F238E27FC236}">
                <a16:creationId xmlns:a16="http://schemas.microsoft.com/office/drawing/2014/main" id="{2F5A0973-3473-3ADC-4E7F-5642B2EB7D4E}"/>
              </a:ext>
            </a:extLst>
          </p:cNvPr>
          <p:cNvSpPr>
            <a:spLocks noChangeShapeType="1"/>
          </p:cNvSpPr>
          <p:nvPr/>
        </p:nvSpPr>
        <p:spPr bwMode="auto">
          <a:xfrm>
            <a:off x="3781425" y="4806950"/>
            <a:ext cx="76200" cy="120650"/>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49" name="Line 33">
            <a:extLst>
              <a:ext uri="{FF2B5EF4-FFF2-40B4-BE49-F238E27FC236}">
                <a16:creationId xmlns:a16="http://schemas.microsoft.com/office/drawing/2014/main" id="{41F95A23-D8AB-EB36-5201-41AF3DB2D3D8}"/>
              </a:ext>
            </a:extLst>
          </p:cNvPr>
          <p:cNvSpPr>
            <a:spLocks noChangeShapeType="1"/>
          </p:cNvSpPr>
          <p:nvPr/>
        </p:nvSpPr>
        <p:spPr bwMode="auto">
          <a:xfrm>
            <a:off x="3635375" y="3981450"/>
            <a:ext cx="177800" cy="3111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0" name="Line 34">
            <a:extLst>
              <a:ext uri="{FF2B5EF4-FFF2-40B4-BE49-F238E27FC236}">
                <a16:creationId xmlns:a16="http://schemas.microsoft.com/office/drawing/2014/main" id="{4BD1CC30-0008-0D52-89A7-C00BA3262A0D}"/>
              </a:ext>
            </a:extLst>
          </p:cNvPr>
          <p:cNvSpPr>
            <a:spLocks noChangeShapeType="1"/>
          </p:cNvSpPr>
          <p:nvPr/>
        </p:nvSpPr>
        <p:spPr bwMode="auto">
          <a:xfrm>
            <a:off x="3832225" y="4375150"/>
            <a:ext cx="50800" cy="13970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1" name="Line 35">
            <a:extLst>
              <a:ext uri="{FF2B5EF4-FFF2-40B4-BE49-F238E27FC236}">
                <a16:creationId xmlns:a16="http://schemas.microsoft.com/office/drawing/2014/main" id="{CF716872-398D-9761-7A80-7F1A0539D792}"/>
              </a:ext>
            </a:extLst>
          </p:cNvPr>
          <p:cNvSpPr>
            <a:spLocks noChangeShapeType="1"/>
          </p:cNvSpPr>
          <p:nvPr/>
        </p:nvSpPr>
        <p:spPr bwMode="auto">
          <a:xfrm>
            <a:off x="3708400" y="4600575"/>
            <a:ext cx="47625" cy="1238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2" name="Line 36">
            <a:extLst>
              <a:ext uri="{FF2B5EF4-FFF2-40B4-BE49-F238E27FC236}">
                <a16:creationId xmlns:a16="http://schemas.microsoft.com/office/drawing/2014/main" id="{9D44E5F9-3DB5-5A9B-0D52-EABC9F63A182}"/>
              </a:ext>
            </a:extLst>
          </p:cNvPr>
          <p:cNvSpPr>
            <a:spLocks noChangeShapeType="1"/>
          </p:cNvSpPr>
          <p:nvPr/>
        </p:nvSpPr>
        <p:spPr bwMode="auto">
          <a:xfrm>
            <a:off x="3898900" y="4600575"/>
            <a:ext cx="0" cy="3111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3" name="Line 37">
            <a:extLst>
              <a:ext uri="{FF2B5EF4-FFF2-40B4-BE49-F238E27FC236}">
                <a16:creationId xmlns:a16="http://schemas.microsoft.com/office/drawing/2014/main" id="{EDAF6386-EDA6-4024-65F0-4D0CB2E2D0C4}"/>
              </a:ext>
            </a:extLst>
          </p:cNvPr>
          <p:cNvSpPr>
            <a:spLocks noChangeShapeType="1"/>
          </p:cNvSpPr>
          <p:nvPr/>
        </p:nvSpPr>
        <p:spPr bwMode="auto">
          <a:xfrm>
            <a:off x="4505325" y="4327525"/>
            <a:ext cx="12700" cy="24130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4" name="Line 38">
            <a:extLst>
              <a:ext uri="{FF2B5EF4-FFF2-40B4-BE49-F238E27FC236}">
                <a16:creationId xmlns:a16="http://schemas.microsoft.com/office/drawing/2014/main" id="{225C87B3-45A3-25A7-8449-DD6F31F62633}"/>
              </a:ext>
            </a:extLst>
          </p:cNvPr>
          <p:cNvSpPr>
            <a:spLocks noChangeShapeType="1"/>
          </p:cNvSpPr>
          <p:nvPr/>
        </p:nvSpPr>
        <p:spPr bwMode="auto">
          <a:xfrm>
            <a:off x="4038600" y="4140200"/>
            <a:ext cx="47625" cy="155575"/>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5" name="Line 39">
            <a:extLst>
              <a:ext uri="{FF2B5EF4-FFF2-40B4-BE49-F238E27FC236}">
                <a16:creationId xmlns:a16="http://schemas.microsoft.com/office/drawing/2014/main" id="{B508ABBB-1871-9268-6FBB-C7A8E7397FA3}"/>
              </a:ext>
            </a:extLst>
          </p:cNvPr>
          <p:cNvSpPr>
            <a:spLocks noChangeShapeType="1"/>
          </p:cNvSpPr>
          <p:nvPr/>
        </p:nvSpPr>
        <p:spPr bwMode="auto">
          <a:xfrm>
            <a:off x="4083050" y="4117975"/>
            <a:ext cx="174625" cy="1841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6" name="Line 40">
            <a:extLst>
              <a:ext uri="{FF2B5EF4-FFF2-40B4-BE49-F238E27FC236}">
                <a16:creationId xmlns:a16="http://schemas.microsoft.com/office/drawing/2014/main" id="{55CCEADF-B8CE-FEB5-53B6-3AC49AB83488}"/>
              </a:ext>
            </a:extLst>
          </p:cNvPr>
          <p:cNvSpPr>
            <a:spLocks noChangeShapeType="1"/>
          </p:cNvSpPr>
          <p:nvPr/>
        </p:nvSpPr>
        <p:spPr bwMode="auto">
          <a:xfrm flipH="1">
            <a:off x="4171950" y="4375150"/>
            <a:ext cx="79375" cy="139700"/>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7" name="Line 41">
            <a:extLst>
              <a:ext uri="{FF2B5EF4-FFF2-40B4-BE49-F238E27FC236}">
                <a16:creationId xmlns:a16="http://schemas.microsoft.com/office/drawing/2014/main" id="{A6DF81B3-0568-4CF4-1D81-51881AF17850}"/>
              </a:ext>
            </a:extLst>
          </p:cNvPr>
          <p:cNvSpPr>
            <a:spLocks noChangeShapeType="1"/>
          </p:cNvSpPr>
          <p:nvPr/>
        </p:nvSpPr>
        <p:spPr bwMode="auto">
          <a:xfrm>
            <a:off x="4165600" y="4603750"/>
            <a:ext cx="92075" cy="1333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8" name="Line 42">
            <a:extLst>
              <a:ext uri="{FF2B5EF4-FFF2-40B4-BE49-F238E27FC236}">
                <a16:creationId xmlns:a16="http://schemas.microsoft.com/office/drawing/2014/main" id="{348C73B7-70C8-43BA-823B-B7E49CD63063}"/>
              </a:ext>
            </a:extLst>
          </p:cNvPr>
          <p:cNvSpPr>
            <a:spLocks noChangeShapeType="1"/>
          </p:cNvSpPr>
          <p:nvPr/>
        </p:nvSpPr>
        <p:spPr bwMode="auto">
          <a:xfrm flipH="1">
            <a:off x="4089400" y="4600575"/>
            <a:ext cx="47625" cy="120650"/>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59" name="Line 43">
            <a:extLst>
              <a:ext uri="{FF2B5EF4-FFF2-40B4-BE49-F238E27FC236}">
                <a16:creationId xmlns:a16="http://schemas.microsoft.com/office/drawing/2014/main" id="{50172D0F-0BFC-887E-A83E-4F0C342242F8}"/>
              </a:ext>
            </a:extLst>
          </p:cNvPr>
          <p:cNvSpPr>
            <a:spLocks noChangeShapeType="1"/>
          </p:cNvSpPr>
          <p:nvPr/>
        </p:nvSpPr>
        <p:spPr bwMode="auto">
          <a:xfrm flipH="1">
            <a:off x="3927475" y="4810125"/>
            <a:ext cx="130175" cy="1238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0" name="Line 44">
            <a:extLst>
              <a:ext uri="{FF2B5EF4-FFF2-40B4-BE49-F238E27FC236}">
                <a16:creationId xmlns:a16="http://schemas.microsoft.com/office/drawing/2014/main" id="{A990561F-B759-F05F-40AB-0E5B85382298}"/>
              </a:ext>
            </a:extLst>
          </p:cNvPr>
          <p:cNvSpPr>
            <a:spLocks noChangeShapeType="1"/>
          </p:cNvSpPr>
          <p:nvPr/>
        </p:nvSpPr>
        <p:spPr bwMode="auto">
          <a:xfrm flipH="1">
            <a:off x="3644900" y="3838575"/>
            <a:ext cx="285750" cy="7937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1" name="Line 45">
            <a:extLst>
              <a:ext uri="{FF2B5EF4-FFF2-40B4-BE49-F238E27FC236}">
                <a16:creationId xmlns:a16="http://schemas.microsoft.com/office/drawing/2014/main" id="{266D0068-978A-72B2-F478-B141253A6FF8}"/>
              </a:ext>
            </a:extLst>
          </p:cNvPr>
          <p:cNvSpPr>
            <a:spLocks noChangeShapeType="1"/>
          </p:cNvSpPr>
          <p:nvPr/>
        </p:nvSpPr>
        <p:spPr bwMode="auto">
          <a:xfrm>
            <a:off x="3994150" y="3835400"/>
            <a:ext cx="44450" cy="2127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2" name="AutoShape 46">
            <a:extLst>
              <a:ext uri="{FF2B5EF4-FFF2-40B4-BE49-F238E27FC236}">
                <a16:creationId xmlns:a16="http://schemas.microsoft.com/office/drawing/2014/main" id="{99009BDD-79E8-34B4-B1E6-C383DAE4B736}"/>
              </a:ext>
            </a:extLst>
          </p:cNvPr>
          <p:cNvSpPr>
            <a:spLocks noChangeArrowheads="1"/>
          </p:cNvSpPr>
          <p:nvPr/>
        </p:nvSpPr>
        <p:spPr bwMode="auto">
          <a:xfrm>
            <a:off x="3578225" y="50863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3" name="AutoShape 47">
            <a:extLst>
              <a:ext uri="{FF2B5EF4-FFF2-40B4-BE49-F238E27FC236}">
                <a16:creationId xmlns:a16="http://schemas.microsoft.com/office/drawing/2014/main" id="{A8BE743C-BFBC-CCF5-246F-DBD0C39FB95E}"/>
              </a:ext>
            </a:extLst>
          </p:cNvPr>
          <p:cNvSpPr>
            <a:spLocks noChangeArrowheads="1"/>
          </p:cNvSpPr>
          <p:nvPr/>
        </p:nvSpPr>
        <p:spPr bwMode="auto">
          <a:xfrm>
            <a:off x="4105275" y="5133975"/>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4" name="AutoShape 48">
            <a:extLst>
              <a:ext uri="{FF2B5EF4-FFF2-40B4-BE49-F238E27FC236}">
                <a16:creationId xmlns:a16="http://schemas.microsoft.com/office/drawing/2014/main" id="{324A7E4E-6AA9-65C6-0B78-1A4A207EF4CF}"/>
              </a:ext>
            </a:extLst>
          </p:cNvPr>
          <p:cNvSpPr>
            <a:spLocks noChangeArrowheads="1"/>
          </p:cNvSpPr>
          <p:nvPr/>
        </p:nvSpPr>
        <p:spPr bwMode="auto">
          <a:xfrm>
            <a:off x="4006850" y="53213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5" name="AutoShape 49">
            <a:extLst>
              <a:ext uri="{FF2B5EF4-FFF2-40B4-BE49-F238E27FC236}">
                <a16:creationId xmlns:a16="http://schemas.microsoft.com/office/drawing/2014/main" id="{9DA87731-7580-176A-57AF-F8BF71067CBF}"/>
              </a:ext>
            </a:extLst>
          </p:cNvPr>
          <p:cNvSpPr>
            <a:spLocks noChangeArrowheads="1"/>
          </p:cNvSpPr>
          <p:nvPr/>
        </p:nvSpPr>
        <p:spPr bwMode="auto">
          <a:xfrm>
            <a:off x="3832225" y="51244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6" name="AutoShape 50">
            <a:extLst>
              <a:ext uri="{FF2B5EF4-FFF2-40B4-BE49-F238E27FC236}">
                <a16:creationId xmlns:a16="http://schemas.microsoft.com/office/drawing/2014/main" id="{35EF109A-788F-00F6-9047-76924E37362B}"/>
              </a:ext>
            </a:extLst>
          </p:cNvPr>
          <p:cNvSpPr>
            <a:spLocks noChangeArrowheads="1"/>
          </p:cNvSpPr>
          <p:nvPr/>
        </p:nvSpPr>
        <p:spPr bwMode="auto">
          <a:xfrm>
            <a:off x="4476750" y="45593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7" name="Line 51">
            <a:extLst>
              <a:ext uri="{FF2B5EF4-FFF2-40B4-BE49-F238E27FC236}">
                <a16:creationId xmlns:a16="http://schemas.microsoft.com/office/drawing/2014/main" id="{215AE1B5-DE6A-070E-4AAF-7DFB6579B09F}"/>
              </a:ext>
            </a:extLst>
          </p:cNvPr>
          <p:cNvSpPr>
            <a:spLocks noChangeShapeType="1"/>
          </p:cNvSpPr>
          <p:nvPr/>
        </p:nvSpPr>
        <p:spPr bwMode="auto">
          <a:xfrm>
            <a:off x="3511550" y="4810125"/>
            <a:ext cx="79375" cy="2762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8" name="Line 52">
            <a:extLst>
              <a:ext uri="{FF2B5EF4-FFF2-40B4-BE49-F238E27FC236}">
                <a16:creationId xmlns:a16="http://schemas.microsoft.com/office/drawing/2014/main" id="{C2826FD1-D0A5-8D54-7410-E50BE13E91C0}"/>
              </a:ext>
            </a:extLst>
          </p:cNvPr>
          <p:cNvSpPr>
            <a:spLocks noChangeShapeType="1"/>
          </p:cNvSpPr>
          <p:nvPr/>
        </p:nvSpPr>
        <p:spPr bwMode="auto">
          <a:xfrm flipH="1">
            <a:off x="4337050" y="4997450"/>
            <a:ext cx="85725" cy="10160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69" name="Line 53">
            <a:extLst>
              <a:ext uri="{FF2B5EF4-FFF2-40B4-BE49-F238E27FC236}">
                <a16:creationId xmlns:a16="http://schemas.microsoft.com/office/drawing/2014/main" id="{DDED50D3-AB68-7D26-7C48-C253988ACBFA}"/>
              </a:ext>
            </a:extLst>
          </p:cNvPr>
          <p:cNvSpPr>
            <a:spLocks noChangeShapeType="1"/>
          </p:cNvSpPr>
          <p:nvPr/>
        </p:nvSpPr>
        <p:spPr bwMode="auto">
          <a:xfrm>
            <a:off x="3641725" y="5168900"/>
            <a:ext cx="349250" cy="1873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0" name="Line 54">
            <a:extLst>
              <a:ext uri="{FF2B5EF4-FFF2-40B4-BE49-F238E27FC236}">
                <a16:creationId xmlns:a16="http://schemas.microsoft.com/office/drawing/2014/main" id="{734B032E-F99C-E81B-6FAF-855CA984190D}"/>
              </a:ext>
            </a:extLst>
          </p:cNvPr>
          <p:cNvSpPr>
            <a:spLocks noChangeShapeType="1"/>
          </p:cNvSpPr>
          <p:nvPr/>
        </p:nvSpPr>
        <p:spPr bwMode="auto">
          <a:xfrm flipH="1">
            <a:off x="3879850" y="5006975"/>
            <a:ext cx="9525" cy="1238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1" name="Line 55">
            <a:extLst>
              <a:ext uri="{FF2B5EF4-FFF2-40B4-BE49-F238E27FC236}">
                <a16:creationId xmlns:a16="http://schemas.microsoft.com/office/drawing/2014/main" id="{3952FE3D-388A-81A2-40F3-E36A58D024FE}"/>
              </a:ext>
            </a:extLst>
          </p:cNvPr>
          <p:cNvSpPr>
            <a:spLocks noChangeShapeType="1"/>
          </p:cNvSpPr>
          <p:nvPr/>
        </p:nvSpPr>
        <p:spPr bwMode="auto">
          <a:xfrm flipH="1">
            <a:off x="4149725" y="4822825"/>
            <a:ext cx="123825" cy="301625"/>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2" name="Line 56">
            <a:extLst>
              <a:ext uri="{FF2B5EF4-FFF2-40B4-BE49-F238E27FC236}">
                <a16:creationId xmlns:a16="http://schemas.microsoft.com/office/drawing/2014/main" id="{C7422891-2089-308E-425C-D44AA42195B2}"/>
              </a:ext>
            </a:extLst>
          </p:cNvPr>
          <p:cNvSpPr>
            <a:spLocks noChangeShapeType="1"/>
          </p:cNvSpPr>
          <p:nvPr/>
        </p:nvSpPr>
        <p:spPr bwMode="auto">
          <a:xfrm flipH="1">
            <a:off x="4067175" y="5213350"/>
            <a:ext cx="44450" cy="111125"/>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3" name="Line 57">
            <a:extLst>
              <a:ext uri="{FF2B5EF4-FFF2-40B4-BE49-F238E27FC236}">
                <a16:creationId xmlns:a16="http://schemas.microsoft.com/office/drawing/2014/main" id="{92AB5D11-1023-D8A6-DDC4-3B404FB57D4C}"/>
              </a:ext>
            </a:extLst>
          </p:cNvPr>
          <p:cNvSpPr>
            <a:spLocks noChangeShapeType="1"/>
          </p:cNvSpPr>
          <p:nvPr/>
        </p:nvSpPr>
        <p:spPr bwMode="auto">
          <a:xfrm>
            <a:off x="3870325" y="5207000"/>
            <a:ext cx="158750" cy="136525"/>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4" name="Line 58">
            <a:extLst>
              <a:ext uri="{FF2B5EF4-FFF2-40B4-BE49-F238E27FC236}">
                <a16:creationId xmlns:a16="http://schemas.microsoft.com/office/drawing/2014/main" id="{EC19AC14-FF86-B4B7-CBFC-57A64929155C}"/>
              </a:ext>
            </a:extLst>
          </p:cNvPr>
          <p:cNvSpPr>
            <a:spLocks noChangeShapeType="1"/>
          </p:cNvSpPr>
          <p:nvPr/>
        </p:nvSpPr>
        <p:spPr bwMode="auto">
          <a:xfrm>
            <a:off x="4352925" y="3978275"/>
            <a:ext cx="149225" cy="2730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5" name="AutoShape 59">
            <a:extLst>
              <a:ext uri="{FF2B5EF4-FFF2-40B4-BE49-F238E27FC236}">
                <a16:creationId xmlns:a16="http://schemas.microsoft.com/office/drawing/2014/main" id="{46B367F5-1531-217D-EC0F-72657B33C385}"/>
              </a:ext>
            </a:extLst>
          </p:cNvPr>
          <p:cNvSpPr>
            <a:spLocks noChangeArrowheads="1"/>
          </p:cNvSpPr>
          <p:nvPr/>
        </p:nvSpPr>
        <p:spPr bwMode="auto">
          <a:xfrm flipV="1">
            <a:off x="4470400" y="42418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6" name="AutoShape 60">
            <a:extLst>
              <a:ext uri="{FF2B5EF4-FFF2-40B4-BE49-F238E27FC236}">
                <a16:creationId xmlns:a16="http://schemas.microsoft.com/office/drawing/2014/main" id="{7A65B032-5576-A1F7-5D2F-12D4A4C94D48}"/>
              </a:ext>
            </a:extLst>
          </p:cNvPr>
          <p:cNvSpPr>
            <a:spLocks noChangeArrowheads="1"/>
          </p:cNvSpPr>
          <p:nvPr/>
        </p:nvSpPr>
        <p:spPr bwMode="auto">
          <a:xfrm>
            <a:off x="4305300" y="391160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7" name="Line 61">
            <a:extLst>
              <a:ext uri="{FF2B5EF4-FFF2-40B4-BE49-F238E27FC236}">
                <a16:creationId xmlns:a16="http://schemas.microsoft.com/office/drawing/2014/main" id="{D861D970-D13D-CD99-5085-647A5624D6D1}"/>
              </a:ext>
            </a:extLst>
          </p:cNvPr>
          <p:cNvSpPr>
            <a:spLocks noChangeShapeType="1"/>
          </p:cNvSpPr>
          <p:nvPr/>
        </p:nvSpPr>
        <p:spPr bwMode="auto">
          <a:xfrm>
            <a:off x="4010025" y="3803650"/>
            <a:ext cx="288925" cy="1206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8" name="Line 62">
            <a:extLst>
              <a:ext uri="{FF2B5EF4-FFF2-40B4-BE49-F238E27FC236}">
                <a16:creationId xmlns:a16="http://schemas.microsoft.com/office/drawing/2014/main" id="{0A4B427E-9560-0B95-68D4-86F7731B3A16}"/>
              </a:ext>
            </a:extLst>
          </p:cNvPr>
          <p:cNvSpPr>
            <a:spLocks noChangeShapeType="1"/>
          </p:cNvSpPr>
          <p:nvPr/>
        </p:nvSpPr>
        <p:spPr bwMode="auto">
          <a:xfrm>
            <a:off x="4073525" y="4371975"/>
            <a:ext cx="63500" cy="15240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79" name="AutoShape 63">
            <a:extLst>
              <a:ext uri="{FF2B5EF4-FFF2-40B4-BE49-F238E27FC236}">
                <a16:creationId xmlns:a16="http://schemas.microsoft.com/office/drawing/2014/main" id="{00BAC468-CCB9-C145-B16B-DEDAA0B6BC14}"/>
              </a:ext>
            </a:extLst>
          </p:cNvPr>
          <p:cNvSpPr>
            <a:spLocks noChangeArrowheads="1"/>
          </p:cNvSpPr>
          <p:nvPr/>
        </p:nvSpPr>
        <p:spPr bwMode="auto">
          <a:xfrm>
            <a:off x="4410075" y="49212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80" name="Line 64">
            <a:extLst>
              <a:ext uri="{FF2B5EF4-FFF2-40B4-BE49-F238E27FC236}">
                <a16:creationId xmlns:a16="http://schemas.microsoft.com/office/drawing/2014/main" id="{B128C0C7-9BA0-378E-E412-0C662506830D}"/>
              </a:ext>
            </a:extLst>
          </p:cNvPr>
          <p:cNvSpPr>
            <a:spLocks noChangeShapeType="1"/>
          </p:cNvSpPr>
          <p:nvPr/>
        </p:nvSpPr>
        <p:spPr bwMode="auto">
          <a:xfrm flipH="1">
            <a:off x="4454525" y="4638675"/>
            <a:ext cx="50800" cy="273050"/>
          </a:xfrm>
          <a:prstGeom prst="line">
            <a:avLst/>
          </a:prstGeom>
          <a:noFill/>
          <a:ln w="12700" cap="sq">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81" name="AutoShape 65">
            <a:extLst>
              <a:ext uri="{FF2B5EF4-FFF2-40B4-BE49-F238E27FC236}">
                <a16:creationId xmlns:a16="http://schemas.microsoft.com/office/drawing/2014/main" id="{D1A0A118-9768-84CD-149C-579B133D767E}"/>
              </a:ext>
            </a:extLst>
          </p:cNvPr>
          <p:cNvSpPr>
            <a:spLocks noChangeArrowheads="1"/>
          </p:cNvSpPr>
          <p:nvPr/>
        </p:nvSpPr>
        <p:spPr bwMode="auto">
          <a:xfrm>
            <a:off x="4270375" y="5099050"/>
            <a:ext cx="76200" cy="76200"/>
          </a:xfrm>
          <a:prstGeom prst="flowChartConnector">
            <a:avLst/>
          </a:prstGeom>
          <a:solidFill>
            <a:srgbClr val="969696">
              <a:alpha val="50000"/>
            </a:srgb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82" name="Line 66">
            <a:extLst>
              <a:ext uri="{FF2B5EF4-FFF2-40B4-BE49-F238E27FC236}">
                <a16:creationId xmlns:a16="http://schemas.microsoft.com/office/drawing/2014/main" id="{39D14272-ABC1-1782-BBA4-AFE9BFB63364}"/>
              </a:ext>
            </a:extLst>
          </p:cNvPr>
          <p:cNvSpPr>
            <a:spLocks noChangeShapeType="1"/>
          </p:cNvSpPr>
          <p:nvPr/>
        </p:nvSpPr>
        <p:spPr bwMode="auto">
          <a:xfrm flipV="1">
            <a:off x="4086225" y="5165725"/>
            <a:ext cx="203200" cy="187325"/>
          </a:xfrm>
          <a:prstGeom prst="line">
            <a:avLst/>
          </a:prstGeom>
          <a:no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137283" name="Freeform 67">
            <a:extLst>
              <a:ext uri="{FF2B5EF4-FFF2-40B4-BE49-F238E27FC236}">
                <a16:creationId xmlns:a16="http://schemas.microsoft.com/office/drawing/2014/main" id="{19E1478E-1EC1-A558-9980-CC593E988B6E}"/>
              </a:ext>
            </a:extLst>
          </p:cNvPr>
          <p:cNvSpPr>
            <a:spLocks/>
          </p:cNvSpPr>
          <p:nvPr/>
        </p:nvSpPr>
        <p:spPr bwMode="auto">
          <a:xfrm>
            <a:off x="3375025" y="4337050"/>
            <a:ext cx="200025" cy="817563"/>
          </a:xfrm>
          <a:custGeom>
            <a:avLst/>
            <a:gdLst>
              <a:gd name="T0" fmla="*/ 126 w 126"/>
              <a:gd name="T1" fmla="*/ 504 h 515"/>
              <a:gd name="T2" fmla="*/ 34 w 126"/>
              <a:gd name="T3" fmla="*/ 460 h 515"/>
              <a:gd name="T4" fmla="*/ 18 w 126"/>
              <a:gd name="T5" fmla="*/ 424 h 515"/>
              <a:gd name="T6" fmla="*/ 10 w 126"/>
              <a:gd name="T7" fmla="*/ 400 h 515"/>
              <a:gd name="T8" fmla="*/ 6 w 126"/>
              <a:gd name="T9" fmla="*/ 88 h 515"/>
              <a:gd name="T10" fmla="*/ 42 w 126"/>
              <a:gd name="T11" fmla="*/ 24 h 515"/>
              <a:gd name="T12" fmla="*/ 78 w 126"/>
              <a:gd name="T13" fmla="*/ 0 h 515"/>
            </a:gdLst>
            <a:ahLst/>
            <a:cxnLst>
              <a:cxn ang="0">
                <a:pos x="T0" y="T1"/>
              </a:cxn>
              <a:cxn ang="0">
                <a:pos x="T2" y="T3"/>
              </a:cxn>
              <a:cxn ang="0">
                <a:pos x="T4" y="T5"/>
              </a:cxn>
              <a:cxn ang="0">
                <a:pos x="T6" y="T7"/>
              </a:cxn>
              <a:cxn ang="0">
                <a:pos x="T8" y="T9"/>
              </a:cxn>
              <a:cxn ang="0">
                <a:pos x="T10" y="T11"/>
              </a:cxn>
              <a:cxn ang="0">
                <a:pos x="T12" y="T13"/>
              </a:cxn>
            </a:cxnLst>
            <a:rect l="0" t="0" r="r" b="b"/>
            <a:pathLst>
              <a:path w="126" h="515">
                <a:moveTo>
                  <a:pt x="126" y="504"/>
                </a:moveTo>
                <a:cubicBezTo>
                  <a:pt x="93" y="515"/>
                  <a:pt x="48" y="493"/>
                  <a:pt x="34" y="460"/>
                </a:cubicBezTo>
                <a:cubicBezTo>
                  <a:pt x="30" y="451"/>
                  <a:pt x="22" y="434"/>
                  <a:pt x="18" y="424"/>
                </a:cubicBezTo>
                <a:cubicBezTo>
                  <a:pt x="15" y="416"/>
                  <a:pt x="10" y="400"/>
                  <a:pt x="10" y="400"/>
                </a:cubicBezTo>
                <a:cubicBezTo>
                  <a:pt x="0" y="295"/>
                  <a:pt x="0" y="195"/>
                  <a:pt x="6" y="88"/>
                </a:cubicBezTo>
                <a:cubicBezTo>
                  <a:pt x="7" y="69"/>
                  <a:pt x="24" y="30"/>
                  <a:pt x="42" y="24"/>
                </a:cubicBezTo>
                <a:cubicBezTo>
                  <a:pt x="54" y="6"/>
                  <a:pt x="65" y="13"/>
                  <a:pt x="78"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4" name="Freeform 68">
            <a:extLst>
              <a:ext uri="{FF2B5EF4-FFF2-40B4-BE49-F238E27FC236}">
                <a16:creationId xmlns:a16="http://schemas.microsoft.com/office/drawing/2014/main" id="{B71D1341-233D-32AE-F328-79FD676B97C2}"/>
              </a:ext>
            </a:extLst>
          </p:cNvPr>
          <p:cNvSpPr>
            <a:spLocks/>
          </p:cNvSpPr>
          <p:nvPr/>
        </p:nvSpPr>
        <p:spPr bwMode="auto">
          <a:xfrm>
            <a:off x="4476750" y="4286250"/>
            <a:ext cx="180975" cy="666750"/>
          </a:xfrm>
          <a:custGeom>
            <a:avLst/>
            <a:gdLst>
              <a:gd name="T0" fmla="*/ 0 w 114"/>
              <a:gd name="T1" fmla="*/ 420 h 420"/>
              <a:gd name="T2" fmla="*/ 76 w 114"/>
              <a:gd name="T3" fmla="*/ 360 h 420"/>
              <a:gd name="T4" fmla="*/ 108 w 114"/>
              <a:gd name="T5" fmla="*/ 68 h 420"/>
              <a:gd name="T6" fmla="*/ 40 w 114"/>
              <a:gd name="T7" fmla="*/ 0 h 420"/>
            </a:gdLst>
            <a:ahLst/>
            <a:cxnLst>
              <a:cxn ang="0">
                <a:pos x="T0" y="T1"/>
              </a:cxn>
              <a:cxn ang="0">
                <a:pos x="T2" y="T3"/>
              </a:cxn>
              <a:cxn ang="0">
                <a:pos x="T4" y="T5"/>
              </a:cxn>
              <a:cxn ang="0">
                <a:pos x="T6" y="T7"/>
              </a:cxn>
            </a:cxnLst>
            <a:rect l="0" t="0" r="r" b="b"/>
            <a:pathLst>
              <a:path w="114" h="420">
                <a:moveTo>
                  <a:pt x="0" y="420"/>
                </a:moveTo>
                <a:cubicBezTo>
                  <a:pt x="29" y="419"/>
                  <a:pt x="58" y="419"/>
                  <a:pt x="76" y="360"/>
                </a:cubicBezTo>
                <a:cubicBezTo>
                  <a:pt x="94" y="301"/>
                  <a:pt x="114" y="128"/>
                  <a:pt x="108" y="68"/>
                </a:cubicBezTo>
                <a:cubicBezTo>
                  <a:pt x="102" y="8"/>
                  <a:pt x="71" y="4"/>
                  <a:pt x="40"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5" name="Text Box 69">
            <a:extLst>
              <a:ext uri="{FF2B5EF4-FFF2-40B4-BE49-F238E27FC236}">
                <a16:creationId xmlns:a16="http://schemas.microsoft.com/office/drawing/2014/main" id="{78B2E814-A0D2-FD7B-03E1-D58B8CBBCBFC}"/>
              </a:ext>
            </a:extLst>
          </p:cNvPr>
          <p:cNvSpPr txBox="1">
            <a:spLocks noChangeArrowheads="1"/>
          </p:cNvSpPr>
          <p:nvPr/>
        </p:nvSpPr>
        <p:spPr bwMode="auto">
          <a:xfrm>
            <a:off x="588963" y="5391150"/>
            <a:ext cx="170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ko-KR" sz="2000">
                <a:solidFill>
                  <a:srgbClr val="000099"/>
                </a:solidFill>
                <a:latin typeface="Arial" panose="020B0604020202020204" pitchFamily="34" charset="0"/>
                <a:ea typeface="굴림" panose="020B0600000101010101" pitchFamily="50" charset="-127"/>
              </a:rPr>
              <a:t>Requirement </a:t>
            </a:r>
          </a:p>
          <a:p>
            <a:pPr algn="l"/>
            <a:r>
              <a:rPr kumimoji="0" lang="en-US" altLang="ko-KR" sz="2000">
                <a:solidFill>
                  <a:srgbClr val="000099"/>
                </a:solidFill>
                <a:latin typeface="Arial" panose="020B0604020202020204" pitchFamily="34" charset="0"/>
                <a:ea typeface="굴림" panose="020B0600000101010101" pitchFamily="50" charset="-127"/>
              </a:rPr>
              <a:t>properties</a:t>
            </a:r>
          </a:p>
        </p:txBody>
      </p:sp>
      <p:sp>
        <p:nvSpPr>
          <p:cNvPr id="137287" name="Text Box 71">
            <a:extLst>
              <a:ext uri="{FF2B5EF4-FFF2-40B4-BE49-F238E27FC236}">
                <a16:creationId xmlns:a16="http://schemas.microsoft.com/office/drawing/2014/main" id="{1770245D-2CBA-EE5F-23B4-F22CEE82F119}"/>
              </a:ext>
            </a:extLst>
          </p:cNvPr>
          <p:cNvSpPr txBox="1">
            <a:spLocks noChangeArrowheads="1"/>
          </p:cNvSpPr>
          <p:nvPr/>
        </p:nvSpPr>
        <p:spPr bwMode="auto">
          <a:xfrm>
            <a:off x="5503975" y="4730750"/>
            <a:ext cx="183896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i="0">
                <a:solidFill>
                  <a:srgbClr val="000099"/>
                </a:solidFill>
                <a:latin typeface="Arial" panose="020B0604020202020204" pitchFamily="34" charset="0"/>
                <a:ea typeface="굴림" panose="020B0600000101010101" pitchFamily="50" charset="-127"/>
              </a:rPr>
              <a:t>Model Checking</a:t>
            </a:r>
          </a:p>
          <a:p>
            <a:pPr algn="ctr"/>
            <a:r>
              <a:rPr kumimoji="0" lang="en-US" altLang="ko-KR" sz="1600" i="0">
                <a:solidFill>
                  <a:srgbClr val="000099"/>
                </a:solidFill>
                <a:latin typeface="Arial" panose="020B0604020202020204" pitchFamily="34" charset="0"/>
                <a:ea typeface="굴림" panose="020B0600000101010101" pitchFamily="50" charset="-127"/>
              </a:rPr>
              <a:t>(state exploration)</a:t>
            </a:r>
          </a:p>
        </p:txBody>
      </p:sp>
      <p:sp>
        <p:nvSpPr>
          <p:cNvPr id="137288" name="Text Box 72">
            <a:extLst>
              <a:ext uri="{FF2B5EF4-FFF2-40B4-BE49-F238E27FC236}">
                <a16:creationId xmlns:a16="http://schemas.microsoft.com/office/drawing/2014/main" id="{DE926F80-75ED-A819-71C1-D591F8CE490C}"/>
              </a:ext>
            </a:extLst>
          </p:cNvPr>
          <p:cNvSpPr txBox="1">
            <a:spLocks noChangeArrowheads="1"/>
          </p:cNvSpPr>
          <p:nvPr/>
        </p:nvSpPr>
        <p:spPr bwMode="auto">
          <a:xfrm>
            <a:off x="3273425" y="5559425"/>
            <a:ext cx="1455738" cy="366713"/>
          </a:xfrm>
          <a:prstGeom prst="rect">
            <a:avLst/>
          </a:prstGeom>
          <a:noFill/>
          <a:ln>
            <a:noFill/>
          </a:ln>
          <a:effectLst/>
        </p:spPr>
        <p:txBody>
          <a:bodyPr>
            <a:spAutoFit/>
          </a:bodyPr>
          <a:lstStyle/>
          <a:p>
            <a:pPr algn="l"/>
            <a:r>
              <a:rPr kumimoji="0" lang="en-US" altLang="ko-KR" sz="1800" i="0">
                <a:solidFill>
                  <a:srgbClr val="000099"/>
                </a:solidFill>
                <a:latin typeface="Symbol" panose="05050102010706020507" pitchFamily="18" charset="2"/>
                <a:ea typeface="굴림" panose="020B0600000101010101" pitchFamily="50" charset="-127"/>
              </a:rPr>
              <a:t>  (F         W)</a:t>
            </a:r>
          </a:p>
        </p:txBody>
      </p:sp>
      <p:sp>
        <p:nvSpPr>
          <p:cNvPr id="137289" name="Rectangle 73">
            <a:extLst>
              <a:ext uri="{FF2B5EF4-FFF2-40B4-BE49-F238E27FC236}">
                <a16:creationId xmlns:a16="http://schemas.microsoft.com/office/drawing/2014/main" id="{7AB893CC-3B63-AFF6-6F72-E9FDE17D8718}"/>
              </a:ext>
            </a:extLst>
          </p:cNvPr>
          <p:cNvSpPr>
            <a:spLocks noChangeArrowheads="1"/>
          </p:cNvSpPr>
          <p:nvPr/>
        </p:nvSpPr>
        <p:spPr bwMode="auto">
          <a:xfrm>
            <a:off x="3298825" y="5664200"/>
            <a:ext cx="114300" cy="15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0" name="Line 74">
            <a:extLst>
              <a:ext uri="{FF2B5EF4-FFF2-40B4-BE49-F238E27FC236}">
                <a16:creationId xmlns:a16="http://schemas.microsoft.com/office/drawing/2014/main" id="{BB5E6F31-B6EA-6D56-D803-4F2E906787F4}"/>
              </a:ext>
            </a:extLst>
          </p:cNvPr>
          <p:cNvSpPr>
            <a:spLocks noChangeShapeType="1"/>
          </p:cNvSpPr>
          <p:nvPr/>
        </p:nvSpPr>
        <p:spPr bwMode="auto">
          <a:xfrm>
            <a:off x="3794125" y="5753100"/>
            <a:ext cx="152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1" name="AutoShape 75">
            <a:extLst>
              <a:ext uri="{FF2B5EF4-FFF2-40B4-BE49-F238E27FC236}">
                <a16:creationId xmlns:a16="http://schemas.microsoft.com/office/drawing/2014/main" id="{42D51443-7267-8628-834E-E5862334FFF3}"/>
              </a:ext>
            </a:extLst>
          </p:cNvPr>
          <p:cNvSpPr>
            <a:spLocks noChangeArrowheads="1"/>
          </p:cNvSpPr>
          <p:nvPr/>
        </p:nvSpPr>
        <p:spPr bwMode="auto">
          <a:xfrm>
            <a:off x="3971925" y="5651500"/>
            <a:ext cx="198438" cy="223838"/>
          </a:xfrm>
          <a:prstGeom prst="diamond">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4" name="Line 78">
            <a:extLst>
              <a:ext uri="{FF2B5EF4-FFF2-40B4-BE49-F238E27FC236}">
                <a16:creationId xmlns:a16="http://schemas.microsoft.com/office/drawing/2014/main" id="{083EC052-DB35-9648-ABCB-34441A9BDDE6}"/>
              </a:ext>
            </a:extLst>
          </p:cNvPr>
          <p:cNvSpPr>
            <a:spLocks noChangeShapeType="1"/>
          </p:cNvSpPr>
          <p:nvPr/>
        </p:nvSpPr>
        <p:spPr bwMode="auto">
          <a:xfrm>
            <a:off x="1992313" y="4406900"/>
            <a:ext cx="1223962"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95" name="Line 79">
            <a:extLst>
              <a:ext uri="{FF2B5EF4-FFF2-40B4-BE49-F238E27FC236}">
                <a16:creationId xmlns:a16="http://schemas.microsoft.com/office/drawing/2014/main" id="{27E2CD90-2DD2-AC54-7A49-9D74EDABE11E}"/>
              </a:ext>
            </a:extLst>
          </p:cNvPr>
          <p:cNvSpPr>
            <a:spLocks noChangeShapeType="1"/>
          </p:cNvSpPr>
          <p:nvPr/>
        </p:nvSpPr>
        <p:spPr bwMode="auto">
          <a:xfrm flipV="1">
            <a:off x="2136775" y="5703888"/>
            <a:ext cx="1008063" cy="26987"/>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noChangeArrowheads="1"/>
          </p:cNvSpPr>
          <p:nvPr>
            <p:ph type="title"/>
          </p:nvPr>
        </p:nvSpPr>
        <p:spPr/>
        <p:txBody>
          <a:bodyPr/>
          <a:lstStyle/>
          <a:p>
            <a:pPr eaLnBrk="1" hangingPunct="1"/>
            <a:r>
              <a:rPr lang="en-US" altLang="ko-KR" sz="3600" dirty="0"/>
              <a:t>Pros and Cons of Model Checking</a:t>
            </a:r>
          </a:p>
        </p:txBody>
      </p:sp>
      <p:sp>
        <p:nvSpPr>
          <p:cNvPr id="11268" name="Rectangle 3"/>
          <p:cNvSpPr>
            <a:spLocks noGrp="1" noChangeArrowheads="1"/>
          </p:cNvSpPr>
          <p:nvPr>
            <p:ph idx="1"/>
          </p:nvPr>
        </p:nvSpPr>
        <p:spPr>
          <a:xfrm>
            <a:off x="228600" y="1255713"/>
            <a:ext cx="8382000" cy="5221287"/>
          </a:xfrm>
        </p:spPr>
        <p:txBody>
          <a:bodyPr/>
          <a:lstStyle/>
          <a:p>
            <a:pPr eaLnBrk="1" hangingPunct="1">
              <a:lnSpc>
                <a:spcPct val="90000"/>
              </a:lnSpc>
            </a:pPr>
            <a:r>
              <a:rPr lang="en-US" altLang="ko-KR" sz="2800" dirty="0"/>
              <a:t>Pros</a:t>
            </a:r>
          </a:p>
          <a:p>
            <a:pPr lvl="1" eaLnBrk="1" hangingPunct="1">
              <a:lnSpc>
                <a:spcPct val="90000"/>
              </a:lnSpc>
            </a:pPr>
            <a:r>
              <a:rPr lang="en-US" altLang="ko-KR" sz="2400" dirty="0">
                <a:solidFill>
                  <a:srgbClr val="FF3300"/>
                </a:solidFill>
              </a:rPr>
              <a:t>Fully automated</a:t>
            </a:r>
            <a:r>
              <a:rPr lang="en-US" altLang="ko-KR" sz="2400" dirty="0"/>
              <a:t> and provide complete coverage</a:t>
            </a:r>
          </a:p>
          <a:p>
            <a:pPr lvl="1" eaLnBrk="1" hangingPunct="1">
              <a:lnSpc>
                <a:spcPct val="90000"/>
              </a:lnSpc>
            </a:pPr>
            <a:r>
              <a:rPr lang="en-US" altLang="ko-KR" sz="2400" dirty="0">
                <a:solidFill>
                  <a:srgbClr val="FF0000"/>
                </a:solidFill>
              </a:rPr>
              <a:t>Concrete counter examples</a:t>
            </a:r>
          </a:p>
          <a:p>
            <a:pPr lvl="1" eaLnBrk="1" hangingPunct="1">
              <a:lnSpc>
                <a:spcPct val="90000"/>
              </a:lnSpc>
            </a:pPr>
            <a:r>
              <a:rPr lang="en-US" altLang="ko-KR" sz="2400" dirty="0">
                <a:solidFill>
                  <a:srgbClr val="FF3300"/>
                </a:solidFill>
              </a:rPr>
              <a:t>Full control</a:t>
            </a:r>
            <a:r>
              <a:rPr lang="en-US" altLang="ko-KR" sz="2400" dirty="0"/>
              <a:t> over every detail of system behavior</a:t>
            </a:r>
          </a:p>
          <a:p>
            <a:pPr lvl="2" eaLnBrk="1" hangingPunct="1">
              <a:lnSpc>
                <a:spcPct val="90000"/>
              </a:lnSpc>
            </a:pPr>
            <a:r>
              <a:rPr lang="en-US" altLang="ko-KR" sz="2000" dirty="0"/>
              <a:t>Highly effective for analyzing </a:t>
            </a:r>
          </a:p>
          <a:p>
            <a:pPr lvl="3" eaLnBrk="1" hangingPunct="1">
              <a:lnSpc>
                <a:spcPct val="90000"/>
              </a:lnSpc>
            </a:pPr>
            <a:r>
              <a:rPr lang="en-US" altLang="ko-KR" sz="1800" dirty="0"/>
              <a:t>embedded software </a:t>
            </a:r>
          </a:p>
          <a:p>
            <a:pPr lvl="3" eaLnBrk="1" hangingPunct="1">
              <a:lnSpc>
                <a:spcPct val="90000"/>
              </a:lnSpc>
            </a:pPr>
            <a:r>
              <a:rPr lang="en-US" altLang="ko-KR" sz="1800" dirty="0"/>
              <a:t>multi-threaded systems </a:t>
            </a:r>
          </a:p>
          <a:p>
            <a:pPr eaLnBrk="1" hangingPunct="1">
              <a:lnSpc>
                <a:spcPct val="90000"/>
              </a:lnSpc>
            </a:pPr>
            <a:r>
              <a:rPr lang="en-US" altLang="ko-KR" sz="2800" dirty="0"/>
              <a:t>Cons</a:t>
            </a:r>
          </a:p>
          <a:p>
            <a:pPr lvl="1" eaLnBrk="1" hangingPunct="1">
              <a:lnSpc>
                <a:spcPct val="90000"/>
              </a:lnSpc>
            </a:pPr>
            <a:r>
              <a:rPr lang="en-US" altLang="ko-KR" sz="2400" dirty="0">
                <a:solidFill>
                  <a:srgbClr val="FF3300"/>
                </a:solidFill>
              </a:rPr>
              <a:t>State explosion problem</a:t>
            </a:r>
          </a:p>
          <a:p>
            <a:pPr lvl="1" eaLnBrk="1" hangingPunct="1">
              <a:lnSpc>
                <a:spcPct val="90000"/>
              </a:lnSpc>
            </a:pPr>
            <a:r>
              <a:rPr lang="en-US" altLang="ko-KR" sz="2400" dirty="0"/>
              <a:t>An abstracted model may not fully reflect a real system</a:t>
            </a:r>
          </a:p>
          <a:p>
            <a:pPr lvl="1" eaLnBrk="1" hangingPunct="1">
              <a:lnSpc>
                <a:spcPct val="90000"/>
              </a:lnSpc>
            </a:pPr>
            <a:r>
              <a:rPr lang="en-US" altLang="ko-KR" sz="2400" dirty="0"/>
              <a:t>Needs to use a specialized modeling language </a:t>
            </a:r>
          </a:p>
          <a:p>
            <a:pPr lvl="2" eaLnBrk="1" hangingPunct="1">
              <a:lnSpc>
                <a:spcPct val="90000"/>
              </a:lnSpc>
            </a:pPr>
            <a:r>
              <a:rPr lang="en-US" altLang="ko-KR" sz="2000" dirty="0"/>
              <a:t>Modeling languages are similar to programming languages, but simpler and clearer</a:t>
            </a:r>
          </a:p>
        </p:txBody>
      </p:sp>
      <p:sp>
        <p:nvSpPr>
          <p:cNvPr id="4" name="슬라이드 번호 개체 틀 3"/>
          <p:cNvSpPr>
            <a:spLocks noGrp="1"/>
          </p:cNvSpPr>
          <p:nvPr>
            <p:ph type="sldNum" sz="quarter" idx="12"/>
          </p:nvPr>
        </p:nvSpPr>
        <p:spPr/>
        <p:txBody>
          <a:bodyPr/>
          <a:lstStyle/>
          <a:p>
            <a:fld id="{428ABF08-0826-41D9-BCD3-C3A7C55C027B}" type="slidenum">
              <a:rPr lang="en-US" altLang="ko-KR"/>
              <a:pPr/>
              <a:t>6</a:t>
            </a:fld>
            <a:endParaRPr lang="en-US"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a:xfrm>
            <a:off x="0" y="276225"/>
            <a:ext cx="9144000" cy="647700"/>
          </a:xfrm>
        </p:spPr>
        <p:txBody>
          <a:bodyPr/>
          <a:lstStyle/>
          <a:p>
            <a:r>
              <a:rPr lang="en-US" altLang="ko-KR" sz="3200" dirty="0"/>
              <a:t>Companies Working on Model Checking </a:t>
            </a:r>
            <a:endParaRPr lang="ko-KR" altLang="en-US" sz="3200" dirty="0"/>
          </a:p>
        </p:txBody>
      </p:sp>
      <p:sp>
        <p:nvSpPr>
          <p:cNvPr id="4" name="슬라이드 번호 개체 틀 3"/>
          <p:cNvSpPr>
            <a:spLocks noGrp="1"/>
          </p:cNvSpPr>
          <p:nvPr>
            <p:ph type="sldNum" sz="quarter" idx="12"/>
          </p:nvPr>
        </p:nvSpPr>
        <p:spPr/>
        <p:txBody>
          <a:bodyPr/>
          <a:lstStyle/>
          <a:p>
            <a:fld id="{5E5FC380-1CE6-4584-8F9F-4284DC2BE039}" type="slidenum">
              <a:rPr lang="en-US" altLang="ko-KR"/>
              <a:pPr/>
              <a:t>7</a:t>
            </a:fld>
            <a:endParaRPr lang="en-US" altLang="ko-KR"/>
          </a:p>
        </p:txBody>
      </p:sp>
      <p:pic>
        <p:nvPicPr>
          <p:cNvPr id="12292" name="Picture 2" descr="http://lawiscool.com/2007/10/">
            <a:hlinkClick r:id="rId2"/>
          </p:cNvPr>
          <p:cNvPicPr>
            <a:picLocks noChangeAspect="1" noChangeArrowheads="1"/>
          </p:cNvPicPr>
          <p:nvPr/>
        </p:nvPicPr>
        <p:blipFill>
          <a:blip r:embed="rId3"/>
          <a:srcRect/>
          <a:stretch>
            <a:fillRect/>
          </a:stretch>
        </p:blipFill>
        <p:spPr bwMode="auto">
          <a:xfrm>
            <a:off x="685800" y="1219200"/>
            <a:ext cx="1790700" cy="1431925"/>
          </a:xfrm>
          <a:prstGeom prst="rect">
            <a:avLst/>
          </a:prstGeom>
          <a:noFill/>
          <a:ln w="9525">
            <a:noFill/>
            <a:miter lim="800000"/>
            <a:headEnd/>
            <a:tailEnd/>
          </a:ln>
        </p:spPr>
      </p:pic>
      <p:pic>
        <p:nvPicPr>
          <p:cNvPr id="12293" name="Picture 4" descr="http://www.mathworks.com/images/pixelclear.gif">
            <a:hlinkClick r:id="rId4"/>
          </p:cNvPr>
          <p:cNvPicPr>
            <a:picLocks noChangeAspect="1" noChangeArrowheads="1"/>
          </p:cNvPicPr>
          <p:nvPr/>
        </p:nvPicPr>
        <p:blipFill>
          <a:blip r:embed="rId5"/>
          <a:srcRect/>
          <a:stretch>
            <a:fillRect/>
          </a:stretch>
        </p:blipFill>
        <p:spPr bwMode="auto">
          <a:xfrm>
            <a:off x="161925" y="-274638"/>
            <a:ext cx="2190750" cy="571501"/>
          </a:xfrm>
          <a:prstGeom prst="rect">
            <a:avLst/>
          </a:prstGeom>
          <a:noFill/>
          <a:ln w="9525">
            <a:noFill/>
            <a:miter lim="800000"/>
            <a:headEnd/>
            <a:tailEnd/>
          </a:ln>
        </p:spPr>
      </p:pic>
      <p:pic>
        <p:nvPicPr>
          <p:cNvPr id="12294" name="Picture 6" descr="http://www.mathworks.com/images/pixelclear.gif">
            <a:hlinkClick r:id="rId4"/>
          </p:cNvPr>
          <p:cNvPicPr>
            <a:picLocks noChangeAspect="1" noChangeArrowheads="1"/>
          </p:cNvPicPr>
          <p:nvPr/>
        </p:nvPicPr>
        <p:blipFill>
          <a:blip r:embed="rId5"/>
          <a:srcRect/>
          <a:stretch>
            <a:fillRect/>
          </a:stretch>
        </p:blipFill>
        <p:spPr bwMode="auto">
          <a:xfrm>
            <a:off x="161925" y="-274638"/>
            <a:ext cx="2190750" cy="571501"/>
          </a:xfrm>
          <a:prstGeom prst="rect">
            <a:avLst/>
          </a:prstGeom>
          <a:noFill/>
          <a:ln w="9525">
            <a:noFill/>
            <a:miter lim="800000"/>
            <a:headEnd/>
            <a:tailEnd/>
          </a:ln>
        </p:spPr>
      </p:pic>
      <p:pic>
        <p:nvPicPr>
          <p:cNvPr id="12295" name="Picture 8" descr="Options for deploying and sharing MATLAB applications."/>
          <p:cNvPicPr>
            <a:picLocks noChangeAspect="1" noChangeArrowheads="1"/>
          </p:cNvPicPr>
          <p:nvPr/>
        </p:nvPicPr>
        <p:blipFill>
          <a:blip r:embed="rId6"/>
          <a:srcRect/>
          <a:stretch>
            <a:fillRect/>
          </a:stretch>
        </p:blipFill>
        <p:spPr bwMode="auto">
          <a:xfrm>
            <a:off x="6643702" y="1696544"/>
            <a:ext cx="2095503" cy="3161216"/>
          </a:xfrm>
          <a:prstGeom prst="rect">
            <a:avLst/>
          </a:prstGeom>
          <a:noFill/>
          <a:ln w="9525">
            <a:noFill/>
            <a:miter lim="800000"/>
            <a:headEnd/>
            <a:tailEnd/>
          </a:ln>
        </p:spPr>
      </p:pic>
      <p:pic>
        <p:nvPicPr>
          <p:cNvPr id="12297" name="Picture 12" descr="IBM®">
            <a:hlinkClick r:id="rId7"/>
          </p:cNvPr>
          <p:cNvPicPr>
            <a:picLocks noChangeAspect="1" noChangeArrowheads="1"/>
          </p:cNvPicPr>
          <p:nvPr/>
        </p:nvPicPr>
        <p:blipFill>
          <a:blip r:embed="rId8"/>
          <a:srcRect/>
          <a:stretch>
            <a:fillRect/>
          </a:stretch>
        </p:blipFill>
        <p:spPr bwMode="auto">
          <a:xfrm>
            <a:off x="609600" y="2819400"/>
            <a:ext cx="1749425" cy="795338"/>
          </a:xfrm>
          <a:prstGeom prst="rect">
            <a:avLst/>
          </a:prstGeom>
          <a:solidFill>
            <a:schemeClr val="tx1"/>
          </a:solidFill>
          <a:ln w="9525">
            <a:noFill/>
            <a:miter lim="800000"/>
            <a:headEnd/>
            <a:tailEnd/>
          </a:ln>
        </p:spPr>
      </p:pic>
      <p:pic>
        <p:nvPicPr>
          <p:cNvPr id="12298" name="Picture 14" descr="Home Page"/>
          <p:cNvPicPr>
            <a:picLocks noChangeAspect="1" noChangeArrowheads="1"/>
          </p:cNvPicPr>
          <p:nvPr/>
        </p:nvPicPr>
        <p:blipFill>
          <a:blip r:embed="rId9"/>
          <a:srcRect/>
          <a:stretch>
            <a:fillRect/>
          </a:stretch>
        </p:blipFill>
        <p:spPr bwMode="auto">
          <a:xfrm>
            <a:off x="184150" y="-258763"/>
            <a:ext cx="933450" cy="552451"/>
          </a:xfrm>
          <a:prstGeom prst="rect">
            <a:avLst/>
          </a:prstGeom>
          <a:noFill/>
          <a:ln w="9525">
            <a:noFill/>
            <a:miter lim="800000"/>
            <a:headEnd/>
            <a:tailEnd/>
          </a:ln>
        </p:spPr>
      </p:pic>
      <p:pic>
        <p:nvPicPr>
          <p:cNvPr id="12299" name="Picture 16" descr="Home Page"/>
          <p:cNvPicPr>
            <a:picLocks noChangeAspect="1" noChangeArrowheads="1"/>
          </p:cNvPicPr>
          <p:nvPr/>
        </p:nvPicPr>
        <p:blipFill>
          <a:blip r:embed="rId9"/>
          <a:srcRect/>
          <a:stretch>
            <a:fillRect/>
          </a:stretch>
        </p:blipFill>
        <p:spPr bwMode="auto">
          <a:xfrm>
            <a:off x="184150" y="-258763"/>
            <a:ext cx="933450" cy="552451"/>
          </a:xfrm>
          <a:prstGeom prst="rect">
            <a:avLst/>
          </a:prstGeom>
          <a:noFill/>
          <a:ln w="9525">
            <a:noFill/>
            <a:miter lim="800000"/>
            <a:headEnd/>
            <a:tailEnd/>
          </a:ln>
        </p:spPr>
      </p:pic>
      <p:pic>
        <p:nvPicPr>
          <p:cNvPr id="12300" name="Picture 18" descr="Home Page"/>
          <p:cNvPicPr>
            <a:picLocks noChangeAspect="1" noChangeArrowheads="1"/>
          </p:cNvPicPr>
          <p:nvPr/>
        </p:nvPicPr>
        <p:blipFill>
          <a:blip r:embed="rId9"/>
          <a:srcRect/>
          <a:stretch>
            <a:fillRect/>
          </a:stretch>
        </p:blipFill>
        <p:spPr bwMode="auto">
          <a:xfrm>
            <a:off x="184150" y="-258763"/>
            <a:ext cx="933450" cy="552451"/>
          </a:xfrm>
          <a:prstGeom prst="rect">
            <a:avLst/>
          </a:prstGeom>
          <a:noFill/>
          <a:ln w="9525">
            <a:noFill/>
            <a:miter lim="800000"/>
            <a:headEnd/>
            <a:tailEnd/>
          </a:ln>
        </p:spPr>
      </p:pic>
      <p:pic>
        <p:nvPicPr>
          <p:cNvPr id="12301" name="Picture 20" descr="NASA Logo - Jet Propulsion Laboratory"/>
          <p:cNvPicPr>
            <a:picLocks noChangeAspect="1" noChangeArrowheads="1"/>
          </p:cNvPicPr>
          <p:nvPr/>
        </p:nvPicPr>
        <p:blipFill>
          <a:blip r:embed="rId10"/>
          <a:srcRect/>
          <a:stretch>
            <a:fillRect/>
          </a:stretch>
        </p:blipFill>
        <p:spPr bwMode="auto">
          <a:xfrm>
            <a:off x="609600" y="5410200"/>
            <a:ext cx="4054475" cy="695325"/>
          </a:xfrm>
          <a:prstGeom prst="rect">
            <a:avLst/>
          </a:prstGeom>
          <a:noFill/>
          <a:ln w="9525">
            <a:noFill/>
            <a:miter lim="800000"/>
            <a:headEnd/>
            <a:tailEnd/>
          </a:ln>
        </p:spPr>
      </p:pic>
      <p:pic>
        <p:nvPicPr>
          <p:cNvPr id="12302" name="Picture 24" descr="logo"/>
          <p:cNvPicPr>
            <a:picLocks noChangeAspect="1" noChangeArrowheads="1"/>
          </p:cNvPicPr>
          <p:nvPr/>
        </p:nvPicPr>
        <p:blipFill>
          <a:blip r:embed="rId11"/>
          <a:srcRect/>
          <a:stretch>
            <a:fillRect/>
          </a:stretch>
        </p:blipFill>
        <p:spPr bwMode="auto">
          <a:xfrm>
            <a:off x="609600" y="4038600"/>
            <a:ext cx="3790950" cy="838200"/>
          </a:xfrm>
          <a:prstGeom prst="rect">
            <a:avLst/>
          </a:prstGeom>
          <a:noFill/>
          <a:ln w="9525">
            <a:noFill/>
            <a:miter lim="800000"/>
            <a:headEnd/>
            <a:tailEnd/>
          </a:ln>
        </p:spPr>
      </p:pic>
      <p:pic>
        <p:nvPicPr>
          <p:cNvPr id="12303" name="Picture 26" descr="Home Page">
            <a:hlinkClick r:id="rId12" tooltip="Home Page"/>
          </p:cNvPr>
          <p:cNvPicPr>
            <a:picLocks noChangeAspect="1" noChangeArrowheads="1"/>
          </p:cNvPicPr>
          <p:nvPr/>
        </p:nvPicPr>
        <p:blipFill>
          <a:blip r:embed="rId9"/>
          <a:srcRect/>
          <a:stretch>
            <a:fillRect/>
          </a:stretch>
        </p:blipFill>
        <p:spPr bwMode="auto">
          <a:xfrm>
            <a:off x="161925" y="-277813"/>
            <a:ext cx="990600" cy="552451"/>
          </a:xfrm>
          <a:prstGeom prst="rect">
            <a:avLst/>
          </a:prstGeom>
          <a:noFill/>
          <a:ln w="9525">
            <a:noFill/>
            <a:miter lim="800000"/>
            <a:headEnd/>
            <a:tailEnd/>
          </a:ln>
        </p:spPr>
      </p:pic>
      <p:pic>
        <p:nvPicPr>
          <p:cNvPr id="12304" name="Picture 28" descr="Home Page">
            <a:hlinkClick r:id="rId12" tooltip="Home Page"/>
          </p:cNvPr>
          <p:cNvPicPr>
            <a:picLocks noChangeAspect="1" noChangeArrowheads="1"/>
          </p:cNvPicPr>
          <p:nvPr/>
        </p:nvPicPr>
        <p:blipFill>
          <a:blip r:embed="rId9"/>
          <a:srcRect/>
          <a:stretch>
            <a:fillRect/>
          </a:stretch>
        </p:blipFill>
        <p:spPr bwMode="auto">
          <a:xfrm>
            <a:off x="161925" y="-277813"/>
            <a:ext cx="990600" cy="552451"/>
          </a:xfrm>
          <a:prstGeom prst="rect">
            <a:avLst/>
          </a:prstGeom>
          <a:noFill/>
          <a:ln w="9525">
            <a:noFill/>
            <a:miter lim="800000"/>
            <a:headEnd/>
            <a:tailEnd/>
          </a:ln>
        </p:spPr>
      </p:pic>
      <p:pic>
        <p:nvPicPr>
          <p:cNvPr id="12305" name="Picture 30" descr="http://www.mathworks.com/images/pixelclear.gif">
            <a:hlinkClick r:id="rId4"/>
          </p:cNvPr>
          <p:cNvPicPr>
            <a:picLocks noChangeAspect="1" noChangeArrowheads="1"/>
          </p:cNvPicPr>
          <p:nvPr/>
        </p:nvPicPr>
        <p:blipFill>
          <a:blip r:embed="rId5"/>
          <a:srcRect/>
          <a:stretch>
            <a:fillRect/>
          </a:stretch>
        </p:blipFill>
        <p:spPr bwMode="auto">
          <a:xfrm>
            <a:off x="161925" y="-274638"/>
            <a:ext cx="2190750" cy="571501"/>
          </a:xfrm>
          <a:prstGeom prst="rect">
            <a:avLst/>
          </a:prstGeom>
          <a:noFill/>
          <a:ln w="9525">
            <a:noFill/>
            <a:miter lim="800000"/>
            <a:headEnd/>
            <a:tailEnd/>
          </a:ln>
        </p:spPr>
      </p:pic>
      <p:pic>
        <p:nvPicPr>
          <p:cNvPr id="12306" name="Picture 31"/>
          <p:cNvPicPr>
            <a:picLocks noChangeAspect="1" noChangeArrowheads="1"/>
          </p:cNvPicPr>
          <p:nvPr/>
        </p:nvPicPr>
        <p:blipFill>
          <a:blip r:embed="rId13"/>
          <a:srcRect/>
          <a:stretch>
            <a:fillRect/>
          </a:stretch>
        </p:blipFill>
        <p:spPr bwMode="auto">
          <a:xfrm>
            <a:off x="4895850" y="5476875"/>
            <a:ext cx="3867150" cy="619125"/>
          </a:xfrm>
          <a:prstGeom prst="rect">
            <a:avLst/>
          </a:prstGeom>
          <a:noFill/>
          <a:ln w="12700" algn="ctr">
            <a:noFill/>
            <a:miter lim="800000"/>
            <a:headEnd/>
            <a:tailEnd/>
          </a:ln>
        </p:spPr>
      </p:pic>
      <p:pic>
        <p:nvPicPr>
          <p:cNvPr id="12307" name="Picture 32"/>
          <p:cNvPicPr>
            <a:picLocks noChangeAspect="1" noChangeArrowheads="1"/>
          </p:cNvPicPr>
          <p:nvPr/>
        </p:nvPicPr>
        <p:blipFill>
          <a:blip r:embed="rId14"/>
          <a:srcRect/>
          <a:stretch>
            <a:fillRect/>
          </a:stretch>
        </p:blipFill>
        <p:spPr bwMode="auto">
          <a:xfrm>
            <a:off x="4967288" y="4114800"/>
            <a:ext cx="1433512" cy="723900"/>
          </a:xfrm>
          <a:prstGeom prst="rect">
            <a:avLst/>
          </a:prstGeom>
          <a:noFill/>
          <a:ln w="12700" algn="ctr">
            <a:noFill/>
            <a:miter lim="800000"/>
            <a:headEnd/>
            <a:tailEnd/>
          </a:ln>
        </p:spPr>
      </p:pic>
      <p:pic>
        <p:nvPicPr>
          <p:cNvPr id="12308" name="Picture 33"/>
          <p:cNvPicPr>
            <a:picLocks noChangeAspect="1" noChangeArrowheads="1"/>
          </p:cNvPicPr>
          <p:nvPr/>
        </p:nvPicPr>
        <p:blipFill>
          <a:blip r:embed="rId15"/>
          <a:srcRect/>
          <a:stretch>
            <a:fillRect/>
          </a:stretch>
        </p:blipFill>
        <p:spPr bwMode="auto">
          <a:xfrm>
            <a:off x="4876800" y="1676400"/>
            <a:ext cx="1466850" cy="476250"/>
          </a:xfrm>
          <a:prstGeom prst="rect">
            <a:avLst/>
          </a:prstGeom>
          <a:noFill/>
          <a:ln w="12700" algn="ctr">
            <a:noFill/>
            <a:miter lim="800000"/>
            <a:headEnd/>
            <a:tailEnd/>
          </a:ln>
        </p:spPr>
      </p:pic>
      <p:pic>
        <p:nvPicPr>
          <p:cNvPr id="12309" name="Picture 35" descr="Esterel Technologies"/>
          <p:cNvPicPr>
            <a:picLocks noChangeAspect="1" noChangeArrowheads="1"/>
          </p:cNvPicPr>
          <p:nvPr/>
        </p:nvPicPr>
        <p:blipFill>
          <a:blip r:embed="rId16"/>
          <a:srcRect/>
          <a:stretch>
            <a:fillRect/>
          </a:stretch>
        </p:blipFill>
        <p:spPr bwMode="auto">
          <a:xfrm>
            <a:off x="2819400" y="2819400"/>
            <a:ext cx="1752600" cy="762000"/>
          </a:xfrm>
          <a:prstGeom prst="rect">
            <a:avLst/>
          </a:prstGeom>
          <a:noFill/>
          <a:ln w="9525">
            <a:noFill/>
            <a:miter lim="800000"/>
            <a:headEnd/>
            <a:tailEnd/>
          </a:ln>
        </p:spPr>
      </p:pic>
      <p:pic>
        <p:nvPicPr>
          <p:cNvPr id="12310" name="Picture 37" descr="Cadence">
            <a:hlinkClick r:id="rId17"/>
          </p:cNvPr>
          <p:cNvPicPr>
            <a:picLocks noChangeAspect="1" noChangeArrowheads="1"/>
          </p:cNvPicPr>
          <p:nvPr/>
        </p:nvPicPr>
        <p:blipFill>
          <a:blip r:embed="rId18"/>
          <a:srcRect/>
          <a:stretch>
            <a:fillRect/>
          </a:stretch>
        </p:blipFill>
        <p:spPr bwMode="auto">
          <a:xfrm>
            <a:off x="4929190" y="2857496"/>
            <a:ext cx="1343025" cy="495300"/>
          </a:xfrm>
          <a:prstGeom prst="rect">
            <a:avLst/>
          </a:prstGeom>
          <a:noFill/>
          <a:ln w="9525">
            <a:noFill/>
            <a:miter lim="800000"/>
            <a:headEnd/>
            <a:tailEnd/>
          </a:ln>
        </p:spPr>
      </p:pic>
      <p:pic>
        <p:nvPicPr>
          <p:cNvPr id="12311" name="Picture 6" descr="samsung">
            <a:hlinkClick r:id="rId19"/>
          </p:cNvPr>
          <p:cNvPicPr>
            <a:picLocks noChangeAspect="1" noChangeArrowheads="1"/>
          </p:cNvPicPr>
          <p:nvPr/>
        </p:nvPicPr>
        <p:blipFill>
          <a:blip r:embed="rId20"/>
          <a:srcRect/>
          <a:stretch>
            <a:fillRect/>
          </a:stretch>
        </p:blipFill>
        <p:spPr bwMode="auto">
          <a:xfrm>
            <a:off x="3048000" y="1676400"/>
            <a:ext cx="1447800" cy="476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제목 4"/>
          <p:cNvSpPr>
            <a:spLocks noGrp="1"/>
          </p:cNvSpPr>
          <p:nvPr>
            <p:ph type="title"/>
          </p:nvPr>
        </p:nvSpPr>
        <p:spPr/>
        <p:txBody>
          <a:bodyPr/>
          <a:lstStyle/>
          <a:p>
            <a:r>
              <a:rPr lang="en-US" altLang="ko-KR" sz="4000"/>
              <a:t>Model Checking History </a:t>
            </a:r>
            <a:endParaRPr lang="ko-KR" altLang="en-US" sz="4000"/>
          </a:p>
        </p:txBody>
      </p:sp>
      <p:pic>
        <p:nvPicPr>
          <p:cNvPr id="455683" name="Picture 2"/>
          <p:cNvPicPr>
            <a:picLocks noGrp="1" noChangeAspect="1" noChangeArrowheads="1"/>
          </p:cNvPicPr>
          <p:nvPr>
            <p:ph idx="1"/>
          </p:nvPr>
        </p:nvPicPr>
        <p:blipFill>
          <a:blip r:embed="rId2"/>
          <a:srcRect/>
          <a:stretch>
            <a:fillRect/>
          </a:stretch>
        </p:blipFill>
        <p:spPr>
          <a:xfrm>
            <a:off x="357188" y="2992438"/>
            <a:ext cx="1214437" cy="1651000"/>
          </a:xfrm>
        </p:spPr>
      </p:pic>
      <p:sp>
        <p:nvSpPr>
          <p:cNvPr id="4" name="슬라이드 번호 개체 틀 3"/>
          <p:cNvSpPr>
            <a:spLocks noGrp="1"/>
          </p:cNvSpPr>
          <p:nvPr>
            <p:ph type="sldNum" sz="quarter" idx="12"/>
          </p:nvPr>
        </p:nvSpPr>
        <p:spPr/>
        <p:txBody>
          <a:bodyPr/>
          <a:lstStyle/>
          <a:p>
            <a:fld id="{E5859055-5AE3-473C-A1B0-35BD1A0E1714}" type="slidenum">
              <a:rPr lang="ko-KR" altLang="en-US" smtClean="0"/>
              <a:pPr/>
              <a:t>8</a:t>
            </a:fld>
            <a:r>
              <a:rPr lang="en-US" altLang="ko-KR" dirty="0"/>
              <a:t>/24</a:t>
            </a:r>
            <a:endParaRPr lang="ko-KR" altLang="en-US" dirty="0"/>
          </a:p>
        </p:txBody>
      </p:sp>
      <p:sp>
        <p:nvSpPr>
          <p:cNvPr id="455686" name="Text Box 4"/>
          <p:cNvSpPr txBox="1">
            <a:spLocks noChangeArrowheads="1"/>
          </p:cNvSpPr>
          <p:nvPr/>
        </p:nvSpPr>
        <p:spPr bwMode="auto">
          <a:xfrm>
            <a:off x="2000250" y="1428750"/>
            <a:ext cx="6645275" cy="4760913"/>
          </a:xfrm>
          <a:prstGeom prst="rect">
            <a:avLst/>
          </a:prstGeom>
          <a:noFill/>
          <a:ln w="9525">
            <a:noFill/>
            <a:miter lim="800000"/>
            <a:headEnd/>
            <a:tailEnd/>
          </a:ln>
        </p:spPr>
        <p:txBody>
          <a:bodyPr>
            <a:spAutoFit/>
          </a:bodyPr>
          <a:lstStyle/>
          <a:p>
            <a:pPr marL="457200" indent="-457200" defTabSz="741363">
              <a:tabLst>
                <a:tab pos="630238" algn="l"/>
                <a:tab pos="803275" algn="l"/>
              </a:tabLst>
            </a:pPr>
            <a:r>
              <a:rPr kumimoji="0" lang="en-US" altLang="ko-KR" dirty="0">
                <a:latin typeface="맑은 고딕" pitchFamily="50" charset="-127"/>
              </a:rPr>
              <a:t>1981 		Clarke / Emerson: CTL Model Checking</a:t>
            </a:r>
            <a:br>
              <a:rPr kumimoji="0" lang="en-US" altLang="ko-KR" dirty="0">
                <a:latin typeface="맑은 고딕" pitchFamily="50" charset="-127"/>
              </a:rPr>
            </a:br>
            <a:r>
              <a:rPr kumimoji="0" lang="en-US" altLang="ko-KR" dirty="0">
                <a:latin typeface="맑은 고딕" pitchFamily="50" charset="-127"/>
              </a:rPr>
              <a:t>		</a:t>
            </a:r>
            <a:r>
              <a:rPr kumimoji="0" lang="en-US" altLang="ko-KR" dirty="0" err="1">
                <a:latin typeface="맑은 고딕" pitchFamily="50" charset="-127"/>
              </a:rPr>
              <a:t>Sifakis</a:t>
            </a:r>
            <a:r>
              <a:rPr kumimoji="0" lang="en-US" altLang="ko-KR" dirty="0">
                <a:latin typeface="맑은 고딕" pitchFamily="50" charset="-127"/>
              </a:rPr>
              <a:t> / </a:t>
            </a:r>
            <a:r>
              <a:rPr kumimoji="0" lang="en-US" altLang="ko-KR" dirty="0" err="1">
                <a:latin typeface="맑은 고딕" pitchFamily="50" charset="-127"/>
              </a:rPr>
              <a:t>Quielle</a:t>
            </a:r>
            <a:endParaRPr kumimoji="0" lang="en-US" altLang="ko-KR" dirty="0">
              <a:latin typeface="맑은 고딕" pitchFamily="50" charset="-127"/>
            </a:endParaRPr>
          </a:p>
          <a:p>
            <a:pPr marL="457200" indent="-457200" defTabSz="741363">
              <a:tabLst>
                <a:tab pos="630238" algn="l"/>
                <a:tab pos="803275" algn="l"/>
              </a:tabLst>
            </a:pPr>
            <a:r>
              <a:rPr kumimoji="0" lang="en-US" altLang="ko-KR" dirty="0">
                <a:latin typeface="맑은 고딕" pitchFamily="50" charset="-127"/>
              </a:rPr>
              <a:t>1982		EMC: </a:t>
            </a:r>
            <a:r>
              <a:rPr kumimoji="0" lang="en-US" altLang="ko-KR" dirty="0">
                <a:solidFill>
                  <a:srgbClr val="FF0000"/>
                </a:solidFill>
                <a:latin typeface="맑은 고딕" pitchFamily="50" charset="-127"/>
              </a:rPr>
              <a:t>Explicit Model Checker</a:t>
            </a:r>
            <a:r>
              <a:rPr kumimoji="0" lang="en-US" altLang="ko-KR" dirty="0">
                <a:latin typeface="맑은 고딕" pitchFamily="50" charset="-127"/>
              </a:rPr>
              <a:t>			</a:t>
            </a:r>
            <a:br>
              <a:rPr kumimoji="0" lang="en-US" altLang="ko-KR" dirty="0">
                <a:latin typeface="맑은 고딕" pitchFamily="50" charset="-127"/>
              </a:rPr>
            </a:br>
            <a:r>
              <a:rPr kumimoji="0" lang="en-US" altLang="ko-KR" dirty="0">
                <a:latin typeface="맑은 고딕" pitchFamily="50" charset="-127"/>
              </a:rPr>
              <a:t>		Clarke, Emerson, </a:t>
            </a:r>
            <a:r>
              <a:rPr kumimoji="0" lang="en-US" altLang="ko-KR" dirty="0" err="1">
                <a:latin typeface="맑은 고딕" pitchFamily="50" charset="-127"/>
              </a:rPr>
              <a:t>Sistla</a:t>
            </a:r>
            <a:endParaRPr kumimoji="0" lang="en-US" altLang="ko-KR" dirty="0">
              <a:latin typeface="맑은 고딕" pitchFamily="50" charset="-127"/>
            </a:endParaRPr>
          </a:p>
          <a:p>
            <a:pPr marL="457200" indent="-457200" defTabSz="741363">
              <a:tabLst>
                <a:tab pos="630238" algn="l"/>
                <a:tab pos="803275" algn="l"/>
              </a:tabLst>
            </a:pPr>
            <a:endParaRPr kumimoji="0" lang="en-US" altLang="ko-KR" dirty="0">
              <a:latin typeface="맑은 고딕" pitchFamily="50" charset="-127"/>
            </a:endParaRPr>
          </a:p>
          <a:p>
            <a:pPr marL="457200" indent="-457200" defTabSz="741363">
              <a:tabLst>
                <a:tab pos="630238" algn="l"/>
                <a:tab pos="803275" algn="l"/>
              </a:tabLst>
            </a:pPr>
            <a:endParaRPr kumimoji="0" lang="en-US" altLang="ko-KR" dirty="0">
              <a:latin typeface="맑은 고딕" pitchFamily="50" charset="-127"/>
            </a:endParaRPr>
          </a:p>
          <a:p>
            <a:pPr marL="457200" indent="-457200" defTabSz="741363">
              <a:tabLst>
                <a:tab pos="630238" algn="l"/>
                <a:tab pos="803275" algn="l"/>
              </a:tabLst>
            </a:pPr>
            <a:r>
              <a:rPr kumimoji="0" lang="en-US" altLang="ko-KR" dirty="0">
                <a:latin typeface="맑은 고딕" pitchFamily="50" charset="-127"/>
              </a:rPr>
              <a:t>1990		</a:t>
            </a:r>
            <a:r>
              <a:rPr kumimoji="0" lang="en-US" altLang="ko-KR" dirty="0">
                <a:solidFill>
                  <a:srgbClr val="FF0000"/>
                </a:solidFill>
                <a:latin typeface="맑은 고딕" pitchFamily="50" charset="-127"/>
              </a:rPr>
              <a:t>Symbolic Model Checking</a:t>
            </a:r>
          </a:p>
          <a:p>
            <a:pPr marL="457200" indent="-457200" defTabSz="741363">
              <a:tabLst>
                <a:tab pos="630238" algn="l"/>
                <a:tab pos="803275" algn="l"/>
              </a:tabLst>
            </a:pPr>
            <a:r>
              <a:rPr kumimoji="0" lang="en-US" altLang="ko-KR" dirty="0">
                <a:latin typeface="맑은 고딕" pitchFamily="50" charset="-127"/>
              </a:rPr>
              <a:t>			Burch, Clarke, Dill, McMillan</a:t>
            </a:r>
          </a:p>
          <a:p>
            <a:pPr marL="457200" indent="-457200" defTabSz="741363">
              <a:buFontTx/>
              <a:buAutoNum type="arabicPlain" startAt="1992"/>
              <a:tabLst>
                <a:tab pos="630238" algn="l"/>
                <a:tab pos="803275" algn="l"/>
              </a:tabLst>
            </a:pPr>
            <a:r>
              <a:rPr kumimoji="0" lang="en-US" altLang="ko-KR" dirty="0">
                <a:latin typeface="맑은 고딕" pitchFamily="50" charset="-127"/>
              </a:rPr>
              <a:t>		SMV: Symbolic Model Verifier</a:t>
            </a:r>
          </a:p>
          <a:p>
            <a:pPr marL="457200" indent="-457200" defTabSz="741363">
              <a:tabLst>
                <a:tab pos="630238" algn="l"/>
                <a:tab pos="803275" algn="l"/>
              </a:tabLst>
            </a:pPr>
            <a:r>
              <a:rPr kumimoji="0" lang="en-US" altLang="ko-KR" dirty="0">
                <a:latin typeface="맑은 고딕" pitchFamily="50" charset="-127"/>
              </a:rPr>
              <a:t>			McMillan</a:t>
            </a:r>
          </a:p>
          <a:p>
            <a:pPr marL="457200" indent="-457200" defTabSz="741363">
              <a:tabLst>
                <a:tab pos="630238" algn="l"/>
                <a:tab pos="803275" algn="l"/>
              </a:tabLst>
            </a:pPr>
            <a:endParaRPr kumimoji="0" lang="en-US" altLang="ko-KR" dirty="0">
              <a:latin typeface="맑은 고딕" pitchFamily="50" charset="-127"/>
            </a:endParaRPr>
          </a:p>
          <a:p>
            <a:pPr marL="457200" indent="-457200" defTabSz="741363">
              <a:tabLst>
                <a:tab pos="630238" algn="l"/>
                <a:tab pos="803275" algn="l"/>
              </a:tabLst>
            </a:pPr>
            <a:endParaRPr kumimoji="0" lang="en-US" altLang="ko-KR" dirty="0">
              <a:latin typeface="맑은 고딕" pitchFamily="50" charset="-127"/>
            </a:endParaRPr>
          </a:p>
          <a:p>
            <a:pPr marL="457200" indent="-457200" defTabSz="741363">
              <a:tabLst>
                <a:tab pos="630238" algn="l"/>
                <a:tab pos="803275" algn="l"/>
              </a:tabLst>
            </a:pPr>
            <a:r>
              <a:rPr kumimoji="0" lang="en-US" altLang="ko-KR" dirty="0">
                <a:latin typeface="맑은 고딕" pitchFamily="50" charset="-127"/>
              </a:rPr>
              <a:t>1998  	</a:t>
            </a:r>
            <a:r>
              <a:rPr kumimoji="0" lang="en-US" altLang="ko-KR" dirty="0">
                <a:solidFill>
                  <a:srgbClr val="FF0000"/>
                </a:solidFill>
                <a:latin typeface="맑은 고딕" pitchFamily="50" charset="-127"/>
              </a:rPr>
              <a:t>Bounded Model Checking using SAT</a:t>
            </a:r>
          </a:p>
          <a:p>
            <a:pPr marL="457200" indent="-457200" defTabSz="741363">
              <a:tabLst>
                <a:tab pos="630238" algn="l"/>
                <a:tab pos="803275" algn="l"/>
              </a:tabLst>
            </a:pPr>
            <a:r>
              <a:rPr kumimoji="0" lang="en-US" altLang="ko-KR" dirty="0">
                <a:latin typeface="맑은 고딕" pitchFamily="50" charset="-127"/>
              </a:rPr>
              <a:t>			</a:t>
            </a:r>
            <a:r>
              <a:rPr kumimoji="0" lang="en-US" altLang="ko-KR" dirty="0" err="1">
                <a:latin typeface="맑은 고딕" pitchFamily="50" charset="-127"/>
              </a:rPr>
              <a:t>Biere</a:t>
            </a:r>
            <a:r>
              <a:rPr kumimoji="0" lang="en-US" altLang="ko-KR" dirty="0">
                <a:latin typeface="맑은 고딕" pitchFamily="50" charset="-127"/>
              </a:rPr>
              <a:t>, Clarke, Zhu</a:t>
            </a:r>
          </a:p>
          <a:p>
            <a:pPr marL="457200" indent="-457200" defTabSz="741363">
              <a:tabLst>
                <a:tab pos="630238" algn="l"/>
                <a:tab pos="803275" algn="l"/>
              </a:tabLst>
            </a:pPr>
            <a:r>
              <a:rPr kumimoji="0" lang="en-US" altLang="ko-KR" dirty="0">
                <a:latin typeface="맑은 고딕" pitchFamily="50" charset="-127"/>
              </a:rPr>
              <a:t>2000		</a:t>
            </a:r>
            <a:r>
              <a:rPr kumimoji="0" lang="en-US" altLang="ko-KR" dirty="0">
                <a:solidFill>
                  <a:srgbClr val="FF0000"/>
                </a:solidFill>
                <a:latin typeface="맑은 고딕" pitchFamily="50" charset="-127"/>
              </a:rPr>
              <a:t>Counterexample-guided Abstraction Refinement</a:t>
            </a:r>
          </a:p>
          <a:p>
            <a:pPr marL="457200" indent="-457200" defTabSz="741363">
              <a:tabLst>
                <a:tab pos="630238" algn="l"/>
                <a:tab pos="803275" algn="l"/>
              </a:tabLst>
            </a:pPr>
            <a:r>
              <a:rPr kumimoji="0" lang="en-US" altLang="ko-KR" dirty="0">
                <a:latin typeface="맑은 고딕" pitchFamily="50" charset="-127"/>
              </a:rPr>
              <a:t>			Clarke, </a:t>
            </a:r>
            <a:r>
              <a:rPr kumimoji="0" lang="en-US" altLang="ko-KR" dirty="0" err="1">
                <a:latin typeface="맑은 고딕" pitchFamily="50" charset="-127"/>
              </a:rPr>
              <a:t>Grumberg</a:t>
            </a:r>
            <a:r>
              <a:rPr kumimoji="0" lang="en-US" altLang="ko-KR" dirty="0">
                <a:latin typeface="맑은 고딕" pitchFamily="50" charset="-127"/>
              </a:rPr>
              <a:t>, </a:t>
            </a:r>
            <a:r>
              <a:rPr kumimoji="0" lang="en-US" altLang="ko-KR" dirty="0" err="1">
                <a:latin typeface="맑은 고딕" pitchFamily="50" charset="-127"/>
              </a:rPr>
              <a:t>Jha</a:t>
            </a:r>
            <a:r>
              <a:rPr kumimoji="0" lang="en-US" altLang="ko-KR" dirty="0">
                <a:latin typeface="맑은 고딕" pitchFamily="50" charset="-127"/>
              </a:rPr>
              <a:t>, Lu, </a:t>
            </a:r>
            <a:r>
              <a:rPr kumimoji="0" lang="en-US" altLang="ko-KR" dirty="0" err="1">
                <a:latin typeface="맑은 고딕" pitchFamily="50" charset="-127"/>
              </a:rPr>
              <a:t>Veith</a:t>
            </a:r>
            <a:endParaRPr kumimoji="0" lang="en-US" altLang="ko-KR" dirty="0">
              <a:latin typeface="맑은 고딕" pitchFamily="50" charset="-127"/>
            </a:endParaRPr>
          </a:p>
          <a:p>
            <a:pPr marL="457200" indent="-457200" defTabSz="741363">
              <a:tabLst>
                <a:tab pos="630238" algn="l"/>
                <a:tab pos="803275" algn="l"/>
              </a:tabLst>
            </a:pPr>
            <a:endParaRPr kumimoji="0" lang="en-US" altLang="ko-KR" dirty="0">
              <a:latin typeface="맑은 고딕" pitchFamily="50" charset="-127"/>
            </a:endParaRPr>
          </a:p>
        </p:txBody>
      </p:sp>
      <p:sp>
        <p:nvSpPr>
          <p:cNvPr id="132" name="Text Box 5"/>
          <p:cNvSpPr txBox="1">
            <a:spLocks noChangeArrowheads="1"/>
          </p:cNvSpPr>
          <p:nvPr/>
        </p:nvSpPr>
        <p:spPr bwMode="auto">
          <a:xfrm>
            <a:off x="8340725" y="1468438"/>
            <a:ext cx="558800" cy="396875"/>
          </a:xfrm>
          <a:prstGeom prst="rect">
            <a:avLst/>
          </a:prstGeom>
          <a:noFill/>
          <a:ln w="9525">
            <a:noFill/>
            <a:miter lim="800000"/>
            <a:headEnd/>
            <a:tailEnd/>
          </a:ln>
        </p:spPr>
        <p:txBody>
          <a:bodyPr wrap="none">
            <a:spAutoFit/>
          </a:bodyPr>
          <a:lstStyle/>
          <a:p>
            <a:r>
              <a:rPr kumimoji="0" lang="en-US" altLang="ko-KR" sz="2000" b="1">
                <a:solidFill>
                  <a:srgbClr val="993300"/>
                </a:solidFill>
                <a:latin typeface="맑은 고딕" pitchFamily="50" charset="-127"/>
              </a:rPr>
              <a:t>10</a:t>
            </a:r>
            <a:r>
              <a:rPr kumimoji="0" lang="en-US" altLang="ko-KR" sz="2000" b="1" baseline="30000">
                <a:solidFill>
                  <a:srgbClr val="993300"/>
                </a:solidFill>
                <a:latin typeface="맑은 고딕" pitchFamily="50" charset="-127"/>
              </a:rPr>
              <a:t>5</a:t>
            </a:r>
          </a:p>
        </p:txBody>
      </p:sp>
      <p:sp>
        <p:nvSpPr>
          <p:cNvPr id="133" name="Text Box 6"/>
          <p:cNvSpPr txBox="1">
            <a:spLocks noChangeArrowheads="1"/>
          </p:cNvSpPr>
          <p:nvPr/>
        </p:nvSpPr>
        <p:spPr bwMode="auto">
          <a:xfrm>
            <a:off x="8315325" y="3068638"/>
            <a:ext cx="742950" cy="396875"/>
          </a:xfrm>
          <a:prstGeom prst="rect">
            <a:avLst/>
          </a:prstGeom>
          <a:noFill/>
          <a:ln w="9525">
            <a:noFill/>
            <a:miter lim="800000"/>
            <a:headEnd/>
            <a:tailEnd/>
          </a:ln>
        </p:spPr>
        <p:txBody>
          <a:bodyPr wrap="none">
            <a:spAutoFit/>
          </a:bodyPr>
          <a:lstStyle/>
          <a:p>
            <a:r>
              <a:rPr kumimoji="0" lang="en-US" altLang="ko-KR" sz="2000" b="1">
                <a:solidFill>
                  <a:srgbClr val="993300"/>
                </a:solidFill>
                <a:latin typeface="맑은 고딕" pitchFamily="50" charset="-127"/>
              </a:rPr>
              <a:t>10</a:t>
            </a:r>
            <a:r>
              <a:rPr kumimoji="0" lang="en-US" altLang="ko-KR" sz="2000" b="1" baseline="30000">
                <a:solidFill>
                  <a:srgbClr val="993300"/>
                </a:solidFill>
                <a:latin typeface="맑은 고딕" pitchFamily="50" charset="-127"/>
              </a:rPr>
              <a:t>100</a:t>
            </a:r>
          </a:p>
        </p:txBody>
      </p:sp>
      <p:sp>
        <p:nvSpPr>
          <p:cNvPr id="134" name="Text Box 7"/>
          <p:cNvSpPr txBox="1">
            <a:spLocks noChangeArrowheads="1"/>
          </p:cNvSpPr>
          <p:nvPr/>
        </p:nvSpPr>
        <p:spPr bwMode="auto">
          <a:xfrm>
            <a:off x="8264525" y="4745038"/>
            <a:ext cx="835025" cy="396875"/>
          </a:xfrm>
          <a:prstGeom prst="rect">
            <a:avLst/>
          </a:prstGeom>
          <a:noFill/>
          <a:ln w="9525">
            <a:noFill/>
            <a:miter lim="800000"/>
            <a:headEnd/>
            <a:tailEnd/>
          </a:ln>
        </p:spPr>
        <p:txBody>
          <a:bodyPr wrap="none">
            <a:spAutoFit/>
          </a:bodyPr>
          <a:lstStyle/>
          <a:p>
            <a:r>
              <a:rPr kumimoji="0" lang="en-US" altLang="ko-KR" sz="2000" b="1">
                <a:solidFill>
                  <a:srgbClr val="993300"/>
                </a:solidFill>
                <a:latin typeface="맑은 고딕" pitchFamily="50" charset="-127"/>
              </a:rPr>
              <a:t>10</a:t>
            </a:r>
            <a:r>
              <a:rPr kumimoji="0" lang="en-US" altLang="ko-KR" sz="2000" b="1" baseline="30000">
                <a:solidFill>
                  <a:srgbClr val="993300"/>
                </a:solidFill>
                <a:latin typeface="맑은 고딕" pitchFamily="50" charset="-127"/>
              </a:rPr>
              <a:t>1000</a:t>
            </a:r>
          </a:p>
        </p:txBody>
      </p:sp>
      <p:grpSp>
        <p:nvGrpSpPr>
          <p:cNvPr id="2" name="그룹 140"/>
          <p:cNvGrpSpPr>
            <a:grpSpLocks/>
          </p:cNvGrpSpPr>
          <p:nvPr/>
        </p:nvGrpSpPr>
        <p:grpSpPr bwMode="auto">
          <a:xfrm>
            <a:off x="167326" y="3624263"/>
            <a:ext cx="1857375" cy="2565400"/>
            <a:chOff x="214282" y="3577655"/>
            <a:chExt cx="1857388" cy="2565989"/>
          </a:xfrm>
        </p:grpSpPr>
        <p:sp>
          <p:nvSpPr>
            <p:cNvPr id="455691" name="Freeform 29"/>
            <p:cNvSpPr>
              <a:spLocks/>
            </p:cNvSpPr>
            <p:nvPr/>
          </p:nvSpPr>
          <p:spPr bwMode="auto">
            <a:xfrm flipH="1">
              <a:off x="214282" y="5840715"/>
              <a:ext cx="1857388" cy="299960"/>
            </a:xfrm>
            <a:custGeom>
              <a:avLst/>
              <a:gdLst>
                <a:gd name="T0" fmla="*/ 1852550 w 10749"/>
                <a:gd name="T1" fmla="*/ 165220 h 1614"/>
                <a:gd name="T2" fmla="*/ 1828013 w 10749"/>
                <a:gd name="T3" fmla="*/ 187521 h 1614"/>
                <a:gd name="T4" fmla="*/ 1784468 w 10749"/>
                <a:gd name="T5" fmla="*/ 208337 h 1614"/>
                <a:gd name="T6" fmla="*/ 1722952 w 10749"/>
                <a:gd name="T7" fmla="*/ 227665 h 1614"/>
                <a:gd name="T8" fmla="*/ 1645367 w 10749"/>
                <a:gd name="T9" fmla="*/ 245320 h 1614"/>
                <a:gd name="T10" fmla="*/ 1553094 w 10749"/>
                <a:gd name="T11" fmla="*/ 260932 h 1614"/>
                <a:gd name="T12" fmla="*/ 1447861 w 10749"/>
                <a:gd name="T13" fmla="*/ 274313 h 1614"/>
                <a:gd name="T14" fmla="*/ 1331223 w 10749"/>
                <a:gd name="T15" fmla="*/ 285092 h 1614"/>
                <a:gd name="T16" fmla="*/ 1204909 w 10749"/>
                <a:gd name="T17" fmla="*/ 293269 h 1614"/>
                <a:gd name="T18" fmla="*/ 1070128 w 10749"/>
                <a:gd name="T19" fmla="*/ 298287 h 1614"/>
                <a:gd name="T20" fmla="*/ 928780 w 10749"/>
                <a:gd name="T21" fmla="*/ 299960 h 1614"/>
                <a:gd name="T22" fmla="*/ 787260 w 10749"/>
                <a:gd name="T23" fmla="*/ 298287 h 1614"/>
                <a:gd name="T24" fmla="*/ 652479 w 10749"/>
                <a:gd name="T25" fmla="*/ 293269 h 1614"/>
                <a:gd name="T26" fmla="*/ 525992 w 10749"/>
                <a:gd name="T27" fmla="*/ 285092 h 1614"/>
                <a:gd name="T28" fmla="*/ 409355 w 10749"/>
                <a:gd name="T29" fmla="*/ 274313 h 1614"/>
                <a:gd name="T30" fmla="*/ 304294 w 10749"/>
                <a:gd name="T31" fmla="*/ 260932 h 1614"/>
                <a:gd name="T32" fmla="*/ 212021 w 10749"/>
                <a:gd name="T33" fmla="*/ 245320 h 1614"/>
                <a:gd name="T34" fmla="*/ 134436 w 10749"/>
                <a:gd name="T35" fmla="*/ 227665 h 1614"/>
                <a:gd name="T36" fmla="*/ 72920 w 10749"/>
                <a:gd name="T37" fmla="*/ 208337 h 1614"/>
                <a:gd name="T38" fmla="*/ 29203 w 10749"/>
                <a:gd name="T39" fmla="*/ 187521 h 1614"/>
                <a:gd name="T40" fmla="*/ 4666 w 10749"/>
                <a:gd name="T41" fmla="*/ 165220 h 1614"/>
                <a:gd name="T42" fmla="*/ 1037 w 10749"/>
                <a:gd name="T43" fmla="*/ 142360 h 1614"/>
                <a:gd name="T44" fmla="*/ 18835 w 10749"/>
                <a:gd name="T45" fmla="*/ 119687 h 1614"/>
                <a:gd name="T46" fmla="*/ 56332 w 10749"/>
                <a:gd name="T47" fmla="*/ 98500 h 1614"/>
                <a:gd name="T48" fmla="*/ 111972 w 10749"/>
                <a:gd name="T49" fmla="*/ 78428 h 1614"/>
                <a:gd name="T50" fmla="*/ 184374 w 10749"/>
                <a:gd name="T51" fmla="*/ 60401 h 1614"/>
                <a:gd name="T52" fmla="*/ 271981 w 10749"/>
                <a:gd name="T53" fmla="*/ 43860 h 1614"/>
                <a:gd name="T54" fmla="*/ 373067 w 10749"/>
                <a:gd name="T55" fmla="*/ 29736 h 1614"/>
                <a:gd name="T56" fmla="*/ 485903 w 10749"/>
                <a:gd name="T57" fmla="*/ 18027 h 1614"/>
                <a:gd name="T58" fmla="*/ 609453 w 10749"/>
                <a:gd name="T59" fmla="*/ 9107 h 1614"/>
                <a:gd name="T60" fmla="*/ 741469 w 10749"/>
                <a:gd name="T61" fmla="*/ 2974 h 1614"/>
                <a:gd name="T62" fmla="*/ 880916 w 10749"/>
                <a:gd name="T63" fmla="*/ 186 h 1614"/>
                <a:gd name="T64" fmla="*/ 1023646 w 10749"/>
                <a:gd name="T65" fmla="*/ 743 h 1614"/>
                <a:gd name="T66" fmla="*/ 1160673 w 10749"/>
                <a:gd name="T67" fmla="*/ 4646 h 1614"/>
                <a:gd name="T68" fmla="*/ 1290097 w 10749"/>
                <a:gd name="T69" fmla="*/ 11894 h 1614"/>
                <a:gd name="T70" fmla="*/ 1410364 w 10749"/>
                <a:gd name="T71" fmla="*/ 21744 h 1614"/>
                <a:gd name="T72" fmla="*/ 1519398 w 10749"/>
                <a:gd name="T73" fmla="*/ 34196 h 1614"/>
                <a:gd name="T74" fmla="*/ 1615992 w 10749"/>
                <a:gd name="T75" fmla="*/ 49064 h 1614"/>
                <a:gd name="T76" fmla="*/ 1698761 w 10749"/>
                <a:gd name="T77" fmla="*/ 66162 h 1614"/>
                <a:gd name="T78" fmla="*/ 1765806 w 10749"/>
                <a:gd name="T79" fmla="*/ 84933 h 1614"/>
                <a:gd name="T80" fmla="*/ 1815744 w 10749"/>
                <a:gd name="T81" fmla="*/ 105376 h 1614"/>
                <a:gd name="T82" fmla="*/ 1846675 w 10749"/>
                <a:gd name="T83" fmla="*/ 127121 h 1614"/>
                <a:gd name="T84" fmla="*/ 1857388 w 10749"/>
                <a:gd name="T85" fmla="*/ 149980 h 16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749"/>
                <a:gd name="T130" fmla="*/ 0 h 1614"/>
                <a:gd name="T131" fmla="*/ 10749 w 10749"/>
                <a:gd name="T132" fmla="*/ 1614 h 16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749" h="1614">
                  <a:moveTo>
                    <a:pt x="10749" y="807"/>
                  </a:moveTo>
                  <a:lnTo>
                    <a:pt x="10742" y="849"/>
                  </a:lnTo>
                  <a:lnTo>
                    <a:pt x="10721" y="889"/>
                  </a:lnTo>
                  <a:lnTo>
                    <a:pt x="10687" y="930"/>
                  </a:lnTo>
                  <a:lnTo>
                    <a:pt x="10640" y="969"/>
                  </a:lnTo>
                  <a:lnTo>
                    <a:pt x="10579" y="1009"/>
                  </a:lnTo>
                  <a:lnTo>
                    <a:pt x="10508" y="1047"/>
                  </a:lnTo>
                  <a:lnTo>
                    <a:pt x="10422" y="1085"/>
                  </a:lnTo>
                  <a:lnTo>
                    <a:pt x="10327" y="1121"/>
                  </a:lnTo>
                  <a:lnTo>
                    <a:pt x="10219" y="1157"/>
                  </a:lnTo>
                  <a:lnTo>
                    <a:pt x="10100" y="1192"/>
                  </a:lnTo>
                  <a:lnTo>
                    <a:pt x="9971" y="1225"/>
                  </a:lnTo>
                  <a:lnTo>
                    <a:pt x="9831" y="1259"/>
                  </a:lnTo>
                  <a:lnTo>
                    <a:pt x="9681" y="1290"/>
                  </a:lnTo>
                  <a:lnTo>
                    <a:pt x="9522" y="1320"/>
                  </a:lnTo>
                  <a:lnTo>
                    <a:pt x="9352" y="1350"/>
                  </a:lnTo>
                  <a:lnTo>
                    <a:pt x="9175" y="1378"/>
                  </a:lnTo>
                  <a:lnTo>
                    <a:pt x="8988" y="1404"/>
                  </a:lnTo>
                  <a:lnTo>
                    <a:pt x="8793" y="1430"/>
                  </a:lnTo>
                  <a:lnTo>
                    <a:pt x="8590" y="1454"/>
                  </a:lnTo>
                  <a:lnTo>
                    <a:pt x="8379" y="1476"/>
                  </a:lnTo>
                  <a:lnTo>
                    <a:pt x="8162" y="1498"/>
                  </a:lnTo>
                  <a:lnTo>
                    <a:pt x="7936" y="1516"/>
                  </a:lnTo>
                  <a:lnTo>
                    <a:pt x="7704" y="1534"/>
                  </a:lnTo>
                  <a:lnTo>
                    <a:pt x="7466" y="1551"/>
                  </a:lnTo>
                  <a:lnTo>
                    <a:pt x="7223" y="1565"/>
                  </a:lnTo>
                  <a:lnTo>
                    <a:pt x="6973" y="1578"/>
                  </a:lnTo>
                  <a:lnTo>
                    <a:pt x="6717" y="1589"/>
                  </a:lnTo>
                  <a:lnTo>
                    <a:pt x="6457" y="1598"/>
                  </a:lnTo>
                  <a:lnTo>
                    <a:pt x="6193" y="1605"/>
                  </a:lnTo>
                  <a:lnTo>
                    <a:pt x="5924" y="1610"/>
                  </a:lnTo>
                  <a:lnTo>
                    <a:pt x="5651" y="1613"/>
                  </a:lnTo>
                  <a:lnTo>
                    <a:pt x="5375" y="1614"/>
                  </a:lnTo>
                  <a:lnTo>
                    <a:pt x="5098" y="1613"/>
                  </a:lnTo>
                  <a:lnTo>
                    <a:pt x="4825" y="1610"/>
                  </a:lnTo>
                  <a:lnTo>
                    <a:pt x="4556" y="1605"/>
                  </a:lnTo>
                  <a:lnTo>
                    <a:pt x="4291" y="1598"/>
                  </a:lnTo>
                  <a:lnTo>
                    <a:pt x="4031" y="1589"/>
                  </a:lnTo>
                  <a:lnTo>
                    <a:pt x="3776" y="1578"/>
                  </a:lnTo>
                  <a:lnTo>
                    <a:pt x="3527" y="1565"/>
                  </a:lnTo>
                  <a:lnTo>
                    <a:pt x="3282" y="1551"/>
                  </a:lnTo>
                  <a:lnTo>
                    <a:pt x="3044" y="1534"/>
                  </a:lnTo>
                  <a:lnTo>
                    <a:pt x="2812" y="1516"/>
                  </a:lnTo>
                  <a:lnTo>
                    <a:pt x="2588" y="1498"/>
                  </a:lnTo>
                  <a:lnTo>
                    <a:pt x="2369" y="1476"/>
                  </a:lnTo>
                  <a:lnTo>
                    <a:pt x="2159" y="1454"/>
                  </a:lnTo>
                  <a:lnTo>
                    <a:pt x="1955" y="1430"/>
                  </a:lnTo>
                  <a:lnTo>
                    <a:pt x="1761" y="1404"/>
                  </a:lnTo>
                  <a:lnTo>
                    <a:pt x="1574" y="1378"/>
                  </a:lnTo>
                  <a:lnTo>
                    <a:pt x="1396" y="1350"/>
                  </a:lnTo>
                  <a:lnTo>
                    <a:pt x="1227" y="1320"/>
                  </a:lnTo>
                  <a:lnTo>
                    <a:pt x="1067" y="1290"/>
                  </a:lnTo>
                  <a:lnTo>
                    <a:pt x="917" y="1259"/>
                  </a:lnTo>
                  <a:lnTo>
                    <a:pt x="778" y="1225"/>
                  </a:lnTo>
                  <a:lnTo>
                    <a:pt x="648" y="1192"/>
                  </a:lnTo>
                  <a:lnTo>
                    <a:pt x="530" y="1157"/>
                  </a:lnTo>
                  <a:lnTo>
                    <a:pt x="422" y="1121"/>
                  </a:lnTo>
                  <a:lnTo>
                    <a:pt x="326" y="1085"/>
                  </a:lnTo>
                  <a:lnTo>
                    <a:pt x="242" y="1047"/>
                  </a:lnTo>
                  <a:lnTo>
                    <a:pt x="169" y="1009"/>
                  </a:lnTo>
                  <a:lnTo>
                    <a:pt x="109" y="969"/>
                  </a:lnTo>
                  <a:lnTo>
                    <a:pt x="62" y="930"/>
                  </a:lnTo>
                  <a:lnTo>
                    <a:pt x="27" y="889"/>
                  </a:lnTo>
                  <a:lnTo>
                    <a:pt x="6" y="849"/>
                  </a:lnTo>
                  <a:lnTo>
                    <a:pt x="0" y="807"/>
                  </a:lnTo>
                  <a:lnTo>
                    <a:pt x="6" y="766"/>
                  </a:lnTo>
                  <a:lnTo>
                    <a:pt x="27" y="724"/>
                  </a:lnTo>
                  <a:lnTo>
                    <a:pt x="62" y="684"/>
                  </a:lnTo>
                  <a:lnTo>
                    <a:pt x="109" y="644"/>
                  </a:lnTo>
                  <a:lnTo>
                    <a:pt x="169" y="605"/>
                  </a:lnTo>
                  <a:lnTo>
                    <a:pt x="242" y="567"/>
                  </a:lnTo>
                  <a:lnTo>
                    <a:pt x="326" y="530"/>
                  </a:lnTo>
                  <a:lnTo>
                    <a:pt x="422" y="493"/>
                  </a:lnTo>
                  <a:lnTo>
                    <a:pt x="530" y="457"/>
                  </a:lnTo>
                  <a:lnTo>
                    <a:pt x="648" y="422"/>
                  </a:lnTo>
                  <a:lnTo>
                    <a:pt x="778" y="389"/>
                  </a:lnTo>
                  <a:lnTo>
                    <a:pt x="917" y="356"/>
                  </a:lnTo>
                  <a:lnTo>
                    <a:pt x="1067" y="325"/>
                  </a:lnTo>
                  <a:lnTo>
                    <a:pt x="1227" y="293"/>
                  </a:lnTo>
                  <a:lnTo>
                    <a:pt x="1396" y="264"/>
                  </a:lnTo>
                  <a:lnTo>
                    <a:pt x="1574" y="236"/>
                  </a:lnTo>
                  <a:lnTo>
                    <a:pt x="1761" y="209"/>
                  </a:lnTo>
                  <a:lnTo>
                    <a:pt x="1955" y="184"/>
                  </a:lnTo>
                  <a:lnTo>
                    <a:pt x="2159" y="160"/>
                  </a:lnTo>
                  <a:lnTo>
                    <a:pt x="2369" y="137"/>
                  </a:lnTo>
                  <a:lnTo>
                    <a:pt x="2588" y="117"/>
                  </a:lnTo>
                  <a:lnTo>
                    <a:pt x="2812" y="97"/>
                  </a:lnTo>
                  <a:lnTo>
                    <a:pt x="3044" y="79"/>
                  </a:lnTo>
                  <a:lnTo>
                    <a:pt x="3282" y="64"/>
                  </a:lnTo>
                  <a:lnTo>
                    <a:pt x="3527" y="49"/>
                  </a:lnTo>
                  <a:lnTo>
                    <a:pt x="3776" y="37"/>
                  </a:lnTo>
                  <a:lnTo>
                    <a:pt x="4031" y="25"/>
                  </a:lnTo>
                  <a:lnTo>
                    <a:pt x="4291" y="16"/>
                  </a:lnTo>
                  <a:lnTo>
                    <a:pt x="4556" y="10"/>
                  </a:lnTo>
                  <a:lnTo>
                    <a:pt x="4825" y="4"/>
                  </a:lnTo>
                  <a:lnTo>
                    <a:pt x="5098" y="1"/>
                  </a:lnTo>
                  <a:lnTo>
                    <a:pt x="5375" y="0"/>
                  </a:lnTo>
                  <a:lnTo>
                    <a:pt x="5651" y="1"/>
                  </a:lnTo>
                  <a:lnTo>
                    <a:pt x="5924" y="4"/>
                  </a:lnTo>
                  <a:lnTo>
                    <a:pt x="6193" y="10"/>
                  </a:lnTo>
                  <a:lnTo>
                    <a:pt x="6457" y="16"/>
                  </a:lnTo>
                  <a:lnTo>
                    <a:pt x="6717" y="25"/>
                  </a:lnTo>
                  <a:lnTo>
                    <a:pt x="6973" y="37"/>
                  </a:lnTo>
                  <a:lnTo>
                    <a:pt x="7223" y="49"/>
                  </a:lnTo>
                  <a:lnTo>
                    <a:pt x="7466" y="64"/>
                  </a:lnTo>
                  <a:lnTo>
                    <a:pt x="7704" y="79"/>
                  </a:lnTo>
                  <a:lnTo>
                    <a:pt x="7936" y="97"/>
                  </a:lnTo>
                  <a:lnTo>
                    <a:pt x="8162" y="117"/>
                  </a:lnTo>
                  <a:lnTo>
                    <a:pt x="8379" y="137"/>
                  </a:lnTo>
                  <a:lnTo>
                    <a:pt x="8590" y="160"/>
                  </a:lnTo>
                  <a:lnTo>
                    <a:pt x="8793" y="184"/>
                  </a:lnTo>
                  <a:lnTo>
                    <a:pt x="8988" y="209"/>
                  </a:lnTo>
                  <a:lnTo>
                    <a:pt x="9175" y="236"/>
                  </a:lnTo>
                  <a:lnTo>
                    <a:pt x="9352" y="264"/>
                  </a:lnTo>
                  <a:lnTo>
                    <a:pt x="9522" y="293"/>
                  </a:lnTo>
                  <a:lnTo>
                    <a:pt x="9681" y="325"/>
                  </a:lnTo>
                  <a:lnTo>
                    <a:pt x="9831" y="356"/>
                  </a:lnTo>
                  <a:lnTo>
                    <a:pt x="9971" y="389"/>
                  </a:lnTo>
                  <a:lnTo>
                    <a:pt x="10100" y="422"/>
                  </a:lnTo>
                  <a:lnTo>
                    <a:pt x="10219" y="457"/>
                  </a:lnTo>
                  <a:lnTo>
                    <a:pt x="10327" y="493"/>
                  </a:lnTo>
                  <a:lnTo>
                    <a:pt x="10422" y="530"/>
                  </a:lnTo>
                  <a:lnTo>
                    <a:pt x="10508" y="567"/>
                  </a:lnTo>
                  <a:lnTo>
                    <a:pt x="10579" y="605"/>
                  </a:lnTo>
                  <a:lnTo>
                    <a:pt x="10640" y="644"/>
                  </a:lnTo>
                  <a:lnTo>
                    <a:pt x="10687" y="684"/>
                  </a:lnTo>
                  <a:lnTo>
                    <a:pt x="10721" y="724"/>
                  </a:lnTo>
                  <a:lnTo>
                    <a:pt x="10742" y="766"/>
                  </a:lnTo>
                  <a:lnTo>
                    <a:pt x="10749" y="807"/>
                  </a:lnTo>
                  <a:close/>
                </a:path>
              </a:pathLst>
            </a:custGeom>
            <a:solidFill>
              <a:srgbClr val="C7CCD9"/>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2" name="Freeform 30"/>
            <p:cNvSpPr>
              <a:spLocks/>
            </p:cNvSpPr>
            <p:nvPr/>
          </p:nvSpPr>
          <p:spPr bwMode="auto">
            <a:xfrm flipH="1">
              <a:off x="272325" y="6027819"/>
              <a:ext cx="1752357" cy="14850"/>
            </a:xfrm>
            <a:custGeom>
              <a:avLst/>
              <a:gdLst>
                <a:gd name="T0" fmla="*/ 0 w 10139"/>
                <a:gd name="T1" fmla="*/ 5862 h 76"/>
                <a:gd name="T2" fmla="*/ 1752357 w 10139"/>
                <a:gd name="T3" fmla="*/ 14850 h 76"/>
                <a:gd name="T4" fmla="*/ 1752357 w 10139"/>
                <a:gd name="T5" fmla="*/ 8793 h 76"/>
                <a:gd name="T6" fmla="*/ 173 w 10139"/>
                <a:gd name="T7" fmla="*/ 0 h 76"/>
                <a:gd name="T8" fmla="*/ 0 w 10139"/>
                <a:gd name="T9" fmla="*/ 5862 h 76"/>
                <a:gd name="T10" fmla="*/ 0 60000 65536"/>
                <a:gd name="T11" fmla="*/ 0 60000 65536"/>
                <a:gd name="T12" fmla="*/ 0 60000 65536"/>
                <a:gd name="T13" fmla="*/ 0 60000 65536"/>
                <a:gd name="T14" fmla="*/ 0 60000 65536"/>
                <a:gd name="T15" fmla="*/ 0 w 10139"/>
                <a:gd name="T16" fmla="*/ 0 h 76"/>
                <a:gd name="T17" fmla="*/ 10139 w 10139"/>
                <a:gd name="T18" fmla="*/ 76 h 76"/>
              </a:gdLst>
              <a:ahLst/>
              <a:cxnLst>
                <a:cxn ang="T10">
                  <a:pos x="T0" y="T1"/>
                </a:cxn>
                <a:cxn ang="T11">
                  <a:pos x="T2" y="T3"/>
                </a:cxn>
                <a:cxn ang="T12">
                  <a:pos x="T4" y="T5"/>
                </a:cxn>
                <a:cxn ang="T13">
                  <a:pos x="T6" y="T7"/>
                </a:cxn>
                <a:cxn ang="T14">
                  <a:pos x="T8" y="T9"/>
                </a:cxn>
              </a:cxnLst>
              <a:rect l="T15" t="T16" r="T17" b="T18"/>
              <a:pathLst>
                <a:path w="10139" h="76">
                  <a:moveTo>
                    <a:pt x="0" y="30"/>
                  </a:moveTo>
                  <a:lnTo>
                    <a:pt x="10139" y="76"/>
                  </a:lnTo>
                  <a:lnTo>
                    <a:pt x="10139" y="45"/>
                  </a:lnTo>
                  <a:lnTo>
                    <a:pt x="1" y="0"/>
                  </a:lnTo>
                  <a:lnTo>
                    <a:pt x="0" y="30"/>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3" name="Freeform 31"/>
            <p:cNvSpPr>
              <a:spLocks/>
            </p:cNvSpPr>
            <p:nvPr/>
          </p:nvSpPr>
          <p:spPr bwMode="auto">
            <a:xfrm flipH="1">
              <a:off x="1372385" y="5843686"/>
              <a:ext cx="52516" cy="291050"/>
            </a:xfrm>
            <a:custGeom>
              <a:avLst/>
              <a:gdLst>
                <a:gd name="T0" fmla="*/ 0 w 302"/>
                <a:gd name="T1" fmla="*/ 290120 h 1564"/>
                <a:gd name="T2" fmla="*/ 5217 w 302"/>
                <a:gd name="T3" fmla="*/ 291050 h 1564"/>
                <a:gd name="T4" fmla="*/ 52516 w 302"/>
                <a:gd name="T5" fmla="*/ 930 h 1564"/>
                <a:gd name="T6" fmla="*/ 47299 w 302"/>
                <a:gd name="T7" fmla="*/ 0 h 1564"/>
                <a:gd name="T8" fmla="*/ 0 w 302"/>
                <a:gd name="T9" fmla="*/ 290120 h 1564"/>
                <a:gd name="T10" fmla="*/ 0 60000 65536"/>
                <a:gd name="T11" fmla="*/ 0 60000 65536"/>
                <a:gd name="T12" fmla="*/ 0 60000 65536"/>
                <a:gd name="T13" fmla="*/ 0 60000 65536"/>
                <a:gd name="T14" fmla="*/ 0 60000 65536"/>
                <a:gd name="T15" fmla="*/ 0 w 302"/>
                <a:gd name="T16" fmla="*/ 0 h 1564"/>
                <a:gd name="T17" fmla="*/ 302 w 302"/>
                <a:gd name="T18" fmla="*/ 1564 h 1564"/>
              </a:gdLst>
              <a:ahLst/>
              <a:cxnLst>
                <a:cxn ang="T10">
                  <a:pos x="T0" y="T1"/>
                </a:cxn>
                <a:cxn ang="T11">
                  <a:pos x="T2" y="T3"/>
                </a:cxn>
                <a:cxn ang="T12">
                  <a:pos x="T4" y="T5"/>
                </a:cxn>
                <a:cxn ang="T13">
                  <a:pos x="T6" y="T7"/>
                </a:cxn>
                <a:cxn ang="T14">
                  <a:pos x="T8" y="T9"/>
                </a:cxn>
              </a:cxnLst>
              <a:rect l="T15" t="T16" r="T17" b="T18"/>
              <a:pathLst>
                <a:path w="302" h="1564">
                  <a:moveTo>
                    <a:pt x="0" y="1559"/>
                  </a:moveTo>
                  <a:lnTo>
                    <a:pt x="30" y="1564"/>
                  </a:lnTo>
                  <a:lnTo>
                    <a:pt x="302" y="5"/>
                  </a:lnTo>
                  <a:lnTo>
                    <a:pt x="272" y="0"/>
                  </a:lnTo>
                  <a:lnTo>
                    <a:pt x="0" y="1559"/>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4" name="Rectangle 32"/>
            <p:cNvSpPr>
              <a:spLocks noChangeArrowheads="1"/>
            </p:cNvSpPr>
            <p:nvPr/>
          </p:nvSpPr>
          <p:spPr bwMode="auto">
            <a:xfrm flipH="1">
              <a:off x="382883" y="5903083"/>
              <a:ext cx="1528476" cy="5940"/>
            </a:xfrm>
            <a:prstGeom prst="rect">
              <a:avLst/>
            </a:prstGeom>
            <a:solidFill>
              <a:srgbClr val="AEB6BE"/>
            </a:solidFill>
            <a:ln w="9525">
              <a:noFill/>
              <a:miter lim="800000"/>
              <a:headEnd/>
              <a:tailEnd/>
            </a:ln>
          </p:spPr>
          <p:txBody>
            <a:bodyPr/>
            <a:lstStyle/>
            <a:p>
              <a:endParaRPr kumimoji="0" lang="ko-KR" altLang="en-US">
                <a:latin typeface="맑은 고딕" pitchFamily="50" charset="-127"/>
                <a:ea typeface="맑은 고딕" pitchFamily="50" charset="-127"/>
              </a:endParaRPr>
            </a:p>
          </p:txBody>
        </p:sp>
        <p:sp>
          <p:nvSpPr>
            <p:cNvPr id="455695" name="Freeform 33"/>
            <p:cNvSpPr>
              <a:spLocks/>
            </p:cNvSpPr>
            <p:nvPr/>
          </p:nvSpPr>
          <p:spPr bwMode="auto">
            <a:xfrm flipH="1">
              <a:off x="1681949" y="5855565"/>
              <a:ext cx="229410" cy="216803"/>
            </a:xfrm>
            <a:custGeom>
              <a:avLst/>
              <a:gdLst>
                <a:gd name="T0" fmla="*/ 0 w 1336"/>
                <a:gd name="T1" fmla="*/ 212552 h 1173"/>
                <a:gd name="T2" fmla="*/ 3263 w 1336"/>
                <a:gd name="T3" fmla="*/ 216803 h 1173"/>
                <a:gd name="T4" fmla="*/ 229410 w 1336"/>
                <a:gd name="T5" fmla="*/ 4251 h 1173"/>
                <a:gd name="T6" fmla="*/ 225976 w 1336"/>
                <a:gd name="T7" fmla="*/ 0 h 1173"/>
                <a:gd name="T8" fmla="*/ 0 w 1336"/>
                <a:gd name="T9" fmla="*/ 212552 h 1173"/>
                <a:gd name="T10" fmla="*/ 0 60000 65536"/>
                <a:gd name="T11" fmla="*/ 0 60000 65536"/>
                <a:gd name="T12" fmla="*/ 0 60000 65536"/>
                <a:gd name="T13" fmla="*/ 0 60000 65536"/>
                <a:gd name="T14" fmla="*/ 0 60000 65536"/>
                <a:gd name="T15" fmla="*/ 0 w 1336"/>
                <a:gd name="T16" fmla="*/ 0 h 1173"/>
                <a:gd name="T17" fmla="*/ 1336 w 1336"/>
                <a:gd name="T18" fmla="*/ 1173 h 1173"/>
              </a:gdLst>
              <a:ahLst/>
              <a:cxnLst>
                <a:cxn ang="T10">
                  <a:pos x="T0" y="T1"/>
                </a:cxn>
                <a:cxn ang="T11">
                  <a:pos x="T2" y="T3"/>
                </a:cxn>
                <a:cxn ang="T12">
                  <a:pos x="T4" y="T5"/>
                </a:cxn>
                <a:cxn ang="T13">
                  <a:pos x="T6" y="T7"/>
                </a:cxn>
                <a:cxn ang="T14">
                  <a:pos x="T8" y="T9"/>
                </a:cxn>
              </a:cxnLst>
              <a:rect l="T15" t="T16" r="T17" b="T18"/>
              <a:pathLst>
                <a:path w="1336" h="1173">
                  <a:moveTo>
                    <a:pt x="0" y="1150"/>
                  </a:moveTo>
                  <a:lnTo>
                    <a:pt x="19" y="1173"/>
                  </a:lnTo>
                  <a:lnTo>
                    <a:pt x="1336" y="23"/>
                  </a:lnTo>
                  <a:lnTo>
                    <a:pt x="1316" y="0"/>
                  </a:lnTo>
                  <a:lnTo>
                    <a:pt x="0" y="1150"/>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6" name="Freeform 34"/>
            <p:cNvSpPr>
              <a:spLocks/>
            </p:cNvSpPr>
            <p:nvPr/>
          </p:nvSpPr>
          <p:spPr bwMode="auto">
            <a:xfrm flipH="1">
              <a:off x="1516111" y="5849625"/>
              <a:ext cx="140963" cy="273230"/>
            </a:xfrm>
            <a:custGeom>
              <a:avLst/>
              <a:gdLst>
                <a:gd name="T0" fmla="*/ 0 w 815"/>
                <a:gd name="T1" fmla="*/ 270622 h 1467"/>
                <a:gd name="T2" fmla="*/ 4670 w 815"/>
                <a:gd name="T3" fmla="*/ 273230 h 1467"/>
                <a:gd name="T4" fmla="*/ 140963 w 815"/>
                <a:gd name="T5" fmla="*/ 2794 h 1467"/>
                <a:gd name="T6" fmla="*/ 136293 w 815"/>
                <a:gd name="T7" fmla="*/ 0 h 1467"/>
                <a:gd name="T8" fmla="*/ 0 w 815"/>
                <a:gd name="T9" fmla="*/ 270622 h 1467"/>
                <a:gd name="T10" fmla="*/ 0 60000 65536"/>
                <a:gd name="T11" fmla="*/ 0 60000 65536"/>
                <a:gd name="T12" fmla="*/ 0 60000 65536"/>
                <a:gd name="T13" fmla="*/ 0 60000 65536"/>
                <a:gd name="T14" fmla="*/ 0 60000 65536"/>
                <a:gd name="T15" fmla="*/ 0 w 815"/>
                <a:gd name="T16" fmla="*/ 0 h 1467"/>
                <a:gd name="T17" fmla="*/ 815 w 815"/>
                <a:gd name="T18" fmla="*/ 1467 h 1467"/>
              </a:gdLst>
              <a:ahLst/>
              <a:cxnLst>
                <a:cxn ang="T10">
                  <a:pos x="T0" y="T1"/>
                </a:cxn>
                <a:cxn ang="T11">
                  <a:pos x="T2" y="T3"/>
                </a:cxn>
                <a:cxn ang="T12">
                  <a:pos x="T4" y="T5"/>
                </a:cxn>
                <a:cxn ang="T13">
                  <a:pos x="T6" y="T7"/>
                </a:cxn>
                <a:cxn ang="T14">
                  <a:pos x="T8" y="T9"/>
                </a:cxn>
              </a:cxnLst>
              <a:rect l="T15" t="T16" r="T17" b="T18"/>
              <a:pathLst>
                <a:path w="815" h="1467">
                  <a:moveTo>
                    <a:pt x="0" y="1453"/>
                  </a:moveTo>
                  <a:lnTo>
                    <a:pt x="27" y="1467"/>
                  </a:lnTo>
                  <a:lnTo>
                    <a:pt x="815" y="15"/>
                  </a:lnTo>
                  <a:lnTo>
                    <a:pt x="788" y="0"/>
                  </a:lnTo>
                  <a:lnTo>
                    <a:pt x="0" y="1453"/>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7" name="Freeform 35"/>
            <p:cNvSpPr>
              <a:spLocks/>
            </p:cNvSpPr>
            <p:nvPr/>
          </p:nvSpPr>
          <p:spPr bwMode="auto">
            <a:xfrm flipH="1">
              <a:off x="1217602" y="5840715"/>
              <a:ext cx="13821" cy="296989"/>
            </a:xfrm>
            <a:custGeom>
              <a:avLst/>
              <a:gdLst>
                <a:gd name="T0" fmla="*/ 0 w 75"/>
                <a:gd name="T1" fmla="*/ 0 h 1605"/>
                <a:gd name="T2" fmla="*/ 8293 w 75"/>
                <a:gd name="T3" fmla="*/ 296989 h 1605"/>
                <a:gd name="T4" fmla="*/ 13821 w 75"/>
                <a:gd name="T5" fmla="*/ 296804 h 1605"/>
                <a:gd name="T6" fmla="*/ 5528 w 75"/>
                <a:gd name="T7" fmla="*/ 0 h 1605"/>
                <a:gd name="T8" fmla="*/ 0 w 75"/>
                <a:gd name="T9" fmla="*/ 0 h 1605"/>
                <a:gd name="T10" fmla="*/ 0 60000 65536"/>
                <a:gd name="T11" fmla="*/ 0 60000 65536"/>
                <a:gd name="T12" fmla="*/ 0 60000 65536"/>
                <a:gd name="T13" fmla="*/ 0 60000 65536"/>
                <a:gd name="T14" fmla="*/ 0 60000 65536"/>
                <a:gd name="T15" fmla="*/ 0 w 75"/>
                <a:gd name="T16" fmla="*/ 0 h 1605"/>
                <a:gd name="T17" fmla="*/ 75 w 75"/>
                <a:gd name="T18" fmla="*/ 1605 h 1605"/>
              </a:gdLst>
              <a:ahLst/>
              <a:cxnLst>
                <a:cxn ang="T10">
                  <a:pos x="T0" y="T1"/>
                </a:cxn>
                <a:cxn ang="T11">
                  <a:pos x="T2" y="T3"/>
                </a:cxn>
                <a:cxn ang="T12">
                  <a:pos x="T4" y="T5"/>
                </a:cxn>
                <a:cxn ang="T13">
                  <a:pos x="T6" y="T7"/>
                </a:cxn>
                <a:cxn ang="T14">
                  <a:pos x="T8" y="T9"/>
                </a:cxn>
              </a:cxnLst>
              <a:rect l="T15" t="T16" r="T17" b="T18"/>
              <a:pathLst>
                <a:path w="75" h="1605">
                  <a:moveTo>
                    <a:pt x="0" y="0"/>
                  </a:moveTo>
                  <a:lnTo>
                    <a:pt x="45" y="1605"/>
                  </a:lnTo>
                  <a:lnTo>
                    <a:pt x="75" y="1604"/>
                  </a:lnTo>
                  <a:lnTo>
                    <a:pt x="30" y="0"/>
                  </a:lnTo>
                  <a:lnTo>
                    <a:pt x="0" y="0"/>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8" name="Freeform 36"/>
            <p:cNvSpPr>
              <a:spLocks/>
            </p:cNvSpPr>
            <p:nvPr/>
          </p:nvSpPr>
          <p:spPr bwMode="auto">
            <a:xfrm flipH="1">
              <a:off x="1002013" y="5840715"/>
              <a:ext cx="99503" cy="302929"/>
            </a:xfrm>
            <a:custGeom>
              <a:avLst/>
              <a:gdLst>
                <a:gd name="T0" fmla="*/ 0 w 573"/>
                <a:gd name="T1" fmla="*/ 1860 h 1629"/>
                <a:gd name="T2" fmla="*/ 94641 w 573"/>
                <a:gd name="T3" fmla="*/ 302929 h 1629"/>
                <a:gd name="T4" fmla="*/ 99503 w 573"/>
                <a:gd name="T5" fmla="*/ 301255 h 1629"/>
                <a:gd name="T6" fmla="*/ 4862 w 573"/>
                <a:gd name="T7" fmla="*/ 0 h 1629"/>
                <a:gd name="T8" fmla="*/ 0 w 573"/>
                <a:gd name="T9" fmla="*/ 1860 h 1629"/>
                <a:gd name="T10" fmla="*/ 0 60000 65536"/>
                <a:gd name="T11" fmla="*/ 0 60000 65536"/>
                <a:gd name="T12" fmla="*/ 0 60000 65536"/>
                <a:gd name="T13" fmla="*/ 0 60000 65536"/>
                <a:gd name="T14" fmla="*/ 0 60000 65536"/>
                <a:gd name="T15" fmla="*/ 0 w 573"/>
                <a:gd name="T16" fmla="*/ 0 h 1629"/>
                <a:gd name="T17" fmla="*/ 573 w 573"/>
                <a:gd name="T18" fmla="*/ 1629 h 1629"/>
              </a:gdLst>
              <a:ahLst/>
              <a:cxnLst>
                <a:cxn ang="T10">
                  <a:pos x="T0" y="T1"/>
                </a:cxn>
                <a:cxn ang="T11">
                  <a:pos x="T2" y="T3"/>
                </a:cxn>
                <a:cxn ang="T12">
                  <a:pos x="T4" y="T5"/>
                </a:cxn>
                <a:cxn ang="T13">
                  <a:pos x="T6" y="T7"/>
                </a:cxn>
                <a:cxn ang="T14">
                  <a:pos x="T8" y="T9"/>
                </a:cxn>
              </a:cxnLst>
              <a:rect l="T15" t="T16" r="T17" b="T18"/>
              <a:pathLst>
                <a:path w="573" h="1629">
                  <a:moveTo>
                    <a:pt x="0" y="10"/>
                  </a:moveTo>
                  <a:lnTo>
                    <a:pt x="545" y="1629"/>
                  </a:lnTo>
                  <a:lnTo>
                    <a:pt x="573" y="1620"/>
                  </a:lnTo>
                  <a:lnTo>
                    <a:pt x="28" y="0"/>
                  </a:lnTo>
                  <a:lnTo>
                    <a:pt x="0" y="10"/>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699" name="Freeform 37"/>
            <p:cNvSpPr>
              <a:spLocks/>
            </p:cNvSpPr>
            <p:nvPr/>
          </p:nvSpPr>
          <p:spPr bwMode="auto">
            <a:xfrm flipH="1">
              <a:off x="789186" y="5843686"/>
              <a:ext cx="168603" cy="285110"/>
            </a:xfrm>
            <a:custGeom>
              <a:avLst/>
              <a:gdLst>
                <a:gd name="T0" fmla="*/ 0 w 979"/>
                <a:gd name="T1" fmla="*/ 2982 h 1530"/>
                <a:gd name="T2" fmla="*/ 164298 w 979"/>
                <a:gd name="T3" fmla="*/ 285110 h 1530"/>
                <a:gd name="T4" fmla="*/ 168603 w 979"/>
                <a:gd name="T5" fmla="*/ 281942 h 1530"/>
                <a:gd name="T6" fmla="*/ 4478 w 979"/>
                <a:gd name="T7" fmla="*/ 0 h 1530"/>
                <a:gd name="T8" fmla="*/ 0 w 979"/>
                <a:gd name="T9" fmla="*/ 2982 h 1530"/>
                <a:gd name="T10" fmla="*/ 0 60000 65536"/>
                <a:gd name="T11" fmla="*/ 0 60000 65536"/>
                <a:gd name="T12" fmla="*/ 0 60000 65536"/>
                <a:gd name="T13" fmla="*/ 0 60000 65536"/>
                <a:gd name="T14" fmla="*/ 0 60000 65536"/>
                <a:gd name="T15" fmla="*/ 0 w 979"/>
                <a:gd name="T16" fmla="*/ 0 h 1530"/>
                <a:gd name="T17" fmla="*/ 979 w 979"/>
                <a:gd name="T18" fmla="*/ 1530 h 1530"/>
              </a:gdLst>
              <a:ahLst/>
              <a:cxnLst>
                <a:cxn ang="T10">
                  <a:pos x="T0" y="T1"/>
                </a:cxn>
                <a:cxn ang="T11">
                  <a:pos x="T2" y="T3"/>
                </a:cxn>
                <a:cxn ang="T12">
                  <a:pos x="T4" y="T5"/>
                </a:cxn>
                <a:cxn ang="T13">
                  <a:pos x="T6" y="T7"/>
                </a:cxn>
                <a:cxn ang="T14">
                  <a:pos x="T8" y="T9"/>
                </a:cxn>
              </a:cxnLst>
              <a:rect l="T15" t="T16" r="T17" b="T18"/>
              <a:pathLst>
                <a:path w="979" h="1530">
                  <a:moveTo>
                    <a:pt x="0" y="16"/>
                  </a:moveTo>
                  <a:lnTo>
                    <a:pt x="954" y="1530"/>
                  </a:lnTo>
                  <a:lnTo>
                    <a:pt x="979" y="1513"/>
                  </a:lnTo>
                  <a:lnTo>
                    <a:pt x="26" y="0"/>
                  </a:lnTo>
                  <a:lnTo>
                    <a:pt x="0" y="16"/>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0" name="Freeform 38"/>
            <p:cNvSpPr>
              <a:spLocks/>
            </p:cNvSpPr>
            <p:nvPr/>
          </p:nvSpPr>
          <p:spPr bwMode="auto">
            <a:xfrm flipH="1">
              <a:off x="570833" y="5846655"/>
              <a:ext cx="234938" cy="261351"/>
            </a:xfrm>
            <a:custGeom>
              <a:avLst/>
              <a:gdLst>
                <a:gd name="T0" fmla="*/ 0 w 1369"/>
                <a:gd name="T1" fmla="*/ 4066 h 1414"/>
                <a:gd name="T2" fmla="*/ 231163 w 1369"/>
                <a:gd name="T3" fmla="*/ 261351 h 1414"/>
                <a:gd name="T4" fmla="*/ 234938 w 1369"/>
                <a:gd name="T5" fmla="*/ 257470 h 1414"/>
                <a:gd name="T6" fmla="*/ 3775 w 1369"/>
                <a:gd name="T7" fmla="*/ 0 h 1414"/>
                <a:gd name="T8" fmla="*/ 0 w 1369"/>
                <a:gd name="T9" fmla="*/ 4066 h 1414"/>
                <a:gd name="T10" fmla="*/ 0 60000 65536"/>
                <a:gd name="T11" fmla="*/ 0 60000 65536"/>
                <a:gd name="T12" fmla="*/ 0 60000 65536"/>
                <a:gd name="T13" fmla="*/ 0 60000 65536"/>
                <a:gd name="T14" fmla="*/ 0 60000 65536"/>
                <a:gd name="T15" fmla="*/ 0 w 1369"/>
                <a:gd name="T16" fmla="*/ 0 h 1414"/>
                <a:gd name="T17" fmla="*/ 1369 w 1369"/>
                <a:gd name="T18" fmla="*/ 1414 h 1414"/>
              </a:gdLst>
              <a:ahLst/>
              <a:cxnLst>
                <a:cxn ang="T10">
                  <a:pos x="T0" y="T1"/>
                </a:cxn>
                <a:cxn ang="T11">
                  <a:pos x="T2" y="T3"/>
                </a:cxn>
                <a:cxn ang="T12">
                  <a:pos x="T4" y="T5"/>
                </a:cxn>
                <a:cxn ang="T13">
                  <a:pos x="T6" y="T7"/>
                </a:cxn>
                <a:cxn ang="T14">
                  <a:pos x="T8" y="T9"/>
                </a:cxn>
              </a:cxnLst>
              <a:rect l="T15" t="T16" r="T17" b="T18"/>
              <a:pathLst>
                <a:path w="1369" h="1414">
                  <a:moveTo>
                    <a:pt x="0" y="22"/>
                  </a:moveTo>
                  <a:lnTo>
                    <a:pt x="1347" y="1414"/>
                  </a:lnTo>
                  <a:lnTo>
                    <a:pt x="1369" y="1393"/>
                  </a:lnTo>
                  <a:lnTo>
                    <a:pt x="22" y="0"/>
                  </a:lnTo>
                  <a:lnTo>
                    <a:pt x="0" y="22"/>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1" name="Freeform 39"/>
            <p:cNvSpPr>
              <a:spLocks/>
            </p:cNvSpPr>
            <p:nvPr/>
          </p:nvSpPr>
          <p:spPr bwMode="auto">
            <a:xfrm flipH="1">
              <a:off x="346951" y="5861505"/>
              <a:ext cx="290218" cy="201953"/>
            </a:xfrm>
            <a:custGeom>
              <a:avLst/>
              <a:gdLst>
                <a:gd name="T0" fmla="*/ 0 w 1682"/>
                <a:gd name="T1" fmla="*/ 4658 h 1084"/>
                <a:gd name="T2" fmla="*/ 287285 w 1682"/>
                <a:gd name="T3" fmla="*/ 201953 h 1084"/>
                <a:gd name="T4" fmla="*/ 290218 w 1682"/>
                <a:gd name="T5" fmla="*/ 197109 h 1084"/>
                <a:gd name="T6" fmla="*/ 2933 w 1682"/>
                <a:gd name="T7" fmla="*/ 0 h 1084"/>
                <a:gd name="T8" fmla="*/ 0 w 1682"/>
                <a:gd name="T9" fmla="*/ 4658 h 1084"/>
                <a:gd name="T10" fmla="*/ 0 60000 65536"/>
                <a:gd name="T11" fmla="*/ 0 60000 65536"/>
                <a:gd name="T12" fmla="*/ 0 60000 65536"/>
                <a:gd name="T13" fmla="*/ 0 60000 65536"/>
                <a:gd name="T14" fmla="*/ 0 60000 65536"/>
                <a:gd name="T15" fmla="*/ 0 w 1682"/>
                <a:gd name="T16" fmla="*/ 0 h 1084"/>
                <a:gd name="T17" fmla="*/ 1682 w 1682"/>
                <a:gd name="T18" fmla="*/ 1084 h 1084"/>
              </a:gdLst>
              <a:ahLst/>
              <a:cxnLst>
                <a:cxn ang="T10">
                  <a:pos x="T0" y="T1"/>
                </a:cxn>
                <a:cxn ang="T11">
                  <a:pos x="T2" y="T3"/>
                </a:cxn>
                <a:cxn ang="T12">
                  <a:pos x="T4" y="T5"/>
                </a:cxn>
                <a:cxn ang="T13">
                  <a:pos x="T6" y="T7"/>
                </a:cxn>
                <a:cxn ang="T14">
                  <a:pos x="T8" y="T9"/>
                </a:cxn>
              </a:cxnLst>
              <a:rect l="T15" t="T16" r="T17" b="T18"/>
              <a:pathLst>
                <a:path w="1682" h="1084">
                  <a:moveTo>
                    <a:pt x="0" y="25"/>
                  </a:moveTo>
                  <a:lnTo>
                    <a:pt x="1665" y="1084"/>
                  </a:lnTo>
                  <a:lnTo>
                    <a:pt x="1682" y="1058"/>
                  </a:lnTo>
                  <a:lnTo>
                    <a:pt x="17" y="0"/>
                  </a:lnTo>
                  <a:lnTo>
                    <a:pt x="0" y="25"/>
                  </a:lnTo>
                  <a:close/>
                </a:path>
              </a:pathLst>
            </a:custGeom>
            <a:solidFill>
              <a:srgbClr val="AEB6B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2" name="Freeform 40"/>
            <p:cNvSpPr>
              <a:spLocks/>
            </p:cNvSpPr>
            <p:nvPr/>
          </p:nvSpPr>
          <p:spPr bwMode="auto">
            <a:xfrm flipH="1">
              <a:off x="521082" y="5903083"/>
              <a:ext cx="276397" cy="148495"/>
            </a:xfrm>
            <a:custGeom>
              <a:avLst/>
              <a:gdLst>
                <a:gd name="T0" fmla="*/ 160916 w 1606"/>
                <a:gd name="T1" fmla="*/ 12405 h 802"/>
                <a:gd name="T2" fmla="*/ 172275 w 1606"/>
                <a:gd name="T3" fmla="*/ 25366 h 802"/>
                <a:gd name="T4" fmla="*/ 188797 w 1606"/>
                <a:gd name="T5" fmla="*/ 41660 h 802"/>
                <a:gd name="T6" fmla="*/ 206695 w 1606"/>
                <a:gd name="T7" fmla="*/ 56287 h 802"/>
                <a:gd name="T8" fmla="*/ 219087 w 1606"/>
                <a:gd name="T9" fmla="*/ 64805 h 802"/>
                <a:gd name="T10" fmla="*/ 232511 w 1606"/>
                <a:gd name="T11" fmla="*/ 72581 h 802"/>
                <a:gd name="T12" fmla="*/ 246279 w 1606"/>
                <a:gd name="T13" fmla="*/ 79802 h 802"/>
                <a:gd name="T14" fmla="*/ 257466 w 1606"/>
                <a:gd name="T15" fmla="*/ 86838 h 802"/>
                <a:gd name="T16" fmla="*/ 265727 w 1606"/>
                <a:gd name="T17" fmla="*/ 93874 h 802"/>
                <a:gd name="T18" fmla="*/ 271750 w 1606"/>
                <a:gd name="T19" fmla="*/ 100354 h 802"/>
                <a:gd name="T20" fmla="*/ 275192 w 1606"/>
                <a:gd name="T21" fmla="*/ 107020 h 802"/>
                <a:gd name="T22" fmla="*/ 276397 w 1606"/>
                <a:gd name="T23" fmla="*/ 112945 h 802"/>
                <a:gd name="T24" fmla="*/ 275709 w 1606"/>
                <a:gd name="T25" fmla="*/ 118685 h 802"/>
                <a:gd name="T26" fmla="*/ 272955 w 1606"/>
                <a:gd name="T27" fmla="*/ 123869 h 802"/>
                <a:gd name="T28" fmla="*/ 268652 w 1606"/>
                <a:gd name="T29" fmla="*/ 128683 h 802"/>
                <a:gd name="T30" fmla="*/ 262629 w 1606"/>
                <a:gd name="T31" fmla="*/ 132942 h 802"/>
                <a:gd name="T32" fmla="*/ 255400 w 1606"/>
                <a:gd name="T33" fmla="*/ 136645 h 802"/>
                <a:gd name="T34" fmla="*/ 238534 w 1606"/>
                <a:gd name="T35" fmla="*/ 142940 h 802"/>
                <a:gd name="T36" fmla="*/ 219603 w 1606"/>
                <a:gd name="T37" fmla="*/ 147384 h 802"/>
                <a:gd name="T38" fmla="*/ 209277 w 1606"/>
                <a:gd name="T39" fmla="*/ 148310 h 802"/>
                <a:gd name="T40" fmla="*/ 198090 w 1606"/>
                <a:gd name="T41" fmla="*/ 148310 h 802"/>
                <a:gd name="T42" fmla="*/ 186387 w 1606"/>
                <a:gd name="T43" fmla="*/ 147384 h 802"/>
                <a:gd name="T44" fmla="*/ 173652 w 1606"/>
                <a:gd name="T45" fmla="*/ 144792 h 802"/>
                <a:gd name="T46" fmla="*/ 160228 w 1606"/>
                <a:gd name="T47" fmla="*/ 141089 h 802"/>
                <a:gd name="T48" fmla="*/ 145943 w 1606"/>
                <a:gd name="T49" fmla="*/ 135349 h 802"/>
                <a:gd name="T50" fmla="*/ 130626 w 1606"/>
                <a:gd name="T51" fmla="*/ 128128 h 802"/>
                <a:gd name="T52" fmla="*/ 114104 w 1606"/>
                <a:gd name="T53" fmla="*/ 121277 h 802"/>
                <a:gd name="T54" fmla="*/ 79167 w 1606"/>
                <a:gd name="T55" fmla="*/ 109242 h 802"/>
                <a:gd name="T56" fmla="*/ 56278 w 1606"/>
                <a:gd name="T57" fmla="*/ 101280 h 802"/>
                <a:gd name="T58" fmla="*/ 40444 w 1606"/>
                <a:gd name="T59" fmla="*/ 94985 h 802"/>
                <a:gd name="T60" fmla="*/ 26504 w 1606"/>
                <a:gd name="T61" fmla="*/ 87949 h 802"/>
                <a:gd name="T62" fmla="*/ 14801 w 1606"/>
                <a:gd name="T63" fmla="*/ 79617 h 802"/>
                <a:gd name="T64" fmla="*/ 6368 w 1606"/>
                <a:gd name="T65" fmla="*/ 69619 h 802"/>
                <a:gd name="T66" fmla="*/ 1033 w 1606"/>
                <a:gd name="T67" fmla="*/ 57769 h 802"/>
                <a:gd name="T68" fmla="*/ 344 w 1606"/>
                <a:gd name="T69" fmla="*/ 43697 h 802"/>
                <a:gd name="T70" fmla="*/ 5163 w 1606"/>
                <a:gd name="T71" fmla="*/ 30180 h 802"/>
                <a:gd name="T72" fmla="*/ 16350 w 1606"/>
                <a:gd name="T73" fmla="*/ 19627 h 802"/>
                <a:gd name="T74" fmla="*/ 32011 w 1606"/>
                <a:gd name="T75" fmla="*/ 11850 h 802"/>
                <a:gd name="T76" fmla="*/ 50770 w 1606"/>
                <a:gd name="T77" fmla="*/ 6480 h 802"/>
                <a:gd name="T78" fmla="*/ 71595 w 1606"/>
                <a:gd name="T79" fmla="*/ 2962 h 802"/>
                <a:gd name="T80" fmla="*/ 92763 w 1606"/>
                <a:gd name="T81" fmla="*/ 1111 h 802"/>
                <a:gd name="T82" fmla="*/ 118923 w 1606"/>
                <a:gd name="T83" fmla="*/ 0 h 802"/>
                <a:gd name="T84" fmla="*/ 146976 w 1606"/>
                <a:gd name="T85" fmla="*/ 926 h 802"/>
                <a:gd name="T86" fmla="*/ 155409 w 1606"/>
                <a:gd name="T87" fmla="*/ 4999 h 8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06"/>
                <a:gd name="T133" fmla="*/ 0 h 802"/>
                <a:gd name="T134" fmla="*/ 1606 w 1606"/>
                <a:gd name="T135" fmla="*/ 802 h 8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06" h="802">
                  <a:moveTo>
                    <a:pt x="903" y="27"/>
                  </a:moveTo>
                  <a:lnTo>
                    <a:pt x="911" y="38"/>
                  </a:lnTo>
                  <a:lnTo>
                    <a:pt x="935" y="67"/>
                  </a:lnTo>
                  <a:lnTo>
                    <a:pt x="953" y="88"/>
                  </a:lnTo>
                  <a:lnTo>
                    <a:pt x="975" y="111"/>
                  </a:lnTo>
                  <a:lnTo>
                    <a:pt x="1001" y="137"/>
                  </a:lnTo>
                  <a:lnTo>
                    <a:pt x="1029" y="165"/>
                  </a:lnTo>
                  <a:lnTo>
                    <a:pt x="1061" y="195"/>
                  </a:lnTo>
                  <a:lnTo>
                    <a:pt x="1097" y="225"/>
                  </a:lnTo>
                  <a:lnTo>
                    <a:pt x="1137" y="257"/>
                  </a:lnTo>
                  <a:lnTo>
                    <a:pt x="1178" y="288"/>
                  </a:lnTo>
                  <a:lnTo>
                    <a:pt x="1201" y="304"/>
                  </a:lnTo>
                  <a:lnTo>
                    <a:pt x="1224" y="320"/>
                  </a:lnTo>
                  <a:lnTo>
                    <a:pt x="1248" y="335"/>
                  </a:lnTo>
                  <a:lnTo>
                    <a:pt x="1273" y="350"/>
                  </a:lnTo>
                  <a:lnTo>
                    <a:pt x="1298" y="364"/>
                  </a:lnTo>
                  <a:lnTo>
                    <a:pt x="1325" y="379"/>
                  </a:lnTo>
                  <a:lnTo>
                    <a:pt x="1351" y="392"/>
                  </a:lnTo>
                  <a:lnTo>
                    <a:pt x="1379" y="406"/>
                  </a:lnTo>
                  <a:lnTo>
                    <a:pt x="1406" y="418"/>
                  </a:lnTo>
                  <a:lnTo>
                    <a:pt x="1431" y="431"/>
                  </a:lnTo>
                  <a:lnTo>
                    <a:pt x="1455" y="444"/>
                  </a:lnTo>
                  <a:lnTo>
                    <a:pt x="1476" y="457"/>
                  </a:lnTo>
                  <a:lnTo>
                    <a:pt x="1496" y="469"/>
                  </a:lnTo>
                  <a:lnTo>
                    <a:pt x="1514" y="482"/>
                  </a:lnTo>
                  <a:lnTo>
                    <a:pt x="1530" y="494"/>
                  </a:lnTo>
                  <a:lnTo>
                    <a:pt x="1544" y="507"/>
                  </a:lnTo>
                  <a:lnTo>
                    <a:pt x="1558" y="518"/>
                  </a:lnTo>
                  <a:lnTo>
                    <a:pt x="1568" y="531"/>
                  </a:lnTo>
                  <a:lnTo>
                    <a:pt x="1579" y="542"/>
                  </a:lnTo>
                  <a:lnTo>
                    <a:pt x="1587" y="555"/>
                  </a:lnTo>
                  <a:lnTo>
                    <a:pt x="1593" y="566"/>
                  </a:lnTo>
                  <a:lnTo>
                    <a:pt x="1599" y="578"/>
                  </a:lnTo>
                  <a:lnTo>
                    <a:pt x="1603" y="588"/>
                  </a:lnTo>
                  <a:lnTo>
                    <a:pt x="1605" y="599"/>
                  </a:lnTo>
                  <a:lnTo>
                    <a:pt x="1606" y="610"/>
                  </a:lnTo>
                  <a:lnTo>
                    <a:pt x="1606" y="620"/>
                  </a:lnTo>
                  <a:lnTo>
                    <a:pt x="1605" y="631"/>
                  </a:lnTo>
                  <a:lnTo>
                    <a:pt x="1602" y="641"/>
                  </a:lnTo>
                  <a:lnTo>
                    <a:pt x="1597" y="650"/>
                  </a:lnTo>
                  <a:lnTo>
                    <a:pt x="1592" y="660"/>
                  </a:lnTo>
                  <a:lnTo>
                    <a:pt x="1586" y="669"/>
                  </a:lnTo>
                  <a:lnTo>
                    <a:pt x="1579" y="678"/>
                  </a:lnTo>
                  <a:lnTo>
                    <a:pt x="1570" y="687"/>
                  </a:lnTo>
                  <a:lnTo>
                    <a:pt x="1561" y="695"/>
                  </a:lnTo>
                  <a:lnTo>
                    <a:pt x="1550" y="703"/>
                  </a:lnTo>
                  <a:lnTo>
                    <a:pt x="1538" y="711"/>
                  </a:lnTo>
                  <a:lnTo>
                    <a:pt x="1526" y="718"/>
                  </a:lnTo>
                  <a:lnTo>
                    <a:pt x="1513" y="725"/>
                  </a:lnTo>
                  <a:lnTo>
                    <a:pt x="1499" y="731"/>
                  </a:lnTo>
                  <a:lnTo>
                    <a:pt x="1484" y="738"/>
                  </a:lnTo>
                  <a:lnTo>
                    <a:pt x="1453" y="750"/>
                  </a:lnTo>
                  <a:lnTo>
                    <a:pt x="1420" y="762"/>
                  </a:lnTo>
                  <a:lnTo>
                    <a:pt x="1386" y="772"/>
                  </a:lnTo>
                  <a:lnTo>
                    <a:pt x="1351" y="781"/>
                  </a:lnTo>
                  <a:lnTo>
                    <a:pt x="1315" y="790"/>
                  </a:lnTo>
                  <a:lnTo>
                    <a:pt x="1276" y="796"/>
                  </a:lnTo>
                  <a:lnTo>
                    <a:pt x="1256" y="798"/>
                  </a:lnTo>
                  <a:lnTo>
                    <a:pt x="1237" y="800"/>
                  </a:lnTo>
                  <a:lnTo>
                    <a:pt x="1216" y="801"/>
                  </a:lnTo>
                  <a:lnTo>
                    <a:pt x="1195" y="802"/>
                  </a:lnTo>
                  <a:lnTo>
                    <a:pt x="1173" y="802"/>
                  </a:lnTo>
                  <a:lnTo>
                    <a:pt x="1151" y="801"/>
                  </a:lnTo>
                  <a:lnTo>
                    <a:pt x="1128" y="800"/>
                  </a:lnTo>
                  <a:lnTo>
                    <a:pt x="1106" y="798"/>
                  </a:lnTo>
                  <a:lnTo>
                    <a:pt x="1083" y="796"/>
                  </a:lnTo>
                  <a:lnTo>
                    <a:pt x="1059" y="792"/>
                  </a:lnTo>
                  <a:lnTo>
                    <a:pt x="1034" y="788"/>
                  </a:lnTo>
                  <a:lnTo>
                    <a:pt x="1009" y="782"/>
                  </a:lnTo>
                  <a:lnTo>
                    <a:pt x="984" y="776"/>
                  </a:lnTo>
                  <a:lnTo>
                    <a:pt x="958" y="770"/>
                  </a:lnTo>
                  <a:lnTo>
                    <a:pt x="931" y="762"/>
                  </a:lnTo>
                  <a:lnTo>
                    <a:pt x="904" y="752"/>
                  </a:lnTo>
                  <a:lnTo>
                    <a:pt x="876" y="743"/>
                  </a:lnTo>
                  <a:lnTo>
                    <a:pt x="848" y="731"/>
                  </a:lnTo>
                  <a:lnTo>
                    <a:pt x="819" y="719"/>
                  </a:lnTo>
                  <a:lnTo>
                    <a:pt x="789" y="705"/>
                  </a:lnTo>
                  <a:lnTo>
                    <a:pt x="759" y="692"/>
                  </a:lnTo>
                  <a:lnTo>
                    <a:pt x="728" y="679"/>
                  </a:lnTo>
                  <a:lnTo>
                    <a:pt x="696" y="667"/>
                  </a:lnTo>
                  <a:lnTo>
                    <a:pt x="663" y="655"/>
                  </a:lnTo>
                  <a:lnTo>
                    <a:pt x="596" y="633"/>
                  </a:lnTo>
                  <a:lnTo>
                    <a:pt x="527" y="611"/>
                  </a:lnTo>
                  <a:lnTo>
                    <a:pt x="460" y="590"/>
                  </a:lnTo>
                  <a:lnTo>
                    <a:pt x="392" y="569"/>
                  </a:lnTo>
                  <a:lnTo>
                    <a:pt x="359" y="559"/>
                  </a:lnTo>
                  <a:lnTo>
                    <a:pt x="327" y="547"/>
                  </a:lnTo>
                  <a:lnTo>
                    <a:pt x="295" y="537"/>
                  </a:lnTo>
                  <a:lnTo>
                    <a:pt x="265" y="526"/>
                  </a:lnTo>
                  <a:lnTo>
                    <a:pt x="235" y="513"/>
                  </a:lnTo>
                  <a:lnTo>
                    <a:pt x="207" y="501"/>
                  </a:lnTo>
                  <a:lnTo>
                    <a:pt x="180" y="488"/>
                  </a:lnTo>
                  <a:lnTo>
                    <a:pt x="154" y="475"/>
                  </a:lnTo>
                  <a:lnTo>
                    <a:pt x="129" y="460"/>
                  </a:lnTo>
                  <a:lnTo>
                    <a:pt x="107" y="445"/>
                  </a:lnTo>
                  <a:lnTo>
                    <a:pt x="86" y="430"/>
                  </a:lnTo>
                  <a:lnTo>
                    <a:pt x="68" y="412"/>
                  </a:lnTo>
                  <a:lnTo>
                    <a:pt x="51" y="395"/>
                  </a:lnTo>
                  <a:lnTo>
                    <a:pt x="37" y="376"/>
                  </a:lnTo>
                  <a:lnTo>
                    <a:pt x="24" y="356"/>
                  </a:lnTo>
                  <a:lnTo>
                    <a:pt x="14" y="335"/>
                  </a:lnTo>
                  <a:lnTo>
                    <a:pt x="6" y="312"/>
                  </a:lnTo>
                  <a:lnTo>
                    <a:pt x="2" y="288"/>
                  </a:lnTo>
                  <a:lnTo>
                    <a:pt x="0" y="263"/>
                  </a:lnTo>
                  <a:lnTo>
                    <a:pt x="2" y="236"/>
                  </a:lnTo>
                  <a:lnTo>
                    <a:pt x="6" y="210"/>
                  </a:lnTo>
                  <a:lnTo>
                    <a:pt x="17" y="185"/>
                  </a:lnTo>
                  <a:lnTo>
                    <a:pt x="30" y="163"/>
                  </a:lnTo>
                  <a:lnTo>
                    <a:pt x="48" y="143"/>
                  </a:lnTo>
                  <a:lnTo>
                    <a:pt x="70" y="123"/>
                  </a:lnTo>
                  <a:lnTo>
                    <a:pt x="95" y="106"/>
                  </a:lnTo>
                  <a:lnTo>
                    <a:pt x="123" y="91"/>
                  </a:lnTo>
                  <a:lnTo>
                    <a:pt x="153" y="76"/>
                  </a:lnTo>
                  <a:lnTo>
                    <a:pt x="186" y="64"/>
                  </a:lnTo>
                  <a:lnTo>
                    <a:pt x="221" y="53"/>
                  </a:lnTo>
                  <a:lnTo>
                    <a:pt x="258" y="43"/>
                  </a:lnTo>
                  <a:lnTo>
                    <a:pt x="295" y="35"/>
                  </a:lnTo>
                  <a:lnTo>
                    <a:pt x="335" y="27"/>
                  </a:lnTo>
                  <a:lnTo>
                    <a:pt x="376" y="21"/>
                  </a:lnTo>
                  <a:lnTo>
                    <a:pt x="416" y="16"/>
                  </a:lnTo>
                  <a:lnTo>
                    <a:pt x="458" y="12"/>
                  </a:lnTo>
                  <a:lnTo>
                    <a:pt x="498" y="8"/>
                  </a:lnTo>
                  <a:lnTo>
                    <a:pt x="539" y="6"/>
                  </a:lnTo>
                  <a:lnTo>
                    <a:pt x="578" y="3"/>
                  </a:lnTo>
                  <a:lnTo>
                    <a:pt x="617" y="1"/>
                  </a:lnTo>
                  <a:lnTo>
                    <a:pt x="691" y="0"/>
                  </a:lnTo>
                  <a:lnTo>
                    <a:pt x="756" y="1"/>
                  </a:lnTo>
                  <a:lnTo>
                    <a:pt x="811" y="2"/>
                  </a:lnTo>
                  <a:lnTo>
                    <a:pt x="854" y="5"/>
                  </a:lnTo>
                  <a:lnTo>
                    <a:pt x="881" y="6"/>
                  </a:lnTo>
                  <a:lnTo>
                    <a:pt x="890" y="7"/>
                  </a:lnTo>
                  <a:lnTo>
                    <a:pt x="903" y="27"/>
                  </a:lnTo>
                  <a:close/>
                </a:path>
              </a:pathLst>
            </a:custGeom>
            <a:solidFill>
              <a:srgbClr val="663A3C"/>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3" name="Freeform 41"/>
            <p:cNvSpPr>
              <a:spLocks/>
            </p:cNvSpPr>
            <p:nvPr/>
          </p:nvSpPr>
          <p:spPr bwMode="auto">
            <a:xfrm flipH="1">
              <a:off x="532138" y="5977330"/>
              <a:ext cx="60807" cy="56429"/>
            </a:xfrm>
            <a:custGeom>
              <a:avLst/>
              <a:gdLst>
                <a:gd name="T0" fmla="*/ 12956 w 352"/>
                <a:gd name="T1" fmla="*/ 56429 h 314"/>
                <a:gd name="T2" fmla="*/ 15202 w 352"/>
                <a:gd name="T3" fmla="*/ 56249 h 314"/>
                <a:gd name="T4" fmla="*/ 20902 w 352"/>
                <a:gd name="T5" fmla="*/ 55171 h 314"/>
                <a:gd name="T6" fmla="*/ 24876 w 352"/>
                <a:gd name="T7" fmla="*/ 54632 h 314"/>
                <a:gd name="T8" fmla="*/ 29194 w 352"/>
                <a:gd name="T9" fmla="*/ 53733 h 314"/>
                <a:gd name="T10" fmla="*/ 33686 w 352"/>
                <a:gd name="T11" fmla="*/ 52655 h 314"/>
                <a:gd name="T12" fmla="*/ 38350 w 352"/>
                <a:gd name="T13" fmla="*/ 51397 h 314"/>
                <a:gd name="T14" fmla="*/ 43014 w 352"/>
                <a:gd name="T15" fmla="*/ 50139 h 314"/>
                <a:gd name="T16" fmla="*/ 47505 w 352"/>
                <a:gd name="T17" fmla="*/ 48701 h 314"/>
                <a:gd name="T18" fmla="*/ 49578 w 352"/>
                <a:gd name="T19" fmla="*/ 47803 h 314"/>
                <a:gd name="T20" fmla="*/ 51479 w 352"/>
                <a:gd name="T21" fmla="*/ 46904 h 314"/>
                <a:gd name="T22" fmla="*/ 53379 w 352"/>
                <a:gd name="T23" fmla="*/ 46006 h 314"/>
                <a:gd name="T24" fmla="*/ 55106 w 352"/>
                <a:gd name="T25" fmla="*/ 45107 h 314"/>
                <a:gd name="T26" fmla="*/ 56488 w 352"/>
                <a:gd name="T27" fmla="*/ 44209 h 314"/>
                <a:gd name="T28" fmla="*/ 58043 w 352"/>
                <a:gd name="T29" fmla="*/ 43130 h 314"/>
                <a:gd name="T30" fmla="*/ 59080 w 352"/>
                <a:gd name="T31" fmla="*/ 42052 h 314"/>
                <a:gd name="T32" fmla="*/ 59943 w 352"/>
                <a:gd name="T33" fmla="*/ 40974 h 314"/>
                <a:gd name="T34" fmla="*/ 60462 w 352"/>
                <a:gd name="T35" fmla="*/ 39896 h 314"/>
                <a:gd name="T36" fmla="*/ 60807 w 352"/>
                <a:gd name="T37" fmla="*/ 38817 h 314"/>
                <a:gd name="T38" fmla="*/ 60807 w 352"/>
                <a:gd name="T39" fmla="*/ 37380 h 314"/>
                <a:gd name="T40" fmla="*/ 60634 w 352"/>
                <a:gd name="T41" fmla="*/ 36122 h 314"/>
                <a:gd name="T42" fmla="*/ 60116 w 352"/>
                <a:gd name="T43" fmla="*/ 35043 h 314"/>
                <a:gd name="T44" fmla="*/ 59252 w 352"/>
                <a:gd name="T45" fmla="*/ 33606 h 314"/>
                <a:gd name="T46" fmla="*/ 58216 w 352"/>
                <a:gd name="T47" fmla="*/ 32168 h 314"/>
                <a:gd name="T48" fmla="*/ 56834 w 352"/>
                <a:gd name="T49" fmla="*/ 30730 h 314"/>
                <a:gd name="T50" fmla="*/ 55279 w 352"/>
                <a:gd name="T51" fmla="*/ 29472 h 314"/>
                <a:gd name="T52" fmla="*/ 53552 w 352"/>
                <a:gd name="T53" fmla="*/ 27855 h 314"/>
                <a:gd name="T54" fmla="*/ 51479 w 352"/>
                <a:gd name="T55" fmla="*/ 26417 h 314"/>
                <a:gd name="T56" fmla="*/ 49406 w 352"/>
                <a:gd name="T57" fmla="*/ 24980 h 314"/>
                <a:gd name="T58" fmla="*/ 44742 w 352"/>
                <a:gd name="T59" fmla="*/ 21925 h 314"/>
                <a:gd name="T60" fmla="*/ 39559 w 352"/>
                <a:gd name="T61" fmla="*/ 18690 h 314"/>
                <a:gd name="T62" fmla="*/ 34031 w 352"/>
                <a:gd name="T63" fmla="*/ 15994 h 314"/>
                <a:gd name="T64" fmla="*/ 28676 w 352"/>
                <a:gd name="T65" fmla="*/ 13119 h 314"/>
                <a:gd name="T66" fmla="*/ 17966 w 352"/>
                <a:gd name="T67" fmla="*/ 7907 h 314"/>
                <a:gd name="T68" fmla="*/ 8810 w 352"/>
                <a:gd name="T69" fmla="*/ 3774 h 314"/>
                <a:gd name="T70" fmla="*/ 2246 w 352"/>
                <a:gd name="T71" fmla="*/ 1078 h 314"/>
                <a:gd name="T72" fmla="*/ 0 w 352"/>
                <a:gd name="T73" fmla="*/ 0 h 314"/>
                <a:gd name="T74" fmla="*/ 2073 w 352"/>
                <a:gd name="T75" fmla="*/ 1617 h 314"/>
                <a:gd name="T76" fmla="*/ 7774 w 352"/>
                <a:gd name="T77" fmla="*/ 5571 h 314"/>
                <a:gd name="T78" fmla="*/ 15893 w 352"/>
                <a:gd name="T79" fmla="*/ 11142 h 314"/>
                <a:gd name="T80" fmla="*/ 24876 w 352"/>
                <a:gd name="T81" fmla="*/ 17612 h 314"/>
                <a:gd name="T82" fmla="*/ 29194 w 352"/>
                <a:gd name="T83" fmla="*/ 21026 h 314"/>
                <a:gd name="T84" fmla="*/ 33340 w 352"/>
                <a:gd name="T85" fmla="*/ 24441 h 314"/>
                <a:gd name="T86" fmla="*/ 37141 w 352"/>
                <a:gd name="T87" fmla="*/ 27496 h 314"/>
                <a:gd name="T88" fmla="*/ 40250 w 352"/>
                <a:gd name="T89" fmla="*/ 30551 h 314"/>
                <a:gd name="T90" fmla="*/ 41459 w 352"/>
                <a:gd name="T91" fmla="*/ 31988 h 314"/>
                <a:gd name="T92" fmla="*/ 42496 w 352"/>
                <a:gd name="T93" fmla="*/ 33426 h 314"/>
                <a:gd name="T94" fmla="*/ 43360 w 352"/>
                <a:gd name="T95" fmla="*/ 34504 h 314"/>
                <a:gd name="T96" fmla="*/ 44051 w 352"/>
                <a:gd name="T97" fmla="*/ 35583 h 314"/>
                <a:gd name="T98" fmla="*/ 44396 w 352"/>
                <a:gd name="T99" fmla="*/ 36481 h 314"/>
                <a:gd name="T100" fmla="*/ 44396 w 352"/>
                <a:gd name="T101" fmla="*/ 37200 h 314"/>
                <a:gd name="T102" fmla="*/ 44051 w 352"/>
                <a:gd name="T103" fmla="*/ 38099 h 314"/>
                <a:gd name="T104" fmla="*/ 43360 w 352"/>
                <a:gd name="T105" fmla="*/ 38458 h 314"/>
                <a:gd name="T106" fmla="*/ 39559 w 352"/>
                <a:gd name="T107" fmla="*/ 40614 h 314"/>
                <a:gd name="T108" fmla="*/ 35068 w 352"/>
                <a:gd name="T109" fmla="*/ 43310 h 314"/>
                <a:gd name="T110" fmla="*/ 29885 w 352"/>
                <a:gd name="T111" fmla="*/ 46186 h 314"/>
                <a:gd name="T112" fmla="*/ 24876 w 352"/>
                <a:gd name="T113" fmla="*/ 49241 h 314"/>
                <a:gd name="T114" fmla="*/ 20211 w 352"/>
                <a:gd name="T115" fmla="*/ 52116 h 314"/>
                <a:gd name="T116" fmla="*/ 16411 w 352"/>
                <a:gd name="T117" fmla="*/ 54272 h 314"/>
                <a:gd name="T118" fmla="*/ 13993 w 352"/>
                <a:gd name="T119" fmla="*/ 55890 h 314"/>
                <a:gd name="T120" fmla="*/ 12956 w 352"/>
                <a:gd name="T121" fmla="*/ 56429 h 3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2"/>
                <a:gd name="T184" fmla="*/ 0 h 314"/>
                <a:gd name="T185" fmla="*/ 352 w 352"/>
                <a:gd name="T186" fmla="*/ 314 h 3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2" h="314">
                  <a:moveTo>
                    <a:pt x="75" y="314"/>
                  </a:moveTo>
                  <a:lnTo>
                    <a:pt x="88" y="313"/>
                  </a:lnTo>
                  <a:lnTo>
                    <a:pt x="121" y="307"/>
                  </a:lnTo>
                  <a:lnTo>
                    <a:pt x="144" y="304"/>
                  </a:lnTo>
                  <a:lnTo>
                    <a:pt x="169" y="299"/>
                  </a:lnTo>
                  <a:lnTo>
                    <a:pt x="195" y="293"/>
                  </a:lnTo>
                  <a:lnTo>
                    <a:pt x="222" y="286"/>
                  </a:lnTo>
                  <a:lnTo>
                    <a:pt x="249" y="279"/>
                  </a:lnTo>
                  <a:lnTo>
                    <a:pt x="275" y="271"/>
                  </a:lnTo>
                  <a:lnTo>
                    <a:pt x="287" y="266"/>
                  </a:lnTo>
                  <a:lnTo>
                    <a:pt x="298" y="261"/>
                  </a:lnTo>
                  <a:lnTo>
                    <a:pt x="309" y="256"/>
                  </a:lnTo>
                  <a:lnTo>
                    <a:pt x="319" y="251"/>
                  </a:lnTo>
                  <a:lnTo>
                    <a:pt x="327" y="246"/>
                  </a:lnTo>
                  <a:lnTo>
                    <a:pt x="336" y="240"/>
                  </a:lnTo>
                  <a:lnTo>
                    <a:pt x="342" y="234"/>
                  </a:lnTo>
                  <a:lnTo>
                    <a:pt x="347" y="228"/>
                  </a:lnTo>
                  <a:lnTo>
                    <a:pt x="350" y="222"/>
                  </a:lnTo>
                  <a:lnTo>
                    <a:pt x="352" y="216"/>
                  </a:lnTo>
                  <a:lnTo>
                    <a:pt x="352" y="208"/>
                  </a:lnTo>
                  <a:lnTo>
                    <a:pt x="351" y="201"/>
                  </a:lnTo>
                  <a:lnTo>
                    <a:pt x="348" y="195"/>
                  </a:lnTo>
                  <a:lnTo>
                    <a:pt x="343" y="187"/>
                  </a:lnTo>
                  <a:lnTo>
                    <a:pt x="337" y="179"/>
                  </a:lnTo>
                  <a:lnTo>
                    <a:pt x="329" y="171"/>
                  </a:lnTo>
                  <a:lnTo>
                    <a:pt x="320" y="164"/>
                  </a:lnTo>
                  <a:lnTo>
                    <a:pt x="310" y="155"/>
                  </a:lnTo>
                  <a:lnTo>
                    <a:pt x="298" y="147"/>
                  </a:lnTo>
                  <a:lnTo>
                    <a:pt x="286" y="139"/>
                  </a:lnTo>
                  <a:lnTo>
                    <a:pt x="259" y="122"/>
                  </a:lnTo>
                  <a:lnTo>
                    <a:pt x="229" y="104"/>
                  </a:lnTo>
                  <a:lnTo>
                    <a:pt x="197" y="89"/>
                  </a:lnTo>
                  <a:lnTo>
                    <a:pt x="166" y="73"/>
                  </a:lnTo>
                  <a:lnTo>
                    <a:pt x="104" y="44"/>
                  </a:lnTo>
                  <a:lnTo>
                    <a:pt x="51" y="21"/>
                  </a:lnTo>
                  <a:lnTo>
                    <a:pt x="13" y="6"/>
                  </a:lnTo>
                  <a:lnTo>
                    <a:pt x="0" y="0"/>
                  </a:lnTo>
                  <a:lnTo>
                    <a:pt x="12" y="9"/>
                  </a:lnTo>
                  <a:lnTo>
                    <a:pt x="45" y="31"/>
                  </a:lnTo>
                  <a:lnTo>
                    <a:pt x="92" y="62"/>
                  </a:lnTo>
                  <a:lnTo>
                    <a:pt x="144" y="98"/>
                  </a:lnTo>
                  <a:lnTo>
                    <a:pt x="169" y="117"/>
                  </a:lnTo>
                  <a:lnTo>
                    <a:pt x="193" y="136"/>
                  </a:lnTo>
                  <a:lnTo>
                    <a:pt x="215" y="153"/>
                  </a:lnTo>
                  <a:lnTo>
                    <a:pt x="233" y="170"/>
                  </a:lnTo>
                  <a:lnTo>
                    <a:pt x="240" y="178"/>
                  </a:lnTo>
                  <a:lnTo>
                    <a:pt x="246" y="186"/>
                  </a:lnTo>
                  <a:lnTo>
                    <a:pt x="251" y="192"/>
                  </a:lnTo>
                  <a:lnTo>
                    <a:pt x="255" y="198"/>
                  </a:lnTo>
                  <a:lnTo>
                    <a:pt x="257" y="203"/>
                  </a:lnTo>
                  <a:lnTo>
                    <a:pt x="257" y="207"/>
                  </a:lnTo>
                  <a:lnTo>
                    <a:pt x="255" y="212"/>
                  </a:lnTo>
                  <a:lnTo>
                    <a:pt x="251" y="214"/>
                  </a:lnTo>
                  <a:lnTo>
                    <a:pt x="229" y="226"/>
                  </a:lnTo>
                  <a:lnTo>
                    <a:pt x="203" y="241"/>
                  </a:lnTo>
                  <a:lnTo>
                    <a:pt x="173" y="257"/>
                  </a:lnTo>
                  <a:lnTo>
                    <a:pt x="144" y="274"/>
                  </a:lnTo>
                  <a:lnTo>
                    <a:pt x="117" y="290"/>
                  </a:lnTo>
                  <a:lnTo>
                    <a:pt x="95" y="302"/>
                  </a:lnTo>
                  <a:lnTo>
                    <a:pt x="81" y="311"/>
                  </a:lnTo>
                  <a:lnTo>
                    <a:pt x="75" y="314"/>
                  </a:lnTo>
                  <a:close/>
                </a:path>
              </a:pathLst>
            </a:custGeom>
            <a:solidFill>
              <a:srgbClr val="90787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4" name="Freeform 42"/>
            <p:cNvSpPr>
              <a:spLocks/>
            </p:cNvSpPr>
            <p:nvPr/>
          </p:nvSpPr>
          <p:spPr bwMode="auto">
            <a:xfrm flipH="1">
              <a:off x="606764" y="5208128"/>
              <a:ext cx="384193" cy="772173"/>
            </a:xfrm>
            <a:custGeom>
              <a:avLst/>
              <a:gdLst>
                <a:gd name="T0" fmla="*/ 1207 w 2229"/>
                <a:gd name="T1" fmla="*/ 92854 h 4158"/>
                <a:gd name="T2" fmla="*/ 9825 w 2229"/>
                <a:gd name="T3" fmla="*/ 138909 h 4158"/>
                <a:gd name="T4" fmla="*/ 24820 w 2229"/>
                <a:gd name="T5" fmla="*/ 218764 h 4158"/>
                <a:gd name="T6" fmla="*/ 43263 w 2229"/>
                <a:gd name="T7" fmla="*/ 320717 h 4158"/>
                <a:gd name="T8" fmla="*/ 62912 w 2229"/>
                <a:gd name="T9" fmla="*/ 431956 h 4158"/>
                <a:gd name="T10" fmla="*/ 81010 w 2229"/>
                <a:gd name="T11" fmla="*/ 540224 h 4158"/>
                <a:gd name="T12" fmla="*/ 92386 w 2229"/>
                <a:gd name="T13" fmla="*/ 612464 h 4158"/>
                <a:gd name="T14" fmla="*/ 98073 w 2229"/>
                <a:gd name="T15" fmla="*/ 653134 h 4158"/>
                <a:gd name="T16" fmla="*/ 102038 w 2229"/>
                <a:gd name="T17" fmla="*/ 686376 h 4158"/>
                <a:gd name="T18" fmla="*/ 103934 w 2229"/>
                <a:gd name="T19" fmla="*/ 710332 h 4158"/>
                <a:gd name="T20" fmla="*/ 105830 w 2229"/>
                <a:gd name="T21" fmla="*/ 720360 h 4158"/>
                <a:gd name="T22" fmla="*/ 115654 w 2229"/>
                <a:gd name="T23" fmla="*/ 728532 h 4158"/>
                <a:gd name="T24" fmla="*/ 126858 w 2229"/>
                <a:gd name="T25" fmla="*/ 736703 h 4158"/>
                <a:gd name="T26" fmla="*/ 138061 w 2229"/>
                <a:gd name="T27" fmla="*/ 743202 h 4158"/>
                <a:gd name="T28" fmla="*/ 146852 w 2229"/>
                <a:gd name="T29" fmla="*/ 747659 h 4158"/>
                <a:gd name="T30" fmla="*/ 156504 w 2229"/>
                <a:gd name="T31" fmla="*/ 752116 h 4158"/>
                <a:gd name="T32" fmla="*/ 167190 w 2229"/>
                <a:gd name="T33" fmla="*/ 756388 h 4158"/>
                <a:gd name="T34" fmla="*/ 179083 w 2229"/>
                <a:gd name="T35" fmla="*/ 760473 h 4158"/>
                <a:gd name="T36" fmla="*/ 192010 w 2229"/>
                <a:gd name="T37" fmla="*/ 764002 h 4158"/>
                <a:gd name="T38" fmla="*/ 205799 w 2229"/>
                <a:gd name="T39" fmla="*/ 767159 h 4158"/>
                <a:gd name="T40" fmla="*/ 220795 w 2229"/>
                <a:gd name="T41" fmla="*/ 769759 h 4158"/>
                <a:gd name="T42" fmla="*/ 236824 w 2229"/>
                <a:gd name="T43" fmla="*/ 771616 h 4158"/>
                <a:gd name="T44" fmla="*/ 252164 w 2229"/>
                <a:gd name="T45" fmla="*/ 772173 h 4158"/>
                <a:gd name="T46" fmla="*/ 266815 w 2229"/>
                <a:gd name="T47" fmla="*/ 771802 h 4158"/>
                <a:gd name="T48" fmla="*/ 280776 w 2229"/>
                <a:gd name="T49" fmla="*/ 770316 h 4158"/>
                <a:gd name="T50" fmla="*/ 293876 w 2229"/>
                <a:gd name="T51" fmla="*/ 767902 h 4158"/>
                <a:gd name="T52" fmla="*/ 306113 w 2229"/>
                <a:gd name="T53" fmla="*/ 764373 h 4158"/>
                <a:gd name="T54" fmla="*/ 317662 w 2229"/>
                <a:gd name="T55" fmla="*/ 760473 h 4158"/>
                <a:gd name="T56" fmla="*/ 328176 w 2229"/>
                <a:gd name="T57" fmla="*/ 755831 h 4158"/>
                <a:gd name="T58" fmla="*/ 338000 w 2229"/>
                <a:gd name="T59" fmla="*/ 750445 h 4158"/>
                <a:gd name="T60" fmla="*/ 347135 w 2229"/>
                <a:gd name="T61" fmla="*/ 744317 h 4158"/>
                <a:gd name="T62" fmla="*/ 355236 w 2229"/>
                <a:gd name="T63" fmla="*/ 738188 h 4158"/>
                <a:gd name="T64" fmla="*/ 362648 w 2229"/>
                <a:gd name="T65" fmla="*/ 731503 h 4158"/>
                <a:gd name="T66" fmla="*/ 368853 w 2229"/>
                <a:gd name="T67" fmla="*/ 724632 h 4158"/>
                <a:gd name="T68" fmla="*/ 374541 w 2229"/>
                <a:gd name="T69" fmla="*/ 717575 h 4158"/>
                <a:gd name="T70" fmla="*/ 379195 w 2229"/>
                <a:gd name="T71" fmla="*/ 710518 h 4158"/>
                <a:gd name="T72" fmla="*/ 382642 w 2229"/>
                <a:gd name="T73" fmla="*/ 703461 h 4158"/>
                <a:gd name="T74" fmla="*/ 381435 w 2229"/>
                <a:gd name="T75" fmla="*/ 693433 h 4158"/>
                <a:gd name="T76" fmla="*/ 361786 w 2229"/>
                <a:gd name="T77" fmla="*/ 646820 h 4158"/>
                <a:gd name="T78" fmla="*/ 327831 w 2229"/>
                <a:gd name="T79" fmla="*/ 565480 h 4158"/>
                <a:gd name="T80" fmla="*/ 285258 w 2229"/>
                <a:gd name="T81" fmla="*/ 461112 h 4158"/>
                <a:gd name="T82" fmla="*/ 250958 w 2229"/>
                <a:gd name="T83" fmla="*/ 375130 h 4158"/>
                <a:gd name="T84" fmla="*/ 228551 w 2229"/>
                <a:gd name="T85" fmla="*/ 317003 h 4158"/>
                <a:gd name="T86" fmla="*/ 207006 w 2229"/>
                <a:gd name="T87" fmla="*/ 259991 h 4158"/>
                <a:gd name="T88" fmla="*/ 187184 w 2229"/>
                <a:gd name="T89" fmla="*/ 205764 h 4158"/>
                <a:gd name="T90" fmla="*/ 169948 w 2229"/>
                <a:gd name="T91" fmla="*/ 155252 h 4158"/>
                <a:gd name="T92" fmla="*/ 155642 w 2229"/>
                <a:gd name="T93" fmla="*/ 110682 h 4158"/>
                <a:gd name="T94" fmla="*/ 145300 w 2229"/>
                <a:gd name="T95" fmla="*/ 73169 h 4158"/>
                <a:gd name="T96" fmla="*/ 139613 w 2229"/>
                <a:gd name="T97" fmla="*/ 44384 h 4158"/>
                <a:gd name="T98" fmla="*/ 138061 w 2229"/>
                <a:gd name="T99" fmla="*/ 25071 h 4158"/>
                <a:gd name="T100" fmla="*/ 134442 w 2229"/>
                <a:gd name="T101" fmla="*/ 12071 h 4158"/>
                <a:gd name="T102" fmla="*/ 128581 w 2229"/>
                <a:gd name="T103" fmla="*/ 4086 h 4158"/>
                <a:gd name="T104" fmla="*/ 120480 w 2229"/>
                <a:gd name="T105" fmla="*/ 371 h 4158"/>
                <a:gd name="T106" fmla="*/ 110656 w 2229"/>
                <a:gd name="T107" fmla="*/ 557 h 4158"/>
                <a:gd name="T108" fmla="*/ 99452 w 2229"/>
                <a:gd name="T109" fmla="*/ 4086 h 4158"/>
                <a:gd name="T110" fmla="*/ 87387 w 2229"/>
                <a:gd name="T111" fmla="*/ 10028 h 4158"/>
                <a:gd name="T112" fmla="*/ 74632 w 2229"/>
                <a:gd name="T113" fmla="*/ 18199 h 4158"/>
                <a:gd name="T114" fmla="*/ 61878 w 2229"/>
                <a:gd name="T115" fmla="*/ 27856 h 4158"/>
                <a:gd name="T116" fmla="*/ 49123 w 2229"/>
                <a:gd name="T117" fmla="*/ 38256 h 4158"/>
                <a:gd name="T118" fmla="*/ 37058 w 2229"/>
                <a:gd name="T119" fmla="*/ 49027 h 4158"/>
                <a:gd name="T120" fmla="*/ 26199 w 2229"/>
                <a:gd name="T121" fmla="*/ 59426 h 4158"/>
                <a:gd name="T122" fmla="*/ 12582 w 2229"/>
                <a:gd name="T123" fmla="*/ 73169 h 4158"/>
                <a:gd name="T124" fmla="*/ 1379 w 2229"/>
                <a:gd name="T125" fmla="*/ 85054 h 4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9"/>
                <a:gd name="T190" fmla="*/ 0 h 4158"/>
                <a:gd name="T191" fmla="*/ 2229 w 2229"/>
                <a:gd name="T192" fmla="*/ 4158 h 4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9" h="4158">
                  <a:moveTo>
                    <a:pt x="0" y="467"/>
                  </a:moveTo>
                  <a:lnTo>
                    <a:pt x="7" y="500"/>
                  </a:lnTo>
                  <a:lnTo>
                    <a:pt x="26" y="597"/>
                  </a:lnTo>
                  <a:lnTo>
                    <a:pt x="57" y="748"/>
                  </a:lnTo>
                  <a:lnTo>
                    <a:pt x="97" y="944"/>
                  </a:lnTo>
                  <a:lnTo>
                    <a:pt x="144" y="1178"/>
                  </a:lnTo>
                  <a:lnTo>
                    <a:pt x="196" y="1442"/>
                  </a:lnTo>
                  <a:lnTo>
                    <a:pt x="251" y="1727"/>
                  </a:lnTo>
                  <a:lnTo>
                    <a:pt x="308" y="2023"/>
                  </a:lnTo>
                  <a:lnTo>
                    <a:pt x="365" y="2326"/>
                  </a:lnTo>
                  <a:lnTo>
                    <a:pt x="419" y="2623"/>
                  </a:lnTo>
                  <a:lnTo>
                    <a:pt x="470" y="2909"/>
                  </a:lnTo>
                  <a:lnTo>
                    <a:pt x="516" y="3175"/>
                  </a:lnTo>
                  <a:lnTo>
                    <a:pt x="536" y="3298"/>
                  </a:lnTo>
                  <a:lnTo>
                    <a:pt x="553" y="3412"/>
                  </a:lnTo>
                  <a:lnTo>
                    <a:pt x="569" y="3517"/>
                  </a:lnTo>
                  <a:lnTo>
                    <a:pt x="582" y="3612"/>
                  </a:lnTo>
                  <a:lnTo>
                    <a:pt x="592" y="3696"/>
                  </a:lnTo>
                  <a:lnTo>
                    <a:pt x="599" y="3767"/>
                  </a:lnTo>
                  <a:lnTo>
                    <a:pt x="603" y="3825"/>
                  </a:lnTo>
                  <a:lnTo>
                    <a:pt x="603" y="3869"/>
                  </a:lnTo>
                  <a:lnTo>
                    <a:pt x="614" y="3879"/>
                  </a:lnTo>
                  <a:lnTo>
                    <a:pt x="646" y="3905"/>
                  </a:lnTo>
                  <a:lnTo>
                    <a:pt x="671" y="3923"/>
                  </a:lnTo>
                  <a:lnTo>
                    <a:pt x="701" y="3944"/>
                  </a:lnTo>
                  <a:lnTo>
                    <a:pt x="736" y="3967"/>
                  </a:lnTo>
                  <a:lnTo>
                    <a:pt x="778" y="3990"/>
                  </a:lnTo>
                  <a:lnTo>
                    <a:pt x="801" y="4002"/>
                  </a:lnTo>
                  <a:lnTo>
                    <a:pt x="826" y="4013"/>
                  </a:lnTo>
                  <a:lnTo>
                    <a:pt x="852" y="4026"/>
                  </a:lnTo>
                  <a:lnTo>
                    <a:pt x="879" y="4037"/>
                  </a:lnTo>
                  <a:lnTo>
                    <a:pt x="908" y="4050"/>
                  </a:lnTo>
                  <a:lnTo>
                    <a:pt x="938" y="4061"/>
                  </a:lnTo>
                  <a:lnTo>
                    <a:pt x="970" y="4073"/>
                  </a:lnTo>
                  <a:lnTo>
                    <a:pt x="1004" y="4084"/>
                  </a:lnTo>
                  <a:lnTo>
                    <a:pt x="1039" y="4095"/>
                  </a:lnTo>
                  <a:lnTo>
                    <a:pt x="1075" y="4105"/>
                  </a:lnTo>
                  <a:lnTo>
                    <a:pt x="1114" y="4114"/>
                  </a:lnTo>
                  <a:lnTo>
                    <a:pt x="1153" y="4123"/>
                  </a:lnTo>
                  <a:lnTo>
                    <a:pt x="1194" y="4131"/>
                  </a:lnTo>
                  <a:lnTo>
                    <a:pt x="1238" y="4138"/>
                  </a:lnTo>
                  <a:lnTo>
                    <a:pt x="1281" y="4145"/>
                  </a:lnTo>
                  <a:lnTo>
                    <a:pt x="1328" y="4151"/>
                  </a:lnTo>
                  <a:lnTo>
                    <a:pt x="1374" y="4155"/>
                  </a:lnTo>
                  <a:lnTo>
                    <a:pt x="1419" y="4157"/>
                  </a:lnTo>
                  <a:lnTo>
                    <a:pt x="1463" y="4158"/>
                  </a:lnTo>
                  <a:lnTo>
                    <a:pt x="1506" y="4158"/>
                  </a:lnTo>
                  <a:lnTo>
                    <a:pt x="1548" y="4156"/>
                  </a:lnTo>
                  <a:lnTo>
                    <a:pt x="1589" y="4153"/>
                  </a:lnTo>
                  <a:lnTo>
                    <a:pt x="1629" y="4148"/>
                  </a:lnTo>
                  <a:lnTo>
                    <a:pt x="1667" y="4141"/>
                  </a:lnTo>
                  <a:lnTo>
                    <a:pt x="1705" y="4135"/>
                  </a:lnTo>
                  <a:lnTo>
                    <a:pt x="1741" y="4126"/>
                  </a:lnTo>
                  <a:lnTo>
                    <a:pt x="1776" y="4116"/>
                  </a:lnTo>
                  <a:lnTo>
                    <a:pt x="1810" y="4106"/>
                  </a:lnTo>
                  <a:lnTo>
                    <a:pt x="1843" y="4095"/>
                  </a:lnTo>
                  <a:lnTo>
                    <a:pt x="1874" y="4082"/>
                  </a:lnTo>
                  <a:lnTo>
                    <a:pt x="1904" y="4070"/>
                  </a:lnTo>
                  <a:lnTo>
                    <a:pt x="1934" y="4055"/>
                  </a:lnTo>
                  <a:lnTo>
                    <a:pt x="1961" y="4041"/>
                  </a:lnTo>
                  <a:lnTo>
                    <a:pt x="1988" y="4025"/>
                  </a:lnTo>
                  <a:lnTo>
                    <a:pt x="2014" y="4008"/>
                  </a:lnTo>
                  <a:lnTo>
                    <a:pt x="2038" y="3992"/>
                  </a:lnTo>
                  <a:lnTo>
                    <a:pt x="2061" y="3975"/>
                  </a:lnTo>
                  <a:lnTo>
                    <a:pt x="2083" y="3957"/>
                  </a:lnTo>
                  <a:lnTo>
                    <a:pt x="2104" y="3939"/>
                  </a:lnTo>
                  <a:lnTo>
                    <a:pt x="2123" y="3921"/>
                  </a:lnTo>
                  <a:lnTo>
                    <a:pt x="2140" y="3902"/>
                  </a:lnTo>
                  <a:lnTo>
                    <a:pt x="2157" y="3883"/>
                  </a:lnTo>
                  <a:lnTo>
                    <a:pt x="2173" y="3864"/>
                  </a:lnTo>
                  <a:lnTo>
                    <a:pt x="2186" y="3845"/>
                  </a:lnTo>
                  <a:lnTo>
                    <a:pt x="2200" y="3826"/>
                  </a:lnTo>
                  <a:lnTo>
                    <a:pt x="2210" y="3807"/>
                  </a:lnTo>
                  <a:lnTo>
                    <a:pt x="2220" y="3788"/>
                  </a:lnTo>
                  <a:lnTo>
                    <a:pt x="2229" y="3768"/>
                  </a:lnTo>
                  <a:lnTo>
                    <a:pt x="2213" y="3734"/>
                  </a:lnTo>
                  <a:lnTo>
                    <a:pt x="2168" y="3636"/>
                  </a:lnTo>
                  <a:lnTo>
                    <a:pt x="2099" y="3483"/>
                  </a:lnTo>
                  <a:lnTo>
                    <a:pt x="2008" y="3283"/>
                  </a:lnTo>
                  <a:lnTo>
                    <a:pt x="1902" y="3045"/>
                  </a:lnTo>
                  <a:lnTo>
                    <a:pt x="1783" y="2775"/>
                  </a:lnTo>
                  <a:lnTo>
                    <a:pt x="1655" y="2483"/>
                  </a:lnTo>
                  <a:lnTo>
                    <a:pt x="1523" y="2176"/>
                  </a:lnTo>
                  <a:lnTo>
                    <a:pt x="1456" y="2020"/>
                  </a:lnTo>
                  <a:lnTo>
                    <a:pt x="1390" y="1864"/>
                  </a:lnTo>
                  <a:lnTo>
                    <a:pt x="1326" y="1707"/>
                  </a:lnTo>
                  <a:lnTo>
                    <a:pt x="1263" y="1553"/>
                  </a:lnTo>
                  <a:lnTo>
                    <a:pt x="1201" y="1400"/>
                  </a:lnTo>
                  <a:lnTo>
                    <a:pt x="1142" y="1251"/>
                  </a:lnTo>
                  <a:lnTo>
                    <a:pt x="1086" y="1108"/>
                  </a:lnTo>
                  <a:lnTo>
                    <a:pt x="1034" y="968"/>
                  </a:lnTo>
                  <a:lnTo>
                    <a:pt x="986" y="836"/>
                  </a:lnTo>
                  <a:lnTo>
                    <a:pt x="942" y="713"/>
                  </a:lnTo>
                  <a:lnTo>
                    <a:pt x="903" y="596"/>
                  </a:lnTo>
                  <a:lnTo>
                    <a:pt x="871" y="490"/>
                  </a:lnTo>
                  <a:lnTo>
                    <a:pt x="843" y="394"/>
                  </a:lnTo>
                  <a:lnTo>
                    <a:pt x="823" y="311"/>
                  </a:lnTo>
                  <a:lnTo>
                    <a:pt x="810" y="239"/>
                  </a:lnTo>
                  <a:lnTo>
                    <a:pt x="804" y="182"/>
                  </a:lnTo>
                  <a:lnTo>
                    <a:pt x="801" y="135"/>
                  </a:lnTo>
                  <a:lnTo>
                    <a:pt x="793" y="97"/>
                  </a:lnTo>
                  <a:lnTo>
                    <a:pt x="780" y="65"/>
                  </a:lnTo>
                  <a:lnTo>
                    <a:pt x="764" y="40"/>
                  </a:lnTo>
                  <a:lnTo>
                    <a:pt x="746" y="22"/>
                  </a:lnTo>
                  <a:lnTo>
                    <a:pt x="724" y="9"/>
                  </a:lnTo>
                  <a:lnTo>
                    <a:pt x="699" y="2"/>
                  </a:lnTo>
                  <a:lnTo>
                    <a:pt x="672" y="0"/>
                  </a:lnTo>
                  <a:lnTo>
                    <a:pt x="642" y="3"/>
                  </a:lnTo>
                  <a:lnTo>
                    <a:pt x="611" y="11"/>
                  </a:lnTo>
                  <a:lnTo>
                    <a:pt x="577" y="22"/>
                  </a:lnTo>
                  <a:lnTo>
                    <a:pt x="542" y="37"/>
                  </a:lnTo>
                  <a:lnTo>
                    <a:pt x="507" y="54"/>
                  </a:lnTo>
                  <a:lnTo>
                    <a:pt x="470" y="75"/>
                  </a:lnTo>
                  <a:lnTo>
                    <a:pt x="433" y="98"/>
                  </a:lnTo>
                  <a:lnTo>
                    <a:pt x="396" y="123"/>
                  </a:lnTo>
                  <a:lnTo>
                    <a:pt x="359" y="150"/>
                  </a:lnTo>
                  <a:lnTo>
                    <a:pt x="321" y="178"/>
                  </a:lnTo>
                  <a:lnTo>
                    <a:pt x="285" y="206"/>
                  </a:lnTo>
                  <a:lnTo>
                    <a:pt x="250" y="235"/>
                  </a:lnTo>
                  <a:lnTo>
                    <a:pt x="215" y="264"/>
                  </a:lnTo>
                  <a:lnTo>
                    <a:pt x="183" y="292"/>
                  </a:lnTo>
                  <a:lnTo>
                    <a:pt x="152" y="320"/>
                  </a:lnTo>
                  <a:lnTo>
                    <a:pt x="123" y="346"/>
                  </a:lnTo>
                  <a:lnTo>
                    <a:pt x="73" y="394"/>
                  </a:lnTo>
                  <a:lnTo>
                    <a:pt x="33" y="433"/>
                  </a:lnTo>
                  <a:lnTo>
                    <a:pt x="8" y="458"/>
                  </a:lnTo>
                  <a:lnTo>
                    <a:pt x="0" y="467"/>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5" name="Freeform 43"/>
            <p:cNvSpPr>
              <a:spLocks/>
            </p:cNvSpPr>
            <p:nvPr/>
          </p:nvSpPr>
          <p:spPr bwMode="auto">
            <a:xfrm flipH="1">
              <a:off x="606764" y="5208128"/>
              <a:ext cx="384193" cy="751384"/>
            </a:xfrm>
            <a:custGeom>
              <a:avLst/>
              <a:gdLst>
                <a:gd name="T0" fmla="*/ 373679 w 2229"/>
                <a:gd name="T1" fmla="*/ 674243 h 4052"/>
                <a:gd name="T2" fmla="*/ 327831 w 2229"/>
                <a:gd name="T3" fmla="*/ 564651 h 4052"/>
                <a:gd name="T4" fmla="*/ 262506 w 2229"/>
                <a:gd name="T5" fmla="*/ 403507 h 4052"/>
                <a:gd name="T6" fmla="*/ 228551 w 2229"/>
                <a:gd name="T7" fmla="*/ 316538 h 4052"/>
                <a:gd name="T8" fmla="*/ 196836 w 2229"/>
                <a:gd name="T9" fmla="*/ 231980 h 4052"/>
                <a:gd name="T10" fmla="*/ 169948 w 2229"/>
                <a:gd name="T11" fmla="*/ 155024 h 4052"/>
                <a:gd name="T12" fmla="*/ 150127 w 2229"/>
                <a:gd name="T13" fmla="*/ 90863 h 4052"/>
                <a:gd name="T14" fmla="*/ 139613 w 2229"/>
                <a:gd name="T15" fmla="*/ 44319 h 4052"/>
                <a:gd name="T16" fmla="*/ 136682 w 2229"/>
                <a:gd name="T17" fmla="*/ 17987 h 4052"/>
                <a:gd name="T18" fmla="*/ 128581 w 2229"/>
                <a:gd name="T19" fmla="*/ 4080 h 4052"/>
                <a:gd name="T20" fmla="*/ 115827 w 2229"/>
                <a:gd name="T21" fmla="*/ 0 h 4052"/>
                <a:gd name="T22" fmla="*/ 99452 w 2229"/>
                <a:gd name="T23" fmla="*/ 4080 h 4052"/>
                <a:gd name="T24" fmla="*/ 81010 w 2229"/>
                <a:gd name="T25" fmla="*/ 13908 h 4052"/>
                <a:gd name="T26" fmla="*/ 61878 w 2229"/>
                <a:gd name="T27" fmla="*/ 27815 h 4052"/>
                <a:gd name="T28" fmla="*/ 43090 w 2229"/>
                <a:gd name="T29" fmla="*/ 43577 h 4052"/>
                <a:gd name="T30" fmla="*/ 26199 w 2229"/>
                <a:gd name="T31" fmla="*/ 59339 h 4052"/>
                <a:gd name="T32" fmla="*/ 5688 w 2229"/>
                <a:gd name="T33" fmla="*/ 80294 h 4052"/>
                <a:gd name="T34" fmla="*/ 1207 w 2229"/>
                <a:gd name="T35" fmla="*/ 92718 h 4052"/>
                <a:gd name="T36" fmla="*/ 16719 w 2229"/>
                <a:gd name="T37" fmla="*/ 175051 h 4052"/>
                <a:gd name="T38" fmla="*/ 43263 w 2229"/>
                <a:gd name="T39" fmla="*/ 320247 h 4052"/>
                <a:gd name="T40" fmla="*/ 72219 w 2229"/>
                <a:gd name="T41" fmla="*/ 486397 h 4052"/>
                <a:gd name="T42" fmla="*/ 92386 w 2229"/>
                <a:gd name="T43" fmla="*/ 611566 h 4052"/>
                <a:gd name="T44" fmla="*/ 100314 w 2229"/>
                <a:gd name="T45" fmla="*/ 669792 h 4052"/>
                <a:gd name="T46" fmla="*/ 103934 w 2229"/>
                <a:gd name="T47" fmla="*/ 709290 h 4052"/>
                <a:gd name="T48" fmla="*/ 107036 w 2229"/>
                <a:gd name="T49" fmla="*/ 720416 h 4052"/>
                <a:gd name="T50" fmla="*/ 119619 w 2229"/>
                <a:gd name="T51" fmla="*/ 730430 h 4052"/>
                <a:gd name="T52" fmla="*/ 131856 w 2229"/>
                <a:gd name="T53" fmla="*/ 738404 h 4052"/>
                <a:gd name="T54" fmla="*/ 148058 w 2229"/>
                <a:gd name="T55" fmla="*/ 747119 h 4052"/>
                <a:gd name="T56" fmla="*/ 143060 w 2229"/>
                <a:gd name="T57" fmla="*/ 695383 h 4052"/>
                <a:gd name="T58" fmla="*/ 116171 w 2229"/>
                <a:gd name="T59" fmla="*/ 563538 h 4052"/>
                <a:gd name="T60" fmla="*/ 84285 w 2229"/>
                <a:gd name="T61" fmla="*/ 404620 h 4052"/>
                <a:gd name="T62" fmla="*/ 55156 w 2229"/>
                <a:gd name="T63" fmla="*/ 255344 h 4052"/>
                <a:gd name="T64" fmla="*/ 36541 w 2229"/>
                <a:gd name="T65" fmla="*/ 153170 h 4052"/>
                <a:gd name="T66" fmla="*/ 33783 w 2229"/>
                <a:gd name="T67" fmla="*/ 131103 h 4052"/>
                <a:gd name="T68" fmla="*/ 45503 w 2229"/>
                <a:gd name="T69" fmla="*/ 118864 h 4052"/>
                <a:gd name="T70" fmla="*/ 58086 w 2229"/>
                <a:gd name="T71" fmla="*/ 108851 h 4052"/>
                <a:gd name="T72" fmla="*/ 67048 w 2229"/>
                <a:gd name="T73" fmla="*/ 102917 h 4052"/>
                <a:gd name="T74" fmla="*/ 76356 w 2229"/>
                <a:gd name="T75" fmla="*/ 98652 h 4052"/>
                <a:gd name="T76" fmla="*/ 86008 w 2229"/>
                <a:gd name="T77" fmla="*/ 95685 h 4052"/>
                <a:gd name="T78" fmla="*/ 95488 w 2229"/>
                <a:gd name="T79" fmla="*/ 95499 h 4052"/>
                <a:gd name="T80" fmla="*/ 104796 w 2229"/>
                <a:gd name="T81" fmla="*/ 98466 h 4052"/>
                <a:gd name="T82" fmla="*/ 113414 w 2229"/>
                <a:gd name="T83" fmla="*/ 105142 h 4052"/>
                <a:gd name="T84" fmla="*/ 122549 w 2229"/>
                <a:gd name="T85" fmla="*/ 119977 h 4052"/>
                <a:gd name="T86" fmla="*/ 137717 w 2229"/>
                <a:gd name="T87" fmla="*/ 155209 h 4052"/>
                <a:gd name="T88" fmla="*/ 157710 w 2229"/>
                <a:gd name="T89" fmla="*/ 208244 h 4052"/>
                <a:gd name="T90" fmla="*/ 181841 w 2229"/>
                <a:gd name="T91" fmla="*/ 274444 h 4052"/>
                <a:gd name="T92" fmla="*/ 225965 w 2229"/>
                <a:gd name="T93" fmla="*/ 402766 h 4052"/>
                <a:gd name="T94" fmla="*/ 278363 w 2229"/>
                <a:gd name="T95" fmla="*/ 562055 h 4052"/>
                <a:gd name="T96" fmla="*/ 307665 w 2229"/>
                <a:gd name="T97" fmla="*/ 655514 h 4052"/>
                <a:gd name="T98" fmla="*/ 324039 w 2229"/>
                <a:gd name="T99" fmla="*/ 711701 h 4052"/>
                <a:gd name="T100" fmla="*/ 334553 w 2229"/>
                <a:gd name="T101" fmla="*/ 751384 h 4052"/>
                <a:gd name="T102" fmla="*/ 347997 w 2229"/>
                <a:gd name="T103" fmla="*/ 742669 h 4052"/>
                <a:gd name="T104" fmla="*/ 359545 w 2229"/>
                <a:gd name="T105" fmla="*/ 733211 h 4052"/>
                <a:gd name="T106" fmla="*/ 369198 w 2229"/>
                <a:gd name="T107" fmla="*/ 723198 h 4052"/>
                <a:gd name="T108" fmla="*/ 376954 w 2229"/>
                <a:gd name="T109" fmla="*/ 712813 h 4052"/>
                <a:gd name="T110" fmla="*/ 382642 w 2229"/>
                <a:gd name="T111" fmla="*/ 702244 h 40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29"/>
                <a:gd name="T169" fmla="*/ 0 h 4052"/>
                <a:gd name="T170" fmla="*/ 2229 w 2229"/>
                <a:gd name="T171" fmla="*/ 4052 h 40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29" h="4052">
                  <a:moveTo>
                    <a:pt x="2229" y="3768"/>
                  </a:moveTo>
                  <a:lnTo>
                    <a:pt x="2213" y="3734"/>
                  </a:lnTo>
                  <a:lnTo>
                    <a:pt x="2168" y="3636"/>
                  </a:lnTo>
                  <a:lnTo>
                    <a:pt x="2099" y="3483"/>
                  </a:lnTo>
                  <a:lnTo>
                    <a:pt x="2008" y="3283"/>
                  </a:lnTo>
                  <a:lnTo>
                    <a:pt x="1902" y="3045"/>
                  </a:lnTo>
                  <a:lnTo>
                    <a:pt x="1783" y="2775"/>
                  </a:lnTo>
                  <a:lnTo>
                    <a:pt x="1655" y="2483"/>
                  </a:lnTo>
                  <a:lnTo>
                    <a:pt x="1523" y="2176"/>
                  </a:lnTo>
                  <a:lnTo>
                    <a:pt x="1456" y="2020"/>
                  </a:lnTo>
                  <a:lnTo>
                    <a:pt x="1390" y="1864"/>
                  </a:lnTo>
                  <a:lnTo>
                    <a:pt x="1326" y="1707"/>
                  </a:lnTo>
                  <a:lnTo>
                    <a:pt x="1263" y="1553"/>
                  </a:lnTo>
                  <a:lnTo>
                    <a:pt x="1201" y="1400"/>
                  </a:lnTo>
                  <a:lnTo>
                    <a:pt x="1142" y="1251"/>
                  </a:lnTo>
                  <a:lnTo>
                    <a:pt x="1086" y="1108"/>
                  </a:lnTo>
                  <a:lnTo>
                    <a:pt x="1034" y="968"/>
                  </a:lnTo>
                  <a:lnTo>
                    <a:pt x="986" y="836"/>
                  </a:lnTo>
                  <a:lnTo>
                    <a:pt x="942" y="713"/>
                  </a:lnTo>
                  <a:lnTo>
                    <a:pt x="903" y="596"/>
                  </a:lnTo>
                  <a:lnTo>
                    <a:pt x="871" y="490"/>
                  </a:lnTo>
                  <a:lnTo>
                    <a:pt x="843" y="394"/>
                  </a:lnTo>
                  <a:lnTo>
                    <a:pt x="823" y="311"/>
                  </a:lnTo>
                  <a:lnTo>
                    <a:pt x="810" y="239"/>
                  </a:lnTo>
                  <a:lnTo>
                    <a:pt x="804" y="182"/>
                  </a:lnTo>
                  <a:lnTo>
                    <a:pt x="801" y="135"/>
                  </a:lnTo>
                  <a:lnTo>
                    <a:pt x="793" y="97"/>
                  </a:lnTo>
                  <a:lnTo>
                    <a:pt x="780" y="65"/>
                  </a:lnTo>
                  <a:lnTo>
                    <a:pt x="764" y="40"/>
                  </a:lnTo>
                  <a:lnTo>
                    <a:pt x="746" y="22"/>
                  </a:lnTo>
                  <a:lnTo>
                    <a:pt x="724" y="9"/>
                  </a:lnTo>
                  <a:lnTo>
                    <a:pt x="699" y="2"/>
                  </a:lnTo>
                  <a:lnTo>
                    <a:pt x="672" y="0"/>
                  </a:lnTo>
                  <a:lnTo>
                    <a:pt x="642" y="3"/>
                  </a:lnTo>
                  <a:lnTo>
                    <a:pt x="611" y="11"/>
                  </a:lnTo>
                  <a:lnTo>
                    <a:pt x="577" y="22"/>
                  </a:lnTo>
                  <a:lnTo>
                    <a:pt x="542" y="37"/>
                  </a:lnTo>
                  <a:lnTo>
                    <a:pt x="507" y="54"/>
                  </a:lnTo>
                  <a:lnTo>
                    <a:pt x="470" y="75"/>
                  </a:lnTo>
                  <a:lnTo>
                    <a:pt x="433" y="98"/>
                  </a:lnTo>
                  <a:lnTo>
                    <a:pt x="396" y="123"/>
                  </a:lnTo>
                  <a:lnTo>
                    <a:pt x="359" y="150"/>
                  </a:lnTo>
                  <a:lnTo>
                    <a:pt x="321" y="178"/>
                  </a:lnTo>
                  <a:lnTo>
                    <a:pt x="285" y="206"/>
                  </a:lnTo>
                  <a:lnTo>
                    <a:pt x="250" y="235"/>
                  </a:lnTo>
                  <a:lnTo>
                    <a:pt x="215" y="264"/>
                  </a:lnTo>
                  <a:lnTo>
                    <a:pt x="183" y="292"/>
                  </a:lnTo>
                  <a:lnTo>
                    <a:pt x="152" y="320"/>
                  </a:lnTo>
                  <a:lnTo>
                    <a:pt x="123" y="346"/>
                  </a:lnTo>
                  <a:lnTo>
                    <a:pt x="73" y="394"/>
                  </a:lnTo>
                  <a:lnTo>
                    <a:pt x="33" y="433"/>
                  </a:lnTo>
                  <a:lnTo>
                    <a:pt x="8" y="458"/>
                  </a:lnTo>
                  <a:lnTo>
                    <a:pt x="0" y="467"/>
                  </a:lnTo>
                  <a:lnTo>
                    <a:pt x="7" y="500"/>
                  </a:lnTo>
                  <a:lnTo>
                    <a:pt x="26" y="597"/>
                  </a:lnTo>
                  <a:lnTo>
                    <a:pt x="57" y="748"/>
                  </a:lnTo>
                  <a:lnTo>
                    <a:pt x="97" y="944"/>
                  </a:lnTo>
                  <a:lnTo>
                    <a:pt x="144" y="1178"/>
                  </a:lnTo>
                  <a:lnTo>
                    <a:pt x="196" y="1442"/>
                  </a:lnTo>
                  <a:lnTo>
                    <a:pt x="251" y="1727"/>
                  </a:lnTo>
                  <a:lnTo>
                    <a:pt x="308" y="2023"/>
                  </a:lnTo>
                  <a:lnTo>
                    <a:pt x="365" y="2326"/>
                  </a:lnTo>
                  <a:lnTo>
                    <a:pt x="419" y="2623"/>
                  </a:lnTo>
                  <a:lnTo>
                    <a:pt x="470" y="2909"/>
                  </a:lnTo>
                  <a:lnTo>
                    <a:pt x="516" y="3175"/>
                  </a:lnTo>
                  <a:lnTo>
                    <a:pt x="536" y="3298"/>
                  </a:lnTo>
                  <a:lnTo>
                    <a:pt x="553" y="3412"/>
                  </a:lnTo>
                  <a:lnTo>
                    <a:pt x="569" y="3517"/>
                  </a:lnTo>
                  <a:lnTo>
                    <a:pt x="582" y="3612"/>
                  </a:lnTo>
                  <a:lnTo>
                    <a:pt x="592" y="3696"/>
                  </a:lnTo>
                  <a:lnTo>
                    <a:pt x="599" y="3767"/>
                  </a:lnTo>
                  <a:lnTo>
                    <a:pt x="603" y="3825"/>
                  </a:lnTo>
                  <a:lnTo>
                    <a:pt x="603" y="3869"/>
                  </a:lnTo>
                  <a:lnTo>
                    <a:pt x="607" y="3873"/>
                  </a:lnTo>
                  <a:lnTo>
                    <a:pt x="621" y="3885"/>
                  </a:lnTo>
                  <a:lnTo>
                    <a:pt x="643" y="3903"/>
                  </a:lnTo>
                  <a:lnTo>
                    <a:pt x="675" y="3926"/>
                  </a:lnTo>
                  <a:lnTo>
                    <a:pt x="694" y="3939"/>
                  </a:lnTo>
                  <a:lnTo>
                    <a:pt x="716" y="3953"/>
                  </a:lnTo>
                  <a:lnTo>
                    <a:pt x="739" y="3968"/>
                  </a:lnTo>
                  <a:lnTo>
                    <a:pt x="765" y="3982"/>
                  </a:lnTo>
                  <a:lnTo>
                    <a:pt x="794" y="3998"/>
                  </a:lnTo>
                  <a:lnTo>
                    <a:pt x="825" y="4013"/>
                  </a:lnTo>
                  <a:lnTo>
                    <a:pt x="859" y="4029"/>
                  </a:lnTo>
                  <a:lnTo>
                    <a:pt x="894" y="4044"/>
                  </a:lnTo>
                  <a:lnTo>
                    <a:pt x="867" y="3920"/>
                  </a:lnTo>
                  <a:lnTo>
                    <a:pt x="830" y="3750"/>
                  </a:lnTo>
                  <a:lnTo>
                    <a:pt x="784" y="3541"/>
                  </a:lnTo>
                  <a:lnTo>
                    <a:pt x="731" y="3302"/>
                  </a:lnTo>
                  <a:lnTo>
                    <a:pt x="674" y="3039"/>
                  </a:lnTo>
                  <a:lnTo>
                    <a:pt x="614" y="2760"/>
                  </a:lnTo>
                  <a:lnTo>
                    <a:pt x="551" y="2471"/>
                  </a:lnTo>
                  <a:lnTo>
                    <a:pt x="489" y="2182"/>
                  </a:lnTo>
                  <a:lnTo>
                    <a:pt x="429" y="1898"/>
                  </a:lnTo>
                  <a:lnTo>
                    <a:pt x="372" y="1628"/>
                  </a:lnTo>
                  <a:lnTo>
                    <a:pt x="320" y="1377"/>
                  </a:lnTo>
                  <a:lnTo>
                    <a:pt x="275" y="1156"/>
                  </a:lnTo>
                  <a:lnTo>
                    <a:pt x="238" y="969"/>
                  </a:lnTo>
                  <a:lnTo>
                    <a:pt x="212" y="826"/>
                  </a:lnTo>
                  <a:lnTo>
                    <a:pt x="203" y="773"/>
                  </a:lnTo>
                  <a:lnTo>
                    <a:pt x="198" y="733"/>
                  </a:lnTo>
                  <a:lnTo>
                    <a:pt x="196" y="707"/>
                  </a:lnTo>
                  <a:lnTo>
                    <a:pt x="197" y="697"/>
                  </a:lnTo>
                  <a:lnTo>
                    <a:pt x="222" y="677"/>
                  </a:lnTo>
                  <a:lnTo>
                    <a:pt x="264" y="641"/>
                  </a:lnTo>
                  <a:lnTo>
                    <a:pt x="291" y="619"/>
                  </a:lnTo>
                  <a:lnTo>
                    <a:pt x="321" y="597"/>
                  </a:lnTo>
                  <a:lnTo>
                    <a:pt x="337" y="587"/>
                  </a:lnTo>
                  <a:lnTo>
                    <a:pt x="354" y="576"/>
                  </a:lnTo>
                  <a:lnTo>
                    <a:pt x="371" y="566"/>
                  </a:lnTo>
                  <a:lnTo>
                    <a:pt x="389" y="555"/>
                  </a:lnTo>
                  <a:lnTo>
                    <a:pt x="407" y="547"/>
                  </a:lnTo>
                  <a:lnTo>
                    <a:pt x="424" y="539"/>
                  </a:lnTo>
                  <a:lnTo>
                    <a:pt x="443" y="532"/>
                  </a:lnTo>
                  <a:lnTo>
                    <a:pt x="462" y="525"/>
                  </a:lnTo>
                  <a:lnTo>
                    <a:pt x="481" y="520"/>
                  </a:lnTo>
                  <a:lnTo>
                    <a:pt x="499" y="516"/>
                  </a:lnTo>
                  <a:lnTo>
                    <a:pt x="518" y="514"/>
                  </a:lnTo>
                  <a:lnTo>
                    <a:pt x="537" y="514"/>
                  </a:lnTo>
                  <a:lnTo>
                    <a:pt x="554" y="515"/>
                  </a:lnTo>
                  <a:lnTo>
                    <a:pt x="573" y="518"/>
                  </a:lnTo>
                  <a:lnTo>
                    <a:pt x="591" y="523"/>
                  </a:lnTo>
                  <a:lnTo>
                    <a:pt x="608" y="531"/>
                  </a:lnTo>
                  <a:lnTo>
                    <a:pt x="626" y="540"/>
                  </a:lnTo>
                  <a:lnTo>
                    <a:pt x="643" y="552"/>
                  </a:lnTo>
                  <a:lnTo>
                    <a:pt x="658" y="567"/>
                  </a:lnTo>
                  <a:lnTo>
                    <a:pt x="675" y="584"/>
                  </a:lnTo>
                  <a:lnTo>
                    <a:pt x="691" y="609"/>
                  </a:lnTo>
                  <a:lnTo>
                    <a:pt x="711" y="647"/>
                  </a:lnTo>
                  <a:lnTo>
                    <a:pt x="736" y="699"/>
                  </a:lnTo>
                  <a:lnTo>
                    <a:pt x="767" y="762"/>
                  </a:lnTo>
                  <a:lnTo>
                    <a:pt x="799" y="837"/>
                  </a:lnTo>
                  <a:lnTo>
                    <a:pt x="835" y="924"/>
                  </a:lnTo>
                  <a:lnTo>
                    <a:pt x="874" y="1018"/>
                  </a:lnTo>
                  <a:lnTo>
                    <a:pt x="915" y="1123"/>
                  </a:lnTo>
                  <a:lnTo>
                    <a:pt x="960" y="1235"/>
                  </a:lnTo>
                  <a:lnTo>
                    <a:pt x="1006" y="1354"/>
                  </a:lnTo>
                  <a:lnTo>
                    <a:pt x="1055" y="1480"/>
                  </a:lnTo>
                  <a:lnTo>
                    <a:pt x="1103" y="1611"/>
                  </a:lnTo>
                  <a:lnTo>
                    <a:pt x="1206" y="1886"/>
                  </a:lnTo>
                  <a:lnTo>
                    <a:pt x="1311" y="2172"/>
                  </a:lnTo>
                  <a:lnTo>
                    <a:pt x="1415" y="2463"/>
                  </a:lnTo>
                  <a:lnTo>
                    <a:pt x="1518" y="2751"/>
                  </a:lnTo>
                  <a:lnTo>
                    <a:pt x="1615" y="3031"/>
                  </a:lnTo>
                  <a:lnTo>
                    <a:pt x="1705" y="3294"/>
                  </a:lnTo>
                  <a:lnTo>
                    <a:pt x="1746" y="3418"/>
                  </a:lnTo>
                  <a:lnTo>
                    <a:pt x="1785" y="3535"/>
                  </a:lnTo>
                  <a:lnTo>
                    <a:pt x="1820" y="3644"/>
                  </a:lnTo>
                  <a:lnTo>
                    <a:pt x="1852" y="3745"/>
                  </a:lnTo>
                  <a:lnTo>
                    <a:pt x="1880" y="3838"/>
                  </a:lnTo>
                  <a:lnTo>
                    <a:pt x="1905" y="3920"/>
                  </a:lnTo>
                  <a:lnTo>
                    <a:pt x="1925" y="3992"/>
                  </a:lnTo>
                  <a:lnTo>
                    <a:pt x="1941" y="4052"/>
                  </a:lnTo>
                  <a:lnTo>
                    <a:pt x="1968" y="4036"/>
                  </a:lnTo>
                  <a:lnTo>
                    <a:pt x="1994" y="4022"/>
                  </a:lnTo>
                  <a:lnTo>
                    <a:pt x="2019" y="4005"/>
                  </a:lnTo>
                  <a:lnTo>
                    <a:pt x="2043" y="3989"/>
                  </a:lnTo>
                  <a:lnTo>
                    <a:pt x="2064" y="3972"/>
                  </a:lnTo>
                  <a:lnTo>
                    <a:pt x="2086" y="3954"/>
                  </a:lnTo>
                  <a:lnTo>
                    <a:pt x="2106" y="3937"/>
                  </a:lnTo>
                  <a:lnTo>
                    <a:pt x="2125" y="3919"/>
                  </a:lnTo>
                  <a:lnTo>
                    <a:pt x="2142" y="3900"/>
                  </a:lnTo>
                  <a:lnTo>
                    <a:pt x="2159" y="3881"/>
                  </a:lnTo>
                  <a:lnTo>
                    <a:pt x="2174" y="3863"/>
                  </a:lnTo>
                  <a:lnTo>
                    <a:pt x="2187" y="3844"/>
                  </a:lnTo>
                  <a:lnTo>
                    <a:pt x="2200" y="3825"/>
                  </a:lnTo>
                  <a:lnTo>
                    <a:pt x="2211" y="3807"/>
                  </a:lnTo>
                  <a:lnTo>
                    <a:pt x="2220" y="3787"/>
                  </a:lnTo>
                  <a:lnTo>
                    <a:pt x="2229" y="3768"/>
                  </a:lnTo>
                  <a:close/>
                </a:path>
              </a:pathLst>
            </a:custGeom>
            <a:solidFill>
              <a:srgbClr val="003A5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6" name="Freeform 44"/>
            <p:cNvSpPr>
              <a:spLocks/>
            </p:cNvSpPr>
            <p:nvPr/>
          </p:nvSpPr>
          <p:spPr bwMode="auto">
            <a:xfrm flipH="1">
              <a:off x="1073876" y="5861505"/>
              <a:ext cx="270869" cy="145526"/>
            </a:xfrm>
            <a:custGeom>
              <a:avLst/>
              <a:gdLst>
                <a:gd name="T0" fmla="*/ 126916 w 1558"/>
                <a:gd name="T1" fmla="*/ 11730 h 794"/>
                <a:gd name="T2" fmla="*/ 115267 w 1558"/>
                <a:gd name="T3" fmla="*/ 24010 h 794"/>
                <a:gd name="T4" fmla="*/ 98055 w 1558"/>
                <a:gd name="T5" fmla="*/ 39956 h 794"/>
                <a:gd name="T6" fmla="*/ 79626 w 1558"/>
                <a:gd name="T7" fmla="*/ 54068 h 794"/>
                <a:gd name="T8" fmla="*/ 67109 w 1558"/>
                <a:gd name="T9" fmla="*/ 61949 h 794"/>
                <a:gd name="T10" fmla="*/ 53200 w 1558"/>
                <a:gd name="T11" fmla="*/ 69464 h 794"/>
                <a:gd name="T12" fmla="*/ 38944 w 1558"/>
                <a:gd name="T13" fmla="*/ 76245 h 794"/>
                <a:gd name="T14" fmla="*/ 26948 w 1558"/>
                <a:gd name="T15" fmla="*/ 83027 h 794"/>
                <a:gd name="T16" fmla="*/ 17212 w 1558"/>
                <a:gd name="T17" fmla="*/ 89442 h 794"/>
                <a:gd name="T18" fmla="*/ 9562 w 1558"/>
                <a:gd name="T19" fmla="*/ 95857 h 794"/>
                <a:gd name="T20" fmla="*/ 4346 w 1558"/>
                <a:gd name="T21" fmla="*/ 102271 h 794"/>
                <a:gd name="T22" fmla="*/ 1043 w 1558"/>
                <a:gd name="T23" fmla="*/ 108320 h 794"/>
                <a:gd name="T24" fmla="*/ 0 w 1558"/>
                <a:gd name="T25" fmla="*/ 114001 h 794"/>
                <a:gd name="T26" fmla="*/ 1043 w 1558"/>
                <a:gd name="T27" fmla="*/ 119317 h 794"/>
                <a:gd name="T28" fmla="*/ 4173 w 1558"/>
                <a:gd name="T29" fmla="*/ 124265 h 794"/>
                <a:gd name="T30" fmla="*/ 9214 w 1558"/>
                <a:gd name="T31" fmla="*/ 128664 h 794"/>
                <a:gd name="T32" fmla="*/ 15995 w 1558"/>
                <a:gd name="T33" fmla="*/ 132513 h 794"/>
                <a:gd name="T34" fmla="*/ 34424 w 1558"/>
                <a:gd name="T35" fmla="*/ 138928 h 794"/>
                <a:gd name="T36" fmla="*/ 49201 w 1558"/>
                <a:gd name="T37" fmla="*/ 142593 h 794"/>
                <a:gd name="T38" fmla="*/ 61198 w 1558"/>
                <a:gd name="T39" fmla="*/ 144426 h 794"/>
                <a:gd name="T40" fmla="*/ 74063 w 1558"/>
                <a:gd name="T41" fmla="*/ 145343 h 794"/>
                <a:gd name="T42" fmla="*/ 87798 w 1558"/>
                <a:gd name="T43" fmla="*/ 145343 h 794"/>
                <a:gd name="T44" fmla="*/ 102054 w 1558"/>
                <a:gd name="T45" fmla="*/ 144243 h 794"/>
                <a:gd name="T46" fmla="*/ 117006 w 1558"/>
                <a:gd name="T47" fmla="*/ 141494 h 794"/>
                <a:gd name="T48" fmla="*/ 132305 w 1558"/>
                <a:gd name="T49" fmla="*/ 137462 h 794"/>
                <a:gd name="T50" fmla="*/ 147952 w 1558"/>
                <a:gd name="T51" fmla="*/ 131780 h 794"/>
                <a:gd name="T52" fmla="*/ 163599 w 1558"/>
                <a:gd name="T53" fmla="*/ 124632 h 794"/>
                <a:gd name="T54" fmla="*/ 185158 w 1558"/>
                <a:gd name="T55" fmla="*/ 116751 h 794"/>
                <a:gd name="T56" fmla="*/ 215930 w 1558"/>
                <a:gd name="T57" fmla="*/ 105571 h 794"/>
                <a:gd name="T58" fmla="*/ 230013 w 1558"/>
                <a:gd name="T59" fmla="*/ 99705 h 794"/>
                <a:gd name="T60" fmla="*/ 242356 w 1558"/>
                <a:gd name="T61" fmla="*/ 93474 h 794"/>
                <a:gd name="T62" fmla="*/ 253309 w 1558"/>
                <a:gd name="T63" fmla="*/ 85959 h 794"/>
                <a:gd name="T64" fmla="*/ 261828 w 1558"/>
                <a:gd name="T65" fmla="*/ 77528 h 794"/>
                <a:gd name="T66" fmla="*/ 267566 w 1558"/>
                <a:gd name="T67" fmla="*/ 66898 h 794"/>
                <a:gd name="T68" fmla="*/ 270521 w 1558"/>
                <a:gd name="T69" fmla="*/ 54618 h 794"/>
                <a:gd name="T70" fmla="*/ 269826 w 1558"/>
                <a:gd name="T71" fmla="*/ 40322 h 794"/>
                <a:gd name="T72" fmla="*/ 263567 w 1558"/>
                <a:gd name="T73" fmla="*/ 27676 h 794"/>
                <a:gd name="T74" fmla="*/ 252440 w 1558"/>
                <a:gd name="T75" fmla="*/ 18145 h 794"/>
                <a:gd name="T76" fmla="*/ 237315 w 1558"/>
                <a:gd name="T77" fmla="*/ 10997 h 794"/>
                <a:gd name="T78" fmla="*/ 219929 w 1558"/>
                <a:gd name="T79" fmla="*/ 6048 h 794"/>
                <a:gd name="T80" fmla="*/ 201326 w 1558"/>
                <a:gd name="T81" fmla="*/ 2749 h 794"/>
                <a:gd name="T82" fmla="*/ 182724 w 1558"/>
                <a:gd name="T83" fmla="*/ 1100 h 794"/>
                <a:gd name="T84" fmla="*/ 155602 w 1558"/>
                <a:gd name="T85" fmla="*/ 0 h 794"/>
                <a:gd name="T86" fmla="*/ 136478 w 1558"/>
                <a:gd name="T87" fmla="*/ 550 h 7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58"/>
                <a:gd name="T133" fmla="*/ 0 h 794"/>
                <a:gd name="T134" fmla="*/ 1558 w 1558"/>
                <a:gd name="T135" fmla="*/ 794 h 79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58" h="794">
                  <a:moveTo>
                    <a:pt x="763" y="24"/>
                  </a:moveTo>
                  <a:lnTo>
                    <a:pt x="755" y="35"/>
                  </a:lnTo>
                  <a:lnTo>
                    <a:pt x="730" y="64"/>
                  </a:lnTo>
                  <a:lnTo>
                    <a:pt x="711" y="84"/>
                  </a:lnTo>
                  <a:lnTo>
                    <a:pt x="689" y="106"/>
                  </a:lnTo>
                  <a:lnTo>
                    <a:pt x="663" y="131"/>
                  </a:lnTo>
                  <a:lnTo>
                    <a:pt x="633" y="159"/>
                  </a:lnTo>
                  <a:lnTo>
                    <a:pt x="601" y="189"/>
                  </a:lnTo>
                  <a:lnTo>
                    <a:pt x="564" y="218"/>
                  </a:lnTo>
                  <a:lnTo>
                    <a:pt x="524" y="249"/>
                  </a:lnTo>
                  <a:lnTo>
                    <a:pt x="481" y="279"/>
                  </a:lnTo>
                  <a:lnTo>
                    <a:pt x="458" y="295"/>
                  </a:lnTo>
                  <a:lnTo>
                    <a:pt x="435" y="309"/>
                  </a:lnTo>
                  <a:lnTo>
                    <a:pt x="411" y="324"/>
                  </a:lnTo>
                  <a:lnTo>
                    <a:pt x="386" y="338"/>
                  </a:lnTo>
                  <a:lnTo>
                    <a:pt x="360" y="352"/>
                  </a:lnTo>
                  <a:lnTo>
                    <a:pt x="333" y="365"/>
                  </a:lnTo>
                  <a:lnTo>
                    <a:pt x="306" y="379"/>
                  </a:lnTo>
                  <a:lnTo>
                    <a:pt x="278" y="391"/>
                  </a:lnTo>
                  <a:lnTo>
                    <a:pt x="250" y="404"/>
                  </a:lnTo>
                  <a:lnTo>
                    <a:pt x="224" y="416"/>
                  </a:lnTo>
                  <a:lnTo>
                    <a:pt x="200" y="428"/>
                  </a:lnTo>
                  <a:lnTo>
                    <a:pt x="177" y="440"/>
                  </a:lnTo>
                  <a:lnTo>
                    <a:pt x="155" y="453"/>
                  </a:lnTo>
                  <a:lnTo>
                    <a:pt x="134" y="464"/>
                  </a:lnTo>
                  <a:lnTo>
                    <a:pt x="115" y="477"/>
                  </a:lnTo>
                  <a:lnTo>
                    <a:pt x="99" y="488"/>
                  </a:lnTo>
                  <a:lnTo>
                    <a:pt x="82" y="501"/>
                  </a:lnTo>
                  <a:lnTo>
                    <a:pt x="68" y="512"/>
                  </a:lnTo>
                  <a:lnTo>
                    <a:pt x="55" y="523"/>
                  </a:lnTo>
                  <a:lnTo>
                    <a:pt x="44" y="536"/>
                  </a:lnTo>
                  <a:lnTo>
                    <a:pt x="33" y="547"/>
                  </a:lnTo>
                  <a:lnTo>
                    <a:pt x="25" y="558"/>
                  </a:lnTo>
                  <a:lnTo>
                    <a:pt x="18" y="569"/>
                  </a:lnTo>
                  <a:lnTo>
                    <a:pt x="11" y="581"/>
                  </a:lnTo>
                  <a:lnTo>
                    <a:pt x="6" y="591"/>
                  </a:lnTo>
                  <a:lnTo>
                    <a:pt x="3" y="601"/>
                  </a:lnTo>
                  <a:lnTo>
                    <a:pt x="1" y="612"/>
                  </a:lnTo>
                  <a:lnTo>
                    <a:pt x="0" y="622"/>
                  </a:lnTo>
                  <a:lnTo>
                    <a:pt x="1" y="633"/>
                  </a:lnTo>
                  <a:lnTo>
                    <a:pt x="3" y="642"/>
                  </a:lnTo>
                  <a:lnTo>
                    <a:pt x="6" y="651"/>
                  </a:lnTo>
                  <a:lnTo>
                    <a:pt x="10" y="661"/>
                  </a:lnTo>
                  <a:lnTo>
                    <a:pt x="17" y="669"/>
                  </a:lnTo>
                  <a:lnTo>
                    <a:pt x="24" y="678"/>
                  </a:lnTo>
                  <a:lnTo>
                    <a:pt x="32" y="687"/>
                  </a:lnTo>
                  <a:lnTo>
                    <a:pt x="41" y="694"/>
                  </a:lnTo>
                  <a:lnTo>
                    <a:pt x="53" y="702"/>
                  </a:lnTo>
                  <a:lnTo>
                    <a:pt x="64" y="710"/>
                  </a:lnTo>
                  <a:lnTo>
                    <a:pt x="78" y="716"/>
                  </a:lnTo>
                  <a:lnTo>
                    <a:pt x="92" y="723"/>
                  </a:lnTo>
                  <a:lnTo>
                    <a:pt x="125" y="736"/>
                  </a:lnTo>
                  <a:lnTo>
                    <a:pt x="160" y="748"/>
                  </a:lnTo>
                  <a:lnTo>
                    <a:pt x="198" y="758"/>
                  </a:lnTo>
                  <a:lnTo>
                    <a:pt x="239" y="769"/>
                  </a:lnTo>
                  <a:lnTo>
                    <a:pt x="261" y="774"/>
                  </a:lnTo>
                  <a:lnTo>
                    <a:pt x="283" y="778"/>
                  </a:lnTo>
                  <a:lnTo>
                    <a:pt x="305" y="781"/>
                  </a:lnTo>
                  <a:lnTo>
                    <a:pt x="328" y="786"/>
                  </a:lnTo>
                  <a:lnTo>
                    <a:pt x="352" y="788"/>
                  </a:lnTo>
                  <a:lnTo>
                    <a:pt x="376" y="791"/>
                  </a:lnTo>
                  <a:lnTo>
                    <a:pt x="401" y="792"/>
                  </a:lnTo>
                  <a:lnTo>
                    <a:pt x="426" y="793"/>
                  </a:lnTo>
                  <a:lnTo>
                    <a:pt x="452" y="794"/>
                  </a:lnTo>
                  <a:lnTo>
                    <a:pt x="478" y="794"/>
                  </a:lnTo>
                  <a:lnTo>
                    <a:pt x="505" y="793"/>
                  </a:lnTo>
                  <a:lnTo>
                    <a:pt x="532" y="792"/>
                  </a:lnTo>
                  <a:lnTo>
                    <a:pt x="559" y="790"/>
                  </a:lnTo>
                  <a:lnTo>
                    <a:pt x="587" y="787"/>
                  </a:lnTo>
                  <a:lnTo>
                    <a:pt x="616" y="782"/>
                  </a:lnTo>
                  <a:lnTo>
                    <a:pt x="645" y="778"/>
                  </a:lnTo>
                  <a:lnTo>
                    <a:pt x="673" y="772"/>
                  </a:lnTo>
                  <a:lnTo>
                    <a:pt x="702" y="766"/>
                  </a:lnTo>
                  <a:lnTo>
                    <a:pt x="731" y="758"/>
                  </a:lnTo>
                  <a:lnTo>
                    <a:pt x="761" y="750"/>
                  </a:lnTo>
                  <a:lnTo>
                    <a:pt x="790" y="741"/>
                  </a:lnTo>
                  <a:lnTo>
                    <a:pt x="820" y="730"/>
                  </a:lnTo>
                  <a:lnTo>
                    <a:pt x="851" y="719"/>
                  </a:lnTo>
                  <a:lnTo>
                    <a:pt x="881" y="706"/>
                  </a:lnTo>
                  <a:lnTo>
                    <a:pt x="911" y="693"/>
                  </a:lnTo>
                  <a:lnTo>
                    <a:pt x="941" y="680"/>
                  </a:lnTo>
                  <a:lnTo>
                    <a:pt x="972" y="669"/>
                  </a:lnTo>
                  <a:lnTo>
                    <a:pt x="1003" y="658"/>
                  </a:lnTo>
                  <a:lnTo>
                    <a:pt x="1065" y="637"/>
                  </a:lnTo>
                  <a:lnTo>
                    <a:pt x="1125" y="616"/>
                  </a:lnTo>
                  <a:lnTo>
                    <a:pt x="1184" y="596"/>
                  </a:lnTo>
                  <a:lnTo>
                    <a:pt x="1242" y="576"/>
                  </a:lnTo>
                  <a:lnTo>
                    <a:pt x="1270" y="566"/>
                  </a:lnTo>
                  <a:lnTo>
                    <a:pt x="1297" y="556"/>
                  </a:lnTo>
                  <a:lnTo>
                    <a:pt x="1323" y="544"/>
                  </a:lnTo>
                  <a:lnTo>
                    <a:pt x="1348" y="534"/>
                  </a:lnTo>
                  <a:lnTo>
                    <a:pt x="1372" y="521"/>
                  </a:lnTo>
                  <a:lnTo>
                    <a:pt x="1394" y="510"/>
                  </a:lnTo>
                  <a:lnTo>
                    <a:pt x="1416" y="497"/>
                  </a:lnTo>
                  <a:lnTo>
                    <a:pt x="1437" y="484"/>
                  </a:lnTo>
                  <a:lnTo>
                    <a:pt x="1457" y="469"/>
                  </a:lnTo>
                  <a:lnTo>
                    <a:pt x="1474" y="455"/>
                  </a:lnTo>
                  <a:lnTo>
                    <a:pt x="1491" y="439"/>
                  </a:lnTo>
                  <a:lnTo>
                    <a:pt x="1506" y="423"/>
                  </a:lnTo>
                  <a:lnTo>
                    <a:pt x="1518" y="405"/>
                  </a:lnTo>
                  <a:lnTo>
                    <a:pt x="1530" y="385"/>
                  </a:lnTo>
                  <a:lnTo>
                    <a:pt x="1539" y="365"/>
                  </a:lnTo>
                  <a:lnTo>
                    <a:pt x="1547" y="345"/>
                  </a:lnTo>
                  <a:lnTo>
                    <a:pt x="1552" y="322"/>
                  </a:lnTo>
                  <a:lnTo>
                    <a:pt x="1556" y="298"/>
                  </a:lnTo>
                  <a:lnTo>
                    <a:pt x="1558" y="273"/>
                  </a:lnTo>
                  <a:lnTo>
                    <a:pt x="1557" y="246"/>
                  </a:lnTo>
                  <a:lnTo>
                    <a:pt x="1552" y="220"/>
                  </a:lnTo>
                  <a:lnTo>
                    <a:pt x="1544" y="195"/>
                  </a:lnTo>
                  <a:lnTo>
                    <a:pt x="1532" y="172"/>
                  </a:lnTo>
                  <a:lnTo>
                    <a:pt x="1516" y="151"/>
                  </a:lnTo>
                  <a:lnTo>
                    <a:pt x="1497" y="132"/>
                  </a:lnTo>
                  <a:lnTo>
                    <a:pt x="1476" y="115"/>
                  </a:lnTo>
                  <a:lnTo>
                    <a:pt x="1452" y="99"/>
                  </a:lnTo>
                  <a:lnTo>
                    <a:pt x="1425" y="85"/>
                  </a:lnTo>
                  <a:lnTo>
                    <a:pt x="1396" y="71"/>
                  </a:lnTo>
                  <a:lnTo>
                    <a:pt x="1365" y="60"/>
                  </a:lnTo>
                  <a:lnTo>
                    <a:pt x="1333" y="49"/>
                  </a:lnTo>
                  <a:lnTo>
                    <a:pt x="1300" y="40"/>
                  </a:lnTo>
                  <a:lnTo>
                    <a:pt x="1265" y="33"/>
                  </a:lnTo>
                  <a:lnTo>
                    <a:pt x="1230" y="25"/>
                  </a:lnTo>
                  <a:lnTo>
                    <a:pt x="1194" y="20"/>
                  </a:lnTo>
                  <a:lnTo>
                    <a:pt x="1158" y="15"/>
                  </a:lnTo>
                  <a:lnTo>
                    <a:pt x="1122" y="11"/>
                  </a:lnTo>
                  <a:lnTo>
                    <a:pt x="1087" y="8"/>
                  </a:lnTo>
                  <a:lnTo>
                    <a:pt x="1051" y="6"/>
                  </a:lnTo>
                  <a:lnTo>
                    <a:pt x="1017" y="3"/>
                  </a:lnTo>
                  <a:lnTo>
                    <a:pt x="952" y="1"/>
                  </a:lnTo>
                  <a:lnTo>
                    <a:pt x="895" y="0"/>
                  </a:lnTo>
                  <a:lnTo>
                    <a:pt x="846" y="1"/>
                  </a:lnTo>
                  <a:lnTo>
                    <a:pt x="809" y="2"/>
                  </a:lnTo>
                  <a:lnTo>
                    <a:pt x="785" y="3"/>
                  </a:lnTo>
                  <a:lnTo>
                    <a:pt x="777" y="4"/>
                  </a:lnTo>
                  <a:lnTo>
                    <a:pt x="763" y="24"/>
                  </a:lnTo>
                  <a:close/>
                </a:path>
              </a:pathLst>
            </a:custGeom>
            <a:solidFill>
              <a:srgbClr val="663A3C"/>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7" name="Freeform 45"/>
            <p:cNvSpPr>
              <a:spLocks/>
            </p:cNvSpPr>
            <p:nvPr/>
          </p:nvSpPr>
          <p:spPr bwMode="auto">
            <a:xfrm flipH="1">
              <a:off x="1004776" y="5190309"/>
              <a:ext cx="240466" cy="721685"/>
            </a:xfrm>
            <a:custGeom>
              <a:avLst/>
              <a:gdLst>
                <a:gd name="T0" fmla="*/ 68680 w 1390"/>
                <a:gd name="T1" fmla="*/ 30580 h 3894"/>
                <a:gd name="T2" fmla="*/ 63317 w 1390"/>
                <a:gd name="T3" fmla="*/ 82473 h 3894"/>
                <a:gd name="T4" fmla="*/ 53802 w 1390"/>
                <a:gd name="T5" fmla="*/ 171989 h 3894"/>
                <a:gd name="T6" fmla="*/ 41692 w 1390"/>
                <a:gd name="T7" fmla="*/ 284856 h 3894"/>
                <a:gd name="T8" fmla="*/ 29064 w 1390"/>
                <a:gd name="T9" fmla="*/ 405878 h 3894"/>
                <a:gd name="T10" fmla="*/ 16954 w 1390"/>
                <a:gd name="T11" fmla="*/ 520414 h 3894"/>
                <a:gd name="T12" fmla="*/ 7093 w 1390"/>
                <a:gd name="T13" fmla="*/ 613821 h 3894"/>
                <a:gd name="T14" fmla="*/ 1038 w 1390"/>
                <a:gd name="T15" fmla="*/ 671275 h 3894"/>
                <a:gd name="T16" fmla="*/ 1038 w 1390"/>
                <a:gd name="T17" fmla="*/ 682395 h 3894"/>
                <a:gd name="T18" fmla="*/ 9515 w 1390"/>
                <a:gd name="T19" fmla="*/ 686286 h 3894"/>
                <a:gd name="T20" fmla="*/ 25085 w 1390"/>
                <a:gd name="T21" fmla="*/ 692773 h 3894"/>
                <a:gd name="T22" fmla="*/ 45844 w 1390"/>
                <a:gd name="T23" fmla="*/ 700742 h 3894"/>
                <a:gd name="T24" fmla="*/ 64355 w 1390"/>
                <a:gd name="T25" fmla="*/ 706858 h 3894"/>
                <a:gd name="T26" fmla="*/ 77503 w 1390"/>
                <a:gd name="T27" fmla="*/ 710750 h 3894"/>
                <a:gd name="T28" fmla="*/ 91342 w 1390"/>
                <a:gd name="T29" fmla="*/ 714457 h 3894"/>
                <a:gd name="T30" fmla="*/ 105528 w 1390"/>
                <a:gd name="T31" fmla="*/ 717237 h 3894"/>
                <a:gd name="T32" fmla="*/ 119714 w 1390"/>
                <a:gd name="T33" fmla="*/ 719646 h 3894"/>
                <a:gd name="T34" fmla="*/ 133900 w 1390"/>
                <a:gd name="T35" fmla="*/ 721129 h 3894"/>
                <a:gd name="T36" fmla="*/ 147913 w 1390"/>
                <a:gd name="T37" fmla="*/ 721685 h 3894"/>
                <a:gd name="T38" fmla="*/ 161579 w 1390"/>
                <a:gd name="T39" fmla="*/ 720944 h 3894"/>
                <a:gd name="T40" fmla="*/ 180436 w 1390"/>
                <a:gd name="T41" fmla="*/ 718349 h 3894"/>
                <a:gd name="T42" fmla="*/ 200677 w 1390"/>
                <a:gd name="T43" fmla="*/ 714272 h 3894"/>
                <a:gd name="T44" fmla="*/ 215727 w 1390"/>
                <a:gd name="T45" fmla="*/ 710380 h 3894"/>
                <a:gd name="T46" fmla="*/ 226453 w 1390"/>
                <a:gd name="T47" fmla="*/ 706673 h 3894"/>
                <a:gd name="T48" fmla="*/ 233546 w 1390"/>
                <a:gd name="T49" fmla="*/ 703337 h 3894"/>
                <a:gd name="T50" fmla="*/ 237871 w 1390"/>
                <a:gd name="T51" fmla="*/ 700557 h 3894"/>
                <a:gd name="T52" fmla="*/ 240293 w 1390"/>
                <a:gd name="T53" fmla="*/ 697962 h 3894"/>
                <a:gd name="T54" fmla="*/ 239774 w 1390"/>
                <a:gd name="T55" fmla="*/ 692032 h 3894"/>
                <a:gd name="T56" fmla="*/ 234930 w 1390"/>
                <a:gd name="T57" fmla="*/ 652556 h 3894"/>
                <a:gd name="T58" fmla="*/ 226626 w 1390"/>
                <a:gd name="T59" fmla="*/ 582871 h 3894"/>
                <a:gd name="T60" fmla="*/ 219533 w 1390"/>
                <a:gd name="T61" fmla="*/ 516522 h 3894"/>
                <a:gd name="T62" fmla="*/ 214689 w 1390"/>
                <a:gd name="T63" fmla="*/ 467779 h 3894"/>
                <a:gd name="T64" fmla="*/ 210192 w 1390"/>
                <a:gd name="T65" fmla="*/ 416628 h 3894"/>
                <a:gd name="T66" fmla="*/ 205867 w 1390"/>
                <a:gd name="T67" fmla="*/ 364364 h 3894"/>
                <a:gd name="T68" fmla="*/ 202407 w 1390"/>
                <a:gd name="T69" fmla="*/ 312471 h 3894"/>
                <a:gd name="T70" fmla="*/ 199812 w 1390"/>
                <a:gd name="T71" fmla="*/ 261875 h 3894"/>
                <a:gd name="T72" fmla="*/ 198428 w 1390"/>
                <a:gd name="T73" fmla="*/ 213874 h 3894"/>
                <a:gd name="T74" fmla="*/ 198428 w 1390"/>
                <a:gd name="T75" fmla="*/ 169394 h 3894"/>
                <a:gd name="T76" fmla="*/ 199812 w 1390"/>
                <a:gd name="T77" fmla="*/ 129733 h 3894"/>
                <a:gd name="T78" fmla="*/ 203272 w 1390"/>
                <a:gd name="T79" fmla="*/ 96373 h 3894"/>
                <a:gd name="T80" fmla="*/ 207943 w 1390"/>
                <a:gd name="T81" fmla="*/ 69870 h 3894"/>
                <a:gd name="T82" fmla="*/ 209154 w 1390"/>
                <a:gd name="T83" fmla="*/ 48742 h 3894"/>
                <a:gd name="T84" fmla="*/ 206559 w 1390"/>
                <a:gd name="T85" fmla="*/ 31877 h 3894"/>
                <a:gd name="T86" fmla="*/ 200850 w 1390"/>
                <a:gd name="T87" fmla="*/ 19089 h 3894"/>
                <a:gd name="T88" fmla="*/ 192200 w 1390"/>
                <a:gd name="T89" fmla="*/ 10193 h 3894"/>
                <a:gd name="T90" fmla="*/ 181301 w 1390"/>
                <a:gd name="T91" fmla="*/ 4077 h 3894"/>
                <a:gd name="T92" fmla="*/ 169191 w 1390"/>
                <a:gd name="T93" fmla="*/ 1112 h 3894"/>
                <a:gd name="T94" fmla="*/ 155697 w 1390"/>
                <a:gd name="T95" fmla="*/ 0 h 3894"/>
                <a:gd name="T96" fmla="*/ 141339 w 1390"/>
                <a:gd name="T97" fmla="*/ 1112 h 3894"/>
                <a:gd name="T98" fmla="*/ 127153 w 1390"/>
                <a:gd name="T99" fmla="*/ 3521 h 3894"/>
                <a:gd name="T100" fmla="*/ 113486 w 1390"/>
                <a:gd name="T101" fmla="*/ 7043 h 3894"/>
                <a:gd name="T102" fmla="*/ 100684 w 1390"/>
                <a:gd name="T103" fmla="*/ 10935 h 3894"/>
                <a:gd name="T104" fmla="*/ 84596 w 1390"/>
                <a:gd name="T105" fmla="*/ 16865 h 3894"/>
                <a:gd name="T106" fmla="*/ 71448 w 1390"/>
                <a:gd name="T107" fmla="*/ 22425 h 38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90"/>
                <a:gd name="T163" fmla="*/ 0 h 3894"/>
                <a:gd name="T164" fmla="*/ 1390 w 1390"/>
                <a:gd name="T165" fmla="*/ 3894 h 38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90" h="3894">
                  <a:moveTo>
                    <a:pt x="402" y="126"/>
                  </a:moveTo>
                  <a:lnTo>
                    <a:pt x="397" y="165"/>
                  </a:lnTo>
                  <a:lnTo>
                    <a:pt x="385" y="274"/>
                  </a:lnTo>
                  <a:lnTo>
                    <a:pt x="366" y="445"/>
                  </a:lnTo>
                  <a:lnTo>
                    <a:pt x="340" y="666"/>
                  </a:lnTo>
                  <a:lnTo>
                    <a:pt x="311" y="928"/>
                  </a:lnTo>
                  <a:lnTo>
                    <a:pt x="278" y="1222"/>
                  </a:lnTo>
                  <a:lnTo>
                    <a:pt x="241" y="1537"/>
                  </a:lnTo>
                  <a:lnTo>
                    <a:pt x="205" y="1863"/>
                  </a:lnTo>
                  <a:lnTo>
                    <a:pt x="168" y="2190"/>
                  </a:lnTo>
                  <a:lnTo>
                    <a:pt x="131" y="2508"/>
                  </a:lnTo>
                  <a:lnTo>
                    <a:pt x="98" y="2808"/>
                  </a:lnTo>
                  <a:lnTo>
                    <a:pt x="67" y="3079"/>
                  </a:lnTo>
                  <a:lnTo>
                    <a:pt x="41" y="3312"/>
                  </a:lnTo>
                  <a:lnTo>
                    <a:pt x="20" y="3496"/>
                  </a:lnTo>
                  <a:lnTo>
                    <a:pt x="6" y="3622"/>
                  </a:lnTo>
                  <a:lnTo>
                    <a:pt x="0" y="3679"/>
                  </a:lnTo>
                  <a:lnTo>
                    <a:pt x="6" y="3682"/>
                  </a:lnTo>
                  <a:lnTo>
                    <a:pt x="25" y="3690"/>
                  </a:lnTo>
                  <a:lnTo>
                    <a:pt x="55" y="3703"/>
                  </a:lnTo>
                  <a:lnTo>
                    <a:pt x="95" y="3720"/>
                  </a:lnTo>
                  <a:lnTo>
                    <a:pt x="145" y="3738"/>
                  </a:lnTo>
                  <a:lnTo>
                    <a:pt x="202" y="3759"/>
                  </a:lnTo>
                  <a:lnTo>
                    <a:pt x="265" y="3781"/>
                  </a:lnTo>
                  <a:lnTo>
                    <a:pt x="335" y="3804"/>
                  </a:lnTo>
                  <a:lnTo>
                    <a:pt x="372" y="3814"/>
                  </a:lnTo>
                  <a:lnTo>
                    <a:pt x="410" y="3826"/>
                  </a:lnTo>
                  <a:lnTo>
                    <a:pt x="448" y="3835"/>
                  </a:lnTo>
                  <a:lnTo>
                    <a:pt x="488" y="3845"/>
                  </a:lnTo>
                  <a:lnTo>
                    <a:pt x="528" y="3855"/>
                  </a:lnTo>
                  <a:lnTo>
                    <a:pt x="569" y="3863"/>
                  </a:lnTo>
                  <a:lnTo>
                    <a:pt x="610" y="3870"/>
                  </a:lnTo>
                  <a:lnTo>
                    <a:pt x="651" y="3878"/>
                  </a:lnTo>
                  <a:lnTo>
                    <a:pt x="692" y="3883"/>
                  </a:lnTo>
                  <a:lnTo>
                    <a:pt x="733" y="3888"/>
                  </a:lnTo>
                  <a:lnTo>
                    <a:pt x="774" y="3891"/>
                  </a:lnTo>
                  <a:lnTo>
                    <a:pt x="815" y="3893"/>
                  </a:lnTo>
                  <a:lnTo>
                    <a:pt x="855" y="3894"/>
                  </a:lnTo>
                  <a:lnTo>
                    <a:pt x="895" y="3893"/>
                  </a:lnTo>
                  <a:lnTo>
                    <a:pt x="934" y="3890"/>
                  </a:lnTo>
                  <a:lnTo>
                    <a:pt x="972" y="3886"/>
                  </a:lnTo>
                  <a:lnTo>
                    <a:pt x="1043" y="3876"/>
                  </a:lnTo>
                  <a:lnTo>
                    <a:pt x="1106" y="3865"/>
                  </a:lnTo>
                  <a:lnTo>
                    <a:pt x="1160" y="3854"/>
                  </a:lnTo>
                  <a:lnTo>
                    <a:pt x="1207" y="3843"/>
                  </a:lnTo>
                  <a:lnTo>
                    <a:pt x="1247" y="3833"/>
                  </a:lnTo>
                  <a:lnTo>
                    <a:pt x="1281" y="3822"/>
                  </a:lnTo>
                  <a:lnTo>
                    <a:pt x="1309" y="3813"/>
                  </a:lnTo>
                  <a:lnTo>
                    <a:pt x="1332" y="3804"/>
                  </a:lnTo>
                  <a:lnTo>
                    <a:pt x="1350" y="3795"/>
                  </a:lnTo>
                  <a:lnTo>
                    <a:pt x="1364" y="3787"/>
                  </a:lnTo>
                  <a:lnTo>
                    <a:pt x="1375" y="3780"/>
                  </a:lnTo>
                  <a:lnTo>
                    <a:pt x="1382" y="3775"/>
                  </a:lnTo>
                  <a:lnTo>
                    <a:pt x="1389" y="3766"/>
                  </a:lnTo>
                  <a:lnTo>
                    <a:pt x="1390" y="3763"/>
                  </a:lnTo>
                  <a:lnTo>
                    <a:pt x="1386" y="3734"/>
                  </a:lnTo>
                  <a:lnTo>
                    <a:pt x="1376" y="3651"/>
                  </a:lnTo>
                  <a:lnTo>
                    <a:pt x="1358" y="3521"/>
                  </a:lnTo>
                  <a:lnTo>
                    <a:pt x="1336" y="3350"/>
                  </a:lnTo>
                  <a:lnTo>
                    <a:pt x="1310" y="3145"/>
                  </a:lnTo>
                  <a:lnTo>
                    <a:pt x="1283" y="2911"/>
                  </a:lnTo>
                  <a:lnTo>
                    <a:pt x="1269" y="2787"/>
                  </a:lnTo>
                  <a:lnTo>
                    <a:pt x="1255" y="2657"/>
                  </a:lnTo>
                  <a:lnTo>
                    <a:pt x="1241" y="2524"/>
                  </a:lnTo>
                  <a:lnTo>
                    <a:pt x="1227" y="2386"/>
                  </a:lnTo>
                  <a:lnTo>
                    <a:pt x="1215" y="2248"/>
                  </a:lnTo>
                  <a:lnTo>
                    <a:pt x="1202" y="2108"/>
                  </a:lnTo>
                  <a:lnTo>
                    <a:pt x="1190" y="1966"/>
                  </a:lnTo>
                  <a:lnTo>
                    <a:pt x="1179" y="1826"/>
                  </a:lnTo>
                  <a:lnTo>
                    <a:pt x="1170" y="1686"/>
                  </a:lnTo>
                  <a:lnTo>
                    <a:pt x="1162" y="1548"/>
                  </a:lnTo>
                  <a:lnTo>
                    <a:pt x="1155" y="1413"/>
                  </a:lnTo>
                  <a:lnTo>
                    <a:pt x="1150" y="1281"/>
                  </a:lnTo>
                  <a:lnTo>
                    <a:pt x="1147" y="1154"/>
                  </a:lnTo>
                  <a:lnTo>
                    <a:pt x="1146" y="1031"/>
                  </a:lnTo>
                  <a:lnTo>
                    <a:pt x="1147" y="914"/>
                  </a:lnTo>
                  <a:lnTo>
                    <a:pt x="1150" y="803"/>
                  </a:lnTo>
                  <a:lnTo>
                    <a:pt x="1155" y="700"/>
                  </a:lnTo>
                  <a:lnTo>
                    <a:pt x="1165" y="606"/>
                  </a:lnTo>
                  <a:lnTo>
                    <a:pt x="1175" y="520"/>
                  </a:lnTo>
                  <a:lnTo>
                    <a:pt x="1190" y="445"/>
                  </a:lnTo>
                  <a:lnTo>
                    <a:pt x="1202" y="377"/>
                  </a:lnTo>
                  <a:lnTo>
                    <a:pt x="1209" y="317"/>
                  </a:lnTo>
                  <a:lnTo>
                    <a:pt x="1209" y="263"/>
                  </a:lnTo>
                  <a:lnTo>
                    <a:pt x="1204" y="214"/>
                  </a:lnTo>
                  <a:lnTo>
                    <a:pt x="1194" y="172"/>
                  </a:lnTo>
                  <a:lnTo>
                    <a:pt x="1179" y="135"/>
                  </a:lnTo>
                  <a:lnTo>
                    <a:pt x="1161" y="103"/>
                  </a:lnTo>
                  <a:lnTo>
                    <a:pt x="1138" y="76"/>
                  </a:lnTo>
                  <a:lnTo>
                    <a:pt x="1111" y="55"/>
                  </a:lnTo>
                  <a:lnTo>
                    <a:pt x="1082" y="37"/>
                  </a:lnTo>
                  <a:lnTo>
                    <a:pt x="1048" y="22"/>
                  </a:lnTo>
                  <a:lnTo>
                    <a:pt x="1014" y="12"/>
                  </a:lnTo>
                  <a:lnTo>
                    <a:pt x="978" y="6"/>
                  </a:lnTo>
                  <a:lnTo>
                    <a:pt x="939" y="2"/>
                  </a:lnTo>
                  <a:lnTo>
                    <a:pt x="900" y="0"/>
                  </a:lnTo>
                  <a:lnTo>
                    <a:pt x="859" y="3"/>
                  </a:lnTo>
                  <a:lnTo>
                    <a:pt x="817" y="6"/>
                  </a:lnTo>
                  <a:lnTo>
                    <a:pt x="777" y="12"/>
                  </a:lnTo>
                  <a:lnTo>
                    <a:pt x="735" y="19"/>
                  </a:lnTo>
                  <a:lnTo>
                    <a:pt x="696" y="28"/>
                  </a:lnTo>
                  <a:lnTo>
                    <a:pt x="656" y="38"/>
                  </a:lnTo>
                  <a:lnTo>
                    <a:pt x="619" y="48"/>
                  </a:lnTo>
                  <a:lnTo>
                    <a:pt x="582" y="59"/>
                  </a:lnTo>
                  <a:lnTo>
                    <a:pt x="548" y="69"/>
                  </a:lnTo>
                  <a:lnTo>
                    <a:pt x="489" y="91"/>
                  </a:lnTo>
                  <a:lnTo>
                    <a:pt x="443" y="109"/>
                  </a:lnTo>
                  <a:lnTo>
                    <a:pt x="413" y="121"/>
                  </a:lnTo>
                  <a:lnTo>
                    <a:pt x="402" y="126"/>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8" name="Freeform 46"/>
            <p:cNvSpPr>
              <a:spLocks/>
            </p:cNvSpPr>
            <p:nvPr/>
          </p:nvSpPr>
          <p:spPr bwMode="auto">
            <a:xfrm flipH="1">
              <a:off x="1004776" y="5234856"/>
              <a:ext cx="240466" cy="677136"/>
            </a:xfrm>
            <a:custGeom>
              <a:avLst/>
              <a:gdLst>
                <a:gd name="T0" fmla="*/ 238044 w 1390"/>
                <a:gd name="T1" fmla="*/ 634780 h 3645"/>
                <a:gd name="T2" fmla="*/ 226799 w 1390"/>
                <a:gd name="T3" fmla="*/ 541895 h 3645"/>
                <a:gd name="T4" fmla="*/ 217284 w 1390"/>
                <a:gd name="T5" fmla="*/ 451981 h 3645"/>
                <a:gd name="T6" fmla="*/ 210365 w 1390"/>
                <a:gd name="T7" fmla="*/ 376744 h 3645"/>
                <a:gd name="T8" fmla="*/ 204310 w 1390"/>
                <a:gd name="T9" fmla="*/ 298906 h 3645"/>
                <a:gd name="T10" fmla="*/ 200158 w 1390"/>
                <a:gd name="T11" fmla="*/ 222740 h 3645"/>
                <a:gd name="T12" fmla="*/ 198255 w 1390"/>
                <a:gd name="T13" fmla="*/ 151775 h 3645"/>
                <a:gd name="T14" fmla="*/ 199639 w 1390"/>
                <a:gd name="T15" fmla="*/ 90099 h 3645"/>
                <a:gd name="T16" fmla="*/ 205348 w 1390"/>
                <a:gd name="T17" fmla="*/ 41613 h 3645"/>
                <a:gd name="T18" fmla="*/ 187356 w 1390"/>
                <a:gd name="T19" fmla="*/ 29909 h 3645"/>
                <a:gd name="T20" fmla="*/ 167461 w 1390"/>
                <a:gd name="T21" fmla="*/ 20249 h 3645"/>
                <a:gd name="T22" fmla="*/ 147394 w 1390"/>
                <a:gd name="T23" fmla="*/ 12261 h 3645"/>
                <a:gd name="T24" fmla="*/ 127845 w 1390"/>
                <a:gd name="T25" fmla="*/ 6316 h 3645"/>
                <a:gd name="T26" fmla="*/ 103971 w 1390"/>
                <a:gd name="T27" fmla="*/ 372 h 3645"/>
                <a:gd name="T28" fmla="*/ 96705 w 1390"/>
                <a:gd name="T29" fmla="*/ 0 h 3645"/>
                <a:gd name="T30" fmla="*/ 87018 w 1390"/>
                <a:gd name="T31" fmla="*/ 743 h 3645"/>
                <a:gd name="T32" fmla="*/ 76292 w 1390"/>
                <a:gd name="T33" fmla="*/ 2972 h 3645"/>
                <a:gd name="T34" fmla="*/ 65393 w 1390"/>
                <a:gd name="T35" fmla="*/ 7245 h 3645"/>
                <a:gd name="T36" fmla="*/ 55013 w 1390"/>
                <a:gd name="T37" fmla="*/ 13747 h 3645"/>
                <a:gd name="T38" fmla="*/ 45152 w 1390"/>
                <a:gd name="T39" fmla="*/ 122423 h 3645"/>
                <a:gd name="T40" fmla="*/ 32350 w 1390"/>
                <a:gd name="T41" fmla="*/ 269182 h 3645"/>
                <a:gd name="T42" fmla="*/ 18684 w 1390"/>
                <a:gd name="T43" fmla="*/ 423558 h 3645"/>
                <a:gd name="T44" fmla="*/ 7439 w 1390"/>
                <a:gd name="T45" fmla="*/ 554527 h 3645"/>
                <a:gd name="T46" fmla="*/ 692 w 1390"/>
                <a:gd name="T47" fmla="*/ 631436 h 3645"/>
                <a:gd name="T48" fmla="*/ 3633 w 1390"/>
                <a:gd name="T49" fmla="*/ 640725 h 3645"/>
                <a:gd name="T50" fmla="*/ 19376 w 1390"/>
                <a:gd name="T51" fmla="*/ 646298 h 3645"/>
                <a:gd name="T52" fmla="*/ 41000 w 1390"/>
                <a:gd name="T53" fmla="*/ 654658 h 3645"/>
                <a:gd name="T54" fmla="*/ 44287 w 1390"/>
                <a:gd name="T55" fmla="*/ 571246 h 3645"/>
                <a:gd name="T56" fmla="*/ 50688 w 1390"/>
                <a:gd name="T57" fmla="*/ 436191 h 3645"/>
                <a:gd name="T58" fmla="*/ 58300 w 1390"/>
                <a:gd name="T59" fmla="*/ 310238 h 3645"/>
                <a:gd name="T60" fmla="*/ 63836 w 1390"/>
                <a:gd name="T61" fmla="*/ 238159 h 3645"/>
                <a:gd name="T62" fmla="*/ 70237 w 1390"/>
                <a:gd name="T63" fmla="*/ 174253 h 3645"/>
                <a:gd name="T64" fmla="*/ 76984 w 1390"/>
                <a:gd name="T65" fmla="*/ 122609 h 3645"/>
                <a:gd name="T66" fmla="*/ 84596 w 1390"/>
                <a:gd name="T67" fmla="*/ 88241 h 3645"/>
                <a:gd name="T68" fmla="*/ 92899 w 1390"/>
                <a:gd name="T69" fmla="*/ 75237 h 3645"/>
                <a:gd name="T70" fmla="*/ 110718 w 1390"/>
                <a:gd name="T71" fmla="*/ 75052 h 3645"/>
                <a:gd name="T72" fmla="*/ 121963 w 1390"/>
                <a:gd name="T73" fmla="*/ 76352 h 3645"/>
                <a:gd name="T74" fmla="*/ 129921 w 1390"/>
                <a:gd name="T75" fmla="*/ 78581 h 3645"/>
                <a:gd name="T76" fmla="*/ 137360 w 1390"/>
                <a:gd name="T77" fmla="*/ 82111 h 3645"/>
                <a:gd name="T78" fmla="*/ 143934 w 1390"/>
                <a:gd name="T79" fmla="*/ 86941 h 3645"/>
                <a:gd name="T80" fmla="*/ 149815 w 1390"/>
                <a:gd name="T81" fmla="*/ 93443 h 3645"/>
                <a:gd name="T82" fmla="*/ 154832 w 1390"/>
                <a:gd name="T83" fmla="*/ 101617 h 3645"/>
                <a:gd name="T84" fmla="*/ 158811 w 1390"/>
                <a:gd name="T85" fmla="*/ 111834 h 3645"/>
                <a:gd name="T86" fmla="*/ 161579 w 1390"/>
                <a:gd name="T87" fmla="*/ 124281 h 3645"/>
                <a:gd name="T88" fmla="*/ 163309 w 1390"/>
                <a:gd name="T89" fmla="*/ 141929 h 3645"/>
                <a:gd name="T90" fmla="*/ 164866 w 1390"/>
                <a:gd name="T91" fmla="*/ 188929 h 3645"/>
                <a:gd name="T92" fmla="*/ 165904 w 1390"/>
                <a:gd name="T93" fmla="*/ 297234 h 3645"/>
                <a:gd name="T94" fmla="*/ 166769 w 1390"/>
                <a:gd name="T95" fmla="*/ 428388 h 3645"/>
                <a:gd name="T96" fmla="*/ 168845 w 1390"/>
                <a:gd name="T97" fmla="*/ 556385 h 3645"/>
                <a:gd name="T98" fmla="*/ 170402 w 1390"/>
                <a:gd name="T99" fmla="*/ 611001 h 3645"/>
                <a:gd name="T100" fmla="*/ 172651 w 1390"/>
                <a:gd name="T101" fmla="*/ 655029 h 3645"/>
                <a:gd name="T102" fmla="*/ 185799 w 1390"/>
                <a:gd name="T103" fmla="*/ 675093 h 3645"/>
                <a:gd name="T104" fmla="*/ 211575 w 1390"/>
                <a:gd name="T105" fmla="*/ 669334 h 3645"/>
                <a:gd name="T106" fmla="*/ 227664 w 1390"/>
                <a:gd name="T107" fmla="*/ 663946 h 3645"/>
                <a:gd name="T108" fmla="*/ 236487 w 1390"/>
                <a:gd name="T109" fmla="*/ 659488 h 3645"/>
                <a:gd name="T110" fmla="*/ 240293 w 1390"/>
                <a:gd name="T111" fmla="*/ 655587 h 36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90"/>
                <a:gd name="T169" fmla="*/ 0 h 3645"/>
                <a:gd name="T170" fmla="*/ 1390 w 1390"/>
                <a:gd name="T171" fmla="*/ 3645 h 36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90" h="3645">
                  <a:moveTo>
                    <a:pt x="1390" y="3527"/>
                  </a:moveTo>
                  <a:lnTo>
                    <a:pt x="1387" y="3498"/>
                  </a:lnTo>
                  <a:lnTo>
                    <a:pt x="1376" y="3417"/>
                  </a:lnTo>
                  <a:lnTo>
                    <a:pt x="1358" y="3288"/>
                  </a:lnTo>
                  <a:lnTo>
                    <a:pt x="1336" y="3120"/>
                  </a:lnTo>
                  <a:lnTo>
                    <a:pt x="1311" y="2917"/>
                  </a:lnTo>
                  <a:lnTo>
                    <a:pt x="1284" y="2686"/>
                  </a:lnTo>
                  <a:lnTo>
                    <a:pt x="1270" y="2562"/>
                  </a:lnTo>
                  <a:lnTo>
                    <a:pt x="1256" y="2433"/>
                  </a:lnTo>
                  <a:lnTo>
                    <a:pt x="1243" y="2301"/>
                  </a:lnTo>
                  <a:lnTo>
                    <a:pt x="1229" y="2166"/>
                  </a:lnTo>
                  <a:lnTo>
                    <a:pt x="1216" y="2028"/>
                  </a:lnTo>
                  <a:lnTo>
                    <a:pt x="1203" y="1889"/>
                  </a:lnTo>
                  <a:lnTo>
                    <a:pt x="1192" y="1749"/>
                  </a:lnTo>
                  <a:lnTo>
                    <a:pt x="1181" y="1609"/>
                  </a:lnTo>
                  <a:lnTo>
                    <a:pt x="1172" y="1470"/>
                  </a:lnTo>
                  <a:lnTo>
                    <a:pt x="1164" y="1333"/>
                  </a:lnTo>
                  <a:lnTo>
                    <a:pt x="1157" y="1199"/>
                  </a:lnTo>
                  <a:lnTo>
                    <a:pt x="1151" y="1067"/>
                  </a:lnTo>
                  <a:lnTo>
                    <a:pt x="1148" y="940"/>
                  </a:lnTo>
                  <a:lnTo>
                    <a:pt x="1146" y="817"/>
                  </a:lnTo>
                  <a:lnTo>
                    <a:pt x="1147" y="699"/>
                  </a:lnTo>
                  <a:lnTo>
                    <a:pt x="1149" y="588"/>
                  </a:lnTo>
                  <a:lnTo>
                    <a:pt x="1154" y="485"/>
                  </a:lnTo>
                  <a:lnTo>
                    <a:pt x="1163" y="390"/>
                  </a:lnTo>
                  <a:lnTo>
                    <a:pt x="1173" y="302"/>
                  </a:lnTo>
                  <a:lnTo>
                    <a:pt x="1187" y="224"/>
                  </a:lnTo>
                  <a:lnTo>
                    <a:pt x="1153" y="202"/>
                  </a:lnTo>
                  <a:lnTo>
                    <a:pt x="1119" y="182"/>
                  </a:lnTo>
                  <a:lnTo>
                    <a:pt x="1083" y="161"/>
                  </a:lnTo>
                  <a:lnTo>
                    <a:pt x="1045" y="142"/>
                  </a:lnTo>
                  <a:lnTo>
                    <a:pt x="1008" y="125"/>
                  </a:lnTo>
                  <a:lnTo>
                    <a:pt x="968" y="109"/>
                  </a:lnTo>
                  <a:lnTo>
                    <a:pt x="930" y="93"/>
                  </a:lnTo>
                  <a:lnTo>
                    <a:pt x="890" y="80"/>
                  </a:lnTo>
                  <a:lnTo>
                    <a:pt x="852" y="66"/>
                  </a:lnTo>
                  <a:lnTo>
                    <a:pt x="813" y="55"/>
                  </a:lnTo>
                  <a:lnTo>
                    <a:pt x="776" y="43"/>
                  </a:lnTo>
                  <a:lnTo>
                    <a:pt x="739" y="34"/>
                  </a:lnTo>
                  <a:lnTo>
                    <a:pt x="671" y="16"/>
                  </a:lnTo>
                  <a:lnTo>
                    <a:pt x="612" y="3"/>
                  </a:lnTo>
                  <a:lnTo>
                    <a:pt x="601" y="2"/>
                  </a:lnTo>
                  <a:lnTo>
                    <a:pt x="589" y="1"/>
                  </a:lnTo>
                  <a:lnTo>
                    <a:pt x="574" y="0"/>
                  </a:lnTo>
                  <a:lnTo>
                    <a:pt x="559" y="0"/>
                  </a:lnTo>
                  <a:lnTo>
                    <a:pt x="541" y="0"/>
                  </a:lnTo>
                  <a:lnTo>
                    <a:pt x="523" y="2"/>
                  </a:lnTo>
                  <a:lnTo>
                    <a:pt x="503" y="4"/>
                  </a:lnTo>
                  <a:lnTo>
                    <a:pt x="483" y="7"/>
                  </a:lnTo>
                  <a:lnTo>
                    <a:pt x="462" y="11"/>
                  </a:lnTo>
                  <a:lnTo>
                    <a:pt x="441" y="16"/>
                  </a:lnTo>
                  <a:lnTo>
                    <a:pt x="419" y="22"/>
                  </a:lnTo>
                  <a:lnTo>
                    <a:pt x="398" y="30"/>
                  </a:lnTo>
                  <a:lnTo>
                    <a:pt x="378" y="39"/>
                  </a:lnTo>
                  <a:lnTo>
                    <a:pt x="357" y="49"/>
                  </a:lnTo>
                  <a:lnTo>
                    <a:pt x="337" y="61"/>
                  </a:lnTo>
                  <a:lnTo>
                    <a:pt x="318" y="74"/>
                  </a:lnTo>
                  <a:lnTo>
                    <a:pt x="303" y="236"/>
                  </a:lnTo>
                  <a:lnTo>
                    <a:pt x="283" y="433"/>
                  </a:lnTo>
                  <a:lnTo>
                    <a:pt x="261" y="659"/>
                  </a:lnTo>
                  <a:lnTo>
                    <a:pt x="238" y="907"/>
                  </a:lnTo>
                  <a:lnTo>
                    <a:pt x="213" y="1174"/>
                  </a:lnTo>
                  <a:lnTo>
                    <a:pt x="187" y="1449"/>
                  </a:lnTo>
                  <a:lnTo>
                    <a:pt x="160" y="1730"/>
                  </a:lnTo>
                  <a:lnTo>
                    <a:pt x="134" y="2009"/>
                  </a:lnTo>
                  <a:lnTo>
                    <a:pt x="108" y="2280"/>
                  </a:lnTo>
                  <a:lnTo>
                    <a:pt x="84" y="2537"/>
                  </a:lnTo>
                  <a:lnTo>
                    <a:pt x="63" y="2774"/>
                  </a:lnTo>
                  <a:lnTo>
                    <a:pt x="43" y="2985"/>
                  </a:lnTo>
                  <a:lnTo>
                    <a:pt x="26" y="3164"/>
                  </a:lnTo>
                  <a:lnTo>
                    <a:pt x="13" y="3304"/>
                  </a:lnTo>
                  <a:lnTo>
                    <a:pt x="4" y="3399"/>
                  </a:lnTo>
                  <a:lnTo>
                    <a:pt x="0" y="3443"/>
                  </a:lnTo>
                  <a:lnTo>
                    <a:pt x="5" y="3445"/>
                  </a:lnTo>
                  <a:lnTo>
                    <a:pt x="21" y="3449"/>
                  </a:lnTo>
                  <a:lnTo>
                    <a:pt x="45" y="3458"/>
                  </a:lnTo>
                  <a:lnTo>
                    <a:pt x="76" y="3467"/>
                  </a:lnTo>
                  <a:lnTo>
                    <a:pt x="112" y="3479"/>
                  </a:lnTo>
                  <a:lnTo>
                    <a:pt x="152" y="3493"/>
                  </a:lnTo>
                  <a:lnTo>
                    <a:pt x="194" y="3507"/>
                  </a:lnTo>
                  <a:lnTo>
                    <a:pt x="237" y="3524"/>
                  </a:lnTo>
                  <a:lnTo>
                    <a:pt x="241" y="3417"/>
                  </a:lnTo>
                  <a:lnTo>
                    <a:pt x="248" y="3265"/>
                  </a:lnTo>
                  <a:lnTo>
                    <a:pt x="256" y="3075"/>
                  </a:lnTo>
                  <a:lnTo>
                    <a:pt x="266" y="2853"/>
                  </a:lnTo>
                  <a:lnTo>
                    <a:pt x="279" y="2609"/>
                  </a:lnTo>
                  <a:lnTo>
                    <a:pt x="293" y="2348"/>
                  </a:lnTo>
                  <a:lnTo>
                    <a:pt x="309" y="2077"/>
                  </a:lnTo>
                  <a:lnTo>
                    <a:pt x="328" y="1805"/>
                  </a:lnTo>
                  <a:lnTo>
                    <a:pt x="337" y="1670"/>
                  </a:lnTo>
                  <a:lnTo>
                    <a:pt x="347" y="1538"/>
                  </a:lnTo>
                  <a:lnTo>
                    <a:pt x="359" y="1408"/>
                  </a:lnTo>
                  <a:lnTo>
                    <a:pt x="369" y="1282"/>
                  </a:lnTo>
                  <a:lnTo>
                    <a:pt x="381" y="1161"/>
                  </a:lnTo>
                  <a:lnTo>
                    <a:pt x="393" y="1046"/>
                  </a:lnTo>
                  <a:lnTo>
                    <a:pt x="406" y="938"/>
                  </a:lnTo>
                  <a:lnTo>
                    <a:pt x="418" y="836"/>
                  </a:lnTo>
                  <a:lnTo>
                    <a:pt x="432" y="743"/>
                  </a:lnTo>
                  <a:lnTo>
                    <a:pt x="445" y="660"/>
                  </a:lnTo>
                  <a:lnTo>
                    <a:pt x="460" y="587"/>
                  </a:lnTo>
                  <a:lnTo>
                    <a:pt x="474" y="525"/>
                  </a:lnTo>
                  <a:lnTo>
                    <a:pt x="489" y="475"/>
                  </a:lnTo>
                  <a:lnTo>
                    <a:pt x="504" y="437"/>
                  </a:lnTo>
                  <a:lnTo>
                    <a:pt x="520" y="414"/>
                  </a:lnTo>
                  <a:lnTo>
                    <a:pt x="537" y="405"/>
                  </a:lnTo>
                  <a:lnTo>
                    <a:pt x="571" y="403"/>
                  </a:lnTo>
                  <a:lnTo>
                    <a:pt x="606" y="403"/>
                  </a:lnTo>
                  <a:lnTo>
                    <a:pt x="640" y="404"/>
                  </a:lnTo>
                  <a:lnTo>
                    <a:pt x="673" y="406"/>
                  </a:lnTo>
                  <a:lnTo>
                    <a:pt x="690" y="408"/>
                  </a:lnTo>
                  <a:lnTo>
                    <a:pt x="705" y="411"/>
                  </a:lnTo>
                  <a:lnTo>
                    <a:pt x="721" y="414"/>
                  </a:lnTo>
                  <a:lnTo>
                    <a:pt x="736" y="419"/>
                  </a:lnTo>
                  <a:lnTo>
                    <a:pt x="751" y="423"/>
                  </a:lnTo>
                  <a:lnTo>
                    <a:pt x="765" y="428"/>
                  </a:lnTo>
                  <a:lnTo>
                    <a:pt x="780" y="434"/>
                  </a:lnTo>
                  <a:lnTo>
                    <a:pt x="794" y="442"/>
                  </a:lnTo>
                  <a:lnTo>
                    <a:pt x="807" y="450"/>
                  </a:lnTo>
                  <a:lnTo>
                    <a:pt x="820" y="458"/>
                  </a:lnTo>
                  <a:lnTo>
                    <a:pt x="832" y="468"/>
                  </a:lnTo>
                  <a:lnTo>
                    <a:pt x="845" y="478"/>
                  </a:lnTo>
                  <a:lnTo>
                    <a:pt x="856" y="489"/>
                  </a:lnTo>
                  <a:lnTo>
                    <a:pt x="866" y="503"/>
                  </a:lnTo>
                  <a:lnTo>
                    <a:pt x="877" y="516"/>
                  </a:lnTo>
                  <a:lnTo>
                    <a:pt x="886" y="531"/>
                  </a:lnTo>
                  <a:lnTo>
                    <a:pt x="895" y="547"/>
                  </a:lnTo>
                  <a:lnTo>
                    <a:pt x="904" y="564"/>
                  </a:lnTo>
                  <a:lnTo>
                    <a:pt x="911" y="583"/>
                  </a:lnTo>
                  <a:lnTo>
                    <a:pt x="918" y="602"/>
                  </a:lnTo>
                  <a:lnTo>
                    <a:pt x="925" y="624"/>
                  </a:lnTo>
                  <a:lnTo>
                    <a:pt x="930" y="645"/>
                  </a:lnTo>
                  <a:lnTo>
                    <a:pt x="934" y="669"/>
                  </a:lnTo>
                  <a:lnTo>
                    <a:pt x="938" y="694"/>
                  </a:lnTo>
                  <a:lnTo>
                    <a:pt x="941" y="724"/>
                  </a:lnTo>
                  <a:lnTo>
                    <a:pt x="944" y="764"/>
                  </a:lnTo>
                  <a:lnTo>
                    <a:pt x="946" y="814"/>
                  </a:lnTo>
                  <a:lnTo>
                    <a:pt x="949" y="873"/>
                  </a:lnTo>
                  <a:lnTo>
                    <a:pt x="953" y="1017"/>
                  </a:lnTo>
                  <a:lnTo>
                    <a:pt x="955" y="1189"/>
                  </a:lnTo>
                  <a:lnTo>
                    <a:pt x="957" y="1385"/>
                  </a:lnTo>
                  <a:lnTo>
                    <a:pt x="959" y="1600"/>
                  </a:lnTo>
                  <a:lnTo>
                    <a:pt x="960" y="1829"/>
                  </a:lnTo>
                  <a:lnTo>
                    <a:pt x="962" y="2066"/>
                  </a:lnTo>
                  <a:lnTo>
                    <a:pt x="964" y="2306"/>
                  </a:lnTo>
                  <a:lnTo>
                    <a:pt x="967" y="2544"/>
                  </a:lnTo>
                  <a:lnTo>
                    <a:pt x="970" y="2775"/>
                  </a:lnTo>
                  <a:lnTo>
                    <a:pt x="976" y="2995"/>
                  </a:lnTo>
                  <a:lnTo>
                    <a:pt x="979" y="3098"/>
                  </a:lnTo>
                  <a:lnTo>
                    <a:pt x="982" y="3196"/>
                  </a:lnTo>
                  <a:lnTo>
                    <a:pt x="985" y="3289"/>
                  </a:lnTo>
                  <a:lnTo>
                    <a:pt x="989" y="3375"/>
                  </a:lnTo>
                  <a:lnTo>
                    <a:pt x="993" y="3454"/>
                  </a:lnTo>
                  <a:lnTo>
                    <a:pt x="998" y="3526"/>
                  </a:lnTo>
                  <a:lnTo>
                    <a:pt x="1004" y="3590"/>
                  </a:lnTo>
                  <a:lnTo>
                    <a:pt x="1010" y="3645"/>
                  </a:lnTo>
                  <a:lnTo>
                    <a:pt x="1074" y="3634"/>
                  </a:lnTo>
                  <a:lnTo>
                    <a:pt x="1131" y="3624"/>
                  </a:lnTo>
                  <a:lnTo>
                    <a:pt x="1180" y="3614"/>
                  </a:lnTo>
                  <a:lnTo>
                    <a:pt x="1223" y="3603"/>
                  </a:lnTo>
                  <a:lnTo>
                    <a:pt x="1259" y="3593"/>
                  </a:lnTo>
                  <a:lnTo>
                    <a:pt x="1291" y="3583"/>
                  </a:lnTo>
                  <a:lnTo>
                    <a:pt x="1316" y="3574"/>
                  </a:lnTo>
                  <a:lnTo>
                    <a:pt x="1337" y="3565"/>
                  </a:lnTo>
                  <a:lnTo>
                    <a:pt x="1353" y="3557"/>
                  </a:lnTo>
                  <a:lnTo>
                    <a:pt x="1367" y="3550"/>
                  </a:lnTo>
                  <a:lnTo>
                    <a:pt x="1376" y="3543"/>
                  </a:lnTo>
                  <a:lnTo>
                    <a:pt x="1382" y="3538"/>
                  </a:lnTo>
                  <a:lnTo>
                    <a:pt x="1389" y="3529"/>
                  </a:lnTo>
                  <a:lnTo>
                    <a:pt x="1390" y="3527"/>
                  </a:lnTo>
                  <a:close/>
                </a:path>
              </a:pathLst>
            </a:custGeom>
            <a:solidFill>
              <a:srgbClr val="003A5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09" name="Freeform 47"/>
            <p:cNvSpPr>
              <a:spLocks/>
            </p:cNvSpPr>
            <p:nvPr/>
          </p:nvSpPr>
          <p:spPr bwMode="auto">
            <a:xfrm flipH="1">
              <a:off x="1248005" y="5917932"/>
              <a:ext cx="74628" cy="74248"/>
            </a:xfrm>
            <a:custGeom>
              <a:avLst/>
              <a:gdLst>
                <a:gd name="T0" fmla="*/ 68822 w 437"/>
                <a:gd name="T1" fmla="*/ 1899 h 391"/>
                <a:gd name="T2" fmla="*/ 53111 w 437"/>
                <a:gd name="T3" fmla="*/ 10444 h 391"/>
                <a:gd name="T4" fmla="*/ 38766 w 437"/>
                <a:gd name="T5" fmla="*/ 18799 h 391"/>
                <a:gd name="T6" fmla="*/ 24250 w 437"/>
                <a:gd name="T7" fmla="*/ 28484 h 391"/>
                <a:gd name="T8" fmla="*/ 14345 w 437"/>
                <a:gd name="T9" fmla="*/ 36080 h 391"/>
                <a:gd name="T10" fmla="*/ 8880 w 437"/>
                <a:gd name="T11" fmla="*/ 41017 h 391"/>
                <a:gd name="T12" fmla="*/ 4440 w 437"/>
                <a:gd name="T13" fmla="*/ 45764 h 391"/>
                <a:gd name="T14" fmla="*/ 1366 w 437"/>
                <a:gd name="T15" fmla="*/ 50132 h 391"/>
                <a:gd name="T16" fmla="*/ 0 w 437"/>
                <a:gd name="T17" fmla="*/ 54309 h 391"/>
                <a:gd name="T18" fmla="*/ 512 w 437"/>
                <a:gd name="T19" fmla="*/ 58107 h 391"/>
                <a:gd name="T20" fmla="*/ 3074 w 437"/>
                <a:gd name="T21" fmla="*/ 61335 h 391"/>
                <a:gd name="T22" fmla="*/ 6660 w 437"/>
                <a:gd name="T23" fmla="*/ 63994 h 391"/>
                <a:gd name="T24" fmla="*/ 10759 w 437"/>
                <a:gd name="T25" fmla="*/ 66462 h 391"/>
                <a:gd name="T26" fmla="*/ 15370 w 437"/>
                <a:gd name="T27" fmla="*/ 68361 h 391"/>
                <a:gd name="T28" fmla="*/ 23054 w 437"/>
                <a:gd name="T29" fmla="*/ 71020 h 391"/>
                <a:gd name="T30" fmla="*/ 33984 w 437"/>
                <a:gd name="T31" fmla="*/ 73109 h 391"/>
                <a:gd name="T32" fmla="*/ 45426 w 437"/>
                <a:gd name="T33" fmla="*/ 74058 h 391"/>
                <a:gd name="T34" fmla="*/ 56014 w 437"/>
                <a:gd name="T35" fmla="*/ 74248 h 391"/>
                <a:gd name="T36" fmla="*/ 65235 w 437"/>
                <a:gd name="T37" fmla="*/ 73678 h 391"/>
                <a:gd name="T38" fmla="*/ 72237 w 437"/>
                <a:gd name="T39" fmla="*/ 72539 h 391"/>
                <a:gd name="T40" fmla="*/ 71896 w 437"/>
                <a:gd name="T41" fmla="*/ 71400 h 391"/>
                <a:gd name="T42" fmla="*/ 60283 w 437"/>
                <a:gd name="T43" fmla="*/ 69880 h 391"/>
                <a:gd name="T44" fmla="*/ 49866 w 437"/>
                <a:gd name="T45" fmla="*/ 68361 h 391"/>
                <a:gd name="T46" fmla="*/ 39619 w 437"/>
                <a:gd name="T47" fmla="*/ 65893 h 391"/>
                <a:gd name="T48" fmla="*/ 32618 w 437"/>
                <a:gd name="T49" fmla="*/ 63424 h 391"/>
                <a:gd name="T50" fmla="*/ 29031 w 437"/>
                <a:gd name="T51" fmla="*/ 61715 h 391"/>
                <a:gd name="T52" fmla="*/ 26470 w 437"/>
                <a:gd name="T53" fmla="*/ 59436 h 391"/>
                <a:gd name="T54" fmla="*/ 24762 w 437"/>
                <a:gd name="T55" fmla="*/ 57158 h 391"/>
                <a:gd name="T56" fmla="*/ 24591 w 437"/>
                <a:gd name="T57" fmla="*/ 54499 h 391"/>
                <a:gd name="T58" fmla="*/ 26128 w 437"/>
                <a:gd name="T59" fmla="*/ 51651 h 391"/>
                <a:gd name="T60" fmla="*/ 34155 w 437"/>
                <a:gd name="T61" fmla="*/ 43296 h 391"/>
                <a:gd name="T62" fmla="*/ 49354 w 437"/>
                <a:gd name="T63" fmla="*/ 26965 h 391"/>
                <a:gd name="T64" fmla="*/ 62845 w 437"/>
                <a:gd name="T65" fmla="*/ 11583 h 391"/>
                <a:gd name="T66" fmla="*/ 71383 w 437"/>
                <a:gd name="T67" fmla="*/ 1519 h 3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7"/>
                <a:gd name="T103" fmla="*/ 0 h 391"/>
                <a:gd name="T104" fmla="*/ 437 w 437"/>
                <a:gd name="T105" fmla="*/ 391 h 3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7" h="391">
                  <a:moveTo>
                    <a:pt x="425" y="0"/>
                  </a:moveTo>
                  <a:lnTo>
                    <a:pt x="403" y="10"/>
                  </a:lnTo>
                  <a:lnTo>
                    <a:pt x="347" y="37"/>
                  </a:lnTo>
                  <a:lnTo>
                    <a:pt x="311" y="55"/>
                  </a:lnTo>
                  <a:lnTo>
                    <a:pt x="270" y="76"/>
                  </a:lnTo>
                  <a:lnTo>
                    <a:pt x="227" y="99"/>
                  </a:lnTo>
                  <a:lnTo>
                    <a:pt x="184" y="124"/>
                  </a:lnTo>
                  <a:lnTo>
                    <a:pt x="142" y="150"/>
                  </a:lnTo>
                  <a:lnTo>
                    <a:pt x="103" y="176"/>
                  </a:lnTo>
                  <a:lnTo>
                    <a:pt x="84" y="190"/>
                  </a:lnTo>
                  <a:lnTo>
                    <a:pt x="67" y="203"/>
                  </a:lnTo>
                  <a:lnTo>
                    <a:pt x="52" y="216"/>
                  </a:lnTo>
                  <a:lnTo>
                    <a:pt x="37" y="228"/>
                  </a:lnTo>
                  <a:lnTo>
                    <a:pt x="26" y="241"/>
                  </a:lnTo>
                  <a:lnTo>
                    <a:pt x="15" y="253"/>
                  </a:lnTo>
                  <a:lnTo>
                    <a:pt x="8" y="264"/>
                  </a:lnTo>
                  <a:lnTo>
                    <a:pt x="3" y="276"/>
                  </a:lnTo>
                  <a:lnTo>
                    <a:pt x="0" y="286"/>
                  </a:lnTo>
                  <a:lnTo>
                    <a:pt x="0" y="297"/>
                  </a:lnTo>
                  <a:lnTo>
                    <a:pt x="3" y="306"/>
                  </a:lnTo>
                  <a:lnTo>
                    <a:pt x="10" y="314"/>
                  </a:lnTo>
                  <a:lnTo>
                    <a:pt x="18" y="323"/>
                  </a:lnTo>
                  <a:lnTo>
                    <a:pt x="29" y="330"/>
                  </a:lnTo>
                  <a:lnTo>
                    <a:pt x="39" y="337"/>
                  </a:lnTo>
                  <a:lnTo>
                    <a:pt x="51" y="344"/>
                  </a:lnTo>
                  <a:lnTo>
                    <a:pt x="63" y="350"/>
                  </a:lnTo>
                  <a:lnTo>
                    <a:pt x="77" y="355"/>
                  </a:lnTo>
                  <a:lnTo>
                    <a:pt x="90" y="360"/>
                  </a:lnTo>
                  <a:lnTo>
                    <a:pt x="105" y="365"/>
                  </a:lnTo>
                  <a:lnTo>
                    <a:pt x="135" y="374"/>
                  </a:lnTo>
                  <a:lnTo>
                    <a:pt x="167" y="380"/>
                  </a:lnTo>
                  <a:lnTo>
                    <a:pt x="199" y="385"/>
                  </a:lnTo>
                  <a:lnTo>
                    <a:pt x="233" y="388"/>
                  </a:lnTo>
                  <a:lnTo>
                    <a:pt x="266" y="390"/>
                  </a:lnTo>
                  <a:lnTo>
                    <a:pt x="297" y="391"/>
                  </a:lnTo>
                  <a:lnTo>
                    <a:pt x="328" y="391"/>
                  </a:lnTo>
                  <a:lnTo>
                    <a:pt x="356" y="390"/>
                  </a:lnTo>
                  <a:lnTo>
                    <a:pt x="382" y="388"/>
                  </a:lnTo>
                  <a:lnTo>
                    <a:pt x="404" y="385"/>
                  </a:lnTo>
                  <a:lnTo>
                    <a:pt x="423" y="382"/>
                  </a:lnTo>
                  <a:lnTo>
                    <a:pt x="437" y="377"/>
                  </a:lnTo>
                  <a:lnTo>
                    <a:pt x="421" y="376"/>
                  </a:lnTo>
                  <a:lnTo>
                    <a:pt x="380" y="372"/>
                  </a:lnTo>
                  <a:lnTo>
                    <a:pt x="353" y="368"/>
                  </a:lnTo>
                  <a:lnTo>
                    <a:pt x="323" y="364"/>
                  </a:lnTo>
                  <a:lnTo>
                    <a:pt x="292" y="360"/>
                  </a:lnTo>
                  <a:lnTo>
                    <a:pt x="261" y="354"/>
                  </a:lnTo>
                  <a:lnTo>
                    <a:pt x="232" y="347"/>
                  </a:lnTo>
                  <a:lnTo>
                    <a:pt x="203" y="338"/>
                  </a:lnTo>
                  <a:lnTo>
                    <a:pt x="191" y="334"/>
                  </a:lnTo>
                  <a:lnTo>
                    <a:pt x="180" y="329"/>
                  </a:lnTo>
                  <a:lnTo>
                    <a:pt x="170" y="325"/>
                  </a:lnTo>
                  <a:lnTo>
                    <a:pt x="161" y="319"/>
                  </a:lnTo>
                  <a:lnTo>
                    <a:pt x="155" y="313"/>
                  </a:lnTo>
                  <a:lnTo>
                    <a:pt x="148" y="307"/>
                  </a:lnTo>
                  <a:lnTo>
                    <a:pt x="145" y="301"/>
                  </a:lnTo>
                  <a:lnTo>
                    <a:pt x="143" y="295"/>
                  </a:lnTo>
                  <a:lnTo>
                    <a:pt x="144" y="287"/>
                  </a:lnTo>
                  <a:lnTo>
                    <a:pt x="147" y="280"/>
                  </a:lnTo>
                  <a:lnTo>
                    <a:pt x="153" y="272"/>
                  </a:lnTo>
                  <a:lnTo>
                    <a:pt x="161" y="264"/>
                  </a:lnTo>
                  <a:lnTo>
                    <a:pt x="200" y="228"/>
                  </a:lnTo>
                  <a:lnTo>
                    <a:pt x="244" y="185"/>
                  </a:lnTo>
                  <a:lnTo>
                    <a:pt x="289" y="142"/>
                  </a:lnTo>
                  <a:lnTo>
                    <a:pt x="330" y="99"/>
                  </a:lnTo>
                  <a:lnTo>
                    <a:pt x="368" y="61"/>
                  </a:lnTo>
                  <a:lnTo>
                    <a:pt x="398" y="29"/>
                  </a:lnTo>
                  <a:lnTo>
                    <a:pt x="418" y="8"/>
                  </a:lnTo>
                  <a:lnTo>
                    <a:pt x="425" y="0"/>
                  </a:lnTo>
                  <a:close/>
                </a:path>
              </a:pathLst>
            </a:custGeom>
            <a:solidFill>
              <a:srgbClr val="90787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0" name="Freeform 48"/>
            <p:cNvSpPr>
              <a:spLocks/>
            </p:cNvSpPr>
            <p:nvPr/>
          </p:nvSpPr>
          <p:spPr bwMode="auto">
            <a:xfrm flipH="1">
              <a:off x="769839" y="4581480"/>
              <a:ext cx="461584" cy="754353"/>
            </a:xfrm>
            <a:custGeom>
              <a:avLst/>
              <a:gdLst>
                <a:gd name="T0" fmla="*/ 149824 w 2668"/>
                <a:gd name="T1" fmla="*/ 31115 h 4073"/>
                <a:gd name="T2" fmla="*/ 125084 w 2668"/>
                <a:gd name="T3" fmla="*/ 124645 h 4073"/>
                <a:gd name="T4" fmla="*/ 88407 w 2668"/>
                <a:gd name="T5" fmla="*/ 263551 h 4073"/>
                <a:gd name="T6" fmla="*/ 48615 w 2668"/>
                <a:gd name="T7" fmla="*/ 414126 h 4073"/>
                <a:gd name="T8" fmla="*/ 14706 w 2668"/>
                <a:gd name="T9" fmla="*/ 543030 h 4073"/>
                <a:gd name="T10" fmla="*/ 1038 w 2668"/>
                <a:gd name="T11" fmla="*/ 603594 h 4073"/>
                <a:gd name="T12" fmla="*/ 12111 w 2668"/>
                <a:gd name="T13" fmla="*/ 626004 h 4073"/>
                <a:gd name="T14" fmla="*/ 19723 w 2668"/>
                <a:gd name="T15" fmla="*/ 638783 h 4073"/>
                <a:gd name="T16" fmla="*/ 29930 w 2668"/>
                <a:gd name="T17" fmla="*/ 653229 h 4073"/>
                <a:gd name="T18" fmla="*/ 42214 w 2668"/>
                <a:gd name="T19" fmla="*/ 668972 h 4073"/>
                <a:gd name="T20" fmla="*/ 57611 w 2668"/>
                <a:gd name="T21" fmla="*/ 685456 h 4073"/>
                <a:gd name="T22" fmla="*/ 75777 w 2668"/>
                <a:gd name="T23" fmla="*/ 702310 h 4073"/>
                <a:gd name="T24" fmla="*/ 97057 w 2668"/>
                <a:gd name="T25" fmla="*/ 719349 h 4073"/>
                <a:gd name="T26" fmla="*/ 121797 w 2668"/>
                <a:gd name="T27" fmla="*/ 735462 h 4073"/>
                <a:gd name="T28" fmla="*/ 151036 w 2668"/>
                <a:gd name="T29" fmla="*/ 746759 h 4073"/>
                <a:gd name="T30" fmla="*/ 183907 w 2668"/>
                <a:gd name="T31" fmla="*/ 752871 h 4073"/>
                <a:gd name="T32" fmla="*/ 219201 w 2668"/>
                <a:gd name="T33" fmla="*/ 754353 h 4073"/>
                <a:gd name="T34" fmla="*/ 255532 w 2668"/>
                <a:gd name="T35" fmla="*/ 751945 h 4073"/>
                <a:gd name="T36" fmla="*/ 291518 w 2668"/>
                <a:gd name="T37" fmla="*/ 746759 h 4073"/>
                <a:gd name="T38" fmla="*/ 325773 w 2668"/>
                <a:gd name="T39" fmla="*/ 739722 h 4073"/>
                <a:gd name="T40" fmla="*/ 357261 w 2668"/>
                <a:gd name="T41" fmla="*/ 731017 h 4073"/>
                <a:gd name="T42" fmla="*/ 384423 w 2668"/>
                <a:gd name="T43" fmla="*/ 722127 h 4073"/>
                <a:gd name="T44" fmla="*/ 406049 w 2668"/>
                <a:gd name="T45" fmla="*/ 713422 h 4073"/>
                <a:gd name="T46" fmla="*/ 420754 w 2668"/>
                <a:gd name="T47" fmla="*/ 706014 h 4073"/>
                <a:gd name="T48" fmla="*/ 428886 w 2668"/>
                <a:gd name="T49" fmla="*/ 699902 h 4073"/>
                <a:gd name="T50" fmla="*/ 435114 w 2668"/>
                <a:gd name="T51" fmla="*/ 693975 h 4073"/>
                <a:gd name="T52" fmla="*/ 439785 w 2668"/>
                <a:gd name="T53" fmla="*/ 688419 h 4073"/>
                <a:gd name="T54" fmla="*/ 445840 w 2668"/>
                <a:gd name="T55" fmla="*/ 678047 h 4073"/>
                <a:gd name="T56" fmla="*/ 448435 w 2668"/>
                <a:gd name="T57" fmla="*/ 669713 h 4073"/>
                <a:gd name="T58" fmla="*/ 448781 w 2668"/>
                <a:gd name="T59" fmla="*/ 663045 h 4073"/>
                <a:gd name="T60" fmla="*/ 447743 w 2668"/>
                <a:gd name="T61" fmla="*/ 644339 h 4073"/>
                <a:gd name="T62" fmla="*/ 444975 w 2668"/>
                <a:gd name="T63" fmla="*/ 564144 h 4073"/>
                <a:gd name="T64" fmla="*/ 442207 w 2668"/>
                <a:gd name="T65" fmla="*/ 444870 h 4073"/>
                <a:gd name="T66" fmla="*/ 441861 w 2668"/>
                <a:gd name="T67" fmla="*/ 379306 h 4073"/>
                <a:gd name="T68" fmla="*/ 442380 w 2668"/>
                <a:gd name="T69" fmla="*/ 314484 h 4073"/>
                <a:gd name="T70" fmla="*/ 444629 w 2668"/>
                <a:gd name="T71" fmla="*/ 253735 h 4073"/>
                <a:gd name="T72" fmla="*/ 448608 w 2668"/>
                <a:gd name="T73" fmla="*/ 200766 h 4073"/>
                <a:gd name="T74" fmla="*/ 454491 w 2668"/>
                <a:gd name="T75" fmla="*/ 158909 h 4073"/>
                <a:gd name="T76" fmla="*/ 460719 w 2668"/>
                <a:gd name="T77" fmla="*/ 129090 h 4073"/>
                <a:gd name="T78" fmla="*/ 461065 w 2668"/>
                <a:gd name="T79" fmla="*/ 103346 h 4073"/>
                <a:gd name="T80" fmla="*/ 456221 w 2668"/>
                <a:gd name="T81" fmla="*/ 80380 h 4073"/>
                <a:gd name="T82" fmla="*/ 447570 w 2668"/>
                <a:gd name="T83" fmla="*/ 60748 h 4073"/>
                <a:gd name="T84" fmla="*/ 436152 w 2668"/>
                <a:gd name="T85" fmla="*/ 43894 h 4073"/>
                <a:gd name="T86" fmla="*/ 423003 w 2668"/>
                <a:gd name="T87" fmla="*/ 30004 h 4073"/>
                <a:gd name="T88" fmla="*/ 409682 w 2668"/>
                <a:gd name="T89" fmla="*/ 19076 h 4073"/>
                <a:gd name="T90" fmla="*/ 397052 w 2668"/>
                <a:gd name="T91" fmla="*/ 10557 h 4073"/>
                <a:gd name="T92" fmla="*/ 381482 w 2668"/>
                <a:gd name="T93" fmla="*/ 2222 h 4073"/>
                <a:gd name="T94" fmla="*/ 155534 w 2668"/>
                <a:gd name="T95" fmla="*/ 10186 h 40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668"/>
                <a:gd name="T145" fmla="*/ 0 h 4073"/>
                <a:gd name="T146" fmla="*/ 2668 w 2668"/>
                <a:gd name="T147" fmla="*/ 4073 h 407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668" h="4073">
                  <a:moveTo>
                    <a:pt x="899" y="55"/>
                  </a:moveTo>
                  <a:lnTo>
                    <a:pt x="890" y="84"/>
                  </a:lnTo>
                  <a:lnTo>
                    <a:pt x="866" y="168"/>
                  </a:lnTo>
                  <a:lnTo>
                    <a:pt x="830" y="298"/>
                  </a:lnTo>
                  <a:lnTo>
                    <a:pt x="781" y="468"/>
                  </a:lnTo>
                  <a:lnTo>
                    <a:pt x="723" y="673"/>
                  </a:lnTo>
                  <a:lnTo>
                    <a:pt x="657" y="905"/>
                  </a:lnTo>
                  <a:lnTo>
                    <a:pt x="586" y="1157"/>
                  </a:lnTo>
                  <a:lnTo>
                    <a:pt x="511" y="1423"/>
                  </a:lnTo>
                  <a:lnTo>
                    <a:pt x="433" y="1696"/>
                  </a:lnTo>
                  <a:lnTo>
                    <a:pt x="356" y="1969"/>
                  </a:lnTo>
                  <a:lnTo>
                    <a:pt x="281" y="2236"/>
                  </a:lnTo>
                  <a:lnTo>
                    <a:pt x="209" y="2490"/>
                  </a:lnTo>
                  <a:lnTo>
                    <a:pt x="144" y="2724"/>
                  </a:lnTo>
                  <a:lnTo>
                    <a:pt x="85" y="2932"/>
                  </a:lnTo>
                  <a:lnTo>
                    <a:pt x="36" y="3107"/>
                  </a:lnTo>
                  <a:lnTo>
                    <a:pt x="0" y="3241"/>
                  </a:lnTo>
                  <a:lnTo>
                    <a:pt x="6" y="3259"/>
                  </a:lnTo>
                  <a:lnTo>
                    <a:pt x="29" y="3306"/>
                  </a:lnTo>
                  <a:lnTo>
                    <a:pt x="47" y="3341"/>
                  </a:lnTo>
                  <a:lnTo>
                    <a:pt x="70" y="3380"/>
                  </a:lnTo>
                  <a:lnTo>
                    <a:pt x="83" y="3402"/>
                  </a:lnTo>
                  <a:lnTo>
                    <a:pt x="99" y="3425"/>
                  </a:lnTo>
                  <a:lnTo>
                    <a:pt x="114" y="3449"/>
                  </a:lnTo>
                  <a:lnTo>
                    <a:pt x="132" y="3474"/>
                  </a:lnTo>
                  <a:lnTo>
                    <a:pt x="152" y="3501"/>
                  </a:lnTo>
                  <a:lnTo>
                    <a:pt x="173" y="3527"/>
                  </a:lnTo>
                  <a:lnTo>
                    <a:pt x="196" y="3555"/>
                  </a:lnTo>
                  <a:lnTo>
                    <a:pt x="219" y="3583"/>
                  </a:lnTo>
                  <a:lnTo>
                    <a:pt x="244" y="3612"/>
                  </a:lnTo>
                  <a:lnTo>
                    <a:pt x="272" y="3641"/>
                  </a:lnTo>
                  <a:lnTo>
                    <a:pt x="302" y="3671"/>
                  </a:lnTo>
                  <a:lnTo>
                    <a:pt x="333" y="3701"/>
                  </a:lnTo>
                  <a:lnTo>
                    <a:pt x="366" y="3732"/>
                  </a:lnTo>
                  <a:lnTo>
                    <a:pt x="400" y="3762"/>
                  </a:lnTo>
                  <a:lnTo>
                    <a:pt x="438" y="3792"/>
                  </a:lnTo>
                  <a:lnTo>
                    <a:pt x="476" y="3823"/>
                  </a:lnTo>
                  <a:lnTo>
                    <a:pt x="518" y="3853"/>
                  </a:lnTo>
                  <a:lnTo>
                    <a:pt x="561" y="3884"/>
                  </a:lnTo>
                  <a:lnTo>
                    <a:pt x="606" y="3914"/>
                  </a:lnTo>
                  <a:lnTo>
                    <a:pt x="653" y="3943"/>
                  </a:lnTo>
                  <a:lnTo>
                    <a:pt x="704" y="3971"/>
                  </a:lnTo>
                  <a:lnTo>
                    <a:pt x="757" y="3995"/>
                  </a:lnTo>
                  <a:lnTo>
                    <a:pt x="813" y="4015"/>
                  </a:lnTo>
                  <a:lnTo>
                    <a:pt x="873" y="4032"/>
                  </a:lnTo>
                  <a:lnTo>
                    <a:pt x="934" y="4046"/>
                  </a:lnTo>
                  <a:lnTo>
                    <a:pt x="997" y="4056"/>
                  </a:lnTo>
                  <a:lnTo>
                    <a:pt x="1063" y="4065"/>
                  </a:lnTo>
                  <a:lnTo>
                    <a:pt x="1129" y="4070"/>
                  </a:lnTo>
                  <a:lnTo>
                    <a:pt x="1197" y="4072"/>
                  </a:lnTo>
                  <a:lnTo>
                    <a:pt x="1267" y="4073"/>
                  </a:lnTo>
                  <a:lnTo>
                    <a:pt x="1336" y="4071"/>
                  </a:lnTo>
                  <a:lnTo>
                    <a:pt x="1406" y="4067"/>
                  </a:lnTo>
                  <a:lnTo>
                    <a:pt x="1477" y="4060"/>
                  </a:lnTo>
                  <a:lnTo>
                    <a:pt x="1546" y="4053"/>
                  </a:lnTo>
                  <a:lnTo>
                    <a:pt x="1616" y="4044"/>
                  </a:lnTo>
                  <a:lnTo>
                    <a:pt x="1685" y="4032"/>
                  </a:lnTo>
                  <a:lnTo>
                    <a:pt x="1752" y="4021"/>
                  </a:lnTo>
                  <a:lnTo>
                    <a:pt x="1819" y="4007"/>
                  </a:lnTo>
                  <a:lnTo>
                    <a:pt x="1883" y="3994"/>
                  </a:lnTo>
                  <a:lnTo>
                    <a:pt x="1947" y="3979"/>
                  </a:lnTo>
                  <a:lnTo>
                    <a:pt x="2007" y="3964"/>
                  </a:lnTo>
                  <a:lnTo>
                    <a:pt x="2065" y="3947"/>
                  </a:lnTo>
                  <a:lnTo>
                    <a:pt x="2121" y="3931"/>
                  </a:lnTo>
                  <a:lnTo>
                    <a:pt x="2173" y="3915"/>
                  </a:lnTo>
                  <a:lnTo>
                    <a:pt x="2222" y="3899"/>
                  </a:lnTo>
                  <a:lnTo>
                    <a:pt x="2268" y="3883"/>
                  </a:lnTo>
                  <a:lnTo>
                    <a:pt x="2310" y="3867"/>
                  </a:lnTo>
                  <a:lnTo>
                    <a:pt x="2347" y="3852"/>
                  </a:lnTo>
                  <a:lnTo>
                    <a:pt x="2380" y="3838"/>
                  </a:lnTo>
                  <a:lnTo>
                    <a:pt x="2410" y="3824"/>
                  </a:lnTo>
                  <a:lnTo>
                    <a:pt x="2432" y="3812"/>
                  </a:lnTo>
                  <a:lnTo>
                    <a:pt x="2450" y="3800"/>
                  </a:lnTo>
                  <a:lnTo>
                    <a:pt x="2466" y="3790"/>
                  </a:lnTo>
                  <a:lnTo>
                    <a:pt x="2479" y="3779"/>
                  </a:lnTo>
                  <a:lnTo>
                    <a:pt x="2492" y="3768"/>
                  </a:lnTo>
                  <a:lnTo>
                    <a:pt x="2503" y="3758"/>
                  </a:lnTo>
                  <a:lnTo>
                    <a:pt x="2515" y="3747"/>
                  </a:lnTo>
                  <a:lnTo>
                    <a:pt x="2524" y="3737"/>
                  </a:lnTo>
                  <a:lnTo>
                    <a:pt x="2533" y="3727"/>
                  </a:lnTo>
                  <a:lnTo>
                    <a:pt x="2542" y="3717"/>
                  </a:lnTo>
                  <a:lnTo>
                    <a:pt x="2556" y="3697"/>
                  </a:lnTo>
                  <a:lnTo>
                    <a:pt x="2568" y="3679"/>
                  </a:lnTo>
                  <a:lnTo>
                    <a:pt x="2577" y="3661"/>
                  </a:lnTo>
                  <a:lnTo>
                    <a:pt x="2583" y="3644"/>
                  </a:lnTo>
                  <a:lnTo>
                    <a:pt x="2588" y="3630"/>
                  </a:lnTo>
                  <a:lnTo>
                    <a:pt x="2592" y="3616"/>
                  </a:lnTo>
                  <a:lnTo>
                    <a:pt x="2594" y="3604"/>
                  </a:lnTo>
                  <a:lnTo>
                    <a:pt x="2594" y="3593"/>
                  </a:lnTo>
                  <a:lnTo>
                    <a:pt x="2594" y="3580"/>
                  </a:lnTo>
                  <a:lnTo>
                    <a:pt x="2594" y="3575"/>
                  </a:lnTo>
                  <a:lnTo>
                    <a:pt x="2593" y="3550"/>
                  </a:lnTo>
                  <a:lnTo>
                    <a:pt x="2588" y="3479"/>
                  </a:lnTo>
                  <a:lnTo>
                    <a:pt x="2584" y="3368"/>
                  </a:lnTo>
                  <a:lnTo>
                    <a:pt x="2578" y="3221"/>
                  </a:lnTo>
                  <a:lnTo>
                    <a:pt x="2572" y="3046"/>
                  </a:lnTo>
                  <a:lnTo>
                    <a:pt x="2566" y="2848"/>
                  </a:lnTo>
                  <a:lnTo>
                    <a:pt x="2560" y="2630"/>
                  </a:lnTo>
                  <a:lnTo>
                    <a:pt x="2556" y="2402"/>
                  </a:lnTo>
                  <a:lnTo>
                    <a:pt x="2555" y="2284"/>
                  </a:lnTo>
                  <a:lnTo>
                    <a:pt x="2554" y="2167"/>
                  </a:lnTo>
                  <a:lnTo>
                    <a:pt x="2554" y="2048"/>
                  </a:lnTo>
                  <a:lnTo>
                    <a:pt x="2554" y="1929"/>
                  </a:lnTo>
                  <a:lnTo>
                    <a:pt x="2555" y="1812"/>
                  </a:lnTo>
                  <a:lnTo>
                    <a:pt x="2557" y="1698"/>
                  </a:lnTo>
                  <a:lnTo>
                    <a:pt x="2560" y="1584"/>
                  </a:lnTo>
                  <a:lnTo>
                    <a:pt x="2564" y="1475"/>
                  </a:lnTo>
                  <a:lnTo>
                    <a:pt x="2570" y="1370"/>
                  </a:lnTo>
                  <a:lnTo>
                    <a:pt x="2576" y="1269"/>
                  </a:lnTo>
                  <a:lnTo>
                    <a:pt x="2583" y="1173"/>
                  </a:lnTo>
                  <a:lnTo>
                    <a:pt x="2593" y="1084"/>
                  </a:lnTo>
                  <a:lnTo>
                    <a:pt x="2602" y="1001"/>
                  </a:lnTo>
                  <a:lnTo>
                    <a:pt x="2613" y="926"/>
                  </a:lnTo>
                  <a:lnTo>
                    <a:pt x="2627" y="858"/>
                  </a:lnTo>
                  <a:lnTo>
                    <a:pt x="2641" y="800"/>
                  </a:lnTo>
                  <a:lnTo>
                    <a:pt x="2654" y="748"/>
                  </a:lnTo>
                  <a:lnTo>
                    <a:pt x="2663" y="697"/>
                  </a:lnTo>
                  <a:lnTo>
                    <a:pt x="2667" y="649"/>
                  </a:lnTo>
                  <a:lnTo>
                    <a:pt x="2668" y="602"/>
                  </a:lnTo>
                  <a:lnTo>
                    <a:pt x="2665" y="558"/>
                  </a:lnTo>
                  <a:lnTo>
                    <a:pt x="2659" y="514"/>
                  </a:lnTo>
                  <a:lnTo>
                    <a:pt x="2650" y="473"/>
                  </a:lnTo>
                  <a:lnTo>
                    <a:pt x="2637" y="434"/>
                  </a:lnTo>
                  <a:lnTo>
                    <a:pt x="2623" y="398"/>
                  </a:lnTo>
                  <a:lnTo>
                    <a:pt x="2606" y="362"/>
                  </a:lnTo>
                  <a:lnTo>
                    <a:pt x="2587" y="328"/>
                  </a:lnTo>
                  <a:lnTo>
                    <a:pt x="2567" y="297"/>
                  </a:lnTo>
                  <a:lnTo>
                    <a:pt x="2544" y="266"/>
                  </a:lnTo>
                  <a:lnTo>
                    <a:pt x="2521" y="237"/>
                  </a:lnTo>
                  <a:lnTo>
                    <a:pt x="2496" y="211"/>
                  </a:lnTo>
                  <a:lnTo>
                    <a:pt x="2471" y="186"/>
                  </a:lnTo>
                  <a:lnTo>
                    <a:pt x="2445" y="162"/>
                  </a:lnTo>
                  <a:lnTo>
                    <a:pt x="2419" y="142"/>
                  </a:lnTo>
                  <a:lnTo>
                    <a:pt x="2393" y="121"/>
                  </a:lnTo>
                  <a:lnTo>
                    <a:pt x="2368" y="103"/>
                  </a:lnTo>
                  <a:lnTo>
                    <a:pt x="2343" y="87"/>
                  </a:lnTo>
                  <a:lnTo>
                    <a:pt x="2318" y="71"/>
                  </a:lnTo>
                  <a:lnTo>
                    <a:pt x="2295" y="57"/>
                  </a:lnTo>
                  <a:lnTo>
                    <a:pt x="2273" y="45"/>
                  </a:lnTo>
                  <a:lnTo>
                    <a:pt x="2235" y="25"/>
                  </a:lnTo>
                  <a:lnTo>
                    <a:pt x="2205" y="12"/>
                  </a:lnTo>
                  <a:lnTo>
                    <a:pt x="2185" y="3"/>
                  </a:lnTo>
                  <a:lnTo>
                    <a:pt x="2179" y="0"/>
                  </a:lnTo>
                  <a:lnTo>
                    <a:pt x="899" y="55"/>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1" name="Freeform 95"/>
            <p:cNvSpPr>
              <a:spLocks/>
            </p:cNvSpPr>
            <p:nvPr/>
          </p:nvSpPr>
          <p:spPr bwMode="auto">
            <a:xfrm flipH="1">
              <a:off x="910803" y="4631969"/>
              <a:ext cx="160310" cy="412816"/>
            </a:xfrm>
            <a:custGeom>
              <a:avLst/>
              <a:gdLst>
                <a:gd name="T0" fmla="*/ 49913 w 925"/>
                <a:gd name="T1" fmla="*/ 33456 h 2221"/>
                <a:gd name="T2" fmla="*/ 44714 w 925"/>
                <a:gd name="T3" fmla="*/ 63753 h 2221"/>
                <a:gd name="T4" fmla="*/ 35875 w 925"/>
                <a:gd name="T5" fmla="*/ 115983 h 2221"/>
                <a:gd name="T6" fmla="*/ 25303 w 925"/>
                <a:gd name="T7" fmla="*/ 181409 h 2221"/>
                <a:gd name="T8" fmla="*/ 14731 w 925"/>
                <a:gd name="T9" fmla="*/ 252039 h 2221"/>
                <a:gd name="T10" fmla="*/ 7972 w 925"/>
                <a:gd name="T11" fmla="*/ 302781 h 2221"/>
                <a:gd name="T12" fmla="*/ 4333 w 925"/>
                <a:gd name="T13" fmla="*/ 333821 h 2221"/>
                <a:gd name="T14" fmla="*/ 1560 w 925"/>
                <a:gd name="T15" fmla="*/ 360958 h 2221"/>
                <a:gd name="T16" fmla="*/ 173 w 925"/>
                <a:gd name="T17" fmla="*/ 383635 h 2221"/>
                <a:gd name="T18" fmla="*/ 173 w 925"/>
                <a:gd name="T19" fmla="*/ 400734 h 2221"/>
                <a:gd name="T20" fmla="*/ 1906 w 925"/>
                <a:gd name="T21" fmla="*/ 410586 h 2221"/>
                <a:gd name="T22" fmla="*/ 5546 w 925"/>
                <a:gd name="T23" fmla="*/ 412816 h 2221"/>
                <a:gd name="T24" fmla="*/ 11612 w 925"/>
                <a:gd name="T25" fmla="*/ 408169 h 2221"/>
                <a:gd name="T26" fmla="*/ 20104 w 925"/>
                <a:gd name="T27" fmla="*/ 397575 h 2221"/>
                <a:gd name="T28" fmla="*/ 30676 w 925"/>
                <a:gd name="T29" fmla="*/ 381776 h 2221"/>
                <a:gd name="T30" fmla="*/ 42460 w 925"/>
                <a:gd name="T31" fmla="*/ 361330 h 2221"/>
                <a:gd name="T32" fmla="*/ 55459 w 925"/>
                <a:gd name="T33" fmla="*/ 337725 h 2221"/>
                <a:gd name="T34" fmla="*/ 69150 w 925"/>
                <a:gd name="T35" fmla="*/ 310960 h 2221"/>
                <a:gd name="T36" fmla="*/ 83188 w 925"/>
                <a:gd name="T37" fmla="*/ 282336 h 2221"/>
                <a:gd name="T38" fmla="*/ 97226 w 925"/>
                <a:gd name="T39" fmla="*/ 252411 h 2221"/>
                <a:gd name="T40" fmla="*/ 110744 w 925"/>
                <a:gd name="T41" fmla="*/ 222300 h 2221"/>
                <a:gd name="T42" fmla="*/ 123395 w 925"/>
                <a:gd name="T43" fmla="*/ 192189 h 2221"/>
                <a:gd name="T44" fmla="*/ 134834 w 925"/>
                <a:gd name="T45" fmla="*/ 163751 h 2221"/>
                <a:gd name="T46" fmla="*/ 144712 w 925"/>
                <a:gd name="T47" fmla="*/ 136986 h 2221"/>
                <a:gd name="T48" fmla="*/ 152511 w 925"/>
                <a:gd name="T49" fmla="*/ 113194 h 2221"/>
                <a:gd name="T50" fmla="*/ 157710 w 925"/>
                <a:gd name="T51" fmla="*/ 92935 h 2221"/>
                <a:gd name="T52" fmla="*/ 160137 w 925"/>
                <a:gd name="T53" fmla="*/ 77136 h 2221"/>
                <a:gd name="T54" fmla="*/ 159963 w 925"/>
                <a:gd name="T55" fmla="*/ 65798 h 2221"/>
                <a:gd name="T56" fmla="*/ 158750 w 925"/>
                <a:gd name="T57" fmla="*/ 55947 h 2221"/>
                <a:gd name="T58" fmla="*/ 157190 w 925"/>
                <a:gd name="T59" fmla="*/ 47211 h 2221"/>
                <a:gd name="T60" fmla="*/ 155111 w 925"/>
                <a:gd name="T61" fmla="*/ 39218 h 2221"/>
                <a:gd name="T62" fmla="*/ 152684 w 925"/>
                <a:gd name="T63" fmla="*/ 31970 h 2221"/>
                <a:gd name="T64" fmla="*/ 149912 w 925"/>
                <a:gd name="T65" fmla="*/ 25836 h 2221"/>
                <a:gd name="T66" fmla="*/ 146792 w 925"/>
                <a:gd name="T67" fmla="*/ 20260 h 2221"/>
                <a:gd name="T68" fmla="*/ 143672 w 925"/>
                <a:gd name="T69" fmla="*/ 15427 h 2221"/>
                <a:gd name="T70" fmla="*/ 140206 w 925"/>
                <a:gd name="T71" fmla="*/ 11338 h 2221"/>
                <a:gd name="T72" fmla="*/ 136567 w 925"/>
                <a:gd name="T73" fmla="*/ 7807 h 2221"/>
                <a:gd name="T74" fmla="*/ 132754 w 925"/>
                <a:gd name="T75" fmla="*/ 5204 h 2221"/>
                <a:gd name="T76" fmla="*/ 128941 w 925"/>
                <a:gd name="T77" fmla="*/ 2974 h 2221"/>
                <a:gd name="T78" fmla="*/ 125128 w 925"/>
                <a:gd name="T79" fmla="*/ 1487 h 2221"/>
                <a:gd name="T80" fmla="*/ 121316 w 925"/>
                <a:gd name="T81" fmla="*/ 558 h 2221"/>
                <a:gd name="T82" fmla="*/ 117503 w 925"/>
                <a:gd name="T83" fmla="*/ 0 h 2221"/>
                <a:gd name="T84" fmla="*/ 113690 w 925"/>
                <a:gd name="T85" fmla="*/ 0 h 2221"/>
                <a:gd name="T86" fmla="*/ 108144 w 925"/>
                <a:gd name="T87" fmla="*/ 929 h 2221"/>
                <a:gd name="T88" fmla="*/ 99306 w 925"/>
                <a:gd name="T89" fmla="*/ 3717 h 2221"/>
                <a:gd name="T90" fmla="*/ 89427 w 925"/>
                <a:gd name="T91" fmla="*/ 7992 h 2221"/>
                <a:gd name="T92" fmla="*/ 79202 w 925"/>
                <a:gd name="T93" fmla="*/ 13011 h 2221"/>
                <a:gd name="T94" fmla="*/ 64991 w 925"/>
                <a:gd name="T95" fmla="*/ 20817 h 2221"/>
                <a:gd name="T96" fmla="*/ 52339 w 925"/>
                <a:gd name="T97" fmla="*/ 28252 h 2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25"/>
                <a:gd name="T148" fmla="*/ 0 h 2221"/>
                <a:gd name="T149" fmla="*/ 925 w 925"/>
                <a:gd name="T150" fmla="*/ 2221 h 2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25" h="2221">
                  <a:moveTo>
                    <a:pt x="292" y="158"/>
                  </a:moveTo>
                  <a:lnTo>
                    <a:pt x="288" y="180"/>
                  </a:lnTo>
                  <a:lnTo>
                    <a:pt x="276" y="243"/>
                  </a:lnTo>
                  <a:lnTo>
                    <a:pt x="258" y="343"/>
                  </a:lnTo>
                  <a:lnTo>
                    <a:pt x="234" y="471"/>
                  </a:lnTo>
                  <a:lnTo>
                    <a:pt x="207" y="624"/>
                  </a:lnTo>
                  <a:lnTo>
                    <a:pt x="178" y="794"/>
                  </a:lnTo>
                  <a:lnTo>
                    <a:pt x="146" y="976"/>
                  </a:lnTo>
                  <a:lnTo>
                    <a:pt x="115" y="1166"/>
                  </a:lnTo>
                  <a:lnTo>
                    <a:pt x="85" y="1356"/>
                  </a:lnTo>
                  <a:lnTo>
                    <a:pt x="58" y="1541"/>
                  </a:lnTo>
                  <a:lnTo>
                    <a:pt x="46" y="1629"/>
                  </a:lnTo>
                  <a:lnTo>
                    <a:pt x="34" y="1715"/>
                  </a:lnTo>
                  <a:lnTo>
                    <a:pt x="25" y="1796"/>
                  </a:lnTo>
                  <a:lnTo>
                    <a:pt x="16" y="1872"/>
                  </a:lnTo>
                  <a:lnTo>
                    <a:pt x="9" y="1942"/>
                  </a:lnTo>
                  <a:lnTo>
                    <a:pt x="4" y="2007"/>
                  </a:lnTo>
                  <a:lnTo>
                    <a:pt x="1" y="2064"/>
                  </a:lnTo>
                  <a:lnTo>
                    <a:pt x="0" y="2114"/>
                  </a:lnTo>
                  <a:lnTo>
                    <a:pt x="1" y="2156"/>
                  </a:lnTo>
                  <a:lnTo>
                    <a:pt x="5" y="2187"/>
                  </a:lnTo>
                  <a:lnTo>
                    <a:pt x="11" y="2209"/>
                  </a:lnTo>
                  <a:lnTo>
                    <a:pt x="20" y="2220"/>
                  </a:lnTo>
                  <a:lnTo>
                    <a:pt x="32" y="2221"/>
                  </a:lnTo>
                  <a:lnTo>
                    <a:pt x="49" y="2213"/>
                  </a:lnTo>
                  <a:lnTo>
                    <a:pt x="67" y="2196"/>
                  </a:lnTo>
                  <a:lnTo>
                    <a:pt x="91" y="2171"/>
                  </a:lnTo>
                  <a:lnTo>
                    <a:pt x="116" y="2139"/>
                  </a:lnTo>
                  <a:lnTo>
                    <a:pt x="145" y="2099"/>
                  </a:lnTo>
                  <a:lnTo>
                    <a:pt x="177" y="2054"/>
                  </a:lnTo>
                  <a:lnTo>
                    <a:pt x="210" y="2002"/>
                  </a:lnTo>
                  <a:lnTo>
                    <a:pt x="245" y="1944"/>
                  </a:lnTo>
                  <a:lnTo>
                    <a:pt x="283" y="1883"/>
                  </a:lnTo>
                  <a:lnTo>
                    <a:pt x="320" y="1817"/>
                  </a:lnTo>
                  <a:lnTo>
                    <a:pt x="360" y="1747"/>
                  </a:lnTo>
                  <a:lnTo>
                    <a:pt x="399" y="1673"/>
                  </a:lnTo>
                  <a:lnTo>
                    <a:pt x="440" y="1597"/>
                  </a:lnTo>
                  <a:lnTo>
                    <a:pt x="480" y="1519"/>
                  </a:lnTo>
                  <a:lnTo>
                    <a:pt x="521" y="1439"/>
                  </a:lnTo>
                  <a:lnTo>
                    <a:pt x="561" y="1358"/>
                  </a:lnTo>
                  <a:lnTo>
                    <a:pt x="601" y="1277"/>
                  </a:lnTo>
                  <a:lnTo>
                    <a:pt x="639" y="1196"/>
                  </a:lnTo>
                  <a:lnTo>
                    <a:pt x="677" y="1115"/>
                  </a:lnTo>
                  <a:lnTo>
                    <a:pt x="712" y="1034"/>
                  </a:lnTo>
                  <a:lnTo>
                    <a:pt x="747" y="956"/>
                  </a:lnTo>
                  <a:lnTo>
                    <a:pt x="778" y="881"/>
                  </a:lnTo>
                  <a:lnTo>
                    <a:pt x="808" y="807"/>
                  </a:lnTo>
                  <a:lnTo>
                    <a:pt x="835" y="737"/>
                  </a:lnTo>
                  <a:lnTo>
                    <a:pt x="859" y="670"/>
                  </a:lnTo>
                  <a:lnTo>
                    <a:pt x="880" y="609"/>
                  </a:lnTo>
                  <a:lnTo>
                    <a:pt x="896" y="552"/>
                  </a:lnTo>
                  <a:lnTo>
                    <a:pt x="910" y="500"/>
                  </a:lnTo>
                  <a:lnTo>
                    <a:pt x="920" y="454"/>
                  </a:lnTo>
                  <a:lnTo>
                    <a:pt x="924" y="415"/>
                  </a:lnTo>
                  <a:lnTo>
                    <a:pt x="925" y="382"/>
                  </a:lnTo>
                  <a:lnTo>
                    <a:pt x="923" y="354"/>
                  </a:lnTo>
                  <a:lnTo>
                    <a:pt x="920" y="327"/>
                  </a:lnTo>
                  <a:lnTo>
                    <a:pt x="916" y="301"/>
                  </a:lnTo>
                  <a:lnTo>
                    <a:pt x="912" y="277"/>
                  </a:lnTo>
                  <a:lnTo>
                    <a:pt x="907" y="254"/>
                  </a:lnTo>
                  <a:lnTo>
                    <a:pt x="901" y="232"/>
                  </a:lnTo>
                  <a:lnTo>
                    <a:pt x="895" y="211"/>
                  </a:lnTo>
                  <a:lnTo>
                    <a:pt x="888" y="191"/>
                  </a:lnTo>
                  <a:lnTo>
                    <a:pt x="881" y="172"/>
                  </a:lnTo>
                  <a:lnTo>
                    <a:pt x="873" y="156"/>
                  </a:lnTo>
                  <a:lnTo>
                    <a:pt x="865" y="139"/>
                  </a:lnTo>
                  <a:lnTo>
                    <a:pt x="857" y="123"/>
                  </a:lnTo>
                  <a:lnTo>
                    <a:pt x="847" y="109"/>
                  </a:lnTo>
                  <a:lnTo>
                    <a:pt x="838" y="95"/>
                  </a:lnTo>
                  <a:lnTo>
                    <a:pt x="829" y="83"/>
                  </a:lnTo>
                  <a:lnTo>
                    <a:pt x="819" y="71"/>
                  </a:lnTo>
                  <a:lnTo>
                    <a:pt x="809" y="61"/>
                  </a:lnTo>
                  <a:lnTo>
                    <a:pt x="799" y="52"/>
                  </a:lnTo>
                  <a:lnTo>
                    <a:pt x="788" y="42"/>
                  </a:lnTo>
                  <a:lnTo>
                    <a:pt x="777" y="35"/>
                  </a:lnTo>
                  <a:lnTo>
                    <a:pt x="766" y="28"/>
                  </a:lnTo>
                  <a:lnTo>
                    <a:pt x="755" y="22"/>
                  </a:lnTo>
                  <a:lnTo>
                    <a:pt x="744" y="16"/>
                  </a:lnTo>
                  <a:lnTo>
                    <a:pt x="733" y="11"/>
                  </a:lnTo>
                  <a:lnTo>
                    <a:pt x="722" y="8"/>
                  </a:lnTo>
                  <a:lnTo>
                    <a:pt x="711" y="5"/>
                  </a:lnTo>
                  <a:lnTo>
                    <a:pt x="700" y="3"/>
                  </a:lnTo>
                  <a:lnTo>
                    <a:pt x="688" y="1"/>
                  </a:lnTo>
                  <a:lnTo>
                    <a:pt x="678" y="0"/>
                  </a:lnTo>
                  <a:lnTo>
                    <a:pt x="667" y="0"/>
                  </a:lnTo>
                  <a:lnTo>
                    <a:pt x="656" y="0"/>
                  </a:lnTo>
                  <a:lnTo>
                    <a:pt x="647" y="1"/>
                  </a:lnTo>
                  <a:lnTo>
                    <a:pt x="624" y="5"/>
                  </a:lnTo>
                  <a:lnTo>
                    <a:pt x="600" y="11"/>
                  </a:lnTo>
                  <a:lnTo>
                    <a:pt x="573" y="20"/>
                  </a:lnTo>
                  <a:lnTo>
                    <a:pt x="545" y="31"/>
                  </a:lnTo>
                  <a:lnTo>
                    <a:pt x="516" y="43"/>
                  </a:lnTo>
                  <a:lnTo>
                    <a:pt x="487" y="57"/>
                  </a:lnTo>
                  <a:lnTo>
                    <a:pt x="457" y="70"/>
                  </a:lnTo>
                  <a:lnTo>
                    <a:pt x="428" y="84"/>
                  </a:lnTo>
                  <a:lnTo>
                    <a:pt x="375" y="112"/>
                  </a:lnTo>
                  <a:lnTo>
                    <a:pt x="333" y="135"/>
                  </a:lnTo>
                  <a:lnTo>
                    <a:pt x="302" y="152"/>
                  </a:lnTo>
                  <a:lnTo>
                    <a:pt x="292" y="158"/>
                  </a:lnTo>
                  <a:close/>
                </a:path>
              </a:pathLst>
            </a:custGeom>
            <a:solidFill>
              <a:srgbClr val="BDD3EC"/>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2" name="Freeform 97"/>
            <p:cNvSpPr>
              <a:spLocks/>
            </p:cNvSpPr>
            <p:nvPr/>
          </p:nvSpPr>
          <p:spPr bwMode="auto">
            <a:xfrm flipH="1">
              <a:off x="1049001" y="5071513"/>
              <a:ext cx="49751" cy="50489"/>
            </a:xfrm>
            <a:custGeom>
              <a:avLst/>
              <a:gdLst>
                <a:gd name="T0" fmla="*/ 49573 w 280"/>
                <a:gd name="T1" fmla="*/ 27949 h 280"/>
                <a:gd name="T2" fmla="*/ 48685 w 280"/>
                <a:gd name="T3" fmla="*/ 32818 h 280"/>
                <a:gd name="T4" fmla="*/ 46730 w 280"/>
                <a:gd name="T5" fmla="*/ 37326 h 280"/>
                <a:gd name="T6" fmla="*/ 44065 w 280"/>
                <a:gd name="T7" fmla="*/ 41473 h 280"/>
                <a:gd name="T8" fmla="*/ 40689 w 280"/>
                <a:gd name="T9" fmla="*/ 44719 h 280"/>
                <a:gd name="T10" fmla="*/ 36603 w 280"/>
                <a:gd name="T11" fmla="*/ 47604 h 280"/>
                <a:gd name="T12" fmla="*/ 32338 w 280"/>
                <a:gd name="T13" fmla="*/ 49407 h 280"/>
                <a:gd name="T14" fmla="*/ 27185 w 280"/>
                <a:gd name="T15" fmla="*/ 50309 h 280"/>
                <a:gd name="T16" fmla="*/ 22210 w 280"/>
                <a:gd name="T17" fmla="*/ 50309 h 280"/>
                <a:gd name="T18" fmla="*/ 17413 w 280"/>
                <a:gd name="T19" fmla="*/ 49407 h 280"/>
                <a:gd name="T20" fmla="*/ 12793 w 280"/>
                <a:gd name="T21" fmla="*/ 47604 h 280"/>
                <a:gd name="T22" fmla="*/ 8884 w 280"/>
                <a:gd name="T23" fmla="*/ 44719 h 280"/>
                <a:gd name="T24" fmla="*/ 5686 w 280"/>
                <a:gd name="T25" fmla="*/ 41473 h 280"/>
                <a:gd name="T26" fmla="*/ 2843 w 280"/>
                <a:gd name="T27" fmla="*/ 37326 h 280"/>
                <a:gd name="T28" fmla="*/ 1066 w 280"/>
                <a:gd name="T29" fmla="*/ 32818 h 280"/>
                <a:gd name="T30" fmla="*/ 0 w 280"/>
                <a:gd name="T31" fmla="*/ 27949 h 280"/>
                <a:gd name="T32" fmla="*/ 0 w 280"/>
                <a:gd name="T33" fmla="*/ 22720 h 280"/>
                <a:gd name="T34" fmla="*/ 1066 w 280"/>
                <a:gd name="T35" fmla="*/ 17671 h 280"/>
                <a:gd name="T36" fmla="*/ 2843 w 280"/>
                <a:gd name="T37" fmla="*/ 13344 h 280"/>
                <a:gd name="T38" fmla="*/ 5686 w 280"/>
                <a:gd name="T39" fmla="*/ 9196 h 280"/>
                <a:gd name="T40" fmla="*/ 8884 w 280"/>
                <a:gd name="T41" fmla="*/ 5770 h 280"/>
                <a:gd name="T42" fmla="*/ 12793 w 280"/>
                <a:gd name="T43" fmla="*/ 2885 h 280"/>
                <a:gd name="T44" fmla="*/ 17413 w 280"/>
                <a:gd name="T45" fmla="*/ 1082 h 280"/>
                <a:gd name="T46" fmla="*/ 22210 w 280"/>
                <a:gd name="T47" fmla="*/ 180 h 280"/>
                <a:gd name="T48" fmla="*/ 27185 w 280"/>
                <a:gd name="T49" fmla="*/ 180 h 280"/>
                <a:gd name="T50" fmla="*/ 32338 w 280"/>
                <a:gd name="T51" fmla="*/ 1082 h 280"/>
                <a:gd name="T52" fmla="*/ 36603 w 280"/>
                <a:gd name="T53" fmla="*/ 2885 h 280"/>
                <a:gd name="T54" fmla="*/ 40689 w 280"/>
                <a:gd name="T55" fmla="*/ 5770 h 280"/>
                <a:gd name="T56" fmla="*/ 44065 w 280"/>
                <a:gd name="T57" fmla="*/ 9196 h 280"/>
                <a:gd name="T58" fmla="*/ 46730 w 280"/>
                <a:gd name="T59" fmla="*/ 13344 h 280"/>
                <a:gd name="T60" fmla="*/ 48685 w 280"/>
                <a:gd name="T61" fmla="*/ 17671 h 280"/>
                <a:gd name="T62" fmla="*/ 49573 w 280"/>
                <a:gd name="T63" fmla="*/ 22720 h 2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0"/>
                <a:gd name="T97" fmla="*/ 0 h 280"/>
                <a:gd name="T98" fmla="*/ 280 w 280"/>
                <a:gd name="T99" fmla="*/ 280 h 2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0" h="280">
                  <a:moveTo>
                    <a:pt x="280" y="140"/>
                  </a:moveTo>
                  <a:lnTo>
                    <a:pt x="279" y="155"/>
                  </a:lnTo>
                  <a:lnTo>
                    <a:pt x="277" y="168"/>
                  </a:lnTo>
                  <a:lnTo>
                    <a:pt x="274" y="182"/>
                  </a:lnTo>
                  <a:lnTo>
                    <a:pt x="269" y="195"/>
                  </a:lnTo>
                  <a:lnTo>
                    <a:pt x="263" y="207"/>
                  </a:lnTo>
                  <a:lnTo>
                    <a:pt x="256" y="219"/>
                  </a:lnTo>
                  <a:lnTo>
                    <a:pt x="248" y="230"/>
                  </a:lnTo>
                  <a:lnTo>
                    <a:pt x="239" y="240"/>
                  </a:lnTo>
                  <a:lnTo>
                    <a:pt x="229" y="248"/>
                  </a:lnTo>
                  <a:lnTo>
                    <a:pt x="218" y="257"/>
                  </a:lnTo>
                  <a:lnTo>
                    <a:pt x="206" y="264"/>
                  </a:lnTo>
                  <a:lnTo>
                    <a:pt x="194" y="269"/>
                  </a:lnTo>
                  <a:lnTo>
                    <a:pt x="182" y="274"/>
                  </a:lnTo>
                  <a:lnTo>
                    <a:pt x="168" y="277"/>
                  </a:lnTo>
                  <a:lnTo>
                    <a:pt x="153" y="279"/>
                  </a:lnTo>
                  <a:lnTo>
                    <a:pt x="140" y="280"/>
                  </a:lnTo>
                  <a:lnTo>
                    <a:pt x="125" y="279"/>
                  </a:lnTo>
                  <a:lnTo>
                    <a:pt x="112" y="277"/>
                  </a:lnTo>
                  <a:lnTo>
                    <a:pt x="98" y="274"/>
                  </a:lnTo>
                  <a:lnTo>
                    <a:pt x="85" y="269"/>
                  </a:lnTo>
                  <a:lnTo>
                    <a:pt x="72" y="264"/>
                  </a:lnTo>
                  <a:lnTo>
                    <a:pt x="61" y="257"/>
                  </a:lnTo>
                  <a:lnTo>
                    <a:pt x="50" y="248"/>
                  </a:lnTo>
                  <a:lnTo>
                    <a:pt x="40" y="240"/>
                  </a:lnTo>
                  <a:lnTo>
                    <a:pt x="32" y="230"/>
                  </a:lnTo>
                  <a:lnTo>
                    <a:pt x="23" y="219"/>
                  </a:lnTo>
                  <a:lnTo>
                    <a:pt x="16" y="207"/>
                  </a:lnTo>
                  <a:lnTo>
                    <a:pt x="10" y="195"/>
                  </a:lnTo>
                  <a:lnTo>
                    <a:pt x="6" y="182"/>
                  </a:lnTo>
                  <a:lnTo>
                    <a:pt x="3" y="168"/>
                  </a:lnTo>
                  <a:lnTo>
                    <a:pt x="0" y="155"/>
                  </a:lnTo>
                  <a:lnTo>
                    <a:pt x="0" y="140"/>
                  </a:lnTo>
                  <a:lnTo>
                    <a:pt x="0" y="126"/>
                  </a:lnTo>
                  <a:lnTo>
                    <a:pt x="3" y="112"/>
                  </a:lnTo>
                  <a:lnTo>
                    <a:pt x="6" y="98"/>
                  </a:lnTo>
                  <a:lnTo>
                    <a:pt x="10" y="86"/>
                  </a:lnTo>
                  <a:lnTo>
                    <a:pt x="16" y="74"/>
                  </a:lnTo>
                  <a:lnTo>
                    <a:pt x="23" y="62"/>
                  </a:lnTo>
                  <a:lnTo>
                    <a:pt x="32" y="51"/>
                  </a:lnTo>
                  <a:lnTo>
                    <a:pt x="40" y="41"/>
                  </a:lnTo>
                  <a:lnTo>
                    <a:pt x="50" y="32"/>
                  </a:lnTo>
                  <a:lnTo>
                    <a:pt x="61" y="24"/>
                  </a:lnTo>
                  <a:lnTo>
                    <a:pt x="72" y="16"/>
                  </a:lnTo>
                  <a:lnTo>
                    <a:pt x="85" y="11"/>
                  </a:lnTo>
                  <a:lnTo>
                    <a:pt x="98" y="6"/>
                  </a:lnTo>
                  <a:lnTo>
                    <a:pt x="112" y="3"/>
                  </a:lnTo>
                  <a:lnTo>
                    <a:pt x="125" y="1"/>
                  </a:lnTo>
                  <a:lnTo>
                    <a:pt x="140" y="0"/>
                  </a:lnTo>
                  <a:lnTo>
                    <a:pt x="153" y="1"/>
                  </a:lnTo>
                  <a:lnTo>
                    <a:pt x="168" y="3"/>
                  </a:lnTo>
                  <a:lnTo>
                    <a:pt x="182" y="6"/>
                  </a:lnTo>
                  <a:lnTo>
                    <a:pt x="194" y="11"/>
                  </a:lnTo>
                  <a:lnTo>
                    <a:pt x="206" y="16"/>
                  </a:lnTo>
                  <a:lnTo>
                    <a:pt x="218" y="24"/>
                  </a:lnTo>
                  <a:lnTo>
                    <a:pt x="229" y="32"/>
                  </a:lnTo>
                  <a:lnTo>
                    <a:pt x="239" y="41"/>
                  </a:lnTo>
                  <a:lnTo>
                    <a:pt x="248" y="51"/>
                  </a:lnTo>
                  <a:lnTo>
                    <a:pt x="256" y="62"/>
                  </a:lnTo>
                  <a:lnTo>
                    <a:pt x="263" y="74"/>
                  </a:lnTo>
                  <a:lnTo>
                    <a:pt x="269" y="86"/>
                  </a:lnTo>
                  <a:lnTo>
                    <a:pt x="274" y="98"/>
                  </a:lnTo>
                  <a:lnTo>
                    <a:pt x="277" y="112"/>
                  </a:lnTo>
                  <a:lnTo>
                    <a:pt x="279" y="126"/>
                  </a:lnTo>
                  <a:lnTo>
                    <a:pt x="280" y="140"/>
                  </a:lnTo>
                  <a:close/>
                </a:path>
              </a:pathLst>
            </a:custGeom>
            <a:solidFill>
              <a:srgbClr val="264B61"/>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3" name="Freeform 98"/>
            <p:cNvSpPr>
              <a:spLocks/>
            </p:cNvSpPr>
            <p:nvPr/>
          </p:nvSpPr>
          <p:spPr bwMode="auto">
            <a:xfrm flipH="1">
              <a:off x="1054529" y="5071513"/>
              <a:ext cx="44224" cy="44549"/>
            </a:xfrm>
            <a:custGeom>
              <a:avLst/>
              <a:gdLst>
                <a:gd name="T0" fmla="*/ 3334 w 252"/>
                <a:gd name="T1" fmla="*/ 27316 h 243"/>
                <a:gd name="T2" fmla="*/ 4212 w 252"/>
                <a:gd name="T3" fmla="*/ 22366 h 243"/>
                <a:gd name="T4" fmla="*/ 6142 w 252"/>
                <a:gd name="T5" fmla="*/ 17783 h 243"/>
                <a:gd name="T6" fmla="*/ 8775 w 252"/>
                <a:gd name="T7" fmla="*/ 13750 h 243"/>
                <a:gd name="T8" fmla="*/ 12109 w 252"/>
                <a:gd name="T9" fmla="*/ 10266 h 243"/>
                <a:gd name="T10" fmla="*/ 16145 w 252"/>
                <a:gd name="T11" fmla="*/ 7333 h 243"/>
                <a:gd name="T12" fmla="*/ 20533 w 252"/>
                <a:gd name="T13" fmla="*/ 5500 h 243"/>
                <a:gd name="T14" fmla="*/ 25271 w 252"/>
                <a:gd name="T15" fmla="*/ 4583 h 243"/>
                <a:gd name="T16" fmla="*/ 30185 w 252"/>
                <a:gd name="T17" fmla="*/ 4583 h 243"/>
                <a:gd name="T18" fmla="*/ 34747 w 252"/>
                <a:gd name="T19" fmla="*/ 5500 h 243"/>
                <a:gd name="T20" fmla="*/ 38784 w 252"/>
                <a:gd name="T21" fmla="*/ 7150 h 243"/>
                <a:gd name="T22" fmla="*/ 42645 w 252"/>
                <a:gd name="T23" fmla="*/ 9716 h 243"/>
                <a:gd name="T24" fmla="*/ 42469 w 252"/>
                <a:gd name="T25" fmla="*/ 8983 h 243"/>
                <a:gd name="T26" fmla="*/ 38257 w 252"/>
                <a:gd name="T27" fmla="*/ 4767 h 243"/>
                <a:gd name="T28" fmla="*/ 33343 w 252"/>
                <a:gd name="T29" fmla="*/ 1833 h 243"/>
                <a:gd name="T30" fmla="*/ 29132 w 252"/>
                <a:gd name="T31" fmla="*/ 550 h 243"/>
                <a:gd name="T32" fmla="*/ 25973 w 252"/>
                <a:gd name="T33" fmla="*/ 0 h 243"/>
                <a:gd name="T34" fmla="*/ 21937 w 252"/>
                <a:gd name="T35" fmla="*/ 183 h 243"/>
                <a:gd name="T36" fmla="*/ 17198 w 252"/>
                <a:gd name="T37" fmla="*/ 1100 h 243"/>
                <a:gd name="T38" fmla="*/ 12635 w 252"/>
                <a:gd name="T39" fmla="*/ 2933 h 243"/>
                <a:gd name="T40" fmla="*/ 8775 w 252"/>
                <a:gd name="T41" fmla="*/ 5867 h 243"/>
                <a:gd name="T42" fmla="*/ 5616 w 252"/>
                <a:gd name="T43" fmla="*/ 9350 h 243"/>
                <a:gd name="T44" fmla="*/ 2808 w 252"/>
                <a:gd name="T45" fmla="*/ 13566 h 243"/>
                <a:gd name="T46" fmla="*/ 1053 w 252"/>
                <a:gd name="T47" fmla="*/ 17966 h 243"/>
                <a:gd name="T48" fmla="*/ 0 w 252"/>
                <a:gd name="T49" fmla="*/ 23099 h 243"/>
                <a:gd name="T50" fmla="*/ 175 w 252"/>
                <a:gd name="T51" fmla="*/ 28599 h 243"/>
                <a:gd name="T52" fmla="*/ 1228 w 252"/>
                <a:gd name="T53" fmla="*/ 33733 h 243"/>
                <a:gd name="T54" fmla="*/ 3159 w 252"/>
                <a:gd name="T55" fmla="*/ 38499 h 243"/>
                <a:gd name="T56" fmla="*/ 6318 w 252"/>
                <a:gd name="T57" fmla="*/ 42716 h 243"/>
                <a:gd name="T58" fmla="*/ 7020 w 252"/>
                <a:gd name="T59" fmla="*/ 43082 h 243"/>
                <a:gd name="T60" fmla="*/ 5265 w 252"/>
                <a:gd name="T61" fmla="*/ 39599 h 243"/>
                <a:gd name="T62" fmla="*/ 3861 w 252"/>
                <a:gd name="T63" fmla="*/ 35933 h 243"/>
                <a:gd name="T64" fmla="*/ 3334 w 252"/>
                <a:gd name="T65" fmla="*/ 32083 h 2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243"/>
                <a:gd name="T101" fmla="*/ 252 w 252"/>
                <a:gd name="T102" fmla="*/ 243 h 2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243">
                  <a:moveTo>
                    <a:pt x="18" y="164"/>
                  </a:moveTo>
                  <a:lnTo>
                    <a:pt x="19" y="149"/>
                  </a:lnTo>
                  <a:lnTo>
                    <a:pt x="21" y="136"/>
                  </a:lnTo>
                  <a:lnTo>
                    <a:pt x="24" y="122"/>
                  </a:lnTo>
                  <a:lnTo>
                    <a:pt x="30" y="110"/>
                  </a:lnTo>
                  <a:lnTo>
                    <a:pt x="35" y="97"/>
                  </a:lnTo>
                  <a:lnTo>
                    <a:pt x="42" y="86"/>
                  </a:lnTo>
                  <a:lnTo>
                    <a:pt x="50" y="75"/>
                  </a:lnTo>
                  <a:lnTo>
                    <a:pt x="60" y="65"/>
                  </a:lnTo>
                  <a:lnTo>
                    <a:pt x="69" y="56"/>
                  </a:lnTo>
                  <a:lnTo>
                    <a:pt x="81" y="48"/>
                  </a:lnTo>
                  <a:lnTo>
                    <a:pt x="92" y="40"/>
                  </a:lnTo>
                  <a:lnTo>
                    <a:pt x="105" y="35"/>
                  </a:lnTo>
                  <a:lnTo>
                    <a:pt x="117" y="30"/>
                  </a:lnTo>
                  <a:lnTo>
                    <a:pt x="131" y="27"/>
                  </a:lnTo>
                  <a:lnTo>
                    <a:pt x="144" y="25"/>
                  </a:lnTo>
                  <a:lnTo>
                    <a:pt x="159" y="24"/>
                  </a:lnTo>
                  <a:lnTo>
                    <a:pt x="172" y="25"/>
                  </a:lnTo>
                  <a:lnTo>
                    <a:pt x="186" y="27"/>
                  </a:lnTo>
                  <a:lnTo>
                    <a:pt x="198" y="30"/>
                  </a:lnTo>
                  <a:lnTo>
                    <a:pt x="210" y="34"/>
                  </a:lnTo>
                  <a:lnTo>
                    <a:pt x="221" y="39"/>
                  </a:lnTo>
                  <a:lnTo>
                    <a:pt x="232" y="45"/>
                  </a:lnTo>
                  <a:lnTo>
                    <a:pt x="243" y="53"/>
                  </a:lnTo>
                  <a:lnTo>
                    <a:pt x="252" y="61"/>
                  </a:lnTo>
                  <a:lnTo>
                    <a:pt x="242" y="49"/>
                  </a:lnTo>
                  <a:lnTo>
                    <a:pt x="230" y="36"/>
                  </a:lnTo>
                  <a:lnTo>
                    <a:pt x="218" y="26"/>
                  </a:lnTo>
                  <a:lnTo>
                    <a:pt x="204" y="17"/>
                  </a:lnTo>
                  <a:lnTo>
                    <a:pt x="190" y="10"/>
                  </a:lnTo>
                  <a:lnTo>
                    <a:pt x="173" y="4"/>
                  </a:lnTo>
                  <a:lnTo>
                    <a:pt x="166" y="3"/>
                  </a:lnTo>
                  <a:lnTo>
                    <a:pt x="157" y="1"/>
                  </a:lnTo>
                  <a:lnTo>
                    <a:pt x="148" y="0"/>
                  </a:lnTo>
                  <a:lnTo>
                    <a:pt x="140" y="0"/>
                  </a:lnTo>
                  <a:lnTo>
                    <a:pt x="125" y="1"/>
                  </a:lnTo>
                  <a:lnTo>
                    <a:pt x="112" y="3"/>
                  </a:lnTo>
                  <a:lnTo>
                    <a:pt x="98" y="6"/>
                  </a:lnTo>
                  <a:lnTo>
                    <a:pt x="85" y="11"/>
                  </a:lnTo>
                  <a:lnTo>
                    <a:pt x="72" y="16"/>
                  </a:lnTo>
                  <a:lnTo>
                    <a:pt x="61" y="24"/>
                  </a:lnTo>
                  <a:lnTo>
                    <a:pt x="50" y="32"/>
                  </a:lnTo>
                  <a:lnTo>
                    <a:pt x="40" y="41"/>
                  </a:lnTo>
                  <a:lnTo>
                    <a:pt x="32" y="51"/>
                  </a:lnTo>
                  <a:lnTo>
                    <a:pt x="23" y="62"/>
                  </a:lnTo>
                  <a:lnTo>
                    <a:pt x="16" y="74"/>
                  </a:lnTo>
                  <a:lnTo>
                    <a:pt x="10" y="86"/>
                  </a:lnTo>
                  <a:lnTo>
                    <a:pt x="6" y="98"/>
                  </a:lnTo>
                  <a:lnTo>
                    <a:pt x="3" y="112"/>
                  </a:lnTo>
                  <a:lnTo>
                    <a:pt x="0" y="126"/>
                  </a:lnTo>
                  <a:lnTo>
                    <a:pt x="0" y="140"/>
                  </a:lnTo>
                  <a:lnTo>
                    <a:pt x="1" y="156"/>
                  </a:lnTo>
                  <a:lnTo>
                    <a:pt x="3" y="170"/>
                  </a:lnTo>
                  <a:lnTo>
                    <a:pt x="7" y="184"/>
                  </a:lnTo>
                  <a:lnTo>
                    <a:pt x="12" y="197"/>
                  </a:lnTo>
                  <a:lnTo>
                    <a:pt x="18" y="210"/>
                  </a:lnTo>
                  <a:lnTo>
                    <a:pt x="27" y="222"/>
                  </a:lnTo>
                  <a:lnTo>
                    <a:pt x="36" y="233"/>
                  </a:lnTo>
                  <a:lnTo>
                    <a:pt x="46" y="243"/>
                  </a:lnTo>
                  <a:lnTo>
                    <a:pt x="40" y="235"/>
                  </a:lnTo>
                  <a:lnTo>
                    <a:pt x="35" y="225"/>
                  </a:lnTo>
                  <a:lnTo>
                    <a:pt x="30" y="216"/>
                  </a:lnTo>
                  <a:lnTo>
                    <a:pt x="27" y="207"/>
                  </a:lnTo>
                  <a:lnTo>
                    <a:pt x="22" y="196"/>
                  </a:lnTo>
                  <a:lnTo>
                    <a:pt x="20" y="186"/>
                  </a:lnTo>
                  <a:lnTo>
                    <a:pt x="19" y="175"/>
                  </a:lnTo>
                  <a:lnTo>
                    <a:pt x="18" y="164"/>
                  </a:lnTo>
                  <a:close/>
                </a:path>
              </a:pathLst>
            </a:custGeom>
            <a:solidFill>
              <a:srgbClr val="6B7B8D"/>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4" name="Freeform 99"/>
            <p:cNvSpPr>
              <a:spLocks/>
            </p:cNvSpPr>
            <p:nvPr/>
          </p:nvSpPr>
          <p:spPr bwMode="auto">
            <a:xfrm flipH="1">
              <a:off x="1048999" y="5080422"/>
              <a:ext cx="46988" cy="41579"/>
            </a:xfrm>
            <a:custGeom>
              <a:avLst/>
              <a:gdLst>
                <a:gd name="T0" fmla="*/ 41114 w 272"/>
                <a:gd name="T1" fmla="*/ 1613 h 232"/>
                <a:gd name="T2" fmla="*/ 41805 w 272"/>
                <a:gd name="T3" fmla="*/ 5197 h 232"/>
                <a:gd name="T4" fmla="*/ 41805 w 272"/>
                <a:gd name="T5" fmla="*/ 9678 h 232"/>
                <a:gd name="T6" fmla="*/ 40942 w 272"/>
                <a:gd name="T7" fmla="*/ 14696 h 232"/>
                <a:gd name="T8" fmla="*/ 39214 w 272"/>
                <a:gd name="T9" fmla="*/ 19177 h 232"/>
                <a:gd name="T10" fmla="*/ 36450 w 272"/>
                <a:gd name="T11" fmla="*/ 22940 h 232"/>
                <a:gd name="T12" fmla="*/ 33168 w 272"/>
                <a:gd name="T13" fmla="*/ 26525 h 232"/>
                <a:gd name="T14" fmla="*/ 29195 w 272"/>
                <a:gd name="T15" fmla="*/ 29213 h 232"/>
                <a:gd name="T16" fmla="*/ 24876 w 272"/>
                <a:gd name="T17" fmla="*/ 31005 h 232"/>
                <a:gd name="T18" fmla="*/ 20212 w 272"/>
                <a:gd name="T19" fmla="*/ 32080 h 232"/>
                <a:gd name="T20" fmla="*/ 15029 w 272"/>
                <a:gd name="T21" fmla="*/ 32080 h 232"/>
                <a:gd name="T22" fmla="*/ 10192 w 272"/>
                <a:gd name="T23" fmla="*/ 30826 h 232"/>
                <a:gd name="T24" fmla="*/ 5528 w 272"/>
                <a:gd name="T25" fmla="*/ 28675 h 232"/>
                <a:gd name="T26" fmla="*/ 1555 w 272"/>
                <a:gd name="T27" fmla="*/ 25628 h 232"/>
                <a:gd name="T28" fmla="*/ 518 w 272"/>
                <a:gd name="T29" fmla="*/ 25628 h 232"/>
                <a:gd name="T30" fmla="*/ 2073 w 272"/>
                <a:gd name="T31" fmla="*/ 29213 h 232"/>
                <a:gd name="T32" fmla="*/ 4319 w 272"/>
                <a:gd name="T33" fmla="*/ 32618 h 232"/>
                <a:gd name="T34" fmla="*/ 6910 w 272"/>
                <a:gd name="T35" fmla="*/ 35306 h 232"/>
                <a:gd name="T36" fmla="*/ 9847 w 272"/>
                <a:gd name="T37" fmla="*/ 37815 h 232"/>
                <a:gd name="T38" fmla="*/ 13302 w 272"/>
                <a:gd name="T39" fmla="*/ 39608 h 232"/>
                <a:gd name="T40" fmla="*/ 16929 w 272"/>
                <a:gd name="T41" fmla="*/ 40862 h 232"/>
                <a:gd name="T42" fmla="*/ 20557 w 272"/>
                <a:gd name="T43" fmla="*/ 41579 h 232"/>
                <a:gd name="T44" fmla="*/ 25049 w 272"/>
                <a:gd name="T45" fmla="*/ 41400 h 232"/>
                <a:gd name="T46" fmla="*/ 30058 w 272"/>
                <a:gd name="T47" fmla="*/ 40504 h 232"/>
                <a:gd name="T48" fmla="*/ 34204 w 272"/>
                <a:gd name="T49" fmla="*/ 38711 h 232"/>
                <a:gd name="T50" fmla="*/ 38178 w 272"/>
                <a:gd name="T51" fmla="*/ 35844 h 232"/>
                <a:gd name="T52" fmla="*/ 41460 w 272"/>
                <a:gd name="T53" fmla="*/ 32618 h 232"/>
                <a:gd name="T54" fmla="*/ 44051 w 272"/>
                <a:gd name="T55" fmla="*/ 28496 h 232"/>
                <a:gd name="T56" fmla="*/ 45952 w 272"/>
                <a:gd name="T57" fmla="*/ 24015 h 232"/>
                <a:gd name="T58" fmla="*/ 46815 w 272"/>
                <a:gd name="T59" fmla="*/ 19177 h 232"/>
                <a:gd name="T60" fmla="*/ 46815 w 272"/>
                <a:gd name="T61" fmla="*/ 14158 h 232"/>
                <a:gd name="T62" fmla="*/ 45952 w 272"/>
                <a:gd name="T63" fmla="*/ 9678 h 232"/>
                <a:gd name="T64" fmla="*/ 44397 w 272"/>
                <a:gd name="T65" fmla="*/ 5377 h 232"/>
                <a:gd name="T66" fmla="*/ 41978 w 272"/>
                <a:gd name="T67" fmla="*/ 1613 h 2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2"/>
                <a:gd name="T103" fmla="*/ 0 h 232"/>
                <a:gd name="T104" fmla="*/ 272 w 272"/>
                <a:gd name="T105" fmla="*/ 232 h 2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2" h="232">
                  <a:moveTo>
                    <a:pt x="235" y="0"/>
                  </a:moveTo>
                  <a:lnTo>
                    <a:pt x="238" y="9"/>
                  </a:lnTo>
                  <a:lnTo>
                    <a:pt x="241" y="19"/>
                  </a:lnTo>
                  <a:lnTo>
                    <a:pt x="242" y="29"/>
                  </a:lnTo>
                  <a:lnTo>
                    <a:pt x="243" y="39"/>
                  </a:lnTo>
                  <a:lnTo>
                    <a:pt x="242" y="54"/>
                  </a:lnTo>
                  <a:lnTo>
                    <a:pt x="240" y="68"/>
                  </a:lnTo>
                  <a:lnTo>
                    <a:pt x="237" y="82"/>
                  </a:lnTo>
                  <a:lnTo>
                    <a:pt x="233" y="94"/>
                  </a:lnTo>
                  <a:lnTo>
                    <a:pt x="227" y="107"/>
                  </a:lnTo>
                  <a:lnTo>
                    <a:pt x="219" y="118"/>
                  </a:lnTo>
                  <a:lnTo>
                    <a:pt x="211" y="128"/>
                  </a:lnTo>
                  <a:lnTo>
                    <a:pt x="203" y="139"/>
                  </a:lnTo>
                  <a:lnTo>
                    <a:pt x="192" y="148"/>
                  </a:lnTo>
                  <a:lnTo>
                    <a:pt x="182" y="156"/>
                  </a:lnTo>
                  <a:lnTo>
                    <a:pt x="169" y="163"/>
                  </a:lnTo>
                  <a:lnTo>
                    <a:pt x="158" y="169"/>
                  </a:lnTo>
                  <a:lnTo>
                    <a:pt x="144" y="173"/>
                  </a:lnTo>
                  <a:lnTo>
                    <a:pt x="131" y="177"/>
                  </a:lnTo>
                  <a:lnTo>
                    <a:pt x="117" y="179"/>
                  </a:lnTo>
                  <a:lnTo>
                    <a:pt x="103" y="179"/>
                  </a:lnTo>
                  <a:lnTo>
                    <a:pt x="87" y="179"/>
                  </a:lnTo>
                  <a:lnTo>
                    <a:pt x="73" y="176"/>
                  </a:lnTo>
                  <a:lnTo>
                    <a:pt x="59" y="172"/>
                  </a:lnTo>
                  <a:lnTo>
                    <a:pt x="46" y="167"/>
                  </a:lnTo>
                  <a:lnTo>
                    <a:pt x="32" y="160"/>
                  </a:lnTo>
                  <a:lnTo>
                    <a:pt x="21" y="152"/>
                  </a:lnTo>
                  <a:lnTo>
                    <a:pt x="9" y="143"/>
                  </a:lnTo>
                  <a:lnTo>
                    <a:pt x="0" y="133"/>
                  </a:lnTo>
                  <a:lnTo>
                    <a:pt x="3" y="143"/>
                  </a:lnTo>
                  <a:lnTo>
                    <a:pt x="7" y="153"/>
                  </a:lnTo>
                  <a:lnTo>
                    <a:pt x="12" y="163"/>
                  </a:lnTo>
                  <a:lnTo>
                    <a:pt x="19" y="172"/>
                  </a:lnTo>
                  <a:lnTo>
                    <a:pt x="25" y="182"/>
                  </a:lnTo>
                  <a:lnTo>
                    <a:pt x="32" y="190"/>
                  </a:lnTo>
                  <a:lnTo>
                    <a:pt x="40" y="197"/>
                  </a:lnTo>
                  <a:lnTo>
                    <a:pt x="49" y="204"/>
                  </a:lnTo>
                  <a:lnTo>
                    <a:pt x="57" y="211"/>
                  </a:lnTo>
                  <a:lnTo>
                    <a:pt x="66" y="216"/>
                  </a:lnTo>
                  <a:lnTo>
                    <a:pt x="77" y="221"/>
                  </a:lnTo>
                  <a:lnTo>
                    <a:pt x="87" y="225"/>
                  </a:lnTo>
                  <a:lnTo>
                    <a:pt x="98" y="228"/>
                  </a:lnTo>
                  <a:lnTo>
                    <a:pt x="108" y="230"/>
                  </a:lnTo>
                  <a:lnTo>
                    <a:pt x="119" y="232"/>
                  </a:lnTo>
                  <a:lnTo>
                    <a:pt x="132" y="232"/>
                  </a:lnTo>
                  <a:lnTo>
                    <a:pt x="145" y="231"/>
                  </a:lnTo>
                  <a:lnTo>
                    <a:pt x="160" y="229"/>
                  </a:lnTo>
                  <a:lnTo>
                    <a:pt x="174" y="226"/>
                  </a:lnTo>
                  <a:lnTo>
                    <a:pt x="186" y="221"/>
                  </a:lnTo>
                  <a:lnTo>
                    <a:pt x="198" y="216"/>
                  </a:lnTo>
                  <a:lnTo>
                    <a:pt x="210" y="209"/>
                  </a:lnTo>
                  <a:lnTo>
                    <a:pt x="221" y="200"/>
                  </a:lnTo>
                  <a:lnTo>
                    <a:pt x="231" y="192"/>
                  </a:lnTo>
                  <a:lnTo>
                    <a:pt x="240" y="182"/>
                  </a:lnTo>
                  <a:lnTo>
                    <a:pt x="248" y="171"/>
                  </a:lnTo>
                  <a:lnTo>
                    <a:pt x="255" y="159"/>
                  </a:lnTo>
                  <a:lnTo>
                    <a:pt x="261" y="147"/>
                  </a:lnTo>
                  <a:lnTo>
                    <a:pt x="266" y="134"/>
                  </a:lnTo>
                  <a:lnTo>
                    <a:pt x="269" y="120"/>
                  </a:lnTo>
                  <a:lnTo>
                    <a:pt x="271" y="107"/>
                  </a:lnTo>
                  <a:lnTo>
                    <a:pt x="272" y="92"/>
                  </a:lnTo>
                  <a:lnTo>
                    <a:pt x="271" y="79"/>
                  </a:lnTo>
                  <a:lnTo>
                    <a:pt x="269" y="66"/>
                  </a:lnTo>
                  <a:lnTo>
                    <a:pt x="266" y="54"/>
                  </a:lnTo>
                  <a:lnTo>
                    <a:pt x="262" y="41"/>
                  </a:lnTo>
                  <a:lnTo>
                    <a:pt x="257" y="30"/>
                  </a:lnTo>
                  <a:lnTo>
                    <a:pt x="250" y="19"/>
                  </a:lnTo>
                  <a:lnTo>
                    <a:pt x="243" y="9"/>
                  </a:lnTo>
                  <a:lnTo>
                    <a:pt x="235" y="0"/>
                  </a:lnTo>
                  <a:close/>
                </a:path>
              </a:pathLst>
            </a:custGeom>
            <a:solidFill>
              <a:srgbClr val="003A5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5" name="Freeform 100"/>
            <p:cNvSpPr>
              <a:spLocks/>
            </p:cNvSpPr>
            <p:nvPr/>
          </p:nvSpPr>
          <p:spPr bwMode="auto">
            <a:xfrm flipH="1">
              <a:off x="1071111" y="5220008"/>
              <a:ext cx="46988" cy="50489"/>
            </a:xfrm>
            <a:custGeom>
              <a:avLst/>
              <a:gdLst>
                <a:gd name="T0" fmla="*/ 46821 w 281"/>
                <a:gd name="T1" fmla="*/ 27850 h 281"/>
                <a:gd name="T2" fmla="*/ 45817 w 281"/>
                <a:gd name="T3" fmla="*/ 32701 h 281"/>
                <a:gd name="T4" fmla="*/ 44145 w 281"/>
                <a:gd name="T5" fmla="*/ 37193 h 281"/>
                <a:gd name="T6" fmla="*/ 41470 w 281"/>
                <a:gd name="T7" fmla="*/ 41326 h 281"/>
                <a:gd name="T8" fmla="*/ 38460 w 281"/>
                <a:gd name="T9" fmla="*/ 44739 h 281"/>
                <a:gd name="T10" fmla="*/ 34614 w 281"/>
                <a:gd name="T11" fmla="*/ 47435 h 281"/>
                <a:gd name="T12" fmla="*/ 30434 w 281"/>
                <a:gd name="T13" fmla="*/ 49411 h 281"/>
                <a:gd name="T14" fmla="*/ 25919 w 281"/>
                <a:gd name="T15" fmla="*/ 50309 h 281"/>
                <a:gd name="T16" fmla="*/ 21069 w 281"/>
                <a:gd name="T17" fmla="*/ 50309 h 281"/>
                <a:gd name="T18" fmla="*/ 16554 w 281"/>
                <a:gd name="T19" fmla="*/ 49411 h 281"/>
                <a:gd name="T20" fmla="*/ 12207 w 281"/>
                <a:gd name="T21" fmla="*/ 47435 h 281"/>
                <a:gd name="T22" fmla="*/ 8528 w 281"/>
                <a:gd name="T23" fmla="*/ 44739 h 281"/>
                <a:gd name="T24" fmla="*/ 5351 w 281"/>
                <a:gd name="T25" fmla="*/ 41326 h 281"/>
                <a:gd name="T26" fmla="*/ 2675 w 281"/>
                <a:gd name="T27" fmla="*/ 37193 h 281"/>
                <a:gd name="T28" fmla="*/ 1003 w 281"/>
                <a:gd name="T29" fmla="*/ 32701 h 281"/>
                <a:gd name="T30" fmla="*/ 167 w 281"/>
                <a:gd name="T31" fmla="*/ 27850 h 281"/>
                <a:gd name="T32" fmla="*/ 167 w 281"/>
                <a:gd name="T33" fmla="*/ 22639 h 281"/>
                <a:gd name="T34" fmla="*/ 1003 w 281"/>
                <a:gd name="T35" fmla="*/ 17788 h 281"/>
                <a:gd name="T36" fmla="*/ 2675 w 281"/>
                <a:gd name="T37" fmla="*/ 13296 h 281"/>
                <a:gd name="T38" fmla="*/ 5351 w 281"/>
                <a:gd name="T39" fmla="*/ 9163 h 281"/>
                <a:gd name="T40" fmla="*/ 8528 w 281"/>
                <a:gd name="T41" fmla="*/ 5929 h 281"/>
                <a:gd name="T42" fmla="*/ 12207 w 281"/>
                <a:gd name="T43" fmla="*/ 3054 h 281"/>
                <a:gd name="T44" fmla="*/ 16554 w 281"/>
                <a:gd name="T45" fmla="*/ 1258 h 281"/>
                <a:gd name="T46" fmla="*/ 21069 w 281"/>
                <a:gd name="T47" fmla="*/ 180 h 281"/>
                <a:gd name="T48" fmla="*/ 25919 w 281"/>
                <a:gd name="T49" fmla="*/ 180 h 281"/>
                <a:gd name="T50" fmla="*/ 30434 w 281"/>
                <a:gd name="T51" fmla="*/ 1258 h 281"/>
                <a:gd name="T52" fmla="*/ 34614 w 281"/>
                <a:gd name="T53" fmla="*/ 3054 h 281"/>
                <a:gd name="T54" fmla="*/ 38460 w 281"/>
                <a:gd name="T55" fmla="*/ 5929 h 281"/>
                <a:gd name="T56" fmla="*/ 41470 w 281"/>
                <a:gd name="T57" fmla="*/ 9163 h 281"/>
                <a:gd name="T58" fmla="*/ 44145 w 281"/>
                <a:gd name="T59" fmla="*/ 13296 h 281"/>
                <a:gd name="T60" fmla="*/ 45817 w 281"/>
                <a:gd name="T61" fmla="*/ 17788 h 281"/>
                <a:gd name="T62" fmla="*/ 46821 w 281"/>
                <a:gd name="T63" fmla="*/ 22639 h 2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1"/>
                <a:gd name="T97" fmla="*/ 0 h 281"/>
                <a:gd name="T98" fmla="*/ 281 w 281"/>
                <a:gd name="T99" fmla="*/ 281 h 2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1" h="281">
                  <a:moveTo>
                    <a:pt x="281" y="141"/>
                  </a:moveTo>
                  <a:lnTo>
                    <a:pt x="280" y="155"/>
                  </a:lnTo>
                  <a:lnTo>
                    <a:pt x="277" y="169"/>
                  </a:lnTo>
                  <a:lnTo>
                    <a:pt x="274" y="182"/>
                  </a:lnTo>
                  <a:lnTo>
                    <a:pt x="269" y="196"/>
                  </a:lnTo>
                  <a:lnTo>
                    <a:pt x="264" y="207"/>
                  </a:lnTo>
                  <a:lnTo>
                    <a:pt x="257" y="219"/>
                  </a:lnTo>
                  <a:lnTo>
                    <a:pt x="248" y="230"/>
                  </a:lnTo>
                  <a:lnTo>
                    <a:pt x="239" y="240"/>
                  </a:lnTo>
                  <a:lnTo>
                    <a:pt x="230" y="249"/>
                  </a:lnTo>
                  <a:lnTo>
                    <a:pt x="218" y="257"/>
                  </a:lnTo>
                  <a:lnTo>
                    <a:pt x="207" y="264"/>
                  </a:lnTo>
                  <a:lnTo>
                    <a:pt x="194" y="270"/>
                  </a:lnTo>
                  <a:lnTo>
                    <a:pt x="182" y="275"/>
                  </a:lnTo>
                  <a:lnTo>
                    <a:pt x="168" y="278"/>
                  </a:lnTo>
                  <a:lnTo>
                    <a:pt x="155" y="280"/>
                  </a:lnTo>
                  <a:lnTo>
                    <a:pt x="140" y="281"/>
                  </a:lnTo>
                  <a:lnTo>
                    <a:pt x="126" y="280"/>
                  </a:lnTo>
                  <a:lnTo>
                    <a:pt x="112" y="278"/>
                  </a:lnTo>
                  <a:lnTo>
                    <a:pt x="99" y="275"/>
                  </a:lnTo>
                  <a:lnTo>
                    <a:pt x="85" y="270"/>
                  </a:lnTo>
                  <a:lnTo>
                    <a:pt x="73" y="264"/>
                  </a:lnTo>
                  <a:lnTo>
                    <a:pt x="61" y="257"/>
                  </a:lnTo>
                  <a:lnTo>
                    <a:pt x="51" y="249"/>
                  </a:lnTo>
                  <a:lnTo>
                    <a:pt x="40" y="240"/>
                  </a:lnTo>
                  <a:lnTo>
                    <a:pt x="32" y="230"/>
                  </a:lnTo>
                  <a:lnTo>
                    <a:pt x="24" y="219"/>
                  </a:lnTo>
                  <a:lnTo>
                    <a:pt x="16" y="207"/>
                  </a:lnTo>
                  <a:lnTo>
                    <a:pt x="11" y="196"/>
                  </a:lnTo>
                  <a:lnTo>
                    <a:pt x="6" y="182"/>
                  </a:lnTo>
                  <a:lnTo>
                    <a:pt x="3" y="169"/>
                  </a:lnTo>
                  <a:lnTo>
                    <a:pt x="1" y="155"/>
                  </a:lnTo>
                  <a:lnTo>
                    <a:pt x="0" y="141"/>
                  </a:lnTo>
                  <a:lnTo>
                    <a:pt x="1" y="126"/>
                  </a:lnTo>
                  <a:lnTo>
                    <a:pt x="3" y="113"/>
                  </a:lnTo>
                  <a:lnTo>
                    <a:pt x="6" y="99"/>
                  </a:lnTo>
                  <a:lnTo>
                    <a:pt x="11" y="86"/>
                  </a:lnTo>
                  <a:lnTo>
                    <a:pt x="16" y="74"/>
                  </a:lnTo>
                  <a:lnTo>
                    <a:pt x="24" y="63"/>
                  </a:lnTo>
                  <a:lnTo>
                    <a:pt x="32" y="51"/>
                  </a:lnTo>
                  <a:lnTo>
                    <a:pt x="40" y="42"/>
                  </a:lnTo>
                  <a:lnTo>
                    <a:pt x="51" y="33"/>
                  </a:lnTo>
                  <a:lnTo>
                    <a:pt x="61" y="24"/>
                  </a:lnTo>
                  <a:lnTo>
                    <a:pt x="73" y="17"/>
                  </a:lnTo>
                  <a:lnTo>
                    <a:pt x="85" y="12"/>
                  </a:lnTo>
                  <a:lnTo>
                    <a:pt x="99" y="7"/>
                  </a:lnTo>
                  <a:lnTo>
                    <a:pt x="112" y="3"/>
                  </a:lnTo>
                  <a:lnTo>
                    <a:pt x="126" y="1"/>
                  </a:lnTo>
                  <a:lnTo>
                    <a:pt x="140" y="0"/>
                  </a:lnTo>
                  <a:lnTo>
                    <a:pt x="155" y="1"/>
                  </a:lnTo>
                  <a:lnTo>
                    <a:pt x="168" y="3"/>
                  </a:lnTo>
                  <a:lnTo>
                    <a:pt x="182" y="7"/>
                  </a:lnTo>
                  <a:lnTo>
                    <a:pt x="194" y="12"/>
                  </a:lnTo>
                  <a:lnTo>
                    <a:pt x="207" y="17"/>
                  </a:lnTo>
                  <a:lnTo>
                    <a:pt x="218" y="24"/>
                  </a:lnTo>
                  <a:lnTo>
                    <a:pt x="230" y="33"/>
                  </a:lnTo>
                  <a:lnTo>
                    <a:pt x="239" y="42"/>
                  </a:lnTo>
                  <a:lnTo>
                    <a:pt x="248" y="51"/>
                  </a:lnTo>
                  <a:lnTo>
                    <a:pt x="257" y="63"/>
                  </a:lnTo>
                  <a:lnTo>
                    <a:pt x="264" y="74"/>
                  </a:lnTo>
                  <a:lnTo>
                    <a:pt x="269" y="86"/>
                  </a:lnTo>
                  <a:lnTo>
                    <a:pt x="274" y="99"/>
                  </a:lnTo>
                  <a:lnTo>
                    <a:pt x="277" y="113"/>
                  </a:lnTo>
                  <a:lnTo>
                    <a:pt x="280" y="126"/>
                  </a:lnTo>
                  <a:lnTo>
                    <a:pt x="281" y="141"/>
                  </a:lnTo>
                  <a:close/>
                </a:path>
              </a:pathLst>
            </a:custGeom>
            <a:solidFill>
              <a:srgbClr val="264B61"/>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6" name="Freeform 101"/>
            <p:cNvSpPr>
              <a:spLocks/>
            </p:cNvSpPr>
            <p:nvPr/>
          </p:nvSpPr>
          <p:spPr bwMode="auto">
            <a:xfrm flipH="1">
              <a:off x="1076639" y="5220008"/>
              <a:ext cx="41460" cy="44549"/>
            </a:xfrm>
            <a:custGeom>
              <a:avLst/>
              <a:gdLst>
                <a:gd name="T0" fmla="*/ 3277 w 253"/>
                <a:gd name="T1" fmla="*/ 27387 h 244"/>
                <a:gd name="T2" fmla="*/ 4097 w 253"/>
                <a:gd name="T3" fmla="*/ 22457 h 244"/>
                <a:gd name="T4" fmla="*/ 5899 w 253"/>
                <a:gd name="T5" fmla="*/ 17893 h 244"/>
                <a:gd name="T6" fmla="*/ 8358 w 253"/>
                <a:gd name="T7" fmla="*/ 13693 h 244"/>
                <a:gd name="T8" fmla="*/ 11307 w 253"/>
                <a:gd name="T9" fmla="*/ 10224 h 244"/>
                <a:gd name="T10" fmla="*/ 15076 w 253"/>
                <a:gd name="T11" fmla="*/ 7486 h 244"/>
                <a:gd name="T12" fmla="*/ 19173 w 253"/>
                <a:gd name="T13" fmla="*/ 5477 h 244"/>
                <a:gd name="T14" fmla="*/ 23598 w 253"/>
                <a:gd name="T15" fmla="*/ 4564 h 244"/>
                <a:gd name="T16" fmla="*/ 28186 w 253"/>
                <a:gd name="T17" fmla="*/ 4564 h 244"/>
                <a:gd name="T18" fmla="*/ 32447 w 253"/>
                <a:gd name="T19" fmla="*/ 5477 h 244"/>
                <a:gd name="T20" fmla="*/ 36380 w 253"/>
                <a:gd name="T21" fmla="*/ 7303 h 244"/>
                <a:gd name="T22" fmla="*/ 39821 w 253"/>
                <a:gd name="T23" fmla="*/ 9677 h 244"/>
                <a:gd name="T24" fmla="*/ 39821 w 253"/>
                <a:gd name="T25" fmla="*/ 8764 h 244"/>
                <a:gd name="T26" fmla="*/ 35724 w 253"/>
                <a:gd name="T27" fmla="*/ 4747 h 244"/>
                <a:gd name="T28" fmla="*/ 31136 w 253"/>
                <a:gd name="T29" fmla="*/ 1826 h 244"/>
                <a:gd name="T30" fmla="*/ 27203 w 253"/>
                <a:gd name="T31" fmla="*/ 548 h 244"/>
                <a:gd name="T32" fmla="*/ 24417 w 253"/>
                <a:gd name="T33" fmla="*/ 0 h 244"/>
                <a:gd name="T34" fmla="*/ 20648 w 253"/>
                <a:gd name="T35" fmla="*/ 183 h 244"/>
                <a:gd name="T36" fmla="*/ 16223 w 253"/>
                <a:gd name="T37" fmla="*/ 1278 h 244"/>
                <a:gd name="T38" fmla="*/ 11963 w 253"/>
                <a:gd name="T39" fmla="*/ 3104 h 244"/>
                <a:gd name="T40" fmla="*/ 8358 w 253"/>
                <a:gd name="T41" fmla="*/ 6025 h 244"/>
                <a:gd name="T42" fmla="*/ 5244 w 253"/>
                <a:gd name="T43" fmla="*/ 9311 h 244"/>
                <a:gd name="T44" fmla="*/ 2622 w 253"/>
                <a:gd name="T45" fmla="*/ 13511 h 244"/>
                <a:gd name="T46" fmla="*/ 983 w 253"/>
                <a:gd name="T47" fmla="*/ 18075 h 244"/>
                <a:gd name="T48" fmla="*/ 164 w 253"/>
                <a:gd name="T49" fmla="*/ 23005 h 244"/>
                <a:gd name="T50" fmla="*/ 164 w 253"/>
                <a:gd name="T51" fmla="*/ 28482 h 244"/>
                <a:gd name="T52" fmla="*/ 1147 w 253"/>
                <a:gd name="T53" fmla="*/ 33594 h 244"/>
                <a:gd name="T54" fmla="*/ 3277 w 253"/>
                <a:gd name="T55" fmla="*/ 38341 h 244"/>
                <a:gd name="T56" fmla="*/ 5899 w 253"/>
                <a:gd name="T57" fmla="*/ 42541 h 244"/>
                <a:gd name="T58" fmla="*/ 6555 w 253"/>
                <a:gd name="T59" fmla="*/ 42906 h 244"/>
                <a:gd name="T60" fmla="*/ 5080 w 253"/>
                <a:gd name="T61" fmla="*/ 39619 h 244"/>
                <a:gd name="T62" fmla="*/ 3933 w 253"/>
                <a:gd name="T63" fmla="*/ 35968 h 244"/>
                <a:gd name="T64" fmla="*/ 3277 w 253"/>
                <a:gd name="T65" fmla="*/ 32134 h 2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244"/>
                <a:gd name="T101" fmla="*/ 253 w 253"/>
                <a:gd name="T102" fmla="*/ 244 h 2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244">
                  <a:moveTo>
                    <a:pt x="19" y="165"/>
                  </a:moveTo>
                  <a:lnTo>
                    <a:pt x="20" y="150"/>
                  </a:lnTo>
                  <a:lnTo>
                    <a:pt x="22" y="137"/>
                  </a:lnTo>
                  <a:lnTo>
                    <a:pt x="25" y="123"/>
                  </a:lnTo>
                  <a:lnTo>
                    <a:pt x="30" y="110"/>
                  </a:lnTo>
                  <a:lnTo>
                    <a:pt x="36" y="98"/>
                  </a:lnTo>
                  <a:lnTo>
                    <a:pt x="42" y="87"/>
                  </a:lnTo>
                  <a:lnTo>
                    <a:pt x="51" y="75"/>
                  </a:lnTo>
                  <a:lnTo>
                    <a:pt x="60" y="66"/>
                  </a:lnTo>
                  <a:lnTo>
                    <a:pt x="69" y="56"/>
                  </a:lnTo>
                  <a:lnTo>
                    <a:pt x="81" y="48"/>
                  </a:lnTo>
                  <a:lnTo>
                    <a:pt x="92" y="41"/>
                  </a:lnTo>
                  <a:lnTo>
                    <a:pt x="105" y="36"/>
                  </a:lnTo>
                  <a:lnTo>
                    <a:pt x="117" y="30"/>
                  </a:lnTo>
                  <a:lnTo>
                    <a:pt x="131" y="27"/>
                  </a:lnTo>
                  <a:lnTo>
                    <a:pt x="144" y="25"/>
                  </a:lnTo>
                  <a:lnTo>
                    <a:pt x="159" y="24"/>
                  </a:lnTo>
                  <a:lnTo>
                    <a:pt x="172" y="25"/>
                  </a:lnTo>
                  <a:lnTo>
                    <a:pt x="186" y="27"/>
                  </a:lnTo>
                  <a:lnTo>
                    <a:pt x="198" y="30"/>
                  </a:lnTo>
                  <a:lnTo>
                    <a:pt x="211" y="35"/>
                  </a:lnTo>
                  <a:lnTo>
                    <a:pt x="222" y="40"/>
                  </a:lnTo>
                  <a:lnTo>
                    <a:pt x="233" y="46"/>
                  </a:lnTo>
                  <a:lnTo>
                    <a:pt x="243" y="53"/>
                  </a:lnTo>
                  <a:lnTo>
                    <a:pt x="253" y="62"/>
                  </a:lnTo>
                  <a:lnTo>
                    <a:pt x="243" y="48"/>
                  </a:lnTo>
                  <a:lnTo>
                    <a:pt x="232" y="37"/>
                  </a:lnTo>
                  <a:lnTo>
                    <a:pt x="218" y="26"/>
                  </a:lnTo>
                  <a:lnTo>
                    <a:pt x="205" y="17"/>
                  </a:lnTo>
                  <a:lnTo>
                    <a:pt x="190" y="10"/>
                  </a:lnTo>
                  <a:lnTo>
                    <a:pt x="175" y="4"/>
                  </a:lnTo>
                  <a:lnTo>
                    <a:pt x="166" y="3"/>
                  </a:lnTo>
                  <a:lnTo>
                    <a:pt x="158" y="1"/>
                  </a:lnTo>
                  <a:lnTo>
                    <a:pt x="149" y="0"/>
                  </a:lnTo>
                  <a:lnTo>
                    <a:pt x="140" y="0"/>
                  </a:lnTo>
                  <a:lnTo>
                    <a:pt x="126" y="1"/>
                  </a:lnTo>
                  <a:lnTo>
                    <a:pt x="112" y="3"/>
                  </a:lnTo>
                  <a:lnTo>
                    <a:pt x="99" y="7"/>
                  </a:lnTo>
                  <a:lnTo>
                    <a:pt x="85" y="12"/>
                  </a:lnTo>
                  <a:lnTo>
                    <a:pt x="73" y="17"/>
                  </a:lnTo>
                  <a:lnTo>
                    <a:pt x="61" y="24"/>
                  </a:lnTo>
                  <a:lnTo>
                    <a:pt x="51" y="33"/>
                  </a:lnTo>
                  <a:lnTo>
                    <a:pt x="40" y="42"/>
                  </a:lnTo>
                  <a:lnTo>
                    <a:pt x="32" y="51"/>
                  </a:lnTo>
                  <a:lnTo>
                    <a:pt x="24" y="63"/>
                  </a:lnTo>
                  <a:lnTo>
                    <a:pt x="16" y="74"/>
                  </a:lnTo>
                  <a:lnTo>
                    <a:pt x="11" y="86"/>
                  </a:lnTo>
                  <a:lnTo>
                    <a:pt x="6" y="99"/>
                  </a:lnTo>
                  <a:lnTo>
                    <a:pt x="3" y="113"/>
                  </a:lnTo>
                  <a:lnTo>
                    <a:pt x="1" y="126"/>
                  </a:lnTo>
                  <a:lnTo>
                    <a:pt x="0" y="141"/>
                  </a:lnTo>
                  <a:lnTo>
                    <a:pt x="1" y="156"/>
                  </a:lnTo>
                  <a:lnTo>
                    <a:pt x="3" y="171"/>
                  </a:lnTo>
                  <a:lnTo>
                    <a:pt x="7" y="184"/>
                  </a:lnTo>
                  <a:lnTo>
                    <a:pt x="12" y="198"/>
                  </a:lnTo>
                  <a:lnTo>
                    <a:pt x="20" y="210"/>
                  </a:lnTo>
                  <a:lnTo>
                    <a:pt x="27" y="223"/>
                  </a:lnTo>
                  <a:lnTo>
                    <a:pt x="36" y="233"/>
                  </a:lnTo>
                  <a:lnTo>
                    <a:pt x="47" y="244"/>
                  </a:lnTo>
                  <a:lnTo>
                    <a:pt x="40" y="235"/>
                  </a:lnTo>
                  <a:lnTo>
                    <a:pt x="35" y="226"/>
                  </a:lnTo>
                  <a:lnTo>
                    <a:pt x="31" y="217"/>
                  </a:lnTo>
                  <a:lnTo>
                    <a:pt x="27" y="207"/>
                  </a:lnTo>
                  <a:lnTo>
                    <a:pt x="24" y="197"/>
                  </a:lnTo>
                  <a:lnTo>
                    <a:pt x="21" y="186"/>
                  </a:lnTo>
                  <a:lnTo>
                    <a:pt x="20" y="176"/>
                  </a:lnTo>
                  <a:lnTo>
                    <a:pt x="19" y="165"/>
                  </a:lnTo>
                  <a:close/>
                </a:path>
              </a:pathLst>
            </a:custGeom>
            <a:solidFill>
              <a:srgbClr val="6B7B8D"/>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7" name="Freeform 102"/>
            <p:cNvSpPr>
              <a:spLocks/>
            </p:cNvSpPr>
            <p:nvPr/>
          </p:nvSpPr>
          <p:spPr bwMode="auto">
            <a:xfrm flipH="1">
              <a:off x="1071111" y="5228917"/>
              <a:ext cx="46988" cy="41579"/>
            </a:xfrm>
            <a:custGeom>
              <a:avLst/>
              <a:gdLst>
                <a:gd name="T0" fmla="*/ 40964 w 273"/>
                <a:gd name="T1" fmla="*/ 1785 h 233"/>
                <a:gd name="T2" fmla="*/ 41824 w 273"/>
                <a:gd name="T3" fmla="*/ 5175 h 233"/>
                <a:gd name="T4" fmla="*/ 41824 w 273"/>
                <a:gd name="T5" fmla="*/ 9636 h 233"/>
                <a:gd name="T6" fmla="*/ 40792 w 273"/>
                <a:gd name="T7" fmla="*/ 14633 h 233"/>
                <a:gd name="T8" fmla="*/ 39071 w 273"/>
                <a:gd name="T9" fmla="*/ 19094 h 233"/>
                <a:gd name="T10" fmla="*/ 36317 w 273"/>
                <a:gd name="T11" fmla="*/ 23020 h 233"/>
                <a:gd name="T12" fmla="*/ 33219 w 273"/>
                <a:gd name="T13" fmla="*/ 26589 h 233"/>
                <a:gd name="T14" fmla="*/ 29432 w 273"/>
                <a:gd name="T15" fmla="*/ 29087 h 233"/>
                <a:gd name="T16" fmla="*/ 24957 w 273"/>
                <a:gd name="T17" fmla="*/ 31050 h 233"/>
                <a:gd name="T18" fmla="*/ 20310 w 273"/>
                <a:gd name="T19" fmla="*/ 32121 h 233"/>
                <a:gd name="T20" fmla="*/ 15318 w 273"/>
                <a:gd name="T21" fmla="*/ 31943 h 233"/>
                <a:gd name="T22" fmla="*/ 10155 w 273"/>
                <a:gd name="T23" fmla="*/ 30872 h 233"/>
                <a:gd name="T24" fmla="*/ 5680 w 273"/>
                <a:gd name="T25" fmla="*/ 28552 h 233"/>
                <a:gd name="T26" fmla="*/ 1893 w 273"/>
                <a:gd name="T27" fmla="*/ 25697 h 233"/>
                <a:gd name="T28" fmla="*/ 516 w 273"/>
                <a:gd name="T29" fmla="*/ 25697 h 233"/>
                <a:gd name="T30" fmla="*/ 2410 w 273"/>
                <a:gd name="T31" fmla="*/ 29087 h 233"/>
                <a:gd name="T32" fmla="*/ 4303 w 273"/>
                <a:gd name="T33" fmla="*/ 32478 h 233"/>
                <a:gd name="T34" fmla="*/ 7057 w 273"/>
                <a:gd name="T35" fmla="*/ 35333 h 233"/>
                <a:gd name="T36" fmla="*/ 9811 w 273"/>
                <a:gd name="T37" fmla="*/ 37653 h 233"/>
                <a:gd name="T38" fmla="*/ 13253 w 273"/>
                <a:gd name="T39" fmla="*/ 39616 h 233"/>
                <a:gd name="T40" fmla="*/ 16867 w 273"/>
                <a:gd name="T41" fmla="*/ 40865 h 233"/>
                <a:gd name="T42" fmla="*/ 20826 w 273"/>
                <a:gd name="T43" fmla="*/ 41401 h 233"/>
                <a:gd name="T44" fmla="*/ 25301 w 273"/>
                <a:gd name="T45" fmla="*/ 41401 h 233"/>
                <a:gd name="T46" fmla="*/ 29948 w 273"/>
                <a:gd name="T47" fmla="*/ 40508 h 233"/>
                <a:gd name="T48" fmla="*/ 34251 w 273"/>
                <a:gd name="T49" fmla="*/ 38545 h 233"/>
                <a:gd name="T50" fmla="*/ 38210 w 273"/>
                <a:gd name="T51" fmla="*/ 35869 h 233"/>
                <a:gd name="T52" fmla="*/ 41308 w 273"/>
                <a:gd name="T53" fmla="*/ 32478 h 233"/>
                <a:gd name="T54" fmla="*/ 44062 w 273"/>
                <a:gd name="T55" fmla="*/ 28374 h 233"/>
                <a:gd name="T56" fmla="*/ 45783 w 273"/>
                <a:gd name="T57" fmla="*/ 23912 h 233"/>
                <a:gd name="T58" fmla="*/ 46816 w 273"/>
                <a:gd name="T59" fmla="*/ 19094 h 233"/>
                <a:gd name="T60" fmla="*/ 46816 w 273"/>
                <a:gd name="T61" fmla="*/ 14098 h 233"/>
                <a:gd name="T62" fmla="*/ 45783 w 273"/>
                <a:gd name="T63" fmla="*/ 9636 h 233"/>
                <a:gd name="T64" fmla="*/ 44234 w 273"/>
                <a:gd name="T65" fmla="*/ 5354 h 233"/>
                <a:gd name="T66" fmla="*/ 41824 w 273"/>
                <a:gd name="T67" fmla="*/ 1785 h 2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3"/>
                <a:gd name="T103" fmla="*/ 0 h 233"/>
                <a:gd name="T104" fmla="*/ 273 w 273"/>
                <a:gd name="T105" fmla="*/ 233 h 2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3" h="233">
                  <a:moveTo>
                    <a:pt x="235" y="0"/>
                  </a:moveTo>
                  <a:lnTo>
                    <a:pt x="238" y="10"/>
                  </a:lnTo>
                  <a:lnTo>
                    <a:pt x="241" y="19"/>
                  </a:lnTo>
                  <a:lnTo>
                    <a:pt x="243" y="29"/>
                  </a:lnTo>
                  <a:lnTo>
                    <a:pt x="243" y="40"/>
                  </a:lnTo>
                  <a:lnTo>
                    <a:pt x="243" y="54"/>
                  </a:lnTo>
                  <a:lnTo>
                    <a:pt x="240" y="69"/>
                  </a:lnTo>
                  <a:lnTo>
                    <a:pt x="237" y="82"/>
                  </a:lnTo>
                  <a:lnTo>
                    <a:pt x="233" y="95"/>
                  </a:lnTo>
                  <a:lnTo>
                    <a:pt x="227" y="107"/>
                  </a:lnTo>
                  <a:lnTo>
                    <a:pt x="220" y="119"/>
                  </a:lnTo>
                  <a:lnTo>
                    <a:pt x="211" y="129"/>
                  </a:lnTo>
                  <a:lnTo>
                    <a:pt x="203" y="140"/>
                  </a:lnTo>
                  <a:lnTo>
                    <a:pt x="193" y="149"/>
                  </a:lnTo>
                  <a:lnTo>
                    <a:pt x="182" y="156"/>
                  </a:lnTo>
                  <a:lnTo>
                    <a:pt x="171" y="163"/>
                  </a:lnTo>
                  <a:lnTo>
                    <a:pt x="158" y="170"/>
                  </a:lnTo>
                  <a:lnTo>
                    <a:pt x="145" y="174"/>
                  </a:lnTo>
                  <a:lnTo>
                    <a:pt x="131" y="178"/>
                  </a:lnTo>
                  <a:lnTo>
                    <a:pt x="118" y="180"/>
                  </a:lnTo>
                  <a:lnTo>
                    <a:pt x="103" y="180"/>
                  </a:lnTo>
                  <a:lnTo>
                    <a:pt x="89" y="179"/>
                  </a:lnTo>
                  <a:lnTo>
                    <a:pt x="73" y="177"/>
                  </a:lnTo>
                  <a:lnTo>
                    <a:pt x="59" y="173"/>
                  </a:lnTo>
                  <a:lnTo>
                    <a:pt x="46" y="168"/>
                  </a:lnTo>
                  <a:lnTo>
                    <a:pt x="33" y="160"/>
                  </a:lnTo>
                  <a:lnTo>
                    <a:pt x="21" y="153"/>
                  </a:lnTo>
                  <a:lnTo>
                    <a:pt x="11" y="144"/>
                  </a:lnTo>
                  <a:lnTo>
                    <a:pt x="0" y="133"/>
                  </a:lnTo>
                  <a:lnTo>
                    <a:pt x="3" y="144"/>
                  </a:lnTo>
                  <a:lnTo>
                    <a:pt x="8" y="154"/>
                  </a:lnTo>
                  <a:lnTo>
                    <a:pt x="14" y="163"/>
                  </a:lnTo>
                  <a:lnTo>
                    <a:pt x="19" y="173"/>
                  </a:lnTo>
                  <a:lnTo>
                    <a:pt x="25" y="182"/>
                  </a:lnTo>
                  <a:lnTo>
                    <a:pt x="32" y="189"/>
                  </a:lnTo>
                  <a:lnTo>
                    <a:pt x="41" y="198"/>
                  </a:lnTo>
                  <a:lnTo>
                    <a:pt x="49" y="205"/>
                  </a:lnTo>
                  <a:lnTo>
                    <a:pt x="57" y="211"/>
                  </a:lnTo>
                  <a:lnTo>
                    <a:pt x="67" y="216"/>
                  </a:lnTo>
                  <a:lnTo>
                    <a:pt x="77" y="222"/>
                  </a:lnTo>
                  <a:lnTo>
                    <a:pt x="87" y="226"/>
                  </a:lnTo>
                  <a:lnTo>
                    <a:pt x="98" y="229"/>
                  </a:lnTo>
                  <a:lnTo>
                    <a:pt x="109" y="231"/>
                  </a:lnTo>
                  <a:lnTo>
                    <a:pt x="121" y="232"/>
                  </a:lnTo>
                  <a:lnTo>
                    <a:pt x="132" y="233"/>
                  </a:lnTo>
                  <a:lnTo>
                    <a:pt x="147" y="232"/>
                  </a:lnTo>
                  <a:lnTo>
                    <a:pt x="160" y="230"/>
                  </a:lnTo>
                  <a:lnTo>
                    <a:pt x="174" y="227"/>
                  </a:lnTo>
                  <a:lnTo>
                    <a:pt x="186" y="222"/>
                  </a:lnTo>
                  <a:lnTo>
                    <a:pt x="199" y="216"/>
                  </a:lnTo>
                  <a:lnTo>
                    <a:pt x="210" y="209"/>
                  </a:lnTo>
                  <a:lnTo>
                    <a:pt x="222" y="201"/>
                  </a:lnTo>
                  <a:lnTo>
                    <a:pt x="231" y="192"/>
                  </a:lnTo>
                  <a:lnTo>
                    <a:pt x="240" y="182"/>
                  </a:lnTo>
                  <a:lnTo>
                    <a:pt x="249" y="171"/>
                  </a:lnTo>
                  <a:lnTo>
                    <a:pt x="256" y="159"/>
                  </a:lnTo>
                  <a:lnTo>
                    <a:pt x="261" y="148"/>
                  </a:lnTo>
                  <a:lnTo>
                    <a:pt x="266" y="134"/>
                  </a:lnTo>
                  <a:lnTo>
                    <a:pt x="269" y="121"/>
                  </a:lnTo>
                  <a:lnTo>
                    <a:pt x="272" y="107"/>
                  </a:lnTo>
                  <a:lnTo>
                    <a:pt x="273" y="93"/>
                  </a:lnTo>
                  <a:lnTo>
                    <a:pt x="272" y="79"/>
                  </a:lnTo>
                  <a:lnTo>
                    <a:pt x="269" y="67"/>
                  </a:lnTo>
                  <a:lnTo>
                    <a:pt x="266" y="54"/>
                  </a:lnTo>
                  <a:lnTo>
                    <a:pt x="262" y="42"/>
                  </a:lnTo>
                  <a:lnTo>
                    <a:pt x="257" y="30"/>
                  </a:lnTo>
                  <a:lnTo>
                    <a:pt x="251" y="20"/>
                  </a:lnTo>
                  <a:lnTo>
                    <a:pt x="243" y="10"/>
                  </a:lnTo>
                  <a:lnTo>
                    <a:pt x="235" y="0"/>
                  </a:lnTo>
                  <a:close/>
                </a:path>
              </a:pathLst>
            </a:custGeom>
            <a:solidFill>
              <a:srgbClr val="003A5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8" name="Freeform 112"/>
            <p:cNvSpPr>
              <a:spLocks/>
            </p:cNvSpPr>
            <p:nvPr/>
          </p:nvSpPr>
          <p:spPr bwMode="auto">
            <a:xfrm flipH="1">
              <a:off x="1007541" y="4908168"/>
              <a:ext cx="52516" cy="65338"/>
            </a:xfrm>
            <a:custGeom>
              <a:avLst/>
              <a:gdLst>
                <a:gd name="T0" fmla="*/ 41433 w 308"/>
                <a:gd name="T1" fmla="*/ 65338 h 365"/>
                <a:gd name="T2" fmla="*/ 44161 w 308"/>
                <a:gd name="T3" fmla="*/ 60863 h 365"/>
                <a:gd name="T4" fmla="*/ 47060 w 308"/>
                <a:gd name="T5" fmla="*/ 56209 h 365"/>
                <a:gd name="T6" fmla="*/ 49617 w 308"/>
                <a:gd name="T7" fmla="*/ 51375 h 365"/>
                <a:gd name="T8" fmla="*/ 52516 w 308"/>
                <a:gd name="T9" fmla="*/ 46542 h 365"/>
                <a:gd name="T10" fmla="*/ 49447 w 308"/>
                <a:gd name="T11" fmla="*/ 44215 h 365"/>
                <a:gd name="T12" fmla="*/ 46378 w 308"/>
                <a:gd name="T13" fmla="*/ 41888 h 365"/>
                <a:gd name="T14" fmla="*/ 43479 w 308"/>
                <a:gd name="T15" fmla="*/ 39382 h 365"/>
                <a:gd name="T16" fmla="*/ 40410 w 308"/>
                <a:gd name="T17" fmla="*/ 37055 h 365"/>
                <a:gd name="T18" fmla="*/ 34613 w 308"/>
                <a:gd name="T19" fmla="*/ 31505 h 365"/>
                <a:gd name="T20" fmla="*/ 28816 w 308"/>
                <a:gd name="T21" fmla="*/ 25598 h 365"/>
                <a:gd name="T22" fmla="*/ 22848 w 308"/>
                <a:gd name="T23" fmla="*/ 19691 h 365"/>
                <a:gd name="T24" fmla="*/ 17051 w 308"/>
                <a:gd name="T25" fmla="*/ 13247 h 365"/>
                <a:gd name="T26" fmla="*/ 11083 w 308"/>
                <a:gd name="T27" fmla="*/ 6623 h 365"/>
                <a:gd name="T28" fmla="*/ 4774 w 308"/>
                <a:gd name="T29" fmla="*/ 0 h 365"/>
                <a:gd name="T30" fmla="*/ 4263 w 308"/>
                <a:gd name="T31" fmla="*/ 4117 h 365"/>
                <a:gd name="T32" fmla="*/ 3581 w 308"/>
                <a:gd name="T33" fmla="*/ 8234 h 365"/>
                <a:gd name="T34" fmla="*/ 3069 w 308"/>
                <a:gd name="T35" fmla="*/ 12173 h 365"/>
                <a:gd name="T36" fmla="*/ 2387 w 308"/>
                <a:gd name="T37" fmla="*/ 16290 h 365"/>
                <a:gd name="T38" fmla="*/ 1705 w 308"/>
                <a:gd name="T39" fmla="*/ 20407 h 365"/>
                <a:gd name="T40" fmla="*/ 1023 w 308"/>
                <a:gd name="T41" fmla="*/ 24524 h 365"/>
                <a:gd name="T42" fmla="*/ 512 w 308"/>
                <a:gd name="T43" fmla="*/ 28641 h 365"/>
                <a:gd name="T44" fmla="*/ 0 w 308"/>
                <a:gd name="T45" fmla="*/ 32759 h 365"/>
                <a:gd name="T46" fmla="*/ 1705 w 308"/>
                <a:gd name="T47" fmla="*/ 35623 h 365"/>
                <a:gd name="T48" fmla="*/ 3922 w 308"/>
                <a:gd name="T49" fmla="*/ 38487 h 365"/>
                <a:gd name="T50" fmla="*/ 5968 w 308"/>
                <a:gd name="T51" fmla="*/ 41172 h 365"/>
                <a:gd name="T52" fmla="*/ 8184 w 308"/>
                <a:gd name="T53" fmla="*/ 43678 h 365"/>
                <a:gd name="T54" fmla="*/ 10401 w 308"/>
                <a:gd name="T55" fmla="*/ 46184 h 365"/>
                <a:gd name="T56" fmla="*/ 12958 w 308"/>
                <a:gd name="T57" fmla="*/ 48332 h 365"/>
                <a:gd name="T58" fmla="*/ 15516 w 308"/>
                <a:gd name="T59" fmla="*/ 50659 h 365"/>
                <a:gd name="T60" fmla="*/ 18074 w 308"/>
                <a:gd name="T61" fmla="*/ 52628 h 365"/>
                <a:gd name="T62" fmla="*/ 20802 w 308"/>
                <a:gd name="T63" fmla="*/ 54777 h 365"/>
                <a:gd name="T64" fmla="*/ 23359 w 308"/>
                <a:gd name="T65" fmla="*/ 56567 h 365"/>
                <a:gd name="T66" fmla="*/ 26258 w 308"/>
                <a:gd name="T67" fmla="*/ 58178 h 365"/>
                <a:gd name="T68" fmla="*/ 29157 w 308"/>
                <a:gd name="T69" fmla="*/ 59968 h 365"/>
                <a:gd name="T70" fmla="*/ 32055 w 308"/>
                <a:gd name="T71" fmla="*/ 61400 h 365"/>
                <a:gd name="T72" fmla="*/ 35124 w 308"/>
                <a:gd name="T73" fmla="*/ 62832 h 365"/>
                <a:gd name="T74" fmla="*/ 38364 w 308"/>
                <a:gd name="T75" fmla="*/ 64264 h 365"/>
                <a:gd name="T76" fmla="*/ 41433 w 308"/>
                <a:gd name="T77" fmla="*/ 65338 h 3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8"/>
                <a:gd name="T118" fmla="*/ 0 h 365"/>
                <a:gd name="T119" fmla="*/ 308 w 308"/>
                <a:gd name="T120" fmla="*/ 365 h 3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8" h="365">
                  <a:moveTo>
                    <a:pt x="243" y="365"/>
                  </a:moveTo>
                  <a:lnTo>
                    <a:pt x="259" y="340"/>
                  </a:lnTo>
                  <a:lnTo>
                    <a:pt x="276" y="314"/>
                  </a:lnTo>
                  <a:lnTo>
                    <a:pt x="291" y="287"/>
                  </a:lnTo>
                  <a:lnTo>
                    <a:pt x="308" y="260"/>
                  </a:lnTo>
                  <a:lnTo>
                    <a:pt x="290" y="247"/>
                  </a:lnTo>
                  <a:lnTo>
                    <a:pt x="272" y="234"/>
                  </a:lnTo>
                  <a:lnTo>
                    <a:pt x="255" y="220"/>
                  </a:lnTo>
                  <a:lnTo>
                    <a:pt x="237" y="207"/>
                  </a:lnTo>
                  <a:lnTo>
                    <a:pt x="203" y="176"/>
                  </a:lnTo>
                  <a:lnTo>
                    <a:pt x="169" y="143"/>
                  </a:lnTo>
                  <a:lnTo>
                    <a:pt x="134" y="110"/>
                  </a:lnTo>
                  <a:lnTo>
                    <a:pt x="100" y="74"/>
                  </a:lnTo>
                  <a:lnTo>
                    <a:pt x="65" y="37"/>
                  </a:lnTo>
                  <a:lnTo>
                    <a:pt x="28" y="0"/>
                  </a:lnTo>
                  <a:lnTo>
                    <a:pt x="25" y="23"/>
                  </a:lnTo>
                  <a:lnTo>
                    <a:pt x="21" y="46"/>
                  </a:lnTo>
                  <a:lnTo>
                    <a:pt x="18" y="68"/>
                  </a:lnTo>
                  <a:lnTo>
                    <a:pt x="14" y="91"/>
                  </a:lnTo>
                  <a:lnTo>
                    <a:pt x="10" y="114"/>
                  </a:lnTo>
                  <a:lnTo>
                    <a:pt x="6" y="137"/>
                  </a:lnTo>
                  <a:lnTo>
                    <a:pt x="3" y="160"/>
                  </a:lnTo>
                  <a:lnTo>
                    <a:pt x="0" y="183"/>
                  </a:lnTo>
                  <a:lnTo>
                    <a:pt x="10" y="199"/>
                  </a:lnTo>
                  <a:lnTo>
                    <a:pt x="23" y="215"/>
                  </a:lnTo>
                  <a:lnTo>
                    <a:pt x="35" y="230"/>
                  </a:lnTo>
                  <a:lnTo>
                    <a:pt x="48" y="244"/>
                  </a:lnTo>
                  <a:lnTo>
                    <a:pt x="61" y="258"/>
                  </a:lnTo>
                  <a:lnTo>
                    <a:pt x="76" y="270"/>
                  </a:lnTo>
                  <a:lnTo>
                    <a:pt x="91" y="283"/>
                  </a:lnTo>
                  <a:lnTo>
                    <a:pt x="106" y="294"/>
                  </a:lnTo>
                  <a:lnTo>
                    <a:pt x="122" y="306"/>
                  </a:lnTo>
                  <a:lnTo>
                    <a:pt x="137" y="316"/>
                  </a:lnTo>
                  <a:lnTo>
                    <a:pt x="154" y="325"/>
                  </a:lnTo>
                  <a:lnTo>
                    <a:pt x="171" y="335"/>
                  </a:lnTo>
                  <a:lnTo>
                    <a:pt x="188" y="343"/>
                  </a:lnTo>
                  <a:lnTo>
                    <a:pt x="206" y="351"/>
                  </a:lnTo>
                  <a:lnTo>
                    <a:pt x="225" y="359"/>
                  </a:lnTo>
                  <a:lnTo>
                    <a:pt x="243" y="365"/>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19" name="Freeform 113"/>
            <p:cNvSpPr>
              <a:spLocks/>
            </p:cNvSpPr>
            <p:nvPr/>
          </p:nvSpPr>
          <p:spPr bwMode="auto">
            <a:xfrm flipH="1">
              <a:off x="1018596" y="4940838"/>
              <a:ext cx="44224" cy="59398"/>
            </a:xfrm>
            <a:custGeom>
              <a:avLst/>
              <a:gdLst>
                <a:gd name="T0" fmla="*/ 28478 w 264"/>
                <a:gd name="T1" fmla="*/ 59398 h 325"/>
                <a:gd name="T2" fmla="*/ 32330 w 264"/>
                <a:gd name="T3" fmla="*/ 53367 h 325"/>
                <a:gd name="T4" fmla="*/ 36183 w 264"/>
                <a:gd name="T5" fmla="*/ 46970 h 325"/>
                <a:gd name="T6" fmla="*/ 40036 w 264"/>
                <a:gd name="T7" fmla="*/ 40208 h 325"/>
                <a:gd name="T8" fmla="*/ 44224 w 264"/>
                <a:gd name="T9" fmla="*/ 33263 h 325"/>
                <a:gd name="T10" fmla="*/ 41209 w 264"/>
                <a:gd name="T11" fmla="*/ 32166 h 325"/>
                <a:gd name="T12" fmla="*/ 38026 w 264"/>
                <a:gd name="T13" fmla="*/ 30704 h 325"/>
                <a:gd name="T14" fmla="*/ 35011 w 264"/>
                <a:gd name="T15" fmla="*/ 29242 h 325"/>
                <a:gd name="T16" fmla="*/ 32163 w 264"/>
                <a:gd name="T17" fmla="*/ 27780 h 325"/>
                <a:gd name="T18" fmla="*/ 29315 w 264"/>
                <a:gd name="T19" fmla="*/ 25952 h 325"/>
                <a:gd name="T20" fmla="*/ 26467 w 264"/>
                <a:gd name="T21" fmla="*/ 24307 h 325"/>
                <a:gd name="T22" fmla="*/ 23955 w 264"/>
                <a:gd name="T23" fmla="*/ 22480 h 325"/>
                <a:gd name="T24" fmla="*/ 21274 w 264"/>
                <a:gd name="T25" fmla="*/ 20287 h 325"/>
                <a:gd name="T26" fmla="*/ 18762 w 264"/>
                <a:gd name="T27" fmla="*/ 18276 h 325"/>
                <a:gd name="T28" fmla="*/ 16249 w 264"/>
                <a:gd name="T29" fmla="*/ 15900 h 325"/>
                <a:gd name="T30" fmla="*/ 13736 w 264"/>
                <a:gd name="T31" fmla="*/ 13707 h 325"/>
                <a:gd name="T32" fmla="*/ 11559 w 264"/>
                <a:gd name="T33" fmla="*/ 11149 h 325"/>
                <a:gd name="T34" fmla="*/ 9381 w 264"/>
                <a:gd name="T35" fmla="*/ 8590 h 325"/>
                <a:gd name="T36" fmla="*/ 7371 w 264"/>
                <a:gd name="T37" fmla="*/ 5848 h 325"/>
                <a:gd name="T38" fmla="*/ 5193 w 264"/>
                <a:gd name="T39" fmla="*/ 2924 h 325"/>
                <a:gd name="T40" fmla="*/ 3518 w 264"/>
                <a:gd name="T41" fmla="*/ 0 h 325"/>
                <a:gd name="T42" fmla="*/ 2513 w 264"/>
                <a:gd name="T43" fmla="*/ 6214 h 325"/>
                <a:gd name="T44" fmla="*/ 1843 w 264"/>
                <a:gd name="T45" fmla="*/ 12428 h 325"/>
                <a:gd name="T46" fmla="*/ 838 w 264"/>
                <a:gd name="T47" fmla="*/ 18825 h 325"/>
                <a:gd name="T48" fmla="*/ 0 w 264"/>
                <a:gd name="T49" fmla="*/ 24856 h 325"/>
                <a:gd name="T50" fmla="*/ 1508 w 264"/>
                <a:gd name="T51" fmla="*/ 27963 h 325"/>
                <a:gd name="T52" fmla="*/ 2848 w 264"/>
                <a:gd name="T53" fmla="*/ 30704 h 325"/>
                <a:gd name="T54" fmla="*/ 4188 w 264"/>
                <a:gd name="T55" fmla="*/ 33446 h 325"/>
                <a:gd name="T56" fmla="*/ 5863 w 264"/>
                <a:gd name="T57" fmla="*/ 36004 h 325"/>
                <a:gd name="T58" fmla="*/ 7371 w 264"/>
                <a:gd name="T59" fmla="*/ 38563 h 325"/>
                <a:gd name="T60" fmla="*/ 9046 w 264"/>
                <a:gd name="T61" fmla="*/ 40939 h 325"/>
                <a:gd name="T62" fmla="*/ 10721 w 264"/>
                <a:gd name="T63" fmla="*/ 43315 h 325"/>
                <a:gd name="T64" fmla="*/ 12396 w 264"/>
                <a:gd name="T65" fmla="*/ 45325 h 325"/>
                <a:gd name="T66" fmla="*/ 14406 w 264"/>
                <a:gd name="T67" fmla="*/ 47701 h 325"/>
                <a:gd name="T68" fmla="*/ 16081 w 264"/>
                <a:gd name="T69" fmla="*/ 49529 h 325"/>
                <a:gd name="T70" fmla="*/ 17924 w 264"/>
                <a:gd name="T71" fmla="*/ 51539 h 325"/>
                <a:gd name="T72" fmla="*/ 19934 w 264"/>
                <a:gd name="T73" fmla="*/ 53184 h 325"/>
                <a:gd name="T74" fmla="*/ 21944 w 264"/>
                <a:gd name="T75" fmla="*/ 54829 h 325"/>
                <a:gd name="T76" fmla="*/ 24122 w 264"/>
                <a:gd name="T77" fmla="*/ 56657 h 325"/>
                <a:gd name="T78" fmla="*/ 26132 w 264"/>
                <a:gd name="T79" fmla="*/ 57936 h 325"/>
                <a:gd name="T80" fmla="*/ 28478 w 264"/>
                <a:gd name="T81" fmla="*/ 59398 h 3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4"/>
                <a:gd name="T124" fmla="*/ 0 h 325"/>
                <a:gd name="T125" fmla="*/ 264 w 264"/>
                <a:gd name="T126" fmla="*/ 325 h 3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4" h="325">
                  <a:moveTo>
                    <a:pt x="170" y="325"/>
                  </a:moveTo>
                  <a:lnTo>
                    <a:pt x="193" y="292"/>
                  </a:lnTo>
                  <a:lnTo>
                    <a:pt x="216" y="257"/>
                  </a:lnTo>
                  <a:lnTo>
                    <a:pt x="239" y="220"/>
                  </a:lnTo>
                  <a:lnTo>
                    <a:pt x="264" y="182"/>
                  </a:lnTo>
                  <a:lnTo>
                    <a:pt x="246" y="176"/>
                  </a:lnTo>
                  <a:lnTo>
                    <a:pt x="227" y="168"/>
                  </a:lnTo>
                  <a:lnTo>
                    <a:pt x="209" y="160"/>
                  </a:lnTo>
                  <a:lnTo>
                    <a:pt x="192" y="152"/>
                  </a:lnTo>
                  <a:lnTo>
                    <a:pt x="175" y="142"/>
                  </a:lnTo>
                  <a:lnTo>
                    <a:pt x="158" y="133"/>
                  </a:lnTo>
                  <a:lnTo>
                    <a:pt x="143" y="123"/>
                  </a:lnTo>
                  <a:lnTo>
                    <a:pt x="127" y="111"/>
                  </a:lnTo>
                  <a:lnTo>
                    <a:pt x="112" y="100"/>
                  </a:lnTo>
                  <a:lnTo>
                    <a:pt x="97" y="87"/>
                  </a:lnTo>
                  <a:lnTo>
                    <a:pt x="82" y="75"/>
                  </a:lnTo>
                  <a:lnTo>
                    <a:pt x="69" y="61"/>
                  </a:lnTo>
                  <a:lnTo>
                    <a:pt x="56" y="47"/>
                  </a:lnTo>
                  <a:lnTo>
                    <a:pt x="44" y="32"/>
                  </a:lnTo>
                  <a:lnTo>
                    <a:pt x="31" y="16"/>
                  </a:lnTo>
                  <a:lnTo>
                    <a:pt x="21" y="0"/>
                  </a:lnTo>
                  <a:lnTo>
                    <a:pt x="15" y="34"/>
                  </a:lnTo>
                  <a:lnTo>
                    <a:pt x="11" y="68"/>
                  </a:lnTo>
                  <a:lnTo>
                    <a:pt x="5" y="103"/>
                  </a:lnTo>
                  <a:lnTo>
                    <a:pt x="0" y="136"/>
                  </a:lnTo>
                  <a:lnTo>
                    <a:pt x="9" y="153"/>
                  </a:lnTo>
                  <a:lnTo>
                    <a:pt x="17" y="168"/>
                  </a:lnTo>
                  <a:lnTo>
                    <a:pt x="25" y="183"/>
                  </a:lnTo>
                  <a:lnTo>
                    <a:pt x="35" y="197"/>
                  </a:lnTo>
                  <a:lnTo>
                    <a:pt x="44" y="211"/>
                  </a:lnTo>
                  <a:lnTo>
                    <a:pt x="54" y="224"/>
                  </a:lnTo>
                  <a:lnTo>
                    <a:pt x="64" y="237"/>
                  </a:lnTo>
                  <a:lnTo>
                    <a:pt x="74" y="248"/>
                  </a:lnTo>
                  <a:lnTo>
                    <a:pt x="86" y="261"/>
                  </a:lnTo>
                  <a:lnTo>
                    <a:pt x="96" y="271"/>
                  </a:lnTo>
                  <a:lnTo>
                    <a:pt x="107" y="282"/>
                  </a:lnTo>
                  <a:lnTo>
                    <a:pt x="119" y="291"/>
                  </a:lnTo>
                  <a:lnTo>
                    <a:pt x="131" y="300"/>
                  </a:lnTo>
                  <a:lnTo>
                    <a:pt x="144" y="310"/>
                  </a:lnTo>
                  <a:lnTo>
                    <a:pt x="156" y="317"/>
                  </a:lnTo>
                  <a:lnTo>
                    <a:pt x="170" y="325"/>
                  </a:lnTo>
                  <a:close/>
                </a:path>
              </a:pathLst>
            </a:custGeom>
            <a:solidFill>
              <a:srgbClr val="6682B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0" name="Freeform 114"/>
            <p:cNvSpPr>
              <a:spLocks/>
            </p:cNvSpPr>
            <p:nvPr/>
          </p:nvSpPr>
          <p:spPr bwMode="auto">
            <a:xfrm flipH="1">
              <a:off x="1043473" y="4997265"/>
              <a:ext cx="27640" cy="53458"/>
            </a:xfrm>
            <a:custGeom>
              <a:avLst/>
              <a:gdLst>
                <a:gd name="T0" fmla="*/ 2799 w 158"/>
                <a:gd name="T1" fmla="*/ 0 h 287"/>
                <a:gd name="T2" fmla="*/ 1924 w 158"/>
                <a:gd name="T3" fmla="*/ 9872 h 287"/>
                <a:gd name="T4" fmla="*/ 1050 w 158"/>
                <a:gd name="T5" fmla="*/ 19185 h 287"/>
                <a:gd name="T6" fmla="*/ 525 w 158"/>
                <a:gd name="T7" fmla="*/ 27381 h 287"/>
                <a:gd name="T8" fmla="*/ 175 w 158"/>
                <a:gd name="T9" fmla="*/ 34832 h 287"/>
                <a:gd name="T10" fmla="*/ 0 w 158"/>
                <a:gd name="T11" fmla="*/ 41351 h 287"/>
                <a:gd name="T12" fmla="*/ 175 w 158"/>
                <a:gd name="T13" fmla="*/ 46566 h 287"/>
                <a:gd name="T14" fmla="*/ 350 w 158"/>
                <a:gd name="T15" fmla="*/ 48988 h 287"/>
                <a:gd name="T16" fmla="*/ 700 w 158"/>
                <a:gd name="T17" fmla="*/ 50664 h 287"/>
                <a:gd name="T18" fmla="*/ 1050 w 158"/>
                <a:gd name="T19" fmla="*/ 52154 h 287"/>
                <a:gd name="T20" fmla="*/ 1399 w 158"/>
                <a:gd name="T21" fmla="*/ 53458 h 287"/>
                <a:gd name="T22" fmla="*/ 1924 w 158"/>
                <a:gd name="T23" fmla="*/ 52899 h 287"/>
                <a:gd name="T24" fmla="*/ 3499 w 158"/>
                <a:gd name="T25" fmla="*/ 51037 h 287"/>
                <a:gd name="T26" fmla="*/ 5598 w 158"/>
                <a:gd name="T27" fmla="*/ 48243 h 287"/>
                <a:gd name="T28" fmla="*/ 8747 w 158"/>
                <a:gd name="T29" fmla="*/ 43958 h 287"/>
                <a:gd name="T30" fmla="*/ 12595 w 158"/>
                <a:gd name="T31" fmla="*/ 38743 h 287"/>
                <a:gd name="T32" fmla="*/ 16794 w 158"/>
                <a:gd name="T33" fmla="*/ 32410 h 287"/>
                <a:gd name="T34" fmla="*/ 22042 w 158"/>
                <a:gd name="T35" fmla="*/ 25146 h 287"/>
                <a:gd name="T36" fmla="*/ 27640 w 158"/>
                <a:gd name="T37" fmla="*/ 16950 h 287"/>
                <a:gd name="T38" fmla="*/ 24316 w 158"/>
                <a:gd name="T39" fmla="*/ 15274 h 287"/>
                <a:gd name="T40" fmla="*/ 21167 w 158"/>
                <a:gd name="T41" fmla="*/ 13225 h 287"/>
                <a:gd name="T42" fmla="*/ 18193 w 158"/>
                <a:gd name="T43" fmla="*/ 11362 h 287"/>
                <a:gd name="T44" fmla="*/ 15045 w 158"/>
                <a:gd name="T45" fmla="*/ 9313 h 287"/>
                <a:gd name="T46" fmla="*/ 11896 w 158"/>
                <a:gd name="T47" fmla="*/ 7078 h 287"/>
                <a:gd name="T48" fmla="*/ 8922 w 158"/>
                <a:gd name="T49" fmla="*/ 4843 h 287"/>
                <a:gd name="T50" fmla="*/ 5948 w 158"/>
                <a:gd name="T51" fmla="*/ 2421 h 287"/>
                <a:gd name="T52" fmla="*/ 2799 w 158"/>
                <a:gd name="T53" fmla="*/ 0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287"/>
                <a:gd name="T83" fmla="*/ 158 w 158"/>
                <a:gd name="T84" fmla="*/ 287 h 28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287">
                  <a:moveTo>
                    <a:pt x="16" y="0"/>
                  </a:moveTo>
                  <a:lnTo>
                    <a:pt x="11" y="53"/>
                  </a:lnTo>
                  <a:lnTo>
                    <a:pt x="6" y="103"/>
                  </a:lnTo>
                  <a:lnTo>
                    <a:pt x="3" y="147"/>
                  </a:lnTo>
                  <a:lnTo>
                    <a:pt x="1" y="187"/>
                  </a:lnTo>
                  <a:lnTo>
                    <a:pt x="0" y="222"/>
                  </a:lnTo>
                  <a:lnTo>
                    <a:pt x="1" y="250"/>
                  </a:lnTo>
                  <a:lnTo>
                    <a:pt x="2" y="263"/>
                  </a:lnTo>
                  <a:lnTo>
                    <a:pt x="4" y="272"/>
                  </a:lnTo>
                  <a:lnTo>
                    <a:pt x="6" y="280"/>
                  </a:lnTo>
                  <a:lnTo>
                    <a:pt x="8" y="287"/>
                  </a:lnTo>
                  <a:lnTo>
                    <a:pt x="11" y="284"/>
                  </a:lnTo>
                  <a:lnTo>
                    <a:pt x="20" y="274"/>
                  </a:lnTo>
                  <a:lnTo>
                    <a:pt x="32" y="259"/>
                  </a:lnTo>
                  <a:lnTo>
                    <a:pt x="50" y="236"/>
                  </a:lnTo>
                  <a:lnTo>
                    <a:pt x="72" y="208"/>
                  </a:lnTo>
                  <a:lnTo>
                    <a:pt x="96" y="174"/>
                  </a:lnTo>
                  <a:lnTo>
                    <a:pt x="126" y="135"/>
                  </a:lnTo>
                  <a:lnTo>
                    <a:pt x="158" y="91"/>
                  </a:lnTo>
                  <a:lnTo>
                    <a:pt x="139" y="82"/>
                  </a:lnTo>
                  <a:lnTo>
                    <a:pt x="121" y="71"/>
                  </a:lnTo>
                  <a:lnTo>
                    <a:pt x="104" y="61"/>
                  </a:lnTo>
                  <a:lnTo>
                    <a:pt x="86" y="50"/>
                  </a:lnTo>
                  <a:lnTo>
                    <a:pt x="68" y="38"/>
                  </a:lnTo>
                  <a:lnTo>
                    <a:pt x="51" y="26"/>
                  </a:lnTo>
                  <a:lnTo>
                    <a:pt x="34" y="13"/>
                  </a:lnTo>
                  <a:lnTo>
                    <a:pt x="16" y="0"/>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1" name="Freeform 115"/>
            <p:cNvSpPr>
              <a:spLocks/>
            </p:cNvSpPr>
            <p:nvPr/>
          </p:nvSpPr>
          <p:spPr bwMode="auto">
            <a:xfrm flipH="1">
              <a:off x="1035180" y="4967566"/>
              <a:ext cx="33168" cy="47518"/>
            </a:xfrm>
            <a:custGeom>
              <a:avLst/>
              <a:gdLst>
                <a:gd name="T0" fmla="*/ 33168 w 192"/>
                <a:gd name="T1" fmla="*/ 34410 h 261"/>
                <a:gd name="T2" fmla="*/ 30750 w 192"/>
                <a:gd name="T3" fmla="*/ 32953 h 261"/>
                <a:gd name="T4" fmla="*/ 28677 w 192"/>
                <a:gd name="T5" fmla="*/ 31679 h 261"/>
                <a:gd name="T6" fmla="*/ 26431 w 192"/>
                <a:gd name="T7" fmla="*/ 29858 h 261"/>
                <a:gd name="T8" fmla="*/ 24358 w 192"/>
                <a:gd name="T9" fmla="*/ 28219 h 261"/>
                <a:gd name="T10" fmla="*/ 22285 w 192"/>
                <a:gd name="T11" fmla="*/ 26581 h 261"/>
                <a:gd name="T12" fmla="*/ 20384 w 192"/>
                <a:gd name="T13" fmla="*/ 24578 h 261"/>
                <a:gd name="T14" fmla="*/ 18657 w 192"/>
                <a:gd name="T15" fmla="*/ 22758 h 261"/>
                <a:gd name="T16" fmla="*/ 16584 w 192"/>
                <a:gd name="T17" fmla="*/ 20391 h 261"/>
                <a:gd name="T18" fmla="*/ 14857 w 192"/>
                <a:gd name="T19" fmla="*/ 18388 h 261"/>
                <a:gd name="T20" fmla="*/ 13129 w 192"/>
                <a:gd name="T21" fmla="*/ 16021 h 261"/>
                <a:gd name="T22" fmla="*/ 11402 w 192"/>
                <a:gd name="T23" fmla="*/ 13655 h 261"/>
                <a:gd name="T24" fmla="*/ 9847 w 192"/>
                <a:gd name="T25" fmla="*/ 11106 h 261"/>
                <a:gd name="T26" fmla="*/ 8119 w 192"/>
                <a:gd name="T27" fmla="*/ 8557 h 261"/>
                <a:gd name="T28" fmla="*/ 6737 w 192"/>
                <a:gd name="T29" fmla="*/ 5826 h 261"/>
                <a:gd name="T30" fmla="*/ 5355 w 192"/>
                <a:gd name="T31" fmla="*/ 3095 h 261"/>
                <a:gd name="T32" fmla="*/ 3801 w 192"/>
                <a:gd name="T33" fmla="*/ 0 h 261"/>
                <a:gd name="T34" fmla="*/ 3282 w 192"/>
                <a:gd name="T35" fmla="*/ 4187 h 261"/>
                <a:gd name="T36" fmla="*/ 2764 w 192"/>
                <a:gd name="T37" fmla="*/ 8193 h 261"/>
                <a:gd name="T38" fmla="*/ 2418 w 192"/>
                <a:gd name="T39" fmla="*/ 12198 h 261"/>
                <a:gd name="T40" fmla="*/ 1900 w 192"/>
                <a:gd name="T41" fmla="*/ 15839 h 261"/>
                <a:gd name="T42" fmla="*/ 1382 w 192"/>
                <a:gd name="T43" fmla="*/ 19845 h 261"/>
                <a:gd name="T44" fmla="*/ 1037 w 192"/>
                <a:gd name="T45" fmla="*/ 23486 h 261"/>
                <a:gd name="T46" fmla="*/ 691 w 192"/>
                <a:gd name="T47" fmla="*/ 27309 h 261"/>
                <a:gd name="T48" fmla="*/ 0 w 192"/>
                <a:gd name="T49" fmla="*/ 30950 h 261"/>
                <a:gd name="T50" fmla="*/ 3110 w 192"/>
                <a:gd name="T51" fmla="*/ 33317 h 261"/>
                <a:gd name="T52" fmla="*/ 6046 w 192"/>
                <a:gd name="T53" fmla="*/ 35684 h 261"/>
                <a:gd name="T54" fmla="*/ 8983 w 192"/>
                <a:gd name="T55" fmla="*/ 37869 h 261"/>
                <a:gd name="T56" fmla="*/ 12093 w 192"/>
                <a:gd name="T57" fmla="*/ 40053 h 261"/>
                <a:gd name="T58" fmla="*/ 15202 w 192"/>
                <a:gd name="T59" fmla="*/ 42056 h 261"/>
                <a:gd name="T60" fmla="*/ 18139 w 192"/>
                <a:gd name="T61" fmla="*/ 43877 h 261"/>
                <a:gd name="T62" fmla="*/ 21248 w 192"/>
                <a:gd name="T63" fmla="*/ 45879 h 261"/>
                <a:gd name="T64" fmla="*/ 24531 w 192"/>
                <a:gd name="T65" fmla="*/ 47518 h 261"/>
                <a:gd name="T66" fmla="*/ 26431 w 192"/>
                <a:gd name="T67" fmla="*/ 44241 h 261"/>
                <a:gd name="T68" fmla="*/ 28677 w 192"/>
                <a:gd name="T69" fmla="*/ 41328 h 261"/>
                <a:gd name="T70" fmla="*/ 30750 w 192"/>
                <a:gd name="T71" fmla="*/ 37869 h 261"/>
                <a:gd name="T72" fmla="*/ 33168 w 192"/>
                <a:gd name="T73" fmla="*/ 34410 h 2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2"/>
                <a:gd name="T112" fmla="*/ 0 h 261"/>
                <a:gd name="T113" fmla="*/ 192 w 192"/>
                <a:gd name="T114" fmla="*/ 261 h 2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2" h="261">
                  <a:moveTo>
                    <a:pt x="192" y="189"/>
                  </a:moveTo>
                  <a:lnTo>
                    <a:pt x="178" y="181"/>
                  </a:lnTo>
                  <a:lnTo>
                    <a:pt x="166" y="174"/>
                  </a:lnTo>
                  <a:lnTo>
                    <a:pt x="153" y="164"/>
                  </a:lnTo>
                  <a:lnTo>
                    <a:pt x="141" y="155"/>
                  </a:lnTo>
                  <a:lnTo>
                    <a:pt x="129" y="146"/>
                  </a:lnTo>
                  <a:lnTo>
                    <a:pt x="118" y="135"/>
                  </a:lnTo>
                  <a:lnTo>
                    <a:pt x="108" y="125"/>
                  </a:lnTo>
                  <a:lnTo>
                    <a:pt x="96" y="112"/>
                  </a:lnTo>
                  <a:lnTo>
                    <a:pt x="86" y="101"/>
                  </a:lnTo>
                  <a:lnTo>
                    <a:pt x="76" y="88"/>
                  </a:lnTo>
                  <a:lnTo>
                    <a:pt x="66" y="75"/>
                  </a:lnTo>
                  <a:lnTo>
                    <a:pt x="57" y="61"/>
                  </a:lnTo>
                  <a:lnTo>
                    <a:pt x="47" y="47"/>
                  </a:lnTo>
                  <a:lnTo>
                    <a:pt x="39" y="32"/>
                  </a:lnTo>
                  <a:lnTo>
                    <a:pt x="31" y="17"/>
                  </a:lnTo>
                  <a:lnTo>
                    <a:pt x="22" y="0"/>
                  </a:lnTo>
                  <a:lnTo>
                    <a:pt x="19" y="23"/>
                  </a:lnTo>
                  <a:lnTo>
                    <a:pt x="16" y="45"/>
                  </a:lnTo>
                  <a:lnTo>
                    <a:pt x="14" y="67"/>
                  </a:lnTo>
                  <a:lnTo>
                    <a:pt x="11" y="87"/>
                  </a:lnTo>
                  <a:lnTo>
                    <a:pt x="8" y="109"/>
                  </a:lnTo>
                  <a:lnTo>
                    <a:pt x="6" y="129"/>
                  </a:lnTo>
                  <a:lnTo>
                    <a:pt x="4" y="150"/>
                  </a:lnTo>
                  <a:lnTo>
                    <a:pt x="0" y="170"/>
                  </a:lnTo>
                  <a:lnTo>
                    <a:pt x="18" y="183"/>
                  </a:lnTo>
                  <a:lnTo>
                    <a:pt x="35" y="196"/>
                  </a:lnTo>
                  <a:lnTo>
                    <a:pt x="52" y="208"/>
                  </a:lnTo>
                  <a:lnTo>
                    <a:pt x="70" y="220"/>
                  </a:lnTo>
                  <a:lnTo>
                    <a:pt x="88" y="231"/>
                  </a:lnTo>
                  <a:lnTo>
                    <a:pt x="105" y="241"/>
                  </a:lnTo>
                  <a:lnTo>
                    <a:pt x="123" y="252"/>
                  </a:lnTo>
                  <a:lnTo>
                    <a:pt x="142" y="261"/>
                  </a:lnTo>
                  <a:lnTo>
                    <a:pt x="153" y="243"/>
                  </a:lnTo>
                  <a:lnTo>
                    <a:pt x="166" y="227"/>
                  </a:lnTo>
                  <a:lnTo>
                    <a:pt x="178" y="208"/>
                  </a:lnTo>
                  <a:lnTo>
                    <a:pt x="192" y="189"/>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2" name="Freeform 116"/>
            <p:cNvSpPr>
              <a:spLocks/>
            </p:cNvSpPr>
            <p:nvPr/>
          </p:nvSpPr>
          <p:spPr bwMode="auto">
            <a:xfrm flipH="1">
              <a:off x="990957" y="4869560"/>
              <a:ext cx="63572" cy="86128"/>
            </a:xfrm>
            <a:custGeom>
              <a:avLst/>
              <a:gdLst>
                <a:gd name="T0" fmla="*/ 48902 w 364"/>
                <a:gd name="T1" fmla="*/ 86128 h 460"/>
                <a:gd name="T2" fmla="*/ 52569 w 364"/>
                <a:gd name="T3" fmla="*/ 79388 h 460"/>
                <a:gd name="T4" fmla="*/ 56062 w 364"/>
                <a:gd name="T5" fmla="*/ 72834 h 460"/>
                <a:gd name="T6" fmla="*/ 59730 w 364"/>
                <a:gd name="T7" fmla="*/ 65907 h 460"/>
                <a:gd name="T8" fmla="*/ 63572 w 364"/>
                <a:gd name="T9" fmla="*/ 58792 h 460"/>
                <a:gd name="T10" fmla="*/ 59206 w 364"/>
                <a:gd name="T11" fmla="*/ 56358 h 460"/>
                <a:gd name="T12" fmla="*/ 55014 w 364"/>
                <a:gd name="T13" fmla="*/ 53362 h 460"/>
                <a:gd name="T14" fmla="*/ 50997 w 364"/>
                <a:gd name="T15" fmla="*/ 50366 h 460"/>
                <a:gd name="T16" fmla="*/ 46980 w 364"/>
                <a:gd name="T17" fmla="*/ 47370 h 460"/>
                <a:gd name="T18" fmla="*/ 43138 w 364"/>
                <a:gd name="T19" fmla="*/ 44000 h 460"/>
                <a:gd name="T20" fmla="*/ 39296 w 364"/>
                <a:gd name="T21" fmla="*/ 40443 h 460"/>
                <a:gd name="T22" fmla="*/ 35628 w 364"/>
                <a:gd name="T23" fmla="*/ 37072 h 460"/>
                <a:gd name="T24" fmla="*/ 31961 w 364"/>
                <a:gd name="T25" fmla="*/ 33141 h 460"/>
                <a:gd name="T26" fmla="*/ 28293 w 364"/>
                <a:gd name="T27" fmla="*/ 29396 h 460"/>
                <a:gd name="T28" fmla="*/ 24975 w 364"/>
                <a:gd name="T29" fmla="*/ 25277 h 460"/>
                <a:gd name="T30" fmla="*/ 21482 w 364"/>
                <a:gd name="T31" fmla="*/ 21158 h 460"/>
                <a:gd name="T32" fmla="*/ 18163 w 364"/>
                <a:gd name="T33" fmla="*/ 17226 h 460"/>
                <a:gd name="T34" fmla="*/ 15020 w 364"/>
                <a:gd name="T35" fmla="*/ 12919 h 460"/>
                <a:gd name="T36" fmla="*/ 11876 w 364"/>
                <a:gd name="T37" fmla="*/ 8613 h 460"/>
                <a:gd name="T38" fmla="*/ 8907 w 364"/>
                <a:gd name="T39" fmla="*/ 4306 h 460"/>
                <a:gd name="T40" fmla="*/ 5938 w 364"/>
                <a:gd name="T41" fmla="*/ 0 h 460"/>
                <a:gd name="T42" fmla="*/ 5239 w 364"/>
                <a:gd name="T43" fmla="*/ 4494 h 460"/>
                <a:gd name="T44" fmla="*/ 4541 w 364"/>
                <a:gd name="T45" fmla="*/ 8987 h 460"/>
                <a:gd name="T46" fmla="*/ 3842 w 364"/>
                <a:gd name="T47" fmla="*/ 13668 h 460"/>
                <a:gd name="T48" fmla="*/ 3144 w 364"/>
                <a:gd name="T49" fmla="*/ 18349 h 460"/>
                <a:gd name="T50" fmla="*/ 2445 w 364"/>
                <a:gd name="T51" fmla="*/ 23030 h 460"/>
                <a:gd name="T52" fmla="*/ 1397 w 364"/>
                <a:gd name="T53" fmla="*/ 27711 h 460"/>
                <a:gd name="T54" fmla="*/ 699 w 364"/>
                <a:gd name="T55" fmla="*/ 32579 h 460"/>
                <a:gd name="T56" fmla="*/ 0 w 364"/>
                <a:gd name="T57" fmla="*/ 37447 h 460"/>
                <a:gd name="T58" fmla="*/ 6462 w 364"/>
                <a:gd name="T59" fmla="*/ 44375 h 460"/>
                <a:gd name="T60" fmla="*/ 12575 w 364"/>
                <a:gd name="T61" fmla="*/ 51302 h 460"/>
                <a:gd name="T62" fmla="*/ 18513 w 364"/>
                <a:gd name="T63" fmla="*/ 58043 h 460"/>
                <a:gd name="T64" fmla="*/ 24625 w 364"/>
                <a:gd name="T65" fmla="*/ 64222 h 460"/>
                <a:gd name="T66" fmla="*/ 30563 w 364"/>
                <a:gd name="T67" fmla="*/ 70400 h 460"/>
                <a:gd name="T68" fmla="*/ 36502 w 364"/>
                <a:gd name="T69" fmla="*/ 76205 h 460"/>
                <a:gd name="T70" fmla="*/ 39645 w 364"/>
                <a:gd name="T71" fmla="*/ 78639 h 460"/>
                <a:gd name="T72" fmla="*/ 42614 w 364"/>
                <a:gd name="T73" fmla="*/ 81260 h 460"/>
                <a:gd name="T74" fmla="*/ 45758 w 364"/>
                <a:gd name="T75" fmla="*/ 83694 h 460"/>
                <a:gd name="T76" fmla="*/ 48902 w 364"/>
                <a:gd name="T77" fmla="*/ 86128 h 4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4"/>
                <a:gd name="T118" fmla="*/ 0 h 460"/>
                <a:gd name="T119" fmla="*/ 364 w 364"/>
                <a:gd name="T120" fmla="*/ 460 h 4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4" h="460">
                  <a:moveTo>
                    <a:pt x="280" y="460"/>
                  </a:moveTo>
                  <a:lnTo>
                    <a:pt x="301" y="424"/>
                  </a:lnTo>
                  <a:lnTo>
                    <a:pt x="321" y="389"/>
                  </a:lnTo>
                  <a:lnTo>
                    <a:pt x="342" y="352"/>
                  </a:lnTo>
                  <a:lnTo>
                    <a:pt x="364" y="314"/>
                  </a:lnTo>
                  <a:lnTo>
                    <a:pt x="339" y="301"/>
                  </a:lnTo>
                  <a:lnTo>
                    <a:pt x="315" y="285"/>
                  </a:lnTo>
                  <a:lnTo>
                    <a:pt x="292" y="269"/>
                  </a:lnTo>
                  <a:lnTo>
                    <a:pt x="269" y="253"/>
                  </a:lnTo>
                  <a:lnTo>
                    <a:pt x="247" y="235"/>
                  </a:lnTo>
                  <a:lnTo>
                    <a:pt x="225" y="216"/>
                  </a:lnTo>
                  <a:lnTo>
                    <a:pt x="204" y="198"/>
                  </a:lnTo>
                  <a:lnTo>
                    <a:pt x="183" y="177"/>
                  </a:lnTo>
                  <a:lnTo>
                    <a:pt x="162" y="157"/>
                  </a:lnTo>
                  <a:lnTo>
                    <a:pt x="143" y="135"/>
                  </a:lnTo>
                  <a:lnTo>
                    <a:pt x="123" y="113"/>
                  </a:lnTo>
                  <a:lnTo>
                    <a:pt x="104" y="92"/>
                  </a:lnTo>
                  <a:lnTo>
                    <a:pt x="86" y="69"/>
                  </a:lnTo>
                  <a:lnTo>
                    <a:pt x="68" y="46"/>
                  </a:lnTo>
                  <a:lnTo>
                    <a:pt x="51" y="23"/>
                  </a:lnTo>
                  <a:lnTo>
                    <a:pt x="34" y="0"/>
                  </a:lnTo>
                  <a:lnTo>
                    <a:pt x="30" y="24"/>
                  </a:lnTo>
                  <a:lnTo>
                    <a:pt x="26" y="48"/>
                  </a:lnTo>
                  <a:lnTo>
                    <a:pt x="22" y="73"/>
                  </a:lnTo>
                  <a:lnTo>
                    <a:pt x="18" y="98"/>
                  </a:lnTo>
                  <a:lnTo>
                    <a:pt x="14" y="123"/>
                  </a:lnTo>
                  <a:lnTo>
                    <a:pt x="8" y="148"/>
                  </a:lnTo>
                  <a:lnTo>
                    <a:pt x="4" y="174"/>
                  </a:lnTo>
                  <a:lnTo>
                    <a:pt x="0" y="200"/>
                  </a:lnTo>
                  <a:lnTo>
                    <a:pt x="37" y="237"/>
                  </a:lnTo>
                  <a:lnTo>
                    <a:pt x="72" y="274"/>
                  </a:lnTo>
                  <a:lnTo>
                    <a:pt x="106" y="310"/>
                  </a:lnTo>
                  <a:lnTo>
                    <a:pt x="141" y="343"/>
                  </a:lnTo>
                  <a:lnTo>
                    <a:pt x="175" y="376"/>
                  </a:lnTo>
                  <a:lnTo>
                    <a:pt x="209" y="407"/>
                  </a:lnTo>
                  <a:lnTo>
                    <a:pt x="227" y="420"/>
                  </a:lnTo>
                  <a:lnTo>
                    <a:pt x="244" y="434"/>
                  </a:lnTo>
                  <a:lnTo>
                    <a:pt x="262" y="447"/>
                  </a:lnTo>
                  <a:lnTo>
                    <a:pt x="280" y="460"/>
                  </a:lnTo>
                  <a:close/>
                </a:path>
              </a:pathLst>
            </a:custGeom>
            <a:solidFill>
              <a:srgbClr val="6682B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3" name="Freeform 118"/>
            <p:cNvSpPr>
              <a:spLocks/>
            </p:cNvSpPr>
            <p:nvPr/>
          </p:nvSpPr>
          <p:spPr bwMode="auto">
            <a:xfrm flipH="1">
              <a:off x="805772" y="4563660"/>
              <a:ext cx="276397" cy="493002"/>
            </a:xfrm>
            <a:custGeom>
              <a:avLst/>
              <a:gdLst>
                <a:gd name="T0" fmla="*/ 211778 w 1604"/>
                <a:gd name="T1" fmla="*/ 7793 h 2657"/>
                <a:gd name="T2" fmla="*/ 199027 w 1604"/>
                <a:gd name="T3" fmla="*/ 45274 h 2657"/>
                <a:gd name="T4" fmla="*/ 175764 w 1604"/>
                <a:gd name="T5" fmla="*/ 109845 h 2657"/>
                <a:gd name="T6" fmla="*/ 153707 w 1604"/>
                <a:gd name="T7" fmla="*/ 170148 h 2657"/>
                <a:gd name="T8" fmla="*/ 137337 w 1604"/>
                <a:gd name="T9" fmla="*/ 213381 h 2657"/>
                <a:gd name="T10" fmla="*/ 120105 w 1604"/>
                <a:gd name="T11" fmla="*/ 257727 h 2657"/>
                <a:gd name="T12" fmla="*/ 102357 w 1604"/>
                <a:gd name="T13" fmla="*/ 301887 h 2657"/>
                <a:gd name="T14" fmla="*/ 84435 w 1604"/>
                <a:gd name="T15" fmla="*/ 344378 h 2657"/>
                <a:gd name="T16" fmla="*/ 66687 w 1604"/>
                <a:gd name="T17" fmla="*/ 384085 h 2657"/>
                <a:gd name="T18" fmla="*/ 49627 w 1604"/>
                <a:gd name="T19" fmla="*/ 419710 h 2657"/>
                <a:gd name="T20" fmla="*/ 33774 w 1604"/>
                <a:gd name="T21" fmla="*/ 449769 h 2657"/>
                <a:gd name="T22" fmla="*/ 18783 w 1604"/>
                <a:gd name="T23" fmla="*/ 473334 h 2657"/>
                <a:gd name="T24" fmla="*/ 5686 w 1604"/>
                <a:gd name="T25" fmla="*/ 488549 h 2657"/>
                <a:gd name="T26" fmla="*/ 1723 w 1604"/>
                <a:gd name="T27" fmla="*/ 492074 h 2657"/>
                <a:gd name="T28" fmla="*/ 14130 w 1604"/>
                <a:gd name="T29" fmla="*/ 485766 h 2657"/>
                <a:gd name="T30" fmla="*/ 36359 w 1604"/>
                <a:gd name="T31" fmla="*/ 473705 h 2657"/>
                <a:gd name="T32" fmla="*/ 57726 w 1604"/>
                <a:gd name="T33" fmla="*/ 460717 h 2657"/>
                <a:gd name="T34" fmla="*/ 73924 w 1604"/>
                <a:gd name="T35" fmla="*/ 450326 h 2657"/>
                <a:gd name="T36" fmla="*/ 90639 w 1604"/>
                <a:gd name="T37" fmla="*/ 438451 h 2657"/>
                <a:gd name="T38" fmla="*/ 108215 w 1604"/>
                <a:gd name="T39" fmla="*/ 425462 h 2657"/>
                <a:gd name="T40" fmla="*/ 125964 w 1604"/>
                <a:gd name="T41" fmla="*/ 411175 h 2657"/>
                <a:gd name="T42" fmla="*/ 143713 w 1604"/>
                <a:gd name="T43" fmla="*/ 395775 h 2657"/>
                <a:gd name="T44" fmla="*/ 161117 w 1604"/>
                <a:gd name="T45" fmla="*/ 378890 h 2657"/>
                <a:gd name="T46" fmla="*/ 177659 w 1604"/>
                <a:gd name="T47" fmla="*/ 360706 h 2657"/>
                <a:gd name="T48" fmla="*/ 192995 w 1604"/>
                <a:gd name="T49" fmla="*/ 341595 h 2657"/>
                <a:gd name="T50" fmla="*/ 207125 w 1604"/>
                <a:gd name="T51" fmla="*/ 321555 h 2657"/>
                <a:gd name="T52" fmla="*/ 248826 w 1604"/>
                <a:gd name="T53" fmla="*/ 265520 h 2657"/>
                <a:gd name="T54" fmla="*/ 245035 w 1604"/>
                <a:gd name="T55" fmla="*/ 259768 h 2657"/>
                <a:gd name="T56" fmla="*/ 236419 w 1604"/>
                <a:gd name="T57" fmla="*/ 246594 h 2657"/>
                <a:gd name="T58" fmla="*/ 226942 w 1604"/>
                <a:gd name="T59" fmla="*/ 231564 h 2657"/>
                <a:gd name="T60" fmla="*/ 220566 w 1604"/>
                <a:gd name="T61" fmla="*/ 220060 h 2657"/>
                <a:gd name="T62" fmla="*/ 227804 w 1604"/>
                <a:gd name="T63" fmla="*/ 219875 h 2657"/>
                <a:gd name="T64" fmla="*/ 244174 w 1604"/>
                <a:gd name="T65" fmla="*/ 219318 h 2657"/>
                <a:gd name="T66" fmla="*/ 262267 w 1604"/>
                <a:gd name="T67" fmla="*/ 218019 h 2657"/>
                <a:gd name="T68" fmla="*/ 269504 w 1604"/>
                <a:gd name="T69" fmla="*/ 216535 h 2657"/>
                <a:gd name="T70" fmla="*/ 274502 w 1604"/>
                <a:gd name="T71" fmla="*/ 214865 h 2657"/>
                <a:gd name="T72" fmla="*/ 275880 w 1604"/>
                <a:gd name="T73" fmla="*/ 212267 h 2657"/>
                <a:gd name="T74" fmla="*/ 276397 w 1604"/>
                <a:gd name="T75" fmla="*/ 205773 h 2657"/>
                <a:gd name="T76" fmla="*/ 276052 w 1604"/>
                <a:gd name="T77" fmla="*/ 196496 h 2657"/>
                <a:gd name="T78" fmla="*/ 275363 w 1604"/>
                <a:gd name="T79" fmla="*/ 184806 h 2657"/>
                <a:gd name="T80" fmla="*/ 272089 w 1604"/>
                <a:gd name="T81" fmla="*/ 156046 h 2657"/>
                <a:gd name="T82" fmla="*/ 267609 w 1604"/>
                <a:gd name="T83" fmla="*/ 123390 h 2657"/>
                <a:gd name="T84" fmla="*/ 262612 w 1604"/>
                <a:gd name="T85" fmla="*/ 90919 h 2657"/>
                <a:gd name="T86" fmla="*/ 258131 w 1604"/>
                <a:gd name="T87" fmla="*/ 62901 h 2657"/>
                <a:gd name="T88" fmla="*/ 254685 w 1604"/>
                <a:gd name="T89" fmla="*/ 43047 h 2657"/>
                <a:gd name="T90" fmla="*/ 253479 w 1604"/>
                <a:gd name="T91" fmla="*/ 35625 h 2657"/>
                <a:gd name="T92" fmla="*/ 246931 w 1604"/>
                <a:gd name="T93" fmla="*/ 28203 h 2657"/>
                <a:gd name="T94" fmla="*/ 232628 w 1604"/>
                <a:gd name="T95" fmla="*/ 13359 h 2657"/>
                <a:gd name="T96" fmla="*/ 225046 w 1604"/>
                <a:gd name="T97" fmla="*/ 6494 h 2657"/>
                <a:gd name="T98" fmla="*/ 218843 w 1604"/>
                <a:gd name="T99" fmla="*/ 1484 h 2657"/>
                <a:gd name="T100" fmla="*/ 216258 w 1604"/>
                <a:gd name="T101" fmla="*/ 186 h 2657"/>
                <a:gd name="T102" fmla="*/ 214535 w 1604"/>
                <a:gd name="T103" fmla="*/ 0 h 2657"/>
                <a:gd name="T104" fmla="*/ 213674 w 1604"/>
                <a:gd name="T105" fmla="*/ 742 h 2657"/>
                <a:gd name="T106" fmla="*/ 213674 w 1604"/>
                <a:gd name="T107" fmla="*/ 2783 h 26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04"/>
                <a:gd name="T163" fmla="*/ 0 h 2657"/>
                <a:gd name="T164" fmla="*/ 1604 w 1604"/>
                <a:gd name="T165" fmla="*/ 2657 h 26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04" h="2657">
                  <a:moveTo>
                    <a:pt x="1240" y="15"/>
                  </a:moveTo>
                  <a:lnTo>
                    <a:pt x="1229" y="42"/>
                  </a:lnTo>
                  <a:lnTo>
                    <a:pt x="1200" y="121"/>
                  </a:lnTo>
                  <a:lnTo>
                    <a:pt x="1155" y="244"/>
                  </a:lnTo>
                  <a:lnTo>
                    <a:pt x="1093" y="403"/>
                  </a:lnTo>
                  <a:lnTo>
                    <a:pt x="1020" y="592"/>
                  </a:lnTo>
                  <a:lnTo>
                    <a:pt x="937" y="804"/>
                  </a:lnTo>
                  <a:lnTo>
                    <a:pt x="892" y="917"/>
                  </a:lnTo>
                  <a:lnTo>
                    <a:pt x="846" y="1032"/>
                  </a:lnTo>
                  <a:lnTo>
                    <a:pt x="797" y="1150"/>
                  </a:lnTo>
                  <a:lnTo>
                    <a:pt x="748" y="1269"/>
                  </a:lnTo>
                  <a:lnTo>
                    <a:pt x="697" y="1389"/>
                  </a:lnTo>
                  <a:lnTo>
                    <a:pt x="646" y="1509"/>
                  </a:lnTo>
                  <a:lnTo>
                    <a:pt x="594" y="1627"/>
                  </a:lnTo>
                  <a:lnTo>
                    <a:pt x="542" y="1743"/>
                  </a:lnTo>
                  <a:lnTo>
                    <a:pt x="490" y="1856"/>
                  </a:lnTo>
                  <a:lnTo>
                    <a:pt x="439" y="1965"/>
                  </a:lnTo>
                  <a:lnTo>
                    <a:pt x="387" y="2070"/>
                  </a:lnTo>
                  <a:lnTo>
                    <a:pt x="337" y="2169"/>
                  </a:lnTo>
                  <a:lnTo>
                    <a:pt x="288" y="2262"/>
                  </a:lnTo>
                  <a:lnTo>
                    <a:pt x="241" y="2347"/>
                  </a:lnTo>
                  <a:lnTo>
                    <a:pt x="196" y="2424"/>
                  </a:lnTo>
                  <a:lnTo>
                    <a:pt x="151" y="2492"/>
                  </a:lnTo>
                  <a:lnTo>
                    <a:pt x="109" y="2551"/>
                  </a:lnTo>
                  <a:lnTo>
                    <a:pt x="70" y="2597"/>
                  </a:lnTo>
                  <a:lnTo>
                    <a:pt x="33" y="2633"/>
                  </a:lnTo>
                  <a:lnTo>
                    <a:pt x="0" y="2657"/>
                  </a:lnTo>
                  <a:lnTo>
                    <a:pt x="10" y="2652"/>
                  </a:lnTo>
                  <a:lnTo>
                    <a:pt x="38" y="2639"/>
                  </a:lnTo>
                  <a:lnTo>
                    <a:pt x="82" y="2618"/>
                  </a:lnTo>
                  <a:lnTo>
                    <a:pt x="141" y="2589"/>
                  </a:lnTo>
                  <a:lnTo>
                    <a:pt x="211" y="2553"/>
                  </a:lnTo>
                  <a:lnTo>
                    <a:pt x="291" y="2508"/>
                  </a:lnTo>
                  <a:lnTo>
                    <a:pt x="335" y="2483"/>
                  </a:lnTo>
                  <a:lnTo>
                    <a:pt x="381" y="2456"/>
                  </a:lnTo>
                  <a:lnTo>
                    <a:pt x="429" y="2427"/>
                  </a:lnTo>
                  <a:lnTo>
                    <a:pt x="476" y="2396"/>
                  </a:lnTo>
                  <a:lnTo>
                    <a:pt x="526" y="2363"/>
                  </a:lnTo>
                  <a:lnTo>
                    <a:pt x="577" y="2329"/>
                  </a:lnTo>
                  <a:lnTo>
                    <a:pt x="628" y="2293"/>
                  </a:lnTo>
                  <a:lnTo>
                    <a:pt x="679" y="2255"/>
                  </a:lnTo>
                  <a:lnTo>
                    <a:pt x="731" y="2216"/>
                  </a:lnTo>
                  <a:lnTo>
                    <a:pt x="783" y="2175"/>
                  </a:lnTo>
                  <a:lnTo>
                    <a:pt x="834" y="2133"/>
                  </a:lnTo>
                  <a:lnTo>
                    <a:pt x="885" y="2088"/>
                  </a:lnTo>
                  <a:lnTo>
                    <a:pt x="935" y="2042"/>
                  </a:lnTo>
                  <a:lnTo>
                    <a:pt x="983" y="1994"/>
                  </a:lnTo>
                  <a:lnTo>
                    <a:pt x="1031" y="1944"/>
                  </a:lnTo>
                  <a:lnTo>
                    <a:pt x="1077" y="1894"/>
                  </a:lnTo>
                  <a:lnTo>
                    <a:pt x="1120" y="1841"/>
                  </a:lnTo>
                  <a:lnTo>
                    <a:pt x="1163" y="1788"/>
                  </a:lnTo>
                  <a:lnTo>
                    <a:pt x="1202" y="1733"/>
                  </a:lnTo>
                  <a:lnTo>
                    <a:pt x="1240" y="1676"/>
                  </a:lnTo>
                  <a:lnTo>
                    <a:pt x="1444" y="1431"/>
                  </a:lnTo>
                  <a:lnTo>
                    <a:pt x="1437" y="1422"/>
                  </a:lnTo>
                  <a:lnTo>
                    <a:pt x="1422" y="1400"/>
                  </a:lnTo>
                  <a:lnTo>
                    <a:pt x="1399" y="1368"/>
                  </a:lnTo>
                  <a:lnTo>
                    <a:pt x="1372" y="1329"/>
                  </a:lnTo>
                  <a:lnTo>
                    <a:pt x="1344" y="1287"/>
                  </a:lnTo>
                  <a:lnTo>
                    <a:pt x="1317" y="1248"/>
                  </a:lnTo>
                  <a:lnTo>
                    <a:pt x="1295" y="1212"/>
                  </a:lnTo>
                  <a:lnTo>
                    <a:pt x="1280" y="1186"/>
                  </a:lnTo>
                  <a:lnTo>
                    <a:pt x="1292" y="1186"/>
                  </a:lnTo>
                  <a:lnTo>
                    <a:pt x="1322" y="1185"/>
                  </a:lnTo>
                  <a:lnTo>
                    <a:pt x="1365" y="1184"/>
                  </a:lnTo>
                  <a:lnTo>
                    <a:pt x="1417" y="1182"/>
                  </a:lnTo>
                  <a:lnTo>
                    <a:pt x="1471" y="1179"/>
                  </a:lnTo>
                  <a:lnTo>
                    <a:pt x="1522" y="1175"/>
                  </a:lnTo>
                  <a:lnTo>
                    <a:pt x="1545" y="1172"/>
                  </a:lnTo>
                  <a:lnTo>
                    <a:pt x="1564" y="1167"/>
                  </a:lnTo>
                  <a:lnTo>
                    <a:pt x="1581" y="1163"/>
                  </a:lnTo>
                  <a:lnTo>
                    <a:pt x="1593" y="1158"/>
                  </a:lnTo>
                  <a:lnTo>
                    <a:pt x="1598" y="1153"/>
                  </a:lnTo>
                  <a:lnTo>
                    <a:pt x="1601" y="1144"/>
                  </a:lnTo>
                  <a:lnTo>
                    <a:pt x="1603" y="1128"/>
                  </a:lnTo>
                  <a:lnTo>
                    <a:pt x="1604" y="1109"/>
                  </a:lnTo>
                  <a:lnTo>
                    <a:pt x="1604" y="1086"/>
                  </a:lnTo>
                  <a:lnTo>
                    <a:pt x="1602" y="1059"/>
                  </a:lnTo>
                  <a:lnTo>
                    <a:pt x="1600" y="1029"/>
                  </a:lnTo>
                  <a:lnTo>
                    <a:pt x="1598" y="996"/>
                  </a:lnTo>
                  <a:lnTo>
                    <a:pt x="1589" y="922"/>
                  </a:lnTo>
                  <a:lnTo>
                    <a:pt x="1579" y="841"/>
                  </a:lnTo>
                  <a:lnTo>
                    <a:pt x="1566" y="754"/>
                  </a:lnTo>
                  <a:lnTo>
                    <a:pt x="1553" y="665"/>
                  </a:lnTo>
                  <a:lnTo>
                    <a:pt x="1538" y="577"/>
                  </a:lnTo>
                  <a:lnTo>
                    <a:pt x="1524" y="490"/>
                  </a:lnTo>
                  <a:lnTo>
                    <a:pt x="1510" y="410"/>
                  </a:lnTo>
                  <a:lnTo>
                    <a:pt x="1498" y="339"/>
                  </a:lnTo>
                  <a:lnTo>
                    <a:pt x="1486" y="278"/>
                  </a:lnTo>
                  <a:lnTo>
                    <a:pt x="1478" y="232"/>
                  </a:lnTo>
                  <a:lnTo>
                    <a:pt x="1473" y="202"/>
                  </a:lnTo>
                  <a:lnTo>
                    <a:pt x="1471" y="192"/>
                  </a:lnTo>
                  <a:lnTo>
                    <a:pt x="1460" y="180"/>
                  </a:lnTo>
                  <a:lnTo>
                    <a:pt x="1433" y="152"/>
                  </a:lnTo>
                  <a:lnTo>
                    <a:pt x="1394" y="114"/>
                  </a:lnTo>
                  <a:lnTo>
                    <a:pt x="1350" y="72"/>
                  </a:lnTo>
                  <a:lnTo>
                    <a:pt x="1328" y="53"/>
                  </a:lnTo>
                  <a:lnTo>
                    <a:pt x="1306" y="35"/>
                  </a:lnTo>
                  <a:lnTo>
                    <a:pt x="1287" y="19"/>
                  </a:lnTo>
                  <a:lnTo>
                    <a:pt x="1270" y="8"/>
                  </a:lnTo>
                  <a:lnTo>
                    <a:pt x="1263" y="4"/>
                  </a:lnTo>
                  <a:lnTo>
                    <a:pt x="1255" y="1"/>
                  </a:lnTo>
                  <a:lnTo>
                    <a:pt x="1250" y="0"/>
                  </a:lnTo>
                  <a:lnTo>
                    <a:pt x="1245" y="0"/>
                  </a:lnTo>
                  <a:lnTo>
                    <a:pt x="1242" y="1"/>
                  </a:lnTo>
                  <a:lnTo>
                    <a:pt x="1240" y="4"/>
                  </a:lnTo>
                  <a:lnTo>
                    <a:pt x="1239" y="8"/>
                  </a:lnTo>
                  <a:lnTo>
                    <a:pt x="1240" y="15"/>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4" name="Freeform 119"/>
            <p:cNvSpPr>
              <a:spLocks/>
            </p:cNvSpPr>
            <p:nvPr/>
          </p:nvSpPr>
          <p:spPr bwMode="auto">
            <a:xfrm flipH="1">
              <a:off x="982664" y="4545841"/>
              <a:ext cx="113324" cy="498942"/>
            </a:xfrm>
            <a:custGeom>
              <a:avLst/>
              <a:gdLst>
                <a:gd name="T0" fmla="*/ 112476 w 668"/>
                <a:gd name="T1" fmla="*/ 4824 h 2689"/>
                <a:gd name="T2" fmla="*/ 106029 w 668"/>
                <a:gd name="T3" fmla="*/ 30616 h 2689"/>
                <a:gd name="T4" fmla="*/ 94833 w 668"/>
                <a:gd name="T5" fmla="*/ 77560 h 2689"/>
                <a:gd name="T6" fmla="*/ 80921 w 668"/>
                <a:gd name="T7" fmla="*/ 140832 h 2689"/>
                <a:gd name="T8" fmla="*/ 69725 w 668"/>
                <a:gd name="T9" fmla="*/ 196126 h 2689"/>
                <a:gd name="T10" fmla="*/ 62260 w 668"/>
                <a:gd name="T11" fmla="*/ 235833 h 2689"/>
                <a:gd name="T12" fmla="*/ 54966 w 668"/>
                <a:gd name="T13" fmla="*/ 276654 h 2689"/>
                <a:gd name="T14" fmla="*/ 48180 w 668"/>
                <a:gd name="T15" fmla="*/ 318403 h 2689"/>
                <a:gd name="T16" fmla="*/ 42072 w 668"/>
                <a:gd name="T17" fmla="*/ 359966 h 2689"/>
                <a:gd name="T18" fmla="*/ 37153 w 668"/>
                <a:gd name="T19" fmla="*/ 401529 h 2689"/>
                <a:gd name="T20" fmla="*/ 33251 w 668"/>
                <a:gd name="T21" fmla="*/ 441793 h 2689"/>
                <a:gd name="T22" fmla="*/ 30876 w 668"/>
                <a:gd name="T23" fmla="*/ 480387 h 2689"/>
                <a:gd name="T24" fmla="*/ 29858 w 668"/>
                <a:gd name="T25" fmla="*/ 496901 h 2689"/>
                <a:gd name="T26" fmla="*/ 27143 w 668"/>
                <a:gd name="T27" fmla="*/ 481315 h 2689"/>
                <a:gd name="T28" fmla="*/ 22733 w 668"/>
                <a:gd name="T29" fmla="*/ 453854 h 2689"/>
                <a:gd name="T30" fmla="*/ 17304 w 668"/>
                <a:gd name="T31" fmla="*/ 417115 h 2689"/>
                <a:gd name="T32" fmla="*/ 11366 w 668"/>
                <a:gd name="T33" fmla="*/ 375181 h 2689"/>
                <a:gd name="T34" fmla="*/ 6107 w 668"/>
                <a:gd name="T35" fmla="*/ 331020 h 2689"/>
                <a:gd name="T36" fmla="*/ 2884 w 668"/>
                <a:gd name="T37" fmla="*/ 298734 h 2689"/>
                <a:gd name="T38" fmla="*/ 1357 w 668"/>
                <a:gd name="T39" fmla="*/ 277953 h 2689"/>
                <a:gd name="T40" fmla="*/ 339 w 668"/>
                <a:gd name="T41" fmla="*/ 258841 h 2689"/>
                <a:gd name="T42" fmla="*/ 0 w 668"/>
                <a:gd name="T43" fmla="*/ 241585 h 2689"/>
                <a:gd name="T44" fmla="*/ 170 w 668"/>
                <a:gd name="T45" fmla="*/ 183323 h 2689"/>
                <a:gd name="T46" fmla="*/ 9331 w 668"/>
                <a:gd name="T47" fmla="*/ 125246 h 2689"/>
                <a:gd name="T48" fmla="*/ 15777 w 668"/>
                <a:gd name="T49" fmla="*/ 111701 h 2689"/>
                <a:gd name="T50" fmla="*/ 31554 w 668"/>
                <a:gd name="T51" fmla="*/ 80714 h 2689"/>
                <a:gd name="T52" fmla="*/ 40885 w 668"/>
                <a:gd name="T53" fmla="*/ 63272 h 2689"/>
                <a:gd name="T54" fmla="*/ 50555 w 668"/>
                <a:gd name="T55" fmla="*/ 46387 h 2689"/>
                <a:gd name="T56" fmla="*/ 59546 w 668"/>
                <a:gd name="T57" fmla="*/ 32100 h 2689"/>
                <a:gd name="T58" fmla="*/ 63618 w 668"/>
                <a:gd name="T59" fmla="*/ 26719 h 2689"/>
                <a:gd name="T60" fmla="*/ 67350 w 668"/>
                <a:gd name="T61" fmla="*/ 22451 h 2689"/>
                <a:gd name="T62" fmla="*/ 73966 w 668"/>
                <a:gd name="T63" fmla="*/ 17998 h 2689"/>
                <a:gd name="T64" fmla="*/ 88556 w 668"/>
                <a:gd name="T65" fmla="*/ 9092 h 2689"/>
                <a:gd name="T66" fmla="*/ 96868 w 668"/>
                <a:gd name="T67" fmla="*/ 4639 h 2689"/>
                <a:gd name="T68" fmla="*/ 104163 w 668"/>
                <a:gd name="T69" fmla="*/ 1484 h 2689"/>
                <a:gd name="T70" fmla="*/ 107386 w 668"/>
                <a:gd name="T71" fmla="*/ 557 h 2689"/>
                <a:gd name="T72" fmla="*/ 110101 w 668"/>
                <a:gd name="T73" fmla="*/ 0 h 2689"/>
                <a:gd name="T74" fmla="*/ 111967 w 668"/>
                <a:gd name="T75" fmla="*/ 371 h 2689"/>
                <a:gd name="T76" fmla="*/ 113324 w 668"/>
                <a:gd name="T77" fmla="*/ 1299 h 26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8"/>
                <a:gd name="T118" fmla="*/ 0 h 2689"/>
                <a:gd name="T119" fmla="*/ 668 w 668"/>
                <a:gd name="T120" fmla="*/ 2689 h 268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8" h="2689">
                  <a:moveTo>
                    <a:pt x="668" y="7"/>
                  </a:moveTo>
                  <a:lnTo>
                    <a:pt x="663" y="26"/>
                  </a:lnTo>
                  <a:lnTo>
                    <a:pt x="648" y="79"/>
                  </a:lnTo>
                  <a:lnTo>
                    <a:pt x="625" y="165"/>
                  </a:lnTo>
                  <a:lnTo>
                    <a:pt x="596" y="278"/>
                  </a:lnTo>
                  <a:lnTo>
                    <a:pt x="559" y="418"/>
                  </a:lnTo>
                  <a:lnTo>
                    <a:pt x="520" y="579"/>
                  </a:lnTo>
                  <a:lnTo>
                    <a:pt x="477" y="759"/>
                  </a:lnTo>
                  <a:lnTo>
                    <a:pt x="433" y="955"/>
                  </a:lnTo>
                  <a:lnTo>
                    <a:pt x="411" y="1057"/>
                  </a:lnTo>
                  <a:lnTo>
                    <a:pt x="389" y="1163"/>
                  </a:lnTo>
                  <a:lnTo>
                    <a:pt x="367" y="1271"/>
                  </a:lnTo>
                  <a:lnTo>
                    <a:pt x="345" y="1380"/>
                  </a:lnTo>
                  <a:lnTo>
                    <a:pt x="324" y="1491"/>
                  </a:lnTo>
                  <a:lnTo>
                    <a:pt x="303" y="1602"/>
                  </a:lnTo>
                  <a:lnTo>
                    <a:pt x="284" y="1716"/>
                  </a:lnTo>
                  <a:lnTo>
                    <a:pt x="266" y="1828"/>
                  </a:lnTo>
                  <a:lnTo>
                    <a:pt x="248" y="1940"/>
                  </a:lnTo>
                  <a:lnTo>
                    <a:pt x="233" y="2053"/>
                  </a:lnTo>
                  <a:lnTo>
                    <a:pt x="219" y="2164"/>
                  </a:lnTo>
                  <a:lnTo>
                    <a:pt x="207" y="2273"/>
                  </a:lnTo>
                  <a:lnTo>
                    <a:pt x="196" y="2381"/>
                  </a:lnTo>
                  <a:lnTo>
                    <a:pt x="188" y="2486"/>
                  </a:lnTo>
                  <a:lnTo>
                    <a:pt x="182" y="2589"/>
                  </a:lnTo>
                  <a:lnTo>
                    <a:pt x="178" y="2689"/>
                  </a:lnTo>
                  <a:lnTo>
                    <a:pt x="176" y="2678"/>
                  </a:lnTo>
                  <a:lnTo>
                    <a:pt x="169" y="2645"/>
                  </a:lnTo>
                  <a:lnTo>
                    <a:pt x="160" y="2594"/>
                  </a:lnTo>
                  <a:lnTo>
                    <a:pt x="148" y="2527"/>
                  </a:lnTo>
                  <a:lnTo>
                    <a:pt x="134" y="2446"/>
                  </a:lnTo>
                  <a:lnTo>
                    <a:pt x="118" y="2352"/>
                  </a:lnTo>
                  <a:lnTo>
                    <a:pt x="102" y="2248"/>
                  </a:lnTo>
                  <a:lnTo>
                    <a:pt x="84" y="2138"/>
                  </a:lnTo>
                  <a:lnTo>
                    <a:pt x="67" y="2022"/>
                  </a:lnTo>
                  <a:lnTo>
                    <a:pt x="51" y="1904"/>
                  </a:lnTo>
                  <a:lnTo>
                    <a:pt x="36" y="1784"/>
                  </a:lnTo>
                  <a:lnTo>
                    <a:pt x="23" y="1667"/>
                  </a:lnTo>
                  <a:lnTo>
                    <a:pt x="17" y="1610"/>
                  </a:lnTo>
                  <a:lnTo>
                    <a:pt x="12" y="1553"/>
                  </a:lnTo>
                  <a:lnTo>
                    <a:pt x="8" y="1498"/>
                  </a:lnTo>
                  <a:lnTo>
                    <a:pt x="5" y="1446"/>
                  </a:lnTo>
                  <a:lnTo>
                    <a:pt x="2" y="1395"/>
                  </a:lnTo>
                  <a:lnTo>
                    <a:pt x="1" y="1347"/>
                  </a:lnTo>
                  <a:lnTo>
                    <a:pt x="0" y="1302"/>
                  </a:lnTo>
                  <a:lnTo>
                    <a:pt x="1" y="1259"/>
                  </a:lnTo>
                  <a:lnTo>
                    <a:pt x="1" y="988"/>
                  </a:lnTo>
                  <a:lnTo>
                    <a:pt x="246" y="823"/>
                  </a:lnTo>
                  <a:lnTo>
                    <a:pt x="55" y="675"/>
                  </a:lnTo>
                  <a:lnTo>
                    <a:pt x="65" y="655"/>
                  </a:lnTo>
                  <a:lnTo>
                    <a:pt x="93" y="602"/>
                  </a:lnTo>
                  <a:lnTo>
                    <a:pt x="135" y="526"/>
                  </a:lnTo>
                  <a:lnTo>
                    <a:pt x="186" y="435"/>
                  </a:lnTo>
                  <a:lnTo>
                    <a:pt x="213" y="388"/>
                  </a:lnTo>
                  <a:lnTo>
                    <a:pt x="241" y="341"/>
                  </a:lnTo>
                  <a:lnTo>
                    <a:pt x="270" y="294"/>
                  </a:lnTo>
                  <a:lnTo>
                    <a:pt x="298" y="250"/>
                  </a:lnTo>
                  <a:lnTo>
                    <a:pt x="325" y="210"/>
                  </a:lnTo>
                  <a:lnTo>
                    <a:pt x="351" y="173"/>
                  </a:lnTo>
                  <a:lnTo>
                    <a:pt x="364" y="158"/>
                  </a:lnTo>
                  <a:lnTo>
                    <a:pt x="375" y="144"/>
                  </a:lnTo>
                  <a:lnTo>
                    <a:pt x="387" y="132"/>
                  </a:lnTo>
                  <a:lnTo>
                    <a:pt x="397" y="121"/>
                  </a:lnTo>
                  <a:lnTo>
                    <a:pt x="407" y="114"/>
                  </a:lnTo>
                  <a:lnTo>
                    <a:pt x="436" y="97"/>
                  </a:lnTo>
                  <a:lnTo>
                    <a:pt x="475" y="75"/>
                  </a:lnTo>
                  <a:lnTo>
                    <a:pt x="522" y="49"/>
                  </a:lnTo>
                  <a:lnTo>
                    <a:pt x="547" y="36"/>
                  </a:lnTo>
                  <a:lnTo>
                    <a:pt x="571" y="25"/>
                  </a:lnTo>
                  <a:lnTo>
                    <a:pt x="593" y="15"/>
                  </a:lnTo>
                  <a:lnTo>
                    <a:pt x="614" y="8"/>
                  </a:lnTo>
                  <a:lnTo>
                    <a:pt x="624" y="5"/>
                  </a:lnTo>
                  <a:lnTo>
                    <a:pt x="633" y="3"/>
                  </a:lnTo>
                  <a:lnTo>
                    <a:pt x="641" y="1"/>
                  </a:lnTo>
                  <a:lnTo>
                    <a:pt x="649" y="0"/>
                  </a:lnTo>
                  <a:lnTo>
                    <a:pt x="655" y="1"/>
                  </a:lnTo>
                  <a:lnTo>
                    <a:pt x="660" y="2"/>
                  </a:lnTo>
                  <a:lnTo>
                    <a:pt x="665" y="4"/>
                  </a:lnTo>
                  <a:lnTo>
                    <a:pt x="668" y="7"/>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5" name="Freeform 120"/>
            <p:cNvSpPr>
              <a:spLocks/>
            </p:cNvSpPr>
            <p:nvPr/>
          </p:nvSpPr>
          <p:spPr bwMode="auto">
            <a:xfrm flipH="1">
              <a:off x="855523" y="4566631"/>
              <a:ext cx="215590" cy="484094"/>
            </a:xfrm>
            <a:custGeom>
              <a:avLst/>
              <a:gdLst>
                <a:gd name="T0" fmla="*/ 0 w 1248"/>
                <a:gd name="T1" fmla="*/ 484094 h 2613"/>
                <a:gd name="T2" fmla="*/ 864 w 1248"/>
                <a:gd name="T3" fmla="*/ 483723 h 2613"/>
                <a:gd name="T4" fmla="*/ 1727 w 1248"/>
                <a:gd name="T5" fmla="*/ 482982 h 2613"/>
                <a:gd name="T6" fmla="*/ 8983 w 1248"/>
                <a:gd name="T7" fmla="*/ 478166 h 2613"/>
                <a:gd name="T8" fmla="*/ 16411 w 1248"/>
                <a:gd name="T9" fmla="*/ 471496 h 2613"/>
                <a:gd name="T10" fmla="*/ 24185 w 1248"/>
                <a:gd name="T11" fmla="*/ 462789 h 2613"/>
                <a:gd name="T12" fmla="*/ 32131 w 1248"/>
                <a:gd name="T13" fmla="*/ 452229 h 2613"/>
                <a:gd name="T14" fmla="*/ 40250 w 1248"/>
                <a:gd name="T15" fmla="*/ 440001 h 2613"/>
                <a:gd name="T16" fmla="*/ 48542 w 1248"/>
                <a:gd name="T17" fmla="*/ 426662 h 2613"/>
                <a:gd name="T18" fmla="*/ 56834 w 1248"/>
                <a:gd name="T19" fmla="*/ 411841 h 2613"/>
                <a:gd name="T20" fmla="*/ 65472 w 1248"/>
                <a:gd name="T21" fmla="*/ 395538 h 2613"/>
                <a:gd name="T22" fmla="*/ 74109 w 1248"/>
                <a:gd name="T23" fmla="*/ 378494 h 2613"/>
                <a:gd name="T24" fmla="*/ 82746 w 1248"/>
                <a:gd name="T25" fmla="*/ 360338 h 2613"/>
                <a:gd name="T26" fmla="*/ 91384 w 1248"/>
                <a:gd name="T27" fmla="*/ 341441 h 2613"/>
                <a:gd name="T28" fmla="*/ 100021 w 1248"/>
                <a:gd name="T29" fmla="*/ 321803 h 2613"/>
                <a:gd name="T30" fmla="*/ 108486 w 1248"/>
                <a:gd name="T31" fmla="*/ 301795 h 2613"/>
                <a:gd name="T32" fmla="*/ 116951 w 1248"/>
                <a:gd name="T33" fmla="*/ 281416 h 2613"/>
                <a:gd name="T34" fmla="*/ 125070 w 1248"/>
                <a:gd name="T35" fmla="*/ 260666 h 2613"/>
                <a:gd name="T36" fmla="*/ 133189 w 1248"/>
                <a:gd name="T37" fmla="*/ 239916 h 2613"/>
                <a:gd name="T38" fmla="*/ 141308 w 1248"/>
                <a:gd name="T39" fmla="*/ 219167 h 2613"/>
                <a:gd name="T40" fmla="*/ 149082 w 1248"/>
                <a:gd name="T41" fmla="*/ 198417 h 2613"/>
                <a:gd name="T42" fmla="*/ 156337 w 1248"/>
                <a:gd name="T43" fmla="*/ 178224 h 2613"/>
                <a:gd name="T44" fmla="*/ 163593 w 1248"/>
                <a:gd name="T45" fmla="*/ 158400 h 2613"/>
                <a:gd name="T46" fmla="*/ 176894 w 1248"/>
                <a:gd name="T47" fmla="*/ 120421 h 2613"/>
                <a:gd name="T48" fmla="*/ 188814 w 1248"/>
                <a:gd name="T49" fmla="*/ 86148 h 2613"/>
                <a:gd name="T50" fmla="*/ 198833 w 1248"/>
                <a:gd name="T51" fmla="*/ 56135 h 2613"/>
                <a:gd name="T52" fmla="*/ 206780 w 1248"/>
                <a:gd name="T53" fmla="*/ 31865 h 2613"/>
                <a:gd name="T54" fmla="*/ 212481 w 1248"/>
                <a:gd name="T55" fmla="*/ 14265 h 2613"/>
                <a:gd name="T56" fmla="*/ 215590 w 1248"/>
                <a:gd name="T57" fmla="*/ 4446 h 2613"/>
                <a:gd name="T58" fmla="*/ 214035 w 1248"/>
                <a:gd name="T59" fmla="*/ 3149 h 2613"/>
                <a:gd name="T60" fmla="*/ 212653 w 1248"/>
                <a:gd name="T61" fmla="*/ 1667 h 2613"/>
                <a:gd name="T62" fmla="*/ 203325 w 1248"/>
                <a:gd name="T63" fmla="*/ 0 h 2613"/>
                <a:gd name="T64" fmla="*/ 201597 w 1248"/>
                <a:gd name="T65" fmla="*/ 4446 h 2613"/>
                <a:gd name="T66" fmla="*/ 197279 w 1248"/>
                <a:gd name="T67" fmla="*/ 17230 h 2613"/>
                <a:gd name="T68" fmla="*/ 190369 w 1248"/>
                <a:gd name="T69" fmla="*/ 37053 h 2613"/>
                <a:gd name="T70" fmla="*/ 181213 w 1248"/>
                <a:gd name="T71" fmla="*/ 62990 h 2613"/>
                <a:gd name="T72" fmla="*/ 169984 w 1248"/>
                <a:gd name="T73" fmla="*/ 94299 h 2613"/>
                <a:gd name="T74" fmla="*/ 157201 w 1248"/>
                <a:gd name="T75" fmla="*/ 129499 h 2613"/>
                <a:gd name="T76" fmla="*/ 142863 w 1248"/>
                <a:gd name="T77" fmla="*/ 167849 h 2613"/>
                <a:gd name="T78" fmla="*/ 127661 w 1248"/>
                <a:gd name="T79" fmla="*/ 207866 h 2613"/>
                <a:gd name="T80" fmla="*/ 119715 w 1248"/>
                <a:gd name="T81" fmla="*/ 228615 h 2613"/>
                <a:gd name="T82" fmla="*/ 111595 w 1248"/>
                <a:gd name="T83" fmla="*/ 249180 h 2613"/>
                <a:gd name="T84" fmla="*/ 103476 w 1248"/>
                <a:gd name="T85" fmla="*/ 269744 h 2613"/>
                <a:gd name="T86" fmla="*/ 95184 w 1248"/>
                <a:gd name="T87" fmla="*/ 290308 h 2613"/>
                <a:gd name="T88" fmla="*/ 86720 w 1248"/>
                <a:gd name="T89" fmla="*/ 310502 h 2613"/>
                <a:gd name="T90" fmla="*/ 78428 w 1248"/>
                <a:gd name="T91" fmla="*/ 330325 h 2613"/>
                <a:gd name="T92" fmla="*/ 69963 w 1248"/>
                <a:gd name="T93" fmla="*/ 349593 h 2613"/>
                <a:gd name="T94" fmla="*/ 61844 w 1248"/>
                <a:gd name="T95" fmla="*/ 368119 h 2613"/>
                <a:gd name="T96" fmla="*/ 53725 w 1248"/>
                <a:gd name="T97" fmla="*/ 385719 h 2613"/>
                <a:gd name="T98" fmla="*/ 45778 w 1248"/>
                <a:gd name="T99" fmla="*/ 402763 h 2613"/>
                <a:gd name="T100" fmla="*/ 37832 w 1248"/>
                <a:gd name="T101" fmla="*/ 418325 h 2613"/>
                <a:gd name="T102" fmla="*/ 30231 w 1248"/>
                <a:gd name="T103" fmla="*/ 432961 h 2613"/>
                <a:gd name="T104" fmla="*/ 22803 w 1248"/>
                <a:gd name="T105" fmla="*/ 446300 h 2613"/>
                <a:gd name="T106" fmla="*/ 15720 w 1248"/>
                <a:gd name="T107" fmla="*/ 457972 h 2613"/>
                <a:gd name="T108" fmla="*/ 9156 w 1248"/>
                <a:gd name="T109" fmla="*/ 468161 h 2613"/>
                <a:gd name="T110" fmla="*/ 2591 w 1248"/>
                <a:gd name="T111" fmla="*/ 476683 h 2613"/>
                <a:gd name="T112" fmla="*/ 0 w 1248"/>
                <a:gd name="T113" fmla="*/ 484094 h 26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48"/>
                <a:gd name="T172" fmla="*/ 0 h 2613"/>
                <a:gd name="T173" fmla="*/ 1248 w 1248"/>
                <a:gd name="T174" fmla="*/ 2613 h 26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48" h="2613">
                  <a:moveTo>
                    <a:pt x="0" y="2613"/>
                  </a:moveTo>
                  <a:lnTo>
                    <a:pt x="5" y="2611"/>
                  </a:lnTo>
                  <a:lnTo>
                    <a:pt x="10" y="2607"/>
                  </a:lnTo>
                  <a:lnTo>
                    <a:pt x="52" y="2581"/>
                  </a:lnTo>
                  <a:lnTo>
                    <a:pt x="95" y="2545"/>
                  </a:lnTo>
                  <a:lnTo>
                    <a:pt x="140" y="2498"/>
                  </a:lnTo>
                  <a:lnTo>
                    <a:pt x="186" y="2441"/>
                  </a:lnTo>
                  <a:lnTo>
                    <a:pt x="233" y="2375"/>
                  </a:lnTo>
                  <a:lnTo>
                    <a:pt x="281" y="2303"/>
                  </a:lnTo>
                  <a:lnTo>
                    <a:pt x="329" y="2223"/>
                  </a:lnTo>
                  <a:lnTo>
                    <a:pt x="379" y="2135"/>
                  </a:lnTo>
                  <a:lnTo>
                    <a:pt x="429" y="2043"/>
                  </a:lnTo>
                  <a:lnTo>
                    <a:pt x="479" y="1945"/>
                  </a:lnTo>
                  <a:lnTo>
                    <a:pt x="529" y="1843"/>
                  </a:lnTo>
                  <a:lnTo>
                    <a:pt x="579" y="1737"/>
                  </a:lnTo>
                  <a:lnTo>
                    <a:pt x="628" y="1629"/>
                  </a:lnTo>
                  <a:lnTo>
                    <a:pt x="677" y="1519"/>
                  </a:lnTo>
                  <a:lnTo>
                    <a:pt x="724" y="1407"/>
                  </a:lnTo>
                  <a:lnTo>
                    <a:pt x="771" y="1295"/>
                  </a:lnTo>
                  <a:lnTo>
                    <a:pt x="818" y="1183"/>
                  </a:lnTo>
                  <a:lnTo>
                    <a:pt x="863" y="1071"/>
                  </a:lnTo>
                  <a:lnTo>
                    <a:pt x="905" y="962"/>
                  </a:lnTo>
                  <a:lnTo>
                    <a:pt x="947" y="855"/>
                  </a:lnTo>
                  <a:lnTo>
                    <a:pt x="1024" y="650"/>
                  </a:lnTo>
                  <a:lnTo>
                    <a:pt x="1093" y="465"/>
                  </a:lnTo>
                  <a:lnTo>
                    <a:pt x="1151" y="303"/>
                  </a:lnTo>
                  <a:lnTo>
                    <a:pt x="1197" y="172"/>
                  </a:lnTo>
                  <a:lnTo>
                    <a:pt x="1230" y="77"/>
                  </a:lnTo>
                  <a:lnTo>
                    <a:pt x="1248" y="24"/>
                  </a:lnTo>
                  <a:lnTo>
                    <a:pt x="1239" y="17"/>
                  </a:lnTo>
                  <a:lnTo>
                    <a:pt x="1231" y="9"/>
                  </a:lnTo>
                  <a:lnTo>
                    <a:pt x="1177" y="0"/>
                  </a:lnTo>
                  <a:lnTo>
                    <a:pt x="1167" y="24"/>
                  </a:lnTo>
                  <a:lnTo>
                    <a:pt x="1142" y="93"/>
                  </a:lnTo>
                  <a:lnTo>
                    <a:pt x="1102" y="200"/>
                  </a:lnTo>
                  <a:lnTo>
                    <a:pt x="1049" y="340"/>
                  </a:lnTo>
                  <a:lnTo>
                    <a:pt x="984" y="509"/>
                  </a:lnTo>
                  <a:lnTo>
                    <a:pt x="910" y="699"/>
                  </a:lnTo>
                  <a:lnTo>
                    <a:pt x="827" y="906"/>
                  </a:lnTo>
                  <a:lnTo>
                    <a:pt x="739" y="1122"/>
                  </a:lnTo>
                  <a:lnTo>
                    <a:pt x="693" y="1234"/>
                  </a:lnTo>
                  <a:lnTo>
                    <a:pt x="646" y="1345"/>
                  </a:lnTo>
                  <a:lnTo>
                    <a:pt x="599" y="1456"/>
                  </a:lnTo>
                  <a:lnTo>
                    <a:pt x="551" y="1567"/>
                  </a:lnTo>
                  <a:lnTo>
                    <a:pt x="502" y="1676"/>
                  </a:lnTo>
                  <a:lnTo>
                    <a:pt x="454" y="1783"/>
                  </a:lnTo>
                  <a:lnTo>
                    <a:pt x="405" y="1887"/>
                  </a:lnTo>
                  <a:lnTo>
                    <a:pt x="358" y="1987"/>
                  </a:lnTo>
                  <a:lnTo>
                    <a:pt x="311" y="2082"/>
                  </a:lnTo>
                  <a:lnTo>
                    <a:pt x="265" y="2174"/>
                  </a:lnTo>
                  <a:lnTo>
                    <a:pt x="219" y="2258"/>
                  </a:lnTo>
                  <a:lnTo>
                    <a:pt x="175" y="2337"/>
                  </a:lnTo>
                  <a:lnTo>
                    <a:pt x="132" y="2409"/>
                  </a:lnTo>
                  <a:lnTo>
                    <a:pt x="91" y="2472"/>
                  </a:lnTo>
                  <a:lnTo>
                    <a:pt x="53" y="2527"/>
                  </a:lnTo>
                  <a:lnTo>
                    <a:pt x="15" y="2573"/>
                  </a:lnTo>
                  <a:lnTo>
                    <a:pt x="0" y="2613"/>
                  </a:lnTo>
                  <a:close/>
                </a:path>
              </a:pathLst>
            </a:custGeom>
            <a:solidFill>
              <a:srgbClr val="63758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6" name="Freeform 121"/>
            <p:cNvSpPr>
              <a:spLocks/>
            </p:cNvSpPr>
            <p:nvPr/>
          </p:nvSpPr>
          <p:spPr bwMode="auto">
            <a:xfrm flipH="1">
              <a:off x="982666" y="4542872"/>
              <a:ext cx="127143" cy="501913"/>
            </a:xfrm>
            <a:custGeom>
              <a:avLst/>
              <a:gdLst>
                <a:gd name="T0" fmla="*/ 40782 w 742"/>
                <a:gd name="T1" fmla="*/ 498562 h 2696"/>
                <a:gd name="T2" fmla="*/ 37183 w 742"/>
                <a:gd name="T3" fmla="*/ 475663 h 2696"/>
                <a:gd name="T4" fmla="*/ 31357 w 742"/>
                <a:gd name="T5" fmla="*/ 435078 h 2696"/>
                <a:gd name="T6" fmla="*/ 24332 w 742"/>
                <a:gd name="T7" fmla="*/ 383695 h 2696"/>
                <a:gd name="T8" fmla="*/ 17649 w 742"/>
                <a:gd name="T9" fmla="*/ 327658 h 2696"/>
                <a:gd name="T10" fmla="*/ 13365 w 742"/>
                <a:gd name="T11" fmla="*/ 286329 h 2696"/>
                <a:gd name="T12" fmla="*/ 11138 w 742"/>
                <a:gd name="T13" fmla="*/ 260451 h 2696"/>
                <a:gd name="T14" fmla="*/ 9767 w 742"/>
                <a:gd name="T15" fmla="*/ 236994 h 2696"/>
                <a:gd name="T16" fmla="*/ 9253 w 742"/>
                <a:gd name="T17" fmla="*/ 216887 h 2696"/>
                <a:gd name="T18" fmla="*/ 9767 w 742"/>
                <a:gd name="T19" fmla="*/ 200505 h 2696"/>
                <a:gd name="T20" fmla="*/ 11309 w 742"/>
                <a:gd name="T21" fmla="*/ 188776 h 2696"/>
                <a:gd name="T22" fmla="*/ 54833 w 742"/>
                <a:gd name="T23" fmla="*/ 154521 h 2696"/>
                <a:gd name="T24" fmla="*/ 23989 w 742"/>
                <a:gd name="T25" fmla="*/ 123058 h 2696"/>
                <a:gd name="T26" fmla="*/ 36841 w 742"/>
                <a:gd name="T27" fmla="*/ 98111 h 2696"/>
                <a:gd name="T28" fmla="*/ 50891 w 742"/>
                <a:gd name="T29" fmla="*/ 72048 h 2696"/>
                <a:gd name="T30" fmla="*/ 60830 w 742"/>
                <a:gd name="T31" fmla="*/ 54920 h 2696"/>
                <a:gd name="T32" fmla="*/ 69912 w 742"/>
                <a:gd name="T33" fmla="*/ 40213 h 2696"/>
                <a:gd name="T34" fmla="*/ 75737 w 742"/>
                <a:gd name="T35" fmla="*/ 31835 h 2696"/>
                <a:gd name="T36" fmla="*/ 79165 w 742"/>
                <a:gd name="T37" fmla="*/ 27925 h 2696"/>
                <a:gd name="T38" fmla="*/ 81906 w 742"/>
                <a:gd name="T39" fmla="*/ 25691 h 2696"/>
                <a:gd name="T40" fmla="*/ 92016 w 742"/>
                <a:gd name="T41" fmla="*/ 19362 h 2696"/>
                <a:gd name="T42" fmla="*/ 106752 w 742"/>
                <a:gd name="T43" fmla="*/ 10798 h 2696"/>
                <a:gd name="T44" fmla="*/ 118061 w 742"/>
                <a:gd name="T45" fmla="*/ 5213 h 2696"/>
                <a:gd name="T46" fmla="*/ 124573 w 742"/>
                <a:gd name="T47" fmla="*/ 3165 h 2696"/>
                <a:gd name="T48" fmla="*/ 126458 w 742"/>
                <a:gd name="T49" fmla="*/ 2048 h 2696"/>
                <a:gd name="T50" fmla="*/ 122688 w 742"/>
                <a:gd name="T51" fmla="*/ 745 h 2696"/>
                <a:gd name="T52" fmla="*/ 118233 w 742"/>
                <a:gd name="T53" fmla="*/ 0 h 2696"/>
                <a:gd name="T54" fmla="*/ 111893 w 742"/>
                <a:gd name="T55" fmla="*/ 372 h 2696"/>
                <a:gd name="T56" fmla="*/ 103839 w 742"/>
                <a:gd name="T57" fmla="*/ 2793 h 2696"/>
                <a:gd name="T58" fmla="*/ 96642 w 742"/>
                <a:gd name="T59" fmla="*/ 6144 h 2696"/>
                <a:gd name="T60" fmla="*/ 90816 w 742"/>
                <a:gd name="T61" fmla="*/ 8936 h 2696"/>
                <a:gd name="T62" fmla="*/ 84819 w 742"/>
                <a:gd name="T63" fmla="*/ 12846 h 2696"/>
                <a:gd name="T64" fmla="*/ 78136 w 742"/>
                <a:gd name="T65" fmla="*/ 17686 h 2696"/>
                <a:gd name="T66" fmla="*/ 72310 w 742"/>
                <a:gd name="T67" fmla="*/ 23830 h 2696"/>
                <a:gd name="T68" fmla="*/ 57060 w 742"/>
                <a:gd name="T69" fmla="*/ 47101 h 2696"/>
                <a:gd name="T70" fmla="*/ 41124 w 742"/>
                <a:gd name="T71" fmla="*/ 72792 h 2696"/>
                <a:gd name="T72" fmla="*/ 30672 w 742"/>
                <a:gd name="T73" fmla="*/ 91037 h 2696"/>
                <a:gd name="T74" fmla="*/ 23647 w 742"/>
                <a:gd name="T75" fmla="*/ 104255 h 2696"/>
                <a:gd name="T76" fmla="*/ 19877 w 742"/>
                <a:gd name="T77" fmla="*/ 112446 h 2696"/>
                <a:gd name="T78" fmla="*/ 16964 w 742"/>
                <a:gd name="T79" fmla="*/ 119893 h 2696"/>
                <a:gd name="T80" fmla="*/ 14565 w 742"/>
                <a:gd name="T81" fmla="*/ 126595 h 2696"/>
                <a:gd name="T82" fmla="*/ 44380 w 742"/>
                <a:gd name="T83" fmla="*/ 153404 h 2696"/>
                <a:gd name="T84" fmla="*/ 37526 w 742"/>
                <a:gd name="T85" fmla="*/ 157313 h 2696"/>
                <a:gd name="T86" fmla="*/ 22618 w 742"/>
                <a:gd name="T87" fmla="*/ 166249 h 2696"/>
                <a:gd name="T88" fmla="*/ 7539 w 742"/>
                <a:gd name="T89" fmla="*/ 176489 h 2696"/>
                <a:gd name="T90" fmla="*/ 2228 w 742"/>
                <a:gd name="T91" fmla="*/ 180771 h 2696"/>
                <a:gd name="T92" fmla="*/ 685 w 742"/>
                <a:gd name="T93" fmla="*/ 182446 h 2696"/>
                <a:gd name="T94" fmla="*/ 0 w 742"/>
                <a:gd name="T95" fmla="*/ 183749 h 2696"/>
                <a:gd name="T96" fmla="*/ 685 w 742"/>
                <a:gd name="T97" fmla="*/ 195664 h 2696"/>
                <a:gd name="T98" fmla="*/ 2913 w 742"/>
                <a:gd name="T99" fmla="*/ 227127 h 2696"/>
                <a:gd name="T100" fmla="*/ 6169 w 742"/>
                <a:gd name="T101" fmla="*/ 272552 h 2696"/>
                <a:gd name="T102" fmla="*/ 10795 w 742"/>
                <a:gd name="T103" fmla="*/ 325797 h 2696"/>
                <a:gd name="T104" fmla="*/ 16792 w 742"/>
                <a:gd name="T105" fmla="*/ 381089 h 2696"/>
                <a:gd name="T106" fmla="*/ 20048 w 742"/>
                <a:gd name="T107" fmla="*/ 407897 h 2696"/>
                <a:gd name="T108" fmla="*/ 23818 w 742"/>
                <a:gd name="T109" fmla="*/ 433030 h 2696"/>
                <a:gd name="T110" fmla="*/ 27759 w 742"/>
                <a:gd name="T111" fmla="*/ 455743 h 2696"/>
                <a:gd name="T112" fmla="*/ 32043 w 742"/>
                <a:gd name="T113" fmla="*/ 475291 h 2696"/>
                <a:gd name="T114" fmla="*/ 36498 w 742"/>
                <a:gd name="T115" fmla="*/ 490929 h 2696"/>
                <a:gd name="T116" fmla="*/ 41296 w 742"/>
                <a:gd name="T117" fmla="*/ 501913 h 26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42"/>
                <a:gd name="T178" fmla="*/ 0 h 2696"/>
                <a:gd name="T179" fmla="*/ 742 w 742"/>
                <a:gd name="T180" fmla="*/ 2696 h 26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42" h="2696">
                  <a:moveTo>
                    <a:pt x="241" y="2696"/>
                  </a:moveTo>
                  <a:lnTo>
                    <a:pt x="238" y="2678"/>
                  </a:lnTo>
                  <a:lnTo>
                    <a:pt x="230" y="2631"/>
                  </a:lnTo>
                  <a:lnTo>
                    <a:pt x="217" y="2555"/>
                  </a:lnTo>
                  <a:lnTo>
                    <a:pt x="202" y="2455"/>
                  </a:lnTo>
                  <a:lnTo>
                    <a:pt x="183" y="2337"/>
                  </a:lnTo>
                  <a:lnTo>
                    <a:pt x="163" y="2204"/>
                  </a:lnTo>
                  <a:lnTo>
                    <a:pt x="142" y="2061"/>
                  </a:lnTo>
                  <a:lnTo>
                    <a:pt x="123" y="1912"/>
                  </a:lnTo>
                  <a:lnTo>
                    <a:pt x="103" y="1760"/>
                  </a:lnTo>
                  <a:lnTo>
                    <a:pt x="85" y="1610"/>
                  </a:lnTo>
                  <a:lnTo>
                    <a:pt x="78" y="1538"/>
                  </a:lnTo>
                  <a:lnTo>
                    <a:pt x="72" y="1468"/>
                  </a:lnTo>
                  <a:lnTo>
                    <a:pt x="65" y="1399"/>
                  </a:lnTo>
                  <a:lnTo>
                    <a:pt x="60" y="1335"/>
                  </a:lnTo>
                  <a:lnTo>
                    <a:pt x="57" y="1273"/>
                  </a:lnTo>
                  <a:lnTo>
                    <a:pt x="55" y="1217"/>
                  </a:lnTo>
                  <a:lnTo>
                    <a:pt x="54" y="1165"/>
                  </a:lnTo>
                  <a:lnTo>
                    <a:pt x="55" y="1118"/>
                  </a:lnTo>
                  <a:lnTo>
                    <a:pt x="57" y="1077"/>
                  </a:lnTo>
                  <a:lnTo>
                    <a:pt x="61" y="1042"/>
                  </a:lnTo>
                  <a:lnTo>
                    <a:pt x="66" y="1014"/>
                  </a:lnTo>
                  <a:lnTo>
                    <a:pt x="75" y="995"/>
                  </a:lnTo>
                  <a:lnTo>
                    <a:pt x="320" y="830"/>
                  </a:lnTo>
                  <a:lnTo>
                    <a:pt x="129" y="682"/>
                  </a:lnTo>
                  <a:lnTo>
                    <a:pt x="140" y="661"/>
                  </a:lnTo>
                  <a:lnTo>
                    <a:pt x="172" y="606"/>
                  </a:lnTo>
                  <a:lnTo>
                    <a:pt x="215" y="527"/>
                  </a:lnTo>
                  <a:lnTo>
                    <a:pt x="269" y="435"/>
                  </a:lnTo>
                  <a:lnTo>
                    <a:pt x="297" y="387"/>
                  </a:lnTo>
                  <a:lnTo>
                    <a:pt x="326" y="340"/>
                  </a:lnTo>
                  <a:lnTo>
                    <a:pt x="355" y="295"/>
                  </a:lnTo>
                  <a:lnTo>
                    <a:pt x="382" y="253"/>
                  </a:lnTo>
                  <a:lnTo>
                    <a:pt x="408" y="216"/>
                  </a:lnTo>
                  <a:lnTo>
                    <a:pt x="432" y="184"/>
                  </a:lnTo>
                  <a:lnTo>
                    <a:pt x="442" y="171"/>
                  </a:lnTo>
                  <a:lnTo>
                    <a:pt x="452" y="160"/>
                  </a:lnTo>
                  <a:lnTo>
                    <a:pt x="462" y="150"/>
                  </a:lnTo>
                  <a:lnTo>
                    <a:pt x="470" y="143"/>
                  </a:lnTo>
                  <a:lnTo>
                    <a:pt x="478" y="138"/>
                  </a:lnTo>
                  <a:lnTo>
                    <a:pt x="501" y="124"/>
                  </a:lnTo>
                  <a:lnTo>
                    <a:pt x="537" y="104"/>
                  </a:lnTo>
                  <a:lnTo>
                    <a:pt x="578" y="82"/>
                  </a:lnTo>
                  <a:lnTo>
                    <a:pt x="623" y="58"/>
                  </a:lnTo>
                  <a:lnTo>
                    <a:pt x="668" y="37"/>
                  </a:lnTo>
                  <a:lnTo>
                    <a:pt x="689" y="28"/>
                  </a:lnTo>
                  <a:lnTo>
                    <a:pt x="709" y="21"/>
                  </a:lnTo>
                  <a:lnTo>
                    <a:pt x="727" y="17"/>
                  </a:lnTo>
                  <a:lnTo>
                    <a:pt x="742" y="14"/>
                  </a:lnTo>
                  <a:lnTo>
                    <a:pt x="738" y="11"/>
                  </a:lnTo>
                  <a:lnTo>
                    <a:pt x="726" y="6"/>
                  </a:lnTo>
                  <a:lnTo>
                    <a:pt x="716" y="4"/>
                  </a:lnTo>
                  <a:lnTo>
                    <a:pt x="704" y="1"/>
                  </a:lnTo>
                  <a:lnTo>
                    <a:pt x="690" y="0"/>
                  </a:lnTo>
                  <a:lnTo>
                    <a:pt x="673" y="0"/>
                  </a:lnTo>
                  <a:lnTo>
                    <a:pt x="653" y="2"/>
                  </a:lnTo>
                  <a:lnTo>
                    <a:pt x="631" y="8"/>
                  </a:lnTo>
                  <a:lnTo>
                    <a:pt x="606" y="15"/>
                  </a:lnTo>
                  <a:lnTo>
                    <a:pt x="578" y="25"/>
                  </a:lnTo>
                  <a:lnTo>
                    <a:pt x="564" y="33"/>
                  </a:lnTo>
                  <a:lnTo>
                    <a:pt x="547" y="40"/>
                  </a:lnTo>
                  <a:lnTo>
                    <a:pt x="530" y="48"/>
                  </a:lnTo>
                  <a:lnTo>
                    <a:pt x="514" y="59"/>
                  </a:lnTo>
                  <a:lnTo>
                    <a:pt x="495" y="69"/>
                  </a:lnTo>
                  <a:lnTo>
                    <a:pt x="476" y="82"/>
                  </a:lnTo>
                  <a:lnTo>
                    <a:pt x="456" y="95"/>
                  </a:lnTo>
                  <a:lnTo>
                    <a:pt x="436" y="110"/>
                  </a:lnTo>
                  <a:lnTo>
                    <a:pt x="422" y="128"/>
                  </a:lnTo>
                  <a:lnTo>
                    <a:pt x="385" y="178"/>
                  </a:lnTo>
                  <a:lnTo>
                    <a:pt x="333" y="253"/>
                  </a:lnTo>
                  <a:lnTo>
                    <a:pt x="271" y="344"/>
                  </a:lnTo>
                  <a:lnTo>
                    <a:pt x="240" y="391"/>
                  </a:lnTo>
                  <a:lnTo>
                    <a:pt x="209" y="440"/>
                  </a:lnTo>
                  <a:lnTo>
                    <a:pt x="179" y="489"/>
                  </a:lnTo>
                  <a:lnTo>
                    <a:pt x="152" y="537"/>
                  </a:lnTo>
                  <a:lnTo>
                    <a:pt x="138" y="560"/>
                  </a:lnTo>
                  <a:lnTo>
                    <a:pt x="127" y="583"/>
                  </a:lnTo>
                  <a:lnTo>
                    <a:pt x="116" y="604"/>
                  </a:lnTo>
                  <a:lnTo>
                    <a:pt x="107" y="624"/>
                  </a:lnTo>
                  <a:lnTo>
                    <a:pt x="99" y="644"/>
                  </a:lnTo>
                  <a:lnTo>
                    <a:pt x="91" y="662"/>
                  </a:lnTo>
                  <a:lnTo>
                    <a:pt x="85" y="680"/>
                  </a:lnTo>
                  <a:lnTo>
                    <a:pt x="82" y="695"/>
                  </a:lnTo>
                  <a:lnTo>
                    <a:pt x="259" y="824"/>
                  </a:lnTo>
                  <a:lnTo>
                    <a:pt x="247" y="829"/>
                  </a:lnTo>
                  <a:lnTo>
                    <a:pt x="219" y="845"/>
                  </a:lnTo>
                  <a:lnTo>
                    <a:pt x="179" y="867"/>
                  </a:lnTo>
                  <a:lnTo>
                    <a:pt x="132" y="893"/>
                  </a:lnTo>
                  <a:lnTo>
                    <a:pt x="85" y="921"/>
                  </a:lnTo>
                  <a:lnTo>
                    <a:pt x="44" y="948"/>
                  </a:lnTo>
                  <a:lnTo>
                    <a:pt x="26" y="959"/>
                  </a:lnTo>
                  <a:lnTo>
                    <a:pt x="13" y="971"/>
                  </a:lnTo>
                  <a:lnTo>
                    <a:pt x="8" y="976"/>
                  </a:lnTo>
                  <a:lnTo>
                    <a:pt x="4" y="980"/>
                  </a:lnTo>
                  <a:lnTo>
                    <a:pt x="1" y="984"/>
                  </a:lnTo>
                  <a:lnTo>
                    <a:pt x="0" y="987"/>
                  </a:lnTo>
                  <a:lnTo>
                    <a:pt x="1" y="1004"/>
                  </a:lnTo>
                  <a:lnTo>
                    <a:pt x="4" y="1051"/>
                  </a:lnTo>
                  <a:lnTo>
                    <a:pt x="9" y="1124"/>
                  </a:lnTo>
                  <a:lnTo>
                    <a:pt x="17" y="1220"/>
                  </a:lnTo>
                  <a:lnTo>
                    <a:pt x="25" y="1335"/>
                  </a:lnTo>
                  <a:lnTo>
                    <a:pt x="36" y="1464"/>
                  </a:lnTo>
                  <a:lnTo>
                    <a:pt x="49" y="1603"/>
                  </a:lnTo>
                  <a:lnTo>
                    <a:pt x="63" y="1750"/>
                  </a:lnTo>
                  <a:lnTo>
                    <a:pt x="79" y="1899"/>
                  </a:lnTo>
                  <a:lnTo>
                    <a:pt x="98" y="2047"/>
                  </a:lnTo>
                  <a:lnTo>
                    <a:pt x="107" y="2120"/>
                  </a:lnTo>
                  <a:lnTo>
                    <a:pt x="117" y="2191"/>
                  </a:lnTo>
                  <a:lnTo>
                    <a:pt x="128" y="2259"/>
                  </a:lnTo>
                  <a:lnTo>
                    <a:pt x="139" y="2326"/>
                  </a:lnTo>
                  <a:lnTo>
                    <a:pt x="150" y="2388"/>
                  </a:lnTo>
                  <a:lnTo>
                    <a:pt x="162" y="2448"/>
                  </a:lnTo>
                  <a:lnTo>
                    <a:pt x="174" y="2503"/>
                  </a:lnTo>
                  <a:lnTo>
                    <a:pt x="187" y="2553"/>
                  </a:lnTo>
                  <a:lnTo>
                    <a:pt x="200" y="2597"/>
                  </a:lnTo>
                  <a:lnTo>
                    <a:pt x="213" y="2637"/>
                  </a:lnTo>
                  <a:lnTo>
                    <a:pt x="227" y="2669"/>
                  </a:lnTo>
                  <a:lnTo>
                    <a:pt x="241" y="2696"/>
                  </a:lnTo>
                  <a:close/>
                </a:path>
              </a:pathLst>
            </a:custGeom>
            <a:solidFill>
              <a:srgbClr val="003D5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7" name="Freeform 128"/>
            <p:cNvSpPr>
              <a:spLocks/>
            </p:cNvSpPr>
            <p:nvPr/>
          </p:nvSpPr>
          <p:spPr bwMode="auto">
            <a:xfrm flipH="1">
              <a:off x="1004777" y="4949746"/>
              <a:ext cx="22112" cy="26730"/>
            </a:xfrm>
            <a:custGeom>
              <a:avLst/>
              <a:gdLst>
                <a:gd name="T0" fmla="*/ 22112 w 123"/>
                <a:gd name="T1" fmla="*/ 7789 h 151"/>
                <a:gd name="T2" fmla="*/ 19595 w 123"/>
                <a:gd name="T3" fmla="*/ 6019 h 151"/>
                <a:gd name="T4" fmla="*/ 16719 w 123"/>
                <a:gd name="T5" fmla="*/ 4071 h 151"/>
                <a:gd name="T6" fmla="*/ 14022 w 123"/>
                <a:gd name="T7" fmla="*/ 2124 h 151"/>
                <a:gd name="T8" fmla="*/ 11505 w 123"/>
                <a:gd name="T9" fmla="*/ 0 h 151"/>
                <a:gd name="T10" fmla="*/ 8629 w 123"/>
                <a:gd name="T11" fmla="*/ 5665 h 151"/>
                <a:gd name="T12" fmla="*/ 5753 w 123"/>
                <a:gd name="T13" fmla="*/ 11152 h 151"/>
                <a:gd name="T14" fmla="*/ 2876 w 123"/>
                <a:gd name="T15" fmla="*/ 16640 h 151"/>
                <a:gd name="T16" fmla="*/ 0 w 123"/>
                <a:gd name="T17" fmla="*/ 21950 h 151"/>
                <a:gd name="T18" fmla="*/ 3236 w 123"/>
                <a:gd name="T19" fmla="*/ 23190 h 151"/>
                <a:gd name="T20" fmla="*/ 6292 w 123"/>
                <a:gd name="T21" fmla="*/ 24606 h 151"/>
                <a:gd name="T22" fmla="*/ 9348 w 123"/>
                <a:gd name="T23" fmla="*/ 25668 h 151"/>
                <a:gd name="T24" fmla="*/ 12584 w 123"/>
                <a:gd name="T25" fmla="*/ 26730 h 151"/>
                <a:gd name="T26" fmla="*/ 15101 w 123"/>
                <a:gd name="T27" fmla="*/ 21950 h 151"/>
                <a:gd name="T28" fmla="*/ 17438 w 123"/>
                <a:gd name="T29" fmla="*/ 17348 h 151"/>
                <a:gd name="T30" fmla="*/ 19955 w 123"/>
                <a:gd name="T31" fmla="*/ 12568 h 151"/>
                <a:gd name="T32" fmla="*/ 22112 w 123"/>
                <a:gd name="T33" fmla="*/ 7789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51"/>
                <a:gd name="T53" fmla="*/ 123 w 123"/>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51">
                  <a:moveTo>
                    <a:pt x="123" y="44"/>
                  </a:moveTo>
                  <a:lnTo>
                    <a:pt x="109" y="34"/>
                  </a:lnTo>
                  <a:lnTo>
                    <a:pt x="93" y="23"/>
                  </a:lnTo>
                  <a:lnTo>
                    <a:pt x="78" y="12"/>
                  </a:lnTo>
                  <a:lnTo>
                    <a:pt x="64" y="0"/>
                  </a:lnTo>
                  <a:lnTo>
                    <a:pt x="48" y="32"/>
                  </a:lnTo>
                  <a:lnTo>
                    <a:pt x="32" y="63"/>
                  </a:lnTo>
                  <a:lnTo>
                    <a:pt x="16" y="94"/>
                  </a:lnTo>
                  <a:lnTo>
                    <a:pt x="0" y="124"/>
                  </a:lnTo>
                  <a:lnTo>
                    <a:pt x="18" y="131"/>
                  </a:lnTo>
                  <a:lnTo>
                    <a:pt x="35" y="139"/>
                  </a:lnTo>
                  <a:lnTo>
                    <a:pt x="52" y="145"/>
                  </a:lnTo>
                  <a:lnTo>
                    <a:pt x="70" y="151"/>
                  </a:lnTo>
                  <a:lnTo>
                    <a:pt x="84" y="124"/>
                  </a:lnTo>
                  <a:lnTo>
                    <a:pt x="97" y="98"/>
                  </a:lnTo>
                  <a:lnTo>
                    <a:pt x="111" y="71"/>
                  </a:lnTo>
                  <a:lnTo>
                    <a:pt x="123" y="44"/>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8" name="Freeform 129"/>
            <p:cNvSpPr>
              <a:spLocks/>
            </p:cNvSpPr>
            <p:nvPr/>
          </p:nvSpPr>
          <p:spPr bwMode="auto">
            <a:xfrm flipH="1">
              <a:off x="1029652" y="4997265"/>
              <a:ext cx="16584" cy="20790"/>
            </a:xfrm>
            <a:custGeom>
              <a:avLst/>
              <a:gdLst>
                <a:gd name="T0" fmla="*/ 16584 w 103"/>
                <a:gd name="T1" fmla="*/ 6534 h 105"/>
                <a:gd name="T2" fmla="*/ 14008 w 103"/>
                <a:gd name="T3" fmla="*/ 5148 h 105"/>
                <a:gd name="T4" fmla="*/ 11754 w 103"/>
                <a:gd name="T5" fmla="*/ 3366 h 105"/>
                <a:gd name="T6" fmla="*/ 9339 w 103"/>
                <a:gd name="T7" fmla="*/ 1782 h 105"/>
                <a:gd name="T8" fmla="*/ 7245 w 103"/>
                <a:gd name="T9" fmla="*/ 0 h 105"/>
                <a:gd name="T10" fmla="*/ 5152 w 103"/>
                <a:gd name="T11" fmla="*/ 3960 h 105"/>
                <a:gd name="T12" fmla="*/ 3542 w 103"/>
                <a:gd name="T13" fmla="*/ 7920 h 105"/>
                <a:gd name="T14" fmla="*/ 1610 w 103"/>
                <a:gd name="T15" fmla="*/ 11880 h 105"/>
                <a:gd name="T16" fmla="*/ 0 w 103"/>
                <a:gd name="T17" fmla="*/ 15444 h 105"/>
                <a:gd name="T18" fmla="*/ 2093 w 103"/>
                <a:gd name="T19" fmla="*/ 16830 h 105"/>
                <a:gd name="T20" fmla="*/ 4186 w 103"/>
                <a:gd name="T21" fmla="*/ 18216 h 105"/>
                <a:gd name="T22" fmla="*/ 6279 w 103"/>
                <a:gd name="T23" fmla="*/ 19404 h 105"/>
                <a:gd name="T24" fmla="*/ 8534 w 103"/>
                <a:gd name="T25" fmla="*/ 20790 h 105"/>
                <a:gd name="T26" fmla="*/ 10466 w 103"/>
                <a:gd name="T27" fmla="*/ 17424 h 105"/>
                <a:gd name="T28" fmla="*/ 12559 w 103"/>
                <a:gd name="T29" fmla="*/ 13860 h 105"/>
                <a:gd name="T30" fmla="*/ 14491 w 103"/>
                <a:gd name="T31" fmla="*/ 10494 h 105"/>
                <a:gd name="T32" fmla="*/ 16584 w 103"/>
                <a:gd name="T33" fmla="*/ 6534 h 1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5"/>
                <a:gd name="T53" fmla="*/ 103 w 103"/>
                <a:gd name="T54" fmla="*/ 105 h 10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5">
                  <a:moveTo>
                    <a:pt x="103" y="33"/>
                  </a:moveTo>
                  <a:lnTo>
                    <a:pt x="87" y="26"/>
                  </a:lnTo>
                  <a:lnTo>
                    <a:pt x="73" y="17"/>
                  </a:lnTo>
                  <a:lnTo>
                    <a:pt x="58" y="9"/>
                  </a:lnTo>
                  <a:lnTo>
                    <a:pt x="45" y="0"/>
                  </a:lnTo>
                  <a:lnTo>
                    <a:pt x="32" y="20"/>
                  </a:lnTo>
                  <a:lnTo>
                    <a:pt x="22" y="40"/>
                  </a:lnTo>
                  <a:lnTo>
                    <a:pt x="10" y="60"/>
                  </a:lnTo>
                  <a:lnTo>
                    <a:pt x="0" y="78"/>
                  </a:lnTo>
                  <a:lnTo>
                    <a:pt x="13" y="85"/>
                  </a:lnTo>
                  <a:lnTo>
                    <a:pt x="26" y="92"/>
                  </a:lnTo>
                  <a:lnTo>
                    <a:pt x="39" y="98"/>
                  </a:lnTo>
                  <a:lnTo>
                    <a:pt x="53" y="105"/>
                  </a:lnTo>
                  <a:lnTo>
                    <a:pt x="65" y="88"/>
                  </a:lnTo>
                  <a:lnTo>
                    <a:pt x="78" y="70"/>
                  </a:lnTo>
                  <a:lnTo>
                    <a:pt x="90" y="53"/>
                  </a:lnTo>
                  <a:lnTo>
                    <a:pt x="103" y="33"/>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29" name="Freeform 130"/>
            <p:cNvSpPr>
              <a:spLocks/>
            </p:cNvSpPr>
            <p:nvPr/>
          </p:nvSpPr>
          <p:spPr bwMode="auto">
            <a:xfrm flipH="1">
              <a:off x="1037943" y="5012115"/>
              <a:ext cx="24877" cy="29699"/>
            </a:xfrm>
            <a:custGeom>
              <a:avLst/>
              <a:gdLst>
                <a:gd name="T0" fmla="*/ 16028 w 149"/>
                <a:gd name="T1" fmla="*/ 0 h 163"/>
                <a:gd name="T2" fmla="*/ 12522 w 149"/>
                <a:gd name="T3" fmla="*/ 6559 h 163"/>
                <a:gd name="T4" fmla="*/ 9517 w 149"/>
                <a:gd name="T5" fmla="*/ 12208 h 163"/>
                <a:gd name="T6" fmla="*/ 6845 w 149"/>
                <a:gd name="T7" fmla="*/ 17309 h 163"/>
                <a:gd name="T8" fmla="*/ 4508 w 149"/>
                <a:gd name="T9" fmla="*/ 21500 h 163"/>
                <a:gd name="T10" fmla="*/ 2671 w 149"/>
                <a:gd name="T11" fmla="*/ 24962 h 163"/>
                <a:gd name="T12" fmla="*/ 1169 w 149"/>
                <a:gd name="T13" fmla="*/ 27513 h 163"/>
                <a:gd name="T14" fmla="*/ 334 w 149"/>
                <a:gd name="T15" fmla="*/ 29152 h 163"/>
                <a:gd name="T16" fmla="*/ 0 w 149"/>
                <a:gd name="T17" fmla="*/ 29699 h 163"/>
                <a:gd name="T18" fmla="*/ 3172 w 149"/>
                <a:gd name="T19" fmla="*/ 27695 h 163"/>
                <a:gd name="T20" fmla="*/ 6344 w 149"/>
                <a:gd name="T21" fmla="*/ 25508 h 163"/>
                <a:gd name="T22" fmla="*/ 9350 w 149"/>
                <a:gd name="T23" fmla="*/ 22958 h 163"/>
                <a:gd name="T24" fmla="*/ 12522 w 149"/>
                <a:gd name="T25" fmla="*/ 20042 h 163"/>
                <a:gd name="T26" fmla="*/ 15694 w 149"/>
                <a:gd name="T27" fmla="*/ 16763 h 163"/>
                <a:gd name="T28" fmla="*/ 18699 w 149"/>
                <a:gd name="T29" fmla="*/ 13119 h 163"/>
                <a:gd name="T30" fmla="*/ 21705 w 149"/>
                <a:gd name="T31" fmla="*/ 9292 h 163"/>
                <a:gd name="T32" fmla="*/ 24877 w 149"/>
                <a:gd name="T33" fmla="*/ 4919 h 163"/>
                <a:gd name="T34" fmla="*/ 22540 w 149"/>
                <a:gd name="T35" fmla="*/ 3644 h 163"/>
                <a:gd name="T36" fmla="*/ 20369 w 149"/>
                <a:gd name="T37" fmla="*/ 2551 h 163"/>
                <a:gd name="T38" fmla="*/ 18199 w 149"/>
                <a:gd name="T39" fmla="*/ 1275 h 163"/>
                <a:gd name="T40" fmla="*/ 16028 w 149"/>
                <a:gd name="T41" fmla="*/ 0 h 1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9"/>
                <a:gd name="T64" fmla="*/ 0 h 163"/>
                <a:gd name="T65" fmla="*/ 149 w 149"/>
                <a:gd name="T66" fmla="*/ 163 h 1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9" h="163">
                  <a:moveTo>
                    <a:pt x="96" y="0"/>
                  </a:moveTo>
                  <a:lnTo>
                    <a:pt x="75" y="36"/>
                  </a:lnTo>
                  <a:lnTo>
                    <a:pt x="57" y="67"/>
                  </a:lnTo>
                  <a:lnTo>
                    <a:pt x="41" y="95"/>
                  </a:lnTo>
                  <a:lnTo>
                    <a:pt x="27" y="118"/>
                  </a:lnTo>
                  <a:lnTo>
                    <a:pt x="16" y="137"/>
                  </a:lnTo>
                  <a:lnTo>
                    <a:pt x="7" y="151"/>
                  </a:lnTo>
                  <a:lnTo>
                    <a:pt x="2" y="160"/>
                  </a:lnTo>
                  <a:lnTo>
                    <a:pt x="0" y="163"/>
                  </a:lnTo>
                  <a:lnTo>
                    <a:pt x="19" y="152"/>
                  </a:lnTo>
                  <a:lnTo>
                    <a:pt x="38" y="140"/>
                  </a:lnTo>
                  <a:lnTo>
                    <a:pt x="56" y="126"/>
                  </a:lnTo>
                  <a:lnTo>
                    <a:pt x="75" y="110"/>
                  </a:lnTo>
                  <a:lnTo>
                    <a:pt x="94" y="92"/>
                  </a:lnTo>
                  <a:lnTo>
                    <a:pt x="112" y="72"/>
                  </a:lnTo>
                  <a:lnTo>
                    <a:pt x="130" y="51"/>
                  </a:lnTo>
                  <a:lnTo>
                    <a:pt x="149" y="27"/>
                  </a:lnTo>
                  <a:lnTo>
                    <a:pt x="135" y="20"/>
                  </a:lnTo>
                  <a:lnTo>
                    <a:pt x="122" y="14"/>
                  </a:lnTo>
                  <a:lnTo>
                    <a:pt x="109" y="7"/>
                  </a:lnTo>
                  <a:lnTo>
                    <a:pt x="96" y="0"/>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0" name="Freeform 131"/>
            <p:cNvSpPr>
              <a:spLocks/>
            </p:cNvSpPr>
            <p:nvPr/>
          </p:nvSpPr>
          <p:spPr bwMode="auto">
            <a:xfrm flipH="1">
              <a:off x="1015832" y="4970537"/>
              <a:ext cx="24877" cy="32670"/>
            </a:xfrm>
            <a:custGeom>
              <a:avLst/>
              <a:gdLst>
                <a:gd name="T0" fmla="*/ 24877 w 145"/>
                <a:gd name="T1" fmla="*/ 5012 h 176"/>
                <a:gd name="T2" fmla="*/ 21789 w 145"/>
                <a:gd name="T3" fmla="*/ 3898 h 176"/>
                <a:gd name="T4" fmla="*/ 18872 w 145"/>
                <a:gd name="T5" fmla="*/ 2784 h 176"/>
                <a:gd name="T6" fmla="*/ 15956 w 145"/>
                <a:gd name="T7" fmla="*/ 1299 h 176"/>
                <a:gd name="T8" fmla="*/ 12867 w 145"/>
                <a:gd name="T9" fmla="*/ 0 h 176"/>
                <a:gd name="T10" fmla="*/ 9608 w 145"/>
                <a:gd name="T11" fmla="*/ 7054 h 176"/>
                <a:gd name="T12" fmla="*/ 6348 w 145"/>
                <a:gd name="T13" fmla="*/ 13736 h 176"/>
                <a:gd name="T14" fmla="*/ 2917 w 145"/>
                <a:gd name="T15" fmla="*/ 20047 h 176"/>
                <a:gd name="T16" fmla="*/ 0 w 145"/>
                <a:gd name="T17" fmla="*/ 26544 h 176"/>
                <a:gd name="T18" fmla="*/ 2230 w 145"/>
                <a:gd name="T19" fmla="*/ 28215 h 176"/>
                <a:gd name="T20" fmla="*/ 4804 w 145"/>
                <a:gd name="T21" fmla="*/ 29700 h 176"/>
                <a:gd name="T22" fmla="*/ 7206 w 145"/>
                <a:gd name="T23" fmla="*/ 31371 h 176"/>
                <a:gd name="T24" fmla="*/ 9951 w 145"/>
                <a:gd name="T25" fmla="*/ 32670 h 176"/>
                <a:gd name="T26" fmla="*/ 13725 w 145"/>
                <a:gd name="T27" fmla="*/ 26359 h 176"/>
                <a:gd name="T28" fmla="*/ 17500 w 145"/>
                <a:gd name="T29" fmla="*/ 19491 h 176"/>
                <a:gd name="T30" fmla="*/ 21103 w 145"/>
                <a:gd name="T31" fmla="*/ 12437 h 176"/>
                <a:gd name="T32" fmla="*/ 24877 w 145"/>
                <a:gd name="T33" fmla="*/ 5012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76"/>
                <a:gd name="T53" fmla="*/ 145 w 145"/>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76">
                  <a:moveTo>
                    <a:pt x="145" y="27"/>
                  </a:moveTo>
                  <a:lnTo>
                    <a:pt x="127" y="21"/>
                  </a:lnTo>
                  <a:lnTo>
                    <a:pt x="110" y="15"/>
                  </a:lnTo>
                  <a:lnTo>
                    <a:pt x="93" y="7"/>
                  </a:lnTo>
                  <a:lnTo>
                    <a:pt x="75" y="0"/>
                  </a:lnTo>
                  <a:lnTo>
                    <a:pt x="56" y="38"/>
                  </a:lnTo>
                  <a:lnTo>
                    <a:pt x="37" y="74"/>
                  </a:lnTo>
                  <a:lnTo>
                    <a:pt x="17" y="108"/>
                  </a:lnTo>
                  <a:lnTo>
                    <a:pt x="0" y="143"/>
                  </a:lnTo>
                  <a:lnTo>
                    <a:pt x="13" y="152"/>
                  </a:lnTo>
                  <a:lnTo>
                    <a:pt x="28" y="160"/>
                  </a:lnTo>
                  <a:lnTo>
                    <a:pt x="42" y="169"/>
                  </a:lnTo>
                  <a:lnTo>
                    <a:pt x="58" y="176"/>
                  </a:lnTo>
                  <a:lnTo>
                    <a:pt x="80" y="142"/>
                  </a:lnTo>
                  <a:lnTo>
                    <a:pt x="102" y="105"/>
                  </a:lnTo>
                  <a:lnTo>
                    <a:pt x="123" y="67"/>
                  </a:lnTo>
                  <a:lnTo>
                    <a:pt x="145" y="27"/>
                  </a:lnTo>
                  <a:close/>
                </a:path>
              </a:pathLst>
            </a:custGeom>
            <a:solidFill>
              <a:srgbClr val="4D659B"/>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1" name="Freeform 132"/>
            <p:cNvSpPr>
              <a:spLocks/>
            </p:cNvSpPr>
            <p:nvPr/>
          </p:nvSpPr>
          <p:spPr bwMode="auto">
            <a:xfrm flipH="1">
              <a:off x="993722" y="4920048"/>
              <a:ext cx="22112" cy="35639"/>
            </a:xfrm>
            <a:custGeom>
              <a:avLst/>
              <a:gdLst>
                <a:gd name="T0" fmla="*/ 22112 w 128"/>
                <a:gd name="T1" fmla="*/ 6717 h 191"/>
                <a:gd name="T2" fmla="*/ 19521 w 128"/>
                <a:gd name="T3" fmla="*/ 5225 h 191"/>
                <a:gd name="T4" fmla="*/ 17102 w 128"/>
                <a:gd name="T5" fmla="*/ 3359 h 191"/>
                <a:gd name="T6" fmla="*/ 14511 w 128"/>
                <a:gd name="T7" fmla="*/ 1679 h 191"/>
                <a:gd name="T8" fmla="*/ 12092 w 128"/>
                <a:gd name="T9" fmla="*/ 0 h 191"/>
                <a:gd name="T10" fmla="*/ 9156 w 128"/>
                <a:gd name="T11" fmla="*/ 6904 h 191"/>
                <a:gd name="T12" fmla="*/ 6046 w 128"/>
                <a:gd name="T13" fmla="*/ 13994 h 191"/>
                <a:gd name="T14" fmla="*/ 3109 w 128"/>
                <a:gd name="T15" fmla="*/ 20712 h 191"/>
                <a:gd name="T16" fmla="*/ 0 w 128"/>
                <a:gd name="T17" fmla="*/ 27429 h 191"/>
                <a:gd name="T18" fmla="*/ 2418 w 128"/>
                <a:gd name="T19" fmla="*/ 29668 h 191"/>
                <a:gd name="T20" fmla="*/ 5010 w 128"/>
                <a:gd name="T21" fmla="*/ 31721 h 191"/>
                <a:gd name="T22" fmla="*/ 7774 w 128"/>
                <a:gd name="T23" fmla="*/ 33773 h 191"/>
                <a:gd name="T24" fmla="*/ 10192 w 128"/>
                <a:gd name="T25" fmla="*/ 35639 h 191"/>
                <a:gd name="T26" fmla="*/ 13302 w 128"/>
                <a:gd name="T27" fmla="*/ 28549 h 191"/>
                <a:gd name="T28" fmla="*/ 16238 w 128"/>
                <a:gd name="T29" fmla="*/ 21271 h 191"/>
                <a:gd name="T30" fmla="*/ 19175 w 128"/>
                <a:gd name="T31" fmla="*/ 14181 h 191"/>
                <a:gd name="T32" fmla="*/ 22112 w 128"/>
                <a:gd name="T33" fmla="*/ 6717 h 1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91"/>
                <a:gd name="T53" fmla="*/ 128 w 128"/>
                <a:gd name="T54" fmla="*/ 191 h 1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91">
                  <a:moveTo>
                    <a:pt x="128" y="36"/>
                  </a:moveTo>
                  <a:lnTo>
                    <a:pt x="113" y="28"/>
                  </a:lnTo>
                  <a:lnTo>
                    <a:pt x="99" y="18"/>
                  </a:lnTo>
                  <a:lnTo>
                    <a:pt x="84" y="9"/>
                  </a:lnTo>
                  <a:lnTo>
                    <a:pt x="70" y="0"/>
                  </a:lnTo>
                  <a:lnTo>
                    <a:pt x="53" y="37"/>
                  </a:lnTo>
                  <a:lnTo>
                    <a:pt x="35" y="75"/>
                  </a:lnTo>
                  <a:lnTo>
                    <a:pt x="18" y="111"/>
                  </a:lnTo>
                  <a:lnTo>
                    <a:pt x="0" y="147"/>
                  </a:lnTo>
                  <a:lnTo>
                    <a:pt x="14" y="159"/>
                  </a:lnTo>
                  <a:lnTo>
                    <a:pt x="29" y="170"/>
                  </a:lnTo>
                  <a:lnTo>
                    <a:pt x="45" y="181"/>
                  </a:lnTo>
                  <a:lnTo>
                    <a:pt x="59" y="191"/>
                  </a:lnTo>
                  <a:lnTo>
                    <a:pt x="77" y="153"/>
                  </a:lnTo>
                  <a:lnTo>
                    <a:pt x="94" y="114"/>
                  </a:lnTo>
                  <a:lnTo>
                    <a:pt x="111" y="76"/>
                  </a:lnTo>
                  <a:lnTo>
                    <a:pt x="128" y="36"/>
                  </a:lnTo>
                  <a:close/>
                </a:path>
              </a:pathLst>
            </a:custGeom>
            <a:solidFill>
              <a:srgbClr val="4D659B"/>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2" name="Freeform 138"/>
            <p:cNvSpPr>
              <a:spLocks/>
            </p:cNvSpPr>
            <p:nvPr/>
          </p:nvSpPr>
          <p:spPr bwMode="auto">
            <a:xfrm flipH="1">
              <a:off x="1043471" y="5329893"/>
              <a:ext cx="8293" cy="2971"/>
            </a:xfrm>
            <a:custGeom>
              <a:avLst/>
              <a:gdLst>
                <a:gd name="T0" fmla="*/ 8293 w 49"/>
                <a:gd name="T1" fmla="*/ 2971 h 5"/>
                <a:gd name="T2" fmla="*/ 4739 w 49"/>
                <a:gd name="T3" fmla="*/ 1783 h 5"/>
                <a:gd name="T4" fmla="*/ 2031 w 49"/>
                <a:gd name="T5" fmla="*/ 594 h 5"/>
                <a:gd name="T6" fmla="*/ 508 w 49"/>
                <a:gd name="T7" fmla="*/ 0 h 5"/>
                <a:gd name="T8" fmla="*/ 0 w 49"/>
                <a:gd name="T9" fmla="*/ 0 h 5"/>
                <a:gd name="T10" fmla="*/ 2031 w 49"/>
                <a:gd name="T11" fmla="*/ 594 h 5"/>
                <a:gd name="T12" fmla="*/ 4231 w 49"/>
                <a:gd name="T13" fmla="*/ 1783 h 5"/>
                <a:gd name="T14" fmla="*/ 6262 w 49"/>
                <a:gd name="T15" fmla="*/ 2377 h 5"/>
                <a:gd name="T16" fmla="*/ 8293 w 49"/>
                <a:gd name="T17" fmla="*/ 2971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
                <a:gd name="T29" fmla="*/ 49 w 49"/>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
                  <a:moveTo>
                    <a:pt x="49" y="5"/>
                  </a:moveTo>
                  <a:lnTo>
                    <a:pt x="28" y="3"/>
                  </a:lnTo>
                  <a:lnTo>
                    <a:pt x="12" y="1"/>
                  </a:lnTo>
                  <a:lnTo>
                    <a:pt x="3" y="0"/>
                  </a:lnTo>
                  <a:lnTo>
                    <a:pt x="0" y="0"/>
                  </a:lnTo>
                  <a:lnTo>
                    <a:pt x="12" y="1"/>
                  </a:lnTo>
                  <a:lnTo>
                    <a:pt x="25" y="3"/>
                  </a:lnTo>
                  <a:lnTo>
                    <a:pt x="37" y="4"/>
                  </a:lnTo>
                  <a:lnTo>
                    <a:pt x="49" y="5"/>
                  </a:lnTo>
                  <a:close/>
                </a:path>
              </a:pathLst>
            </a:custGeom>
            <a:solidFill>
              <a:srgbClr val="003D5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3" name="Freeform 139"/>
            <p:cNvSpPr>
              <a:spLocks/>
            </p:cNvSpPr>
            <p:nvPr/>
          </p:nvSpPr>
          <p:spPr bwMode="auto">
            <a:xfrm flipH="1">
              <a:off x="783660" y="4777493"/>
              <a:ext cx="259813" cy="558340"/>
            </a:xfrm>
            <a:custGeom>
              <a:avLst/>
              <a:gdLst>
                <a:gd name="T0" fmla="*/ 252931 w 1510"/>
                <a:gd name="T1" fmla="*/ 6315 h 3006"/>
                <a:gd name="T2" fmla="*/ 247941 w 1510"/>
                <a:gd name="T3" fmla="*/ 36963 h 3006"/>
                <a:gd name="T4" fmla="*/ 242091 w 1510"/>
                <a:gd name="T5" fmla="*/ 68910 h 3006"/>
                <a:gd name="T6" fmla="*/ 234348 w 1510"/>
                <a:gd name="T7" fmla="*/ 108473 h 3006"/>
                <a:gd name="T8" fmla="*/ 224540 w 1510"/>
                <a:gd name="T9" fmla="*/ 153609 h 3006"/>
                <a:gd name="T10" fmla="*/ 212840 w 1510"/>
                <a:gd name="T11" fmla="*/ 202644 h 3006"/>
                <a:gd name="T12" fmla="*/ 199075 w 1510"/>
                <a:gd name="T13" fmla="*/ 254281 h 3006"/>
                <a:gd name="T14" fmla="*/ 183418 w 1510"/>
                <a:gd name="T15" fmla="*/ 306474 h 3006"/>
                <a:gd name="T16" fmla="*/ 165695 w 1510"/>
                <a:gd name="T17" fmla="*/ 357739 h 3006"/>
                <a:gd name="T18" fmla="*/ 145736 w 1510"/>
                <a:gd name="T19" fmla="*/ 406217 h 3006"/>
                <a:gd name="T20" fmla="*/ 123884 w 1510"/>
                <a:gd name="T21" fmla="*/ 450610 h 3006"/>
                <a:gd name="T22" fmla="*/ 100140 w 1510"/>
                <a:gd name="T23" fmla="*/ 489058 h 3006"/>
                <a:gd name="T24" fmla="*/ 74159 w 1510"/>
                <a:gd name="T25" fmla="*/ 519891 h 3006"/>
                <a:gd name="T26" fmla="*/ 46113 w 1510"/>
                <a:gd name="T27" fmla="*/ 541252 h 3006"/>
                <a:gd name="T28" fmla="*/ 15830 w 1510"/>
                <a:gd name="T29" fmla="*/ 551653 h 3006"/>
                <a:gd name="T30" fmla="*/ 4302 w 1510"/>
                <a:gd name="T31" fmla="*/ 552953 h 3006"/>
                <a:gd name="T32" fmla="*/ 14625 w 1510"/>
                <a:gd name="T33" fmla="*/ 554068 h 3006"/>
                <a:gd name="T34" fmla="*/ 27702 w 1510"/>
                <a:gd name="T35" fmla="*/ 555554 h 3006"/>
                <a:gd name="T36" fmla="*/ 43015 w 1510"/>
                <a:gd name="T37" fmla="*/ 557226 h 3006"/>
                <a:gd name="T38" fmla="*/ 59189 w 1510"/>
                <a:gd name="T39" fmla="*/ 557783 h 3006"/>
                <a:gd name="T40" fmla="*/ 74503 w 1510"/>
                <a:gd name="T41" fmla="*/ 556111 h 3006"/>
                <a:gd name="T42" fmla="*/ 89816 w 1510"/>
                <a:gd name="T43" fmla="*/ 554068 h 3006"/>
                <a:gd name="T44" fmla="*/ 104786 w 1510"/>
                <a:gd name="T45" fmla="*/ 551468 h 3006"/>
                <a:gd name="T46" fmla="*/ 126809 w 1510"/>
                <a:gd name="T47" fmla="*/ 547010 h 3006"/>
                <a:gd name="T48" fmla="*/ 154339 w 1510"/>
                <a:gd name="T49" fmla="*/ 540137 h 3006"/>
                <a:gd name="T50" fmla="*/ 179460 w 1510"/>
                <a:gd name="T51" fmla="*/ 532522 h 3006"/>
                <a:gd name="T52" fmla="*/ 201140 w 1510"/>
                <a:gd name="T53" fmla="*/ 525092 h 3006"/>
                <a:gd name="T54" fmla="*/ 218518 w 1510"/>
                <a:gd name="T55" fmla="*/ 517663 h 3006"/>
                <a:gd name="T56" fmla="*/ 228498 w 1510"/>
                <a:gd name="T57" fmla="*/ 512833 h 3006"/>
                <a:gd name="T58" fmla="*/ 233316 w 1510"/>
                <a:gd name="T59" fmla="*/ 510047 h 3006"/>
                <a:gd name="T60" fmla="*/ 237789 w 1510"/>
                <a:gd name="T61" fmla="*/ 506704 h 3006"/>
                <a:gd name="T62" fmla="*/ 242263 w 1510"/>
                <a:gd name="T63" fmla="*/ 502617 h 3006"/>
                <a:gd name="T64" fmla="*/ 246220 w 1510"/>
                <a:gd name="T65" fmla="*/ 498717 h 3006"/>
                <a:gd name="T66" fmla="*/ 249317 w 1510"/>
                <a:gd name="T67" fmla="*/ 495002 h 3006"/>
                <a:gd name="T68" fmla="*/ 253275 w 1510"/>
                <a:gd name="T69" fmla="*/ 489430 h 3006"/>
                <a:gd name="T70" fmla="*/ 256888 w 1510"/>
                <a:gd name="T71" fmla="*/ 482743 h 3006"/>
                <a:gd name="T72" fmla="*/ 258781 w 1510"/>
                <a:gd name="T73" fmla="*/ 476985 h 3006"/>
                <a:gd name="T74" fmla="*/ 259813 w 1510"/>
                <a:gd name="T75" fmla="*/ 472156 h 3006"/>
                <a:gd name="T76" fmla="*/ 259813 w 1510"/>
                <a:gd name="T77" fmla="*/ 467698 h 3006"/>
                <a:gd name="T78" fmla="*/ 259641 w 1510"/>
                <a:gd name="T79" fmla="*/ 463240 h 3006"/>
                <a:gd name="T80" fmla="*/ 258437 w 1510"/>
                <a:gd name="T81" fmla="*/ 437794 h 3006"/>
                <a:gd name="T82" fmla="*/ 256716 w 1510"/>
                <a:gd name="T83" fmla="*/ 391915 h 3006"/>
                <a:gd name="T84" fmla="*/ 254995 w 1510"/>
                <a:gd name="T85" fmla="*/ 331178 h 3006"/>
                <a:gd name="T86" fmla="*/ 253447 w 1510"/>
                <a:gd name="T87" fmla="*/ 260410 h 3006"/>
                <a:gd name="T88" fmla="*/ 252931 w 1510"/>
                <a:gd name="T89" fmla="*/ 184999 h 3006"/>
                <a:gd name="T90" fmla="*/ 253275 w 1510"/>
                <a:gd name="T91" fmla="*/ 128905 h 3006"/>
                <a:gd name="T92" fmla="*/ 254135 w 1510"/>
                <a:gd name="T93" fmla="*/ 92871 h 3006"/>
                <a:gd name="T94" fmla="*/ 255684 w 1510"/>
                <a:gd name="T95" fmla="*/ 58509 h 3006"/>
                <a:gd name="T96" fmla="*/ 257576 w 1510"/>
                <a:gd name="T97" fmla="*/ 26933 h 3006"/>
                <a:gd name="T98" fmla="*/ 253791 w 1510"/>
                <a:gd name="T99" fmla="*/ 0 h 30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10"/>
                <a:gd name="T151" fmla="*/ 0 h 3006"/>
                <a:gd name="T152" fmla="*/ 1510 w 1510"/>
                <a:gd name="T153" fmla="*/ 3006 h 30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10" h="3006">
                  <a:moveTo>
                    <a:pt x="1475" y="0"/>
                  </a:moveTo>
                  <a:lnTo>
                    <a:pt x="1470" y="34"/>
                  </a:lnTo>
                  <a:lnTo>
                    <a:pt x="1453" y="131"/>
                  </a:lnTo>
                  <a:lnTo>
                    <a:pt x="1441" y="199"/>
                  </a:lnTo>
                  <a:lnTo>
                    <a:pt x="1425" y="280"/>
                  </a:lnTo>
                  <a:lnTo>
                    <a:pt x="1407" y="371"/>
                  </a:lnTo>
                  <a:lnTo>
                    <a:pt x="1386" y="473"/>
                  </a:lnTo>
                  <a:lnTo>
                    <a:pt x="1362" y="584"/>
                  </a:lnTo>
                  <a:lnTo>
                    <a:pt x="1335" y="702"/>
                  </a:lnTo>
                  <a:lnTo>
                    <a:pt x="1305" y="827"/>
                  </a:lnTo>
                  <a:lnTo>
                    <a:pt x="1273" y="957"/>
                  </a:lnTo>
                  <a:lnTo>
                    <a:pt x="1237" y="1091"/>
                  </a:lnTo>
                  <a:lnTo>
                    <a:pt x="1199" y="1229"/>
                  </a:lnTo>
                  <a:lnTo>
                    <a:pt x="1157" y="1369"/>
                  </a:lnTo>
                  <a:lnTo>
                    <a:pt x="1113" y="1509"/>
                  </a:lnTo>
                  <a:lnTo>
                    <a:pt x="1066" y="1650"/>
                  </a:lnTo>
                  <a:lnTo>
                    <a:pt x="1016" y="1789"/>
                  </a:lnTo>
                  <a:lnTo>
                    <a:pt x="963" y="1926"/>
                  </a:lnTo>
                  <a:lnTo>
                    <a:pt x="906" y="2059"/>
                  </a:lnTo>
                  <a:lnTo>
                    <a:pt x="847" y="2187"/>
                  </a:lnTo>
                  <a:lnTo>
                    <a:pt x="786" y="2310"/>
                  </a:lnTo>
                  <a:lnTo>
                    <a:pt x="720" y="2426"/>
                  </a:lnTo>
                  <a:lnTo>
                    <a:pt x="653" y="2535"/>
                  </a:lnTo>
                  <a:lnTo>
                    <a:pt x="582" y="2633"/>
                  </a:lnTo>
                  <a:lnTo>
                    <a:pt x="508" y="2722"/>
                  </a:lnTo>
                  <a:lnTo>
                    <a:pt x="431" y="2799"/>
                  </a:lnTo>
                  <a:lnTo>
                    <a:pt x="351" y="2863"/>
                  </a:lnTo>
                  <a:lnTo>
                    <a:pt x="268" y="2914"/>
                  </a:lnTo>
                  <a:lnTo>
                    <a:pt x="182" y="2951"/>
                  </a:lnTo>
                  <a:lnTo>
                    <a:pt x="92" y="2970"/>
                  </a:lnTo>
                  <a:lnTo>
                    <a:pt x="0" y="2974"/>
                  </a:lnTo>
                  <a:lnTo>
                    <a:pt x="25" y="2977"/>
                  </a:lnTo>
                  <a:lnTo>
                    <a:pt x="53" y="2980"/>
                  </a:lnTo>
                  <a:lnTo>
                    <a:pt x="85" y="2983"/>
                  </a:lnTo>
                  <a:lnTo>
                    <a:pt x="121" y="2987"/>
                  </a:lnTo>
                  <a:lnTo>
                    <a:pt x="161" y="2991"/>
                  </a:lnTo>
                  <a:lnTo>
                    <a:pt x="204" y="2995"/>
                  </a:lnTo>
                  <a:lnTo>
                    <a:pt x="250" y="3000"/>
                  </a:lnTo>
                  <a:lnTo>
                    <a:pt x="299" y="3006"/>
                  </a:lnTo>
                  <a:lnTo>
                    <a:pt x="344" y="3003"/>
                  </a:lnTo>
                  <a:lnTo>
                    <a:pt x="389" y="2998"/>
                  </a:lnTo>
                  <a:lnTo>
                    <a:pt x="433" y="2994"/>
                  </a:lnTo>
                  <a:lnTo>
                    <a:pt x="478" y="2988"/>
                  </a:lnTo>
                  <a:lnTo>
                    <a:pt x="522" y="2983"/>
                  </a:lnTo>
                  <a:lnTo>
                    <a:pt x="565" y="2977"/>
                  </a:lnTo>
                  <a:lnTo>
                    <a:pt x="609" y="2969"/>
                  </a:lnTo>
                  <a:lnTo>
                    <a:pt x="652" y="2961"/>
                  </a:lnTo>
                  <a:lnTo>
                    <a:pt x="737" y="2945"/>
                  </a:lnTo>
                  <a:lnTo>
                    <a:pt x="818" y="2927"/>
                  </a:lnTo>
                  <a:lnTo>
                    <a:pt x="897" y="2908"/>
                  </a:lnTo>
                  <a:lnTo>
                    <a:pt x="972" y="2888"/>
                  </a:lnTo>
                  <a:lnTo>
                    <a:pt x="1043" y="2867"/>
                  </a:lnTo>
                  <a:lnTo>
                    <a:pt x="1108" y="2847"/>
                  </a:lnTo>
                  <a:lnTo>
                    <a:pt x="1169" y="2827"/>
                  </a:lnTo>
                  <a:lnTo>
                    <a:pt x="1223" y="2807"/>
                  </a:lnTo>
                  <a:lnTo>
                    <a:pt x="1270" y="2787"/>
                  </a:lnTo>
                  <a:lnTo>
                    <a:pt x="1310" y="2770"/>
                  </a:lnTo>
                  <a:lnTo>
                    <a:pt x="1328" y="2761"/>
                  </a:lnTo>
                  <a:lnTo>
                    <a:pt x="1342" y="2753"/>
                  </a:lnTo>
                  <a:lnTo>
                    <a:pt x="1356" y="2746"/>
                  </a:lnTo>
                  <a:lnTo>
                    <a:pt x="1366" y="2738"/>
                  </a:lnTo>
                  <a:lnTo>
                    <a:pt x="1382" y="2728"/>
                  </a:lnTo>
                  <a:lnTo>
                    <a:pt x="1395" y="2717"/>
                  </a:lnTo>
                  <a:lnTo>
                    <a:pt x="1408" y="2706"/>
                  </a:lnTo>
                  <a:lnTo>
                    <a:pt x="1419" y="2696"/>
                  </a:lnTo>
                  <a:lnTo>
                    <a:pt x="1431" y="2685"/>
                  </a:lnTo>
                  <a:lnTo>
                    <a:pt x="1440" y="2675"/>
                  </a:lnTo>
                  <a:lnTo>
                    <a:pt x="1449" y="2665"/>
                  </a:lnTo>
                  <a:lnTo>
                    <a:pt x="1458" y="2655"/>
                  </a:lnTo>
                  <a:lnTo>
                    <a:pt x="1472" y="2635"/>
                  </a:lnTo>
                  <a:lnTo>
                    <a:pt x="1484" y="2617"/>
                  </a:lnTo>
                  <a:lnTo>
                    <a:pt x="1493" y="2599"/>
                  </a:lnTo>
                  <a:lnTo>
                    <a:pt x="1499" y="2582"/>
                  </a:lnTo>
                  <a:lnTo>
                    <a:pt x="1504" y="2568"/>
                  </a:lnTo>
                  <a:lnTo>
                    <a:pt x="1508" y="2554"/>
                  </a:lnTo>
                  <a:lnTo>
                    <a:pt x="1510" y="2542"/>
                  </a:lnTo>
                  <a:lnTo>
                    <a:pt x="1510" y="2531"/>
                  </a:lnTo>
                  <a:lnTo>
                    <a:pt x="1510" y="2518"/>
                  </a:lnTo>
                  <a:lnTo>
                    <a:pt x="1510" y="2513"/>
                  </a:lnTo>
                  <a:lnTo>
                    <a:pt x="1509" y="2494"/>
                  </a:lnTo>
                  <a:lnTo>
                    <a:pt x="1505" y="2441"/>
                  </a:lnTo>
                  <a:lnTo>
                    <a:pt x="1502" y="2357"/>
                  </a:lnTo>
                  <a:lnTo>
                    <a:pt x="1497" y="2245"/>
                  </a:lnTo>
                  <a:lnTo>
                    <a:pt x="1492" y="2110"/>
                  </a:lnTo>
                  <a:lnTo>
                    <a:pt x="1487" y="1954"/>
                  </a:lnTo>
                  <a:lnTo>
                    <a:pt x="1482" y="1783"/>
                  </a:lnTo>
                  <a:lnTo>
                    <a:pt x="1476" y="1596"/>
                  </a:lnTo>
                  <a:lnTo>
                    <a:pt x="1473" y="1402"/>
                  </a:lnTo>
                  <a:lnTo>
                    <a:pt x="1470" y="1200"/>
                  </a:lnTo>
                  <a:lnTo>
                    <a:pt x="1470" y="996"/>
                  </a:lnTo>
                  <a:lnTo>
                    <a:pt x="1471" y="794"/>
                  </a:lnTo>
                  <a:lnTo>
                    <a:pt x="1472" y="694"/>
                  </a:lnTo>
                  <a:lnTo>
                    <a:pt x="1474" y="596"/>
                  </a:lnTo>
                  <a:lnTo>
                    <a:pt x="1477" y="500"/>
                  </a:lnTo>
                  <a:lnTo>
                    <a:pt x="1482" y="407"/>
                  </a:lnTo>
                  <a:lnTo>
                    <a:pt x="1486" y="315"/>
                  </a:lnTo>
                  <a:lnTo>
                    <a:pt x="1491" y="228"/>
                  </a:lnTo>
                  <a:lnTo>
                    <a:pt x="1497" y="145"/>
                  </a:lnTo>
                  <a:lnTo>
                    <a:pt x="1504" y="66"/>
                  </a:lnTo>
                  <a:lnTo>
                    <a:pt x="1475" y="0"/>
                  </a:lnTo>
                  <a:close/>
                </a:path>
              </a:pathLst>
            </a:custGeom>
            <a:solidFill>
              <a:srgbClr val="003A4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4" name="Freeform 140"/>
            <p:cNvSpPr>
              <a:spLocks/>
            </p:cNvSpPr>
            <p:nvPr/>
          </p:nvSpPr>
          <p:spPr bwMode="auto">
            <a:xfrm flipH="1">
              <a:off x="595708" y="5021024"/>
              <a:ext cx="328913" cy="240562"/>
            </a:xfrm>
            <a:custGeom>
              <a:avLst/>
              <a:gdLst>
                <a:gd name="T0" fmla="*/ 256282 w 1902"/>
                <a:gd name="T1" fmla="*/ 112924 h 1308"/>
                <a:gd name="T2" fmla="*/ 233110 w 1902"/>
                <a:gd name="T3" fmla="*/ 128005 h 1308"/>
                <a:gd name="T4" fmla="*/ 213396 w 1902"/>
                <a:gd name="T5" fmla="*/ 132787 h 1308"/>
                <a:gd name="T6" fmla="*/ 196794 w 1902"/>
                <a:gd name="T7" fmla="*/ 125431 h 1308"/>
                <a:gd name="T8" fmla="*/ 182441 w 1902"/>
                <a:gd name="T9" fmla="*/ 109798 h 1308"/>
                <a:gd name="T10" fmla="*/ 170855 w 1902"/>
                <a:gd name="T11" fmla="*/ 89383 h 1308"/>
                <a:gd name="T12" fmla="*/ 157366 w 1902"/>
                <a:gd name="T13" fmla="*/ 53520 h 1308"/>
                <a:gd name="T14" fmla="*/ 148374 w 1902"/>
                <a:gd name="T15" fmla="*/ 36599 h 1308"/>
                <a:gd name="T16" fmla="*/ 135750 w 1902"/>
                <a:gd name="T17" fmla="*/ 23725 h 1308"/>
                <a:gd name="T18" fmla="*/ 112577 w 1902"/>
                <a:gd name="T19" fmla="*/ 10483 h 1308"/>
                <a:gd name="T20" fmla="*/ 81450 w 1902"/>
                <a:gd name="T21" fmla="*/ 1655 h 1308"/>
                <a:gd name="T22" fmla="*/ 55683 w 1902"/>
                <a:gd name="T23" fmla="*/ 552 h 1308"/>
                <a:gd name="T24" fmla="*/ 39428 w 1902"/>
                <a:gd name="T25" fmla="*/ 5150 h 1308"/>
                <a:gd name="T26" fmla="*/ 30954 w 1902"/>
                <a:gd name="T27" fmla="*/ 12506 h 1308"/>
                <a:gd name="T28" fmla="*/ 30609 w 1902"/>
                <a:gd name="T29" fmla="*/ 22806 h 1308"/>
                <a:gd name="T30" fmla="*/ 38909 w 1902"/>
                <a:gd name="T31" fmla="*/ 32001 h 1308"/>
                <a:gd name="T32" fmla="*/ 57759 w 1902"/>
                <a:gd name="T33" fmla="*/ 38438 h 1308"/>
                <a:gd name="T34" fmla="*/ 120532 w 1902"/>
                <a:gd name="T35" fmla="*/ 67313 h 1308"/>
                <a:gd name="T36" fmla="*/ 93901 w 1902"/>
                <a:gd name="T37" fmla="*/ 60508 h 1308"/>
                <a:gd name="T38" fmla="*/ 63811 w 1902"/>
                <a:gd name="T39" fmla="*/ 59405 h 1308"/>
                <a:gd name="T40" fmla="*/ 43405 w 1902"/>
                <a:gd name="T41" fmla="*/ 64003 h 1308"/>
                <a:gd name="T42" fmla="*/ 10549 w 1902"/>
                <a:gd name="T43" fmla="*/ 87544 h 1308"/>
                <a:gd name="T44" fmla="*/ 519 w 1902"/>
                <a:gd name="T45" fmla="*/ 99315 h 1308"/>
                <a:gd name="T46" fmla="*/ 1902 w 1902"/>
                <a:gd name="T47" fmla="*/ 109982 h 1308"/>
                <a:gd name="T48" fmla="*/ 12624 w 1902"/>
                <a:gd name="T49" fmla="*/ 117154 h 1308"/>
                <a:gd name="T50" fmla="*/ 29917 w 1902"/>
                <a:gd name="T51" fmla="*/ 118074 h 1308"/>
                <a:gd name="T52" fmla="*/ 51360 w 1902"/>
                <a:gd name="T53" fmla="*/ 110717 h 1308"/>
                <a:gd name="T54" fmla="*/ 106525 w 1902"/>
                <a:gd name="T55" fmla="*/ 115131 h 1308"/>
                <a:gd name="T56" fmla="*/ 65195 w 1902"/>
                <a:gd name="T57" fmla="*/ 132603 h 1308"/>
                <a:gd name="T58" fmla="*/ 55856 w 1902"/>
                <a:gd name="T59" fmla="*/ 138489 h 1308"/>
                <a:gd name="T60" fmla="*/ 50841 w 1902"/>
                <a:gd name="T61" fmla="*/ 147868 h 1308"/>
                <a:gd name="T62" fmla="*/ 45308 w 1902"/>
                <a:gd name="T63" fmla="*/ 178582 h 1308"/>
                <a:gd name="T64" fmla="*/ 42195 w 1902"/>
                <a:gd name="T65" fmla="*/ 193480 h 1308"/>
                <a:gd name="T66" fmla="*/ 47383 w 1902"/>
                <a:gd name="T67" fmla="*/ 199549 h 1308"/>
                <a:gd name="T68" fmla="*/ 57413 w 1902"/>
                <a:gd name="T69" fmla="*/ 199365 h 1308"/>
                <a:gd name="T70" fmla="*/ 69518 w 1902"/>
                <a:gd name="T71" fmla="*/ 193296 h 1308"/>
                <a:gd name="T72" fmla="*/ 81104 w 1902"/>
                <a:gd name="T73" fmla="*/ 181709 h 1308"/>
                <a:gd name="T74" fmla="*/ 136615 w 1902"/>
                <a:gd name="T75" fmla="*/ 160375 h 1308"/>
                <a:gd name="T76" fmla="*/ 115344 w 1902"/>
                <a:gd name="T77" fmla="*/ 173065 h 1308"/>
                <a:gd name="T78" fmla="*/ 104796 w 1902"/>
                <a:gd name="T79" fmla="*/ 184835 h 1308"/>
                <a:gd name="T80" fmla="*/ 98570 w 1902"/>
                <a:gd name="T81" fmla="*/ 200468 h 1308"/>
                <a:gd name="T82" fmla="*/ 97706 w 1902"/>
                <a:gd name="T83" fmla="*/ 215917 h 1308"/>
                <a:gd name="T84" fmla="*/ 101683 w 1902"/>
                <a:gd name="T85" fmla="*/ 225665 h 1308"/>
                <a:gd name="T86" fmla="*/ 108600 w 1902"/>
                <a:gd name="T87" fmla="*/ 229527 h 1308"/>
                <a:gd name="T88" fmla="*/ 117420 w 1902"/>
                <a:gd name="T89" fmla="*/ 226768 h 1308"/>
                <a:gd name="T90" fmla="*/ 126585 w 1902"/>
                <a:gd name="T91" fmla="*/ 216285 h 1308"/>
                <a:gd name="T92" fmla="*/ 133329 w 1902"/>
                <a:gd name="T93" fmla="*/ 206721 h 1308"/>
                <a:gd name="T94" fmla="*/ 140073 w 1902"/>
                <a:gd name="T95" fmla="*/ 205986 h 1308"/>
                <a:gd name="T96" fmla="*/ 147336 w 1902"/>
                <a:gd name="T97" fmla="*/ 211135 h 1308"/>
                <a:gd name="T98" fmla="*/ 156502 w 1902"/>
                <a:gd name="T99" fmla="*/ 224377 h 1308"/>
                <a:gd name="T100" fmla="*/ 165494 w 1902"/>
                <a:gd name="T101" fmla="*/ 236332 h 1308"/>
                <a:gd name="T102" fmla="*/ 177080 w 1902"/>
                <a:gd name="T103" fmla="*/ 240562 h 1308"/>
                <a:gd name="T104" fmla="*/ 193855 w 1902"/>
                <a:gd name="T105" fmla="*/ 236700 h 1308"/>
                <a:gd name="T106" fmla="*/ 238989 w 1902"/>
                <a:gd name="T107" fmla="*/ 211871 h 1308"/>
                <a:gd name="T108" fmla="*/ 301417 w 1902"/>
                <a:gd name="T109" fmla="*/ 171594 h 1308"/>
                <a:gd name="T110" fmla="*/ 324417 w 1902"/>
                <a:gd name="T111" fmla="*/ 143822 h 1308"/>
                <a:gd name="T112" fmla="*/ 308853 w 1902"/>
                <a:gd name="T113" fmla="*/ 118810 h 1308"/>
                <a:gd name="T114" fmla="*/ 289658 w 1902"/>
                <a:gd name="T115" fmla="*/ 96004 h 13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02"/>
                <a:gd name="T175" fmla="*/ 0 h 1308"/>
                <a:gd name="T176" fmla="*/ 1902 w 1902"/>
                <a:gd name="T177" fmla="*/ 1308 h 13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02" h="1308">
                  <a:moveTo>
                    <a:pt x="1635" y="484"/>
                  </a:moveTo>
                  <a:lnTo>
                    <a:pt x="1608" y="511"/>
                  </a:lnTo>
                  <a:lnTo>
                    <a:pt x="1576" y="539"/>
                  </a:lnTo>
                  <a:lnTo>
                    <a:pt x="1541" y="569"/>
                  </a:lnTo>
                  <a:lnTo>
                    <a:pt x="1503" y="599"/>
                  </a:lnTo>
                  <a:lnTo>
                    <a:pt x="1482" y="614"/>
                  </a:lnTo>
                  <a:lnTo>
                    <a:pt x="1461" y="628"/>
                  </a:lnTo>
                  <a:lnTo>
                    <a:pt x="1439" y="643"/>
                  </a:lnTo>
                  <a:lnTo>
                    <a:pt x="1417" y="658"/>
                  </a:lnTo>
                  <a:lnTo>
                    <a:pt x="1394" y="671"/>
                  </a:lnTo>
                  <a:lnTo>
                    <a:pt x="1372" y="684"/>
                  </a:lnTo>
                  <a:lnTo>
                    <a:pt x="1348" y="696"/>
                  </a:lnTo>
                  <a:lnTo>
                    <a:pt x="1324" y="706"/>
                  </a:lnTo>
                  <a:lnTo>
                    <a:pt x="1305" y="714"/>
                  </a:lnTo>
                  <a:lnTo>
                    <a:pt x="1287" y="719"/>
                  </a:lnTo>
                  <a:lnTo>
                    <a:pt x="1269" y="722"/>
                  </a:lnTo>
                  <a:lnTo>
                    <a:pt x="1252" y="723"/>
                  </a:lnTo>
                  <a:lnTo>
                    <a:pt x="1234" y="722"/>
                  </a:lnTo>
                  <a:lnTo>
                    <a:pt x="1218" y="719"/>
                  </a:lnTo>
                  <a:lnTo>
                    <a:pt x="1201" y="715"/>
                  </a:lnTo>
                  <a:lnTo>
                    <a:pt x="1184" y="708"/>
                  </a:lnTo>
                  <a:lnTo>
                    <a:pt x="1169" y="701"/>
                  </a:lnTo>
                  <a:lnTo>
                    <a:pt x="1153" y="693"/>
                  </a:lnTo>
                  <a:lnTo>
                    <a:pt x="1138" y="682"/>
                  </a:lnTo>
                  <a:lnTo>
                    <a:pt x="1123" y="671"/>
                  </a:lnTo>
                  <a:lnTo>
                    <a:pt x="1110" y="658"/>
                  </a:lnTo>
                  <a:lnTo>
                    <a:pt x="1095" y="644"/>
                  </a:lnTo>
                  <a:lnTo>
                    <a:pt x="1081" y="629"/>
                  </a:lnTo>
                  <a:lnTo>
                    <a:pt x="1068" y="614"/>
                  </a:lnTo>
                  <a:lnTo>
                    <a:pt x="1055" y="597"/>
                  </a:lnTo>
                  <a:lnTo>
                    <a:pt x="1043" y="580"/>
                  </a:lnTo>
                  <a:lnTo>
                    <a:pt x="1032" y="562"/>
                  </a:lnTo>
                  <a:lnTo>
                    <a:pt x="1020" y="543"/>
                  </a:lnTo>
                  <a:lnTo>
                    <a:pt x="1009" y="524"/>
                  </a:lnTo>
                  <a:lnTo>
                    <a:pt x="998" y="506"/>
                  </a:lnTo>
                  <a:lnTo>
                    <a:pt x="988" y="486"/>
                  </a:lnTo>
                  <a:lnTo>
                    <a:pt x="977" y="466"/>
                  </a:lnTo>
                  <a:lnTo>
                    <a:pt x="960" y="426"/>
                  </a:lnTo>
                  <a:lnTo>
                    <a:pt x="943" y="386"/>
                  </a:lnTo>
                  <a:lnTo>
                    <a:pt x="929" y="347"/>
                  </a:lnTo>
                  <a:lnTo>
                    <a:pt x="916" y="309"/>
                  </a:lnTo>
                  <a:lnTo>
                    <a:pt x="910" y="291"/>
                  </a:lnTo>
                  <a:lnTo>
                    <a:pt x="903" y="275"/>
                  </a:lnTo>
                  <a:lnTo>
                    <a:pt x="895" y="258"/>
                  </a:lnTo>
                  <a:lnTo>
                    <a:pt x="887" y="243"/>
                  </a:lnTo>
                  <a:lnTo>
                    <a:pt x="878" y="227"/>
                  </a:lnTo>
                  <a:lnTo>
                    <a:pt x="868" y="213"/>
                  </a:lnTo>
                  <a:lnTo>
                    <a:pt x="858" y="199"/>
                  </a:lnTo>
                  <a:lnTo>
                    <a:pt x="847" y="186"/>
                  </a:lnTo>
                  <a:lnTo>
                    <a:pt x="836" y="174"/>
                  </a:lnTo>
                  <a:lnTo>
                    <a:pt x="824" y="161"/>
                  </a:lnTo>
                  <a:lnTo>
                    <a:pt x="811" y="150"/>
                  </a:lnTo>
                  <a:lnTo>
                    <a:pt x="799" y="140"/>
                  </a:lnTo>
                  <a:lnTo>
                    <a:pt x="785" y="129"/>
                  </a:lnTo>
                  <a:lnTo>
                    <a:pt x="772" y="120"/>
                  </a:lnTo>
                  <a:lnTo>
                    <a:pt x="758" y="110"/>
                  </a:lnTo>
                  <a:lnTo>
                    <a:pt x="743" y="101"/>
                  </a:lnTo>
                  <a:lnTo>
                    <a:pt x="713" y="86"/>
                  </a:lnTo>
                  <a:lnTo>
                    <a:pt x="682" y="71"/>
                  </a:lnTo>
                  <a:lnTo>
                    <a:pt x="651" y="57"/>
                  </a:lnTo>
                  <a:lnTo>
                    <a:pt x="619" y="46"/>
                  </a:lnTo>
                  <a:lnTo>
                    <a:pt x="585" y="36"/>
                  </a:lnTo>
                  <a:lnTo>
                    <a:pt x="553" y="27"/>
                  </a:lnTo>
                  <a:lnTo>
                    <a:pt x="520" y="19"/>
                  </a:lnTo>
                  <a:lnTo>
                    <a:pt x="488" y="12"/>
                  </a:lnTo>
                  <a:lnTo>
                    <a:pt x="471" y="9"/>
                  </a:lnTo>
                  <a:lnTo>
                    <a:pt x="454" y="5"/>
                  </a:lnTo>
                  <a:lnTo>
                    <a:pt x="438" y="3"/>
                  </a:lnTo>
                  <a:lnTo>
                    <a:pt x="421" y="2"/>
                  </a:lnTo>
                  <a:lnTo>
                    <a:pt x="388" y="0"/>
                  </a:lnTo>
                  <a:lnTo>
                    <a:pt x="355" y="1"/>
                  </a:lnTo>
                  <a:lnTo>
                    <a:pt x="322" y="3"/>
                  </a:lnTo>
                  <a:lnTo>
                    <a:pt x="292" y="9"/>
                  </a:lnTo>
                  <a:lnTo>
                    <a:pt x="278" y="12"/>
                  </a:lnTo>
                  <a:lnTo>
                    <a:pt x="264" y="15"/>
                  </a:lnTo>
                  <a:lnTo>
                    <a:pt x="252" y="19"/>
                  </a:lnTo>
                  <a:lnTo>
                    <a:pt x="239" y="23"/>
                  </a:lnTo>
                  <a:lnTo>
                    <a:pt x="228" y="28"/>
                  </a:lnTo>
                  <a:lnTo>
                    <a:pt x="216" y="35"/>
                  </a:lnTo>
                  <a:lnTo>
                    <a:pt x="207" y="40"/>
                  </a:lnTo>
                  <a:lnTo>
                    <a:pt x="199" y="46"/>
                  </a:lnTo>
                  <a:lnTo>
                    <a:pt x="190" y="53"/>
                  </a:lnTo>
                  <a:lnTo>
                    <a:pt x="184" y="61"/>
                  </a:lnTo>
                  <a:lnTo>
                    <a:pt x="179" y="68"/>
                  </a:lnTo>
                  <a:lnTo>
                    <a:pt x="175" y="76"/>
                  </a:lnTo>
                  <a:lnTo>
                    <a:pt x="173" y="86"/>
                  </a:lnTo>
                  <a:lnTo>
                    <a:pt x="172" y="94"/>
                  </a:lnTo>
                  <a:lnTo>
                    <a:pt x="172" y="103"/>
                  </a:lnTo>
                  <a:lnTo>
                    <a:pt x="174" y="114"/>
                  </a:lnTo>
                  <a:lnTo>
                    <a:pt x="177" y="124"/>
                  </a:lnTo>
                  <a:lnTo>
                    <a:pt x="182" y="134"/>
                  </a:lnTo>
                  <a:lnTo>
                    <a:pt x="189" y="146"/>
                  </a:lnTo>
                  <a:lnTo>
                    <a:pt x="198" y="157"/>
                  </a:lnTo>
                  <a:lnTo>
                    <a:pt x="202" y="160"/>
                  </a:lnTo>
                  <a:lnTo>
                    <a:pt x="214" y="168"/>
                  </a:lnTo>
                  <a:lnTo>
                    <a:pt x="225" y="174"/>
                  </a:lnTo>
                  <a:lnTo>
                    <a:pt x="237" y="179"/>
                  </a:lnTo>
                  <a:lnTo>
                    <a:pt x="251" y="185"/>
                  </a:lnTo>
                  <a:lnTo>
                    <a:pt x="268" y="192"/>
                  </a:lnTo>
                  <a:lnTo>
                    <a:pt x="287" y="198"/>
                  </a:lnTo>
                  <a:lnTo>
                    <a:pt x="309" y="204"/>
                  </a:lnTo>
                  <a:lnTo>
                    <a:pt x="334" y="209"/>
                  </a:lnTo>
                  <a:lnTo>
                    <a:pt x="361" y="213"/>
                  </a:lnTo>
                  <a:lnTo>
                    <a:pt x="390" y="218"/>
                  </a:lnTo>
                  <a:lnTo>
                    <a:pt x="422" y="220"/>
                  </a:lnTo>
                  <a:lnTo>
                    <a:pt x="456" y="221"/>
                  </a:lnTo>
                  <a:lnTo>
                    <a:pt x="495" y="221"/>
                  </a:lnTo>
                  <a:lnTo>
                    <a:pt x="697" y="366"/>
                  </a:lnTo>
                  <a:lnTo>
                    <a:pt x="689" y="364"/>
                  </a:lnTo>
                  <a:lnTo>
                    <a:pt x="669" y="357"/>
                  </a:lnTo>
                  <a:lnTo>
                    <a:pt x="635" y="349"/>
                  </a:lnTo>
                  <a:lnTo>
                    <a:pt x="593" y="338"/>
                  </a:lnTo>
                  <a:lnTo>
                    <a:pt x="569" y="333"/>
                  </a:lnTo>
                  <a:lnTo>
                    <a:pt x="543" y="329"/>
                  </a:lnTo>
                  <a:lnTo>
                    <a:pt x="516" y="326"/>
                  </a:lnTo>
                  <a:lnTo>
                    <a:pt x="488" y="323"/>
                  </a:lnTo>
                  <a:lnTo>
                    <a:pt x="459" y="321"/>
                  </a:lnTo>
                  <a:lnTo>
                    <a:pt x="429" y="320"/>
                  </a:lnTo>
                  <a:lnTo>
                    <a:pt x="399" y="321"/>
                  </a:lnTo>
                  <a:lnTo>
                    <a:pt x="369" y="323"/>
                  </a:lnTo>
                  <a:lnTo>
                    <a:pt x="342" y="327"/>
                  </a:lnTo>
                  <a:lnTo>
                    <a:pt x="318" y="330"/>
                  </a:lnTo>
                  <a:lnTo>
                    <a:pt x="297" y="334"/>
                  </a:lnTo>
                  <a:lnTo>
                    <a:pt x="280" y="338"/>
                  </a:lnTo>
                  <a:lnTo>
                    <a:pt x="264" y="342"/>
                  </a:lnTo>
                  <a:lnTo>
                    <a:pt x="251" y="348"/>
                  </a:lnTo>
                  <a:lnTo>
                    <a:pt x="237" y="355"/>
                  </a:lnTo>
                  <a:lnTo>
                    <a:pt x="225" y="362"/>
                  </a:lnTo>
                  <a:lnTo>
                    <a:pt x="198" y="380"/>
                  </a:lnTo>
                  <a:lnTo>
                    <a:pt x="164" y="405"/>
                  </a:lnTo>
                  <a:lnTo>
                    <a:pt x="121" y="436"/>
                  </a:lnTo>
                  <a:lnTo>
                    <a:pt x="61" y="476"/>
                  </a:lnTo>
                  <a:lnTo>
                    <a:pt x="47" y="486"/>
                  </a:lnTo>
                  <a:lnTo>
                    <a:pt x="34" y="497"/>
                  </a:lnTo>
                  <a:lnTo>
                    <a:pt x="23" y="508"/>
                  </a:lnTo>
                  <a:lnTo>
                    <a:pt x="15" y="518"/>
                  </a:lnTo>
                  <a:lnTo>
                    <a:pt x="8" y="530"/>
                  </a:lnTo>
                  <a:lnTo>
                    <a:pt x="3" y="540"/>
                  </a:lnTo>
                  <a:lnTo>
                    <a:pt x="1" y="550"/>
                  </a:lnTo>
                  <a:lnTo>
                    <a:pt x="0" y="561"/>
                  </a:lnTo>
                  <a:lnTo>
                    <a:pt x="0" y="570"/>
                  </a:lnTo>
                  <a:lnTo>
                    <a:pt x="2" y="580"/>
                  </a:lnTo>
                  <a:lnTo>
                    <a:pt x="6" y="589"/>
                  </a:lnTo>
                  <a:lnTo>
                    <a:pt x="11" y="598"/>
                  </a:lnTo>
                  <a:lnTo>
                    <a:pt x="19" y="606"/>
                  </a:lnTo>
                  <a:lnTo>
                    <a:pt x="27" y="614"/>
                  </a:lnTo>
                  <a:lnTo>
                    <a:pt x="36" y="620"/>
                  </a:lnTo>
                  <a:lnTo>
                    <a:pt x="48" y="626"/>
                  </a:lnTo>
                  <a:lnTo>
                    <a:pt x="59" y="632"/>
                  </a:lnTo>
                  <a:lnTo>
                    <a:pt x="73" y="637"/>
                  </a:lnTo>
                  <a:lnTo>
                    <a:pt x="87" y="640"/>
                  </a:lnTo>
                  <a:lnTo>
                    <a:pt x="103" y="643"/>
                  </a:lnTo>
                  <a:lnTo>
                    <a:pt x="118" y="644"/>
                  </a:lnTo>
                  <a:lnTo>
                    <a:pt x="136" y="645"/>
                  </a:lnTo>
                  <a:lnTo>
                    <a:pt x="154" y="644"/>
                  </a:lnTo>
                  <a:lnTo>
                    <a:pt x="173" y="642"/>
                  </a:lnTo>
                  <a:lnTo>
                    <a:pt x="192" y="639"/>
                  </a:lnTo>
                  <a:lnTo>
                    <a:pt x="212" y="635"/>
                  </a:lnTo>
                  <a:lnTo>
                    <a:pt x="233" y="628"/>
                  </a:lnTo>
                  <a:lnTo>
                    <a:pt x="254" y="621"/>
                  </a:lnTo>
                  <a:lnTo>
                    <a:pt x="276" y="613"/>
                  </a:lnTo>
                  <a:lnTo>
                    <a:pt x="297" y="602"/>
                  </a:lnTo>
                  <a:lnTo>
                    <a:pt x="319" y="590"/>
                  </a:lnTo>
                  <a:lnTo>
                    <a:pt x="342" y="576"/>
                  </a:lnTo>
                  <a:lnTo>
                    <a:pt x="667" y="604"/>
                  </a:lnTo>
                  <a:lnTo>
                    <a:pt x="660" y="607"/>
                  </a:lnTo>
                  <a:lnTo>
                    <a:pt x="643" y="615"/>
                  </a:lnTo>
                  <a:lnTo>
                    <a:pt x="616" y="626"/>
                  </a:lnTo>
                  <a:lnTo>
                    <a:pt x="580" y="642"/>
                  </a:lnTo>
                  <a:lnTo>
                    <a:pt x="539" y="660"/>
                  </a:lnTo>
                  <a:lnTo>
                    <a:pt x="492" y="678"/>
                  </a:lnTo>
                  <a:lnTo>
                    <a:pt x="442" y="697"/>
                  </a:lnTo>
                  <a:lnTo>
                    <a:pt x="390" y="716"/>
                  </a:lnTo>
                  <a:lnTo>
                    <a:pt x="377" y="721"/>
                  </a:lnTo>
                  <a:lnTo>
                    <a:pt x="366" y="725"/>
                  </a:lnTo>
                  <a:lnTo>
                    <a:pt x="356" y="730"/>
                  </a:lnTo>
                  <a:lnTo>
                    <a:pt x="346" y="736"/>
                  </a:lnTo>
                  <a:lnTo>
                    <a:pt x="337" y="742"/>
                  </a:lnTo>
                  <a:lnTo>
                    <a:pt x="330" y="747"/>
                  </a:lnTo>
                  <a:lnTo>
                    <a:pt x="323" y="753"/>
                  </a:lnTo>
                  <a:lnTo>
                    <a:pt x="317" y="759"/>
                  </a:lnTo>
                  <a:lnTo>
                    <a:pt x="312" y="767"/>
                  </a:lnTo>
                  <a:lnTo>
                    <a:pt x="307" y="774"/>
                  </a:lnTo>
                  <a:lnTo>
                    <a:pt x="304" y="781"/>
                  </a:lnTo>
                  <a:lnTo>
                    <a:pt x="299" y="789"/>
                  </a:lnTo>
                  <a:lnTo>
                    <a:pt x="294" y="804"/>
                  </a:lnTo>
                  <a:lnTo>
                    <a:pt x="290" y="821"/>
                  </a:lnTo>
                  <a:lnTo>
                    <a:pt x="284" y="858"/>
                  </a:lnTo>
                  <a:lnTo>
                    <a:pt x="279" y="900"/>
                  </a:lnTo>
                  <a:lnTo>
                    <a:pt x="274" y="923"/>
                  </a:lnTo>
                  <a:lnTo>
                    <a:pt x="269" y="946"/>
                  </a:lnTo>
                  <a:lnTo>
                    <a:pt x="262" y="971"/>
                  </a:lnTo>
                  <a:lnTo>
                    <a:pt x="253" y="998"/>
                  </a:lnTo>
                  <a:lnTo>
                    <a:pt x="248" y="1010"/>
                  </a:lnTo>
                  <a:lnTo>
                    <a:pt x="245" y="1023"/>
                  </a:lnTo>
                  <a:lnTo>
                    <a:pt x="243" y="1033"/>
                  </a:lnTo>
                  <a:lnTo>
                    <a:pt x="243" y="1043"/>
                  </a:lnTo>
                  <a:lnTo>
                    <a:pt x="244" y="1052"/>
                  </a:lnTo>
                  <a:lnTo>
                    <a:pt x="246" y="1060"/>
                  </a:lnTo>
                  <a:lnTo>
                    <a:pt x="251" y="1066"/>
                  </a:lnTo>
                  <a:lnTo>
                    <a:pt x="255" y="1072"/>
                  </a:lnTo>
                  <a:lnTo>
                    <a:pt x="260" y="1078"/>
                  </a:lnTo>
                  <a:lnTo>
                    <a:pt x="267" y="1082"/>
                  </a:lnTo>
                  <a:lnTo>
                    <a:pt x="274" y="1085"/>
                  </a:lnTo>
                  <a:lnTo>
                    <a:pt x="282" y="1087"/>
                  </a:lnTo>
                  <a:lnTo>
                    <a:pt x="291" y="1088"/>
                  </a:lnTo>
                  <a:lnTo>
                    <a:pt x="300" y="1088"/>
                  </a:lnTo>
                  <a:lnTo>
                    <a:pt x="311" y="1088"/>
                  </a:lnTo>
                  <a:lnTo>
                    <a:pt x="321" y="1086"/>
                  </a:lnTo>
                  <a:lnTo>
                    <a:pt x="332" y="1084"/>
                  </a:lnTo>
                  <a:lnTo>
                    <a:pt x="343" y="1081"/>
                  </a:lnTo>
                  <a:lnTo>
                    <a:pt x="355" y="1077"/>
                  </a:lnTo>
                  <a:lnTo>
                    <a:pt x="366" y="1071"/>
                  </a:lnTo>
                  <a:lnTo>
                    <a:pt x="378" y="1065"/>
                  </a:lnTo>
                  <a:lnTo>
                    <a:pt x="390" y="1059"/>
                  </a:lnTo>
                  <a:lnTo>
                    <a:pt x="402" y="1051"/>
                  </a:lnTo>
                  <a:lnTo>
                    <a:pt x="414" y="1042"/>
                  </a:lnTo>
                  <a:lnTo>
                    <a:pt x="425" y="1033"/>
                  </a:lnTo>
                  <a:lnTo>
                    <a:pt x="437" y="1023"/>
                  </a:lnTo>
                  <a:lnTo>
                    <a:pt x="448" y="1012"/>
                  </a:lnTo>
                  <a:lnTo>
                    <a:pt x="459" y="1001"/>
                  </a:lnTo>
                  <a:lnTo>
                    <a:pt x="469" y="988"/>
                  </a:lnTo>
                  <a:lnTo>
                    <a:pt x="479" y="975"/>
                  </a:lnTo>
                  <a:lnTo>
                    <a:pt x="488" y="960"/>
                  </a:lnTo>
                  <a:lnTo>
                    <a:pt x="496" y="946"/>
                  </a:lnTo>
                  <a:lnTo>
                    <a:pt x="826" y="860"/>
                  </a:lnTo>
                  <a:lnTo>
                    <a:pt x="816" y="862"/>
                  </a:lnTo>
                  <a:lnTo>
                    <a:pt x="790" y="872"/>
                  </a:lnTo>
                  <a:lnTo>
                    <a:pt x="774" y="878"/>
                  </a:lnTo>
                  <a:lnTo>
                    <a:pt x="754" y="887"/>
                  </a:lnTo>
                  <a:lnTo>
                    <a:pt x="733" y="898"/>
                  </a:lnTo>
                  <a:lnTo>
                    <a:pt x="711" y="910"/>
                  </a:lnTo>
                  <a:lnTo>
                    <a:pt x="688" y="925"/>
                  </a:lnTo>
                  <a:lnTo>
                    <a:pt x="667" y="941"/>
                  </a:lnTo>
                  <a:lnTo>
                    <a:pt x="655" y="951"/>
                  </a:lnTo>
                  <a:lnTo>
                    <a:pt x="645" y="960"/>
                  </a:lnTo>
                  <a:lnTo>
                    <a:pt x="634" y="971"/>
                  </a:lnTo>
                  <a:lnTo>
                    <a:pt x="625" y="981"/>
                  </a:lnTo>
                  <a:lnTo>
                    <a:pt x="616" y="992"/>
                  </a:lnTo>
                  <a:lnTo>
                    <a:pt x="606" y="1005"/>
                  </a:lnTo>
                  <a:lnTo>
                    <a:pt x="598" y="1017"/>
                  </a:lnTo>
                  <a:lnTo>
                    <a:pt x="591" y="1031"/>
                  </a:lnTo>
                  <a:lnTo>
                    <a:pt x="584" y="1044"/>
                  </a:lnTo>
                  <a:lnTo>
                    <a:pt x="578" y="1059"/>
                  </a:lnTo>
                  <a:lnTo>
                    <a:pt x="573" y="1075"/>
                  </a:lnTo>
                  <a:lnTo>
                    <a:pt x="570" y="1090"/>
                  </a:lnTo>
                  <a:lnTo>
                    <a:pt x="567" y="1106"/>
                  </a:lnTo>
                  <a:lnTo>
                    <a:pt x="565" y="1121"/>
                  </a:lnTo>
                  <a:lnTo>
                    <a:pt x="564" y="1136"/>
                  </a:lnTo>
                  <a:lnTo>
                    <a:pt x="563" y="1149"/>
                  </a:lnTo>
                  <a:lnTo>
                    <a:pt x="564" y="1162"/>
                  </a:lnTo>
                  <a:lnTo>
                    <a:pt x="565" y="1174"/>
                  </a:lnTo>
                  <a:lnTo>
                    <a:pt x="567" y="1185"/>
                  </a:lnTo>
                  <a:lnTo>
                    <a:pt x="570" y="1195"/>
                  </a:lnTo>
                  <a:lnTo>
                    <a:pt x="573" y="1205"/>
                  </a:lnTo>
                  <a:lnTo>
                    <a:pt x="577" y="1213"/>
                  </a:lnTo>
                  <a:lnTo>
                    <a:pt x="582" y="1221"/>
                  </a:lnTo>
                  <a:lnTo>
                    <a:pt x="588" y="1227"/>
                  </a:lnTo>
                  <a:lnTo>
                    <a:pt x="593" y="1234"/>
                  </a:lnTo>
                  <a:lnTo>
                    <a:pt x="599" y="1239"/>
                  </a:lnTo>
                  <a:lnTo>
                    <a:pt x="606" y="1242"/>
                  </a:lnTo>
                  <a:lnTo>
                    <a:pt x="612" y="1245"/>
                  </a:lnTo>
                  <a:lnTo>
                    <a:pt x="621" y="1247"/>
                  </a:lnTo>
                  <a:lnTo>
                    <a:pt x="628" y="1248"/>
                  </a:lnTo>
                  <a:lnTo>
                    <a:pt x="636" y="1248"/>
                  </a:lnTo>
                  <a:lnTo>
                    <a:pt x="645" y="1247"/>
                  </a:lnTo>
                  <a:lnTo>
                    <a:pt x="653" y="1245"/>
                  </a:lnTo>
                  <a:lnTo>
                    <a:pt x="661" y="1242"/>
                  </a:lnTo>
                  <a:lnTo>
                    <a:pt x="670" y="1238"/>
                  </a:lnTo>
                  <a:lnTo>
                    <a:pt x="679" y="1233"/>
                  </a:lnTo>
                  <a:lnTo>
                    <a:pt x="688" y="1225"/>
                  </a:lnTo>
                  <a:lnTo>
                    <a:pt x="697" y="1218"/>
                  </a:lnTo>
                  <a:lnTo>
                    <a:pt x="706" y="1210"/>
                  </a:lnTo>
                  <a:lnTo>
                    <a:pt x="714" y="1199"/>
                  </a:lnTo>
                  <a:lnTo>
                    <a:pt x="724" y="1189"/>
                  </a:lnTo>
                  <a:lnTo>
                    <a:pt x="732" y="1176"/>
                  </a:lnTo>
                  <a:lnTo>
                    <a:pt x="740" y="1163"/>
                  </a:lnTo>
                  <a:lnTo>
                    <a:pt x="749" y="1148"/>
                  </a:lnTo>
                  <a:lnTo>
                    <a:pt x="751" y="1144"/>
                  </a:lnTo>
                  <a:lnTo>
                    <a:pt x="759" y="1135"/>
                  </a:lnTo>
                  <a:lnTo>
                    <a:pt x="764" y="1130"/>
                  </a:lnTo>
                  <a:lnTo>
                    <a:pt x="771" y="1124"/>
                  </a:lnTo>
                  <a:lnTo>
                    <a:pt x="779" y="1120"/>
                  </a:lnTo>
                  <a:lnTo>
                    <a:pt x="788" y="1118"/>
                  </a:lnTo>
                  <a:lnTo>
                    <a:pt x="793" y="1117"/>
                  </a:lnTo>
                  <a:lnTo>
                    <a:pt x="799" y="1118"/>
                  </a:lnTo>
                  <a:lnTo>
                    <a:pt x="804" y="1118"/>
                  </a:lnTo>
                  <a:lnTo>
                    <a:pt x="810" y="1120"/>
                  </a:lnTo>
                  <a:lnTo>
                    <a:pt x="816" y="1122"/>
                  </a:lnTo>
                  <a:lnTo>
                    <a:pt x="823" y="1126"/>
                  </a:lnTo>
                  <a:lnTo>
                    <a:pt x="830" y="1130"/>
                  </a:lnTo>
                  <a:lnTo>
                    <a:pt x="837" y="1135"/>
                  </a:lnTo>
                  <a:lnTo>
                    <a:pt x="844" y="1141"/>
                  </a:lnTo>
                  <a:lnTo>
                    <a:pt x="852" y="1148"/>
                  </a:lnTo>
                  <a:lnTo>
                    <a:pt x="860" y="1157"/>
                  </a:lnTo>
                  <a:lnTo>
                    <a:pt x="868" y="1167"/>
                  </a:lnTo>
                  <a:lnTo>
                    <a:pt x="877" y="1179"/>
                  </a:lnTo>
                  <a:lnTo>
                    <a:pt x="886" y="1191"/>
                  </a:lnTo>
                  <a:lnTo>
                    <a:pt x="895" y="1205"/>
                  </a:lnTo>
                  <a:lnTo>
                    <a:pt x="905" y="1220"/>
                  </a:lnTo>
                  <a:lnTo>
                    <a:pt x="913" y="1235"/>
                  </a:lnTo>
                  <a:lnTo>
                    <a:pt x="921" y="1246"/>
                  </a:lnTo>
                  <a:lnTo>
                    <a:pt x="930" y="1258"/>
                  </a:lnTo>
                  <a:lnTo>
                    <a:pt x="938" y="1268"/>
                  </a:lnTo>
                  <a:lnTo>
                    <a:pt x="947" y="1277"/>
                  </a:lnTo>
                  <a:lnTo>
                    <a:pt x="957" y="1285"/>
                  </a:lnTo>
                  <a:lnTo>
                    <a:pt x="966" y="1292"/>
                  </a:lnTo>
                  <a:lnTo>
                    <a:pt x="976" y="1297"/>
                  </a:lnTo>
                  <a:lnTo>
                    <a:pt x="988" y="1301"/>
                  </a:lnTo>
                  <a:lnTo>
                    <a:pt x="999" y="1304"/>
                  </a:lnTo>
                  <a:lnTo>
                    <a:pt x="1011" y="1306"/>
                  </a:lnTo>
                  <a:lnTo>
                    <a:pt x="1024" y="1308"/>
                  </a:lnTo>
                  <a:lnTo>
                    <a:pt x="1038" y="1306"/>
                  </a:lnTo>
                  <a:lnTo>
                    <a:pt x="1052" y="1305"/>
                  </a:lnTo>
                  <a:lnTo>
                    <a:pt x="1068" y="1302"/>
                  </a:lnTo>
                  <a:lnTo>
                    <a:pt x="1085" y="1298"/>
                  </a:lnTo>
                  <a:lnTo>
                    <a:pt x="1102" y="1293"/>
                  </a:lnTo>
                  <a:lnTo>
                    <a:pt x="1121" y="1287"/>
                  </a:lnTo>
                  <a:lnTo>
                    <a:pt x="1141" y="1278"/>
                  </a:lnTo>
                  <a:lnTo>
                    <a:pt x="1162" y="1269"/>
                  </a:lnTo>
                  <a:lnTo>
                    <a:pt x="1207" y="1247"/>
                  </a:lnTo>
                  <a:lnTo>
                    <a:pt x="1259" y="1221"/>
                  </a:lnTo>
                  <a:lnTo>
                    <a:pt x="1318" y="1189"/>
                  </a:lnTo>
                  <a:lnTo>
                    <a:pt x="1382" y="1152"/>
                  </a:lnTo>
                  <a:lnTo>
                    <a:pt x="1454" y="1109"/>
                  </a:lnTo>
                  <a:lnTo>
                    <a:pt x="1534" y="1062"/>
                  </a:lnTo>
                  <a:lnTo>
                    <a:pt x="1591" y="1027"/>
                  </a:lnTo>
                  <a:lnTo>
                    <a:pt x="1644" y="994"/>
                  </a:lnTo>
                  <a:lnTo>
                    <a:pt x="1695" y="962"/>
                  </a:lnTo>
                  <a:lnTo>
                    <a:pt x="1743" y="933"/>
                  </a:lnTo>
                  <a:lnTo>
                    <a:pt x="1787" y="905"/>
                  </a:lnTo>
                  <a:lnTo>
                    <a:pt x="1828" y="879"/>
                  </a:lnTo>
                  <a:lnTo>
                    <a:pt x="1867" y="854"/>
                  </a:lnTo>
                  <a:lnTo>
                    <a:pt x="1902" y="831"/>
                  </a:lnTo>
                  <a:lnTo>
                    <a:pt x="1890" y="807"/>
                  </a:lnTo>
                  <a:lnTo>
                    <a:pt x="1876" y="782"/>
                  </a:lnTo>
                  <a:lnTo>
                    <a:pt x="1862" y="759"/>
                  </a:lnTo>
                  <a:lnTo>
                    <a:pt x="1848" y="736"/>
                  </a:lnTo>
                  <a:lnTo>
                    <a:pt x="1833" y="713"/>
                  </a:lnTo>
                  <a:lnTo>
                    <a:pt x="1818" y="690"/>
                  </a:lnTo>
                  <a:lnTo>
                    <a:pt x="1802" y="668"/>
                  </a:lnTo>
                  <a:lnTo>
                    <a:pt x="1786" y="646"/>
                  </a:lnTo>
                  <a:lnTo>
                    <a:pt x="1768" y="624"/>
                  </a:lnTo>
                  <a:lnTo>
                    <a:pt x="1751" y="602"/>
                  </a:lnTo>
                  <a:lnTo>
                    <a:pt x="1732" y="583"/>
                  </a:lnTo>
                  <a:lnTo>
                    <a:pt x="1714" y="562"/>
                  </a:lnTo>
                  <a:lnTo>
                    <a:pt x="1695" y="542"/>
                  </a:lnTo>
                  <a:lnTo>
                    <a:pt x="1675" y="522"/>
                  </a:lnTo>
                  <a:lnTo>
                    <a:pt x="1656" y="503"/>
                  </a:lnTo>
                  <a:lnTo>
                    <a:pt x="1635" y="484"/>
                  </a:lnTo>
                  <a:close/>
                </a:path>
              </a:pathLst>
            </a:custGeom>
            <a:solidFill>
              <a:srgbClr val="EFC7AD"/>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5" name="Freeform 141"/>
            <p:cNvSpPr>
              <a:spLocks/>
            </p:cNvSpPr>
            <p:nvPr/>
          </p:nvSpPr>
          <p:spPr bwMode="auto">
            <a:xfrm flipH="1">
              <a:off x="797479" y="5035874"/>
              <a:ext cx="96740" cy="53458"/>
            </a:xfrm>
            <a:custGeom>
              <a:avLst/>
              <a:gdLst>
                <a:gd name="T0" fmla="*/ 0 w 557"/>
                <a:gd name="T1" fmla="*/ 0 h 285"/>
                <a:gd name="T2" fmla="*/ 868 w 557"/>
                <a:gd name="T3" fmla="*/ 563 h 285"/>
                <a:gd name="T4" fmla="*/ 3474 w 557"/>
                <a:gd name="T5" fmla="*/ 2438 h 285"/>
                <a:gd name="T6" fmla="*/ 5210 w 557"/>
                <a:gd name="T7" fmla="*/ 3751 h 285"/>
                <a:gd name="T8" fmla="*/ 7642 w 557"/>
                <a:gd name="T9" fmla="*/ 4877 h 285"/>
                <a:gd name="T10" fmla="*/ 10247 w 557"/>
                <a:gd name="T11" fmla="*/ 6377 h 285"/>
                <a:gd name="T12" fmla="*/ 13547 w 557"/>
                <a:gd name="T13" fmla="*/ 7690 h 285"/>
                <a:gd name="T14" fmla="*/ 17368 w 557"/>
                <a:gd name="T15" fmla="*/ 9003 h 285"/>
                <a:gd name="T16" fmla="*/ 21536 w 557"/>
                <a:gd name="T17" fmla="*/ 10316 h 285"/>
                <a:gd name="T18" fmla="*/ 26226 w 557"/>
                <a:gd name="T19" fmla="*/ 11442 h 285"/>
                <a:gd name="T20" fmla="*/ 31262 w 557"/>
                <a:gd name="T21" fmla="*/ 12380 h 285"/>
                <a:gd name="T22" fmla="*/ 36994 w 557"/>
                <a:gd name="T23" fmla="*/ 12942 h 285"/>
                <a:gd name="T24" fmla="*/ 43246 w 557"/>
                <a:gd name="T25" fmla="*/ 13318 h 285"/>
                <a:gd name="T26" fmla="*/ 46373 w 557"/>
                <a:gd name="T27" fmla="*/ 13318 h 285"/>
                <a:gd name="T28" fmla="*/ 49673 w 557"/>
                <a:gd name="T29" fmla="*/ 13318 h 285"/>
                <a:gd name="T30" fmla="*/ 53320 w 557"/>
                <a:gd name="T31" fmla="*/ 13130 h 285"/>
                <a:gd name="T32" fmla="*/ 56967 w 557"/>
                <a:gd name="T33" fmla="*/ 12942 h 285"/>
                <a:gd name="T34" fmla="*/ 59399 w 557"/>
                <a:gd name="T35" fmla="*/ 14443 h 285"/>
                <a:gd name="T36" fmla="*/ 65999 w 557"/>
                <a:gd name="T37" fmla="*/ 18570 h 285"/>
                <a:gd name="T38" fmla="*/ 70341 w 557"/>
                <a:gd name="T39" fmla="*/ 21571 h 285"/>
                <a:gd name="T40" fmla="*/ 74856 w 557"/>
                <a:gd name="T41" fmla="*/ 24572 h 285"/>
                <a:gd name="T42" fmla="*/ 79546 w 557"/>
                <a:gd name="T43" fmla="*/ 27948 h 285"/>
                <a:gd name="T44" fmla="*/ 84061 w 557"/>
                <a:gd name="T45" fmla="*/ 31700 h 285"/>
                <a:gd name="T46" fmla="*/ 88230 w 557"/>
                <a:gd name="T47" fmla="*/ 35264 h 285"/>
                <a:gd name="T48" fmla="*/ 91703 w 557"/>
                <a:gd name="T49" fmla="*/ 38640 h 285"/>
                <a:gd name="T50" fmla="*/ 93266 w 557"/>
                <a:gd name="T51" fmla="*/ 40516 h 285"/>
                <a:gd name="T52" fmla="*/ 94482 w 557"/>
                <a:gd name="T53" fmla="*/ 42204 h 285"/>
                <a:gd name="T54" fmla="*/ 95524 w 557"/>
                <a:gd name="T55" fmla="*/ 43704 h 285"/>
                <a:gd name="T56" fmla="*/ 96219 w 557"/>
                <a:gd name="T57" fmla="*/ 45392 h 285"/>
                <a:gd name="T58" fmla="*/ 96740 w 557"/>
                <a:gd name="T59" fmla="*/ 46893 h 285"/>
                <a:gd name="T60" fmla="*/ 96740 w 557"/>
                <a:gd name="T61" fmla="*/ 48206 h 285"/>
                <a:gd name="T62" fmla="*/ 96566 w 557"/>
                <a:gd name="T63" fmla="*/ 49331 h 285"/>
                <a:gd name="T64" fmla="*/ 95872 w 557"/>
                <a:gd name="T65" fmla="*/ 50644 h 285"/>
                <a:gd name="T66" fmla="*/ 94830 w 557"/>
                <a:gd name="T67" fmla="*/ 51582 h 285"/>
                <a:gd name="T68" fmla="*/ 93440 w 557"/>
                <a:gd name="T69" fmla="*/ 52333 h 285"/>
                <a:gd name="T70" fmla="*/ 91356 w 557"/>
                <a:gd name="T71" fmla="*/ 53083 h 285"/>
                <a:gd name="T72" fmla="*/ 88924 w 557"/>
                <a:gd name="T73" fmla="*/ 53458 h 285"/>
                <a:gd name="T74" fmla="*/ 53841 w 557"/>
                <a:gd name="T75" fmla="*/ 26260 h 285"/>
                <a:gd name="T76" fmla="*/ 51930 w 557"/>
                <a:gd name="T77" fmla="*/ 26448 h 285"/>
                <a:gd name="T78" fmla="*/ 46546 w 557"/>
                <a:gd name="T79" fmla="*/ 27198 h 285"/>
                <a:gd name="T80" fmla="*/ 43073 w 557"/>
                <a:gd name="T81" fmla="*/ 27386 h 285"/>
                <a:gd name="T82" fmla="*/ 39078 w 557"/>
                <a:gd name="T83" fmla="*/ 27573 h 285"/>
                <a:gd name="T84" fmla="*/ 34736 w 557"/>
                <a:gd name="T85" fmla="*/ 27386 h 285"/>
                <a:gd name="T86" fmla="*/ 30220 w 557"/>
                <a:gd name="T87" fmla="*/ 26823 h 285"/>
                <a:gd name="T88" fmla="*/ 27789 w 557"/>
                <a:gd name="T89" fmla="*/ 26448 h 285"/>
                <a:gd name="T90" fmla="*/ 25531 w 557"/>
                <a:gd name="T91" fmla="*/ 25885 h 285"/>
                <a:gd name="T92" fmla="*/ 23099 w 557"/>
                <a:gd name="T93" fmla="*/ 25322 h 285"/>
                <a:gd name="T94" fmla="*/ 21015 w 557"/>
                <a:gd name="T95" fmla="*/ 24197 h 285"/>
                <a:gd name="T96" fmla="*/ 18584 w 557"/>
                <a:gd name="T97" fmla="*/ 23446 h 285"/>
                <a:gd name="T98" fmla="*/ 16500 w 557"/>
                <a:gd name="T99" fmla="*/ 22321 h 285"/>
                <a:gd name="T100" fmla="*/ 14242 w 557"/>
                <a:gd name="T101" fmla="*/ 21008 h 285"/>
                <a:gd name="T102" fmla="*/ 12158 w 557"/>
                <a:gd name="T103" fmla="*/ 19507 h 285"/>
                <a:gd name="T104" fmla="*/ 10073 w 557"/>
                <a:gd name="T105" fmla="*/ 17819 h 285"/>
                <a:gd name="T106" fmla="*/ 8337 w 557"/>
                <a:gd name="T107" fmla="*/ 16131 h 285"/>
                <a:gd name="T108" fmla="*/ 6426 w 557"/>
                <a:gd name="T109" fmla="*/ 13880 h 285"/>
                <a:gd name="T110" fmla="*/ 4863 w 557"/>
                <a:gd name="T111" fmla="*/ 11629 h 285"/>
                <a:gd name="T112" fmla="*/ 3474 w 557"/>
                <a:gd name="T113" fmla="*/ 9003 h 285"/>
                <a:gd name="T114" fmla="*/ 1910 w 557"/>
                <a:gd name="T115" fmla="*/ 6377 h 285"/>
                <a:gd name="T116" fmla="*/ 868 w 557"/>
                <a:gd name="T117" fmla="*/ 3189 h 285"/>
                <a:gd name="T118" fmla="*/ 0 w 557"/>
                <a:gd name="T119" fmla="*/ 0 h 2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7"/>
                <a:gd name="T181" fmla="*/ 0 h 285"/>
                <a:gd name="T182" fmla="*/ 557 w 557"/>
                <a:gd name="T183" fmla="*/ 285 h 2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7" h="285">
                  <a:moveTo>
                    <a:pt x="0" y="0"/>
                  </a:moveTo>
                  <a:lnTo>
                    <a:pt x="5" y="3"/>
                  </a:lnTo>
                  <a:lnTo>
                    <a:pt x="20" y="13"/>
                  </a:lnTo>
                  <a:lnTo>
                    <a:pt x="30" y="20"/>
                  </a:lnTo>
                  <a:lnTo>
                    <a:pt x="44" y="26"/>
                  </a:lnTo>
                  <a:lnTo>
                    <a:pt x="59" y="34"/>
                  </a:lnTo>
                  <a:lnTo>
                    <a:pt x="78" y="41"/>
                  </a:lnTo>
                  <a:lnTo>
                    <a:pt x="100" y="48"/>
                  </a:lnTo>
                  <a:lnTo>
                    <a:pt x="124" y="55"/>
                  </a:lnTo>
                  <a:lnTo>
                    <a:pt x="151" y="61"/>
                  </a:lnTo>
                  <a:lnTo>
                    <a:pt x="180" y="66"/>
                  </a:lnTo>
                  <a:lnTo>
                    <a:pt x="213" y="69"/>
                  </a:lnTo>
                  <a:lnTo>
                    <a:pt x="249" y="71"/>
                  </a:lnTo>
                  <a:lnTo>
                    <a:pt x="267" y="71"/>
                  </a:lnTo>
                  <a:lnTo>
                    <a:pt x="286" y="71"/>
                  </a:lnTo>
                  <a:lnTo>
                    <a:pt x="307" y="70"/>
                  </a:lnTo>
                  <a:lnTo>
                    <a:pt x="328" y="69"/>
                  </a:lnTo>
                  <a:lnTo>
                    <a:pt x="342" y="77"/>
                  </a:lnTo>
                  <a:lnTo>
                    <a:pt x="380" y="99"/>
                  </a:lnTo>
                  <a:lnTo>
                    <a:pt x="405" y="115"/>
                  </a:lnTo>
                  <a:lnTo>
                    <a:pt x="431" y="131"/>
                  </a:lnTo>
                  <a:lnTo>
                    <a:pt x="458" y="149"/>
                  </a:lnTo>
                  <a:lnTo>
                    <a:pt x="484" y="169"/>
                  </a:lnTo>
                  <a:lnTo>
                    <a:pt x="508" y="188"/>
                  </a:lnTo>
                  <a:lnTo>
                    <a:pt x="528" y="206"/>
                  </a:lnTo>
                  <a:lnTo>
                    <a:pt x="537" y="216"/>
                  </a:lnTo>
                  <a:lnTo>
                    <a:pt x="544" y="225"/>
                  </a:lnTo>
                  <a:lnTo>
                    <a:pt x="550" y="233"/>
                  </a:lnTo>
                  <a:lnTo>
                    <a:pt x="554" y="242"/>
                  </a:lnTo>
                  <a:lnTo>
                    <a:pt x="557" y="250"/>
                  </a:lnTo>
                  <a:lnTo>
                    <a:pt x="557" y="257"/>
                  </a:lnTo>
                  <a:lnTo>
                    <a:pt x="556" y="263"/>
                  </a:lnTo>
                  <a:lnTo>
                    <a:pt x="552" y="270"/>
                  </a:lnTo>
                  <a:lnTo>
                    <a:pt x="546" y="275"/>
                  </a:lnTo>
                  <a:lnTo>
                    <a:pt x="538" y="279"/>
                  </a:lnTo>
                  <a:lnTo>
                    <a:pt x="526" y="283"/>
                  </a:lnTo>
                  <a:lnTo>
                    <a:pt x="512" y="285"/>
                  </a:lnTo>
                  <a:lnTo>
                    <a:pt x="310" y="140"/>
                  </a:lnTo>
                  <a:lnTo>
                    <a:pt x="299" y="141"/>
                  </a:lnTo>
                  <a:lnTo>
                    <a:pt x="268" y="145"/>
                  </a:lnTo>
                  <a:lnTo>
                    <a:pt x="248" y="146"/>
                  </a:lnTo>
                  <a:lnTo>
                    <a:pt x="225" y="147"/>
                  </a:lnTo>
                  <a:lnTo>
                    <a:pt x="200" y="146"/>
                  </a:lnTo>
                  <a:lnTo>
                    <a:pt x="174" y="143"/>
                  </a:lnTo>
                  <a:lnTo>
                    <a:pt x="160" y="141"/>
                  </a:lnTo>
                  <a:lnTo>
                    <a:pt x="147" y="138"/>
                  </a:lnTo>
                  <a:lnTo>
                    <a:pt x="133" y="135"/>
                  </a:lnTo>
                  <a:lnTo>
                    <a:pt x="121" y="129"/>
                  </a:lnTo>
                  <a:lnTo>
                    <a:pt x="107" y="125"/>
                  </a:lnTo>
                  <a:lnTo>
                    <a:pt x="95" y="119"/>
                  </a:lnTo>
                  <a:lnTo>
                    <a:pt x="82" y="112"/>
                  </a:lnTo>
                  <a:lnTo>
                    <a:pt x="70" y="104"/>
                  </a:lnTo>
                  <a:lnTo>
                    <a:pt x="58" y="95"/>
                  </a:lnTo>
                  <a:lnTo>
                    <a:pt x="48" y="86"/>
                  </a:lnTo>
                  <a:lnTo>
                    <a:pt x="37" y="74"/>
                  </a:lnTo>
                  <a:lnTo>
                    <a:pt x="28" y="62"/>
                  </a:lnTo>
                  <a:lnTo>
                    <a:pt x="20" y="48"/>
                  </a:lnTo>
                  <a:lnTo>
                    <a:pt x="11" y="34"/>
                  </a:lnTo>
                  <a:lnTo>
                    <a:pt x="5" y="17"/>
                  </a:lnTo>
                  <a:lnTo>
                    <a:pt x="0" y="0"/>
                  </a:lnTo>
                  <a:close/>
                </a:path>
              </a:pathLst>
            </a:custGeom>
            <a:solidFill>
              <a:srgbClr val="DEA28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6" name="Freeform 142"/>
            <p:cNvSpPr>
              <a:spLocks/>
            </p:cNvSpPr>
            <p:nvPr/>
          </p:nvSpPr>
          <p:spPr bwMode="auto">
            <a:xfrm flipH="1">
              <a:off x="800242" y="5113092"/>
              <a:ext cx="124380" cy="29699"/>
            </a:xfrm>
            <a:custGeom>
              <a:avLst/>
              <a:gdLst>
                <a:gd name="T0" fmla="*/ 1546 w 724"/>
                <a:gd name="T1" fmla="*/ 24502 h 160"/>
                <a:gd name="T2" fmla="*/ 8762 w 724"/>
                <a:gd name="T3" fmla="*/ 27100 h 160"/>
                <a:gd name="T4" fmla="*/ 16149 w 724"/>
                <a:gd name="T5" fmla="*/ 28771 h 160"/>
                <a:gd name="T6" fmla="*/ 22333 w 724"/>
                <a:gd name="T7" fmla="*/ 29513 h 160"/>
                <a:gd name="T8" fmla="*/ 26972 w 724"/>
                <a:gd name="T9" fmla="*/ 29699 h 160"/>
                <a:gd name="T10" fmla="*/ 31782 w 724"/>
                <a:gd name="T11" fmla="*/ 29328 h 160"/>
                <a:gd name="T12" fmla="*/ 36592 w 724"/>
                <a:gd name="T13" fmla="*/ 28400 h 160"/>
                <a:gd name="T14" fmla="*/ 41403 w 724"/>
                <a:gd name="T15" fmla="*/ 26915 h 160"/>
                <a:gd name="T16" fmla="*/ 46385 w 724"/>
                <a:gd name="T17" fmla="*/ 24687 h 160"/>
                <a:gd name="T18" fmla="*/ 51195 w 724"/>
                <a:gd name="T19" fmla="*/ 21717 h 160"/>
                <a:gd name="T20" fmla="*/ 55834 w 724"/>
                <a:gd name="T21" fmla="*/ 17634 h 160"/>
                <a:gd name="T22" fmla="*/ 113900 w 724"/>
                <a:gd name="T23" fmla="*/ 20418 h 160"/>
                <a:gd name="T24" fmla="*/ 116821 w 724"/>
                <a:gd name="T25" fmla="*/ 19861 h 160"/>
                <a:gd name="T26" fmla="*/ 121975 w 724"/>
                <a:gd name="T27" fmla="*/ 18376 h 160"/>
                <a:gd name="T28" fmla="*/ 124036 w 724"/>
                <a:gd name="T29" fmla="*/ 17263 h 160"/>
                <a:gd name="T30" fmla="*/ 124380 w 724"/>
                <a:gd name="T31" fmla="*/ 16520 h 160"/>
                <a:gd name="T32" fmla="*/ 124380 w 724"/>
                <a:gd name="T33" fmla="*/ 15592 h 160"/>
                <a:gd name="T34" fmla="*/ 123693 w 724"/>
                <a:gd name="T35" fmla="*/ 14664 h 160"/>
                <a:gd name="T36" fmla="*/ 122318 w 724"/>
                <a:gd name="T37" fmla="*/ 13736 h 160"/>
                <a:gd name="T38" fmla="*/ 117680 w 724"/>
                <a:gd name="T39" fmla="*/ 11694 h 160"/>
                <a:gd name="T40" fmla="*/ 110465 w 724"/>
                <a:gd name="T41" fmla="*/ 9281 h 160"/>
                <a:gd name="T42" fmla="*/ 101188 w 724"/>
                <a:gd name="T43" fmla="*/ 7239 h 160"/>
                <a:gd name="T44" fmla="*/ 80916 w 724"/>
                <a:gd name="T45" fmla="*/ 3527 h 160"/>
                <a:gd name="T46" fmla="*/ 63908 w 724"/>
                <a:gd name="T47" fmla="*/ 928 h 160"/>
                <a:gd name="T48" fmla="*/ 56864 w 724"/>
                <a:gd name="T49" fmla="*/ 0 h 160"/>
                <a:gd name="T50" fmla="*/ 52226 w 724"/>
                <a:gd name="T51" fmla="*/ 5012 h 160"/>
                <a:gd name="T52" fmla="*/ 46728 w 724"/>
                <a:gd name="T53" fmla="*/ 10023 h 160"/>
                <a:gd name="T54" fmla="*/ 39685 w 724"/>
                <a:gd name="T55" fmla="*/ 15221 h 160"/>
                <a:gd name="T56" fmla="*/ 31095 w 724"/>
                <a:gd name="T57" fmla="*/ 20232 h 160"/>
                <a:gd name="T58" fmla="*/ 26457 w 724"/>
                <a:gd name="T59" fmla="*/ 22460 h 160"/>
                <a:gd name="T60" fmla="*/ 21474 w 724"/>
                <a:gd name="T61" fmla="*/ 23945 h 160"/>
                <a:gd name="T62" fmla="*/ 16492 w 724"/>
                <a:gd name="T63" fmla="*/ 24873 h 160"/>
                <a:gd name="T64" fmla="*/ 11167 w 724"/>
                <a:gd name="T65" fmla="*/ 25244 h 160"/>
                <a:gd name="T66" fmla="*/ 5497 w 724"/>
                <a:gd name="T67" fmla="*/ 24873 h 160"/>
                <a:gd name="T68" fmla="*/ 0 w 724"/>
                <a:gd name="T69" fmla="*/ 23759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4"/>
                <a:gd name="T106" fmla="*/ 0 h 160"/>
                <a:gd name="T107" fmla="*/ 724 w 72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4" h="160">
                  <a:moveTo>
                    <a:pt x="0" y="128"/>
                  </a:moveTo>
                  <a:lnTo>
                    <a:pt x="9" y="132"/>
                  </a:lnTo>
                  <a:lnTo>
                    <a:pt x="34" y="141"/>
                  </a:lnTo>
                  <a:lnTo>
                    <a:pt x="51" y="146"/>
                  </a:lnTo>
                  <a:lnTo>
                    <a:pt x="71" y="151"/>
                  </a:lnTo>
                  <a:lnTo>
                    <a:pt x="94" y="155"/>
                  </a:lnTo>
                  <a:lnTo>
                    <a:pt x="118" y="158"/>
                  </a:lnTo>
                  <a:lnTo>
                    <a:pt x="130" y="159"/>
                  </a:lnTo>
                  <a:lnTo>
                    <a:pt x="144" y="160"/>
                  </a:lnTo>
                  <a:lnTo>
                    <a:pt x="157" y="160"/>
                  </a:lnTo>
                  <a:lnTo>
                    <a:pt x="171" y="159"/>
                  </a:lnTo>
                  <a:lnTo>
                    <a:pt x="185" y="158"/>
                  </a:lnTo>
                  <a:lnTo>
                    <a:pt x="199" y="156"/>
                  </a:lnTo>
                  <a:lnTo>
                    <a:pt x="213" y="153"/>
                  </a:lnTo>
                  <a:lnTo>
                    <a:pt x="228" y="150"/>
                  </a:lnTo>
                  <a:lnTo>
                    <a:pt x="241" y="145"/>
                  </a:lnTo>
                  <a:lnTo>
                    <a:pt x="256" y="140"/>
                  </a:lnTo>
                  <a:lnTo>
                    <a:pt x="270" y="133"/>
                  </a:lnTo>
                  <a:lnTo>
                    <a:pt x="284" y="125"/>
                  </a:lnTo>
                  <a:lnTo>
                    <a:pt x="298" y="117"/>
                  </a:lnTo>
                  <a:lnTo>
                    <a:pt x="312" y="106"/>
                  </a:lnTo>
                  <a:lnTo>
                    <a:pt x="325" y="95"/>
                  </a:lnTo>
                  <a:lnTo>
                    <a:pt x="338" y="82"/>
                  </a:lnTo>
                  <a:lnTo>
                    <a:pt x="663" y="110"/>
                  </a:lnTo>
                  <a:lnTo>
                    <a:pt x="668" y="109"/>
                  </a:lnTo>
                  <a:lnTo>
                    <a:pt x="680" y="107"/>
                  </a:lnTo>
                  <a:lnTo>
                    <a:pt x="696" y="104"/>
                  </a:lnTo>
                  <a:lnTo>
                    <a:pt x="710" y="99"/>
                  </a:lnTo>
                  <a:lnTo>
                    <a:pt x="717" y="96"/>
                  </a:lnTo>
                  <a:lnTo>
                    <a:pt x="722" y="93"/>
                  </a:lnTo>
                  <a:lnTo>
                    <a:pt x="723" y="91"/>
                  </a:lnTo>
                  <a:lnTo>
                    <a:pt x="724" y="89"/>
                  </a:lnTo>
                  <a:lnTo>
                    <a:pt x="724" y="87"/>
                  </a:lnTo>
                  <a:lnTo>
                    <a:pt x="724" y="84"/>
                  </a:lnTo>
                  <a:lnTo>
                    <a:pt x="722" y="81"/>
                  </a:lnTo>
                  <a:lnTo>
                    <a:pt x="720" y="79"/>
                  </a:lnTo>
                  <a:lnTo>
                    <a:pt x="717" y="77"/>
                  </a:lnTo>
                  <a:lnTo>
                    <a:pt x="712" y="74"/>
                  </a:lnTo>
                  <a:lnTo>
                    <a:pt x="702" y="69"/>
                  </a:lnTo>
                  <a:lnTo>
                    <a:pt x="685" y="63"/>
                  </a:lnTo>
                  <a:lnTo>
                    <a:pt x="666" y="56"/>
                  </a:lnTo>
                  <a:lnTo>
                    <a:pt x="643" y="50"/>
                  </a:lnTo>
                  <a:lnTo>
                    <a:pt x="617" y="44"/>
                  </a:lnTo>
                  <a:lnTo>
                    <a:pt x="589" y="39"/>
                  </a:lnTo>
                  <a:lnTo>
                    <a:pt x="530" y="28"/>
                  </a:lnTo>
                  <a:lnTo>
                    <a:pt x="471" y="19"/>
                  </a:lnTo>
                  <a:lnTo>
                    <a:pt x="417" y="11"/>
                  </a:lnTo>
                  <a:lnTo>
                    <a:pt x="372" y="5"/>
                  </a:lnTo>
                  <a:lnTo>
                    <a:pt x="341" y="1"/>
                  </a:lnTo>
                  <a:lnTo>
                    <a:pt x="331" y="0"/>
                  </a:lnTo>
                  <a:lnTo>
                    <a:pt x="324" y="8"/>
                  </a:lnTo>
                  <a:lnTo>
                    <a:pt x="304" y="27"/>
                  </a:lnTo>
                  <a:lnTo>
                    <a:pt x="289" y="40"/>
                  </a:lnTo>
                  <a:lnTo>
                    <a:pt x="272" y="54"/>
                  </a:lnTo>
                  <a:lnTo>
                    <a:pt x="253" y="69"/>
                  </a:lnTo>
                  <a:lnTo>
                    <a:pt x="231" y="82"/>
                  </a:lnTo>
                  <a:lnTo>
                    <a:pt x="207" y="97"/>
                  </a:lnTo>
                  <a:lnTo>
                    <a:pt x="181" y="109"/>
                  </a:lnTo>
                  <a:lnTo>
                    <a:pt x="168" y="116"/>
                  </a:lnTo>
                  <a:lnTo>
                    <a:pt x="154" y="121"/>
                  </a:lnTo>
                  <a:lnTo>
                    <a:pt x="139" y="125"/>
                  </a:lnTo>
                  <a:lnTo>
                    <a:pt x="125" y="129"/>
                  </a:lnTo>
                  <a:lnTo>
                    <a:pt x="110" y="132"/>
                  </a:lnTo>
                  <a:lnTo>
                    <a:pt x="96" y="134"/>
                  </a:lnTo>
                  <a:lnTo>
                    <a:pt x="80" y="136"/>
                  </a:lnTo>
                  <a:lnTo>
                    <a:pt x="65" y="136"/>
                  </a:lnTo>
                  <a:lnTo>
                    <a:pt x="49" y="136"/>
                  </a:lnTo>
                  <a:lnTo>
                    <a:pt x="32" y="134"/>
                  </a:lnTo>
                  <a:lnTo>
                    <a:pt x="17" y="132"/>
                  </a:lnTo>
                  <a:lnTo>
                    <a:pt x="0" y="128"/>
                  </a:lnTo>
                  <a:close/>
                </a:path>
              </a:pathLst>
            </a:custGeom>
            <a:solidFill>
              <a:srgbClr val="DEA28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7" name="Freeform 143"/>
            <p:cNvSpPr>
              <a:spLocks/>
            </p:cNvSpPr>
            <p:nvPr/>
          </p:nvSpPr>
          <p:spPr bwMode="auto">
            <a:xfrm flipH="1">
              <a:off x="789188" y="5163579"/>
              <a:ext cx="88447" cy="59398"/>
            </a:xfrm>
            <a:custGeom>
              <a:avLst/>
              <a:gdLst>
                <a:gd name="T0" fmla="*/ 1013 w 524"/>
                <a:gd name="T1" fmla="*/ 58855 h 328"/>
                <a:gd name="T2" fmla="*/ 4726 w 524"/>
                <a:gd name="T3" fmla="*/ 56501 h 328"/>
                <a:gd name="T4" fmla="*/ 8608 w 524"/>
                <a:gd name="T5" fmla="*/ 53060 h 328"/>
                <a:gd name="T6" fmla="*/ 12828 w 524"/>
                <a:gd name="T7" fmla="*/ 47989 h 328"/>
                <a:gd name="T8" fmla="*/ 17386 w 524"/>
                <a:gd name="T9" fmla="*/ 41108 h 328"/>
                <a:gd name="T10" fmla="*/ 21605 w 524"/>
                <a:gd name="T11" fmla="*/ 31872 h 328"/>
                <a:gd name="T12" fmla="*/ 24644 w 524"/>
                <a:gd name="T13" fmla="*/ 23180 h 328"/>
                <a:gd name="T14" fmla="*/ 26163 w 524"/>
                <a:gd name="T15" fmla="*/ 16479 h 328"/>
                <a:gd name="T16" fmla="*/ 28526 w 524"/>
                <a:gd name="T17" fmla="*/ 12857 h 328"/>
                <a:gd name="T18" fmla="*/ 38316 w 524"/>
                <a:gd name="T19" fmla="*/ 10503 h 328"/>
                <a:gd name="T20" fmla="*/ 53845 w 524"/>
                <a:gd name="T21" fmla="*/ 6881 h 328"/>
                <a:gd name="T22" fmla="*/ 70724 w 524"/>
                <a:gd name="T23" fmla="*/ 2897 h 328"/>
                <a:gd name="T24" fmla="*/ 80007 w 524"/>
                <a:gd name="T25" fmla="*/ 362 h 328"/>
                <a:gd name="T26" fmla="*/ 82708 w 524"/>
                <a:gd name="T27" fmla="*/ 0 h 328"/>
                <a:gd name="T28" fmla="*/ 85071 w 524"/>
                <a:gd name="T29" fmla="*/ 181 h 328"/>
                <a:gd name="T30" fmla="*/ 86590 w 524"/>
                <a:gd name="T31" fmla="*/ 724 h 328"/>
                <a:gd name="T32" fmla="*/ 87603 w 524"/>
                <a:gd name="T33" fmla="*/ 1630 h 328"/>
                <a:gd name="T34" fmla="*/ 88278 w 524"/>
                <a:gd name="T35" fmla="*/ 2897 h 328"/>
                <a:gd name="T36" fmla="*/ 88447 w 524"/>
                <a:gd name="T37" fmla="*/ 5071 h 328"/>
                <a:gd name="T38" fmla="*/ 87772 w 524"/>
                <a:gd name="T39" fmla="*/ 8511 h 328"/>
                <a:gd name="T40" fmla="*/ 86590 w 524"/>
                <a:gd name="T41" fmla="*/ 11771 h 328"/>
                <a:gd name="T42" fmla="*/ 84734 w 524"/>
                <a:gd name="T43" fmla="*/ 15574 h 328"/>
                <a:gd name="T44" fmla="*/ 37978 w 524"/>
                <a:gd name="T45" fmla="*/ 31510 h 328"/>
                <a:gd name="T46" fmla="*/ 36290 w 524"/>
                <a:gd name="T47" fmla="*/ 36037 h 328"/>
                <a:gd name="T48" fmla="*/ 33590 w 524"/>
                <a:gd name="T49" fmla="*/ 40746 h 328"/>
                <a:gd name="T50" fmla="*/ 29707 w 524"/>
                <a:gd name="T51" fmla="*/ 45997 h 328"/>
                <a:gd name="T52" fmla="*/ 24644 w 524"/>
                <a:gd name="T53" fmla="*/ 51249 h 328"/>
                <a:gd name="T54" fmla="*/ 21605 w 524"/>
                <a:gd name="T55" fmla="*/ 53603 h 328"/>
                <a:gd name="T56" fmla="*/ 18061 w 524"/>
                <a:gd name="T57" fmla="*/ 55776 h 328"/>
                <a:gd name="T58" fmla="*/ 14347 w 524"/>
                <a:gd name="T59" fmla="*/ 57406 h 328"/>
                <a:gd name="T60" fmla="*/ 9959 w 524"/>
                <a:gd name="T61" fmla="*/ 58493 h 328"/>
                <a:gd name="T62" fmla="*/ 5401 w 524"/>
                <a:gd name="T63" fmla="*/ 59398 h 328"/>
                <a:gd name="T64" fmla="*/ 0 w 524"/>
                <a:gd name="T65" fmla="*/ 59398 h 3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4"/>
                <a:gd name="T100" fmla="*/ 0 h 328"/>
                <a:gd name="T101" fmla="*/ 524 w 524"/>
                <a:gd name="T102" fmla="*/ 328 h 3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4" h="328">
                  <a:moveTo>
                    <a:pt x="0" y="328"/>
                  </a:moveTo>
                  <a:lnTo>
                    <a:pt x="6" y="325"/>
                  </a:lnTo>
                  <a:lnTo>
                    <a:pt x="19" y="318"/>
                  </a:lnTo>
                  <a:lnTo>
                    <a:pt x="28" y="312"/>
                  </a:lnTo>
                  <a:lnTo>
                    <a:pt x="39" y="304"/>
                  </a:lnTo>
                  <a:lnTo>
                    <a:pt x="51" y="293"/>
                  </a:lnTo>
                  <a:lnTo>
                    <a:pt x="64" y="280"/>
                  </a:lnTo>
                  <a:lnTo>
                    <a:pt x="76" y="265"/>
                  </a:lnTo>
                  <a:lnTo>
                    <a:pt x="90" y="247"/>
                  </a:lnTo>
                  <a:lnTo>
                    <a:pt x="103" y="227"/>
                  </a:lnTo>
                  <a:lnTo>
                    <a:pt x="116" y="203"/>
                  </a:lnTo>
                  <a:lnTo>
                    <a:pt x="128" y="176"/>
                  </a:lnTo>
                  <a:lnTo>
                    <a:pt x="141" y="144"/>
                  </a:lnTo>
                  <a:lnTo>
                    <a:pt x="146" y="128"/>
                  </a:lnTo>
                  <a:lnTo>
                    <a:pt x="151" y="110"/>
                  </a:lnTo>
                  <a:lnTo>
                    <a:pt x="155" y="91"/>
                  </a:lnTo>
                  <a:lnTo>
                    <a:pt x="161" y="72"/>
                  </a:lnTo>
                  <a:lnTo>
                    <a:pt x="169" y="71"/>
                  </a:lnTo>
                  <a:lnTo>
                    <a:pt x="192" y="65"/>
                  </a:lnTo>
                  <a:lnTo>
                    <a:pt x="227" y="58"/>
                  </a:lnTo>
                  <a:lnTo>
                    <a:pt x="271" y="49"/>
                  </a:lnTo>
                  <a:lnTo>
                    <a:pt x="319" y="38"/>
                  </a:lnTo>
                  <a:lnTo>
                    <a:pt x="370" y="28"/>
                  </a:lnTo>
                  <a:lnTo>
                    <a:pt x="419" y="16"/>
                  </a:lnTo>
                  <a:lnTo>
                    <a:pt x="464" y="5"/>
                  </a:lnTo>
                  <a:lnTo>
                    <a:pt x="474" y="2"/>
                  </a:lnTo>
                  <a:lnTo>
                    <a:pt x="483" y="1"/>
                  </a:lnTo>
                  <a:lnTo>
                    <a:pt x="490" y="0"/>
                  </a:lnTo>
                  <a:lnTo>
                    <a:pt x="497" y="0"/>
                  </a:lnTo>
                  <a:lnTo>
                    <a:pt x="504" y="1"/>
                  </a:lnTo>
                  <a:lnTo>
                    <a:pt x="509" y="2"/>
                  </a:lnTo>
                  <a:lnTo>
                    <a:pt x="513" y="4"/>
                  </a:lnTo>
                  <a:lnTo>
                    <a:pt x="516" y="6"/>
                  </a:lnTo>
                  <a:lnTo>
                    <a:pt x="519" y="9"/>
                  </a:lnTo>
                  <a:lnTo>
                    <a:pt x="521" y="12"/>
                  </a:lnTo>
                  <a:lnTo>
                    <a:pt x="523" y="16"/>
                  </a:lnTo>
                  <a:lnTo>
                    <a:pt x="524" y="20"/>
                  </a:lnTo>
                  <a:lnTo>
                    <a:pt x="524" y="28"/>
                  </a:lnTo>
                  <a:lnTo>
                    <a:pt x="523" y="37"/>
                  </a:lnTo>
                  <a:lnTo>
                    <a:pt x="520" y="47"/>
                  </a:lnTo>
                  <a:lnTo>
                    <a:pt x="517" y="56"/>
                  </a:lnTo>
                  <a:lnTo>
                    <a:pt x="513" y="65"/>
                  </a:lnTo>
                  <a:lnTo>
                    <a:pt x="509" y="74"/>
                  </a:lnTo>
                  <a:lnTo>
                    <a:pt x="502" y="86"/>
                  </a:lnTo>
                  <a:lnTo>
                    <a:pt x="498" y="91"/>
                  </a:lnTo>
                  <a:lnTo>
                    <a:pt x="225" y="174"/>
                  </a:lnTo>
                  <a:lnTo>
                    <a:pt x="223" y="181"/>
                  </a:lnTo>
                  <a:lnTo>
                    <a:pt x="215" y="199"/>
                  </a:lnTo>
                  <a:lnTo>
                    <a:pt x="207" y="211"/>
                  </a:lnTo>
                  <a:lnTo>
                    <a:pt x="199" y="225"/>
                  </a:lnTo>
                  <a:lnTo>
                    <a:pt x="189" y="239"/>
                  </a:lnTo>
                  <a:lnTo>
                    <a:pt x="176" y="254"/>
                  </a:lnTo>
                  <a:lnTo>
                    <a:pt x="163" y="269"/>
                  </a:lnTo>
                  <a:lnTo>
                    <a:pt x="146" y="283"/>
                  </a:lnTo>
                  <a:lnTo>
                    <a:pt x="138" y="290"/>
                  </a:lnTo>
                  <a:lnTo>
                    <a:pt x="128" y="296"/>
                  </a:lnTo>
                  <a:lnTo>
                    <a:pt x="118" y="303"/>
                  </a:lnTo>
                  <a:lnTo>
                    <a:pt x="107" y="308"/>
                  </a:lnTo>
                  <a:lnTo>
                    <a:pt x="96" y="313"/>
                  </a:lnTo>
                  <a:lnTo>
                    <a:pt x="85" y="317"/>
                  </a:lnTo>
                  <a:lnTo>
                    <a:pt x="72" y="320"/>
                  </a:lnTo>
                  <a:lnTo>
                    <a:pt x="59" y="323"/>
                  </a:lnTo>
                  <a:lnTo>
                    <a:pt x="45" y="326"/>
                  </a:lnTo>
                  <a:lnTo>
                    <a:pt x="32" y="328"/>
                  </a:lnTo>
                  <a:lnTo>
                    <a:pt x="16" y="328"/>
                  </a:lnTo>
                  <a:lnTo>
                    <a:pt x="0" y="328"/>
                  </a:lnTo>
                  <a:close/>
                </a:path>
              </a:pathLst>
            </a:custGeom>
            <a:solidFill>
              <a:srgbClr val="DEA28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8" name="Freeform 144"/>
            <p:cNvSpPr>
              <a:spLocks/>
            </p:cNvSpPr>
            <p:nvPr/>
          </p:nvSpPr>
          <p:spPr bwMode="auto">
            <a:xfrm flipH="1">
              <a:off x="595710" y="5145759"/>
              <a:ext cx="226646" cy="115827"/>
            </a:xfrm>
            <a:custGeom>
              <a:avLst/>
              <a:gdLst>
                <a:gd name="T0" fmla="*/ 3131 w 1303"/>
                <a:gd name="T1" fmla="*/ 103384 h 633"/>
                <a:gd name="T2" fmla="*/ 8871 w 1303"/>
                <a:gd name="T3" fmla="*/ 103384 h 633"/>
                <a:gd name="T4" fmla="*/ 16698 w 1303"/>
                <a:gd name="T5" fmla="*/ 100640 h 633"/>
                <a:gd name="T6" fmla="*/ 21047 w 1303"/>
                <a:gd name="T7" fmla="*/ 97712 h 633"/>
                <a:gd name="T8" fmla="*/ 25569 w 1303"/>
                <a:gd name="T9" fmla="*/ 93137 h 633"/>
                <a:gd name="T10" fmla="*/ 30092 w 1303"/>
                <a:gd name="T11" fmla="*/ 86916 h 633"/>
                <a:gd name="T12" fmla="*/ 34614 w 1303"/>
                <a:gd name="T13" fmla="*/ 78865 h 633"/>
                <a:gd name="T14" fmla="*/ 36528 w 1303"/>
                <a:gd name="T15" fmla="*/ 78316 h 633"/>
                <a:gd name="T16" fmla="*/ 39659 w 1303"/>
                <a:gd name="T17" fmla="*/ 78499 h 633"/>
                <a:gd name="T18" fmla="*/ 43833 w 1303"/>
                <a:gd name="T19" fmla="*/ 80878 h 633"/>
                <a:gd name="T20" fmla="*/ 48704 w 1303"/>
                <a:gd name="T21" fmla="*/ 86367 h 633"/>
                <a:gd name="T22" fmla="*/ 54270 w 1303"/>
                <a:gd name="T23" fmla="*/ 95882 h 633"/>
                <a:gd name="T24" fmla="*/ 60880 w 1303"/>
                <a:gd name="T25" fmla="*/ 105397 h 633"/>
                <a:gd name="T26" fmla="*/ 64706 w 1303"/>
                <a:gd name="T27" fmla="*/ 109423 h 633"/>
                <a:gd name="T28" fmla="*/ 69055 w 1303"/>
                <a:gd name="T29" fmla="*/ 112533 h 633"/>
                <a:gd name="T30" fmla="*/ 73925 w 1303"/>
                <a:gd name="T31" fmla="*/ 114546 h 633"/>
                <a:gd name="T32" fmla="*/ 79317 w 1303"/>
                <a:gd name="T33" fmla="*/ 115461 h 633"/>
                <a:gd name="T34" fmla="*/ 85405 w 1303"/>
                <a:gd name="T35" fmla="*/ 115278 h 633"/>
                <a:gd name="T36" fmla="*/ 91841 w 1303"/>
                <a:gd name="T37" fmla="*/ 113448 h 633"/>
                <a:gd name="T38" fmla="*/ 99147 w 1303"/>
                <a:gd name="T39" fmla="*/ 109972 h 633"/>
                <a:gd name="T40" fmla="*/ 107148 w 1303"/>
                <a:gd name="T41" fmla="*/ 104665 h 633"/>
                <a:gd name="T42" fmla="*/ 129065 w 1303"/>
                <a:gd name="T43" fmla="*/ 89295 h 633"/>
                <a:gd name="T44" fmla="*/ 177942 w 1303"/>
                <a:gd name="T45" fmla="*/ 58188 h 633"/>
                <a:gd name="T46" fmla="*/ 222645 w 1303"/>
                <a:gd name="T47" fmla="*/ 30924 h 633"/>
                <a:gd name="T48" fmla="*/ 210295 w 1303"/>
                <a:gd name="T49" fmla="*/ 732 h 633"/>
                <a:gd name="T50" fmla="*/ 204208 w 1303"/>
                <a:gd name="T51" fmla="*/ 11894 h 633"/>
                <a:gd name="T52" fmla="*/ 197076 w 1303"/>
                <a:gd name="T53" fmla="*/ 21226 h 633"/>
                <a:gd name="T54" fmla="*/ 186639 w 1303"/>
                <a:gd name="T55" fmla="*/ 32571 h 633"/>
                <a:gd name="T56" fmla="*/ 171680 w 1303"/>
                <a:gd name="T57" fmla="*/ 45379 h 633"/>
                <a:gd name="T58" fmla="*/ 151329 w 1303"/>
                <a:gd name="T59" fmla="*/ 60567 h 633"/>
                <a:gd name="T60" fmla="*/ 128195 w 1303"/>
                <a:gd name="T61" fmla="*/ 75937 h 633"/>
                <a:gd name="T62" fmla="*/ 112540 w 1303"/>
                <a:gd name="T63" fmla="*/ 84537 h 633"/>
                <a:gd name="T64" fmla="*/ 101234 w 1303"/>
                <a:gd name="T65" fmla="*/ 89478 h 633"/>
                <a:gd name="T66" fmla="*/ 91145 w 1303"/>
                <a:gd name="T67" fmla="*/ 92771 h 633"/>
                <a:gd name="T68" fmla="*/ 82100 w 1303"/>
                <a:gd name="T69" fmla="*/ 93686 h 633"/>
                <a:gd name="T70" fmla="*/ 74795 w 1303"/>
                <a:gd name="T71" fmla="*/ 92222 h 633"/>
                <a:gd name="T72" fmla="*/ 68185 w 1303"/>
                <a:gd name="T73" fmla="*/ 86001 h 633"/>
                <a:gd name="T74" fmla="*/ 60532 w 1303"/>
                <a:gd name="T75" fmla="*/ 76486 h 633"/>
                <a:gd name="T76" fmla="*/ 50443 w 1303"/>
                <a:gd name="T77" fmla="*/ 64409 h 633"/>
                <a:gd name="T78" fmla="*/ 44355 w 1303"/>
                <a:gd name="T79" fmla="*/ 60018 h 633"/>
                <a:gd name="T80" fmla="*/ 40702 w 1303"/>
                <a:gd name="T81" fmla="*/ 59103 h 633"/>
                <a:gd name="T82" fmla="*/ 33745 w 1303"/>
                <a:gd name="T83" fmla="*/ 59469 h 633"/>
                <a:gd name="T84" fmla="*/ 29222 w 1303"/>
                <a:gd name="T85" fmla="*/ 61299 h 633"/>
                <a:gd name="T86" fmla="*/ 25395 w 1303"/>
                <a:gd name="T87" fmla="*/ 64775 h 633"/>
                <a:gd name="T88" fmla="*/ 20873 w 1303"/>
                <a:gd name="T89" fmla="*/ 70997 h 633"/>
                <a:gd name="T90" fmla="*/ 14785 w 1303"/>
                <a:gd name="T91" fmla="*/ 82158 h 633"/>
                <a:gd name="T92" fmla="*/ 9393 w 1303"/>
                <a:gd name="T93" fmla="*/ 93320 h 633"/>
                <a:gd name="T94" fmla="*/ 5914 w 1303"/>
                <a:gd name="T95" fmla="*/ 98810 h 633"/>
                <a:gd name="T96" fmla="*/ 3131 w 1303"/>
                <a:gd name="T97" fmla="*/ 101554 h 633"/>
                <a:gd name="T98" fmla="*/ 0 w 1303"/>
                <a:gd name="T99" fmla="*/ 102469 h 6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03"/>
                <a:gd name="T151" fmla="*/ 0 h 633"/>
                <a:gd name="T152" fmla="*/ 1303 w 1303"/>
                <a:gd name="T153" fmla="*/ 633 h 6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03" h="633">
                  <a:moveTo>
                    <a:pt x="0" y="560"/>
                  </a:moveTo>
                  <a:lnTo>
                    <a:pt x="4" y="562"/>
                  </a:lnTo>
                  <a:lnTo>
                    <a:pt x="18" y="565"/>
                  </a:lnTo>
                  <a:lnTo>
                    <a:pt x="28" y="566"/>
                  </a:lnTo>
                  <a:lnTo>
                    <a:pt x="38" y="566"/>
                  </a:lnTo>
                  <a:lnTo>
                    <a:pt x="51" y="565"/>
                  </a:lnTo>
                  <a:lnTo>
                    <a:pt x="65" y="562"/>
                  </a:lnTo>
                  <a:lnTo>
                    <a:pt x="80" y="558"/>
                  </a:lnTo>
                  <a:lnTo>
                    <a:pt x="96" y="550"/>
                  </a:lnTo>
                  <a:lnTo>
                    <a:pt x="104" y="545"/>
                  </a:lnTo>
                  <a:lnTo>
                    <a:pt x="112" y="540"/>
                  </a:lnTo>
                  <a:lnTo>
                    <a:pt x="121" y="534"/>
                  </a:lnTo>
                  <a:lnTo>
                    <a:pt x="129" y="526"/>
                  </a:lnTo>
                  <a:lnTo>
                    <a:pt x="137" y="518"/>
                  </a:lnTo>
                  <a:lnTo>
                    <a:pt x="147" y="509"/>
                  </a:lnTo>
                  <a:lnTo>
                    <a:pt x="155" y="499"/>
                  </a:lnTo>
                  <a:lnTo>
                    <a:pt x="163" y="488"/>
                  </a:lnTo>
                  <a:lnTo>
                    <a:pt x="173" y="475"/>
                  </a:lnTo>
                  <a:lnTo>
                    <a:pt x="181" y="462"/>
                  </a:lnTo>
                  <a:lnTo>
                    <a:pt x="189" y="447"/>
                  </a:lnTo>
                  <a:lnTo>
                    <a:pt x="199" y="431"/>
                  </a:lnTo>
                  <a:lnTo>
                    <a:pt x="200" y="430"/>
                  </a:lnTo>
                  <a:lnTo>
                    <a:pt x="206" y="428"/>
                  </a:lnTo>
                  <a:lnTo>
                    <a:pt x="210" y="428"/>
                  </a:lnTo>
                  <a:lnTo>
                    <a:pt x="215" y="427"/>
                  </a:lnTo>
                  <a:lnTo>
                    <a:pt x="221" y="428"/>
                  </a:lnTo>
                  <a:lnTo>
                    <a:pt x="228" y="429"/>
                  </a:lnTo>
                  <a:lnTo>
                    <a:pt x="235" y="432"/>
                  </a:lnTo>
                  <a:lnTo>
                    <a:pt x="243" y="436"/>
                  </a:lnTo>
                  <a:lnTo>
                    <a:pt x="252" y="442"/>
                  </a:lnTo>
                  <a:lnTo>
                    <a:pt x="261" y="449"/>
                  </a:lnTo>
                  <a:lnTo>
                    <a:pt x="270" y="460"/>
                  </a:lnTo>
                  <a:lnTo>
                    <a:pt x="280" y="472"/>
                  </a:lnTo>
                  <a:lnTo>
                    <a:pt x="290" y="487"/>
                  </a:lnTo>
                  <a:lnTo>
                    <a:pt x="300" y="506"/>
                  </a:lnTo>
                  <a:lnTo>
                    <a:pt x="312" y="524"/>
                  </a:lnTo>
                  <a:lnTo>
                    <a:pt x="323" y="543"/>
                  </a:lnTo>
                  <a:lnTo>
                    <a:pt x="337" y="561"/>
                  </a:lnTo>
                  <a:lnTo>
                    <a:pt x="350" y="576"/>
                  </a:lnTo>
                  <a:lnTo>
                    <a:pt x="358" y="585"/>
                  </a:lnTo>
                  <a:lnTo>
                    <a:pt x="365" y="592"/>
                  </a:lnTo>
                  <a:lnTo>
                    <a:pt x="372" y="598"/>
                  </a:lnTo>
                  <a:lnTo>
                    <a:pt x="381" y="604"/>
                  </a:lnTo>
                  <a:lnTo>
                    <a:pt x="389" y="610"/>
                  </a:lnTo>
                  <a:lnTo>
                    <a:pt x="397" y="615"/>
                  </a:lnTo>
                  <a:lnTo>
                    <a:pt x="407" y="620"/>
                  </a:lnTo>
                  <a:lnTo>
                    <a:pt x="416" y="623"/>
                  </a:lnTo>
                  <a:lnTo>
                    <a:pt x="425" y="626"/>
                  </a:lnTo>
                  <a:lnTo>
                    <a:pt x="436" y="629"/>
                  </a:lnTo>
                  <a:lnTo>
                    <a:pt x="446" y="631"/>
                  </a:lnTo>
                  <a:lnTo>
                    <a:pt x="456" y="631"/>
                  </a:lnTo>
                  <a:lnTo>
                    <a:pt x="467" y="633"/>
                  </a:lnTo>
                  <a:lnTo>
                    <a:pt x="478" y="631"/>
                  </a:lnTo>
                  <a:lnTo>
                    <a:pt x="491" y="630"/>
                  </a:lnTo>
                  <a:lnTo>
                    <a:pt x="503" y="627"/>
                  </a:lnTo>
                  <a:lnTo>
                    <a:pt x="516" y="624"/>
                  </a:lnTo>
                  <a:lnTo>
                    <a:pt x="528" y="620"/>
                  </a:lnTo>
                  <a:lnTo>
                    <a:pt x="542" y="615"/>
                  </a:lnTo>
                  <a:lnTo>
                    <a:pt x="555" y="609"/>
                  </a:lnTo>
                  <a:lnTo>
                    <a:pt x="570" y="601"/>
                  </a:lnTo>
                  <a:lnTo>
                    <a:pt x="584" y="593"/>
                  </a:lnTo>
                  <a:lnTo>
                    <a:pt x="600" y="583"/>
                  </a:lnTo>
                  <a:lnTo>
                    <a:pt x="616" y="572"/>
                  </a:lnTo>
                  <a:lnTo>
                    <a:pt x="652" y="547"/>
                  </a:lnTo>
                  <a:lnTo>
                    <a:pt x="695" y="519"/>
                  </a:lnTo>
                  <a:lnTo>
                    <a:pt x="742" y="488"/>
                  </a:lnTo>
                  <a:lnTo>
                    <a:pt x="795" y="456"/>
                  </a:lnTo>
                  <a:lnTo>
                    <a:pt x="908" y="387"/>
                  </a:lnTo>
                  <a:lnTo>
                    <a:pt x="1023" y="318"/>
                  </a:lnTo>
                  <a:lnTo>
                    <a:pt x="1130" y="256"/>
                  </a:lnTo>
                  <a:lnTo>
                    <a:pt x="1220" y="204"/>
                  </a:lnTo>
                  <a:lnTo>
                    <a:pt x="1280" y="169"/>
                  </a:lnTo>
                  <a:lnTo>
                    <a:pt x="1303" y="156"/>
                  </a:lnTo>
                  <a:lnTo>
                    <a:pt x="1211" y="0"/>
                  </a:lnTo>
                  <a:lnTo>
                    <a:pt x="1209" y="4"/>
                  </a:lnTo>
                  <a:lnTo>
                    <a:pt x="1203" y="18"/>
                  </a:lnTo>
                  <a:lnTo>
                    <a:pt x="1192" y="38"/>
                  </a:lnTo>
                  <a:lnTo>
                    <a:pt x="1174" y="65"/>
                  </a:lnTo>
                  <a:lnTo>
                    <a:pt x="1163" y="80"/>
                  </a:lnTo>
                  <a:lnTo>
                    <a:pt x="1149" y="98"/>
                  </a:lnTo>
                  <a:lnTo>
                    <a:pt x="1133" y="116"/>
                  </a:lnTo>
                  <a:lnTo>
                    <a:pt x="1116" y="135"/>
                  </a:lnTo>
                  <a:lnTo>
                    <a:pt x="1095" y="156"/>
                  </a:lnTo>
                  <a:lnTo>
                    <a:pt x="1073" y="178"/>
                  </a:lnTo>
                  <a:lnTo>
                    <a:pt x="1047" y="200"/>
                  </a:lnTo>
                  <a:lnTo>
                    <a:pt x="1019" y="223"/>
                  </a:lnTo>
                  <a:lnTo>
                    <a:pt x="987" y="248"/>
                  </a:lnTo>
                  <a:lnTo>
                    <a:pt x="951" y="274"/>
                  </a:lnTo>
                  <a:lnTo>
                    <a:pt x="912" y="302"/>
                  </a:lnTo>
                  <a:lnTo>
                    <a:pt x="870" y="331"/>
                  </a:lnTo>
                  <a:lnTo>
                    <a:pt x="827" y="360"/>
                  </a:lnTo>
                  <a:lnTo>
                    <a:pt x="782" y="388"/>
                  </a:lnTo>
                  <a:lnTo>
                    <a:pt x="737" y="415"/>
                  </a:lnTo>
                  <a:lnTo>
                    <a:pt x="692" y="440"/>
                  </a:lnTo>
                  <a:lnTo>
                    <a:pt x="669" y="452"/>
                  </a:lnTo>
                  <a:lnTo>
                    <a:pt x="647" y="462"/>
                  </a:lnTo>
                  <a:lnTo>
                    <a:pt x="625" y="472"/>
                  </a:lnTo>
                  <a:lnTo>
                    <a:pt x="603" y="482"/>
                  </a:lnTo>
                  <a:lnTo>
                    <a:pt x="582" y="489"/>
                  </a:lnTo>
                  <a:lnTo>
                    <a:pt x="563" y="496"/>
                  </a:lnTo>
                  <a:lnTo>
                    <a:pt x="543" y="503"/>
                  </a:lnTo>
                  <a:lnTo>
                    <a:pt x="524" y="507"/>
                  </a:lnTo>
                  <a:lnTo>
                    <a:pt x="505" y="510"/>
                  </a:lnTo>
                  <a:lnTo>
                    <a:pt x="489" y="512"/>
                  </a:lnTo>
                  <a:lnTo>
                    <a:pt x="472" y="512"/>
                  </a:lnTo>
                  <a:lnTo>
                    <a:pt x="458" y="511"/>
                  </a:lnTo>
                  <a:lnTo>
                    <a:pt x="444" y="509"/>
                  </a:lnTo>
                  <a:lnTo>
                    <a:pt x="430" y="504"/>
                  </a:lnTo>
                  <a:lnTo>
                    <a:pt x="420" y="497"/>
                  </a:lnTo>
                  <a:lnTo>
                    <a:pt x="410" y="489"/>
                  </a:lnTo>
                  <a:lnTo>
                    <a:pt x="392" y="470"/>
                  </a:lnTo>
                  <a:lnTo>
                    <a:pt x="376" y="453"/>
                  </a:lnTo>
                  <a:lnTo>
                    <a:pt x="362" y="435"/>
                  </a:lnTo>
                  <a:lnTo>
                    <a:pt x="348" y="418"/>
                  </a:lnTo>
                  <a:lnTo>
                    <a:pt x="324" y="388"/>
                  </a:lnTo>
                  <a:lnTo>
                    <a:pt x="302" y="362"/>
                  </a:lnTo>
                  <a:lnTo>
                    <a:pt x="290" y="352"/>
                  </a:lnTo>
                  <a:lnTo>
                    <a:pt x="279" y="342"/>
                  </a:lnTo>
                  <a:lnTo>
                    <a:pt x="267" y="334"/>
                  </a:lnTo>
                  <a:lnTo>
                    <a:pt x="255" y="328"/>
                  </a:lnTo>
                  <a:lnTo>
                    <a:pt x="248" y="326"/>
                  </a:lnTo>
                  <a:lnTo>
                    <a:pt x="241" y="325"/>
                  </a:lnTo>
                  <a:lnTo>
                    <a:pt x="234" y="323"/>
                  </a:lnTo>
                  <a:lnTo>
                    <a:pt x="227" y="323"/>
                  </a:lnTo>
                  <a:lnTo>
                    <a:pt x="211" y="323"/>
                  </a:lnTo>
                  <a:lnTo>
                    <a:pt x="194" y="325"/>
                  </a:lnTo>
                  <a:lnTo>
                    <a:pt x="185" y="327"/>
                  </a:lnTo>
                  <a:lnTo>
                    <a:pt x="177" y="331"/>
                  </a:lnTo>
                  <a:lnTo>
                    <a:pt x="168" y="335"/>
                  </a:lnTo>
                  <a:lnTo>
                    <a:pt x="161" y="340"/>
                  </a:lnTo>
                  <a:lnTo>
                    <a:pt x="153" y="347"/>
                  </a:lnTo>
                  <a:lnTo>
                    <a:pt x="146" y="354"/>
                  </a:lnTo>
                  <a:lnTo>
                    <a:pt x="139" y="361"/>
                  </a:lnTo>
                  <a:lnTo>
                    <a:pt x="132" y="369"/>
                  </a:lnTo>
                  <a:lnTo>
                    <a:pt x="120" y="388"/>
                  </a:lnTo>
                  <a:lnTo>
                    <a:pt x="108" y="408"/>
                  </a:lnTo>
                  <a:lnTo>
                    <a:pt x="97" y="429"/>
                  </a:lnTo>
                  <a:lnTo>
                    <a:pt x="85" y="449"/>
                  </a:lnTo>
                  <a:lnTo>
                    <a:pt x="75" y="470"/>
                  </a:lnTo>
                  <a:lnTo>
                    <a:pt x="64" y="491"/>
                  </a:lnTo>
                  <a:lnTo>
                    <a:pt x="54" y="510"/>
                  </a:lnTo>
                  <a:lnTo>
                    <a:pt x="45" y="526"/>
                  </a:lnTo>
                  <a:lnTo>
                    <a:pt x="39" y="534"/>
                  </a:lnTo>
                  <a:lnTo>
                    <a:pt x="34" y="540"/>
                  </a:lnTo>
                  <a:lnTo>
                    <a:pt x="28" y="546"/>
                  </a:lnTo>
                  <a:lnTo>
                    <a:pt x="23" y="550"/>
                  </a:lnTo>
                  <a:lnTo>
                    <a:pt x="18" y="555"/>
                  </a:lnTo>
                  <a:lnTo>
                    <a:pt x="11" y="558"/>
                  </a:lnTo>
                  <a:lnTo>
                    <a:pt x="6" y="560"/>
                  </a:lnTo>
                  <a:lnTo>
                    <a:pt x="0" y="560"/>
                  </a:lnTo>
                  <a:close/>
                </a:path>
              </a:pathLst>
            </a:custGeom>
            <a:solidFill>
              <a:srgbClr val="DEA282"/>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39" name="Freeform 145"/>
            <p:cNvSpPr>
              <a:spLocks/>
            </p:cNvSpPr>
            <p:nvPr/>
          </p:nvSpPr>
          <p:spPr bwMode="auto">
            <a:xfrm flipH="1">
              <a:off x="440926" y="4575540"/>
              <a:ext cx="411832" cy="680107"/>
            </a:xfrm>
            <a:custGeom>
              <a:avLst/>
              <a:gdLst>
                <a:gd name="T0" fmla="*/ 12547 w 2396"/>
                <a:gd name="T1" fmla="*/ 742 h 3667"/>
                <a:gd name="T2" fmla="*/ 34205 w 2396"/>
                <a:gd name="T3" fmla="*/ 0 h 3667"/>
                <a:gd name="T4" fmla="*/ 51393 w 2396"/>
                <a:gd name="T5" fmla="*/ 742 h 3667"/>
                <a:gd name="T6" fmla="*/ 64972 w 2396"/>
                <a:gd name="T7" fmla="*/ 2411 h 3667"/>
                <a:gd name="T8" fmla="*/ 78379 w 2396"/>
                <a:gd name="T9" fmla="*/ 5193 h 3667"/>
                <a:gd name="T10" fmla="*/ 91098 w 2396"/>
                <a:gd name="T11" fmla="*/ 9644 h 3667"/>
                <a:gd name="T12" fmla="*/ 102442 w 2396"/>
                <a:gd name="T13" fmla="*/ 15765 h 3667"/>
                <a:gd name="T14" fmla="*/ 112412 w 2396"/>
                <a:gd name="T15" fmla="*/ 24667 h 3667"/>
                <a:gd name="T16" fmla="*/ 130631 w 2396"/>
                <a:gd name="T17" fmla="*/ 44883 h 3667"/>
                <a:gd name="T18" fmla="*/ 191650 w 2396"/>
                <a:gd name="T19" fmla="*/ 117401 h 3667"/>
                <a:gd name="T20" fmla="*/ 269513 w 2396"/>
                <a:gd name="T21" fmla="*/ 214585 h 3667"/>
                <a:gd name="T22" fmla="*/ 308702 w 2396"/>
                <a:gd name="T23" fmla="*/ 265218 h 3667"/>
                <a:gd name="T24" fmla="*/ 344798 w 2396"/>
                <a:gd name="T25" fmla="*/ 313995 h 3667"/>
                <a:gd name="T26" fmla="*/ 375393 w 2396"/>
                <a:gd name="T27" fmla="*/ 357580 h 3667"/>
                <a:gd name="T28" fmla="*/ 398081 w 2396"/>
                <a:gd name="T29" fmla="*/ 393746 h 3667"/>
                <a:gd name="T30" fmla="*/ 410629 w 2396"/>
                <a:gd name="T31" fmla="*/ 419341 h 3667"/>
                <a:gd name="T32" fmla="*/ 410629 w 2396"/>
                <a:gd name="T33" fmla="*/ 436775 h 3667"/>
                <a:gd name="T34" fmla="*/ 399972 w 2396"/>
                <a:gd name="T35" fmla="*/ 459401 h 3667"/>
                <a:gd name="T36" fmla="*/ 381237 w 2396"/>
                <a:gd name="T37" fmla="*/ 487222 h 3667"/>
                <a:gd name="T38" fmla="*/ 356314 w 2396"/>
                <a:gd name="T39" fmla="*/ 518380 h 3667"/>
                <a:gd name="T40" fmla="*/ 327265 w 2396"/>
                <a:gd name="T41" fmla="*/ 550837 h 3667"/>
                <a:gd name="T42" fmla="*/ 296498 w 2396"/>
                <a:gd name="T43" fmla="*/ 583108 h 3667"/>
                <a:gd name="T44" fmla="*/ 266419 w 2396"/>
                <a:gd name="T45" fmla="*/ 613339 h 3667"/>
                <a:gd name="T46" fmla="*/ 216917 w 2396"/>
                <a:gd name="T47" fmla="*/ 661004 h 3667"/>
                <a:gd name="T48" fmla="*/ 196634 w 2396"/>
                <a:gd name="T49" fmla="*/ 680107 h 3667"/>
                <a:gd name="T50" fmla="*/ 187696 w 2396"/>
                <a:gd name="T51" fmla="*/ 669721 h 3667"/>
                <a:gd name="T52" fmla="*/ 166383 w 2396"/>
                <a:gd name="T53" fmla="*/ 642457 h 3667"/>
                <a:gd name="T54" fmla="*/ 153835 w 2396"/>
                <a:gd name="T55" fmla="*/ 624838 h 3667"/>
                <a:gd name="T56" fmla="*/ 141460 w 2396"/>
                <a:gd name="T57" fmla="*/ 605549 h 3667"/>
                <a:gd name="T58" fmla="*/ 130116 w 2396"/>
                <a:gd name="T59" fmla="*/ 585148 h 3667"/>
                <a:gd name="T60" fmla="*/ 121006 w 2396"/>
                <a:gd name="T61" fmla="*/ 564932 h 3667"/>
                <a:gd name="T62" fmla="*/ 115334 w 2396"/>
                <a:gd name="T63" fmla="*/ 545644 h 3667"/>
                <a:gd name="T64" fmla="*/ 113787 w 2396"/>
                <a:gd name="T65" fmla="*/ 527653 h 3667"/>
                <a:gd name="T66" fmla="*/ 117224 w 2396"/>
                <a:gd name="T67" fmla="*/ 516154 h 3667"/>
                <a:gd name="T68" fmla="*/ 135960 w 2396"/>
                <a:gd name="T69" fmla="*/ 503543 h 3667"/>
                <a:gd name="T70" fmla="*/ 168789 w 2396"/>
                <a:gd name="T71" fmla="*/ 480916 h 3667"/>
                <a:gd name="T72" fmla="*/ 205572 w 2396"/>
                <a:gd name="T73" fmla="*/ 453837 h 3667"/>
                <a:gd name="T74" fmla="*/ 232214 w 2396"/>
                <a:gd name="T75" fmla="*/ 432323 h 3667"/>
                <a:gd name="T76" fmla="*/ 243730 w 2396"/>
                <a:gd name="T77" fmla="*/ 421010 h 3667"/>
                <a:gd name="T78" fmla="*/ 250606 w 2396"/>
                <a:gd name="T79" fmla="*/ 412293 h 3667"/>
                <a:gd name="T80" fmla="*/ 243902 w 2396"/>
                <a:gd name="T81" fmla="*/ 400794 h 3667"/>
                <a:gd name="T82" fmla="*/ 209697 w 2396"/>
                <a:gd name="T83" fmla="*/ 360919 h 3667"/>
                <a:gd name="T84" fmla="*/ 160023 w 2396"/>
                <a:gd name="T85" fmla="*/ 303980 h 3667"/>
                <a:gd name="T86" fmla="*/ 108114 w 2396"/>
                <a:gd name="T87" fmla="*/ 246671 h 3667"/>
                <a:gd name="T88" fmla="*/ 78894 w 2396"/>
                <a:gd name="T89" fmla="*/ 216440 h 3667"/>
                <a:gd name="T90" fmla="*/ 62394 w 2396"/>
                <a:gd name="T91" fmla="*/ 201417 h 3667"/>
                <a:gd name="T92" fmla="*/ 52768 w 2396"/>
                <a:gd name="T93" fmla="*/ 195297 h 3667"/>
                <a:gd name="T94" fmla="*/ 46408 w 2396"/>
                <a:gd name="T95" fmla="*/ 189547 h 3667"/>
                <a:gd name="T96" fmla="*/ 40049 w 2396"/>
                <a:gd name="T97" fmla="*/ 176194 h 3667"/>
                <a:gd name="T98" fmla="*/ 33345 w 2396"/>
                <a:gd name="T99" fmla="*/ 156349 h 3667"/>
                <a:gd name="T100" fmla="*/ 26814 w 2396"/>
                <a:gd name="T101" fmla="*/ 132609 h 3667"/>
                <a:gd name="T102" fmla="*/ 14610 w 2396"/>
                <a:gd name="T103" fmla="*/ 79565 h 3667"/>
                <a:gd name="T104" fmla="*/ 5328 w 2396"/>
                <a:gd name="T105" fmla="*/ 31715 h 3667"/>
                <a:gd name="T106" fmla="*/ 344 w 2396"/>
                <a:gd name="T107" fmla="*/ 4266 h 36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6"/>
                <a:gd name="T163" fmla="*/ 0 h 3667"/>
                <a:gd name="T164" fmla="*/ 2396 w 2396"/>
                <a:gd name="T165" fmla="*/ 3667 h 36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6" h="3667">
                  <a:moveTo>
                    <a:pt x="0" y="11"/>
                  </a:moveTo>
                  <a:lnTo>
                    <a:pt x="20" y="8"/>
                  </a:lnTo>
                  <a:lnTo>
                    <a:pt x="73" y="4"/>
                  </a:lnTo>
                  <a:lnTo>
                    <a:pt x="110" y="2"/>
                  </a:lnTo>
                  <a:lnTo>
                    <a:pt x="152" y="0"/>
                  </a:lnTo>
                  <a:lnTo>
                    <a:pt x="199" y="0"/>
                  </a:lnTo>
                  <a:lnTo>
                    <a:pt x="247" y="1"/>
                  </a:lnTo>
                  <a:lnTo>
                    <a:pt x="273" y="2"/>
                  </a:lnTo>
                  <a:lnTo>
                    <a:pt x="299" y="4"/>
                  </a:lnTo>
                  <a:lnTo>
                    <a:pt x="325" y="6"/>
                  </a:lnTo>
                  <a:lnTo>
                    <a:pt x="352" y="9"/>
                  </a:lnTo>
                  <a:lnTo>
                    <a:pt x="378" y="13"/>
                  </a:lnTo>
                  <a:lnTo>
                    <a:pt x="404" y="18"/>
                  </a:lnTo>
                  <a:lnTo>
                    <a:pt x="430" y="23"/>
                  </a:lnTo>
                  <a:lnTo>
                    <a:pt x="456" y="28"/>
                  </a:lnTo>
                  <a:lnTo>
                    <a:pt x="481" y="35"/>
                  </a:lnTo>
                  <a:lnTo>
                    <a:pt x="506" y="44"/>
                  </a:lnTo>
                  <a:lnTo>
                    <a:pt x="530" y="52"/>
                  </a:lnTo>
                  <a:lnTo>
                    <a:pt x="553" y="62"/>
                  </a:lnTo>
                  <a:lnTo>
                    <a:pt x="575" y="73"/>
                  </a:lnTo>
                  <a:lnTo>
                    <a:pt x="596" y="85"/>
                  </a:lnTo>
                  <a:lnTo>
                    <a:pt x="616" y="99"/>
                  </a:lnTo>
                  <a:lnTo>
                    <a:pt x="633" y="113"/>
                  </a:lnTo>
                  <a:lnTo>
                    <a:pt x="654" y="133"/>
                  </a:lnTo>
                  <a:lnTo>
                    <a:pt x="683" y="161"/>
                  </a:lnTo>
                  <a:lnTo>
                    <a:pt x="719" y="198"/>
                  </a:lnTo>
                  <a:lnTo>
                    <a:pt x="760" y="242"/>
                  </a:lnTo>
                  <a:lnTo>
                    <a:pt x="861" y="351"/>
                  </a:lnTo>
                  <a:lnTo>
                    <a:pt x="981" y="483"/>
                  </a:lnTo>
                  <a:lnTo>
                    <a:pt x="1115" y="633"/>
                  </a:lnTo>
                  <a:lnTo>
                    <a:pt x="1261" y="799"/>
                  </a:lnTo>
                  <a:lnTo>
                    <a:pt x="1413" y="975"/>
                  </a:lnTo>
                  <a:lnTo>
                    <a:pt x="1568" y="1157"/>
                  </a:lnTo>
                  <a:lnTo>
                    <a:pt x="1645" y="1248"/>
                  </a:lnTo>
                  <a:lnTo>
                    <a:pt x="1721" y="1340"/>
                  </a:lnTo>
                  <a:lnTo>
                    <a:pt x="1796" y="1430"/>
                  </a:lnTo>
                  <a:lnTo>
                    <a:pt x="1869" y="1519"/>
                  </a:lnTo>
                  <a:lnTo>
                    <a:pt x="1939" y="1608"/>
                  </a:lnTo>
                  <a:lnTo>
                    <a:pt x="2006" y="1693"/>
                  </a:lnTo>
                  <a:lnTo>
                    <a:pt x="2069" y="1775"/>
                  </a:lnTo>
                  <a:lnTo>
                    <a:pt x="2130" y="1853"/>
                  </a:lnTo>
                  <a:lnTo>
                    <a:pt x="2184" y="1928"/>
                  </a:lnTo>
                  <a:lnTo>
                    <a:pt x="2234" y="1999"/>
                  </a:lnTo>
                  <a:lnTo>
                    <a:pt x="2278" y="2063"/>
                  </a:lnTo>
                  <a:lnTo>
                    <a:pt x="2316" y="2123"/>
                  </a:lnTo>
                  <a:lnTo>
                    <a:pt x="2348" y="2176"/>
                  </a:lnTo>
                  <a:lnTo>
                    <a:pt x="2372" y="2221"/>
                  </a:lnTo>
                  <a:lnTo>
                    <a:pt x="2389" y="2261"/>
                  </a:lnTo>
                  <a:lnTo>
                    <a:pt x="2396" y="2291"/>
                  </a:lnTo>
                  <a:lnTo>
                    <a:pt x="2396" y="2321"/>
                  </a:lnTo>
                  <a:lnTo>
                    <a:pt x="2389" y="2355"/>
                  </a:lnTo>
                  <a:lnTo>
                    <a:pt x="2375" y="2392"/>
                  </a:lnTo>
                  <a:lnTo>
                    <a:pt x="2354" y="2433"/>
                  </a:lnTo>
                  <a:lnTo>
                    <a:pt x="2327" y="2477"/>
                  </a:lnTo>
                  <a:lnTo>
                    <a:pt x="2296" y="2525"/>
                  </a:lnTo>
                  <a:lnTo>
                    <a:pt x="2259" y="2575"/>
                  </a:lnTo>
                  <a:lnTo>
                    <a:pt x="2218" y="2627"/>
                  </a:lnTo>
                  <a:lnTo>
                    <a:pt x="2172" y="2681"/>
                  </a:lnTo>
                  <a:lnTo>
                    <a:pt x="2123" y="2737"/>
                  </a:lnTo>
                  <a:lnTo>
                    <a:pt x="2073" y="2795"/>
                  </a:lnTo>
                  <a:lnTo>
                    <a:pt x="2018" y="2853"/>
                  </a:lnTo>
                  <a:lnTo>
                    <a:pt x="1961" y="2911"/>
                  </a:lnTo>
                  <a:lnTo>
                    <a:pt x="1904" y="2970"/>
                  </a:lnTo>
                  <a:lnTo>
                    <a:pt x="1845" y="3029"/>
                  </a:lnTo>
                  <a:lnTo>
                    <a:pt x="1785" y="3087"/>
                  </a:lnTo>
                  <a:lnTo>
                    <a:pt x="1725" y="3144"/>
                  </a:lnTo>
                  <a:lnTo>
                    <a:pt x="1666" y="3200"/>
                  </a:lnTo>
                  <a:lnTo>
                    <a:pt x="1608" y="3254"/>
                  </a:lnTo>
                  <a:lnTo>
                    <a:pt x="1550" y="3307"/>
                  </a:lnTo>
                  <a:lnTo>
                    <a:pt x="1442" y="3406"/>
                  </a:lnTo>
                  <a:lnTo>
                    <a:pt x="1346" y="3492"/>
                  </a:lnTo>
                  <a:lnTo>
                    <a:pt x="1262" y="3564"/>
                  </a:lnTo>
                  <a:lnTo>
                    <a:pt x="1199" y="3619"/>
                  </a:lnTo>
                  <a:lnTo>
                    <a:pt x="1158" y="3655"/>
                  </a:lnTo>
                  <a:lnTo>
                    <a:pt x="1144" y="3667"/>
                  </a:lnTo>
                  <a:lnTo>
                    <a:pt x="1138" y="3660"/>
                  </a:lnTo>
                  <a:lnTo>
                    <a:pt x="1119" y="3641"/>
                  </a:lnTo>
                  <a:lnTo>
                    <a:pt x="1092" y="3611"/>
                  </a:lnTo>
                  <a:lnTo>
                    <a:pt x="1056" y="3570"/>
                  </a:lnTo>
                  <a:lnTo>
                    <a:pt x="1014" y="3520"/>
                  </a:lnTo>
                  <a:lnTo>
                    <a:pt x="968" y="3464"/>
                  </a:lnTo>
                  <a:lnTo>
                    <a:pt x="944" y="3434"/>
                  </a:lnTo>
                  <a:lnTo>
                    <a:pt x="919" y="3402"/>
                  </a:lnTo>
                  <a:lnTo>
                    <a:pt x="895" y="3369"/>
                  </a:lnTo>
                  <a:lnTo>
                    <a:pt x="870" y="3335"/>
                  </a:lnTo>
                  <a:lnTo>
                    <a:pt x="846" y="3300"/>
                  </a:lnTo>
                  <a:lnTo>
                    <a:pt x="823" y="3265"/>
                  </a:lnTo>
                  <a:lnTo>
                    <a:pt x="800" y="3228"/>
                  </a:lnTo>
                  <a:lnTo>
                    <a:pt x="778" y="3192"/>
                  </a:lnTo>
                  <a:lnTo>
                    <a:pt x="757" y="3155"/>
                  </a:lnTo>
                  <a:lnTo>
                    <a:pt x="737" y="3119"/>
                  </a:lnTo>
                  <a:lnTo>
                    <a:pt x="720" y="3083"/>
                  </a:lnTo>
                  <a:lnTo>
                    <a:pt x="704" y="3046"/>
                  </a:lnTo>
                  <a:lnTo>
                    <a:pt x="690" y="3011"/>
                  </a:lnTo>
                  <a:lnTo>
                    <a:pt x="679" y="2975"/>
                  </a:lnTo>
                  <a:lnTo>
                    <a:pt x="671" y="2942"/>
                  </a:lnTo>
                  <a:lnTo>
                    <a:pt x="664" y="2909"/>
                  </a:lnTo>
                  <a:lnTo>
                    <a:pt x="662" y="2877"/>
                  </a:lnTo>
                  <a:lnTo>
                    <a:pt x="662" y="2845"/>
                  </a:lnTo>
                  <a:lnTo>
                    <a:pt x="667" y="2816"/>
                  </a:lnTo>
                  <a:lnTo>
                    <a:pt x="674" y="2788"/>
                  </a:lnTo>
                  <a:lnTo>
                    <a:pt x="682" y="2783"/>
                  </a:lnTo>
                  <a:lnTo>
                    <a:pt x="706" y="2769"/>
                  </a:lnTo>
                  <a:lnTo>
                    <a:pt x="743" y="2746"/>
                  </a:lnTo>
                  <a:lnTo>
                    <a:pt x="791" y="2715"/>
                  </a:lnTo>
                  <a:lnTo>
                    <a:pt x="849" y="2679"/>
                  </a:lnTo>
                  <a:lnTo>
                    <a:pt x="913" y="2637"/>
                  </a:lnTo>
                  <a:lnTo>
                    <a:pt x="982" y="2593"/>
                  </a:lnTo>
                  <a:lnTo>
                    <a:pt x="1053" y="2545"/>
                  </a:lnTo>
                  <a:lnTo>
                    <a:pt x="1125" y="2496"/>
                  </a:lnTo>
                  <a:lnTo>
                    <a:pt x="1196" y="2447"/>
                  </a:lnTo>
                  <a:lnTo>
                    <a:pt x="1262" y="2398"/>
                  </a:lnTo>
                  <a:lnTo>
                    <a:pt x="1323" y="2353"/>
                  </a:lnTo>
                  <a:lnTo>
                    <a:pt x="1351" y="2331"/>
                  </a:lnTo>
                  <a:lnTo>
                    <a:pt x="1376" y="2309"/>
                  </a:lnTo>
                  <a:lnTo>
                    <a:pt x="1399" y="2289"/>
                  </a:lnTo>
                  <a:lnTo>
                    <a:pt x="1418" y="2270"/>
                  </a:lnTo>
                  <a:lnTo>
                    <a:pt x="1435" y="2253"/>
                  </a:lnTo>
                  <a:lnTo>
                    <a:pt x="1448" y="2237"/>
                  </a:lnTo>
                  <a:lnTo>
                    <a:pt x="1458" y="2223"/>
                  </a:lnTo>
                  <a:lnTo>
                    <a:pt x="1464" y="2210"/>
                  </a:lnTo>
                  <a:lnTo>
                    <a:pt x="1452" y="2198"/>
                  </a:lnTo>
                  <a:lnTo>
                    <a:pt x="1419" y="2161"/>
                  </a:lnTo>
                  <a:lnTo>
                    <a:pt x="1367" y="2105"/>
                  </a:lnTo>
                  <a:lnTo>
                    <a:pt x="1300" y="2032"/>
                  </a:lnTo>
                  <a:lnTo>
                    <a:pt x="1220" y="1946"/>
                  </a:lnTo>
                  <a:lnTo>
                    <a:pt x="1129" y="1849"/>
                  </a:lnTo>
                  <a:lnTo>
                    <a:pt x="1033" y="1746"/>
                  </a:lnTo>
                  <a:lnTo>
                    <a:pt x="931" y="1639"/>
                  </a:lnTo>
                  <a:lnTo>
                    <a:pt x="828" y="1532"/>
                  </a:lnTo>
                  <a:lnTo>
                    <a:pt x="727" y="1428"/>
                  </a:lnTo>
                  <a:lnTo>
                    <a:pt x="629" y="1330"/>
                  </a:lnTo>
                  <a:lnTo>
                    <a:pt x="539" y="1242"/>
                  </a:lnTo>
                  <a:lnTo>
                    <a:pt x="497" y="1202"/>
                  </a:lnTo>
                  <a:lnTo>
                    <a:pt x="459" y="1167"/>
                  </a:lnTo>
                  <a:lnTo>
                    <a:pt x="423" y="1136"/>
                  </a:lnTo>
                  <a:lnTo>
                    <a:pt x="391" y="1109"/>
                  </a:lnTo>
                  <a:lnTo>
                    <a:pt x="363" y="1086"/>
                  </a:lnTo>
                  <a:lnTo>
                    <a:pt x="340" y="1069"/>
                  </a:lnTo>
                  <a:lnTo>
                    <a:pt x="320" y="1058"/>
                  </a:lnTo>
                  <a:lnTo>
                    <a:pt x="307" y="1053"/>
                  </a:lnTo>
                  <a:lnTo>
                    <a:pt x="295" y="1048"/>
                  </a:lnTo>
                  <a:lnTo>
                    <a:pt x="283" y="1038"/>
                  </a:lnTo>
                  <a:lnTo>
                    <a:pt x="270" y="1022"/>
                  </a:lnTo>
                  <a:lnTo>
                    <a:pt x="258" y="1003"/>
                  </a:lnTo>
                  <a:lnTo>
                    <a:pt x="245" y="978"/>
                  </a:lnTo>
                  <a:lnTo>
                    <a:pt x="233" y="950"/>
                  </a:lnTo>
                  <a:lnTo>
                    <a:pt x="219" y="917"/>
                  </a:lnTo>
                  <a:lnTo>
                    <a:pt x="207" y="881"/>
                  </a:lnTo>
                  <a:lnTo>
                    <a:pt x="194" y="843"/>
                  </a:lnTo>
                  <a:lnTo>
                    <a:pt x="181" y="802"/>
                  </a:lnTo>
                  <a:lnTo>
                    <a:pt x="168" y="759"/>
                  </a:lnTo>
                  <a:lnTo>
                    <a:pt x="156" y="715"/>
                  </a:lnTo>
                  <a:lnTo>
                    <a:pt x="131" y="621"/>
                  </a:lnTo>
                  <a:lnTo>
                    <a:pt x="107" y="524"/>
                  </a:lnTo>
                  <a:lnTo>
                    <a:pt x="85" y="429"/>
                  </a:lnTo>
                  <a:lnTo>
                    <a:pt x="64" y="335"/>
                  </a:lnTo>
                  <a:lnTo>
                    <a:pt x="47" y="249"/>
                  </a:lnTo>
                  <a:lnTo>
                    <a:pt x="31" y="171"/>
                  </a:lnTo>
                  <a:lnTo>
                    <a:pt x="18" y="105"/>
                  </a:lnTo>
                  <a:lnTo>
                    <a:pt x="8" y="55"/>
                  </a:lnTo>
                  <a:lnTo>
                    <a:pt x="2" y="23"/>
                  </a:lnTo>
                  <a:lnTo>
                    <a:pt x="0" y="11"/>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0" name="Freeform 146"/>
            <p:cNvSpPr>
              <a:spLocks/>
            </p:cNvSpPr>
            <p:nvPr/>
          </p:nvSpPr>
          <p:spPr bwMode="auto">
            <a:xfrm flipH="1">
              <a:off x="791951" y="4563660"/>
              <a:ext cx="279162" cy="487063"/>
            </a:xfrm>
            <a:custGeom>
              <a:avLst/>
              <a:gdLst>
                <a:gd name="T0" fmla="*/ 6250 w 1608"/>
                <a:gd name="T1" fmla="*/ 484282 h 2627"/>
                <a:gd name="T2" fmla="*/ 29687 w 1608"/>
                <a:gd name="T3" fmla="*/ 472416 h 2627"/>
                <a:gd name="T4" fmla="*/ 50346 w 1608"/>
                <a:gd name="T5" fmla="*/ 460179 h 2627"/>
                <a:gd name="T6" fmla="*/ 74478 w 1608"/>
                <a:gd name="T7" fmla="*/ 444234 h 2627"/>
                <a:gd name="T8" fmla="*/ 101387 w 1608"/>
                <a:gd name="T9" fmla="*/ 424025 h 2627"/>
                <a:gd name="T10" fmla="*/ 130033 w 1608"/>
                <a:gd name="T11" fmla="*/ 399180 h 2627"/>
                <a:gd name="T12" fmla="*/ 159546 w 1608"/>
                <a:gd name="T13" fmla="*/ 369886 h 2627"/>
                <a:gd name="T14" fmla="*/ 188539 w 1608"/>
                <a:gd name="T15" fmla="*/ 335771 h 2627"/>
                <a:gd name="T16" fmla="*/ 216489 w 1608"/>
                <a:gd name="T17" fmla="*/ 296465 h 2627"/>
                <a:gd name="T18" fmla="*/ 238538 w 1608"/>
                <a:gd name="T19" fmla="*/ 257344 h 2627"/>
                <a:gd name="T20" fmla="*/ 265621 w 1608"/>
                <a:gd name="T21" fmla="*/ 212661 h 2627"/>
                <a:gd name="T22" fmla="*/ 264058 w 1608"/>
                <a:gd name="T23" fmla="*/ 188002 h 2627"/>
                <a:gd name="T24" fmla="*/ 260586 w 1608"/>
                <a:gd name="T25" fmla="*/ 144803 h 2627"/>
                <a:gd name="T26" fmla="*/ 255899 w 1608"/>
                <a:gd name="T27" fmla="*/ 96411 h 2627"/>
                <a:gd name="T28" fmla="*/ 251385 w 1608"/>
                <a:gd name="T29" fmla="*/ 61184 h 2627"/>
                <a:gd name="T30" fmla="*/ 248607 w 1608"/>
                <a:gd name="T31" fmla="*/ 45795 h 2627"/>
                <a:gd name="T32" fmla="*/ 245656 w 1608"/>
                <a:gd name="T33" fmla="*/ 36525 h 2627"/>
                <a:gd name="T34" fmla="*/ 234892 w 1608"/>
                <a:gd name="T35" fmla="*/ 25401 h 2627"/>
                <a:gd name="T36" fmla="*/ 218399 w 1608"/>
                <a:gd name="T37" fmla="*/ 8343 h 2627"/>
                <a:gd name="T38" fmla="*/ 210240 w 1608"/>
                <a:gd name="T39" fmla="*/ 0 h 2627"/>
                <a:gd name="T40" fmla="*/ 218052 w 1608"/>
                <a:gd name="T41" fmla="*/ 3152 h 2627"/>
                <a:gd name="T42" fmla="*/ 227774 w 1608"/>
                <a:gd name="T43" fmla="*/ 8529 h 2627"/>
                <a:gd name="T44" fmla="*/ 239406 w 1608"/>
                <a:gd name="T45" fmla="*/ 17428 h 2627"/>
                <a:gd name="T46" fmla="*/ 247044 w 1608"/>
                <a:gd name="T47" fmla="*/ 25215 h 2627"/>
                <a:gd name="T48" fmla="*/ 252426 w 1608"/>
                <a:gd name="T49" fmla="*/ 32261 h 2627"/>
                <a:gd name="T50" fmla="*/ 257635 w 1608"/>
                <a:gd name="T51" fmla="*/ 40233 h 2627"/>
                <a:gd name="T52" fmla="*/ 260239 w 1608"/>
                <a:gd name="T53" fmla="*/ 57661 h 2627"/>
                <a:gd name="T54" fmla="*/ 266662 w 1608"/>
                <a:gd name="T55" fmla="*/ 99563 h 2627"/>
                <a:gd name="T56" fmla="*/ 273607 w 1608"/>
                <a:gd name="T57" fmla="*/ 152033 h 2627"/>
                <a:gd name="T58" fmla="*/ 278468 w 1608"/>
                <a:gd name="T59" fmla="*/ 200054 h 2627"/>
                <a:gd name="T60" fmla="*/ 279162 w 1608"/>
                <a:gd name="T61" fmla="*/ 217853 h 2627"/>
                <a:gd name="T62" fmla="*/ 278294 w 1608"/>
                <a:gd name="T63" fmla="*/ 229162 h 2627"/>
                <a:gd name="T64" fmla="*/ 231593 w 1608"/>
                <a:gd name="T65" fmla="*/ 232129 h 2627"/>
                <a:gd name="T66" fmla="*/ 240447 w 1608"/>
                <a:gd name="T67" fmla="*/ 242141 h 2627"/>
                <a:gd name="T68" fmla="*/ 250343 w 1608"/>
                <a:gd name="T69" fmla="*/ 254563 h 2627"/>
                <a:gd name="T70" fmla="*/ 256072 w 1608"/>
                <a:gd name="T71" fmla="*/ 263648 h 2627"/>
                <a:gd name="T72" fmla="*/ 257808 w 1608"/>
                <a:gd name="T73" fmla="*/ 268283 h 2627"/>
                <a:gd name="T74" fmla="*/ 256246 w 1608"/>
                <a:gd name="T75" fmla="*/ 271991 h 2627"/>
                <a:gd name="T76" fmla="*/ 237322 w 1608"/>
                <a:gd name="T77" fmla="*/ 298690 h 2627"/>
                <a:gd name="T78" fmla="*/ 220135 w 1608"/>
                <a:gd name="T79" fmla="*/ 320568 h 2627"/>
                <a:gd name="T80" fmla="*/ 198434 w 1608"/>
                <a:gd name="T81" fmla="*/ 345969 h 2627"/>
                <a:gd name="T82" fmla="*/ 173087 w 1608"/>
                <a:gd name="T83" fmla="*/ 373594 h 2627"/>
                <a:gd name="T84" fmla="*/ 143748 w 1608"/>
                <a:gd name="T85" fmla="*/ 401776 h 2627"/>
                <a:gd name="T86" fmla="*/ 111456 w 1608"/>
                <a:gd name="T87" fmla="*/ 428845 h 2627"/>
                <a:gd name="T88" fmla="*/ 76214 w 1608"/>
                <a:gd name="T89" fmla="*/ 453134 h 2627"/>
                <a:gd name="T90" fmla="*/ 39062 w 1608"/>
                <a:gd name="T91" fmla="*/ 472972 h 2627"/>
                <a:gd name="T92" fmla="*/ 0 w 1608"/>
                <a:gd name="T93" fmla="*/ 487063 h 262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08"/>
                <a:gd name="T142" fmla="*/ 0 h 2627"/>
                <a:gd name="T143" fmla="*/ 1608 w 1608"/>
                <a:gd name="T144" fmla="*/ 2627 h 262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08" h="2627">
                  <a:moveTo>
                    <a:pt x="0" y="2627"/>
                  </a:moveTo>
                  <a:lnTo>
                    <a:pt x="9" y="2624"/>
                  </a:lnTo>
                  <a:lnTo>
                    <a:pt x="36" y="2612"/>
                  </a:lnTo>
                  <a:lnTo>
                    <a:pt x="80" y="2592"/>
                  </a:lnTo>
                  <a:lnTo>
                    <a:pt x="138" y="2564"/>
                  </a:lnTo>
                  <a:lnTo>
                    <a:pt x="171" y="2548"/>
                  </a:lnTo>
                  <a:lnTo>
                    <a:pt x="208" y="2528"/>
                  </a:lnTo>
                  <a:lnTo>
                    <a:pt x="247" y="2506"/>
                  </a:lnTo>
                  <a:lnTo>
                    <a:pt x="290" y="2482"/>
                  </a:lnTo>
                  <a:lnTo>
                    <a:pt x="334" y="2456"/>
                  </a:lnTo>
                  <a:lnTo>
                    <a:pt x="381" y="2427"/>
                  </a:lnTo>
                  <a:lnTo>
                    <a:pt x="429" y="2396"/>
                  </a:lnTo>
                  <a:lnTo>
                    <a:pt x="480" y="2361"/>
                  </a:lnTo>
                  <a:lnTo>
                    <a:pt x="531" y="2325"/>
                  </a:lnTo>
                  <a:lnTo>
                    <a:pt x="584" y="2287"/>
                  </a:lnTo>
                  <a:lnTo>
                    <a:pt x="639" y="2245"/>
                  </a:lnTo>
                  <a:lnTo>
                    <a:pt x="693" y="2200"/>
                  </a:lnTo>
                  <a:lnTo>
                    <a:pt x="749" y="2153"/>
                  </a:lnTo>
                  <a:lnTo>
                    <a:pt x="806" y="2104"/>
                  </a:lnTo>
                  <a:lnTo>
                    <a:pt x="862" y="2050"/>
                  </a:lnTo>
                  <a:lnTo>
                    <a:pt x="919" y="1995"/>
                  </a:lnTo>
                  <a:lnTo>
                    <a:pt x="975" y="1937"/>
                  </a:lnTo>
                  <a:lnTo>
                    <a:pt x="1031" y="1876"/>
                  </a:lnTo>
                  <a:lnTo>
                    <a:pt x="1086" y="1811"/>
                  </a:lnTo>
                  <a:lnTo>
                    <a:pt x="1141" y="1744"/>
                  </a:lnTo>
                  <a:lnTo>
                    <a:pt x="1194" y="1673"/>
                  </a:lnTo>
                  <a:lnTo>
                    <a:pt x="1247" y="1599"/>
                  </a:lnTo>
                  <a:lnTo>
                    <a:pt x="1298" y="1522"/>
                  </a:lnTo>
                  <a:lnTo>
                    <a:pt x="1347" y="1442"/>
                  </a:lnTo>
                  <a:lnTo>
                    <a:pt x="1374" y="1388"/>
                  </a:lnTo>
                  <a:lnTo>
                    <a:pt x="1218" y="1184"/>
                  </a:lnTo>
                  <a:lnTo>
                    <a:pt x="1531" y="1156"/>
                  </a:lnTo>
                  <a:lnTo>
                    <a:pt x="1530" y="1147"/>
                  </a:lnTo>
                  <a:lnTo>
                    <a:pt x="1528" y="1118"/>
                  </a:lnTo>
                  <a:lnTo>
                    <a:pt x="1525" y="1072"/>
                  </a:lnTo>
                  <a:lnTo>
                    <a:pt x="1521" y="1014"/>
                  </a:lnTo>
                  <a:lnTo>
                    <a:pt x="1515" y="943"/>
                  </a:lnTo>
                  <a:lnTo>
                    <a:pt x="1509" y="865"/>
                  </a:lnTo>
                  <a:lnTo>
                    <a:pt x="1501" y="781"/>
                  </a:lnTo>
                  <a:lnTo>
                    <a:pt x="1493" y="693"/>
                  </a:lnTo>
                  <a:lnTo>
                    <a:pt x="1484" y="606"/>
                  </a:lnTo>
                  <a:lnTo>
                    <a:pt x="1474" y="520"/>
                  </a:lnTo>
                  <a:lnTo>
                    <a:pt x="1465" y="438"/>
                  </a:lnTo>
                  <a:lnTo>
                    <a:pt x="1453" y="364"/>
                  </a:lnTo>
                  <a:lnTo>
                    <a:pt x="1448" y="330"/>
                  </a:lnTo>
                  <a:lnTo>
                    <a:pt x="1443" y="299"/>
                  </a:lnTo>
                  <a:lnTo>
                    <a:pt x="1437" y="271"/>
                  </a:lnTo>
                  <a:lnTo>
                    <a:pt x="1432" y="247"/>
                  </a:lnTo>
                  <a:lnTo>
                    <a:pt x="1426" y="226"/>
                  </a:lnTo>
                  <a:lnTo>
                    <a:pt x="1420" y="210"/>
                  </a:lnTo>
                  <a:lnTo>
                    <a:pt x="1415" y="197"/>
                  </a:lnTo>
                  <a:lnTo>
                    <a:pt x="1409" y="190"/>
                  </a:lnTo>
                  <a:lnTo>
                    <a:pt x="1383" y="166"/>
                  </a:lnTo>
                  <a:lnTo>
                    <a:pt x="1353" y="137"/>
                  </a:lnTo>
                  <a:lnTo>
                    <a:pt x="1319" y="106"/>
                  </a:lnTo>
                  <a:lnTo>
                    <a:pt x="1287" y="74"/>
                  </a:lnTo>
                  <a:lnTo>
                    <a:pt x="1258" y="45"/>
                  </a:lnTo>
                  <a:lnTo>
                    <a:pt x="1234" y="21"/>
                  </a:lnTo>
                  <a:lnTo>
                    <a:pt x="1217" y="5"/>
                  </a:lnTo>
                  <a:lnTo>
                    <a:pt x="1211" y="0"/>
                  </a:lnTo>
                  <a:lnTo>
                    <a:pt x="1219" y="2"/>
                  </a:lnTo>
                  <a:lnTo>
                    <a:pt x="1240" y="10"/>
                  </a:lnTo>
                  <a:lnTo>
                    <a:pt x="1256" y="17"/>
                  </a:lnTo>
                  <a:lnTo>
                    <a:pt x="1272" y="26"/>
                  </a:lnTo>
                  <a:lnTo>
                    <a:pt x="1291" y="35"/>
                  </a:lnTo>
                  <a:lnTo>
                    <a:pt x="1312" y="46"/>
                  </a:lnTo>
                  <a:lnTo>
                    <a:pt x="1334" y="61"/>
                  </a:lnTo>
                  <a:lnTo>
                    <a:pt x="1356" y="77"/>
                  </a:lnTo>
                  <a:lnTo>
                    <a:pt x="1379" y="94"/>
                  </a:lnTo>
                  <a:lnTo>
                    <a:pt x="1401" y="114"/>
                  </a:lnTo>
                  <a:lnTo>
                    <a:pt x="1412" y="125"/>
                  </a:lnTo>
                  <a:lnTo>
                    <a:pt x="1423" y="136"/>
                  </a:lnTo>
                  <a:lnTo>
                    <a:pt x="1434" y="148"/>
                  </a:lnTo>
                  <a:lnTo>
                    <a:pt x="1445" y="161"/>
                  </a:lnTo>
                  <a:lnTo>
                    <a:pt x="1454" y="174"/>
                  </a:lnTo>
                  <a:lnTo>
                    <a:pt x="1465" y="188"/>
                  </a:lnTo>
                  <a:lnTo>
                    <a:pt x="1474" y="202"/>
                  </a:lnTo>
                  <a:lnTo>
                    <a:pt x="1484" y="217"/>
                  </a:lnTo>
                  <a:lnTo>
                    <a:pt x="1486" y="228"/>
                  </a:lnTo>
                  <a:lnTo>
                    <a:pt x="1491" y="261"/>
                  </a:lnTo>
                  <a:lnTo>
                    <a:pt x="1499" y="311"/>
                  </a:lnTo>
                  <a:lnTo>
                    <a:pt x="1511" y="375"/>
                  </a:lnTo>
                  <a:lnTo>
                    <a:pt x="1523" y="452"/>
                  </a:lnTo>
                  <a:lnTo>
                    <a:pt x="1536" y="537"/>
                  </a:lnTo>
                  <a:lnTo>
                    <a:pt x="1550" y="629"/>
                  </a:lnTo>
                  <a:lnTo>
                    <a:pt x="1564" y="724"/>
                  </a:lnTo>
                  <a:lnTo>
                    <a:pt x="1576" y="820"/>
                  </a:lnTo>
                  <a:lnTo>
                    <a:pt x="1588" y="913"/>
                  </a:lnTo>
                  <a:lnTo>
                    <a:pt x="1598" y="1000"/>
                  </a:lnTo>
                  <a:lnTo>
                    <a:pt x="1604" y="1079"/>
                  </a:lnTo>
                  <a:lnTo>
                    <a:pt x="1606" y="1114"/>
                  </a:lnTo>
                  <a:lnTo>
                    <a:pt x="1608" y="1147"/>
                  </a:lnTo>
                  <a:lnTo>
                    <a:pt x="1608" y="1175"/>
                  </a:lnTo>
                  <a:lnTo>
                    <a:pt x="1607" y="1200"/>
                  </a:lnTo>
                  <a:lnTo>
                    <a:pt x="1605" y="1221"/>
                  </a:lnTo>
                  <a:lnTo>
                    <a:pt x="1603" y="1236"/>
                  </a:lnTo>
                  <a:lnTo>
                    <a:pt x="1598" y="1247"/>
                  </a:lnTo>
                  <a:lnTo>
                    <a:pt x="1593" y="1252"/>
                  </a:lnTo>
                  <a:lnTo>
                    <a:pt x="1334" y="1252"/>
                  </a:lnTo>
                  <a:lnTo>
                    <a:pt x="1341" y="1259"/>
                  </a:lnTo>
                  <a:lnTo>
                    <a:pt x="1360" y="1278"/>
                  </a:lnTo>
                  <a:lnTo>
                    <a:pt x="1385" y="1306"/>
                  </a:lnTo>
                  <a:lnTo>
                    <a:pt x="1414" y="1339"/>
                  </a:lnTo>
                  <a:lnTo>
                    <a:pt x="1428" y="1356"/>
                  </a:lnTo>
                  <a:lnTo>
                    <a:pt x="1442" y="1373"/>
                  </a:lnTo>
                  <a:lnTo>
                    <a:pt x="1454" y="1391"/>
                  </a:lnTo>
                  <a:lnTo>
                    <a:pt x="1466" y="1407"/>
                  </a:lnTo>
                  <a:lnTo>
                    <a:pt x="1475" y="1422"/>
                  </a:lnTo>
                  <a:lnTo>
                    <a:pt x="1481" y="1436"/>
                  </a:lnTo>
                  <a:lnTo>
                    <a:pt x="1484" y="1442"/>
                  </a:lnTo>
                  <a:lnTo>
                    <a:pt x="1485" y="1447"/>
                  </a:lnTo>
                  <a:lnTo>
                    <a:pt x="1485" y="1451"/>
                  </a:lnTo>
                  <a:lnTo>
                    <a:pt x="1484" y="1456"/>
                  </a:lnTo>
                  <a:lnTo>
                    <a:pt x="1476" y="1467"/>
                  </a:lnTo>
                  <a:lnTo>
                    <a:pt x="1453" y="1498"/>
                  </a:lnTo>
                  <a:lnTo>
                    <a:pt x="1417" y="1547"/>
                  </a:lnTo>
                  <a:lnTo>
                    <a:pt x="1367" y="1611"/>
                  </a:lnTo>
                  <a:lnTo>
                    <a:pt x="1337" y="1647"/>
                  </a:lnTo>
                  <a:lnTo>
                    <a:pt x="1304" y="1686"/>
                  </a:lnTo>
                  <a:lnTo>
                    <a:pt x="1268" y="1729"/>
                  </a:lnTo>
                  <a:lnTo>
                    <a:pt x="1230" y="1773"/>
                  </a:lnTo>
                  <a:lnTo>
                    <a:pt x="1188" y="1819"/>
                  </a:lnTo>
                  <a:lnTo>
                    <a:pt x="1143" y="1866"/>
                  </a:lnTo>
                  <a:lnTo>
                    <a:pt x="1097" y="1915"/>
                  </a:lnTo>
                  <a:lnTo>
                    <a:pt x="1048" y="1965"/>
                  </a:lnTo>
                  <a:lnTo>
                    <a:pt x="997" y="2015"/>
                  </a:lnTo>
                  <a:lnTo>
                    <a:pt x="943" y="2066"/>
                  </a:lnTo>
                  <a:lnTo>
                    <a:pt x="887" y="2117"/>
                  </a:lnTo>
                  <a:lnTo>
                    <a:pt x="828" y="2167"/>
                  </a:lnTo>
                  <a:lnTo>
                    <a:pt x="768" y="2217"/>
                  </a:lnTo>
                  <a:lnTo>
                    <a:pt x="706" y="2265"/>
                  </a:lnTo>
                  <a:lnTo>
                    <a:pt x="642" y="2313"/>
                  </a:lnTo>
                  <a:lnTo>
                    <a:pt x="576" y="2358"/>
                  </a:lnTo>
                  <a:lnTo>
                    <a:pt x="509" y="2402"/>
                  </a:lnTo>
                  <a:lnTo>
                    <a:pt x="439" y="2444"/>
                  </a:lnTo>
                  <a:lnTo>
                    <a:pt x="370" y="2482"/>
                  </a:lnTo>
                  <a:lnTo>
                    <a:pt x="298" y="2518"/>
                  </a:lnTo>
                  <a:lnTo>
                    <a:pt x="225" y="2551"/>
                  </a:lnTo>
                  <a:lnTo>
                    <a:pt x="151" y="2580"/>
                  </a:lnTo>
                  <a:lnTo>
                    <a:pt x="75" y="2606"/>
                  </a:lnTo>
                  <a:lnTo>
                    <a:pt x="0" y="2627"/>
                  </a:lnTo>
                  <a:close/>
                </a:path>
              </a:pathLst>
            </a:custGeom>
            <a:solidFill>
              <a:srgbClr val="003D5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1" name="Freeform 147"/>
            <p:cNvSpPr>
              <a:spLocks/>
            </p:cNvSpPr>
            <p:nvPr/>
          </p:nvSpPr>
          <p:spPr bwMode="auto">
            <a:xfrm flipH="1">
              <a:off x="440928" y="4575540"/>
              <a:ext cx="386956" cy="680107"/>
            </a:xfrm>
            <a:custGeom>
              <a:avLst/>
              <a:gdLst>
                <a:gd name="T0" fmla="*/ 382825 w 2248"/>
                <a:gd name="T1" fmla="*/ 411922 h 3667"/>
                <a:gd name="T2" fmla="*/ 366644 w 2248"/>
                <a:gd name="T3" fmla="*/ 382618 h 3667"/>
                <a:gd name="T4" fmla="*/ 341168 w 2248"/>
                <a:gd name="T5" fmla="*/ 343670 h 3667"/>
                <a:gd name="T6" fmla="*/ 308291 w 2248"/>
                <a:gd name="T7" fmla="*/ 298231 h 3667"/>
                <a:gd name="T8" fmla="*/ 270766 w 2248"/>
                <a:gd name="T9" fmla="*/ 248526 h 3667"/>
                <a:gd name="T10" fmla="*/ 217749 w 2248"/>
                <a:gd name="T11" fmla="*/ 180830 h 3667"/>
                <a:gd name="T12" fmla="*/ 143387 w 2248"/>
                <a:gd name="T13" fmla="*/ 89580 h 3667"/>
                <a:gd name="T14" fmla="*/ 98288 w 2248"/>
                <a:gd name="T15" fmla="*/ 36722 h 3667"/>
                <a:gd name="T16" fmla="*/ 83485 w 2248"/>
                <a:gd name="T17" fmla="*/ 20958 h 3667"/>
                <a:gd name="T18" fmla="*/ 77460 w 2248"/>
                <a:gd name="T19" fmla="*/ 15950 h 3667"/>
                <a:gd name="T20" fmla="*/ 70575 w 2248"/>
                <a:gd name="T21" fmla="*/ 12055 h 3667"/>
                <a:gd name="T22" fmla="*/ 60419 w 2248"/>
                <a:gd name="T23" fmla="*/ 7604 h 3667"/>
                <a:gd name="T24" fmla="*/ 43722 w 2248"/>
                <a:gd name="T25" fmla="*/ 3153 h 3667"/>
                <a:gd name="T26" fmla="*/ 26681 w 2248"/>
                <a:gd name="T27" fmla="*/ 742 h 3667"/>
                <a:gd name="T28" fmla="*/ 10156 w 2248"/>
                <a:gd name="T29" fmla="*/ 0 h 3667"/>
                <a:gd name="T30" fmla="*/ 13254 w 2248"/>
                <a:gd name="T31" fmla="*/ 28562 h 3667"/>
                <a:gd name="T32" fmla="*/ 24959 w 2248"/>
                <a:gd name="T33" fmla="*/ 28747 h 3667"/>
                <a:gd name="T34" fmla="*/ 34943 w 2248"/>
                <a:gd name="T35" fmla="*/ 30788 h 3667"/>
                <a:gd name="T36" fmla="*/ 43894 w 2248"/>
                <a:gd name="T37" fmla="*/ 34126 h 3667"/>
                <a:gd name="T38" fmla="*/ 53878 w 2248"/>
                <a:gd name="T39" fmla="*/ 39134 h 3667"/>
                <a:gd name="T40" fmla="*/ 64378 w 2248"/>
                <a:gd name="T41" fmla="*/ 46367 h 3667"/>
                <a:gd name="T42" fmla="*/ 75394 w 2248"/>
                <a:gd name="T43" fmla="*/ 56382 h 3667"/>
                <a:gd name="T44" fmla="*/ 86583 w 2248"/>
                <a:gd name="T45" fmla="*/ 68994 h 3667"/>
                <a:gd name="T46" fmla="*/ 97428 w 2248"/>
                <a:gd name="T47" fmla="*/ 85500 h 3667"/>
                <a:gd name="T48" fmla="*/ 112403 w 2248"/>
                <a:gd name="T49" fmla="*/ 107756 h 3667"/>
                <a:gd name="T50" fmla="*/ 151305 w 2248"/>
                <a:gd name="T51" fmla="*/ 160058 h 3667"/>
                <a:gd name="T52" fmla="*/ 211036 w 2248"/>
                <a:gd name="T53" fmla="*/ 237212 h 3667"/>
                <a:gd name="T54" fmla="*/ 271110 w 2248"/>
                <a:gd name="T55" fmla="*/ 316221 h 3667"/>
                <a:gd name="T56" fmla="*/ 296758 w 2248"/>
                <a:gd name="T57" fmla="*/ 351645 h 3667"/>
                <a:gd name="T58" fmla="*/ 316898 w 2248"/>
                <a:gd name="T59" fmla="*/ 381876 h 3667"/>
                <a:gd name="T60" fmla="*/ 330152 w 2248"/>
                <a:gd name="T61" fmla="*/ 405431 h 3667"/>
                <a:gd name="T62" fmla="*/ 334283 w 2248"/>
                <a:gd name="T63" fmla="*/ 419897 h 3667"/>
                <a:gd name="T64" fmla="*/ 328775 w 2248"/>
                <a:gd name="T65" fmla="*/ 433436 h 3667"/>
                <a:gd name="T66" fmla="*/ 315693 w 2248"/>
                <a:gd name="T67" fmla="*/ 453096 h 3667"/>
                <a:gd name="T68" fmla="*/ 296586 w 2248"/>
                <a:gd name="T69" fmla="*/ 477763 h 3667"/>
                <a:gd name="T70" fmla="*/ 273520 w 2248"/>
                <a:gd name="T71" fmla="*/ 505397 h 3667"/>
                <a:gd name="T72" fmla="*/ 221880 w 2248"/>
                <a:gd name="T73" fmla="*/ 562892 h 3667"/>
                <a:gd name="T74" fmla="*/ 175576 w 2248"/>
                <a:gd name="T75" fmla="*/ 612226 h 3667"/>
                <a:gd name="T76" fmla="*/ 148895 w 2248"/>
                <a:gd name="T77" fmla="*/ 640232 h 3667"/>
                <a:gd name="T78" fmla="*/ 158707 w 2248"/>
                <a:gd name="T79" fmla="*/ 665084 h 3667"/>
                <a:gd name="T80" fmla="*/ 171445 w 2248"/>
                <a:gd name="T81" fmla="*/ 680107 h 3667"/>
                <a:gd name="T82" fmla="*/ 191757 w 2248"/>
                <a:gd name="T83" fmla="*/ 661004 h 3667"/>
                <a:gd name="T84" fmla="*/ 241331 w 2248"/>
                <a:gd name="T85" fmla="*/ 613339 h 3667"/>
                <a:gd name="T86" fmla="*/ 271454 w 2248"/>
                <a:gd name="T87" fmla="*/ 583108 h 3667"/>
                <a:gd name="T88" fmla="*/ 302266 w 2248"/>
                <a:gd name="T89" fmla="*/ 550837 h 3667"/>
                <a:gd name="T90" fmla="*/ 331357 w 2248"/>
                <a:gd name="T91" fmla="*/ 518380 h 3667"/>
                <a:gd name="T92" fmla="*/ 356316 w 2248"/>
                <a:gd name="T93" fmla="*/ 487222 h 3667"/>
                <a:gd name="T94" fmla="*/ 375079 w 2248"/>
                <a:gd name="T95" fmla="*/ 459401 h 3667"/>
                <a:gd name="T96" fmla="*/ 385751 w 2248"/>
                <a:gd name="T97" fmla="*/ 436775 h 36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48"/>
                <a:gd name="T148" fmla="*/ 0 h 3667"/>
                <a:gd name="T149" fmla="*/ 2248 w 2248"/>
                <a:gd name="T150" fmla="*/ 3667 h 36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48" h="3667">
                  <a:moveTo>
                    <a:pt x="2248" y="2291"/>
                  </a:moveTo>
                  <a:lnTo>
                    <a:pt x="2241" y="2261"/>
                  </a:lnTo>
                  <a:lnTo>
                    <a:pt x="2224" y="2221"/>
                  </a:lnTo>
                  <a:lnTo>
                    <a:pt x="2200" y="2176"/>
                  </a:lnTo>
                  <a:lnTo>
                    <a:pt x="2168" y="2123"/>
                  </a:lnTo>
                  <a:lnTo>
                    <a:pt x="2130" y="2063"/>
                  </a:lnTo>
                  <a:lnTo>
                    <a:pt x="2086" y="1999"/>
                  </a:lnTo>
                  <a:lnTo>
                    <a:pt x="2036" y="1928"/>
                  </a:lnTo>
                  <a:lnTo>
                    <a:pt x="1982" y="1853"/>
                  </a:lnTo>
                  <a:lnTo>
                    <a:pt x="1921" y="1775"/>
                  </a:lnTo>
                  <a:lnTo>
                    <a:pt x="1858" y="1693"/>
                  </a:lnTo>
                  <a:lnTo>
                    <a:pt x="1791" y="1608"/>
                  </a:lnTo>
                  <a:lnTo>
                    <a:pt x="1721" y="1519"/>
                  </a:lnTo>
                  <a:lnTo>
                    <a:pt x="1648" y="1430"/>
                  </a:lnTo>
                  <a:lnTo>
                    <a:pt x="1573" y="1340"/>
                  </a:lnTo>
                  <a:lnTo>
                    <a:pt x="1497" y="1248"/>
                  </a:lnTo>
                  <a:lnTo>
                    <a:pt x="1420" y="1157"/>
                  </a:lnTo>
                  <a:lnTo>
                    <a:pt x="1265" y="975"/>
                  </a:lnTo>
                  <a:lnTo>
                    <a:pt x="1113" y="799"/>
                  </a:lnTo>
                  <a:lnTo>
                    <a:pt x="967" y="633"/>
                  </a:lnTo>
                  <a:lnTo>
                    <a:pt x="833" y="483"/>
                  </a:lnTo>
                  <a:lnTo>
                    <a:pt x="713" y="351"/>
                  </a:lnTo>
                  <a:lnTo>
                    <a:pt x="612" y="242"/>
                  </a:lnTo>
                  <a:lnTo>
                    <a:pt x="571" y="198"/>
                  </a:lnTo>
                  <a:lnTo>
                    <a:pt x="535" y="161"/>
                  </a:lnTo>
                  <a:lnTo>
                    <a:pt x="506" y="133"/>
                  </a:lnTo>
                  <a:lnTo>
                    <a:pt x="485" y="113"/>
                  </a:lnTo>
                  <a:lnTo>
                    <a:pt x="474" y="104"/>
                  </a:lnTo>
                  <a:lnTo>
                    <a:pt x="462" y="95"/>
                  </a:lnTo>
                  <a:lnTo>
                    <a:pt x="450" y="86"/>
                  </a:lnTo>
                  <a:lnTo>
                    <a:pt x="437" y="79"/>
                  </a:lnTo>
                  <a:lnTo>
                    <a:pt x="424" y="72"/>
                  </a:lnTo>
                  <a:lnTo>
                    <a:pt x="410" y="65"/>
                  </a:lnTo>
                  <a:lnTo>
                    <a:pt x="396" y="57"/>
                  </a:lnTo>
                  <a:lnTo>
                    <a:pt x="381" y="52"/>
                  </a:lnTo>
                  <a:lnTo>
                    <a:pt x="351" y="41"/>
                  </a:lnTo>
                  <a:lnTo>
                    <a:pt x="320" y="31"/>
                  </a:lnTo>
                  <a:lnTo>
                    <a:pt x="288" y="23"/>
                  </a:lnTo>
                  <a:lnTo>
                    <a:pt x="254" y="17"/>
                  </a:lnTo>
                  <a:lnTo>
                    <a:pt x="221" y="11"/>
                  </a:lnTo>
                  <a:lnTo>
                    <a:pt x="188" y="7"/>
                  </a:lnTo>
                  <a:lnTo>
                    <a:pt x="155" y="4"/>
                  </a:lnTo>
                  <a:lnTo>
                    <a:pt x="121" y="2"/>
                  </a:lnTo>
                  <a:lnTo>
                    <a:pt x="90" y="1"/>
                  </a:lnTo>
                  <a:lnTo>
                    <a:pt x="59" y="0"/>
                  </a:lnTo>
                  <a:lnTo>
                    <a:pt x="29" y="0"/>
                  </a:lnTo>
                  <a:lnTo>
                    <a:pt x="0" y="0"/>
                  </a:lnTo>
                  <a:lnTo>
                    <a:pt x="77" y="154"/>
                  </a:lnTo>
                  <a:lnTo>
                    <a:pt x="88" y="153"/>
                  </a:lnTo>
                  <a:lnTo>
                    <a:pt x="121" y="153"/>
                  </a:lnTo>
                  <a:lnTo>
                    <a:pt x="145" y="155"/>
                  </a:lnTo>
                  <a:lnTo>
                    <a:pt x="172" y="159"/>
                  </a:lnTo>
                  <a:lnTo>
                    <a:pt x="188" y="162"/>
                  </a:lnTo>
                  <a:lnTo>
                    <a:pt x="203" y="166"/>
                  </a:lnTo>
                  <a:lnTo>
                    <a:pt x="220" y="172"/>
                  </a:lnTo>
                  <a:lnTo>
                    <a:pt x="238" y="177"/>
                  </a:lnTo>
                  <a:lnTo>
                    <a:pt x="255" y="184"/>
                  </a:lnTo>
                  <a:lnTo>
                    <a:pt x="274" y="191"/>
                  </a:lnTo>
                  <a:lnTo>
                    <a:pt x="293" y="201"/>
                  </a:lnTo>
                  <a:lnTo>
                    <a:pt x="313" y="211"/>
                  </a:lnTo>
                  <a:lnTo>
                    <a:pt x="333" y="223"/>
                  </a:lnTo>
                  <a:lnTo>
                    <a:pt x="353" y="235"/>
                  </a:lnTo>
                  <a:lnTo>
                    <a:pt x="374" y="250"/>
                  </a:lnTo>
                  <a:lnTo>
                    <a:pt x="396" y="266"/>
                  </a:lnTo>
                  <a:lnTo>
                    <a:pt x="417" y="284"/>
                  </a:lnTo>
                  <a:lnTo>
                    <a:pt x="438" y="304"/>
                  </a:lnTo>
                  <a:lnTo>
                    <a:pt x="459" y="325"/>
                  </a:lnTo>
                  <a:lnTo>
                    <a:pt x="481" y="347"/>
                  </a:lnTo>
                  <a:lnTo>
                    <a:pt x="503" y="372"/>
                  </a:lnTo>
                  <a:lnTo>
                    <a:pt x="525" y="399"/>
                  </a:lnTo>
                  <a:lnTo>
                    <a:pt x="546" y="429"/>
                  </a:lnTo>
                  <a:lnTo>
                    <a:pt x="566" y="461"/>
                  </a:lnTo>
                  <a:lnTo>
                    <a:pt x="590" y="496"/>
                  </a:lnTo>
                  <a:lnTo>
                    <a:pt x="619" y="536"/>
                  </a:lnTo>
                  <a:lnTo>
                    <a:pt x="653" y="581"/>
                  </a:lnTo>
                  <a:lnTo>
                    <a:pt x="691" y="630"/>
                  </a:lnTo>
                  <a:lnTo>
                    <a:pt x="778" y="741"/>
                  </a:lnTo>
                  <a:lnTo>
                    <a:pt x="879" y="863"/>
                  </a:lnTo>
                  <a:lnTo>
                    <a:pt x="990" y="995"/>
                  </a:lnTo>
                  <a:lnTo>
                    <a:pt x="1106" y="1136"/>
                  </a:lnTo>
                  <a:lnTo>
                    <a:pt x="1226" y="1279"/>
                  </a:lnTo>
                  <a:lnTo>
                    <a:pt x="1346" y="1424"/>
                  </a:lnTo>
                  <a:lnTo>
                    <a:pt x="1464" y="1566"/>
                  </a:lnTo>
                  <a:lnTo>
                    <a:pt x="1575" y="1705"/>
                  </a:lnTo>
                  <a:lnTo>
                    <a:pt x="1627" y="1771"/>
                  </a:lnTo>
                  <a:lnTo>
                    <a:pt x="1677" y="1835"/>
                  </a:lnTo>
                  <a:lnTo>
                    <a:pt x="1724" y="1896"/>
                  </a:lnTo>
                  <a:lnTo>
                    <a:pt x="1767" y="1954"/>
                  </a:lnTo>
                  <a:lnTo>
                    <a:pt x="1807" y="2008"/>
                  </a:lnTo>
                  <a:lnTo>
                    <a:pt x="1841" y="2059"/>
                  </a:lnTo>
                  <a:lnTo>
                    <a:pt x="1873" y="2106"/>
                  </a:lnTo>
                  <a:lnTo>
                    <a:pt x="1897" y="2149"/>
                  </a:lnTo>
                  <a:lnTo>
                    <a:pt x="1918" y="2186"/>
                  </a:lnTo>
                  <a:lnTo>
                    <a:pt x="1933" y="2218"/>
                  </a:lnTo>
                  <a:lnTo>
                    <a:pt x="1940" y="2244"/>
                  </a:lnTo>
                  <a:lnTo>
                    <a:pt x="1942" y="2264"/>
                  </a:lnTo>
                  <a:lnTo>
                    <a:pt x="1937" y="2284"/>
                  </a:lnTo>
                  <a:lnTo>
                    <a:pt x="1927" y="2309"/>
                  </a:lnTo>
                  <a:lnTo>
                    <a:pt x="1910" y="2337"/>
                  </a:lnTo>
                  <a:lnTo>
                    <a:pt x="1889" y="2369"/>
                  </a:lnTo>
                  <a:lnTo>
                    <a:pt x="1863" y="2405"/>
                  </a:lnTo>
                  <a:lnTo>
                    <a:pt x="1834" y="2443"/>
                  </a:lnTo>
                  <a:lnTo>
                    <a:pt x="1800" y="2486"/>
                  </a:lnTo>
                  <a:lnTo>
                    <a:pt x="1763" y="2529"/>
                  </a:lnTo>
                  <a:lnTo>
                    <a:pt x="1723" y="2576"/>
                  </a:lnTo>
                  <a:lnTo>
                    <a:pt x="1680" y="2624"/>
                  </a:lnTo>
                  <a:lnTo>
                    <a:pt x="1635" y="2674"/>
                  </a:lnTo>
                  <a:lnTo>
                    <a:pt x="1589" y="2725"/>
                  </a:lnTo>
                  <a:lnTo>
                    <a:pt x="1491" y="2828"/>
                  </a:lnTo>
                  <a:lnTo>
                    <a:pt x="1390" y="2933"/>
                  </a:lnTo>
                  <a:lnTo>
                    <a:pt x="1289" y="3035"/>
                  </a:lnTo>
                  <a:lnTo>
                    <a:pt x="1192" y="3133"/>
                  </a:lnTo>
                  <a:lnTo>
                    <a:pt x="1101" y="3222"/>
                  </a:lnTo>
                  <a:lnTo>
                    <a:pt x="1020" y="3301"/>
                  </a:lnTo>
                  <a:lnTo>
                    <a:pt x="951" y="3368"/>
                  </a:lnTo>
                  <a:lnTo>
                    <a:pt x="899" y="3419"/>
                  </a:lnTo>
                  <a:lnTo>
                    <a:pt x="865" y="3452"/>
                  </a:lnTo>
                  <a:lnTo>
                    <a:pt x="853" y="3463"/>
                  </a:lnTo>
                  <a:lnTo>
                    <a:pt x="874" y="3530"/>
                  </a:lnTo>
                  <a:lnTo>
                    <a:pt x="922" y="3586"/>
                  </a:lnTo>
                  <a:lnTo>
                    <a:pt x="960" y="3630"/>
                  </a:lnTo>
                  <a:lnTo>
                    <a:pt x="986" y="3657"/>
                  </a:lnTo>
                  <a:lnTo>
                    <a:pt x="996" y="3667"/>
                  </a:lnTo>
                  <a:lnTo>
                    <a:pt x="1010" y="3655"/>
                  </a:lnTo>
                  <a:lnTo>
                    <a:pt x="1051" y="3619"/>
                  </a:lnTo>
                  <a:lnTo>
                    <a:pt x="1114" y="3564"/>
                  </a:lnTo>
                  <a:lnTo>
                    <a:pt x="1198" y="3492"/>
                  </a:lnTo>
                  <a:lnTo>
                    <a:pt x="1294" y="3406"/>
                  </a:lnTo>
                  <a:lnTo>
                    <a:pt x="1402" y="3307"/>
                  </a:lnTo>
                  <a:lnTo>
                    <a:pt x="1460" y="3254"/>
                  </a:lnTo>
                  <a:lnTo>
                    <a:pt x="1518" y="3200"/>
                  </a:lnTo>
                  <a:lnTo>
                    <a:pt x="1577" y="3144"/>
                  </a:lnTo>
                  <a:lnTo>
                    <a:pt x="1637" y="3087"/>
                  </a:lnTo>
                  <a:lnTo>
                    <a:pt x="1697" y="3029"/>
                  </a:lnTo>
                  <a:lnTo>
                    <a:pt x="1756" y="2970"/>
                  </a:lnTo>
                  <a:lnTo>
                    <a:pt x="1813" y="2911"/>
                  </a:lnTo>
                  <a:lnTo>
                    <a:pt x="1870" y="2853"/>
                  </a:lnTo>
                  <a:lnTo>
                    <a:pt x="1925" y="2795"/>
                  </a:lnTo>
                  <a:lnTo>
                    <a:pt x="1975" y="2737"/>
                  </a:lnTo>
                  <a:lnTo>
                    <a:pt x="2024" y="2681"/>
                  </a:lnTo>
                  <a:lnTo>
                    <a:pt x="2070" y="2627"/>
                  </a:lnTo>
                  <a:lnTo>
                    <a:pt x="2111" y="2575"/>
                  </a:lnTo>
                  <a:lnTo>
                    <a:pt x="2148" y="2525"/>
                  </a:lnTo>
                  <a:lnTo>
                    <a:pt x="2179" y="2477"/>
                  </a:lnTo>
                  <a:lnTo>
                    <a:pt x="2206" y="2433"/>
                  </a:lnTo>
                  <a:lnTo>
                    <a:pt x="2227" y="2392"/>
                  </a:lnTo>
                  <a:lnTo>
                    <a:pt x="2241" y="2355"/>
                  </a:lnTo>
                  <a:lnTo>
                    <a:pt x="2248" y="2321"/>
                  </a:lnTo>
                  <a:lnTo>
                    <a:pt x="2248" y="2291"/>
                  </a:lnTo>
                  <a:close/>
                </a:path>
              </a:pathLst>
            </a:custGeom>
            <a:solidFill>
              <a:srgbClr val="003D5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2" name="Freeform 49"/>
            <p:cNvSpPr>
              <a:spLocks/>
            </p:cNvSpPr>
            <p:nvPr/>
          </p:nvSpPr>
          <p:spPr bwMode="auto">
            <a:xfrm flipH="1">
              <a:off x="1676421" y="3871676"/>
              <a:ext cx="254285" cy="296989"/>
            </a:xfrm>
            <a:custGeom>
              <a:avLst/>
              <a:gdLst>
                <a:gd name="T0" fmla="*/ 227090 w 1468"/>
                <a:gd name="T1" fmla="*/ 100545 h 1598"/>
                <a:gd name="T2" fmla="*/ 219988 w 1468"/>
                <a:gd name="T3" fmla="*/ 72110 h 1598"/>
                <a:gd name="T4" fmla="*/ 211500 w 1468"/>
                <a:gd name="T5" fmla="*/ 48321 h 1598"/>
                <a:gd name="T6" fmla="*/ 204744 w 1468"/>
                <a:gd name="T7" fmla="*/ 34011 h 1598"/>
                <a:gd name="T8" fmla="*/ 196950 w 1468"/>
                <a:gd name="T9" fmla="*/ 21187 h 1598"/>
                <a:gd name="T10" fmla="*/ 188115 w 1468"/>
                <a:gd name="T11" fmla="*/ 10779 h 1598"/>
                <a:gd name="T12" fmla="*/ 177896 w 1468"/>
                <a:gd name="T13" fmla="*/ 3717 h 1598"/>
                <a:gd name="T14" fmla="*/ 166636 w 1468"/>
                <a:gd name="T15" fmla="*/ 929 h 1598"/>
                <a:gd name="T16" fmla="*/ 155550 w 1468"/>
                <a:gd name="T17" fmla="*/ 0 h 1598"/>
                <a:gd name="T18" fmla="*/ 146889 w 1468"/>
                <a:gd name="T19" fmla="*/ 929 h 1598"/>
                <a:gd name="T20" fmla="*/ 139614 w 1468"/>
                <a:gd name="T21" fmla="*/ 3159 h 1598"/>
                <a:gd name="T22" fmla="*/ 132166 w 1468"/>
                <a:gd name="T23" fmla="*/ 6876 h 1598"/>
                <a:gd name="T24" fmla="*/ 124891 w 1468"/>
                <a:gd name="T25" fmla="*/ 12824 h 1598"/>
                <a:gd name="T26" fmla="*/ 118308 w 1468"/>
                <a:gd name="T27" fmla="*/ 20815 h 1598"/>
                <a:gd name="T28" fmla="*/ 112592 w 1468"/>
                <a:gd name="T29" fmla="*/ 31966 h 1598"/>
                <a:gd name="T30" fmla="*/ 108088 w 1468"/>
                <a:gd name="T31" fmla="*/ 46277 h 1598"/>
                <a:gd name="T32" fmla="*/ 94924 w 1468"/>
                <a:gd name="T33" fmla="*/ 45162 h 1598"/>
                <a:gd name="T34" fmla="*/ 78814 w 1468"/>
                <a:gd name="T35" fmla="*/ 45348 h 1598"/>
                <a:gd name="T36" fmla="*/ 61146 w 1468"/>
                <a:gd name="T37" fmla="*/ 47392 h 1598"/>
                <a:gd name="T38" fmla="*/ 50407 w 1468"/>
                <a:gd name="T39" fmla="*/ 50180 h 1598"/>
                <a:gd name="T40" fmla="*/ 43651 w 1468"/>
                <a:gd name="T41" fmla="*/ 53525 h 1598"/>
                <a:gd name="T42" fmla="*/ 38628 w 1468"/>
                <a:gd name="T43" fmla="*/ 57799 h 1598"/>
                <a:gd name="T44" fmla="*/ 33604 w 1468"/>
                <a:gd name="T45" fmla="*/ 65791 h 1598"/>
                <a:gd name="T46" fmla="*/ 27022 w 1468"/>
                <a:gd name="T47" fmla="*/ 78243 h 1598"/>
                <a:gd name="T48" fmla="*/ 19747 w 1468"/>
                <a:gd name="T49" fmla="*/ 94412 h 1598"/>
                <a:gd name="T50" fmla="*/ 12818 w 1468"/>
                <a:gd name="T51" fmla="*/ 112811 h 1598"/>
                <a:gd name="T52" fmla="*/ 6582 w 1468"/>
                <a:gd name="T53" fmla="*/ 132326 h 1598"/>
                <a:gd name="T54" fmla="*/ 2079 w 1468"/>
                <a:gd name="T55" fmla="*/ 151840 h 1598"/>
                <a:gd name="T56" fmla="*/ 0 w 1468"/>
                <a:gd name="T57" fmla="*/ 170239 h 1598"/>
                <a:gd name="T58" fmla="*/ 1213 w 1468"/>
                <a:gd name="T59" fmla="*/ 186222 h 1598"/>
                <a:gd name="T60" fmla="*/ 6236 w 1468"/>
                <a:gd name="T61" fmla="*/ 198302 h 1598"/>
                <a:gd name="T62" fmla="*/ 16109 w 1468"/>
                <a:gd name="T63" fmla="*/ 205551 h 1598"/>
                <a:gd name="T64" fmla="*/ 25463 w 1468"/>
                <a:gd name="T65" fmla="*/ 209453 h 1598"/>
                <a:gd name="T66" fmla="*/ 25983 w 1468"/>
                <a:gd name="T67" fmla="*/ 225994 h 1598"/>
                <a:gd name="T68" fmla="*/ 27542 w 1468"/>
                <a:gd name="T69" fmla="*/ 233800 h 1598"/>
                <a:gd name="T70" fmla="*/ 30660 w 1468"/>
                <a:gd name="T71" fmla="*/ 241606 h 1598"/>
                <a:gd name="T72" fmla="*/ 35337 w 1468"/>
                <a:gd name="T73" fmla="*/ 248482 h 1598"/>
                <a:gd name="T74" fmla="*/ 42092 w 1468"/>
                <a:gd name="T75" fmla="*/ 254058 h 1598"/>
                <a:gd name="T76" fmla="*/ 51273 w 1468"/>
                <a:gd name="T77" fmla="*/ 257217 h 1598"/>
                <a:gd name="T78" fmla="*/ 63571 w 1468"/>
                <a:gd name="T79" fmla="*/ 257589 h 1598"/>
                <a:gd name="T80" fmla="*/ 73271 w 1468"/>
                <a:gd name="T81" fmla="*/ 257217 h 1598"/>
                <a:gd name="T82" fmla="*/ 73098 w 1468"/>
                <a:gd name="T83" fmla="*/ 265952 h 1598"/>
                <a:gd name="T84" fmla="*/ 74657 w 1468"/>
                <a:gd name="T85" fmla="*/ 272643 h 1598"/>
                <a:gd name="T86" fmla="*/ 76736 w 1468"/>
                <a:gd name="T87" fmla="*/ 276360 h 1598"/>
                <a:gd name="T88" fmla="*/ 79681 w 1468"/>
                <a:gd name="T89" fmla="*/ 279147 h 1598"/>
                <a:gd name="T90" fmla="*/ 84011 w 1468"/>
                <a:gd name="T91" fmla="*/ 280820 h 1598"/>
                <a:gd name="T92" fmla="*/ 89900 w 1468"/>
                <a:gd name="T93" fmla="*/ 281006 h 1598"/>
                <a:gd name="T94" fmla="*/ 97002 w 1468"/>
                <a:gd name="T95" fmla="*/ 279519 h 1598"/>
                <a:gd name="T96" fmla="*/ 99428 w 1468"/>
                <a:gd name="T97" fmla="*/ 285280 h 1598"/>
                <a:gd name="T98" fmla="*/ 103931 w 1468"/>
                <a:gd name="T99" fmla="*/ 291413 h 1598"/>
                <a:gd name="T100" fmla="*/ 107569 w 1468"/>
                <a:gd name="T101" fmla="*/ 294201 h 1598"/>
                <a:gd name="T102" fmla="*/ 112072 w 1468"/>
                <a:gd name="T103" fmla="*/ 296060 h 1598"/>
                <a:gd name="T104" fmla="*/ 117615 w 1468"/>
                <a:gd name="T105" fmla="*/ 296803 h 1598"/>
                <a:gd name="T106" fmla="*/ 124371 w 1468"/>
                <a:gd name="T107" fmla="*/ 296431 h 1598"/>
                <a:gd name="T108" fmla="*/ 132512 w 1468"/>
                <a:gd name="T109" fmla="*/ 294387 h 1598"/>
                <a:gd name="T110" fmla="*/ 143252 w 1468"/>
                <a:gd name="T111" fmla="*/ 292529 h 1598"/>
                <a:gd name="T112" fmla="*/ 155897 w 1468"/>
                <a:gd name="T113" fmla="*/ 289927 h 1598"/>
                <a:gd name="T114" fmla="*/ 166290 w 1468"/>
                <a:gd name="T115" fmla="*/ 286210 h 1598"/>
                <a:gd name="T116" fmla="*/ 174085 w 1468"/>
                <a:gd name="T117" fmla="*/ 281935 h 1598"/>
                <a:gd name="T118" fmla="*/ 181706 w 1468"/>
                <a:gd name="T119" fmla="*/ 276545 h 1598"/>
                <a:gd name="T120" fmla="*/ 188808 w 1468"/>
                <a:gd name="T121" fmla="*/ 269669 h 1598"/>
                <a:gd name="T122" fmla="*/ 194525 w 1468"/>
                <a:gd name="T123" fmla="*/ 260748 h 1598"/>
                <a:gd name="T124" fmla="*/ 232286 w 1468"/>
                <a:gd name="T125" fmla="*/ 246066 h 15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68"/>
                <a:gd name="T190" fmla="*/ 0 h 1598"/>
                <a:gd name="T191" fmla="*/ 1468 w 1468"/>
                <a:gd name="T192" fmla="*/ 1598 h 159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68" h="1598">
                  <a:moveTo>
                    <a:pt x="1468" y="670"/>
                  </a:moveTo>
                  <a:lnTo>
                    <a:pt x="1316" y="565"/>
                  </a:lnTo>
                  <a:lnTo>
                    <a:pt x="1311" y="541"/>
                  </a:lnTo>
                  <a:lnTo>
                    <a:pt x="1296" y="477"/>
                  </a:lnTo>
                  <a:lnTo>
                    <a:pt x="1284" y="436"/>
                  </a:lnTo>
                  <a:lnTo>
                    <a:pt x="1270" y="388"/>
                  </a:lnTo>
                  <a:lnTo>
                    <a:pt x="1252" y="338"/>
                  </a:lnTo>
                  <a:lnTo>
                    <a:pt x="1232" y="286"/>
                  </a:lnTo>
                  <a:lnTo>
                    <a:pt x="1221" y="260"/>
                  </a:lnTo>
                  <a:lnTo>
                    <a:pt x="1208" y="234"/>
                  </a:lnTo>
                  <a:lnTo>
                    <a:pt x="1196" y="208"/>
                  </a:lnTo>
                  <a:lnTo>
                    <a:pt x="1182" y="183"/>
                  </a:lnTo>
                  <a:lnTo>
                    <a:pt x="1169" y="159"/>
                  </a:lnTo>
                  <a:lnTo>
                    <a:pt x="1154" y="136"/>
                  </a:lnTo>
                  <a:lnTo>
                    <a:pt x="1137" y="114"/>
                  </a:lnTo>
                  <a:lnTo>
                    <a:pt x="1122" y="94"/>
                  </a:lnTo>
                  <a:lnTo>
                    <a:pt x="1104" y="75"/>
                  </a:lnTo>
                  <a:lnTo>
                    <a:pt x="1086" y="58"/>
                  </a:lnTo>
                  <a:lnTo>
                    <a:pt x="1068" y="43"/>
                  </a:lnTo>
                  <a:lnTo>
                    <a:pt x="1048" y="30"/>
                  </a:lnTo>
                  <a:lnTo>
                    <a:pt x="1027" y="20"/>
                  </a:lnTo>
                  <a:lnTo>
                    <a:pt x="1006" y="12"/>
                  </a:lnTo>
                  <a:lnTo>
                    <a:pt x="985" y="7"/>
                  </a:lnTo>
                  <a:lnTo>
                    <a:pt x="962" y="5"/>
                  </a:lnTo>
                  <a:lnTo>
                    <a:pt x="950" y="3"/>
                  </a:lnTo>
                  <a:lnTo>
                    <a:pt x="919" y="1"/>
                  </a:lnTo>
                  <a:lnTo>
                    <a:pt x="898" y="0"/>
                  </a:lnTo>
                  <a:lnTo>
                    <a:pt x="874" y="2"/>
                  </a:lnTo>
                  <a:lnTo>
                    <a:pt x="862" y="3"/>
                  </a:lnTo>
                  <a:lnTo>
                    <a:pt x="848" y="5"/>
                  </a:lnTo>
                  <a:lnTo>
                    <a:pt x="835" y="8"/>
                  </a:lnTo>
                  <a:lnTo>
                    <a:pt x="820" y="12"/>
                  </a:lnTo>
                  <a:lnTo>
                    <a:pt x="806" y="17"/>
                  </a:lnTo>
                  <a:lnTo>
                    <a:pt x="792" y="23"/>
                  </a:lnTo>
                  <a:lnTo>
                    <a:pt x="778" y="29"/>
                  </a:lnTo>
                  <a:lnTo>
                    <a:pt x="763" y="37"/>
                  </a:lnTo>
                  <a:lnTo>
                    <a:pt x="749" y="46"/>
                  </a:lnTo>
                  <a:lnTo>
                    <a:pt x="735" y="56"/>
                  </a:lnTo>
                  <a:lnTo>
                    <a:pt x="721" y="69"/>
                  </a:lnTo>
                  <a:lnTo>
                    <a:pt x="708" y="81"/>
                  </a:lnTo>
                  <a:lnTo>
                    <a:pt x="694" y="96"/>
                  </a:lnTo>
                  <a:lnTo>
                    <a:pt x="683" y="112"/>
                  </a:lnTo>
                  <a:lnTo>
                    <a:pt x="671" y="130"/>
                  </a:lnTo>
                  <a:lnTo>
                    <a:pt x="660" y="150"/>
                  </a:lnTo>
                  <a:lnTo>
                    <a:pt x="650" y="172"/>
                  </a:lnTo>
                  <a:lnTo>
                    <a:pt x="640" y="196"/>
                  </a:lnTo>
                  <a:lnTo>
                    <a:pt x="631" y="220"/>
                  </a:lnTo>
                  <a:lnTo>
                    <a:pt x="624" y="249"/>
                  </a:lnTo>
                  <a:lnTo>
                    <a:pt x="610" y="248"/>
                  </a:lnTo>
                  <a:lnTo>
                    <a:pt x="573" y="244"/>
                  </a:lnTo>
                  <a:lnTo>
                    <a:pt x="548" y="243"/>
                  </a:lnTo>
                  <a:lnTo>
                    <a:pt x="520" y="243"/>
                  </a:lnTo>
                  <a:lnTo>
                    <a:pt x="489" y="243"/>
                  </a:lnTo>
                  <a:lnTo>
                    <a:pt x="455" y="244"/>
                  </a:lnTo>
                  <a:lnTo>
                    <a:pt x="421" y="246"/>
                  </a:lnTo>
                  <a:lnTo>
                    <a:pt x="387" y="250"/>
                  </a:lnTo>
                  <a:lnTo>
                    <a:pt x="353" y="255"/>
                  </a:lnTo>
                  <a:lnTo>
                    <a:pt x="321" y="262"/>
                  </a:lnTo>
                  <a:lnTo>
                    <a:pt x="307" y="266"/>
                  </a:lnTo>
                  <a:lnTo>
                    <a:pt x="291" y="270"/>
                  </a:lnTo>
                  <a:lnTo>
                    <a:pt x="277" y="276"/>
                  </a:lnTo>
                  <a:lnTo>
                    <a:pt x="265" y="282"/>
                  </a:lnTo>
                  <a:lnTo>
                    <a:pt x="252" y="288"/>
                  </a:lnTo>
                  <a:lnTo>
                    <a:pt x="242" y="295"/>
                  </a:lnTo>
                  <a:lnTo>
                    <a:pt x="232" y="303"/>
                  </a:lnTo>
                  <a:lnTo>
                    <a:pt x="223" y="311"/>
                  </a:lnTo>
                  <a:lnTo>
                    <a:pt x="215" y="322"/>
                  </a:lnTo>
                  <a:lnTo>
                    <a:pt x="205" y="336"/>
                  </a:lnTo>
                  <a:lnTo>
                    <a:pt x="194" y="354"/>
                  </a:lnTo>
                  <a:lnTo>
                    <a:pt x="182" y="373"/>
                  </a:lnTo>
                  <a:lnTo>
                    <a:pt x="169" y="396"/>
                  </a:lnTo>
                  <a:lnTo>
                    <a:pt x="156" y="421"/>
                  </a:lnTo>
                  <a:lnTo>
                    <a:pt x="142" y="448"/>
                  </a:lnTo>
                  <a:lnTo>
                    <a:pt x="129" y="476"/>
                  </a:lnTo>
                  <a:lnTo>
                    <a:pt x="114" y="508"/>
                  </a:lnTo>
                  <a:lnTo>
                    <a:pt x="101" y="540"/>
                  </a:lnTo>
                  <a:lnTo>
                    <a:pt x="87" y="573"/>
                  </a:lnTo>
                  <a:lnTo>
                    <a:pt x="74" y="607"/>
                  </a:lnTo>
                  <a:lnTo>
                    <a:pt x="61" y="642"/>
                  </a:lnTo>
                  <a:lnTo>
                    <a:pt x="49" y="677"/>
                  </a:lnTo>
                  <a:lnTo>
                    <a:pt x="38" y="712"/>
                  </a:lnTo>
                  <a:lnTo>
                    <a:pt x="28" y="748"/>
                  </a:lnTo>
                  <a:lnTo>
                    <a:pt x="20" y="783"/>
                  </a:lnTo>
                  <a:lnTo>
                    <a:pt x="12" y="817"/>
                  </a:lnTo>
                  <a:lnTo>
                    <a:pt x="6" y="852"/>
                  </a:lnTo>
                  <a:lnTo>
                    <a:pt x="2" y="885"/>
                  </a:lnTo>
                  <a:lnTo>
                    <a:pt x="0" y="916"/>
                  </a:lnTo>
                  <a:lnTo>
                    <a:pt x="0" y="946"/>
                  </a:lnTo>
                  <a:lnTo>
                    <a:pt x="2" y="974"/>
                  </a:lnTo>
                  <a:lnTo>
                    <a:pt x="7" y="1002"/>
                  </a:lnTo>
                  <a:lnTo>
                    <a:pt x="13" y="1025"/>
                  </a:lnTo>
                  <a:lnTo>
                    <a:pt x="24" y="1047"/>
                  </a:lnTo>
                  <a:lnTo>
                    <a:pt x="36" y="1067"/>
                  </a:lnTo>
                  <a:lnTo>
                    <a:pt x="52" y="1083"/>
                  </a:lnTo>
                  <a:lnTo>
                    <a:pt x="72" y="1096"/>
                  </a:lnTo>
                  <a:lnTo>
                    <a:pt x="93" y="1106"/>
                  </a:lnTo>
                  <a:lnTo>
                    <a:pt x="119" y="1111"/>
                  </a:lnTo>
                  <a:lnTo>
                    <a:pt x="150" y="1113"/>
                  </a:lnTo>
                  <a:lnTo>
                    <a:pt x="147" y="1127"/>
                  </a:lnTo>
                  <a:lnTo>
                    <a:pt x="146" y="1165"/>
                  </a:lnTo>
                  <a:lnTo>
                    <a:pt x="147" y="1190"/>
                  </a:lnTo>
                  <a:lnTo>
                    <a:pt x="150" y="1216"/>
                  </a:lnTo>
                  <a:lnTo>
                    <a:pt x="153" y="1230"/>
                  </a:lnTo>
                  <a:lnTo>
                    <a:pt x="155" y="1245"/>
                  </a:lnTo>
                  <a:lnTo>
                    <a:pt x="159" y="1258"/>
                  </a:lnTo>
                  <a:lnTo>
                    <a:pt x="164" y="1273"/>
                  </a:lnTo>
                  <a:lnTo>
                    <a:pt x="169" y="1286"/>
                  </a:lnTo>
                  <a:lnTo>
                    <a:pt x="177" y="1300"/>
                  </a:lnTo>
                  <a:lnTo>
                    <a:pt x="184" y="1314"/>
                  </a:lnTo>
                  <a:lnTo>
                    <a:pt x="193" y="1326"/>
                  </a:lnTo>
                  <a:lnTo>
                    <a:pt x="204" y="1337"/>
                  </a:lnTo>
                  <a:lnTo>
                    <a:pt x="215" y="1349"/>
                  </a:lnTo>
                  <a:lnTo>
                    <a:pt x="229" y="1358"/>
                  </a:lnTo>
                  <a:lnTo>
                    <a:pt x="243" y="1367"/>
                  </a:lnTo>
                  <a:lnTo>
                    <a:pt x="259" y="1374"/>
                  </a:lnTo>
                  <a:lnTo>
                    <a:pt x="276" y="1380"/>
                  </a:lnTo>
                  <a:lnTo>
                    <a:pt x="296" y="1384"/>
                  </a:lnTo>
                  <a:lnTo>
                    <a:pt x="318" y="1387"/>
                  </a:lnTo>
                  <a:lnTo>
                    <a:pt x="341" y="1387"/>
                  </a:lnTo>
                  <a:lnTo>
                    <a:pt x="367" y="1386"/>
                  </a:lnTo>
                  <a:lnTo>
                    <a:pt x="394" y="1383"/>
                  </a:lnTo>
                  <a:lnTo>
                    <a:pt x="424" y="1377"/>
                  </a:lnTo>
                  <a:lnTo>
                    <a:pt x="423" y="1384"/>
                  </a:lnTo>
                  <a:lnTo>
                    <a:pt x="421" y="1404"/>
                  </a:lnTo>
                  <a:lnTo>
                    <a:pt x="421" y="1418"/>
                  </a:lnTo>
                  <a:lnTo>
                    <a:pt x="422" y="1431"/>
                  </a:lnTo>
                  <a:lnTo>
                    <a:pt x="425" y="1446"/>
                  </a:lnTo>
                  <a:lnTo>
                    <a:pt x="429" y="1460"/>
                  </a:lnTo>
                  <a:lnTo>
                    <a:pt x="431" y="1467"/>
                  </a:lnTo>
                  <a:lnTo>
                    <a:pt x="434" y="1474"/>
                  </a:lnTo>
                  <a:lnTo>
                    <a:pt x="439" y="1481"/>
                  </a:lnTo>
                  <a:lnTo>
                    <a:pt x="443" y="1487"/>
                  </a:lnTo>
                  <a:lnTo>
                    <a:pt x="448" y="1492"/>
                  </a:lnTo>
                  <a:lnTo>
                    <a:pt x="454" y="1498"/>
                  </a:lnTo>
                  <a:lnTo>
                    <a:pt x="460" y="1502"/>
                  </a:lnTo>
                  <a:lnTo>
                    <a:pt x="468" y="1506"/>
                  </a:lnTo>
                  <a:lnTo>
                    <a:pt x="476" y="1509"/>
                  </a:lnTo>
                  <a:lnTo>
                    <a:pt x="485" y="1511"/>
                  </a:lnTo>
                  <a:lnTo>
                    <a:pt x="496" y="1513"/>
                  </a:lnTo>
                  <a:lnTo>
                    <a:pt x="506" y="1513"/>
                  </a:lnTo>
                  <a:lnTo>
                    <a:pt x="519" y="1512"/>
                  </a:lnTo>
                  <a:lnTo>
                    <a:pt x="531" y="1511"/>
                  </a:lnTo>
                  <a:lnTo>
                    <a:pt x="546" y="1508"/>
                  </a:lnTo>
                  <a:lnTo>
                    <a:pt x="560" y="1504"/>
                  </a:lnTo>
                  <a:lnTo>
                    <a:pt x="562" y="1510"/>
                  </a:lnTo>
                  <a:lnTo>
                    <a:pt x="569" y="1526"/>
                  </a:lnTo>
                  <a:lnTo>
                    <a:pt x="574" y="1535"/>
                  </a:lnTo>
                  <a:lnTo>
                    <a:pt x="581" y="1546"/>
                  </a:lnTo>
                  <a:lnTo>
                    <a:pt x="589" y="1557"/>
                  </a:lnTo>
                  <a:lnTo>
                    <a:pt x="600" y="1568"/>
                  </a:lnTo>
                  <a:lnTo>
                    <a:pt x="606" y="1574"/>
                  </a:lnTo>
                  <a:lnTo>
                    <a:pt x="613" y="1578"/>
                  </a:lnTo>
                  <a:lnTo>
                    <a:pt x="621" y="1583"/>
                  </a:lnTo>
                  <a:lnTo>
                    <a:pt x="629" y="1586"/>
                  </a:lnTo>
                  <a:lnTo>
                    <a:pt x="637" y="1590"/>
                  </a:lnTo>
                  <a:lnTo>
                    <a:pt x="647" y="1593"/>
                  </a:lnTo>
                  <a:lnTo>
                    <a:pt x="657" y="1595"/>
                  </a:lnTo>
                  <a:lnTo>
                    <a:pt x="667" y="1597"/>
                  </a:lnTo>
                  <a:lnTo>
                    <a:pt x="679" y="1597"/>
                  </a:lnTo>
                  <a:lnTo>
                    <a:pt x="691" y="1598"/>
                  </a:lnTo>
                  <a:lnTo>
                    <a:pt x="704" y="1597"/>
                  </a:lnTo>
                  <a:lnTo>
                    <a:pt x="718" y="1595"/>
                  </a:lnTo>
                  <a:lnTo>
                    <a:pt x="733" y="1592"/>
                  </a:lnTo>
                  <a:lnTo>
                    <a:pt x="749" y="1589"/>
                  </a:lnTo>
                  <a:lnTo>
                    <a:pt x="765" y="1584"/>
                  </a:lnTo>
                  <a:lnTo>
                    <a:pt x="782" y="1578"/>
                  </a:lnTo>
                  <a:lnTo>
                    <a:pt x="794" y="1577"/>
                  </a:lnTo>
                  <a:lnTo>
                    <a:pt x="827" y="1574"/>
                  </a:lnTo>
                  <a:lnTo>
                    <a:pt x="848" y="1571"/>
                  </a:lnTo>
                  <a:lnTo>
                    <a:pt x="873" y="1566"/>
                  </a:lnTo>
                  <a:lnTo>
                    <a:pt x="900" y="1560"/>
                  </a:lnTo>
                  <a:lnTo>
                    <a:pt x="929" y="1551"/>
                  </a:lnTo>
                  <a:lnTo>
                    <a:pt x="945" y="1545"/>
                  </a:lnTo>
                  <a:lnTo>
                    <a:pt x="960" y="1540"/>
                  </a:lnTo>
                  <a:lnTo>
                    <a:pt x="975" y="1533"/>
                  </a:lnTo>
                  <a:lnTo>
                    <a:pt x="990" y="1526"/>
                  </a:lnTo>
                  <a:lnTo>
                    <a:pt x="1005" y="1517"/>
                  </a:lnTo>
                  <a:lnTo>
                    <a:pt x="1020" y="1509"/>
                  </a:lnTo>
                  <a:lnTo>
                    <a:pt x="1034" y="1499"/>
                  </a:lnTo>
                  <a:lnTo>
                    <a:pt x="1049" y="1488"/>
                  </a:lnTo>
                  <a:lnTo>
                    <a:pt x="1063" y="1477"/>
                  </a:lnTo>
                  <a:lnTo>
                    <a:pt x="1076" y="1464"/>
                  </a:lnTo>
                  <a:lnTo>
                    <a:pt x="1090" y="1451"/>
                  </a:lnTo>
                  <a:lnTo>
                    <a:pt x="1101" y="1436"/>
                  </a:lnTo>
                  <a:lnTo>
                    <a:pt x="1112" y="1421"/>
                  </a:lnTo>
                  <a:lnTo>
                    <a:pt x="1123" y="1403"/>
                  </a:lnTo>
                  <a:lnTo>
                    <a:pt x="1132" y="1385"/>
                  </a:lnTo>
                  <a:lnTo>
                    <a:pt x="1141" y="1367"/>
                  </a:lnTo>
                  <a:lnTo>
                    <a:pt x="1341" y="1324"/>
                  </a:lnTo>
                  <a:lnTo>
                    <a:pt x="1468" y="670"/>
                  </a:lnTo>
                  <a:close/>
                </a:path>
              </a:pathLst>
            </a:custGeom>
            <a:solidFill>
              <a:srgbClr val="EFC7AD"/>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3" name="Freeform 50"/>
            <p:cNvSpPr>
              <a:spLocks/>
            </p:cNvSpPr>
            <p:nvPr/>
          </p:nvSpPr>
          <p:spPr bwMode="auto">
            <a:xfrm flipH="1">
              <a:off x="1684712" y="3975621"/>
              <a:ext cx="245994" cy="193044"/>
            </a:xfrm>
            <a:custGeom>
              <a:avLst/>
              <a:gdLst>
                <a:gd name="T0" fmla="*/ 209486 w 1415"/>
                <a:gd name="T1" fmla="*/ 48355 h 1026"/>
                <a:gd name="T2" fmla="*/ 209660 w 1415"/>
                <a:gd name="T3" fmla="*/ 65853 h 1026"/>
                <a:gd name="T4" fmla="*/ 203054 w 1415"/>
                <a:gd name="T5" fmla="*/ 94829 h 1026"/>
                <a:gd name="T6" fmla="*/ 190363 w 1415"/>
                <a:gd name="T7" fmla="*/ 120417 h 1026"/>
                <a:gd name="T8" fmla="*/ 174021 w 1415"/>
                <a:gd name="T9" fmla="*/ 138104 h 1026"/>
                <a:gd name="T10" fmla="*/ 155767 w 1415"/>
                <a:gd name="T11" fmla="*/ 151839 h 1026"/>
                <a:gd name="T12" fmla="*/ 142555 w 1415"/>
                <a:gd name="T13" fmla="*/ 158048 h 1026"/>
                <a:gd name="T14" fmla="*/ 131776 w 1415"/>
                <a:gd name="T15" fmla="*/ 158048 h 1026"/>
                <a:gd name="T16" fmla="*/ 125692 w 1415"/>
                <a:gd name="T17" fmla="*/ 149016 h 1026"/>
                <a:gd name="T18" fmla="*/ 119781 w 1415"/>
                <a:gd name="T19" fmla="*/ 146382 h 1026"/>
                <a:gd name="T20" fmla="*/ 110219 w 1415"/>
                <a:gd name="T21" fmla="*/ 149016 h 1026"/>
                <a:gd name="T22" fmla="*/ 100831 w 1415"/>
                <a:gd name="T23" fmla="*/ 147135 h 1026"/>
                <a:gd name="T24" fmla="*/ 93182 w 1415"/>
                <a:gd name="T25" fmla="*/ 141867 h 1026"/>
                <a:gd name="T26" fmla="*/ 88314 w 1415"/>
                <a:gd name="T27" fmla="*/ 134152 h 1026"/>
                <a:gd name="T28" fmla="*/ 87793 w 1415"/>
                <a:gd name="T29" fmla="*/ 125121 h 1026"/>
                <a:gd name="T30" fmla="*/ 87271 w 1415"/>
                <a:gd name="T31" fmla="*/ 118724 h 1026"/>
                <a:gd name="T32" fmla="*/ 69017 w 1415"/>
                <a:gd name="T33" fmla="*/ 120229 h 1026"/>
                <a:gd name="T34" fmla="*/ 54240 w 1415"/>
                <a:gd name="T35" fmla="*/ 113832 h 1026"/>
                <a:gd name="T36" fmla="*/ 43288 w 1415"/>
                <a:gd name="T37" fmla="*/ 101790 h 1026"/>
                <a:gd name="T38" fmla="*/ 37377 w 1415"/>
                <a:gd name="T39" fmla="*/ 85797 h 1026"/>
                <a:gd name="T40" fmla="*/ 36856 w 1415"/>
                <a:gd name="T41" fmla="*/ 67358 h 1026"/>
                <a:gd name="T42" fmla="*/ 42245 w 1415"/>
                <a:gd name="T43" fmla="*/ 48355 h 1026"/>
                <a:gd name="T44" fmla="*/ 32336 w 1415"/>
                <a:gd name="T45" fmla="*/ 38571 h 1026"/>
                <a:gd name="T46" fmla="*/ 21731 w 1415"/>
                <a:gd name="T47" fmla="*/ 24836 h 1026"/>
                <a:gd name="T48" fmla="*/ 15994 w 1415"/>
                <a:gd name="T49" fmla="*/ 7526 h 1026"/>
                <a:gd name="T50" fmla="*/ 6780 w 1415"/>
                <a:gd name="T51" fmla="*/ 25777 h 1026"/>
                <a:gd name="T52" fmla="*/ 1217 w 1415"/>
                <a:gd name="T53" fmla="*/ 51742 h 1026"/>
                <a:gd name="T54" fmla="*/ 0 w 1415"/>
                <a:gd name="T55" fmla="*/ 71310 h 1026"/>
                <a:gd name="T56" fmla="*/ 2955 w 1415"/>
                <a:gd name="T57" fmla="*/ 87114 h 1026"/>
                <a:gd name="T58" fmla="*/ 11300 w 1415"/>
                <a:gd name="T59" fmla="*/ 97839 h 1026"/>
                <a:gd name="T60" fmla="*/ 26077 w 1415"/>
                <a:gd name="T61" fmla="*/ 101790 h 1026"/>
                <a:gd name="T62" fmla="*/ 26599 w 1415"/>
                <a:gd name="T63" fmla="*/ 123804 h 1026"/>
                <a:gd name="T64" fmla="*/ 30771 w 1415"/>
                <a:gd name="T65" fmla="*/ 136975 h 1026"/>
                <a:gd name="T66" fmla="*/ 39811 w 1415"/>
                <a:gd name="T67" fmla="*/ 147887 h 1026"/>
                <a:gd name="T68" fmla="*/ 55283 w 1415"/>
                <a:gd name="T69" fmla="*/ 153344 h 1026"/>
                <a:gd name="T70" fmla="*/ 73537 w 1415"/>
                <a:gd name="T71" fmla="*/ 152779 h 1026"/>
                <a:gd name="T72" fmla="*/ 74581 w 1415"/>
                <a:gd name="T73" fmla="*/ 167079 h 1026"/>
                <a:gd name="T74" fmla="*/ 77884 w 1415"/>
                <a:gd name="T75" fmla="*/ 173100 h 1026"/>
                <a:gd name="T76" fmla="*/ 84316 w 1415"/>
                <a:gd name="T77" fmla="*/ 176675 h 1026"/>
                <a:gd name="T78" fmla="*/ 94921 w 1415"/>
                <a:gd name="T79" fmla="*/ 176110 h 1026"/>
                <a:gd name="T80" fmla="*/ 101005 w 1415"/>
                <a:gd name="T81" fmla="*/ 183260 h 1026"/>
                <a:gd name="T82" fmla="*/ 107959 w 1415"/>
                <a:gd name="T83" fmla="*/ 190222 h 1026"/>
                <a:gd name="T84" fmla="*/ 115956 w 1415"/>
                <a:gd name="T85" fmla="*/ 192856 h 1026"/>
                <a:gd name="T86" fmla="*/ 127430 w 1415"/>
                <a:gd name="T87" fmla="*/ 191915 h 1026"/>
                <a:gd name="T88" fmla="*/ 143772 w 1415"/>
                <a:gd name="T89" fmla="*/ 188528 h 1026"/>
                <a:gd name="T90" fmla="*/ 164286 w 1415"/>
                <a:gd name="T91" fmla="*/ 183072 h 1026"/>
                <a:gd name="T92" fmla="*/ 177324 w 1415"/>
                <a:gd name="T93" fmla="*/ 176298 h 1026"/>
                <a:gd name="T94" fmla="*/ 189494 w 1415"/>
                <a:gd name="T95" fmla="*/ 165386 h 1026"/>
                <a:gd name="T96" fmla="*/ 198360 w 1415"/>
                <a:gd name="T97" fmla="*/ 149581 h 1026"/>
                <a:gd name="T98" fmla="*/ 240605 w 1415"/>
                <a:gd name="T99" fmla="*/ 69993 h 1026"/>
                <a:gd name="T100" fmla="*/ 225828 w 1415"/>
                <a:gd name="T101" fmla="*/ 67358 h 1026"/>
                <a:gd name="T102" fmla="*/ 215918 w 1415"/>
                <a:gd name="T103" fmla="*/ 58515 h 1026"/>
                <a:gd name="T104" fmla="*/ 207400 w 1415"/>
                <a:gd name="T105" fmla="*/ 37066 h 10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15"/>
                <a:gd name="T160" fmla="*/ 0 h 1026"/>
                <a:gd name="T161" fmla="*/ 1415 w 1415"/>
                <a:gd name="T162" fmla="*/ 1026 h 10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15" h="1026">
                  <a:moveTo>
                    <a:pt x="1193" y="197"/>
                  </a:moveTo>
                  <a:lnTo>
                    <a:pt x="1197" y="211"/>
                  </a:lnTo>
                  <a:lnTo>
                    <a:pt x="1200" y="227"/>
                  </a:lnTo>
                  <a:lnTo>
                    <a:pt x="1203" y="241"/>
                  </a:lnTo>
                  <a:lnTo>
                    <a:pt x="1205" y="257"/>
                  </a:lnTo>
                  <a:lnTo>
                    <a:pt x="1207" y="272"/>
                  </a:lnTo>
                  <a:lnTo>
                    <a:pt x="1208" y="288"/>
                  </a:lnTo>
                  <a:lnTo>
                    <a:pt x="1208" y="304"/>
                  </a:lnTo>
                  <a:lnTo>
                    <a:pt x="1208" y="319"/>
                  </a:lnTo>
                  <a:lnTo>
                    <a:pt x="1206" y="350"/>
                  </a:lnTo>
                  <a:lnTo>
                    <a:pt x="1202" y="382"/>
                  </a:lnTo>
                  <a:lnTo>
                    <a:pt x="1196" y="413"/>
                  </a:lnTo>
                  <a:lnTo>
                    <a:pt x="1188" y="444"/>
                  </a:lnTo>
                  <a:lnTo>
                    <a:pt x="1179" y="474"/>
                  </a:lnTo>
                  <a:lnTo>
                    <a:pt x="1168" y="504"/>
                  </a:lnTo>
                  <a:lnTo>
                    <a:pt x="1155" y="534"/>
                  </a:lnTo>
                  <a:lnTo>
                    <a:pt x="1142" y="562"/>
                  </a:lnTo>
                  <a:lnTo>
                    <a:pt x="1127" y="590"/>
                  </a:lnTo>
                  <a:lnTo>
                    <a:pt x="1111" y="616"/>
                  </a:lnTo>
                  <a:lnTo>
                    <a:pt x="1095" y="640"/>
                  </a:lnTo>
                  <a:lnTo>
                    <a:pt x="1077" y="664"/>
                  </a:lnTo>
                  <a:lnTo>
                    <a:pt x="1066" y="677"/>
                  </a:lnTo>
                  <a:lnTo>
                    <a:pt x="1048" y="694"/>
                  </a:lnTo>
                  <a:lnTo>
                    <a:pt x="1026" y="713"/>
                  </a:lnTo>
                  <a:lnTo>
                    <a:pt x="1001" y="734"/>
                  </a:lnTo>
                  <a:lnTo>
                    <a:pt x="973" y="756"/>
                  </a:lnTo>
                  <a:lnTo>
                    <a:pt x="943" y="777"/>
                  </a:lnTo>
                  <a:lnTo>
                    <a:pt x="927" y="787"/>
                  </a:lnTo>
                  <a:lnTo>
                    <a:pt x="912" y="798"/>
                  </a:lnTo>
                  <a:lnTo>
                    <a:pt x="896" y="807"/>
                  </a:lnTo>
                  <a:lnTo>
                    <a:pt x="881" y="815"/>
                  </a:lnTo>
                  <a:lnTo>
                    <a:pt x="865" y="823"/>
                  </a:lnTo>
                  <a:lnTo>
                    <a:pt x="849" y="830"/>
                  </a:lnTo>
                  <a:lnTo>
                    <a:pt x="835" y="835"/>
                  </a:lnTo>
                  <a:lnTo>
                    <a:pt x="820" y="840"/>
                  </a:lnTo>
                  <a:lnTo>
                    <a:pt x="806" y="843"/>
                  </a:lnTo>
                  <a:lnTo>
                    <a:pt x="792" y="844"/>
                  </a:lnTo>
                  <a:lnTo>
                    <a:pt x="780" y="846"/>
                  </a:lnTo>
                  <a:lnTo>
                    <a:pt x="768" y="843"/>
                  </a:lnTo>
                  <a:lnTo>
                    <a:pt x="758" y="840"/>
                  </a:lnTo>
                  <a:lnTo>
                    <a:pt x="749" y="835"/>
                  </a:lnTo>
                  <a:lnTo>
                    <a:pt x="740" y="828"/>
                  </a:lnTo>
                  <a:lnTo>
                    <a:pt x="733" y="818"/>
                  </a:lnTo>
                  <a:lnTo>
                    <a:pt x="727" y="806"/>
                  </a:lnTo>
                  <a:lnTo>
                    <a:pt x="723" y="792"/>
                  </a:lnTo>
                  <a:lnTo>
                    <a:pt x="720" y="776"/>
                  </a:lnTo>
                  <a:lnTo>
                    <a:pt x="719" y="756"/>
                  </a:lnTo>
                  <a:lnTo>
                    <a:pt x="710" y="764"/>
                  </a:lnTo>
                  <a:lnTo>
                    <a:pt x="700" y="772"/>
                  </a:lnTo>
                  <a:lnTo>
                    <a:pt x="689" y="778"/>
                  </a:lnTo>
                  <a:lnTo>
                    <a:pt x="679" y="783"/>
                  </a:lnTo>
                  <a:lnTo>
                    <a:pt x="667" y="787"/>
                  </a:lnTo>
                  <a:lnTo>
                    <a:pt x="657" y="789"/>
                  </a:lnTo>
                  <a:lnTo>
                    <a:pt x="646" y="791"/>
                  </a:lnTo>
                  <a:lnTo>
                    <a:pt x="634" y="792"/>
                  </a:lnTo>
                  <a:lnTo>
                    <a:pt x="623" y="791"/>
                  </a:lnTo>
                  <a:lnTo>
                    <a:pt x="612" y="790"/>
                  </a:lnTo>
                  <a:lnTo>
                    <a:pt x="601" y="788"/>
                  </a:lnTo>
                  <a:lnTo>
                    <a:pt x="590" y="786"/>
                  </a:lnTo>
                  <a:lnTo>
                    <a:pt x="580" y="782"/>
                  </a:lnTo>
                  <a:lnTo>
                    <a:pt x="571" y="778"/>
                  </a:lnTo>
                  <a:lnTo>
                    <a:pt x="561" y="773"/>
                  </a:lnTo>
                  <a:lnTo>
                    <a:pt x="552" y="768"/>
                  </a:lnTo>
                  <a:lnTo>
                    <a:pt x="544" y="761"/>
                  </a:lnTo>
                  <a:lnTo>
                    <a:pt x="536" y="754"/>
                  </a:lnTo>
                  <a:lnTo>
                    <a:pt x="529" y="747"/>
                  </a:lnTo>
                  <a:lnTo>
                    <a:pt x="523" y="738"/>
                  </a:lnTo>
                  <a:lnTo>
                    <a:pt x="517" y="731"/>
                  </a:lnTo>
                  <a:lnTo>
                    <a:pt x="512" y="722"/>
                  </a:lnTo>
                  <a:lnTo>
                    <a:pt x="508" y="713"/>
                  </a:lnTo>
                  <a:lnTo>
                    <a:pt x="505" y="704"/>
                  </a:lnTo>
                  <a:lnTo>
                    <a:pt x="503" y="695"/>
                  </a:lnTo>
                  <a:lnTo>
                    <a:pt x="503" y="684"/>
                  </a:lnTo>
                  <a:lnTo>
                    <a:pt x="503" y="675"/>
                  </a:lnTo>
                  <a:lnTo>
                    <a:pt x="505" y="665"/>
                  </a:lnTo>
                  <a:lnTo>
                    <a:pt x="508" y="655"/>
                  </a:lnTo>
                  <a:lnTo>
                    <a:pt x="512" y="645"/>
                  </a:lnTo>
                  <a:lnTo>
                    <a:pt x="518" y="634"/>
                  </a:lnTo>
                  <a:lnTo>
                    <a:pt x="525" y="625"/>
                  </a:lnTo>
                  <a:lnTo>
                    <a:pt x="502" y="631"/>
                  </a:lnTo>
                  <a:lnTo>
                    <a:pt x="480" y="636"/>
                  </a:lnTo>
                  <a:lnTo>
                    <a:pt x="458" y="641"/>
                  </a:lnTo>
                  <a:lnTo>
                    <a:pt x="437" y="642"/>
                  </a:lnTo>
                  <a:lnTo>
                    <a:pt x="417" y="641"/>
                  </a:lnTo>
                  <a:lnTo>
                    <a:pt x="397" y="639"/>
                  </a:lnTo>
                  <a:lnTo>
                    <a:pt x="378" y="635"/>
                  </a:lnTo>
                  <a:lnTo>
                    <a:pt x="361" y="630"/>
                  </a:lnTo>
                  <a:lnTo>
                    <a:pt x="343" y="623"/>
                  </a:lnTo>
                  <a:lnTo>
                    <a:pt x="326" y="615"/>
                  </a:lnTo>
                  <a:lnTo>
                    <a:pt x="312" y="605"/>
                  </a:lnTo>
                  <a:lnTo>
                    <a:pt x="297" y="595"/>
                  </a:lnTo>
                  <a:lnTo>
                    <a:pt x="284" y="583"/>
                  </a:lnTo>
                  <a:lnTo>
                    <a:pt x="271" y="570"/>
                  </a:lnTo>
                  <a:lnTo>
                    <a:pt x="260" y="556"/>
                  </a:lnTo>
                  <a:lnTo>
                    <a:pt x="249" y="541"/>
                  </a:lnTo>
                  <a:lnTo>
                    <a:pt x="240" y="525"/>
                  </a:lnTo>
                  <a:lnTo>
                    <a:pt x="233" y="509"/>
                  </a:lnTo>
                  <a:lnTo>
                    <a:pt x="225" y="492"/>
                  </a:lnTo>
                  <a:lnTo>
                    <a:pt x="219" y="473"/>
                  </a:lnTo>
                  <a:lnTo>
                    <a:pt x="215" y="456"/>
                  </a:lnTo>
                  <a:lnTo>
                    <a:pt x="212" y="436"/>
                  </a:lnTo>
                  <a:lnTo>
                    <a:pt x="210" y="417"/>
                  </a:lnTo>
                  <a:lnTo>
                    <a:pt x="209" y="397"/>
                  </a:lnTo>
                  <a:lnTo>
                    <a:pt x="210" y="378"/>
                  </a:lnTo>
                  <a:lnTo>
                    <a:pt x="212" y="358"/>
                  </a:lnTo>
                  <a:lnTo>
                    <a:pt x="215" y="337"/>
                  </a:lnTo>
                  <a:lnTo>
                    <a:pt x="219" y="317"/>
                  </a:lnTo>
                  <a:lnTo>
                    <a:pt x="225" y="296"/>
                  </a:lnTo>
                  <a:lnTo>
                    <a:pt x="234" y="277"/>
                  </a:lnTo>
                  <a:lnTo>
                    <a:pt x="243" y="257"/>
                  </a:lnTo>
                  <a:lnTo>
                    <a:pt x="254" y="237"/>
                  </a:lnTo>
                  <a:lnTo>
                    <a:pt x="235" y="232"/>
                  </a:lnTo>
                  <a:lnTo>
                    <a:pt x="218" y="225"/>
                  </a:lnTo>
                  <a:lnTo>
                    <a:pt x="202" y="215"/>
                  </a:lnTo>
                  <a:lnTo>
                    <a:pt x="186" y="205"/>
                  </a:lnTo>
                  <a:lnTo>
                    <a:pt x="171" y="192"/>
                  </a:lnTo>
                  <a:lnTo>
                    <a:pt x="159" y="179"/>
                  </a:lnTo>
                  <a:lnTo>
                    <a:pt x="146" y="164"/>
                  </a:lnTo>
                  <a:lnTo>
                    <a:pt x="135" y="149"/>
                  </a:lnTo>
                  <a:lnTo>
                    <a:pt x="125" y="132"/>
                  </a:lnTo>
                  <a:lnTo>
                    <a:pt x="116" y="115"/>
                  </a:lnTo>
                  <a:lnTo>
                    <a:pt x="108" y="97"/>
                  </a:lnTo>
                  <a:lnTo>
                    <a:pt x="102" y="78"/>
                  </a:lnTo>
                  <a:lnTo>
                    <a:pt x="96" y="59"/>
                  </a:lnTo>
                  <a:lnTo>
                    <a:pt x="92" y="40"/>
                  </a:lnTo>
                  <a:lnTo>
                    <a:pt x="89" y="20"/>
                  </a:lnTo>
                  <a:lnTo>
                    <a:pt x="87" y="0"/>
                  </a:lnTo>
                  <a:lnTo>
                    <a:pt x="70" y="45"/>
                  </a:lnTo>
                  <a:lnTo>
                    <a:pt x="54" y="90"/>
                  </a:lnTo>
                  <a:lnTo>
                    <a:pt x="39" y="137"/>
                  </a:lnTo>
                  <a:lnTo>
                    <a:pt x="26" y="184"/>
                  </a:lnTo>
                  <a:lnTo>
                    <a:pt x="21" y="207"/>
                  </a:lnTo>
                  <a:lnTo>
                    <a:pt x="15" y="230"/>
                  </a:lnTo>
                  <a:lnTo>
                    <a:pt x="10" y="253"/>
                  </a:lnTo>
                  <a:lnTo>
                    <a:pt x="7" y="275"/>
                  </a:lnTo>
                  <a:lnTo>
                    <a:pt x="4" y="296"/>
                  </a:lnTo>
                  <a:lnTo>
                    <a:pt x="2" y="318"/>
                  </a:lnTo>
                  <a:lnTo>
                    <a:pt x="0" y="339"/>
                  </a:lnTo>
                  <a:lnTo>
                    <a:pt x="0" y="359"/>
                  </a:lnTo>
                  <a:lnTo>
                    <a:pt x="0" y="379"/>
                  </a:lnTo>
                  <a:lnTo>
                    <a:pt x="2" y="397"/>
                  </a:lnTo>
                  <a:lnTo>
                    <a:pt x="4" y="415"/>
                  </a:lnTo>
                  <a:lnTo>
                    <a:pt x="7" y="433"/>
                  </a:lnTo>
                  <a:lnTo>
                    <a:pt x="12" y="448"/>
                  </a:lnTo>
                  <a:lnTo>
                    <a:pt x="17" y="463"/>
                  </a:lnTo>
                  <a:lnTo>
                    <a:pt x="25" y="477"/>
                  </a:lnTo>
                  <a:lnTo>
                    <a:pt x="33" y="490"/>
                  </a:lnTo>
                  <a:lnTo>
                    <a:pt x="42" y="501"/>
                  </a:lnTo>
                  <a:lnTo>
                    <a:pt x="53" y="512"/>
                  </a:lnTo>
                  <a:lnTo>
                    <a:pt x="65" y="520"/>
                  </a:lnTo>
                  <a:lnTo>
                    <a:pt x="79" y="527"/>
                  </a:lnTo>
                  <a:lnTo>
                    <a:pt x="94" y="534"/>
                  </a:lnTo>
                  <a:lnTo>
                    <a:pt x="111" y="538"/>
                  </a:lnTo>
                  <a:lnTo>
                    <a:pt x="130" y="541"/>
                  </a:lnTo>
                  <a:lnTo>
                    <a:pt x="150" y="541"/>
                  </a:lnTo>
                  <a:lnTo>
                    <a:pt x="147" y="555"/>
                  </a:lnTo>
                  <a:lnTo>
                    <a:pt x="146" y="593"/>
                  </a:lnTo>
                  <a:lnTo>
                    <a:pt x="147" y="618"/>
                  </a:lnTo>
                  <a:lnTo>
                    <a:pt x="150" y="644"/>
                  </a:lnTo>
                  <a:lnTo>
                    <a:pt x="153" y="658"/>
                  </a:lnTo>
                  <a:lnTo>
                    <a:pt x="155" y="673"/>
                  </a:lnTo>
                  <a:lnTo>
                    <a:pt x="159" y="686"/>
                  </a:lnTo>
                  <a:lnTo>
                    <a:pt x="164" y="701"/>
                  </a:lnTo>
                  <a:lnTo>
                    <a:pt x="169" y="714"/>
                  </a:lnTo>
                  <a:lnTo>
                    <a:pt x="177" y="728"/>
                  </a:lnTo>
                  <a:lnTo>
                    <a:pt x="184" y="742"/>
                  </a:lnTo>
                  <a:lnTo>
                    <a:pt x="193" y="754"/>
                  </a:lnTo>
                  <a:lnTo>
                    <a:pt x="204" y="765"/>
                  </a:lnTo>
                  <a:lnTo>
                    <a:pt x="215" y="777"/>
                  </a:lnTo>
                  <a:lnTo>
                    <a:pt x="229" y="786"/>
                  </a:lnTo>
                  <a:lnTo>
                    <a:pt x="243" y="795"/>
                  </a:lnTo>
                  <a:lnTo>
                    <a:pt x="259" y="802"/>
                  </a:lnTo>
                  <a:lnTo>
                    <a:pt x="276" y="808"/>
                  </a:lnTo>
                  <a:lnTo>
                    <a:pt x="296" y="812"/>
                  </a:lnTo>
                  <a:lnTo>
                    <a:pt x="318" y="815"/>
                  </a:lnTo>
                  <a:lnTo>
                    <a:pt x="341" y="815"/>
                  </a:lnTo>
                  <a:lnTo>
                    <a:pt x="367" y="814"/>
                  </a:lnTo>
                  <a:lnTo>
                    <a:pt x="394" y="811"/>
                  </a:lnTo>
                  <a:lnTo>
                    <a:pt x="424" y="805"/>
                  </a:lnTo>
                  <a:lnTo>
                    <a:pt x="423" y="812"/>
                  </a:lnTo>
                  <a:lnTo>
                    <a:pt x="421" y="832"/>
                  </a:lnTo>
                  <a:lnTo>
                    <a:pt x="421" y="846"/>
                  </a:lnTo>
                  <a:lnTo>
                    <a:pt x="422" y="859"/>
                  </a:lnTo>
                  <a:lnTo>
                    <a:pt x="425" y="874"/>
                  </a:lnTo>
                  <a:lnTo>
                    <a:pt x="429" y="888"/>
                  </a:lnTo>
                  <a:lnTo>
                    <a:pt x="431" y="895"/>
                  </a:lnTo>
                  <a:lnTo>
                    <a:pt x="434" y="902"/>
                  </a:lnTo>
                  <a:lnTo>
                    <a:pt x="439" y="909"/>
                  </a:lnTo>
                  <a:lnTo>
                    <a:pt x="443" y="915"/>
                  </a:lnTo>
                  <a:lnTo>
                    <a:pt x="448" y="920"/>
                  </a:lnTo>
                  <a:lnTo>
                    <a:pt x="454" y="926"/>
                  </a:lnTo>
                  <a:lnTo>
                    <a:pt x="460" y="930"/>
                  </a:lnTo>
                  <a:lnTo>
                    <a:pt x="468" y="934"/>
                  </a:lnTo>
                  <a:lnTo>
                    <a:pt x="476" y="937"/>
                  </a:lnTo>
                  <a:lnTo>
                    <a:pt x="485" y="939"/>
                  </a:lnTo>
                  <a:lnTo>
                    <a:pt x="496" y="941"/>
                  </a:lnTo>
                  <a:lnTo>
                    <a:pt x="506" y="941"/>
                  </a:lnTo>
                  <a:lnTo>
                    <a:pt x="519" y="940"/>
                  </a:lnTo>
                  <a:lnTo>
                    <a:pt x="531" y="939"/>
                  </a:lnTo>
                  <a:lnTo>
                    <a:pt x="546" y="936"/>
                  </a:lnTo>
                  <a:lnTo>
                    <a:pt x="560" y="932"/>
                  </a:lnTo>
                  <a:lnTo>
                    <a:pt x="562" y="938"/>
                  </a:lnTo>
                  <a:lnTo>
                    <a:pt x="569" y="954"/>
                  </a:lnTo>
                  <a:lnTo>
                    <a:pt x="574" y="963"/>
                  </a:lnTo>
                  <a:lnTo>
                    <a:pt x="581" y="974"/>
                  </a:lnTo>
                  <a:lnTo>
                    <a:pt x="589" y="985"/>
                  </a:lnTo>
                  <a:lnTo>
                    <a:pt x="600" y="996"/>
                  </a:lnTo>
                  <a:lnTo>
                    <a:pt x="606" y="1002"/>
                  </a:lnTo>
                  <a:lnTo>
                    <a:pt x="613" y="1006"/>
                  </a:lnTo>
                  <a:lnTo>
                    <a:pt x="621" y="1011"/>
                  </a:lnTo>
                  <a:lnTo>
                    <a:pt x="629" y="1014"/>
                  </a:lnTo>
                  <a:lnTo>
                    <a:pt x="637" y="1018"/>
                  </a:lnTo>
                  <a:lnTo>
                    <a:pt x="647" y="1021"/>
                  </a:lnTo>
                  <a:lnTo>
                    <a:pt x="657" y="1023"/>
                  </a:lnTo>
                  <a:lnTo>
                    <a:pt x="667" y="1025"/>
                  </a:lnTo>
                  <a:lnTo>
                    <a:pt x="679" y="1025"/>
                  </a:lnTo>
                  <a:lnTo>
                    <a:pt x="691" y="1026"/>
                  </a:lnTo>
                  <a:lnTo>
                    <a:pt x="704" y="1025"/>
                  </a:lnTo>
                  <a:lnTo>
                    <a:pt x="718" y="1023"/>
                  </a:lnTo>
                  <a:lnTo>
                    <a:pt x="733" y="1020"/>
                  </a:lnTo>
                  <a:lnTo>
                    <a:pt x="749" y="1017"/>
                  </a:lnTo>
                  <a:lnTo>
                    <a:pt x="765" y="1012"/>
                  </a:lnTo>
                  <a:lnTo>
                    <a:pt x="782" y="1006"/>
                  </a:lnTo>
                  <a:lnTo>
                    <a:pt x="794" y="1005"/>
                  </a:lnTo>
                  <a:lnTo>
                    <a:pt x="827" y="1002"/>
                  </a:lnTo>
                  <a:lnTo>
                    <a:pt x="848" y="999"/>
                  </a:lnTo>
                  <a:lnTo>
                    <a:pt x="873" y="994"/>
                  </a:lnTo>
                  <a:lnTo>
                    <a:pt x="900" y="988"/>
                  </a:lnTo>
                  <a:lnTo>
                    <a:pt x="929" y="979"/>
                  </a:lnTo>
                  <a:lnTo>
                    <a:pt x="945" y="973"/>
                  </a:lnTo>
                  <a:lnTo>
                    <a:pt x="960" y="968"/>
                  </a:lnTo>
                  <a:lnTo>
                    <a:pt x="975" y="961"/>
                  </a:lnTo>
                  <a:lnTo>
                    <a:pt x="990" y="954"/>
                  </a:lnTo>
                  <a:lnTo>
                    <a:pt x="1005" y="945"/>
                  </a:lnTo>
                  <a:lnTo>
                    <a:pt x="1020" y="937"/>
                  </a:lnTo>
                  <a:lnTo>
                    <a:pt x="1034" y="927"/>
                  </a:lnTo>
                  <a:lnTo>
                    <a:pt x="1049" y="916"/>
                  </a:lnTo>
                  <a:lnTo>
                    <a:pt x="1063" y="905"/>
                  </a:lnTo>
                  <a:lnTo>
                    <a:pt x="1076" y="892"/>
                  </a:lnTo>
                  <a:lnTo>
                    <a:pt x="1090" y="879"/>
                  </a:lnTo>
                  <a:lnTo>
                    <a:pt x="1101" y="864"/>
                  </a:lnTo>
                  <a:lnTo>
                    <a:pt x="1112" y="849"/>
                  </a:lnTo>
                  <a:lnTo>
                    <a:pt x="1123" y="831"/>
                  </a:lnTo>
                  <a:lnTo>
                    <a:pt x="1132" y="813"/>
                  </a:lnTo>
                  <a:lnTo>
                    <a:pt x="1141" y="795"/>
                  </a:lnTo>
                  <a:lnTo>
                    <a:pt x="1341" y="752"/>
                  </a:lnTo>
                  <a:lnTo>
                    <a:pt x="1415" y="371"/>
                  </a:lnTo>
                  <a:lnTo>
                    <a:pt x="1405" y="372"/>
                  </a:lnTo>
                  <a:lnTo>
                    <a:pt x="1394" y="372"/>
                  </a:lnTo>
                  <a:lnTo>
                    <a:pt x="1384" y="372"/>
                  </a:lnTo>
                  <a:lnTo>
                    <a:pt x="1374" y="372"/>
                  </a:lnTo>
                  <a:lnTo>
                    <a:pt x="1352" y="370"/>
                  </a:lnTo>
                  <a:lnTo>
                    <a:pt x="1332" y="367"/>
                  </a:lnTo>
                  <a:lnTo>
                    <a:pt x="1314" y="363"/>
                  </a:lnTo>
                  <a:lnTo>
                    <a:pt x="1299" y="358"/>
                  </a:lnTo>
                  <a:lnTo>
                    <a:pt x="1285" y="350"/>
                  </a:lnTo>
                  <a:lnTo>
                    <a:pt x="1273" y="343"/>
                  </a:lnTo>
                  <a:lnTo>
                    <a:pt x="1261" y="334"/>
                  </a:lnTo>
                  <a:lnTo>
                    <a:pt x="1251" y="323"/>
                  </a:lnTo>
                  <a:lnTo>
                    <a:pt x="1242" y="311"/>
                  </a:lnTo>
                  <a:lnTo>
                    <a:pt x="1234" y="298"/>
                  </a:lnTo>
                  <a:lnTo>
                    <a:pt x="1227" y="284"/>
                  </a:lnTo>
                  <a:lnTo>
                    <a:pt x="1220" y="269"/>
                  </a:lnTo>
                  <a:lnTo>
                    <a:pt x="1206" y="235"/>
                  </a:lnTo>
                  <a:lnTo>
                    <a:pt x="1193" y="197"/>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4" name="Freeform 51"/>
            <p:cNvSpPr>
              <a:spLocks/>
            </p:cNvSpPr>
            <p:nvPr/>
          </p:nvSpPr>
          <p:spPr bwMode="auto">
            <a:xfrm flipH="1">
              <a:off x="1737229" y="3916223"/>
              <a:ext cx="91212" cy="112856"/>
            </a:xfrm>
            <a:custGeom>
              <a:avLst/>
              <a:gdLst>
                <a:gd name="T0" fmla="*/ 15996 w 536"/>
                <a:gd name="T1" fmla="*/ 99667 h 599"/>
                <a:gd name="T2" fmla="*/ 20080 w 536"/>
                <a:gd name="T3" fmla="*/ 104001 h 599"/>
                <a:gd name="T4" fmla="*/ 24505 w 536"/>
                <a:gd name="T5" fmla="*/ 107204 h 599"/>
                <a:gd name="T6" fmla="*/ 29440 w 536"/>
                <a:gd name="T7" fmla="*/ 109841 h 599"/>
                <a:gd name="T8" fmla="*/ 34715 w 536"/>
                <a:gd name="T9" fmla="*/ 111537 h 599"/>
                <a:gd name="T10" fmla="*/ 42032 w 536"/>
                <a:gd name="T11" fmla="*/ 112668 h 599"/>
                <a:gd name="T12" fmla="*/ 52583 w 536"/>
                <a:gd name="T13" fmla="*/ 112479 h 599"/>
                <a:gd name="T14" fmla="*/ 62283 w 536"/>
                <a:gd name="T15" fmla="*/ 110218 h 599"/>
                <a:gd name="T16" fmla="*/ 70791 w 536"/>
                <a:gd name="T17" fmla="*/ 106262 h 599"/>
                <a:gd name="T18" fmla="*/ 78279 w 536"/>
                <a:gd name="T19" fmla="*/ 100233 h 599"/>
                <a:gd name="T20" fmla="*/ 84405 w 536"/>
                <a:gd name="T21" fmla="*/ 92320 h 599"/>
                <a:gd name="T22" fmla="*/ 87468 w 536"/>
                <a:gd name="T23" fmla="*/ 86667 h 599"/>
                <a:gd name="T24" fmla="*/ 89510 w 536"/>
                <a:gd name="T25" fmla="*/ 80262 h 599"/>
                <a:gd name="T26" fmla="*/ 90872 w 536"/>
                <a:gd name="T27" fmla="*/ 73479 h 599"/>
                <a:gd name="T28" fmla="*/ 91212 w 536"/>
                <a:gd name="T29" fmla="*/ 66131 h 599"/>
                <a:gd name="T30" fmla="*/ 90531 w 536"/>
                <a:gd name="T31" fmla="*/ 58971 h 599"/>
                <a:gd name="T32" fmla="*/ 89000 w 536"/>
                <a:gd name="T33" fmla="*/ 51435 h 599"/>
                <a:gd name="T34" fmla="*/ 86958 w 536"/>
                <a:gd name="T35" fmla="*/ 44276 h 599"/>
                <a:gd name="T36" fmla="*/ 83724 w 536"/>
                <a:gd name="T37" fmla="*/ 37305 h 599"/>
                <a:gd name="T38" fmla="*/ 79640 w 536"/>
                <a:gd name="T39" fmla="*/ 30710 h 599"/>
                <a:gd name="T40" fmla="*/ 74876 w 536"/>
                <a:gd name="T41" fmla="*/ 24870 h 599"/>
                <a:gd name="T42" fmla="*/ 73004 w 536"/>
                <a:gd name="T43" fmla="*/ 25435 h 599"/>
                <a:gd name="T44" fmla="*/ 77598 w 536"/>
                <a:gd name="T45" fmla="*/ 38624 h 599"/>
                <a:gd name="T46" fmla="*/ 79810 w 536"/>
                <a:gd name="T47" fmla="*/ 51624 h 599"/>
                <a:gd name="T48" fmla="*/ 79981 w 536"/>
                <a:gd name="T49" fmla="*/ 64058 h 599"/>
                <a:gd name="T50" fmla="*/ 77939 w 536"/>
                <a:gd name="T51" fmla="*/ 74986 h 599"/>
                <a:gd name="T52" fmla="*/ 73854 w 536"/>
                <a:gd name="T53" fmla="*/ 84406 h 599"/>
                <a:gd name="T54" fmla="*/ 69260 w 536"/>
                <a:gd name="T55" fmla="*/ 90247 h 599"/>
                <a:gd name="T56" fmla="*/ 63474 w 536"/>
                <a:gd name="T57" fmla="*/ 94957 h 599"/>
                <a:gd name="T58" fmla="*/ 56667 w 536"/>
                <a:gd name="T59" fmla="*/ 98725 h 599"/>
                <a:gd name="T60" fmla="*/ 49009 w 536"/>
                <a:gd name="T61" fmla="*/ 100610 h 599"/>
                <a:gd name="T62" fmla="*/ 40671 w 536"/>
                <a:gd name="T63" fmla="*/ 101175 h 599"/>
                <a:gd name="T64" fmla="*/ 33183 w 536"/>
                <a:gd name="T65" fmla="*/ 99856 h 599"/>
                <a:gd name="T66" fmla="*/ 26887 w 536"/>
                <a:gd name="T67" fmla="*/ 96276 h 599"/>
                <a:gd name="T68" fmla="*/ 21612 w 536"/>
                <a:gd name="T69" fmla="*/ 90436 h 599"/>
                <a:gd name="T70" fmla="*/ 17187 w 536"/>
                <a:gd name="T71" fmla="*/ 82146 h 599"/>
                <a:gd name="T72" fmla="*/ 13614 w 536"/>
                <a:gd name="T73" fmla="*/ 72537 h 599"/>
                <a:gd name="T74" fmla="*/ 10380 w 536"/>
                <a:gd name="T75" fmla="*/ 58218 h 599"/>
                <a:gd name="T76" fmla="*/ 7658 w 536"/>
                <a:gd name="T77" fmla="*/ 36174 h 599"/>
                <a:gd name="T78" fmla="*/ 6807 w 536"/>
                <a:gd name="T79" fmla="*/ 16580 h 599"/>
                <a:gd name="T80" fmla="*/ 7147 w 536"/>
                <a:gd name="T81" fmla="*/ 754 h 599"/>
                <a:gd name="T82" fmla="*/ 1191 w 536"/>
                <a:gd name="T83" fmla="*/ 11870 h 599"/>
                <a:gd name="T84" fmla="*/ 0 w 536"/>
                <a:gd name="T85" fmla="*/ 30522 h 599"/>
                <a:gd name="T86" fmla="*/ 511 w 536"/>
                <a:gd name="T87" fmla="*/ 53131 h 599"/>
                <a:gd name="T88" fmla="*/ 2042 w 536"/>
                <a:gd name="T89" fmla="*/ 65001 h 599"/>
                <a:gd name="T90" fmla="*/ 4424 w 536"/>
                <a:gd name="T91" fmla="*/ 76305 h 599"/>
                <a:gd name="T92" fmla="*/ 8168 w 536"/>
                <a:gd name="T93" fmla="*/ 86856 h 599"/>
                <a:gd name="T94" fmla="*/ 13444 w 536"/>
                <a:gd name="T95" fmla="*/ 96276 h 5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6"/>
                <a:gd name="T145" fmla="*/ 0 h 599"/>
                <a:gd name="T146" fmla="*/ 536 w 536"/>
                <a:gd name="T147" fmla="*/ 599 h 5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6" h="599">
                  <a:moveTo>
                    <a:pt x="79" y="511"/>
                  </a:moveTo>
                  <a:lnTo>
                    <a:pt x="87" y="521"/>
                  </a:lnTo>
                  <a:lnTo>
                    <a:pt x="94" y="529"/>
                  </a:lnTo>
                  <a:lnTo>
                    <a:pt x="101" y="537"/>
                  </a:lnTo>
                  <a:lnTo>
                    <a:pt x="109" y="545"/>
                  </a:lnTo>
                  <a:lnTo>
                    <a:pt x="118" y="552"/>
                  </a:lnTo>
                  <a:lnTo>
                    <a:pt x="126" y="558"/>
                  </a:lnTo>
                  <a:lnTo>
                    <a:pt x="135" y="564"/>
                  </a:lnTo>
                  <a:lnTo>
                    <a:pt x="144" y="569"/>
                  </a:lnTo>
                  <a:lnTo>
                    <a:pt x="153" y="575"/>
                  </a:lnTo>
                  <a:lnTo>
                    <a:pt x="162" y="579"/>
                  </a:lnTo>
                  <a:lnTo>
                    <a:pt x="173" y="583"/>
                  </a:lnTo>
                  <a:lnTo>
                    <a:pt x="182" y="587"/>
                  </a:lnTo>
                  <a:lnTo>
                    <a:pt x="193" y="589"/>
                  </a:lnTo>
                  <a:lnTo>
                    <a:pt x="204" y="592"/>
                  </a:lnTo>
                  <a:lnTo>
                    <a:pt x="214" y="594"/>
                  </a:lnTo>
                  <a:lnTo>
                    <a:pt x="225" y="595"/>
                  </a:lnTo>
                  <a:lnTo>
                    <a:pt x="247" y="598"/>
                  </a:lnTo>
                  <a:lnTo>
                    <a:pt x="269" y="599"/>
                  </a:lnTo>
                  <a:lnTo>
                    <a:pt x="289" y="599"/>
                  </a:lnTo>
                  <a:lnTo>
                    <a:pt x="309" y="597"/>
                  </a:lnTo>
                  <a:lnTo>
                    <a:pt x="329" y="594"/>
                  </a:lnTo>
                  <a:lnTo>
                    <a:pt x="348" y="590"/>
                  </a:lnTo>
                  <a:lnTo>
                    <a:pt x="366" y="585"/>
                  </a:lnTo>
                  <a:lnTo>
                    <a:pt x="384" y="580"/>
                  </a:lnTo>
                  <a:lnTo>
                    <a:pt x="401" y="573"/>
                  </a:lnTo>
                  <a:lnTo>
                    <a:pt x="416" y="564"/>
                  </a:lnTo>
                  <a:lnTo>
                    <a:pt x="432" y="555"/>
                  </a:lnTo>
                  <a:lnTo>
                    <a:pt x="446" y="543"/>
                  </a:lnTo>
                  <a:lnTo>
                    <a:pt x="460" y="532"/>
                  </a:lnTo>
                  <a:lnTo>
                    <a:pt x="473" y="520"/>
                  </a:lnTo>
                  <a:lnTo>
                    <a:pt x="485" y="506"/>
                  </a:lnTo>
                  <a:lnTo>
                    <a:pt x="496" y="490"/>
                  </a:lnTo>
                  <a:lnTo>
                    <a:pt x="502" y="481"/>
                  </a:lnTo>
                  <a:lnTo>
                    <a:pt x="509" y="471"/>
                  </a:lnTo>
                  <a:lnTo>
                    <a:pt x="514" y="460"/>
                  </a:lnTo>
                  <a:lnTo>
                    <a:pt x="518" y="449"/>
                  </a:lnTo>
                  <a:lnTo>
                    <a:pt x="522" y="437"/>
                  </a:lnTo>
                  <a:lnTo>
                    <a:pt x="526" y="426"/>
                  </a:lnTo>
                  <a:lnTo>
                    <a:pt x="530" y="413"/>
                  </a:lnTo>
                  <a:lnTo>
                    <a:pt x="532" y="402"/>
                  </a:lnTo>
                  <a:lnTo>
                    <a:pt x="534" y="390"/>
                  </a:lnTo>
                  <a:lnTo>
                    <a:pt x="535" y="377"/>
                  </a:lnTo>
                  <a:lnTo>
                    <a:pt x="535" y="364"/>
                  </a:lnTo>
                  <a:lnTo>
                    <a:pt x="536" y="351"/>
                  </a:lnTo>
                  <a:lnTo>
                    <a:pt x="535" y="339"/>
                  </a:lnTo>
                  <a:lnTo>
                    <a:pt x="534" y="325"/>
                  </a:lnTo>
                  <a:lnTo>
                    <a:pt x="532" y="313"/>
                  </a:lnTo>
                  <a:lnTo>
                    <a:pt x="530" y="299"/>
                  </a:lnTo>
                  <a:lnTo>
                    <a:pt x="527" y="287"/>
                  </a:lnTo>
                  <a:lnTo>
                    <a:pt x="523" y="273"/>
                  </a:lnTo>
                  <a:lnTo>
                    <a:pt x="520" y="261"/>
                  </a:lnTo>
                  <a:lnTo>
                    <a:pt x="515" y="248"/>
                  </a:lnTo>
                  <a:lnTo>
                    <a:pt x="511" y="235"/>
                  </a:lnTo>
                  <a:lnTo>
                    <a:pt x="505" y="222"/>
                  </a:lnTo>
                  <a:lnTo>
                    <a:pt x="498" y="210"/>
                  </a:lnTo>
                  <a:lnTo>
                    <a:pt x="492" y="198"/>
                  </a:lnTo>
                  <a:lnTo>
                    <a:pt x="485" y="186"/>
                  </a:lnTo>
                  <a:lnTo>
                    <a:pt x="476" y="174"/>
                  </a:lnTo>
                  <a:lnTo>
                    <a:pt x="468" y="163"/>
                  </a:lnTo>
                  <a:lnTo>
                    <a:pt x="459" y="152"/>
                  </a:lnTo>
                  <a:lnTo>
                    <a:pt x="449" y="141"/>
                  </a:lnTo>
                  <a:lnTo>
                    <a:pt x="440" y="132"/>
                  </a:lnTo>
                  <a:lnTo>
                    <a:pt x="429" y="121"/>
                  </a:lnTo>
                  <a:lnTo>
                    <a:pt x="417" y="112"/>
                  </a:lnTo>
                  <a:lnTo>
                    <a:pt x="429" y="135"/>
                  </a:lnTo>
                  <a:lnTo>
                    <a:pt x="439" y="159"/>
                  </a:lnTo>
                  <a:lnTo>
                    <a:pt x="448" y="183"/>
                  </a:lnTo>
                  <a:lnTo>
                    <a:pt x="456" y="205"/>
                  </a:lnTo>
                  <a:lnTo>
                    <a:pt x="461" y="228"/>
                  </a:lnTo>
                  <a:lnTo>
                    <a:pt x="466" y="251"/>
                  </a:lnTo>
                  <a:lnTo>
                    <a:pt x="469" y="274"/>
                  </a:lnTo>
                  <a:lnTo>
                    <a:pt x="470" y="296"/>
                  </a:lnTo>
                  <a:lnTo>
                    <a:pt x="471" y="318"/>
                  </a:lnTo>
                  <a:lnTo>
                    <a:pt x="470" y="340"/>
                  </a:lnTo>
                  <a:lnTo>
                    <a:pt x="467" y="359"/>
                  </a:lnTo>
                  <a:lnTo>
                    <a:pt x="464" y="379"/>
                  </a:lnTo>
                  <a:lnTo>
                    <a:pt x="458" y="398"/>
                  </a:lnTo>
                  <a:lnTo>
                    <a:pt x="452" y="416"/>
                  </a:lnTo>
                  <a:lnTo>
                    <a:pt x="443" y="432"/>
                  </a:lnTo>
                  <a:lnTo>
                    <a:pt x="434" y="448"/>
                  </a:lnTo>
                  <a:lnTo>
                    <a:pt x="426" y="458"/>
                  </a:lnTo>
                  <a:lnTo>
                    <a:pt x="417" y="469"/>
                  </a:lnTo>
                  <a:lnTo>
                    <a:pt x="407" y="479"/>
                  </a:lnTo>
                  <a:lnTo>
                    <a:pt x="396" y="487"/>
                  </a:lnTo>
                  <a:lnTo>
                    <a:pt x="385" y="497"/>
                  </a:lnTo>
                  <a:lnTo>
                    <a:pt x="373" y="504"/>
                  </a:lnTo>
                  <a:lnTo>
                    <a:pt x="360" y="511"/>
                  </a:lnTo>
                  <a:lnTo>
                    <a:pt x="347" y="517"/>
                  </a:lnTo>
                  <a:lnTo>
                    <a:pt x="333" y="524"/>
                  </a:lnTo>
                  <a:lnTo>
                    <a:pt x="318" y="528"/>
                  </a:lnTo>
                  <a:lnTo>
                    <a:pt x="304" y="532"/>
                  </a:lnTo>
                  <a:lnTo>
                    <a:pt x="288" y="534"/>
                  </a:lnTo>
                  <a:lnTo>
                    <a:pt x="273" y="536"/>
                  </a:lnTo>
                  <a:lnTo>
                    <a:pt x="256" y="537"/>
                  </a:lnTo>
                  <a:lnTo>
                    <a:pt x="239" y="537"/>
                  </a:lnTo>
                  <a:lnTo>
                    <a:pt x="223" y="535"/>
                  </a:lnTo>
                  <a:lnTo>
                    <a:pt x="208" y="533"/>
                  </a:lnTo>
                  <a:lnTo>
                    <a:pt x="195" y="530"/>
                  </a:lnTo>
                  <a:lnTo>
                    <a:pt x="182" y="525"/>
                  </a:lnTo>
                  <a:lnTo>
                    <a:pt x="170" y="519"/>
                  </a:lnTo>
                  <a:lnTo>
                    <a:pt x="158" y="511"/>
                  </a:lnTo>
                  <a:lnTo>
                    <a:pt x="148" y="502"/>
                  </a:lnTo>
                  <a:lnTo>
                    <a:pt x="137" y="491"/>
                  </a:lnTo>
                  <a:lnTo>
                    <a:pt x="127" y="480"/>
                  </a:lnTo>
                  <a:lnTo>
                    <a:pt x="118" y="467"/>
                  </a:lnTo>
                  <a:lnTo>
                    <a:pt x="109" y="452"/>
                  </a:lnTo>
                  <a:lnTo>
                    <a:pt x="101" y="436"/>
                  </a:lnTo>
                  <a:lnTo>
                    <a:pt x="94" y="421"/>
                  </a:lnTo>
                  <a:lnTo>
                    <a:pt x="87" y="403"/>
                  </a:lnTo>
                  <a:lnTo>
                    <a:pt x="80" y="385"/>
                  </a:lnTo>
                  <a:lnTo>
                    <a:pt x="75" y="368"/>
                  </a:lnTo>
                  <a:lnTo>
                    <a:pt x="70" y="348"/>
                  </a:lnTo>
                  <a:lnTo>
                    <a:pt x="61" y="309"/>
                  </a:lnTo>
                  <a:lnTo>
                    <a:pt x="54" y="270"/>
                  </a:lnTo>
                  <a:lnTo>
                    <a:pt x="49" y="230"/>
                  </a:lnTo>
                  <a:lnTo>
                    <a:pt x="45" y="192"/>
                  </a:lnTo>
                  <a:lnTo>
                    <a:pt x="43" y="155"/>
                  </a:lnTo>
                  <a:lnTo>
                    <a:pt x="41" y="119"/>
                  </a:lnTo>
                  <a:lnTo>
                    <a:pt x="40" y="88"/>
                  </a:lnTo>
                  <a:lnTo>
                    <a:pt x="40" y="60"/>
                  </a:lnTo>
                  <a:lnTo>
                    <a:pt x="41" y="19"/>
                  </a:lnTo>
                  <a:lnTo>
                    <a:pt x="42" y="4"/>
                  </a:lnTo>
                  <a:lnTo>
                    <a:pt x="16" y="0"/>
                  </a:lnTo>
                  <a:lnTo>
                    <a:pt x="13" y="19"/>
                  </a:lnTo>
                  <a:lnTo>
                    <a:pt x="7" y="63"/>
                  </a:lnTo>
                  <a:lnTo>
                    <a:pt x="4" y="92"/>
                  </a:lnTo>
                  <a:lnTo>
                    <a:pt x="2" y="125"/>
                  </a:lnTo>
                  <a:lnTo>
                    <a:pt x="0" y="162"/>
                  </a:lnTo>
                  <a:lnTo>
                    <a:pt x="0" y="200"/>
                  </a:lnTo>
                  <a:lnTo>
                    <a:pt x="1" y="241"/>
                  </a:lnTo>
                  <a:lnTo>
                    <a:pt x="3" y="282"/>
                  </a:lnTo>
                  <a:lnTo>
                    <a:pt x="5" y="303"/>
                  </a:lnTo>
                  <a:lnTo>
                    <a:pt x="9" y="324"/>
                  </a:lnTo>
                  <a:lnTo>
                    <a:pt x="12" y="345"/>
                  </a:lnTo>
                  <a:lnTo>
                    <a:pt x="16" y="366"/>
                  </a:lnTo>
                  <a:lnTo>
                    <a:pt x="21" y="385"/>
                  </a:lnTo>
                  <a:lnTo>
                    <a:pt x="26" y="405"/>
                  </a:lnTo>
                  <a:lnTo>
                    <a:pt x="33" y="425"/>
                  </a:lnTo>
                  <a:lnTo>
                    <a:pt x="41" y="444"/>
                  </a:lnTo>
                  <a:lnTo>
                    <a:pt x="48" y="461"/>
                  </a:lnTo>
                  <a:lnTo>
                    <a:pt x="57" y="479"/>
                  </a:lnTo>
                  <a:lnTo>
                    <a:pt x="68" y="496"/>
                  </a:lnTo>
                  <a:lnTo>
                    <a:pt x="79" y="511"/>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5" name="Freeform 52"/>
            <p:cNvSpPr>
              <a:spLocks/>
            </p:cNvSpPr>
            <p:nvPr/>
          </p:nvSpPr>
          <p:spPr bwMode="auto">
            <a:xfrm flipH="1">
              <a:off x="1817385" y="3984532"/>
              <a:ext cx="60807" cy="56429"/>
            </a:xfrm>
            <a:custGeom>
              <a:avLst/>
              <a:gdLst>
                <a:gd name="T0" fmla="*/ 0 w 350"/>
                <a:gd name="T1" fmla="*/ 56429 h 315"/>
                <a:gd name="T2" fmla="*/ 1390 w 350"/>
                <a:gd name="T3" fmla="*/ 54279 h 315"/>
                <a:gd name="T4" fmla="*/ 5212 w 350"/>
                <a:gd name="T5" fmla="*/ 48726 h 315"/>
                <a:gd name="T6" fmla="*/ 7818 w 350"/>
                <a:gd name="T7" fmla="*/ 45143 h 315"/>
                <a:gd name="T8" fmla="*/ 10945 w 350"/>
                <a:gd name="T9" fmla="*/ 41202 h 315"/>
                <a:gd name="T10" fmla="*/ 14594 w 350"/>
                <a:gd name="T11" fmla="*/ 37082 h 315"/>
                <a:gd name="T12" fmla="*/ 18242 w 350"/>
                <a:gd name="T13" fmla="*/ 32783 h 315"/>
                <a:gd name="T14" fmla="*/ 20501 w 350"/>
                <a:gd name="T15" fmla="*/ 30812 h 315"/>
                <a:gd name="T16" fmla="*/ 22585 w 350"/>
                <a:gd name="T17" fmla="*/ 28483 h 315"/>
                <a:gd name="T18" fmla="*/ 24844 w 350"/>
                <a:gd name="T19" fmla="*/ 26692 h 315"/>
                <a:gd name="T20" fmla="*/ 27103 w 350"/>
                <a:gd name="T21" fmla="*/ 24721 h 315"/>
                <a:gd name="T22" fmla="*/ 29535 w 350"/>
                <a:gd name="T23" fmla="*/ 22930 h 315"/>
                <a:gd name="T24" fmla="*/ 31967 w 350"/>
                <a:gd name="T25" fmla="*/ 21138 h 315"/>
                <a:gd name="T26" fmla="*/ 34399 w 350"/>
                <a:gd name="T27" fmla="*/ 19705 h 315"/>
                <a:gd name="T28" fmla="*/ 37005 w 350"/>
                <a:gd name="T29" fmla="*/ 18093 h 315"/>
                <a:gd name="T30" fmla="*/ 39438 w 350"/>
                <a:gd name="T31" fmla="*/ 16839 h 315"/>
                <a:gd name="T32" fmla="*/ 42217 w 350"/>
                <a:gd name="T33" fmla="*/ 15764 h 315"/>
                <a:gd name="T34" fmla="*/ 44650 w 350"/>
                <a:gd name="T35" fmla="*/ 15048 h 315"/>
                <a:gd name="T36" fmla="*/ 47429 w 350"/>
                <a:gd name="T37" fmla="*/ 14152 h 315"/>
                <a:gd name="T38" fmla="*/ 50035 w 350"/>
                <a:gd name="T39" fmla="*/ 13794 h 315"/>
                <a:gd name="T40" fmla="*/ 52641 w 350"/>
                <a:gd name="T41" fmla="*/ 13615 h 315"/>
                <a:gd name="T42" fmla="*/ 55421 w 350"/>
                <a:gd name="T43" fmla="*/ 13794 h 315"/>
                <a:gd name="T44" fmla="*/ 58027 w 350"/>
                <a:gd name="T45" fmla="*/ 14152 h 315"/>
                <a:gd name="T46" fmla="*/ 60807 w 350"/>
                <a:gd name="T47" fmla="*/ 896 h 315"/>
                <a:gd name="T48" fmla="*/ 57159 w 350"/>
                <a:gd name="T49" fmla="*/ 179 h 315"/>
                <a:gd name="T50" fmla="*/ 53510 w 350"/>
                <a:gd name="T51" fmla="*/ 0 h 315"/>
                <a:gd name="T52" fmla="*/ 49862 w 350"/>
                <a:gd name="T53" fmla="*/ 179 h 315"/>
                <a:gd name="T54" fmla="*/ 46735 w 350"/>
                <a:gd name="T55" fmla="*/ 537 h 315"/>
                <a:gd name="T56" fmla="*/ 43434 w 350"/>
                <a:gd name="T57" fmla="*/ 1612 h 315"/>
                <a:gd name="T58" fmla="*/ 40306 w 350"/>
                <a:gd name="T59" fmla="*/ 2508 h 315"/>
                <a:gd name="T60" fmla="*/ 37353 w 350"/>
                <a:gd name="T61" fmla="*/ 3941 h 315"/>
                <a:gd name="T62" fmla="*/ 34399 w 350"/>
                <a:gd name="T63" fmla="*/ 5553 h 315"/>
                <a:gd name="T64" fmla="*/ 31620 w 350"/>
                <a:gd name="T65" fmla="*/ 7345 h 315"/>
                <a:gd name="T66" fmla="*/ 29014 w 350"/>
                <a:gd name="T67" fmla="*/ 9315 h 315"/>
                <a:gd name="T68" fmla="*/ 26408 w 350"/>
                <a:gd name="T69" fmla="*/ 11644 h 315"/>
                <a:gd name="T70" fmla="*/ 24149 w 350"/>
                <a:gd name="T71" fmla="*/ 13973 h 315"/>
                <a:gd name="T72" fmla="*/ 21717 w 350"/>
                <a:gd name="T73" fmla="*/ 16481 h 315"/>
                <a:gd name="T74" fmla="*/ 19632 w 350"/>
                <a:gd name="T75" fmla="*/ 18989 h 315"/>
                <a:gd name="T76" fmla="*/ 17547 w 350"/>
                <a:gd name="T77" fmla="*/ 21676 h 315"/>
                <a:gd name="T78" fmla="*/ 15636 w 350"/>
                <a:gd name="T79" fmla="*/ 24542 h 315"/>
                <a:gd name="T80" fmla="*/ 12161 w 350"/>
                <a:gd name="T81" fmla="*/ 29916 h 315"/>
                <a:gd name="T82" fmla="*/ 8860 w 350"/>
                <a:gd name="T83" fmla="*/ 35470 h 315"/>
                <a:gd name="T84" fmla="*/ 6428 w 350"/>
                <a:gd name="T85" fmla="*/ 40665 h 315"/>
                <a:gd name="T86" fmla="*/ 4170 w 350"/>
                <a:gd name="T87" fmla="*/ 45501 h 315"/>
                <a:gd name="T88" fmla="*/ 1216 w 350"/>
                <a:gd name="T89" fmla="*/ 53025 h 315"/>
                <a:gd name="T90" fmla="*/ 0 w 350"/>
                <a:gd name="T91" fmla="*/ 56429 h 3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50"/>
                <a:gd name="T139" fmla="*/ 0 h 315"/>
                <a:gd name="T140" fmla="*/ 350 w 350"/>
                <a:gd name="T141" fmla="*/ 315 h 3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50" h="315">
                  <a:moveTo>
                    <a:pt x="0" y="315"/>
                  </a:moveTo>
                  <a:lnTo>
                    <a:pt x="8" y="303"/>
                  </a:lnTo>
                  <a:lnTo>
                    <a:pt x="30" y="272"/>
                  </a:lnTo>
                  <a:lnTo>
                    <a:pt x="45" y="252"/>
                  </a:lnTo>
                  <a:lnTo>
                    <a:pt x="63" y="230"/>
                  </a:lnTo>
                  <a:lnTo>
                    <a:pt x="84" y="207"/>
                  </a:lnTo>
                  <a:lnTo>
                    <a:pt x="105" y="183"/>
                  </a:lnTo>
                  <a:lnTo>
                    <a:pt x="118" y="172"/>
                  </a:lnTo>
                  <a:lnTo>
                    <a:pt x="130" y="159"/>
                  </a:lnTo>
                  <a:lnTo>
                    <a:pt x="143" y="149"/>
                  </a:lnTo>
                  <a:lnTo>
                    <a:pt x="156" y="138"/>
                  </a:lnTo>
                  <a:lnTo>
                    <a:pt x="170" y="128"/>
                  </a:lnTo>
                  <a:lnTo>
                    <a:pt x="184" y="118"/>
                  </a:lnTo>
                  <a:lnTo>
                    <a:pt x="198" y="110"/>
                  </a:lnTo>
                  <a:lnTo>
                    <a:pt x="213" y="101"/>
                  </a:lnTo>
                  <a:lnTo>
                    <a:pt x="227" y="94"/>
                  </a:lnTo>
                  <a:lnTo>
                    <a:pt x="243" y="88"/>
                  </a:lnTo>
                  <a:lnTo>
                    <a:pt x="257" y="84"/>
                  </a:lnTo>
                  <a:lnTo>
                    <a:pt x="273" y="79"/>
                  </a:lnTo>
                  <a:lnTo>
                    <a:pt x="288" y="77"/>
                  </a:lnTo>
                  <a:lnTo>
                    <a:pt x="303" y="76"/>
                  </a:lnTo>
                  <a:lnTo>
                    <a:pt x="319" y="77"/>
                  </a:lnTo>
                  <a:lnTo>
                    <a:pt x="334" y="79"/>
                  </a:lnTo>
                  <a:lnTo>
                    <a:pt x="350" y="5"/>
                  </a:lnTo>
                  <a:lnTo>
                    <a:pt x="329" y="1"/>
                  </a:lnTo>
                  <a:lnTo>
                    <a:pt x="308" y="0"/>
                  </a:lnTo>
                  <a:lnTo>
                    <a:pt x="287" y="1"/>
                  </a:lnTo>
                  <a:lnTo>
                    <a:pt x="269" y="3"/>
                  </a:lnTo>
                  <a:lnTo>
                    <a:pt x="250" y="9"/>
                  </a:lnTo>
                  <a:lnTo>
                    <a:pt x="232" y="14"/>
                  </a:lnTo>
                  <a:lnTo>
                    <a:pt x="215" y="22"/>
                  </a:lnTo>
                  <a:lnTo>
                    <a:pt x="198" y="31"/>
                  </a:lnTo>
                  <a:lnTo>
                    <a:pt x="182" y="41"/>
                  </a:lnTo>
                  <a:lnTo>
                    <a:pt x="167" y="52"/>
                  </a:lnTo>
                  <a:lnTo>
                    <a:pt x="152" y="65"/>
                  </a:lnTo>
                  <a:lnTo>
                    <a:pt x="139" y="78"/>
                  </a:lnTo>
                  <a:lnTo>
                    <a:pt x="125" y="92"/>
                  </a:lnTo>
                  <a:lnTo>
                    <a:pt x="113" y="106"/>
                  </a:lnTo>
                  <a:lnTo>
                    <a:pt x="101" y="121"/>
                  </a:lnTo>
                  <a:lnTo>
                    <a:pt x="90" y="137"/>
                  </a:lnTo>
                  <a:lnTo>
                    <a:pt x="70" y="167"/>
                  </a:lnTo>
                  <a:lnTo>
                    <a:pt x="51" y="198"/>
                  </a:lnTo>
                  <a:lnTo>
                    <a:pt x="37" y="227"/>
                  </a:lnTo>
                  <a:lnTo>
                    <a:pt x="24" y="254"/>
                  </a:lnTo>
                  <a:lnTo>
                    <a:pt x="7" y="296"/>
                  </a:lnTo>
                  <a:lnTo>
                    <a:pt x="0" y="315"/>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6" name="Freeform 53"/>
            <p:cNvSpPr>
              <a:spLocks/>
            </p:cNvSpPr>
            <p:nvPr/>
          </p:nvSpPr>
          <p:spPr bwMode="auto">
            <a:xfrm flipH="1">
              <a:off x="1773161" y="4017200"/>
              <a:ext cx="55279" cy="59398"/>
            </a:xfrm>
            <a:custGeom>
              <a:avLst/>
              <a:gdLst>
                <a:gd name="T0" fmla="*/ 0 w 313"/>
                <a:gd name="T1" fmla="*/ 56605 h 319"/>
                <a:gd name="T2" fmla="*/ 530 w 313"/>
                <a:gd name="T3" fmla="*/ 59398 h 319"/>
                <a:gd name="T4" fmla="*/ 1589 w 313"/>
                <a:gd name="T5" fmla="*/ 57164 h 319"/>
                <a:gd name="T6" fmla="*/ 4592 w 313"/>
                <a:gd name="T7" fmla="*/ 52322 h 319"/>
                <a:gd name="T8" fmla="*/ 6711 w 313"/>
                <a:gd name="T9" fmla="*/ 49157 h 319"/>
                <a:gd name="T10" fmla="*/ 9184 w 313"/>
                <a:gd name="T11" fmla="*/ 45619 h 319"/>
                <a:gd name="T12" fmla="*/ 12363 w 313"/>
                <a:gd name="T13" fmla="*/ 41523 h 319"/>
                <a:gd name="T14" fmla="*/ 15718 w 313"/>
                <a:gd name="T15" fmla="*/ 37426 h 319"/>
                <a:gd name="T16" fmla="*/ 19604 w 313"/>
                <a:gd name="T17" fmla="*/ 33330 h 319"/>
                <a:gd name="T18" fmla="*/ 23489 w 313"/>
                <a:gd name="T19" fmla="*/ 29047 h 319"/>
                <a:gd name="T20" fmla="*/ 28081 w 313"/>
                <a:gd name="T21" fmla="*/ 25137 h 319"/>
                <a:gd name="T22" fmla="*/ 32849 w 313"/>
                <a:gd name="T23" fmla="*/ 21227 h 319"/>
                <a:gd name="T24" fmla="*/ 35499 w 313"/>
                <a:gd name="T25" fmla="*/ 19179 h 319"/>
                <a:gd name="T26" fmla="*/ 38148 w 313"/>
                <a:gd name="T27" fmla="*/ 17503 h 319"/>
                <a:gd name="T28" fmla="*/ 40797 w 313"/>
                <a:gd name="T29" fmla="*/ 15827 h 319"/>
                <a:gd name="T30" fmla="*/ 43623 w 313"/>
                <a:gd name="T31" fmla="*/ 14151 h 319"/>
                <a:gd name="T32" fmla="*/ 46272 w 313"/>
                <a:gd name="T33" fmla="*/ 12662 h 319"/>
                <a:gd name="T34" fmla="*/ 49274 w 313"/>
                <a:gd name="T35" fmla="*/ 11358 h 319"/>
                <a:gd name="T36" fmla="*/ 52277 w 313"/>
                <a:gd name="T37" fmla="*/ 10241 h 319"/>
                <a:gd name="T38" fmla="*/ 55279 w 313"/>
                <a:gd name="T39" fmla="*/ 9124 h 319"/>
                <a:gd name="T40" fmla="*/ 46802 w 313"/>
                <a:gd name="T41" fmla="*/ 0 h 319"/>
                <a:gd name="T42" fmla="*/ 43093 w 313"/>
                <a:gd name="T43" fmla="*/ 1490 h 319"/>
                <a:gd name="T44" fmla="*/ 39561 w 313"/>
                <a:gd name="T45" fmla="*/ 2979 h 319"/>
                <a:gd name="T46" fmla="*/ 36205 w 313"/>
                <a:gd name="T47" fmla="*/ 4469 h 319"/>
                <a:gd name="T48" fmla="*/ 33026 w 313"/>
                <a:gd name="T49" fmla="*/ 6331 h 319"/>
                <a:gd name="T50" fmla="*/ 30200 w 313"/>
                <a:gd name="T51" fmla="*/ 8007 h 319"/>
                <a:gd name="T52" fmla="*/ 27375 w 313"/>
                <a:gd name="T53" fmla="*/ 9869 h 319"/>
                <a:gd name="T54" fmla="*/ 24902 w 313"/>
                <a:gd name="T55" fmla="*/ 12103 h 319"/>
                <a:gd name="T56" fmla="*/ 22429 w 313"/>
                <a:gd name="T57" fmla="*/ 14151 h 319"/>
                <a:gd name="T58" fmla="*/ 20134 w 313"/>
                <a:gd name="T59" fmla="*/ 16386 h 319"/>
                <a:gd name="T60" fmla="*/ 18014 w 313"/>
                <a:gd name="T61" fmla="*/ 18620 h 319"/>
                <a:gd name="T62" fmla="*/ 16072 w 313"/>
                <a:gd name="T63" fmla="*/ 21041 h 319"/>
                <a:gd name="T64" fmla="*/ 14129 w 313"/>
                <a:gd name="T65" fmla="*/ 23089 h 319"/>
                <a:gd name="T66" fmla="*/ 12539 w 313"/>
                <a:gd name="T67" fmla="*/ 25696 h 319"/>
                <a:gd name="T68" fmla="*/ 11126 w 313"/>
                <a:gd name="T69" fmla="*/ 27930 h 319"/>
                <a:gd name="T70" fmla="*/ 9537 w 313"/>
                <a:gd name="T71" fmla="*/ 30351 h 319"/>
                <a:gd name="T72" fmla="*/ 8301 w 313"/>
                <a:gd name="T73" fmla="*/ 32585 h 319"/>
                <a:gd name="T74" fmla="*/ 6181 w 313"/>
                <a:gd name="T75" fmla="*/ 37054 h 319"/>
                <a:gd name="T76" fmla="*/ 4239 w 313"/>
                <a:gd name="T77" fmla="*/ 41337 h 319"/>
                <a:gd name="T78" fmla="*/ 2826 w 313"/>
                <a:gd name="T79" fmla="*/ 45433 h 319"/>
                <a:gd name="T80" fmla="*/ 1943 w 313"/>
                <a:gd name="T81" fmla="*/ 48971 h 319"/>
                <a:gd name="T82" fmla="*/ 530 w 313"/>
                <a:gd name="T83" fmla="*/ 54371 h 319"/>
                <a:gd name="T84" fmla="*/ 0 w 313"/>
                <a:gd name="T85" fmla="*/ 56605 h 3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3"/>
                <a:gd name="T130" fmla="*/ 0 h 319"/>
                <a:gd name="T131" fmla="*/ 313 w 313"/>
                <a:gd name="T132" fmla="*/ 319 h 3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3" h="319">
                  <a:moveTo>
                    <a:pt x="0" y="304"/>
                  </a:moveTo>
                  <a:lnTo>
                    <a:pt x="3" y="319"/>
                  </a:lnTo>
                  <a:lnTo>
                    <a:pt x="9" y="307"/>
                  </a:lnTo>
                  <a:lnTo>
                    <a:pt x="26" y="281"/>
                  </a:lnTo>
                  <a:lnTo>
                    <a:pt x="38" y="264"/>
                  </a:lnTo>
                  <a:lnTo>
                    <a:pt x="52" y="245"/>
                  </a:lnTo>
                  <a:lnTo>
                    <a:pt x="70" y="223"/>
                  </a:lnTo>
                  <a:lnTo>
                    <a:pt x="89" y="201"/>
                  </a:lnTo>
                  <a:lnTo>
                    <a:pt x="111" y="179"/>
                  </a:lnTo>
                  <a:lnTo>
                    <a:pt x="133" y="156"/>
                  </a:lnTo>
                  <a:lnTo>
                    <a:pt x="159" y="135"/>
                  </a:lnTo>
                  <a:lnTo>
                    <a:pt x="186" y="114"/>
                  </a:lnTo>
                  <a:lnTo>
                    <a:pt x="201" y="103"/>
                  </a:lnTo>
                  <a:lnTo>
                    <a:pt x="216" y="94"/>
                  </a:lnTo>
                  <a:lnTo>
                    <a:pt x="231" y="85"/>
                  </a:lnTo>
                  <a:lnTo>
                    <a:pt x="247" y="76"/>
                  </a:lnTo>
                  <a:lnTo>
                    <a:pt x="262" y="68"/>
                  </a:lnTo>
                  <a:lnTo>
                    <a:pt x="279" y="61"/>
                  </a:lnTo>
                  <a:lnTo>
                    <a:pt x="296" y="55"/>
                  </a:lnTo>
                  <a:lnTo>
                    <a:pt x="313" y="49"/>
                  </a:lnTo>
                  <a:lnTo>
                    <a:pt x="265" y="0"/>
                  </a:lnTo>
                  <a:lnTo>
                    <a:pt x="244" y="8"/>
                  </a:lnTo>
                  <a:lnTo>
                    <a:pt x="224" y="16"/>
                  </a:lnTo>
                  <a:lnTo>
                    <a:pt x="205" y="24"/>
                  </a:lnTo>
                  <a:lnTo>
                    <a:pt x="187" y="34"/>
                  </a:lnTo>
                  <a:lnTo>
                    <a:pt x="171" y="43"/>
                  </a:lnTo>
                  <a:lnTo>
                    <a:pt x="155" y="53"/>
                  </a:lnTo>
                  <a:lnTo>
                    <a:pt x="141" y="65"/>
                  </a:lnTo>
                  <a:lnTo>
                    <a:pt x="127" y="76"/>
                  </a:lnTo>
                  <a:lnTo>
                    <a:pt x="114" y="88"/>
                  </a:lnTo>
                  <a:lnTo>
                    <a:pt x="102" y="100"/>
                  </a:lnTo>
                  <a:lnTo>
                    <a:pt x="91" y="113"/>
                  </a:lnTo>
                  <a:lnTo>
                    <a:pt x="80" y="124"/>
                  </a:lnTo>
                  <a:lnTo>
                    <a:pt x="71" y="138"/>
                  </a:lnTo>
                  <a:lnTo>
                    <a:pt x="63" y="150"/>
                  </a:lnTo>
                  <a:lnTo>
                    <a:pt x="54" y="163"/>
                  </a:lnTo>
                  <a:lnTo>
                    <a:pt x="47" y="175"/>
                  </a:lnTo>
                  <a:lnTo>
                    <a:pt x="35" y="199"/>
                  </a:lnTo>
                  <a:lnTo>
                    <a:pt x="24" y="222"/>
                  </a:lnTo>
                  <a:lnTo>
                    <a:pt x="16" y="244"/>
                  </a:lnTo>
                  <a:lnTo>
                    <a:pt x="11" y="263"/>
                  </a:lnTo>
                  <a:lnTo>
                    <a:pt x="3" y="292"/>
                  </a:lnTo>
                  <a:lnTo>
                    <a:pt x="0" y="304"/>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7" name="Freeform 54"/>
            <p:cNvSpPr>
              <a:spLocks/>
            </p:cNvSpPr>
            <p:nvPr/>
          </p:nvSpPr>
          <p:spPr bwMode="auto">
            <a:xfrm flipH="1">
              <a:off x="1728936" y="4008291"/>
              <a:ext cx="24877" cy="50489"/>
            </a:xfrm>
            <a:custGeom>
              <a:avLst/>
              <a:gdLst>
                <a:gd name="T0" fmla="*/ 0 w 137"/>
                <a:gd name="T1" fmla="*/ 5548 h 273"/>
                <a:gd name="T2" fmla="*/ 1453 w 137"/>
                <a:gd name="T3" fmla="*/ 7028 h 273"/>
                <a:gd name="T4" fmla="*/ 5084 w 137"/>
                <a:gd name="T5" fmla="*/ 9987 h 273"/>
                <a:gd name="T6" fmla="*/ 7082 w 137"/>
                <a:gd name="T7" fmla="*/ 12391 h 273"/>
                <a:gd name="T8" fmla="*/ 8898 w 137"/>
                <a:gd name="T9" fmla="*/ 14795 h 273"/>
                <a:gd name="T10" fmla="*/ 9624 w 137"/>
                <a:gd name="T11" fmla="*/ 16460 h 273"/>
                <a:gd name="T12" fmla="*/ 10350 w 137"/>
                <a:gd name="T13" fmla="*/ 17939 h 273"/>
                <a:gd name="T14" fmla="*/ 10895 w 137"/>
                <a:gd name="T15" fmla="*/ 19419 h 273"/>
                <a:gd name="T16" fmla="*/ 11077 w 137"/>
                <a:gd name="T17" fmla="*/ 21268 h 273"/>
                <a:gd name="T18" fmla="*/ 11258 w 137"/>
                <a:gd name="T19" fmla="*/ 23672 h 273"/>
                <a:gd name="T20" fmla="*/ 10895 w 137"/>
                <a:gd name="T21" fmla="*/ 27186 h 273"/>
                <a:gd name="T22" fmla="*/ 10169 w 137"/>
                <a:gd name="T23" fmla="*/ 31255 h 273"/>
                <a:gd name="T24" fmla="*/ 9261 w 137"/>
                <a:gd name="T25" fmla="*/ 35509 h 273"/>
                <a:gd name="T26" fmla="*/ 7808 w 137"/>
                <a:gd name="T27" fmla="*/ 39947 h 273"/>
                <a:gd name="T28" fmla="*/ 6355 w 137"/>
                <a:gd name="T29" fmla="*/ 44016 h 273"/>
                <a:gd name="T30" fmla="*/ 5629 w 137"/>
                <a:gd name="T31" fmla="*/ 46050 h 273"/>
                <a:gd name="T32" fmla="*/ 4721 w 137"/>
                <a:gd name="T33" fmla="*/ 47715 h 273"/>
                <a:gd name="T34" fmla="*/ 3813 w 137"/>
                <a:gd name="T35" fmla="*/ 49009 h 273"/>
                <a:gd name="T36" fmla="*/ 2724 w 137"/>
                <a:gd name="T37" fmla="*/ 50489 h 273"/>
                <a:gd name="T38" fmla="*/ 5629 w 137"/>
                <a:gd name="T39" fmla="*/ 49564 h 273"/>
                <a:gd name="T40" fmla="*/ 7990 w 137"/>
                <a:gd name="T41" fmla="*/ 48085 h 273"/>
                <a:gd name="T42" fmla="*/ 10532 w 137"/>
                <a:gd name="T43" fmla="*/ 46790 h 273"/>
                <a:gd name="T44" fmla="*/ 12711 w 137"/>
                <a:gd name="T45" fmla="*/ 45126 h 273"/>
                <a:gd name="T46" fmla="*/ 14890 w 137"/>
                <a:gd name="T47" fmla="*/ 43091 h 273"/>
                <a:gd name="T48" fmla="*/ 16706 w 137"/>
                <a:gd name="T49" fmla="*/ 41242 h 273"/>
                <a:gd name="T50" fmla="*/ 18522 w 137"/>
                <a:gd name="T51" fmla="*/ 38838 h 273"/>
                <a:gd name="T52" fmla="*/ 19974 w 137"/>
                <a:gd name="T53" fmla="*/ 36803 h 273"/>
                <a:gd name="T54" fmla="*/ 21245 w 137"/>
                <a:gd name="T55" fmla="*/ 34399 h 273"/>
                <a:gd name="T56" fmla="*/ 22516 w 137"/>
                <a:gd name="T57" fmla="*/ 31995 h 273"/>
                <a:gd name="T58" fmla="*/ 23424 w 137"/>
                <a:gd name="T59" fmla="*/ 29591 h 273"/>
                <a:gd name="T60" fmla="*/ 24151 w 137"/>
                <a:gd name="T61" fmla="*/ 27371 h 273"/>
                <a:gd name="T62" fmla="*/ 24514 w 137"/>
                <a:gd name="T63" fmla="*/ 25337 h 273"/>
                <a:gd name="T64" fmla="*/ 24877 w 137"/>
                <a:gd name="T65" fmla="*/ 22933 h 273"/>
                <a:gd name="T66" fmla="*/ 24877 w 137"/>
                <a:gd name="T67" fmla="*/ 21083 h 273"/>
                <a:gd name="T68" fmla="*/ 24877 w 137"/>
                <a:gd name="T69" fmla="*/ 19049 h 273"/>
                <a:gd name="T70" fmla="*/ 24151 w 137"/>
                <a:gd name="T71" fmla="*/ 16275 h 273"/>
                <a:gd name="T72" fmla="*/ 23243 w 137"/>
                <a:gd name="T73" fmla="*/ 13686 h 273"/>
                <a:gd name="T74" fmla="*/ 21972 w 137"/>
                <a:gd name="T75" fmla="*/ 11651 h 273"/>
                <a:gd name="T76" fmla="*/ 20519 w 137"/>
                <a:gd name="T77" fmla="*/ 9432 h 273"/>
                <a:gd name="T78" fmla="*/ 19066 w 137"/>
                <a:gd name="T79" fmla="*/ 7768 h 273"/>
                <a:gd name="T80" fmla="*/ 17250 w 137"/>
                <a:gd name="T81" fmla="*/ 6288 h 273"/>
                <a:gd name="T82" fmla="*/ 15435 w 137"/>
                <a:gd name="T83" fmla="*/ 4808 h 273"/>
                <a:gd name="T84" fmla="*/ 13619 w 137"/>
                <a:gd name="T85" fmla="*/ 3699 h 273"/>
                <a:gd name="T86" fmla="*/ 9987 w 137"/>
                <a:gd name="T87" fmla="*/ 2034 h 273"/>
                <a:gd name="T88" fmla="*/ 6719 w 137"/>
                <a:gd name="T89" fmla="*/ 740 h 273"/>
                <a:gd name="T90" fmla="*/ 4540 w 137"/>
                <a:gd name="T91" fmla="*/ 185 h 273"/>
                <a:gd name="T92" fmla="*/ 3632 w 137"/>
                <a:gd name="T93" fmla="*/ 0 h 273"/>
                <a:gd name="T94" fmla="*/ 0 w 137"/>
                <a:gd name="T95" fmla="*/ 5548 h 2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7"/>
                <a:gd name="T145" fmla="*/ 0 h 273"/>
                <a:gd name="T146" fmla="*/ 137 w 137"/>
                <a:gd name="T147" fmla="*/ 273 h 27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7" h="273">
                  <a:moveTo>
                    <a:pt x="0" y="30"/>
                  </a:moveTo>
                  <a:lnTo>
                    <a:pt x="8" y="38"/>
                  </a:lnTo>
                  <a:lnTo>
                    <a:pt x="28" y="54"/>
                  </a:lnTo>
                  <a:lnTo>
                    <a:pt x="39" y="67"/>
                  </a:lnTo>
                  <a:lnTo>
                    <a:pt x="49" y="80"/>
                  </a:lnTo>
                  <a:lnTo>
                    <a:pt x="53" y="89"/>
                  </a:lnTo>
                  <a:lnTo>
                    <a:pt x="57" y="97"/>
                  </a:lnTo>
                  <a:lnTo>
                    <a:pt x="60" y="105"/>
                  </a:lnTo>
                  <a:lnTo>
                    <a:pt x="61" y="115"/>
                  </a:lnTo>
                  <a:lnTo>
                    <a:pt x="62" y="128"/>
                  </a:lnTo>
                  <a:lnTo>
                    <a:pt x="60" y="147"/>
                  </a:lnTo>
                  <a:lnTo>
                    <a:pt x="56" y="169"/>
                  </a:lnTo>
                  <a:lnTo>
                    <a:pt x="51" y="192"/>
                  </a:lnTo>
                  <a:lnTo>
                    <a:pt x="43" y="216"/>
                  </a:lnTo>
                  <a:lnTo>
                    <a:pt x="35" y="238"/>
                  </a:lnTo>
                  <a:lnTo>
                    <a:pt x="31" y="249"/>
                  </a:lnTo>
                  <a:lnTo>
                    <a:pt x="26" y="258"/>
                  </a:lnTo>
                  <a:lnTo>
                    <a:pt x="21" y="265"/>
                  </a:lnTo>
                  <a:lnTo>
                    <a:pt x="15" y="273"/>
                  </a:lnTo>
                  <a:lnTo>
                    <a:pt x="31" y="268"/>
                  </a:lnTo>
                  <a:lnTo>
                    <a:pt x="44" y="260"/>
                  </a:lnTo>
                  <a:lnTo>
                    <a:pt x="58" y="253"/>
                  </a:lnTo>
                  <a:lnTo>
                    <a:pt x="70" y="244"/>
                  </a:lnTo>
                  <a:lnTo>
                    <a:pt x="82" y="233"/>
                  </a:lnTo>
                  <a:lnTo>
                    <a:pt x="92" y="223"/>
                  </a:lnTo>
                  <a:lnTo>
                    <a:pt x="102" y="210"/>
                  </a:lnTo>
                  <a:lnTo>
                    <a:pt x="110" y="199"/>
                  </a:lnTo>
                  <a:lnTo>
                    <a:pt x="117" y="186"/>
                  </a:lnTo>
                  <a:lnTo>
                    <a:pt x="124" y="173"/>
                  </a:lnTo>
                  <a:lnTo>
                    <a:pt x="129" y="160"/>
                  </a:lnTo>
                  <a:lnTo>
                    <a:pt x="133" y="148"/>
                  </a:lnTo>
                  <a:lnTo>
                    <a:pt x="135" y="137"/>
                  </a:lnTo>
                  <a:lnTo>
                    <a:pt x="137" y="124"/>
                  </a:lnTo>
                  <a:lnTo>
                    <a:pt x="137" y="114"/>
                  </a:lnTo>
                  <a:lnTo>
                    <a:pt x="137" y="103"/>
                  </a:lnTo>
                  <a:lnTo>
                    <a:pt x="133" y="88"/>
                  </a:lnTo>
                  <a:lnTo>
                    <a:pt x="128" y="74"/>
                  </a:lnTo>
                  <a:lnTo>
                    <a:pt x="121" y="63"/>
                  </a:lnTo>
                  <a:lnTo>
                    <a:pt x="113" y="51"/>
                  </a:lnTo>
                  <a:lnTo>
                    <a:pt x="105" y="42"/>
                  </a:lnTo>
                  <a:lnTo>
                    <a:pt x="95" y="34"/>
                  </a:lnTo>
                  <a:lnTo>
                    <a:pt x="85" y="26"/>
                  </a:lnTo>
                  <a:lnTo>
                    <a:pt x="75" y="20"/>
                  </a:lnTo>
                  <a:lnTo>
                    <a:pt x="55" y="11"/>
                  </a:lnTo>
                  <a:lnTo>
                    <a:pt x="37" y="4"/>
                  </a:lnTo>
                  <a:lnTo>
                    <a:pt x="25" y="1"/>
                  </a:lnTo>
                  <a:lnTo>
                    <a:pt x="20" y="0"/>
                  </a:lnTo>
                  <a:lnTo>
                    <a:pt x="0" y="30"/>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8" name="Freeform 55"/>
            <p:cNvSpPr>
              <a:spLocks/>
            </p:cNvSpPr>
            <p:nvPr/>
          </p:nvSpPr>
          <p:spPr bwMode="auto">
            <a:xfrm flipH="1">
              <a:off x="1715117" y="4049869"/>
              <a:ext cx="71863" cy="80188"/>
            </a:xfrm>
            <a:custGeom>
              <a:avLst/>
              <a:gdLst>
                <a:gd name="T0" fmla="*/ 7238 w 417"/>
                <a:gd name="T1" fmla="*/ 18576 h 436"/>
                <a:gd name="T2" fmla="*/ 19474 w 417"/>
                <a:gd name="T3" fmla="*/ 14529 h 436"/>
                <a:gd name="T4" fmla="*/ 33605 w 417"/>
                <a:gd name="T5" fmla="*/ 11771 h 436"/>
                <a:gd name="T6" fmla="*/ 40498 w 417"/>
                <a:gd name="T7" fmla="*/ 11403 h 436"/>
                <a:gd name="T8" fmla="*/ 46530 w 417"/>
                <a:gd name="T9" fmla="*/ 12139 h 436"/>
                <a:gd name="T10" fmla="*/ 51528 w 417"/>
                <a:gd name="T11" fmla="*/ 14346 h 436"/>
                <a:gd name="T12" fmla="*/ 55147 w 417"/>
                <a:gd name="T13" fmla="*/ 18392 h 436"/>
                <a:gd name="T14" fmla="*/ 58076 w 417"/>
                <a:gd name="T15" fmla="*/ 25197 h 436"/>
                <a:gd name="T16" fmla="*/ 58766 w 417"/>
                <a:gd name="T17" fmla="*/ 30898 h 436"/>
                <a:gd name="T18" fmla="*/ 57042 w 417"/>
                <a:gd name="T19" fmla="*/ 34944 h 436"/>
                <a:gd name="T20" fmla="*/ 54457 w 417"/>
                <a:gd name="T21" fmla="*/ 37887 h 436"/>
                <a:gd name="T22" fmla="*/ 50321 w 417"/>
                <a:gd name="T23" fmla="*/ 40462 h 436"/>
                <a:gd name="T24" fmla="*/ 40843 w 417"/>
                <a:gd name="T25" fmla="*/ 43405 h 436"/>
                <a:gd name="T26" fmla="*/ 26884 w 417"/>
                <a:gd name="T27" fmla="*/ 45244 h 436"/>
                <a:gd name="T28" fmla="*/ 23954 w 417"/>
                <a:gd name="T29" fmla="*/ 54256 h 436"/>
                <a:gd name="T30" fmla="*/ 20852 w 417"/>
                <a:gd name="T31" fmla="*/ 60877 h 436"/>
                <a:gd name="T32" fmla="*/ 16372 w 417"/>
                <a:gd name="T33" fmla="*/ 68417 h 436"/>
                <a:gd name="T34" fmla="*/ 11546 w 417"/>
                <a:gd name="T35" fmla="*/ 73383 h 436"/>
                <a:gd name="T36" fmla="*/ 8444 w 417"/>
                <a:gd name="T37" fmla="*/ 75038 h 436"/>
                <a:gd name="T38" fmla="*/ 4653 w 417"/>
                <a:gd name="T39" fmla="*/ 75774 h 436"/>
                <a:gd name="T40" fmla="*/ 6721 w 417"/>
                <a:gd name="T41" fmla="*/ 78165 h 436"/>
                <a:gd name="T42" fmla="*/ 11546 w 417"/>
                <a:gd name="T43" fmla="*/ 79820 h 436"/>
                <a:gd name="T44" fmla="*/ 16027 w 417"/>
                <a:gd name="T45" fmla="*/ 80004 h 436"/>
                <a:gd name="T46" fmla="*/ 19991 w 417"/>
                <a:gd name="T47" fmla="*/ 78901 h 436"/>
                <a:gd name="T48" fmla="*/ 23437 w 417"/>
                <a:gd name="T49" fmla="*/ 76326 h 436"/>
                <a:gd name="T50" fmla="*/ 27229 w 417"/>
                <a:gd name="T51" fmla="*/ 71912 h 436"/>
                <a:gd name="T52" fmla="*/ 31192 w 417"/>
                <a:gd name="T53" fmla="*/ 63819 h 436"/>
                <a:gd name="T54" fmla="*/ 32743 w 417"/>
                <a:gd name="T55" fmla="*/ 55359 h 436"/>
                <a:gd name="T56" fmla="*/ 44807 w 417"/>
                <a:gd name="T57" fmla="*/ 51497 h 436"/>
                <a:gd name="T58" fmla="*/ 57904 w 417"/>
                <a:gd name="T59" fmla="*/ 48738 h 436"/>
                <a:gd name="T60" fmla="*/ 63936 w 417"/>
                <a:gd name="T61" fmla="*/ 46163 h 436"/>
                <a:gd name="T62" fmla="*/ 68244 w 417"/>
                <a:gd name="T63" fmla="*/ 42117 h 436"/>
                <a:gd name="T64" fmla="*/ 71001 w 417"/>
                <a:gd name="T65" fmla="*/ 35680 h 436"/>
                <a:gd name="T66" fmla="*/ 71863 w 417"/>
                <a:gd name="T67" fmla="*/ 31266 h 436"/>
                <a:gd name="T68" fmla="*/ 71518 w 417"/>
                <a:gd name="T69" fmla="*/ 25748 h 436"/>
                <a:gd name="T70" fmla="*/ 69795 w 417"/>
                <a:gd name="T71" fmla="*/ 18943 h 436"/>
                <a:gd name="T72" fmla="*/ 66348 w 417"/>
                <a:gd name="T73" fmla="*/ 11403 h 436"/>
                <a:gd name="T74" fmla="*/ 61178 w 417"/>
                <a:gd name="T75" fmla="*/ 4966 h 436"/>
                <a:gd name="T76" fmla="*/ 54457 w 417"/>
                <a:gd name="T77" fmla="*/ 1287 h 436"/>
                <a:gd name="T78" fmla="*/ 46530 w 417"/>
                <a:gd name="T79" fmla="*/ 0 h 436"/>
                <a:gd name="T80" fmla="*/ 38086 w 417"/>
                <a:gd name="T81" fmla="*/ 552 h 436"/>
                <a:gd name="T82" fmla="*/ 29469 w 417"/>
                <a:gd name="T83" fmla="*/ 2759 h 436"/>
                <a:gd name="T84" fmla="*/ 16027 w 417"/>
                <a:gd name="T85" fmla="*/ 8460 h 436"/>
                <a:gd name="T86" fmla="*/ 5515 w 417"/>
                <a:gd name="T87" fmla="*/ 14897 h 436"/>
                <a:gd name="T88" fmla="*/ 1551 w 417"/>
                <a:gd name="T89" fmla="*/ 18392 h 436"/>
                <a:gd name="T90" fmla="*/ 0 w 417"/>
                <a:gd name="T91" fmla="*/ 21151 h 4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7"/>
                <a:gd name="T139" fmla="*/ 0 h 436"/>
                <a:gd name="T140" fmla="*/ 417 w 417"/>
                <a:gd name="T141" fmla="*/ 436 h 4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7" h="436">
                  <a:moveTo>
                    <a:pt x="0" y="118"/>
                  </a:moveTo>
                  <a:lnTo>
                    <a:pt x="12" y="113"/>
                  </a:lnTo>
                  <a:lnTo>
                    <a:pt x="42" y="101"/>
                  </a:lnTo>
                  <a:lnTo>
                    <a:pt x="63" y="94"/>
                  </a:lnTo>
                  <a:lnTo>
                    <a:pt x="87" y="87"/>
                  </a:lnTo>
                  <a:lnTo>
                    <a:pt x="113" y="79"/>
                  </a:lnTo>
                  <a:lnTo>
                    <a:pt x="140" y="73"/>
                  </a:lnTo>
                  <a:lnTo>
                    <a:pt x="167" y="68"/>
                  </a:lnTo>
                  <a:lnTo>
                    <a:pt x="195" y="64"/>
                  </a:lnTo>
                  <a:lnTo>
                    <a:pt x="209" y="63"/>
                  </a:lnTo>
                  <a:lnTo>
                    <a:pt x="221" y="62"/>
                  </a:lnTo>
                  <a:lnTo>
                    <a:pt x="235" y="62"/>
                  </a:lnTo>
                  <a:lnTo>
                    <a:pt x="247" y="63"/>
                  </a:lnTo>
                  <a:lnTo>
                    <a:pt x="259" y="64"/>
                  </a:lnTo>
                  <a:lnTo>
                    <a:pt x="270" y="66"/>
                  </a:lnTo>
                  <a:lnTo>
                    <a:pt x="280" y="69"/>
                  </a:lnTo>
                  <a:lnTo>
                    <a:pt x="291" y="73"/>
                  </a:lnTo>
                  <a:lnTo>
                    <a:pt x="299" y="78"/>
                  </a:lnTo>
                  <a:lnTo>
                    <a:pt x="307" y="85"/>
                  </a:lnTo>
                  <a:lnTo>
                    <a:pt x="315" y="92"/>
                  </a:lnTo>
                  <a:lnTo>
                    <a:pt x="320" y="100"/>
                  </a:lnTo>
                  <a:lnTo>
                    <a:pt x="327" y="113"/>
                  </a:lnTo>
                  <a:lnTo>
                    <a:pt x="332" y="125"/>
                  </a:lnTo>
                  <a:lnTo>
                    <a:pt x="337" y="137"/>
                  </a:lnTo>
                  <a:lnTo>
                    <a:pt x="340" y="148"/>
                  </a:lnTo>
                  <a:lnTo>
                    <a:pt x="341" y="158"/>
                  </a:lnTo>
                  <a:lnTo>
                    <a:pt x="341" y="168"/>
                  </a:lnTo>
                  <a:lnTo>
                    <a:pt x="339" y="176"/>
                  </a:lnTo>
                  <a:lnTo>
                    <a:pt x="336" y="184"/>
                  </a:lnTo>
                  <a:lnTo>
                    <a:pt x="331" y="190"/>
                  </a:lnTo>
                  <a:lnTo>
                    <a:pt x="327" y="196"/>
                  </a:lnTo>
                  <a:lnTo>
                    <a:pt x="322" y="201"/>
                  </a:lnTo>
                  <a:lnTo>
                    <a:pt x="316" y="206"/>
                  </a:lnTo>
                  <a:lnTo>
                    <a:pt x="308" y="210"/>
                  </a:lnTo>
                  <a:lnTo>
                    <a:pt x="300" y="216"/>
                  </a:lnTo>
                  <a:lnTo>
                    <a:pt x="292" y="220"/>
                  </a:lnTo>
                  <a:lnTo>
                    <a:pt x="281" y="224"/>
                  </a:lnTo>
                  <a:lnTo>
                    <a:pt x="261" y="230"/>
                  </a:lnTo>
                  <a:lnTo>
                    <a:pt x="237" y="236"/>
                  </a:lnTo>
                  <a:lnTo>
                    <a:pt x="211" y="241"/>
                  </a:lnTo>
                  <a:lnTo>
                    <a:pt x="182" y="244"/>
                  </a:lnTo>
                  <a:lnTo>
                    <a:pt x="156" y="246"/>
                  </a:lnTo>
                  <a:lnTo>
                    <a:pt x="148" y="271"/>
                  </a:lnTo>
                  <a:lnTo>
                    <a:pt x="145" y="277"/>
                  </a:lnTo>
                  <a:lnTo>
                    <a:pt x="139" y="295"/>
                  </a:lnTo>
                  <a:lnTo>
                    <a:pt x="135" y="306"/>
                  </a:lnTo>
                  <a:lnTo>
                    <a:pt x="129" y="319"/>
                  </a:lnTo>
                  <a:lnTo>
                    <a:pt x="121" y="331"/>
                  </a:lnTo>
                  <a:lnTo>
                    <a:pt x="114" y="345"/>
                  </a:lnTo>
                  <a:lnTo>
                    <a:pt x="106" y="358"/>
                  </a:lnTo>
                  <a:lnTo>
                    <a:pt x="95" y="372"/>
                  </a:lnTo>
                  <a:lnTo>
                    <a:pt x="85" y="383"/>
                  </a:lnTo>
                  <a:lnTo>
                    <a:pt x="73" y="393"/>
                  </a:lnTo>
                  <a:lnTo>
                    <a:pt x="67" y="399"/>
                  </a:lnTo>
                  <a:lnTo>
                    <a:pt x="61" y="402"/>
                  </a:lnTo>
                  <a:lnTo>
                    <a:pt x="55" y="406"/>
                  </a:lnTo>
                  <a:lnTo>
                    <a:pt x="49" y="408"/>
                  </a:lnTo>
                  <a:lnTo>
                    <a:pt x="41" y="411"/>
                  </a:lnTo>
                  <a:lnTo>
                    <a:pt x="34" y="412"/>
                  </a:lnTo>
                  <a:lnTo>
                    <a:pt x="27" y="412"/>
                  </a:lnTo>
                  <a:lnTo>
                    <a:pt x="19" y="412"/>
                  </a:lnTo>
                  <a:lnTo>
                    <a:pt x="29" y="419"/>
                  </a:lnTo>
                  <a:lnTo>
                    <a:pt x="39" y="425"/>
                  </a:lnTo>
                  <a:lnTo>
                    <a:pt x="49" y="429"/>
                  </a:lnTo>
                  <a:lnTo>
                    <a:pt x="59" y="432"/>
                  </a:lnTo>
                  <a:lnTo>
                    <a:pt x="67" y="434"/>
                  </a:lnTo>
                  <a:lnTo>
                    <a:pt x="77" y="435"/>
                  </a:lnTo>
                  <a:lnTo>
                    <a:pt x="85" y="436"/>
                  </a:lnTo>
                  <a:lnTo>
                    <a:pt x="93" y="435"/>
                  </a:lnTo>
                  <a:lnTo>
                    <a:pt x="101" y="434"/>
                  </a:lnTo>
                  <a:lnTo>
                    <a:pt x="109" y="431"/>
                  </a:lnTo>
                  <a:lnTo>
                    <a:pt x="116" y="429"/>
                  </a:lnTo>
                  <a:lnTo>
                    <a:pt x="122" y="425"/>
                  </a:lnTo>
                  <a:lnTo>
                    <a:pt x="130" y="420"/>
                  </a:lnTo>
                  <a:lnTo>
                    <a:pt x="136" y="415"/>
                  </a:lnTo>
                  <a:lnTo>
                    <a:pt x="142" y="410"/>
                  </a:lnTo>
                  <a:lnTo>
                    <a:pt x="147" y="404"/>
                  </a:lnTo>
                  <a:lnTo>
                    <a:pt x="158" y="391"/>
                  </a:lnTo>
                  <a:lnTo>
                    <a:pt x="167" y="377"/>
                  </a:lnTo>
                  <a:lnTo>
                    <a:pt x="174" y="362"/>
                  </a:lnTo>
                  <a:lnTo>
                    <a:pt x="181" y="347"/>
                  </a:lnTo>
                  <a:lnTo>
                    <a:pt x="185" y="331"/>
                  </a:lnTo>
                  <a:lnTo>
                    <a:pt x="188" y="315"/>
                  </a:lnTo>
                  <a:lnTo>
                    <a:pt x="190" y="301"/>
                  </a:lnTo>
                  <a:lnTo>
                    <a:pt x="190" y="287"/>
                  </a:lnTo>
                  <a:lnTo>
                    <a:pt x="225" y="284"/>
                  </a:lnTo>
                  <a:lnTo>
                    <a:pt x="260" y="280"/>
                  </a:lnTo>
                  <a:lnTo>
                    <a:pt x="292" y="275"/>
                  </a:lnTo>
                  <a:lnTo>
                    <a:pt x="322" y="270"/>
                  </a:lnTo>
                  <a:lnTo>
                    <a:pt x="336" y="265"/>
                  </a:lnTo>
                  <a:lnTo>
                    <a:pt x="348" y="261"/>
                  </a:lnTo>
                  <a:lnTo>
                    <a:pt x="359" y="256"/>
                  </a:lnTo>
                  <a:lnTo>
                    <a:pt x="371" y="251"/>
                  </a:lnTo>
                  <a:lnTo>
                    <a:pt x="380" y="245"/>
                  </a:lnTo>
                  <a:lnTo>
                    <a:pt x="390" y="237"/>
                  </a:lnTo>
                  <a:lnTo>
                    <a:pt x="396" y="229"/>
                  </a:lnTo>
                  <a:lnTo>
                    <a:pt x="402" y="220"/>
                  </a:lnTo>
                  <a:lnTo>
                    <a:pt x="407" y="207"/>
                  </a:lnTo>
                  <a:lnTo>
                    <a:pt x="412" y="194"/>
                  </a:lnTo>
                  <a:lnTo>
                    <a:pt x="415" y="186"/>
                  </a:lnTo>
                  <a:lnTo>
                    <a:pt x="416" y="178"/>
                  </a:lnTo>
                  <a:lnTo>
                    <a:pt x="417" y="170"/>
                  </a:lnTo>
                  <a:lnTo>
                    <a:pt x="417" y="160"/>
                  </a:lnTo>
                  <a:lnTo>
                    <a:pt x="417" y="150"/>
                  </a:lnTo>
                  <a:lnTo>
                    <a:pt x="415" y="140"/>
                  </a:lnTo>
                  <a:lnTo>
                    <a:pt x="412" y="128"/>
                  </a:lnTo>
                  <a:lnTo>
                    <a:pt x="409" y="116"/>
                  </a:lnTo>
                  <a:lnTo>
                    <a:pt x="405" y="103"/>
                  </a:lnTo>
                  <a:lnTo>
                    <a:pt x="400" y="90"/>
                  </a:lnTo>
                  <a:lnTo>
                    <a:pt x="394" y="76"/>
                  </a:lnTo>
                  <a:lnTo>
                    <a:pt x="385" y="62"/>
                  </a:lnTo>
                  <a:lnTo>
                    <a:pt x="377" y="48"/>
                  </a:lnTo>
                  <a:lnTo>
                    <a:pt x="367" y="37"/>
                  </a:lnTo>
                  <a:lnTo>
                    <a:pt x="355" y="27"/>
                  </a:lnTo>
                  <a:lnTo>
                    <a:pt x="343" y="19"/>
                  </a:lnTo>
                  <a:lnTo>
                    <a:pt x="329" y="12"/>
                  </a:lnTo>
                  <a:lnTo>
                    <a:pt x="316" y="7"/>
                  </a:lnTo>
                  <a:lnTo>
                    <a:pt x="301" y="3"/>
                  </a:lnTo>
                  <a:lnTo>
                    <a:pt x="286" y="1"/>
                  </a:lnTo>
                  <a:lnTo>
                    <a:pt x="270" y="0"/>
                  </a:lnTo>
                  <a:lnTo>
                    <a:pt x="254" y="0"/>
                  </a:lnTo>
                  <a:lnTo>
                    <a:pt x="238" y="1"/>
                  </a:lnTo>
                  <a:lnTo>
                    <a:pt x="221" y="3"/>
                  </a:lnTo>
                  <a:lnTo>
                    <a:pt x="204" y="7"/>
                  </a:lnTo>
                  <a:lnTo>
                    <a:pt x="188" y="11"/>
                  </a:lnTo>
                  <a:lnTo>
                    <a:pt x="171" y="15"/>
                  </a:lnTo>
                  <a:lnTo>
                    <a:pt x="155" y="20"/>
                  </a:lnTo>
                  <a:lnTo>
                    <a:pt x="122" y="33"/>
                  </a:lnTo>
                  <a:lnTo>
                    <a:pt x="93" y="46"/>
                  </a:lnTo>
                  <a:lnTo>
                    <a:pt x="66" y="60"/>
                  </a:lnTo>
                  <a:lnTo>
                    <a:pt x="42" y="74"/>
                  </a:lnTo>
                  <a:lnTo>
                    <a:pt x="32" y="81"/>
                  </a:lnTo>
                  <a:lnTo>
                    <a:pt x="24" y="88"/>
                  </a:lnTo>
                  <a:lnTo>
                    <a:pt x="15" y="94"/>
                  </a:lnTo>
                  <a:lnTo>
                    <a:pt x="9" y="100"/>
                  </a:lnTo>
                  <a:lnTo>
                    <a:pt x="4" y="105"/>
                  </a:lnTo>
                  <a:lnTo>
                    <a:pt x="1" y="111"/>
                  </a:lnTo>
                  <a:lnTo>
                    <a:pt x="0" y="115"/>
                  </a:lnTo>
                  <a:lnTo>
                    <a:pt x="0" y="118"/>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49" name="Freeform 56"/>
            <p:cNvSpPr>
              <a:spLocks/>
            </p:cNvSpPr>
            <p:nvPr/>
          </p:nvSpPr>
          <p:spPr bwMode="auto">
            <a:xfrm flipH="1">
              <a:off x="1676421" y="4100357"/>
              <a:ext cx="91212" cy="139586"/>
            </a:xfrm>
            <a:custGeom>
              <a:avLst/>
              <a:gdLst>
                <a:gd name="T0" fmla="*/ 89672 w 533"/>
                <a:gd name="T1" fmla="*/ 101401 h 764"/>
                <a:gd name="T2" fmla="*/ 85565 w 533"/>
                <a:gd name="T3" fmla="*/ 94275 h 764"/>
                <a:gd name="T4" fmla="*/ 77864 w 533"/>
                <a:gd name="T5" fmla="*/ 79659 h 764"/>
                <a:gd name="T6" fmla="*/ 64858 w 533"/>
                <a:gd name="T7" fmla="*/ 53167 h 764"/>
                <a:gd name="T8" fmla="*/ 49285 w 533"/>
                <a:gd name="T9" fmla="*/ 19184 h 764"/>
                <a:gd name="T10" fmla="*/ 37648 w 533"/>
                <a:gd name="T11" fmla="*/ 914 h 764"/>
                <a:gd name="T12" fmla="*/ 31659 w 533"/>
                <a:gd name="T13" fmla="*/ 2192 h 764"/>
                <a:gd name="T14" fmla="*/ 21562 w 533"/>
                <a:gd name="T15" fmla="*/ 3654 h 764"/>
                <a:gd name="T16" fmla="*/ 14375 w 533"/>
                <a:gd name="T17" fmla="*/ 6212 h 764"/>
                <a:gd name="T18" fmla="*/ 14033 w 533"/>
                <a:gd name="T19" fmla="*/ 9866 h 764"/>
                <a:gd name="T20" fmla="*/ 13177 w 533"/>
                <a:gd name="T21" fmla="*/ 13703 h 764"/>
                <a:gd name="T22" fmla="*/ 11808 w 533"/>
                <a:gd name="T23" fmla="*/ 17722 h 764"/>
                <a:gd name="T24" fmla="*/ 9926 w 533"/>
                <a:gd name="T25" fmla="*/ 21559 h 764"/>
                <a:gd name="T26" fmla="*/ 7530 w 533"/>
                <a:gd name="T27" fmla="*/ 25030 h 764"/>
                <a:gd name="T28" fmla="*/ 4963 w 533"/>
                <a:gd name="T29" fmla="*/ 27954 h 764"/>
                <a:gd name="T30" fmla="*/ 1711 w 533"/>
                <a:gd name="T31" fmla="*/ 30146 h 764"/>
                <a:gd name="T32" fmla="*/ 7530 w 533"/>
                <a:gd name="T33" fmla="*/ 50061 h 764"/>
                <a:gd name="T34" fmla="*/ 21562 w 533"/>
                <a:gd name="T35" fmla="*/ 84044 h 764"/>
                <a:gd name="T36" fmla="*/ 33370 w 533"/>
                <a:gd name="T37" fmla="*/ 111450 h 764"/>
                <a:gd name="T38" fmla="*/ 41071 w 533"/>
                <a:gd name="T39" fmla="*/ 126979 h 764"/>
                <a:gd name="T40" fmla="*/ 45349 w 533"/>
                <a:gd name="T41" fmla="*/ 134836 h 764"/>
                <a:gd name="T42" fmla="*/ 48943 w 533"/>
                <a:gd name="T43" fmla="*/ 138124 h 764"/>
                <a:gd name="T44" fmla="*/ 55959 w 533"/>
                <a:gd name="T45" fmla="*/ 139586 h 764"/>
                <a:gd name="T46" fmla="*/ 60922 w 533"/>
                <a:gd name="T47" fmla="*/ 139586 h 764"/>
                <a:gd name="T48" fmla="*/ 64687 w 533"/>
                <a:gd name="T49" fmla="*/ 139038 h 764"/>
                <a:gd name="T50" fmla="*/ 68452 w 533"/>
                <a:gd name="T51" fmla="*/ 137942 h 764"/>
                <a:gd name="T52" fmla="*/ 72217 w 533"/>
                <a:gd name="T53" fmla="*/ 136480 h 764"/>
                <a:gd name="T54" fmla="*/ 75981 w 533"/>
                <a:gd name="T55" fmla="*/ 134288 h 764"/>
                <a:gd name="T56" fmla="*/ 79575 w 533"/>
                <a:gd name="T57" fmla="*/ 131182 h 764"/>
                <a:gd name="T58" fmla="*/ 82827 w 533"/>
                <a:gd name="T59" fmla="*/ 126979 h 764"/>
                <a:gd name="T60" fmla="*/ 85907 w 533"/>
                <a:gd name="T61" fmla="*/ 122046 h 764"/>
                <a:gd name="T62" fmla="*/ 88645 w 533"/>
                <a:gd name="T63" fmla="*/ 115834 h 764"/>
                <a:gd name="T64" fmla="*/ 90527 w 533"/>
                <a:gd name="T65" fmla="*/ 108344 h 7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3"/>
                <a:gd name="T100" fmla="*/ 0 h 764"/>
                <a:gd name="T101" fmla="*/ 533 w 533"/>
                <a:gd name="T102" fmla="*/ 764 h 7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3" h="764">
                  <a:moveTo>
                    <a:pt x="533" y="569"/>
                  </a:moveTo>
                  <a:lnTo>
                    <a:pt x="524" y="555"/>
                  </a:lnTo>
                  <a:lnTo>
                    <a:pt x="512" y="537"/>
                  </a:lnTo>
                  <a:lnTo>
                    <a:pt x="500" y="516"/>
                  </a:lnTo>
                  <a:lnTo>
                    <a:pt x="486" y="492"/>
                  </a:lnTo>
                  <a:lnTo>
                    <a:pt x="455" y="436"/>
                  </a:lnTo>
                  <a:lnTo>
                    <a:pt x="419" y="369"/>
                  </a:lnTo>
                  <a:lnTo>
                    <a:pt x="379" y="291"/>
                  </a:lnTo>
                  <a:lnTo>
                    <a:pt x="336" y="202"/>
                  </a:lnTo>
                  <a:lnTo>
                    <a:pt x="288" y="105"/>
                  </a:lnTo>
                  <a:lnTo>
                    <a:pt x="236" y="0"/>
                  </a:lnTo>
                  <a:lnTo>
                    <a:pt x="220" y="5"/>
                  </a:lnTo>
                  <a:lnTo>
                    <a:pt x="204" y="9"/>
                  </a:lnTo>
                  <a:lnTo>
                    <a:pt x="185" y="12"/>
                  </a:lnTo>
                  <a:lnTo>
                    <a:pt x="166" y="15"/>
                  </a:lnTo>
                  <a:lnTo>
                    <a:pt x="126" y="20"/>
                  </a:lnTo>
                  <a:lnTo>
                    <a:pt x="84" y="24"/>
                  </a:lnTo>
                  <a:lnTo>
                    <a:pt x="84" y="34"/>
                  </a:lnTo>
                  <a:lnTo>
                    <a:pt x="83" y="44"/>
                  </a:lnTo>
                  <a:lnTo>
                    <a:pt x="82" y="54"/>
                  </a:lnTo>
                  <a:lnTo>
                    <a:pt x="80" y="65"/>
                  </a:lnTo>
                  <a:lnTo>
                    <a:pt x="77" y="75"/>
                  </a:lnTo>
                  <a:lnTo>
                    <a:pt x="74" y="87"/>
                  </a:lnTo>
                  <a:lnTo>
                    <a:pt x="69" y="97"/>
                  </a:lnTo>
                  <a:lnTo>
                    <a:pt x="64" y="108"/>
                  </a:lnTo>
                  <a:lnTo>
                    <a:pt x="58" y="118"/>
                  </a:lnTo>
                  <a:lnTo>
                    <a:pt x="52" y="128"/>
                  </a:lnTo>
                  <a:lnTo>
                    <a:pt x="44" y="137"/>
                  </a:lnTo>
                  <a:lnTo>
                    <a:pt x="37" y="146"/>
                  </a:lnTo>
                  <a:lnTo>
                    <a:pt x="29" y="153"/>
                  </a:lnTo>
                  <a:lnTo>
                    <a:pt x="19" y="160"/>
                  </a:lnTo>
                  <a:lnTo>
                    <a:pt x="10" y="165"/>
                  </a:lnTo>
                  <a:lnTo>
                    <a:pt x="0" y="169"/>
                  </a:lnTo>
                  <a:lnTo>
                    <a:pt x="44" y="274"/>
                  </a:lnTo>
                  <a:lnTo>
                    <a:pt x="86" y="371"/>
                  </a:lnTo>
                  <a:lnTo>
                    <a:pt x="126" y="460"/>
                  </a:lnTo>
                  <a:lnTo>
                    <a:pt x="162" y="540"/>
                  </a:lnTo>
                  <a:lnTo>
                    <a:pt x="195" y="610"/>
                  </a:lnTo>
                  <a:lnTo>
                    <a:pt x="226" y="670"/>
                  </a:lnTo>
                  <a:lnTo>
                    <a:pt x="240" y="695"/>
                  </a:lnTo>
                  <a:lnTo>
                    <a:pt x="253" y="718"/>
                  </a:lnTo>
                  <a:lnTo>
                    <a:pt x="265" y="738"/>
                  </a:lnTo>
                  <a:lnTo>
                    <a:pt x="276" y="754"/>
                  </a:lnTo>
                  <a:lnTo>
                    <a:pt x="286" y="756"/>
                  </a:lnTo>
                  <a:lnTo>
                    <a:pt x="311" y="762"/>
                  </a:lnTo>
                  <a:lnTo>
                    <a:pt x="327" y="764"/>
                  </a:lnTo>
                  <a:lnTo>
                    <a:pt x="346" y="764"/>
                  </a:lnTo>
                  <a:lnTo>
                    <a:pt x="356" y="764"/>
                  </a:lnTo>
                  <a:lnTo>
                    <a:pt x="367" y="763"/>
                  </a:lnTo>
                  <a:lnTo>
                    <a:pt x="378" y="761"/>
                  </a:lnTo>
                  <a:lnTo>
                    <a:pt x="389" y="759"/>
                  </a:lnTo>
                  <a:lnTo>
                    <a:pt x="400" y="755"/>
                  </a:lnTo>
                  <a:lnTo>
                    <a:pt x="410" y="752"/>
                  </a:lnTo>
                  <a:lnTo>
                    <a:pt x="422" y="747"/>
                  </a:lnTo>
                  <a:lnTo>
                    <a:pt x="433" y="742"/>
                  </a:lnTo>
                  <a:lnTo>
                    <a:pt x="444" y="735"/>
                  </a:lnTo>
                  <a:lnTo>
                    <a:pt x="455" y="726"/>
                  </a:lnTo>
                  <a:lnTo>
                    <a:pt x="465" y="718"/>
                  </a:lnTo>
                  <a:lnTo>
                    <a:pt x="475" y="708"/>
                  </a:lnTo>
                  <a:lnTo>
                    <a:pt x="484" y="695"/>
                  </a:lnTo>
                  <a:lnTo>
                    <a:pt x="494" y="683"/>
                  </a:lnTo>
                  <a:lnTo>
                    <a:pt x="502" y="668"/>
                  </a:lnTo>
                  <a:lnTo>
                    <a:pt x="510" y="651"/>
                  </a:lnTo>
                  <a:lnTo>
                    <a:pt x="518" y="634"/>
                  </a:lnTo>
                  <a:lnTo>
                    <a:pt x="524" y="614"/>
                  </a:lnTo>
                  <a:lnTo>
                    <a:pt x="529" y="593"/>
                  </a:lnTo>
                  <a:lnTo>
                    <a:pt x="533" y="569"/>
                  </a:lnTo>
                  <a:close/>
                </a:path>
              </a:pathLst>
            </a:custGeom>
            <a:solidFill>
              <a:srgbClr val="79819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0" name="Freeform 57"/>
            <p:cNvSpPr>
              <a:spLocks/>
            </p:cNvSpPr>
            <p:nvPr/>
          </p:nvSpPr>
          <p:spPr bwMode="auto">
            <a:xfrm flipH="1">
              <a:off x="1814620" y="3577655"/>
              <a:ext cx="146491" cy="338568"/>
            </a:xfrm>
            <a:custGeom>
              <a:avLst/>
              <a:gdLst>
                <a:gd name="T0" fmla="*/ 139942 w 850"/>
                <a:gd name="T1" fmla="*/ 338568 h 1826"/>
                <a:gd name="T2" fmla="*/ 141321 w 850"/>
                <a:gd name="T3" fmla="*/ 333006 h 1826"/>
                <a:gd name="T4" fmla="*/ 142872 w 850"/>
                <a:gd name="T5" fmla="*/ 327999 h 1826"/>
                <a:gd name="T6" fmla="*/ 144768 w 850"/>
                <a:gd name="T7" fmla="*/ 323364 h 1826"/>
                <a:gd name="T8" fmla="*/ 146491 w 850"/>
                <a:gd name="T9" fmla="*/ 319470 h 1826"/>
                <a:gd name="T10" fmla="*/ 137874 w 850"/>
                <a:gd name="T11" fmla="*/ 299075 h 1826"/>
                <a:gd name="T12" fmla="*/ 129257 w 850"/>
                <a:gd name="T13" fmla="*/ 278864 h 1826"/>
                <a:gd name="T14" fmla="*/ 120467 w 850"/>
                <a:gd name="T15" fmla="*/ 258469 h 1826"/>
                <a:gd name="T16" fmla="*/ 111678 w 850"/>
                <a:gd name="T17" fmla="*/ 237888 h 1826"/>
                <a:gd name="T18" fmla="*/ 102888 w 850"/>
                <a:gd name="T19" fmla="*/ 217121 h 1826"/>
                <a:gd name="T20" fmla="*/ 94444 w 850"/>
                <a:gd name="T21" fmla="*/ 196540 h 1826"/>
                <a:gd name="T22" fmla="*/ 85654 w 850"/>
                <a:gd name="T23" fmla="*/ 176144 h 1826"/>
                <a:gd name="T24" fmla="*/ 76865 w 850"/>
                <a:gd name="T25" fmla="*/ 155749 h 1826"/>
                <a:gd name="T26" fmla="*/ 68248 w 850"/>
                <a:gd name="T27" fmla="*/ 135168 h 1826"/>
                <a:gd name="T28" fmla="*/ 59630 w 850"/>
                <a:gd name="T29" fmla="*/ 114957 h 1826"/>
                <a:gd name="T30" fmla="*/ 51186 w 850"/>
                <a:gd name="T31" fmla="*/ 95118 h 1826"/>
                <a:gd name="T32" fmla="*/ 42741 w 850"/>
                <a:gd name="T33" fmla="*/ 75464 h 1826"/>
                <a:gd name="T34" fmla="*/ 34641 w 850"/>
                <a:gd name="T35" fmla="*/ 55995 h 1826"/>
                <a:gd name="T36" fmla="*/ 26368 w 850"/>
                <a:gd name="T37" fmla="*/ 36898 h 1826"/>
                <a:gd name="T38" fmla="*/ 18613 w 850"/>
                <a:gd name="T39" fmla="*/ 18171 h 1826"/>
                <a:gd name="T40" fmla="*/ 10858 w 850"/>
                <a:gd name="T41" fmla="*/ 0 h 1826"/>
                <a:gd name="T42" fmla="*/ 0 w 850"/>
                <a:gd name="T43" fmla="*/ 3894 h 1826"/>
                <a:gd name="T44" fmla="*/ 2585 w 850"/>
                <a:gd name="T45" fmla="*/ 11125 h 1826"/>
                <a:gd name="T46" fmla="*/ 6032 w 850"/>
                <a:gd name="T47" fmla="*/ 20952 h 1826"/>
                <a:gd name="T48" fmla="*/ 10341 w 850"/>
                <a:gd name="T49" fmla="*/ 33004 h 1826"/>
                <a:gd name="T50" fmla="*/ 15338 w 850"/>
                <a:gd name="T51" fmla="*/ 47652 h 1826"/>
                <a:gd name="T52" fmla="*/ 21198 w 850"/>
                <a:gd name="T53" fmla="*/ 64524 h 1826"/>
                <a:gd name="T54" fmla="*/ 27575 w 850"/>
                <a:gd name="T55" fmla="*/ 83066 h 1826"/>
                <a:gd name="T56" fmla="*/ 34641 w 850"/>
                <a:gd name="T57" fmla="*/ 103462 h 1826"/>
                <a:gd name="T58" fmla="*/ 42224 w 850"/>
                <a:gd name="T59" fmla="*/ 125526 h 1826"/>
                <a:gd name="T60" fmla="*/ 50324 w 850"/>
                <a:gd name="T61" fmla="*/ 148888 h 1826"/>
                <a:gd name="T62" fmla="*/ 58769 w 850"/>
                <a:gd name="T63" fmla="*/ 173549 h 1826"/>
                <a:gd name="T64" fmla="*/ 67558 w 850"/>
                <a:gd name="T65" fmla="*/ 199507 h 1826"/>
                <a:gd name="T66" fmla="*/ 76865 w 850"/>
                <a:gd name="T67" fmla="*/ 226021 h 1826"/>
                <a:gd name="T68" fmla="*/ 86171 w 850"/>
                <a:gd name="T69" fmla="*/ 253277 h 1826"/>
                <a:gd name="T70" fmla="*/ 95822 w 850"/>
                <a:gd name="T71" fmla="*/ 281089 h 1826"/>
                <a:gd name="T72" fmla="*/ 105646 w 850"/>
                <a:gd name="T73" fmla="*/ 309087 h 1826"/>
                <a:gd name="T74" fmla="*/ 115469 w 850"/>
                <a:gd name="T75" fmla="*/ 337456 h 1826"/>
                <a:gd name="T76" fmla="*/ 124948 w 850"/>
                <a:gd name="T77" fmla="*/ 337456 h 1826"/>
                <a:gd name="T78" fmla="*/ 132704 w 850"/>
                <a:gd name="T79" fmla="*/ 337826 h 1826"/>
                <a:gd name="T80" fmla="*/ 137874 w 850"/>
                <a:gd name="T81" fmla="*/ 338383 h 1826"/>
                <a:gd name="T82" fmla="*/ 139942 w 850"/>
                <a:gd name="T83" fmla="*/ 338568 h 18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0"/>
                <a:gd name="T127" fmla="*/ 0 h 1826"/>
                <a:gd name="T128" fmla="*/ 850 w 850"/>
                <a:gd name="T129" fmla="*/ 1826 h 18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0" h="1826">
                  <a:moveTo>
                    <a:pt x="812" y="1826"/>
                  </a:moveTo>
                  <a:lnTo>
                    <a:pt x="820" y="1796"/>
                  </a:lnTo>
                  <a:lnTo>
                    <a:pt x="829" y="1769"/>
                  </a:lnTo>
                  <a:lnTo>
                    <a:pt x="840" y="1744"/>
                  </a:lnTo>
                  <a:lnTo>
                    <a:pt x="850" y="1723"/>
                  </a:lnTo>
                  <a:lnTo>
                    <a:pt x="800" y="1613"/>
                  </a:lnTo>
                  <a:lnTo>
                    <a:pt x="750" y="1504"/>
                  </a:lnTo>
                  <a:lnTo>
                    <a:pt x="699" y="1394"/>
                  </a:lnTo>
                  <a:lnTo>
                    <a:pt x="648" y="1283"/>
                  </a:lnTo>
                  <a:lnTo>
                    <a:pt x="597" y="1171"/>
                  </a:lnTo>
                  <a:lnTo>
                    <a:pt x="548" y="1060"/>
                  </a:lnTo>
                  <a:lnTo>
                    <a:pt x="497" y="950"/>
                  </a:lnTo>
                  <a:lnTo>
                    <a:pt x="446" y="840"/>
                  </a:lnTo>
                  <a:lnTo>
                    <a:pt x="396" y="729"/>
                  </a:lnTo>
                  <a:lnTo>
                    <a:pt x="346" y="620"/>
                  </a:lnTo>
                  <a:lnTo>
                    <a:pt x="297" y="513"/>
                  </a:lnTo>
                  <a:lnTo>
                    <a:pt x="248" y="407"/>
                  </a:lnTo>
                  <a:lnTo>
                    <a:pt x="201" y="302"/>
                  </a:lnTo>
                  <a:lnTo>
                    <a:pt x="153" y="199"/>
                  </a:lnTo>
                  <a:lnTo>
                    <a:pt x="108" y="98"/>
                  </a:lnTo>
                  <a:lnTo>
                    <a:pt x="63" y="0"/>
                  </a:lnTo>
                  <a:lnTo>
                    <a:pt x="0" y="21"/>
                  </a:lnTo>
                  <a:lnTo>
                    <a:pt x="15" y="60"/>
                  </a:lnTo>
                  <a:lnTo>
                    <a:pt x="35" y="113"/>
                  </a:lnTo>
                  <a:lnTo>
                    <a:pt x="60" y="178"/>
                  </a:lnTo>
                  <a:lnTo>
                    <a:pt x="89" y="257"/>
                  </a:lnTo>
                  <a:lnTo>
                    <a:pt x="123" y="348"/>
                  </a:lnTo>
                  <a:lnTo>
                    <a:pt x="160" y="448"/>
                  </a:lnTo>
                  <a:lnTo>
                    <a:pt x="201" y="558"/>
                  </a:lnTo>
                  <a:lnTo>
                    <a:pt x="245" y="677"/>
                  </a:lnTo>
                  <a:lnTo>
                    <a:pt x="292" y="803"/>
                  </a:lnTo>
                  <a:lnTo>
                    <a:pt x="341" y="936"/>
                  </a:lnTo>
                  <a:lnTo>
                    <a:pt x="392" y="1076"/>
                  </a:lnTo>
                  <a:lnTo>
                    <a:pt x="446" y="1219"/>
                  </a:lnTo>
                  <a:lnTo>
                    <a:pt x="500" y="1366"/>
                  </a:lnTo>
                  <a:lnTo>
                    <a:pt x="556" y="1516"/>
                  </a:lnTo>
                  <a:lnTo>
                    <a:pt x="613" y="1667"/>
                  </a:lnTo>
                  <a:lnTo>
                    <a:pt x="670" y="1820"/>
                  </a:lnTo>
                  <a:lnTo>
                    <a:pt x="725" y="1820"/>
                  </a:lnTo>
                  <a:lnTo>
                    <a:pt x="770" y="1822"/>
                  </a:lnTo>
                  <a:lnTo>
                    <a:pt x="800" y="1825"/>
                  </a:lnTo>
                  <a:lnTo>
                    <a:pt x="812" y="1826"/>
                  </a:lnTo>
                  <a:close/>
                </a:path>
              </a:pathLst>
            </a:custGeom>
            <a:solidFill>
              <a:srgbClr val="79819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1" name="Freeform 58"/>
            <p:cNvSpPr>
              <a:spLocks/>
            </p:cNvSpPr>
            <p:nvPr/>
          </p:nvSpPr>
          <p:spPr bwMode="auto">
            <a:xfrm flipH="1">
              <a:off x="1756577" y="3963742"/>
              <a:ext cx="55279" cy="44549"/>
            </a:xfrm>
            <a:custGeom>
              <a:avLst/>
              <a:gdLst>
                <a:gd name="T0" fmla="*/ 0 w 307"/>
                <a:gd name="T1" fmla="*/ 13618 h 229"/>
                <a:gd name="T2" fmla="*/ 1080 w 307"/>
                <a:gd name="T3" fmla="*/ 12839 h 229"/>
                <a:gd name="T4" fmla="*/ 4682 w 307"/>
                <a:gd name="T5" fmla="*/ 10894 h 229"/>
                <a:gd name="T6" fmla="*/ 7022 w 307"/>
                <a:gd name="T7" fmla="*/ 9532 h 229"/>
                <a:gd name="T8" fmla="*/ 9903 w 307"/>
                <a:gd name="T9" fmla="*/ 8171 h 229"/>
                <a:gd name="T10" fmla="*/ 13145 w 307"/>
                <a:gd name="T11" fmla="*/ 6614 h 229"/>
                <a:gd name="T12" fmla="*/ 16746 w 307"/>
                <a:gd name="T13" fmla="*/ 5058 h 229"/>
                <a:gd name="T14" fmla="*/ 20707 w 307"/>
                <a:gd name="T15" fmla="*/ 3696 h 229"/>
                <a:gd name="T16" fmla="*/ 24668 w 307"/>
                <a:gd name="T17" fmla="*/ 2529 h 229"/>
                <a:gd name="T18" fmla="*/ 28990 w 307"/>
                <a:gd name="T19" fmla="*/ 1556 h 229"/>
                <a:gd name="T20" fmla="*/ 33672 w 307"/>
                <a:gd name="T21" fmla="*/ 778 h 229"/>
                <a:gd name="T22" fmla="*/ 38353 w 307"/>
                <a:gd name="T23" fmla="*/ 195 h 229"/>
                <a:gd name="T24" fmla="*/ 43215 w 307"/>
                <a:gd name="T25" fmla="*/ 0 h 229"/>
                <a:gd name="T26" fmla="*/ 45736 w 307"/>
                <a:gd name="T27" fmla="*/ 195 h 229"/>
                <a:gd name="T28" fmla="*/ 48257 w 307"/>
                <a:gd name="T29" fmla="*/ 584 h 229"/>
                <a:gd name="T30" fmla="*/ 50777 w 307"/>
                <a:gd name="T31" fmla="*/ 973 h 229"/>
                <a:gd name="T32" fmla="*/ 53298 w 307"/>
                <a:gd name="T33" fmla="*/ 1362 h 229"/>
                <a:gd name="T34" fmla="*/ 53658 w 307"/>
                <a:gd name="T35" fmla="*/ 2918 h 229"/>
                <a:gd name="T36" fmla="*/ 54559 w 307"/>
                <a:gd name="T37" fmla="*/ 7392 h 229"/>
                <a:gd name="T38" fmla="*/ 54919 w 307"/>
                <a:gd name="T39" fmla="*/ 10310 h 229"/>
                <a:gd name="T40" fmla="*/ 55279 w 307"/>
                <a:gd name="T41" fmla="*/ 13618 h 229"/>
                <a:gd name="T42" fmla="*/ 55279 w 307"/>
                <a:gd name="T43" fmla="*/ 17314 h 229"/>
                <a:gd name="T44" fmla="*/ 54919 w 307"/>
                <a:gd name="T45" fmla="*/ 21010 h 229"/>
                <a:gd name="T46" fmla="*/ 54559 w 307"/>
                <a:gd name="T47" fmla="*/ 22955 h 229"/>
                <a:gd name="T48" fmla="*/ 54199 w 307"/>
                <a:gd name="T49" fmla="*/ 24706 h 229"/>
                <a:gd name="T50" fmla="*/ 53658 w 307"/>
                <a:gd name="T51" fmla="*/ 26652 h 229"/>
                <a:gd name="T52" fmla="*/ 52938 w 307"/>
                <a:gd name="T53" fmla="*/ 28597 h 229"/>
                <a:gd name="T54" fmla="*/ 52038 w 307"/>
                <a:gd name="T55" fmla="*/ 30348 h 229"/>
                <a:gd name="T56" fmla="*/ 51138 w 307"/>
                <a:gd name="T57" fmla="*/ 32099 h 229"/>
                <a:gd name="T58" fmla="*/ 50057 w 307"/>
                <a:gd name="T59" fmla="*/ 33849 h 229"/>
                <a:gd name="T60" fmla="*/ 48797 w 307"/>
                <a:gd name="T61" fmla="*/ 35406 h 229"/>
                <a:gd name="T62" fmla="*/ 47176 w 307"/>
                <a:gd name="T63" fmla="*/ 37157 h 229"/>
                <a:gd name="T64" fmla="*/ 45556 w 307"/>
                <a:gd name="T65" fmla="*/ 38518 h 229"/>
                <a:gd name="T66" fmla="*/ 43395 w 307"/>
                <a:gd name="T67" fmla="*/ 39880 h 229"/>
                <a:gd name="T68" fmla="*/ 41414 w 307"/>
                <a:gd name="T69" fmla="*/ 41242 h 229"/>
                <a:gd name="T70" fmla="*/ 38893 w 307"/>
                <a:gd name="T71" fmla="*/ 42215 h 229"/>
                <a:gd name="T72" fmla="*/ 36372 w 307"/>
                <a:gd name="T73" fmla="*/ 43187 h 229"/>
                <a:gd name="T74" fmla="*/ 33492 w 307"/>
                <a:gd name="T75" fmla="*/ 43771 h 229"/>
                <a:gd name="T76" fmla="*/ 30430 w 307"/>
                <a:gd name="T77" fmla="*/ 44354 h 229"/>
                <a:gd name="T78" fmla="*/ 28990 w 307"/>
                <a:gd name="T79" fmla="*/ 44549 h 229"/>
                <a:gd name="T80" fmla="*/ 25569 w 307"/>
                <a:gd name="T81" fmla="*/ 44549 h 229"/>
                <a:gd name="T82" fmla="*/ 23048 w 307"/>
                <a:gd name="T83" fmla="*/ 44354 h 229"/>
                <a:gd name="T84" fmla="*/ 20167 w 307"/>
                <a:gd name="T85" fmla="*/ 43965 h 229"/>
                <a:gd name="T86" fmla="*/ 17466 w 307"/>
                <a:gd name="T87" fmla="*/ 43187 h 229"/>
                <a:gd name="T88" fmla="*/ 14585 w 307"/>
                <a:gd name="T89" fmla="*/ 42215 h 229"/>
                <a:gd name="T90" fmla="*/ 13145 w 307"/>
                <a:gd name="T91" fmla="*/ 41631 h 229"/>
                <a:gd name="T92" fmla="*/ 11704 w 307"/>
                <a:gd name="T93" fmla="*/ 40658 h 229"/>
                <a:gd name="T94" fmla="*/ 10083 w 307"/>
                <a:gd name="T95" fmla="*/ 39686 h 229"/>
                <a:gd name="T96" fmla="*/ 8823 w 307"/>
                <a:gd name="T97" fmla="*/ 38713 h 229"/>
                <a:gd name="T98" fmla="*/ 7563 w 307"/>
                <a:gd name="T99" fmla="*/ 37546 h 229"/>
                <a:gd name="T100" fmla="*/ 6122 w 307"/>
                <a:gd name="T101" fmla="*/ 36378 h 229"/>
                <a:gd name="T102" fmla="*/ 5042 w 307"/>
                <a:gd name="T103" fmla="*/ 34822 h 229"/>
                <a:gd name="T104" fmla="*/ 3961 w 307"/>
                <a:gd name="T105" fmla="*/ 33266 h 229"/>
                <a:gd name="T106" fmla="*/ 3061 w 307"/>
                <a:gd name="T107" fmla="*/ 31515 h 229"/>
                <a:gd name="T108" fmla="*/ 2161 w 307"/>
                <a:gd name="T109" fmla="*/ 29375 h 229"/>
                <a:gd name="T110" fmla="*/ 1260 w 307"/>
                <a:gd name="T111" fmla="*/ 27430 h 229"/>
                <a:gd name="T112" fmla="*/ 720 w 307"/>
                <a:gd name="T113" fmla="*/ 24901 h 229"/>
                <a:gd name="T114" fmla="*/ 360 w 307"/>
                <a:gd name="T115" fmla="*/ 22566 h 229"/>
                <a:gd name="T116" fmla="*/ 0 w 307"/>
                <a:gd name="T117" fmla="*/ 19648 h 229"/>
                <a:gd name="T118" fmla="*/ 0 w 307"/>
                <a:gd name="T119" fmla="*/ 16925 h 229"/>
                <a:gd name="T120" fmla="*/ 0 w 307"/>
                <a:gd name="T121" fmla="*/ 13618 h 2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
                <a:gd name="T184" fmla="*/ 0 h 229"/>
                <a:gd name="T185" fmla="*/ 307 w 307"/>
                <a:gd name="T186" fmla="*/ 229 h 22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 h="229">
                  <a:moveTo>
                    <a:pt x="0" y="70"/>
                  </a:moveTo>
                  <a:lnTo>
                    <a:pt x="6" y="66"/>
                  </a:lnTo>
                  <a:lnTo>
                    <a:pt x="26" y="56"/>
                  </a:lnTo>
                  <a:lnTo>
                    <a:pt x="39" y="49"/>
                  </a:lnTo>
                  <a:lnTo>
                    <a:pt x="55" y="42"/>
                  </a:lnTo>
                  <a:lnTo>
                    <a:pt x="73" y="34"/>
                  </a:lnTo>
                  <a:lnTo>
                    <a:pt x="93" y="26"/>
                  </a:lnTo>
                  <a:lnTo>
                    <a:pt x="115" y="19"/>
                  </a:lnTo>
                  <a:lnTo>
                    <a:pt x="137" y="13"/>
                  </a:lnTo>
                  <a:lnTo>
                    <a:pt x="161" y="8"/>
                  </a:lnTo>
                  <a:lnTo>
                    <a:pt x="187" y="4"/>
                  </a:lnTo>
                  <a:lnTo>
                    <a:pt x="213" y="1"/>
                  </a:lnTo>
                  <a:lnTo>
                    <a:pt x="240" y="0"/>
                  </a:lnTo>
                  <a:lnTo>
                    <a:pt x="254" y="1"/>
                  </a:lnTo>
                  <a:lnTo>
                    <a:pt x="268" y="3"/>
                  </a:lnTo>
                  <a:lnTo>
                    <a:pt x="282" y="5"/>
                  </a:lnTo>
                  <a:lnTo>
                    <a:pt x="296" y="7"/>
                  </a:lnTo>
                  <a:lnTo>
                    <a:pt x="298" y="15"/>
                  </a:lnTo>
                  <a:lnTo>
                    <a:pt x="303" y="38"/>
                  </a:lnTo>
                  <a:lnTo>
                    <a:pt x="305" y="53"/>
                  </a:lnTo>
                  <a:lnTo>
                    <a:pt x="307" y="70"/>
                  </a:lnTo>
                  <a:lnTo>
                    <a:pt x="307" y="89"/>
                  </a:lnTo>
                  <a:lnTo>
                    <a:pt x="305" y="108"/>
                  </a:lnTo>
                  <a:lnTo>
                    <a:pt x="303" y="118"/>
                  </a:lnTo>
                  <a:lnTo>
                    <a:pt x="301" y="127"/>
                  </a:lnTo>
                  <a:lnTo>
                    <a:pt x="298" y="137"/>
                  </a:lnTo>
                  <a:lnTo>
                    <a:pt x="294" y="147"/>
                  </a:lnTo>
                  <a:lnTo>
                    <a:pt x="289" y="156"/>
                  </a:lnTo>
                  <a:lnTo>
                    <a:pt x="284" y="165"/>
                  </a:lnTo>
                  <a:lnTo>
                    <a:pt x="278" y="174"/>
                  </a:lnTo>
                  <a:lnTo>
                    <a:pt x="271" y="182"/>
                  </a:lnTo>
                  <a:lnTo>
                    <a:pt x="262" y="191"/>
                  </a:lnTo>
                  <a:lnTo>
                    <a:pt x="253" y="198"/>
                  </a:lnTo>
                  <a:lnTo>
                    <a:pt x="241" y="205"/>
                  </a:lnTo>
                  <a:lnTo>
                    <a:pt x="230" y="212"/>
                  </a:lnTo>
                  <a:lnTo>
                    <a:pt x="216" y="217"/>
                  </a:lnTo>
                  <a:lnTo>
                    <a:pt x="202" y="222"/>
                  </a:lnTo>
                  <a:lnTo>
                    <a:pt x="186" y="225"/>
                  </a:lnTo>
                  <a:lnTo>
                    <a:pt x="169" y="228"/>
                  </a:lnTo>
                  <a:lnTo>
                    <a:pt x="161" y="229"/>
                  </a:lnTo>
                  <a:lnTo>
                    <a:pt x="142" y="229"/>
                  </a:lnTo>
                  <a:lnTo>
                    <a:pt x="128" y="228"/>
                  </a:lnTo>
                  <a:lnTo>
                    <a:pt x="112" y="226"/>
                  </a:lnTo>
                  <a:lnTo>
                    <a:pt x="97" y="222"/>
                  </a:lnTo>
                  <a:lnTo>
                    <a:pt x="81" y="217"/>
                  </a:lnTo>
                  <a:lnTo>
                    <a:pt x="73" y="214"/>
                  </a:lnTo>
                  <a:lnTo>
                    <a:pt x="65" y="209"/>
                  </a:lnTo>
                  <a:lnTo>
                    <a:pt x="56" y="204"/>
                  </a:lnTo>
                  <a:lnTo>
                    <a:pt x="49" y="199"/>
                  </a:lnTo>
                  <a:lnTo>
                    <a:pt x="42" y="193"/>
                  </a:lnTo>
                  <a:lnTo>
                    <a:pt x="34" y="187"/>
                  </a:lnTo>
                  <a:lnTo>
                    <a:pt x="28" y="179"/>
                  </a:lnTo>
                  <a:lnTo>
                    <a:pt x="22" y="171"/>
                  </a:lnTo>
                  <a:lnTo>
                    <a:pt x="17" y="162"/>
                  </a:lnTo>
                  <a:lnTo>
                    <a:pt x="12" y="151"/>
                  </a:lnTo>
                  <a:lnTo>
                    <a:pt x="7" y="141"/>
                  </a:lnTo>
                  <a:lnTo>
                    <a:pt x="4" y="128"/>
                  </a:lnTo>
                  <a:lnTo>
                    <a:pt x="2" y="116"/>
                  </a:lnTo>
                  <a:lnTo>
                    <a:pt x="0" y="101"/>
                  </a:lnTo>
                  <a:lnTo>
                    <a:pt x="0" y="87"/>
                  </a:lnTo>
                  <a:lnTo>
                    <a:pt x="0" y="70"/>
                  </a:lnTo>
                  <a:close/>
                </a:path>
              </a:pathLst>
            </a:custGeom>
            <a:solidFill>
              <a:srgbClr val="FDEDD1"/>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2" name="Freeform 59"/>
            <p:cNvSpPr>
              <a:spLocks/>
            </p:cNvSpPr>
            <p:nvPr/>
          </p:nvSpPr>
          <p:spPr bwMode="auto">
            <a:xfrm flipH="1">
              <a:off x="1676421" y="4109267"/>
              <a:ext cx="91212" cy="130675"/>
            </a:xfrm>
            <a:custGeom>
              <a:avLst/>
              <a:gdLst>
                <a:gd name="T0" fmla="*/ 60066 w 533"/>
                <a:gd name="T1" fmla="*/ 97225 h 711"/>
                <a:gd name="T2" fmla="*/ 55617 w 533"/>
                <a:gd name="T3" fmla="*/ 89506 h 711"/>
                <a:gd name="T4" fmla="*/ 47916 w 533"/>
                <a:gd name="T5" fmla="*/ 74619 h 711"/>
                <a:gd name="T6" fmla="*/ 35766 w 533"/>
                <a:gd name="T7" fmla="*/ 49072 h 711"/>
                <a:gd name="T8" fmla="*/ 21733 w 533"/>
                <a:gd name="T9" fmla="*/ 17644 h 711"/>
                <a:gd name="T10" fmla="*/ 13348 w 533"/>
                <a:gd name="T11" fmla="*/ 3308 h 711"/>
                <a:gd name="T12" fmla="*/ 10952 w 533"/>
                <a:gd name="T13" fmla="*/ 9741 h 711"/>
                <a:gd name="T14" fmla="*/ 8556 w 533"/>
                <a:gd name="T15" fmla="*/ 14152 h 711"/>
                <a:gd name="T16" fmla="*/ 6503 w 533"/>
                <a:gd name="T17" fmla="*/ 16909 h 711"/>
                <a:gd name="T18" fmla="*/ 4107 w 533"/>
                <a:gd name="T19" fmla="*/ 18930 h 711"/>
                <a:gd name="T20" fmla="*/ 1369 w 533"/>
                <a:gd name="T21" fmla="*/ 20768 h 711"/>
                <a:gd name="T22" fmla="*/ 7530 w 533"/>
                <a:gd name="T23" fmla="*/ 40618 h 711"/>
                <a:gd name="T24" fmla="*/ 21562 w 533"/>
                <a:gd name="T25" fmla="*/ 74803 h 711"/>
                <a:gd name="T26" fmla="*/ 33370 w 533"/>
                <a:gd name="T27" fmla="*/ 102371 h 711"/>
                <a:gd name="T28" fmla="*/ 41071 w 533"/>
                <a:gd name="T29" fmla="*/ 117993 h 711"/>
                <a:gd name="T30" fmla="*/ 45349 w 533"/>
                <a:gd name="T31" fmla="*/ 125896 h 711"/>
                <a:gd name="T32" fmla="*/ 48943 w 533"/>
                <a:gd name="T33" fmla="*/ 129205 h 711"/>
                <a:gd name="T34" fmla="*/ 55959 w 533"/>
                <a:gd name="T35" fmla="*/ 130675 h 711"/>
                <a:gd name="T36" fmla="*/ 60922 w 533"/>
                <a:gd name="T37" fmla="*/ 130675 h 711"/>
                <a:gd name="T38" fmla="*/ 64516 w 533"/>
                <a:gd name="T39" fmla="*/ 130124 h 711"/>
                <a:gd name="T40" fmla="*/ 68281 w 533"/>
                <a:gd name="T41" fmla="*/ 129021 h 711"/>
                <a:gd name="T42" fmla="*/ 72217 w 533"/>
                <a:gd name="T43" fmla="*/ 127551 h 711"/>
                <a:gd name="T44" fmla="*/ 75981 w 533"/>
                <a:gd name="T45" fmla="*/ 125345 h 711"/>
                <a:gd name="T46" fmla="*/ 79575 w 533"/>
                <a:gd name="T47" fmla="*/ 122221 h 711"/>
                <a:gd name="T48" fmla="*/ 82827 w 533"/>
                <a:gd name="T49" fmla="*/ 118177 h 711"/>
                <a:gd name="T50" fmla="*/ 85907 w 533"/>
                <a:gd name="T51" fmla="*/ 113215 h 711"/>
                <a:gd name="T52" fmla="*/ 88474 w 533"/>
                <a:gd name="T53" fmla="*/ 106966 h 711"/>
                <a:gd name="T54" fmla="*/ 90527 w 533"/>
                <a:gd name="T55" fmla="*/ 99431 h 711"/>
                <a:gd name="T56" fmla="*/ 90527 w 533"/>
                <a:gd name="T57" fmla="*/ 94652 h 711"/>
                <a:gd name="T58" fmla="*/ 88816 w 533"/>
                <a:gd name="T59" fmla="*/ 93733 h 711"/>
                <a:gd name="T60" fmla="*/ 85736 w 533"/>
                <a:gd name="T61" fmla="*/ 93182 h 711"/>
                <a:gd name="T62" fmla="*/ 81286 w 533"/>
                <a:gd name="T63" fmla="*/ 93366 h 711"/>
                <a:gd name="T64" fmla="*/ 76324 w 533"/>
                <a:gd name="T65" fmla="*/ 94285 h 711"/>
                <a:gd name="T66" fmla="*/ 69307 w 533"/>
                <a:gd name="T67" fmla="*/ 96858 h 711"/>
                <a:gd name="T68" fmla="*/ 63147 w 533"/>
                <a:gd name="T69" fmla="*/ 99614 h 7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3"/>
                <a:gd name="T106" fmla="*/ 0 h 711"/>
                <a:gd name="T107" fmla="*/ 533 w 533"/>
                <a:gd name="T108" fmla="*/ 711 h 7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3" h="711">
                  <a:moveTo>
                    <a:pt x="363" y="545"/>
                  </a:moveTo>
                  <a:lnTo>
                    <a:pt x="351" y="529"/>
                  </a:lnTo>
                  <a:lnTo>
                    <a:pt x="339" y="509"/>
                  </a:lnTo>
                  <a:lnTo>
                    <a:pt x="325" y="487"/>
                  </a:lnTo>
                  <a:lnTo>
                    <a:pt x="312" y="462"/>
                  </a:lnTo>
                  <a:lnTo>
                    <a:pt x="280" y="406"/>
                  </a:lnTo>
                  <a:lnTo>
                    <a:pt x="246" y="341"/>
                  </a:lnTo>
                  <a:lnTo>
                    <a:pt x="209" y="267"/>
                  </a:lnTo>
                  <a:lnTo>
                    <a:pt x="168" y="185"/>
                  </a:lnTo>
                  <a:lnTo>
                    <a:pt x="127" y="96"/>
                  </a:lnTo>
                  <a:lnTo>
                    <a:pt x="82" y="0"/>
                  </a:lnTo>
                  <a:lnTo>
                    <a:pt x="78" y="18"/>
                  </a:lnTo>
                  <a:lnTo>
                    <a:pt x="72" y="36"/>
                  </a:lnTo>
                  <a:lnTo>
                    <a:pt x="64" y="53"/>
                  </a:lnTo>
                  <a:lnTo>
                    <a:pt x="55" y="70"/>
                  </a:lnTo>
                  <a:lnTo>
                    <a:pt x="50" y="77"/>
                  </a:lnTo>
                  <a:lnTo>
                    <a:pt x="44" y="85"/>
                  </a:lnTo>
                  <a:lnTo>
                    <a:pt x="38" y="92"/>
                  </a:lnTo>
                  <a:lnTo>
                    <a:pt x="31" y="98"/>
                  </a:lnTo>
                  <a:lnTo>
                    <a:pt x="24" y="103"/>
                  </a:lnTo>
                  <a:lnTo>
                    <a:pt x="16" y="109"/>
                  </a:lnTo>
                  <a:lnTo>
                    <a:pt x="8" y="113"/>
                  </a:lnTo>
                  <a:lnTo>
                    <a:pt x="0" y="116"/>
                  </a:lnTo>
                  <a:lnTo>
                    <a:pt x="44" y="221"/>
                  </a:lnTo>
                  <a:lnTo>
                    <a:pt x="86" y="318"/>
                  </a:lnTo>
                  <a:lnTo>
                    <a:pt x="126" y="407"/>
                  </a:lnTo>
                  <a:lnTo>
                    <a:pt x="162" y="487"/>
                  </a:lnTo>
                  <a:lnTo>
                    <a:pt x="195" y="557"/>
                  </a:lnTo>
                  <a:lnTo>
                    <a:pt x="226" y="617"/>
                  </a:lnTo>
                  <a:lnTo>
                    <a:pt x="240" y="642"/>
                  </a:lnTo>
                  <a:lnTo>
                    <a:pt x="253" y="665"/>
                  </a:lnTo>
                  <a:lnTo>
                    <a:pt x="265" y="685"/>
                  </a:lnTo>
                  <a:lnTo>
                    <a:pt x="276" y="701"/>
                  </a:lnTo>
                  <a:lnTo>
                    <a:pt x="286" y="703"/>
                  </a:lnTo>
                  <a:lnTo>
                    <a:pt x="311" y="709"/>
                  </a:lnTo>
                  <a:lnTo>
                    <a:pt x="327" y="711"/>
                  </a:lnTo>
                  <a:lnTo>
                    <a:pt x="346" y="711"/>
                  </a:lnTo>
                  <a:lnTo>
                    <a:pt x="356" y="711"/>
                  </a:lnTo>
                  <a:lnTo>
                    <a:pt x="367" y="710"/>
                  </a:lnTo>
                  <a:lnTo>
                    <a:pt x="377" y="708"/>
                  </a:lnTo>
                  <a:lnTo>
                    <a:pt x="389" y="706"/>
                  </a:lnTo>
                  <a:lnTo>
                    <a:pt x="399" y="702"/>
                  </a:lnTo>
                  <a:lnTo>
                    <a:pt x="410" y="699"/>
                  </a:lnTo>
                  <a:lnTo>
                    <a:pt x="422" y="694"/>
                  </a:lnTo>
                  <a:lnTo>
                    <a:pt x="432" y="689"/>
                  </a:lnTo>
                  <a:lnTo>
                    <a:pt x="444" y="682"/>
                  </a:lnTo>
                  <a:lnTo>
                    <a:pt x="454" y="674"/>
                  </a:lnTo>
                  <a:lnTo>
                    <a:pt x="465" y="665"/>
                  </a:lnTo>
                  <a:lnTo>
                    <a:pt x="475" y="655"/>
                  </a:lnTo>
                  <a:lnTo>
                    <a:pt x="484" y="643"/>
                  </a:lnTo>
                  <a:lnTo>
                    <a:pt x="493" y="631"/>
                  </a:lnTo>
                  <a:lnTo>
                    <a:pt x="502" y="616"/>
                  </a:lnTo>
                  <a:lnTo>
                    <a:pt x="509" y="599"/>
                  </a:lnTo>
                  <a:lnTo>
                    <a:pt x="517" y="582"/>
                  </a:lnTo>
                  <a:lnTo>
                    <a:pt x="523" y="562"/>
                  </a:lnTo>
                  <a:lnTo>
                    <a:pt x="529" y="541"/>
                  </a:lnTo>
                  <a:lnTo>
                    <a:pt x="533" y="518"/>
                  </a:lnTo>
                  <a:lnTo>
                    <a:pt x="529" y="515"/>
                  </a:lnTo>
                  <a:lnTo>
                    <a:pt x="524" y="512"/>
                  </a:lnTo>
                  <a:lnTo>
                    <a:pt x="519" y="510"/>
                  </a:lnTo>
                  <a:lnTo>
                    <a:pt x="513" y="508"/>
                  </a:lnTo>
                  <a:lnTo>
                    <a:pt x="501" y="507"/>
                  </a:lnTo>
                  <a:lnTo>
                    <a:pt x="488" y="506"/>
                  </a:lnTo>
                  <a:lnTo>
                    <a:pt x="475" y="508"/>
                  </a:lnTo>
                  <a:lnTo>
                    <a:pt x="460" y="510"/>
                  </a:lnTo>
                  <a:lnTo>
                    <a:pt x="446" y="513"/>
                  </a:lnTo>
                  <a:lnTo>
                    <a:pt x="432" y="517"/>
                  </a:lnTo>
                  <a:lnTo>
                    <a:pt x="405" y="527"/>
                  </a:lnTo>
                  <a:lnTo>
                    <a:pt x="383" y="536"/>
                  </a:lnTo>
                  <a:lnTo>
                    <a:pt x="369" y="542"/>
                  </a:lnTo>
                  <a:lnTo>
                    <a:pt x="363" y="545"/>
                  </a:lnTo>
                  <a:close/>
                </a:path>
              </a:pathLst>
            </a:custGeom>
            <a:solidFill>
              <a:srgbClr val="606A7C"/>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3" name="Freeform 63"/>
            <p:cNvSpPr>
              <a:spLocks/>
            </p:cNvSpPr>
            <p:nvPr/>
          </p:nvSpPr>
          <p:spPr bwMode="auto">
            <a:xfrm flipH="1">
              <a:off x="999248" y="3972652"/>
              <a:ext cx="721397" cy="730594"/>
            </a:xfrm>
            <a:custGeom>
              <a:avLst/>
              <a:gdLst>
                <a:gd name="T0" fmla="*/ 710842 w 4169"/>
                <a:gd name="T1" fmla="*/ 569581 h 3934"/>
                <a:gd name="T2" fmla="*/ 706862 w 4169"/>
                <a:gd name="T3" fmla="*/ 572367 h 3934"/>
                <a:gd name="T4" fmla="*/ 700978 w 4169"/>
                <a:gd name="T5" fmla="*/ 573667 h 3934"/>
                <a:gd name="T6" fmla="*/ 694230 w 4169"/>
                <a:gd name="T7" fmla="*/ 573852 h 3934"/>
                <a:gd name="T8" fmla="*/ 685405 w 4169"/>
                <a:gd name="T9" fmla="*/ 572738 h 3934"/>
                <a:gd name="T10" fmla="*/ 674157 w 4169"/>
                <a:gd name="T11" fmla="*/ 570138 h 3934"/>
                <a:gd name="T12" fmla="*/ 659968 w 4169"/>
                <a:gd name="T13" fmla="*/ 565495 h 3934"/>
                <a:gd name="T14" fmla="*/ 642664 w 4169"/>
                <a:gd name="T15" fmla="*/ 558438 h 3934"/>
                <a:gd name="T16" fmla="*/ 621900 w 4169"/>
                <a:gd name="T17" fmla="*/ 548596 h 3934"/>
                <a:gd name="T18" fmla="*/ 589888 w 4169"/>
                <a:gd name="T19" fmla="*/ 526124 h 3934"/>
                <a:gd name="T20" fmla="*/ 541610 w 4169"/>
                <a:gd name="T21" fmla="*/ 484339 h 3934"/>
                <a:gd name="T22" fmla="*/ 481393 w 4169"/>
                <a:gd name="T23" fmla="*/ 428254 h 3934"/>
                <a:gd name="T24" fmla="*/ 413389 w 4169"/>
                <a:gd name="T25" fmla="*/ 361954 h 3934"/>
                <a:gd name="T26" fmla="*/ 341405 w 4169"/>
                <a:gd name="T27" fmla="*/ 290269 h 3934"/>
                <a:gd name="T28" fmla="*/ 224777 w 4169"/>
                <a:gd name="T29" fmla="*/ 171227 h 3934"/>
                <a:gd name="T30" fmla="*/ 114032 w 4169"/>
                <a:gd name="T31" fmla="*/ 54785 h 3934"/>
                <a:gd name="T32" fmla="*/ 72849 w 4169"/>
                <a:gd name="T33" fmla="*/ 10586 h 3934"/>
                <a:gd name="T34" fmla="*/ 65062 w 4169"/>
                <a:gd name="T35" fmla="*/ 1114 h 3934"/>
                <a:gd name="T36" fmla="*/ 60910 w 4169"/>
                <a:gd name="T37" fmla="*/ 186 h 3934"/>
                <a:gd name="T38" fmla="*/ 55199 w 4169"/>
                <a:gd name="T39" fmla="*/ 3343 h 3934"/>
                <a:gd name="T40" fmla="*/ 48451 w 4169"/>
                <a:gd name="T41" fmla="*/ 10214 h 3934"/>
                <a:gd name="T42" fmla="*/ 40837 w 4169"/>
                <a:gd name="T43" fmla="*/ 20986 h 3934"/>
                <a:gd name="T44" fmla="*/ 33050 w 4169"/>
                <a:gd name="T45" fmla="*/ 36028 h 3934"/>
                <a:gd name="T46" fmla="*/ 25091 w 4169"/>
                <a:gd name="T47" fmla="*/ 54414 h 3934"/>
                <a:gd name="T48" fmla="*/ 17477 w 4169"/>
                <a:gd name="T49" fmla="*/ 77071 h 3934"/>
                <a:gd name="T50" fmla="*/ 10901 w 4169"/>
                <a:gd name="T51" fmla="*/ 103256 h 3934"/>
                <a:gd name="T52" fmla="*/ 5018 w 4169"/>
                <a:gd name="T53" fmla="*/ 133527 h 3934"/>
                <a:gd name="T54" fmla="*/ 865 w 4169"/>
                <a:gd name="T55" fmla="*/ 167327 h 3934"/>
                <a:gd name="T56" fmla="*/ 2423 w 4169"/>
                <a:gd name="T57" fmla="*/ 227498 h 3934"/>
                <a:gd name="T58" fmla="*/ 35819 w 4169"/>
                <a:gd name="T59" fmla="*/ 261669 h 3934"/>
                <a:gd name="T60" fmla="*/ 98805 w 4169"/>
                <a:gd name="T61" fmla="*/ 324626 h 3934"/>
                <a:gd name="T62" fmla="*/ 151236 w 4169"/>
                <a:gd name="T63" fmla="*/ 375325 h 3934"/>
                <a:gd name="T64" fmla="*/ 193457 w 4169"/>
                <a:gd name="T65" fmla="*/ 414511 h 3934"/>
                <a:gd name="T66" fmla="*/ 236543 w 4169"/>
                <a:gd name="T67" fmla="*/ 453139 h 3934"/>
                <a:gd name="T68" fmla="*/ 278938 w 4169"/>
                <a:gd name="T69" fmla="*/ 489167 h 3934"/>
                <a:gd name="T70" fmla="*/ 319083 w 4169"/>
                <a:gd name="T71" fmla="*/ 520739 h 3934"/>
                <a:gd name="T72" fmla="*/ 368053 w 4169"/>
                <a:gd name="T73" fmla="*/ 554724 h 3934"/>
                <a:gd name="T74" fmla="*/ 441248 w 4169"/>
                <a:gd name="T75" fmla="*/ 604681 h 3934"/>
                <a:gd name="T76" fmla="*/ 512713 w 4169"/>
                <a:gd name="T77" fmla="*/ 652223 h 3934"/>
                <a:gd name="T78" fmla="*/ 557183 w 4169"/>
                <a:gd name="T79" fmla="*/ 680266 h 3934"/>
                <a:gd name="T80" fmla="*/ 588157 w 4169"/>
                <a:gd name="T81" fmla="*/ 698094 h 3934"/>
                <a:gd name="T82" fmla="*/ 616190 w 4169"/>
                <a:gd name="T83" fmla="*/ 712766 h 3934"/>
                <a:gd name="T84" fmla="*/ 641280 w 4169"/>
                <a:gd name="T85" fmla="*/ 723351 h 3934"/>
                <a:gd name="T86" fmla="*/ 662045 w 4169"/>
                <a:gd name="T87" fmla="*/ 729294 h 3934"/>
                <a:gd name="T88" fmla="*/ 678829 w 4169"/>
                <a:gd name="T89" fmla="*/ 730037 h 3934"/>
                <a:gd name="T90" fmla="*/ 691980 w 4169"/>
                <a:gd name="T91" fmla="*/ 724094 h 3934"/>
                <a:gd name="T92" fmla="*/ 702190 w 4169"/>
                <a:gd name="T93" fmla="*/ 712023 h 3934"/>
                <a:gd name="T94" fmla="*/ 709803 w 4169"/>
                <a:gd name="T95" fmla="*/ 695494 h 3934"/>
                <a:gd name="T96" fmla="*/ 715168 w 4169"/>
                <a:gd name="T97" fmla="*/ 675809 h 3934"/>
                <a:gd name="T98" fmla="*/ 718628 w 4169"/>
                <a:gd name="T99" fmla="*/ 654823 h 3934"/>
                <a:gd name="T100" fmla="*/ 720532 w 4169"/>
                <a:gd name="T101" fmla="*/ 633652 h 3934"/>
                <a:gd name="T102" fmla="*/ 721397 w 4169"/>
                <a:gd name="T103" fmla="*/ 602638 h 3934"/>
                <a:gd name="T104" fmla="*/ 720878 w 4169"/>
                <a:gd name="T105" fmla="*/ 580538 h 39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169"/>
                <a:gd name="T160" fmla="*/ 0 h 3934"/>
                <a:gd name="T161" fmla="*/ 4169 w 4169"/>
                <a:gd name="T162" fmla="*/ 3934 h 39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169" h="3934">
                  <a:moveTo>
                    <a:pt x="4112" y="3063"/>
                  </a:moveTo>
                  <a:lnTo>
                    <a:pt x="4111" y="3064"/>
                  </a:lnTo>
                  <a:lnTo>
                    <a:pt x="4108" y="3067"/>
                  </a:lnTo>
                  <a:lnTo>
                    <a:pt x="4104" y="3071"/>
                  </a:lnTo>
                  <a:lnTo>
                    <a:pt x="4096" y="3076"/>
                  </a:lnTo>
                  <a:lnTo>
                    <a:pt x="4085" y="3082"/>
                  </a:lnTo>
                  <a:lnTo>
                    <a:pt x="4070" y="3086"/>
                  </a:lnTo>
                  <a:lnTo>
                    <a:pt x="4061" y="3088"/>
                  </a:lnTo>
                  <a:lnTo>
                    <a:pt x="4051" y="3089"/>
                  </a:lnTo>
                  <a:lnTo>
                    <a:pt x="4039" y="3090"/>
                  </a:lnTo>
                  <a:lnTo>
                    <a:pt x="4027" y="3090"/>
                  </a:lnTo>
                  <a:lnTo>
                    <a:pt x="4012" y="3090"/>
                  </a:lnTo>
                  <a:lnTo>
                    <a:pt x="3997" y="3089"/>
                  </a:lnTo>
                  <a:lnTo>
                    <a:pt x="3980" y="3087"/>
                  </a:lnTo>
                  <a:lnTo>
                    <a:pt x="3961" y="3084"/>
                  </a:lnTo>
                  <a:lnTo>
                    <a:pt x="3942" y="3081"/>
                  </a:lnTo>
                  <a:lnTo>
                    <a:pt x="3920" y="3075"/>
                  </a:lnTo>
                  <a:lnTo>
                    <a:pt x="3896" y="3070"/>
                  </a:lnTo>
                  <a:lnTo>
                    <a:pt x="3871" y="3063"/>
                  </a:lnTo>
                  <a:lnTo>
                    <a:pt x="3843" y="3055"/>
                  </a:lnTo>
                  <a:lnTo>
                    <a:pt x="3814" y="3045"/>
                  </a:lnTo>
                  <a:lnTo>
                    <a:pt x="3783" y="3034"/>
                  </a:lnTo>
                  <a:lnTo>
                    <a:pt x="3749" y="3021"/>
                  </a:lnTo>
                  <a:lnTo>
                    <a:pt x="3714" y="3007"/>
                  </a:lnTo>
                  <a:lnTo>
                    <a:pt x="3676" y="2991"/>
                  </a:lnTo>
                  <a:lnTo>
                    <a:pt x="3637" y="2973"/>
                  </a:lnTo>
                  <a:lnTo>
                    <a:pt x="3594" y="2954"/>
                  </a:lnTo>
                  <a:lnTo>
                    <a:pt x="3544" y="2927"/>
                  </a:lnTo>
                  <a:lnTo>
                    <a:pt x="3482" y="2886"/>
                  </a:lnTo>
                  <a:lnTo>
                    <a:pt x="3409" y="2833"/>
                  </a:lnTo>
                  <a:lnTo>
                    <a:pt x="3326" y="2769"/>
                  </a:lnTo>
                  <a:lnTo>
                    <a:pt x="3232" y="2694"/>
                  </a:lnTo>
                  <a:lnTo>
                    <a:pt x="3130" y="2608"/>
                  </a:lnTo>
                  <a:lnTo>
                    <a:pt x="3021" y="2515"/>
                  </a:lnTo>
                  <a:lnTo>
                    <a:pt x="2905" y="2414"/>
                  </a:lnTo>
                  <a:lnTo>
                    <a:pt x="2782" y="2306"/>
                  </a:lnTo>
                  <a:lnTo>
                    <a:pt x="2655" y="2191"/>
                  </a:lnTo>
                  <a:lnTo>
                    <a:pt x="2523" y="2073"/>
                  </a:lnTo>
                  <a:lnTo>
                    <a:pt x="2389" y="1949"/>
                  </a:lnTo>
                  <a:lnTo>
                    <a:pt x="2252" y="1822"/>
                  </a:lnTo>
                  <a:lnTo>
                    <a:pt x="2112" y="1693"/>
                  </a:lnTo>
                  <a:lnTo>
                    <a:pt x="1973" y="1563"/>
                  </a:lnTo>
                  <a:lnTo>
                    <a:pt x="1835" y="1432"/>
                  </a:lnTo>
                  <a:lnTo>
                    <a:pt x="1561" y="1172"/>
                  </a:lnTo>
                  <a:lnTo>
                    <a:pt x="1299" y="922"/>
                  </a:lnTo>
                  <a:lnTo>
                    <a:pt x="1057" y="688"/>
                  </a:lnTo>
                  <a:lnTo>
                    <a:pt x="842" y="476"/>
                  </a:lnTo>
                  <a:lnTo>
                    <a:pt x="659" y="295"/>
                  </a:lnTo>
                  <a:lnTo>
                    <a:pt x="516" y="154"/>
                  </a:lnTo>
                  <a:lnTo>
                    <a:pt x="462" y="99"/>
                  </a:lnTo>
                  <a:lnTo>
                    <a:pt x="421" y="57"/>
                  </a:lnTo>
                  <a:lnTo>
                    <a:pt x="393" y="28"/>
                  </a:lnTo>
                  <a:lnTo>
                    <a:pt x="381" y="13"/>
                  </a:lnTo>
                  <a:lnTo>
                    <a:pt x="376" y="6"/>
                  </a:lnTo>
                  <a:lnTo>
                    <a:pt x="368" y="2"/>
                  </a:lnTo>
                  <a:lnTo>
                    <a:pt x="360" y="0"/>
                  </a:lnTo>
                  <a:lnTo>
                    <a:pt x="352" y="1"/>
                  </a:lnTo>
                  <a:lnTo>
                    <a:pt x="341" y="4"/>
                  </a:lnTo>
                  <a:lnTo>
                    <a:pt x="330" y="9"/>
                  </a:lnTo>
                  <a:lnTo>
                    <a:pt x="319" y="18"/>
                  </a:lnTo>
                  <a:lnTo>
                    <a:pt x="306" y="28"/>
                  </a:lnTo>
                  <a:lnTo>
                    <a:pt x="294" y="41"/>
                  </a:lnTo>
                  <a:lnTo>
                    <a:pt x="280" y="55"/>
                  </a:lnTo>
                  <a:lnTo>
                    <a:pt x="265" y="72"/>
                  </a:lnTo>
                  <a:lnTo>
                    <a:pt x="251" y="92"/>
                  </a:lnTo>
                  <a:lnTo>
                    <a:pt x="236" y="113"/>
                  </a:lnTo>
                  <a:lnTo>
                    <a:pt x="221" y="137"/>
                  </a:lnTo>
                  <a:lnTo>
                    <a:pt x="206" y="164"/>
                  </a:lnTo>
                  <a:lnTo>
                    <a:pt x="191" y="194"/>
                  </a:lnTo>
                  <a:lnTo>
                    <a:pt x="175" y="225"/>
                  </a:lnTo>
                  <a:lnTo>
                    <a:pt x="160" y="258"/>
                  </a:lnTo>
                  <a:lnTo>
                    <a:pt x="145" y="293"/>
                  </a:lnTo>
                  <a:lnTo>
                    <a:pt x="130" y="332"/>
                  </a:lnTo>
                  <a:lnTo>
                    <a:pt x="116" y="372"/>
                  </a:lnTo>
                  <a:lnTo>
                    <a:pt x="101" y="415"/>
                  </a:lnTo>
                  <a:lnTo>
                    <a:pt x="88" y="460"/>
                  </a:lnTo>
                  <a:lnTo>
                    <a:pt x="75" y="507"/>
                  </a:lnTo>
                  <a:lnTo>
                    <a:pt x="63" y="556"/>
                  </a:lnTo>
                  <a:lnTo>
                    <a:pt x="50" y="607"/>
                  </a:lnTo>
                  <a:lnTo>
                    <a:pt x="40" y="662"/>
                  </a:lnTo>
                  <a:lnTo>
                    <a:pt x="29" y="719"/>
                  </a:lnTo>
                  <a:lnTo>
                    <a:pt x="21" y="777"/>
                  </a:lnTo>
                  <a:lnTo>
                    <a:pt x="13" y="837"/>
                  </a:lnTo>
                  <a:lnTo>
                    <a:pt x="5" y="901"/>
                  </a:lnTo>
                  <a:lnTo>
                    <a:pt x="0" y="966"/>
                  </a:lnTo>
                  <a:lnTo>
                    <a:pt x="0" y="1211"/>
                  </a:lnTo>
                  <a:lnTo>
                    <a:pt x="14" y="1225"/>
                  </a:lnTo>
                  <a:lnTo>
                    <a:pt x="55" y="1265"/>
                  </a:lnTo>
                  <a:lnTo>
                    <a:pt x="120" y="1327"/>
                  </a:lnTo>
                  <a:lnTo>
                    <a:pt x="207" y="1409"/>
                  </a:lnTo>
                  <a:lnTo>
                    <a:pt x="313" y="1509"/>
                  </a:lnTo>
                  <a:lnTo>
                    <a:pt x="435" y="1624"/>
                  </a:lnTo>
                  <a:lnTo>
                    <a:pt x="571" y="1748"/>
                  </a:lnTo>
                  <a:lnTo>
                    <a:pt x="718" y="1881"/>
                  </a:lnTo>
                  <a:lnTo>
                    <a:pt x="795" y="1950"/>
                  </a:lnTo>
                  <a:lnTo>
                    <a:pt x="874" y="2021"/>
                  </a:lnTo>
                  <a:lnTo>
                    <a:pt x="954" y="2090"/>
                  </a:lnTo>
                  <a:lnTo>
                    <a:pt x="1036" y="2161"/>
                  </a:lnTo>
                  <a:lnTo>
                    <a:pt x="1118" y="2232"/>
                  </a:lnTo>
                  <a:lnTo>
                    <a:pt x="1200" y="2303"/>
                  </a:lnTo>
                  <a:lnTo>
                    <a:pt x="1284" y="2372"/>
                  </a:lnTo>
                  <a:lnTo>
                    <a:pt x="1367" y="2440"/>
                  </a:lnTo>
                  <a:lnTo>
                    <a:pt x="1450" y="2506"/>
                  </a:lnTo>
                  <a:lnTo>
                    <a:pt x="1531" y="2572"/>
                  </a:lnTo>
                  <a:lnTo>
                    <a:pt x="1612" y="2634"/>
                  </a:lnTo>
                  <a:lnTo>
                    <a:pt x="1691" y="2694"/>
                  </a:lnTo>
                  <a:lnTo>
                    <a:pt x="1769" y="2751"/>
                  </a:lnTo>
                  <a:lnTo>
                    <a:pt x="1844" y="2804"/>
                  </a:lnTo>
                  <a:lnTo>
                    <a:pt x="1917" y="2854"/>
                  </a:lnTo>
                  <a:lnTo>
                    <a:pt x="1988" y="2900"/>
                  </a:lnTo>
                  <a:lnTo>
                    <a:pt x="2127" y="2987"/>
                  </a:lnTo>
                  <a:lnTo>
                    <a:pt x="2267" y="3076"/>
                  </a:lnTo>
                  <a:lnTo>
                    <a:pt x="2409" y="3167"/>
                  </a:lnTo>
                  <a:lnTo>
                    <a:pt x="2550" y="3256"/>
                  </a:lnTo>
                  <a:lnTo>
                    <a:pt x="2690" y="3345"/>
                  </a:lnTo>
                  <a:lnTo>
                    <a:pt x="2828" y="3430"/>
                  </a:lnTo>
                  <a:lnTo>
                    <a:pt x="2963" y="3512"/>
                  </a:lnTo>
                  <a:lnTo>
                    <a:pt x="3094" y="3590"/>
                  </a:lnTo>
                  <a:lnTo>
                    <a:pt x="3158" y="3628"/>
                  </a:lnTo>
                  <a:lnTo>
                    <a:pt x="3220" y="3663"/>
                  </a:lnTo>
                  <a:lnTo>
                    <a:pt x="3281" y="3696"/>
                  </a:lnTo>
                  <a:lnTo>
                    <a:pt x="3341" y="3728"/>
                  </a:lnTo>
                  <a:lnTo>
                    <a:pt x="3399" y="3759"/>
                  </a:lnTo>
                  <a:lnTo>
                    <a:pt x="3455" y="3788"/>
                  </a:lnTo>
                  <a:lnTo>
                    <a:pt x="3509" y="3814"/>
                  </a:lnTo>
                  <a:lnTo>
                    <a:pt x="3561" y="3838"/>
                  </a:lnTo>
                  <a:lnTo>
                    <a:pt x="3612" y="3860"/>
                  </a:lnTo>
                  <a:lnTo>
                    <a:pt x="3660" y="3878"/>
                  </a:lnTo>
                  <a:lnTo>
                    <a:pt x="3706" y="3895"/>
                  </a:lnTo>
                  <a:lnTo>
                    <a:pt x="3748" y="3908"/>
                  </a:lnTo>
                  <a:lnTo>
                    <a:pt x="3789" y="3920"/>
                  </a:lnTo>
                  <a:lnTo>
                    <a:pt x="3826" y="3927"/>
                  </a:lnTo>
                  <a:lnTo>
                    <a:pt x="3862" y="3932"/>
                  </a:lnTo>
                  <a:lnTo>
                    <a:pt x="3894" y="3934"/>
                  </a:lnTo>
                  <a:lnTo>
                    <a:pt x="3923" y="3931"/>
                  </a:lnTo>
                  <a:lnTo>
                    <a:pt x="3951" y="3925"/>
                  </a:lnTo>
                  <a:lnTo>
                    <a:pt x="3976" y="3914"/>
                  </a:lnTo>
                  <a:lnTo>
                    <a:pt x="3999" y="3899"/>
                  </a:lnTo>
                  <a:lnTo>
                    <a:pt x="4021" y="3880"/>
                  </a:lnTo>
                  <a:lnTo>
                    <a:pt x="4040" y="3858"/>
                  </a:lnTo>
                  <a:lnTo>
                    <a:pt x="4058" y="3834"/>
                  </a:lnTo>
                  <a:lnTo>
                    <a:pt x="4074" y="3806"/>
                  </a:lnTo>
                  <a:lnTo>
                    <a:pt x="4088" y="3776"/>
                  </a:lnTo>
                  <a:lnTo>
                    <a:pt x="4102" y="3745"/>
                  </a:lnTo>
                  <a:lnTo>
                    <a:pt x="4113" y="3711"/>
                  </a:lnTo>
                  <a:lnTo>
                    <a:pt x="4124" y="3675"/>
                  </a:lnTo>
                  <a:lnTo>
                    <a:pt x="4133" y="3639"/>
                  </a:lnTo>
                  <a:lnTo>
                    <a:pt x="4140" y="3602"/>
                  </a:lnTo>
                  <a:lnTo>
                    <a:pt x="4146" y="3564"/>
                  </a:lnTo>
                  <a:lnTo>
                    <a:pt x="4153" y="3526"/>
                  </a:lnTo>
                  <a:lnTo>
                    <a:pt x="4157" y="3487"/>
                  </a:lnTo>
                  <a:lnTo>
                    <a:pt x="4161" y="3450"/>
                  </a:lnTo>
                  <a:lnTo>
                    <a:pt x="4164" y="3412"/>
                  </a:lnTo>
                  <a:lnTo>
                    <a:pt x="4166" y="3376"/>
                  </a:lnTo>
                  <a:lnTo>
                    <a:pt x="4168" y="3306"/>
                  </a:lnTo>
                  <a:lnTo>
                    <a:pt x="4169" y="3245"/>
                  </a:lnTo>
                  <a:lnTo>
                    <a:pt x="4169" y="3193"/>
                  </a:lnTo>
                  <a:lnTo>
                    <a:pt x="4168" y="3152"/>
                  </a:lnTo>
                  <a:lnTo>
                    <a:pt x="4166" y="3126"/>
                  </a:lnTo>
                  <a:lnTo>
                    <a:pt x="4166" y="3117"/>
                  </a:lnTo>
                  <a:lnTo>
                    <a:pt x="4112" y="3063"/>
                  </a:lnTo>
                  <a:close/>
                </a:path>
              </a:pathLst>
            </a:custGeom>
            <a:solidFill>
              <a:srgbClr val="405A7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4" name="Freeform 64"/>
            <p:cNvSpPr>
              <a:spLocks/>
            </p:cNvSpPr>
            <p:nvPr/>
          </p:nvSpPr>
          <p:spPr bwMode="auto">
            <a:xfrm flipH="1">
              <a:off x="872104" y="4572008"/>
              <a:ext cx="127995" cy="71840"/>
            </a:xfrm>
            <a:custGeom>
              <a:avLst/>
              <a:gdLst>
                <a:gd name="T0" fmla="*/ 25491 w 713"/>
                <a:gd name="T1" fmla="*/ 0 h 717"/>
                <a:gd name="T2" fmla="*/ 24594 w 713"/>
                <a:gd name="T3" fmla="*/ 1102 h 717"/>
                <a:gd name="T4" fmla="*/ 22978 w 713"/>
                <a:gd name="T5" fmla="*/ 4308 h 717"/>
                <a:gd name="T6" fmla="*/ 20106 w 713"/>
                <a:gd name="T7" fmla="*/ 9118 h 717"/>
                <a:gd name="T8" fmla="*/ 16875 w 713"/>
                <a:gd name="T9" fmla="*/ 14929 h 717"/>
                <a:gd name="T10" fmla="*/ 12925 w 713"/>
                <a:gd name="T11" fmla="*/ 21241 h 717"/>
                <a:gd name="T12" fmla="*/ 8976 w 713"/>
                <a:gd name="T13" fmla="*/ 27554 h 717"/>
                <a:gd name="T14" fmla="*/ 7001 w 713"/>
                <a:gd name="T15" fmla="*/ 30560 h 717"/>
                <a:gd name="T16" fmla="*/ 4847 w 713"/>
                <a:gd name="T17" fmla="*/ 33265 h 717"/>
                <a:gd name="T18" fmla="*/ 2872 w 713"/>
                <a:gd name="T19" fmla="*/ 35870 h 717"/>
                <a:gd name="T20" fmla="*/ 898 w 713"/>
                <a:gd name="T21" fmla="*/ 38074 h 717"/>
                <a:gd name="T22" fmla="*/ 180 w 713"/>
                <a:gd name="T23" fmla="*/ 39277 h 717"/>
                <a:gd name="T24" fmla="*/ 0 w 713"/>
                <a:gd name="T25" fmla="*/ 40479 h 717"/>
                <a:gd name="T26" fmla="*/ 359 w 713"/>
                <a:gd name="T27" fmla="*/ 41982 h 717"/>
                <a:gd name="T28" fmla="*/ 898 w 713"/>
                <a:gd name="T29" fmla="*/ 43385 h 717"/>
                <a:gd name="T30" fmla="*/ 2154 w 713"/>
                <a:gd name="T31" fmla="*/ 45088 h 717"/>
                <a:gd name="T32" fmla="*/ 3411 w 713"/>
                <a:gd name="T33" fmla="*/ 46791 h 717"/>
                <a:gd name="T34" fmla="*/ 5206 w 713"/>
                <a:gd name="T35" fmla="*/ 48595 h 717"/>
                <a:gd name="T36" fmla="*/ 7360 w 713"/>
                <a:gd name="T37" fmla="*/ 50398 h 717"/>
                <a:gd name="T38" fmla="*/ 9694 w 713"/>
                <a:gd name="T39" fmla="*/ 52302 h 717"/>
                <a:gd name="T40" fmla="*/ 12566 w 713"/>
                <a:gd name="T41" fmla="*/ 54105 h 717"/>
                <a:gd name="T42" fmla="*/ 15438 w 713"/>
                <a:gd name="T43" fmla="*/ 56009 h 717"/>
                <a:gd name="T44" fmla="*/ 18849 w 713"/>
                <a:gd name="T45" fmla="*/ 57913 h 717"/>
                <a:gd name="T46" fmla="*/ 22260 w 713"/>
                <a:gd name="T47" fmla="*/ 59716 h 717"/>
                <a:gd name="T48" fmla="*/ 26030 w 713"/>
                <a:gd name="T49" fmla="*/ 61420 h 717"/>
                <a:gd name="T50" fmla="*/ 29800 w 713"/>
                <a:gd name="T51" fmla="*/ 63123 h 717"/>
                <a:gd name="T52" fmla="*/ 33929 w 713"/>
                <a:gd name="T53" fmla="*/ 64726 h 717"/>
                <a:gd name="T54" fmla="*/ 38057 w 713"/>
                <a:gd name="T55" fmla="*/ 66229 h 717"/>
                <a:gd name="T56" fmla="*/ 42366 w 713"/>
                <a:gd name="T57" fmla="*/ 67632 h 717"/>
                <a:gd name="T58" fmla="*/ 46854 w 713"/>
                <a:gd name="T59" fmla="*/ 68734 h 717"/>
                <a:gd name="T60" fmla="*/ 51342 w 713"/>
                <a:gd name="T61" fmla="*/ 69736 h 717"/>
                <a:gd name="T62" fmla="*/ 55830 w 713"/>
                <a:gd name="T63" fmla="*/ 70638 h 717"/>
                <a:gd name="T64" fmla="*/ 60497 w 713"/>
                <a:gd name="T65" fmla="*/ 71239 h 717"/>
                <a:gd name="T66" fmla="*/ 65164 w 713"/>
                <a:gd name="T67" fmla="*/ 71740 h 717"/>
                <a:gd name="T68" fmla="*/ 69652 w 713"/>
                <a:gd name="T69" fmla="*/ 71840 h 717"/>
                <a:gd name="T70" fmla="*/ 74320 w 713"/>
                <a:gd name="T71" fmla="*/ 71840 h 717"/>
                <a:gd name="T72" fmla="*/ 78808 w 713"/>
                <a:gd name="T73" fmla="*/ 71439 h 717"/>
                <a:gd name="T74" fmla="*/ 83295 w 713"/>
                <a:gd name="T75" fmla="*/ 70838 h 717"/>
                <a:gd name="T76" fmla="*/ 87604 w 713"/>
                <a:gd name="T77" fmla="*/ 69836 h 717"/>
                <a:gd name="T78" fmla="*/ 91912 w 713"/>
                <a:gd name="T79" fmla="*/ 68634 h 717"/>
                <a:gd name="T80" fmla="*/ 96041 w 713"/>
                <a:gd name="T81" fmla="*/ 67031 h 717"/>
                <a:gd name="T82" fmla="*/ 99811 w 713"/>
                <a:gd name="T83" fmla="*/ 65127 h 717"/>
                <a:gd name="T84" fmla="*/ 103581 w 713"/>
                <a:gd name="T85" fmla="*/ 62722 h 717"/>
                <a:gd name="T86" fmla="*/ 127995 w 713"/>
                <a:gd name="T87" fmla="*/ 10821 h 717"/>
                <a:gd name="T88" fmla="*/ 25491 w 713"/>
                <a:gd name="T89" fmla="*/ 0 h 7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13"/>
                <a:gd name="T136" fmla="*/ 0 h 717"/>
                <a:gd name="T137" fmla="*/ 713 w 713"/>
                <a:gd name="T138" fmla="*/ 717 h 7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13" h="717">
                  <a:moveTo>
                    <a:pt x="142" y="0"/>
                  </a:moveTo>
                  <a:lnTo>
                    <a:pt x="137" y="11"/>
                  </a:lnTo>
                  <a:lnTo>
                    <a:pt x="128" y="43"/>
                  </a:lnTo>
                  <a:lnTo>
                    <a:pt x="112" y="91"/>
                  </a:lnTo>
                  <a:lnTo>
                    <a:pt x="94" y="149"/>
                  </a:lnTo>
                  <a:lnTo>
                    <a:pt x="72" y="212"/>
                  </a:lnTo>
                  <a:lnTo>
                    <a:pt x="50" y="275"/>
                  </a:lnTo>
                  <a:lnTo>
                    <a:pt x="39" y="305"/>
                  </a:lnTo>
                  <a:lnTo>
                    <a:pt x="27" y="332"/>
                  </a:lnTo>
                  <a:lnTo>
                    <a:pt x="16" y="358"/>
                  </a:lnTo>
                  <a:lnTo>
                    <a:pt x="5" y="380"/>
                  </a:lnTo>
                  <a:lnTo>
                    <a:pt x="1" y="392"/>
                  </a:lnTo>
                  <a:lnTo>
                    <a:pt x="0" y="404"/>
                  </a:lnTo>
                  <a:lnTo>
                    <a:pt x="2" y="419"/>
                  </a:lnTo>
                  <a:lnTo>
                    <a:pt x="5" y="433"/>
                  </a:lnTo>
                  <a:lnTo>
                    <a:pt x="12" y="450"/>
                  </a:lnTo>
                  <a:lnTo>
                    <a:pt x="19" y="467"/>
                  </a:lnTo>
                  <a:lnTo>
                    <a:pt x="29" y="485"/>
                  </a:lnTo>
                  <a:lnTo>
                    <a:pt x="41" y="503"/>
                  </a:lnTo>
                  <a:lnTo>
                    <a:pt x="54" y="522"/>
                  </a:lnTo>
                  <a:lnTo>
                    <a:pt x="70" y="540"/>
                  </a:lnTo>
                  <a:lnTo>
                    <a:pt x="86" y="559"/>
                  </a:lnTo>
                  <a:lnTo>
                    <a:pt x="105" y="578"/>
                  </a:lnTo>
                  <a:lnTo>
                    <a:pt x="124" y="596"/>
                  </a:lnTo>
                  <a:lnTo>
                    <a:pt x="145" y="613"/>
                  </a:lnTo>
                  <a:lnTo>
                    <a:pt x="166" y="630"/>
                  </a:lnTo>
                  <a:lnTo>
                    <a:pt x="189" y="646"/>
                  </a:lnTo>
                  <a:lnTo>
                    <a:pt x="212" y="661"/>
                  </a:lnTo>
                  <a:lnTo>
                    <a:pt x="236" y="675"/>
                  </a:lnTo>
                  <a:lnTo>
                    <a:pt x="261" y="686"/>
                  </a:lnTo>
                  <a:lnTo>
                    <a:pt x="286" y="696"/>
                  </a:lnTo>
                  <a:lnTo>
                    <a:pt x="311" y="705"/>
                  </a:lnTo>
                  <a:lnTo>
                    <a:pt x="337" y="711"/>
                  </a:lnTo>
                  <a:lnTo>
                    <a:pt x="363" y="716"/>
                  </a:lnTo>
                  <a:lnTo>
                    <a:pt x="388" y="717"/>
                  </a:lnTo>
                  <a:lnTo>
                    <a:pt x="414" y="717"/>
                  </a:lnTo>
                  <a:lnTo>
                    <a:pt x="439" y="713"/>
                  </a:lnTo>
                  <a:lnTo>
                    <a:pt x="464" y="707"/>
                  </a:lnTo>
                  <a:lnTo>
                    <a:pt x="488" y="697"/>
                  </a:lnTo>
                  <a:lnTo>
                    <a:pt x="512" y="685"/>
                  </a:lnTo>
                  <a:lnTo>
                    <a:pt x="535" y="669"/>
                  </a:lnTo>
                  <a:lnTo>
                    <a:pt x="556" y="650"/>
                  </a:lnTo>
                  <a:lnTo>
                    <a:pt x="577" y="626"/>
                  </a:lnTo>
                  <a:lnTo>
                    <a:pt x="713" y="108"/>
                  </a:lnTo>
                  <a:lnTo>
                    <a:pt x="142" y="0"/>
                  </a:lnTo>
                  <a:close/>
                </a:path>
              </a:pathLst>
            </a:custGeom>
            <a:solidFill>
              <a:srgbClr val="E5B397"/>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5" name="Freeform 96"/>
            <p:cNvSpPr>
              <a:spLocks/>
            </p:cNvSpPr>
            <p:nvPr/>
          </p:nvSpPr>
          <p:spPr bwMode="auto">
            <a:xfrm flipH="1">
              <a:off x="844465" y="4545841"/>
              <a:ext cx="201771" cy="196013"/>
            </a:xfrm>
            <a:custGeom>
              <a:avLst/>
              <a:gdLst>
                <a:gd name="T0" fmla="*/ 58067 w 1171"/>
                <a:gd name="T1" fmla="*/ 3691 h 1062"/>
                <a:gd name="T2" fmla="*/ 45661 w 1171"/>
                <a:gd name="T3" fmla="*/ 10705 h 1062"/>
                <a:gd name="T4" fmla="*/ 31704 w 1171"/>
                <a:gd name="T5" fmla="*/ 20487 h 1062"/>
                <a:gd name="T6" fmla="*/ 25157 w 1171"/>
                <a:gd name="T7" fmla="*/ 26393 h 1062"/>
                <a:gd name="T8" fmla="*/ 19815 w 1171"/>
                <a:gd name="T9" fmla="*/ 32853 h 1062"/>
                <a:gd name="T10" fmla="*/ 16025 w 1171"/>
                <a:gd name="T11" fmla="*/ 39498 h 1062"/>
                <a:gd name="T12" fmla="*/ 14129 w 1171"/>
                <a:gd name="T13" fmla="*/ 46512 h 1062"/>
                <a:gd name="T14" fmla="*/ 11200 w 1171"/>
                <a:gd name="T15" fmla="*/ 145072 h 1062"/>
                <a:gd name="T16" fmla="*/ 30671 w 1171"/>
                <a:gd name="T17" fmla="*/ 128830 h 1062"/>
                <a:gd name="T18" fmla="*/ 45834 w 1171"/>
                <a:gd name="T19" fmla="*/ 117571 h 1062"/>
                <a:gd name="T20" fmla="*/ 57723 w 1171"/>
                <a:gd name="T21" fmla="*/ 110373 h 1062"/>
                <a:gd name="T22" fmla="*/ 69267 w 1171"/>
                <a:gd name="T23" fmla="*/ 105020 h 1062"/>
                <a:gd name="T24" fmla="*/ 79950 w 1171"/>
                <a:gd name="T25" fmla="*/ 102067 h 1062"/>
                <a:gd name="T26" fmla="*/ 88910 w 1171"/>
                <a:gd name="T27" fmla="*/ 102805 h 1062"/>
                <a:gd name="T28" fmla="*/ 95975 w 1171"/>
                <a:gd name="T29" fmla="*/ 107420 h 1062"/>
                <a:gd name="T30" fmla="*/ 102695 w 1171"/>
                <a:gd name="T31" fmla="*/ 115171 h 1062"/>
                <a:gd name="T32" fmla="*/ 108898 w 1171"/>
                <a:gd name="T33" fmla="*/ 124769 h 1062"/>
                <a:gd name="T34" fmla="*/ 118892 w 1171"/>
                <a:gd name="T35" fmla="*/ 143041 h 1062"/>
                <a:gd name="T36" fmla="*/ 129230 w 1171"/>
                <a:gd name="T37" fmla="*/ 165559 h 1062"/>
                <a:gd name="T38" fmla="*/ 136639 w 1171"/>
                <a:gd name="T39" fmla="*/ 184570 h 1062"/>
                <a:gd name="T40" fmla="*/ 143359 w 1171"/>
                <a:gd name="T41" fmla="*/ 192875 h 1062"/>
                <a:gd name="T42" fmla="*/ 159900 w 1171"/>
                <a:gd name="T43" fmla="*/ 170542 h 1062"/>
                <a:gd name="T44" fmla="*/ 174202 w 1171"/>
                <a:gd name="T45" fmla="*/ 148579 h 1062"/>
                <a:gd name="T46" fmla="*/ 182300 w 1171"/>
                <a:gd name="T47" fmla="*/ 133259 h 1062"/>
                <a:gd name="T48" fmla="*/ 189882 w 1171"/>
                <a:gd name="T49" fmla="*/ 116833 h 1062"/>
                <a:gd name="T50" fmla="*/ 196257 w 1171"/>
                <a:gd name="T51" fmla="*/ 99852 h 1062"/>
                <a:gd name="T52" fmla="*/ 200220 w 1171"/>
                <a:gd name="T53" fmla="*/ 82503 h 1062"/>
                <a:gd name="T54" fmla="*/ 201771 w 1171"/>
                <a:gd name="T55" fmla="*/ 65338 h 1062"/>
                <a:gd name="T56" fmla="*/ 195051 w 1171"/>
                <a:gd name="T57" fmla="*/ 51126 h 1062"/>
                <a:gd name="T58" fmla="*/ 185402 w 1171"/>
                <a:gd name="T59" fmla="*/ 34330 h 1062"/>
                <a:gd name="T60" fmla="*/ 178682 w 1171"/>
                <a:gd name="T61" fmla="*/ 25655 h 1062"/>
                <a:gd name="T62" fmla="*/ 174374 w 1171"/>
                <a:gd name="T63" fmla="*/ 22148 h 1062"/>
                <a:gd name="T64" fmla="*/ 170239 w 1171"/>
                <a:gd name="T65" fmla="*/ 20118 h 1062"/>
                <a:gd name="T66" fmla="*/ 161107 w 1171"/>
                <a:gd name="T67" fmla="*/ 33223 h 1062"/>
                <a:gd name="T68" fmla="*/ 147150 w 1171"/>
                <a:gd name="T69" fmla="*/ 53156 h 1062"/>
                <a:gd name="T70" fmla="*/ 135261 w 1171"/>
                <a:gd name="T71" fmla="*/ 67183 h 1062"/>
                <a:gd name="T72" fmla="*/ 125611 w 1171"/>
                <a:gd name="T73" fmla="*/ 76596 h 1062"/>
                <a:gd name="T74" fmla="*/ 115445 w 1171"/>
                <a:gd name="T75" fmla="*/ 83610 h 1062"/>
                <a:gd name="T76" fmla="*/ 105279 w 1171"/>
                <a:gd name="T77" fmla="*/ 87855 h 1062"/>
                <a:gd name="T78" fmla="*/ 95458 w 1171"/>
                <a:gd name="T79" fmla="*/ 88040 h 1062"/>
                <a:gd name="T80" fmla="*/ 86153 w 1171"/>
                <a:gd name="T81" fmla="*/ 83425 h 1062"/>
                <a:gd name="T82" fmla="*/ 78572 w 1171"/>
                <a:gd name="T83" fmla="*/ 76043 h 1062"/>
                <a:gd name="T84" fmla="*/ 73058 w 1171"/>
                <a:gd name="T85" fmla="*/ 66999 h 1062"/>
                <a:gd name="T86" fmla="*/ 69095 w 1171"/>
                <a:gd name="T87" fmla="*/ 56663 h 1062"/>
                <a:gd name="T88" fmla="*/ 66510 w 1171"/>
                <a:gd name="T89" fmla="*/ 45773 h 1062"/>
                <a:gd name="T90" fmla="*/ 64960 w 1171"/>
                <a:gd name="T91" fmla="*/ 35068 h 1062"/>
                <a:gd name="T92" fmla="*/ 64443 w 1171"/>
                <a:gd name="T93" fmla="*/ 15688 h 1062"/>
                <a:gd name="T94" fmla="*/ 65649 w 1171"/>
                <a:gd name="T95" fmla="*/ 0 h 10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71"/>
                <a:gd name="T145" fmla="*/ 0 h 1062"/>
                <a:gd name="T146" fmla="*/ 1171 w 1171"/>
                <a:gd name="T147" fmla="*/ 1062 h 106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71" h="1062">
                  <a:moveTo>
                    <a:pt x="381" y="0"/>
                  </a:moveTo>
                  <a:lnTo>
                    <a:pt x="369" y="5"/>
                  </a:lnTo>
                  <a:lnTo>
                    <a:pt x="337" y="20"/>
                  </a:lnTo>
                  <a:lnTo>
                    <a:pt x="315" y="31"/>
                  </a:lnTo>
                  <a:lnTo>
                    <a:pt x="291" y="44"/>
                  </a:lnTo>
                  <a:lnTo>
                    <a:pt x="265" y="58"/>
                  </a:lnTo>
                  <a:lnTo>
                    <a:pt x="238" y="74"/>
                  </a:lnTo>
                  <a:lnTo>
                    <a:pt x="211" y="92"/>
                  </a:lnTo>
                  <a:lnTo>
                    <a:pt x="184" y="111"/>
                  </a:lnTo>
                  <a:lnTo>
                    <a:pt x="171" y="122"/>
                  </a:lnTo>
                  <a:lnTo>
                    <a:pt x="159" y="132"/>
                  </a:lnTo>
                  <a:lnTo>
                    <a:pt x="146" y="143"/>
                  </a:lnTo>
                  <a:lnTo>
                    <a:pt x="136" y="154"/>
                  </a:lnTo>
                  <a:lnTo>
                    <a:pt x="126" y="166"/>
                  </a:lnTo>
                  <a:lnTo>
                    <a:pt x="115" y="178"/>
                  </a:lnTo>
                  <a:lnTo>
                    <a:pt x="107" y="189"/>
                  </a:lnTo>
                  <a:lnTo>
                    <a:pt x="100" y="202"/>
                  </a:lnTo>
                  <a:lnTo>
                    <a:pt x="93" y="214"/>
                  </a:lnTo>
                  <a:lnTo>
                    <a:pt x="88" y="227"/>
                  </a:lnTo>
                  <a:lnTo>
                    <a:pt x="84" y="239"/>
                  </a:lnTo>
                  <a:lnTo>
                    <a:pt x="82" y="252"/>
                  </a:lnTo>
                  <a:lnTo>
                    <a:pt x="0" y="844"/>
                  </a:lnTo>
                  <a:lnTo>
                    <a:pt x="17" y="828"/>
                  </a:lnTo>
                  <a:lnTo>
                    <a:pt x="65" y="786"/>
                  </a:lnTo>
                  <a:lnTo>
                    <a:pt x="99" y="759"/>
                  </a:lnTo>
                  <a:lnTo>
                    <a:pt x="136" y="729"/>
                  </a:lnTo>
                  <a:lnTo>
                    <a:pt x="178" y="698"/>
                  </a:lnTo>
                  <a:lnTo>
                    <a:pt x="221" y="667"/>
                  </a:lnTo>
                  <a:lnTo>
                    <a:pt x="243" y="652"/>
                  </a:lnTo>
                  <a:lnTo>
                    <a:pt x="266" y="637"/>
                  </a:lnTo>
                  <a:lnTo>
                    <a:pt x="289" y="623"/>
                  </a:lnTo>
                  <a:lnTo>
                    <a:pt x="312" y="610"/>
                  </a:lnTo>
                  <a:lnTo>
                    <a:pt x="335" y="598"/>
                  </a:lnTo>
                  <a:lnTo>
                    <a:pt x="358" y="586"/>
                  </a:lnTo>
                  <a:lnTo>
                    <a:pt x="380" y="577"/>
                  </a:lnTo>
                  <a:lnTo>
                    <a:pt x="402" y="569"/>
                  </a:lnTo>
                  <a:lnTo>
                    <a:pt x="423" y="562"/>
                  </a:lnTo>
                  <a:lnTo>
                    <a:pt x="444" y="556"/>
                  </a:lnTo>
                  <a:lnTo>
                    <a:pt x="464" y="553"/>
                  </a:lnTo>
                  <a:lnTo>
                    <a:pt x="482" y="552"/>
                  </a:lnTo>
                  <a:lnTo>
                    <a:pt x="500" y="553"/>
                  </a:lnTo>
                  <a:lnTo>
                    <a:pt x="516" y="557"/>
                  </a:lnTo>
                  <a:lnTo>
                    <a:pt x="531" y="563"/>
                  </a:lnTo>
                  <a:lnTo>
                    <a:pt x="545" y="572"/>
                  </a:lnTo>
                  <a:lnTo>
                    <a:pt x="557" y="582"/>
                  </a:lnTo>
                  <a:lnTo>
                    <a:pt x="570" y="595"/>
                  </a:lnTo>
                  <a:lnTo>
                    <a:pt x="582" y="609"/>
                  </a:lnTo>
                  <a:lnTo>
                    <a:pt x="596" y="624"/>
                  </a:lnTo>
                  <a:lnTo>
                    <a:pt x="608" y="641"/>
                  </a:lnTo>
                  <a:lnTo>
                    <a:pt x="620" y="657"/>
                  </a:lnTo>
                  <a:lnTo>
                    <a:pt x="632" y="676"/>
                  </a:lnTo>
                  <a:lnTo>
                    <a:pt x="645" y="695"/>
                  </a:lnTo>
                  <a:lnTo>
                    <a:pt x="667" y="734"/>
                  </a:lnTo>
                  <a:lnTo>
                    <a:pt x="690" y="775"/>
                  </a:lnTo>
                  <a:lnTo>
                    <a:pt x="712" y="816"/>
                  </a:lnTo>
                  <a:lnTo>
                    <a:pt x="732" y="858"/>
                  </a:lnTo>
                  <a:lnTo>
                    <a:pt x="750" y="897"/>
                  </a:lnTo>
                  <a:lnTo>
                    <a:pt x="766" y="936"/>
                  </a:lnTo>
                  <a:lnTo>
                    <a:pt x="781" y="970"/>
                  </a:lnTo>
                  <a:lnTo>
                    <a:pt x="793" y="1000"/>
                  </a:lnTo>
                  <a:lnTo>
                    <a:pt x="811" y="1045"/>
                  </a:lnTo>
                  <a:lnTo>
                    <a:pt x="817" y="1062"/>
                  </a:lnTo>
                  <a:lnTo>
                    <a:pt x="832" y="1045"/>
                  </a:lnTo>
                  <a:lnTo>
                    <a:pt x="872" y="997"/>
                  </a:lnTo>
                  <a:lnTo>
                    <a:pt x="898" y="964"/>
                  </a:lnTo>
                  <a:lnTo>
                    <a:pt x="928" y="924"/>
                  </a:lnTo>
                  <a:lnTo>
                    <a:pt x="961" y="880"/>
                  </a:lnTo>
                  <a:lnTo>
                    <a:pt x="994" y="831"/>
                  </a:lnTo>
                  <a:lnTo>
                    <a:pt x="1011" y="805"/>
                  </a:lnTo>
                  <a:lnTo>
                    <a:pt x="1027" y="778"/>
                  </a:lnTo>
                  <a:lnTo>
                    <a:pt x="1043" y="750"/>
                  </a:lnTo>
                  <a:lnTo>
                    <a:pt x="1058" y="722"/>
                  </a:lnTo>
                  <a:lnTo>
                    <a:pt x="1074" y="693"/>
                  </a:lnTo>
                  <a:lnTo>
                    <a:pt x="1089" y="663"/>
                  </a:lnTo>
                  <a:lnTo>
                    <a:pt x="1102" y="633"/>
                  </a:lnTo>
                  <a:lnTo>
                    <a:pt x="1116" y="602"/>
                  </a:lnTo>
                  <a:lnTo>
                    <a:pt x="1127" y="572"/>
                  </a:lnTo>
                  <a:lnTo>
                    <a:pt x="1139" y="541"/>
                  </a:lnTo>
                  <a:lnTo>
                    <a:pt x="1148" y="510"/>
                  </a:lnTo>
                  <a:lnTo>
                    <a:pt x="1155" y="478"/>
                  </a:lnTo>
                  <a:lnTo>
                    <a:pt x="1162" y="447"/>
                  </a:lnTo>
                  <a:lnTo>
                    <a:pt x="1167" y="416"/>
                  </a:lnTo>
                  <a:lnTo>
                    <a:pt x="1170" y="385"/>
                  </a:lnTo>
                  <a:lnTo>
                    <a:pt x="1171" y="354"/>
                  </a:lnTo>
                  <a:lnTo>
                    <a:pt x="1166" y="343"/>
                  </a:lnTo>
                  <a:lnTo>
                    <a:pt x="1152" y="316"/>
                  </a:lnTo>
                  <a:lnTo>
                    <a:pt x="1132" y="277"/>
                  </a:lnTo>
                  <a:lnTo>
                    <a:pt x="1106" y="232"/>
                  </a:lnTo>
                  <a:lnTo>
                    <a:pt x="1092" y="209"/>
                  </a:lnTo>
                  <a:lnTo>
                    <a:pt x="1076" y="186"/>
                  </a:lnTo>
                  <a:lnTo>
                    <a:pt x="1061" y="165"/>
                  </a:lnTo>
                  <a:lnTo>
                    <a:pt x="1044" y="148"/>
                  </a:lnTo>
                  <a:lnTo>
                    <a:pt x="1037" y="139"/>
                  </a:lnTo>
                  <a:lnTo>
                    <a:pt x="1028" y="132"/>
                  </a:lnTo>
                  <a:lnTo>
                    <a:pt x="1020" y="125"/>
                  </a:lnTo>
                  <a:lnTo>
                    <a:pt x="1012" y="120"/>
                  </a:lnTo>
                  <a:lnTo>
                    <a:pt x="1003" y="115"/>
                  </a:lnTo>
                  <a:lnTo>
                    <a:pt x="996" y="111"/>
                  </a:lnTo>
                  <a:lnTo>
                    <a:pt x="988" y="109"/>
                  </a:lnTo>
                  <a:lnTo>
                    <a:pt x="980" y="109"/>
                  </a:lnTo>
                  <a:lnTo>
                    <a:pt x="968" y="129"/>
                  </a:lnTo>
                  <a:lnTo>
                    <a:pt x="935" y="180"/>
                  </a:lnTo>
                  <a:lnTo>
                    <a:pt x="911" y="213"/>
                  </a:lnTo>
                  <a:lnTo>
                    <a:pt x="884" y="250"/>
                  </a:lnTo>
                  <a:lnTo>
                    <a:pt x="854" y="288"/>
                  </a:lnTo>
                  <a:lnTo>
                    <a:pt x="820" y="326"/>
                  </a:lnTo>
                  <a:lnTo>
                    <a:pt x="803" y="345"/>
                  </a:lnTo>
                  <a:lnTo>
                    <a:pt x="785" y="364"/>
                  </a:lnTo>
                  <a:lnTo>
                    <a:pt x="766" y="382"/>
                  </a:lnTo>
                  <a:lnTo>
                    <a:pt x="748" y="398"/>
                  </a:lnTo>
                  <a:lnTo>
                    <a:pt x="729" y="415"/>
                  </a:lnTo>
                  <a:lnTo>
                    <a:pt x="709" y="429"/>
                  </a:lnTo>
                  <a:lnTo>
                    <a:pt x="689" y="442"/>
                  </a:lnTo>
                  <a:lnTo>
                    <a:pt x="670" y="453"/>
                  </a:lnTo>
                  <a:lnTo>
                    <a:pt x="650" y="463"/>
                  </a:lnTo>
                  <a:lnTo>
                    <a:pt x="631" y="471"/>
                  </a:lnTo>
                  <a:lnTo>
                    <a:pt x="611" y="476"/>
                  </a:lnTo>
                  <a:lnTo>
                    <a:pt x="592" y="479"/>
                  </a:lnTo>
                  <a:lnTo>
                    <a:pt x="573" y="479"/>
                  </a:lnTo>
                  <a:lnTo>
                    <a:pt x="554" y="477"/>
                  </a:lnTo>
                  <a:lnTo>
                    <a:pt x="535" y="471"/>
                  </a:lnTo>
                  <a:lnTo>
                    <a:pt x="518" y="463"/>
                  </a:lnTo>
                  <a:lnTo>
                    <a:pt x="500" y="452"/>
                  </a:lnTo>
                  <a:lnTo>
                    <a:pt x="484" y="440"/>
                  </a:lnTo>
                  <a:lnTo>
                    <a:pt x="470" y="426"/>
                  </a:lnTo>
                  <a:lnTo>
                    <a:pt x="456" y="412"/>
                  </a:lnTo>
                  <a:lnTo>
                    <a:pt x="445" y="396"/>
                  </a:lnTo>
                  <a:lnTo>
                    <a:pt x="433" y="380"/>
                  </a:lnTo>
                  <a:lnTo>
                    <a:pt x="424" y="363"/>
                  </a:lnTo>
                  <a:lnTo>
                    <a:pt x="416" y="344"/>
                  </a:lnTo>
                  <a:lnTo>
                    <a:pt x="407" y="326"/>
                  </a:lnTo>
                  <a:lnTo>
                    <a:pt x="401" y="307"/>
                  </a:lnTo>
                  <a:lnTo>
                    <a:pt x="395" y="288"/>
                  </a:lnTo>
                  <a:lnTo>
                    <a:pt x="391" y="268"/>
                  </a:lnTo>
                  <a:lnTo>
                    <a:pt x="386" y="248"/>
                  </a:lnTo>
                  <a:lnTo>
                    <a:pt x="382" y="230"/>
                  </a:lnTo>
                  <a:lnTo>
                    <a:pt x="379" y="210"/>
                  </a:lnTo>
                  <a:lnTo>
                    <a:pt x="377" y="190"/>
                  </a:lnTo>
                  <a:lnTo>
                    <a:pt x="375" y="153"/>
                  </a:lnTo>
                  <a:lnTo>
                    <a:pt x="374" y="117"/>
                  </a:lnTo>
                  <a:lnTo>
                    <a:pt x="374" y="85"/>
                  </a:lnTo>
                  <a:lnTo>
                    <a:pt x="375" y="57"/>
                  </a:lnTo>
                  <a:lnTo>
                    <a:pt x="379" y="16"/>
                  </a:lnTo>
                  <a:lnTo>
                    <a:pt x="381" y="0"/>
                  </a:lnTo>
                  <a:close/>
                </a:path>
              </a:pathLst>
            </a:custGeom>
            <a:solidFill>
              <a:srgbClr val="BDD3EC"/>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6" name="Freeform 103"/>
            <p:cNvSpPr>
              <a:spLocks/>
            </p:cNvSpPr>
            <p:nvPr/>
          </p:nvSpPr>
          <p:spPr bwMode="auto">
            <a:xfrm flipH="1">
              <a:off x="927385" y="4643848"/>
              <a:ext cx="52516" cy="80188"/>
            </a:xfrm>
            <a:custGeom>
              <a:avLst/>
              <a:gdLst>
                <a:gd name="T0" fmla="*/ 45845 w 307"/>
                <a:gd name="T1" fmla="*/ 80188 h 430"/>
                <a:gd name="T2" fmla="*/ 47726 w 307"/>
                <a:gd name="T3" fmla="*/ 77204 h 430"/>
                <a:gd name="T4" fmla="*/ 49779 w 307"/>
                <a:gd name="T5" fmla="*/ 74593 h 430"/>
                <a:gd name="T6" fmla="*/ 51319 w 307"/>
                <a:gd name="T7" fmla="*/ 71796 h 430"/>
                <a:gd name="T8" fmla="*/ 52516 w 307"/>
                <a:gd name="T9" fmla="*/ 69185 h 430"/>
                <a:gd name="T10" fmla="*/ 31646 w 307"/>
                <a:gd name="T11" fmla="*/ 0 h 430"/>
                <a:gd name="T12" fmla="*/ 30791 w 307"/>
                <a:gd name="T13" fmla="*/ 746 h 430"/>
                <a:gd name="T14" fmla="*/ 28396 w 307"/>
                <a:gd name="T15" fmla="*/ 2797 h 430"/>
                <a:gd name="T16" fmla="*/ 24975 w 307"/>
                <a:gd name="T17" fmla="*/ 5595 h 430"/>
                <a:gd name="T18" fmla="*/ 20527 w 307"/>
                <a:gd name="T19" fmla="*/ 9324 h 430"/>
                <a:gd name="T20" fmla="*/ 15567 w 307"/>
                <a:gd name="T21" fmla="*/ 13613 h 430"/>
                <a:gd name="T22" fmla="*/ 10435 w 307"/>
                <a:gd name="T23" fmla="*/ 18275 h 430"/>
                <a:gd name="T24" fmla="*/ 5132 w 307"/>
                <a:gd name="T25" fmla="*/ 22937 h 430"/>
                <a:gd name="T26" fmla="*/ 0 w 307"/>
                <a:gd name="T27" fmla="*/ 27600 h 430"/>
                <a:gd name="T28" fmla="*/ 2224 w 307"/>
                <a:gd name="T29" fmla="*/ 32262 h 430"/>
                <a:gd name="T30" fmla="*/ 4790 w 307"/>
                <a:gd name="T31" fmla="*/ 36737 h 430"/>
                <a:gd name="T32" fmla="*/ 7185 w 307"/>
                <a:gd name="T33" fmla="*/ 40840 h 430"/>
                <a:gd name="T34" fmla="*/ 9922 w 307"/>
                <a:gd name="T35" fmla="*/ 44756 h 430"/>
                <a:gd name="T36" fmla="*/ 12488 w 307"/>
                <a:gd name="T37" fmla="*/ 48672 h 430"/>
                <a:gd name="T38" fmla="*/ 15225 w 307"/>
                <a:gd name="T39" fmla="*/ 52402 h 430"/>
                <a:gd name="T40" fmla="*/ 18133 w 307"/>
                <a:gd name="T41" fmla="*/ 55945 h 430"/>
                <a:gd name="T42" fmla="*/ 20870 w 307"/>
                <a:gd name="T43" fmla="*/ 59115 h 430"/>
                <a:gd name="T44" fmla="*/ 23778 w 307"/>
                <a:gd name="T45" fmla="*/ 62472 h 430"/>
                <a:gd name="T46" fmla="*/ 26857 w 307"/>
                <a:gd name="T47" fmla="*/ 65456 h 430"/>
                <a:gd name="T48" fmla="*/ 29765 w 307"/>
                <a:gd name="T49" fmla="*/ 68253 h 430"/>
                <a:gd name="T50" fmla="*/ 32844 w 307"/>
                <a:gd name="T51" fmla="*/ 70864 h 430"/>
                <a:gd name="T52" fmla="*/ 36094 w 307"/>
                <a:gd name="T53" fmla="*/ 73288 h 430"/>
                <a:gd name="T54" fmla="*/ 39173 w 307"/>
                <a:gd name="T55" fmla="*/ 75899 h 430"/>
                <a:gd name="T56" fmla="*/ 42423 w 307"/>
                <a:gd name="T57" fmla="*/ 77950 h 430"/>
                <a:gd name="T58" fmla="*/ 45845 w 307"/>
                <a:gd name="T59" fmla="*/ 80188 h 4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7"/>
                <a:gd name="T91" fmla="*/ 0 h 430"/>
                <a:gd name="T92" fmla="*/ 307 w 307"/>
                <a:gd name="T93" fmla="*/ 430 h 4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7" h="430">
                  <a:moveTo>
                    <a:pt x="268" y="430"/>
                  </a:moveTo>
                  <a:lnTo>
                    <a:pt x="279" y="414"/>
                  </a:lnTo>
                  <a:lnTo>
                    <a:pt x="291" y="400"/>
                  </a:lnTo>
                  <a:lnTo>
                    <a:pt x="300" y="385"/>
                  </a:lnTo>
                  <a:lnTo>
                    <a:pt x="307" y="371"/>
                  </a:lnTo>
                  <a:lnTo>
                    <a:pt x="185" y="0"/>
                  </a:lnTo>
                  <a:lnTo>
                    <a:pt x="180" y="4"/>
                  </a:lnTo>
                  <a:lnTo>
                    <a:pt x="166" y="15"/>
                  </a:lnTo>
                  <a:lnTo>
                    <a:pt x="146" y="30"/>
                  </a:lnTo>
                  <a:lnTo>
                    <a:pt x="120" y="50"/>
                  </a:lnTo>
                  <a:lnTo>
                    <a:pt x="91" y="73"/>
                  </a:lnTo>
                  <a:lnTo>
                    <a:pt x="61" y="98"/>
                  </a:lnTo>
                  <a:lnTo>
                    <a:pt x="30" y="123"/>
                  </a:lnTo>
                  <a:lnTo>
                    <a:pt x="0" y="148"/>
                  </a:lnTo>
                  <a:lnTo>
                    <a:pt x="13" y="173"/>
                  </a:lnTo>
                  <a:lnTo>
                    <a:pt x="28" y="197"/>
                  </a:lnTo>
                  <a:lnTo>
                    <a:pt x="42" y="219"/>
                  </a:lnTo>
                  <a:lnTo>
                    <a:pt x="58" y="240"/>
                  </a:lnTo>
                  <a:lnTo>
                    <a:pt x="73" y="261"/>
                  </a:lnTo>
                  <a:lnTo>
                    <a:pt x="89" y="281"/>
                  </a:lnTo>
                  <a:lnTo>
                    <a:pt x="106" y="300"/>
                  </a:lnTo>
                  <a:lnTo>
                    <a:pt x="122" y="317"/>
                  </a:lnTo>
                  <a:lnTo>
                    <a:pt x="139" y="335"/>
                  </a:lnTo>
                  <a:lnTo>
                    <a:pt x="157" y="351"/>
                  </a:lnTo>
                  <a:lnTo>
                    <a:pt x="174" y="366"/>
                  </a:lnTo>
                  <a:lnTo>
                    <a:pt x="192" y="380"/>
                  </a:lnTo>
                  <a:lnTo>
                    <a:pt x="211" y="393"/>
                  </a:lnTo>
                  <a:lnTo>
                    <a:pt x="229" y="407"/>
                  </a:lnTo>
                  <a:lnTo>
                    <a:pt x="248" y="418"/>
                  </a:lnTo>
                  <a:lnTo>
                    <a:pt x="268" y="430"/>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7" name="Freeform 104"/>
            <p:cNvSpPr>
              <a:spLocks/>
            </p:cNvSpPr>
            <p:nvPr/>
          </p:nvSpPr>
          <p:spPr bwMode="auto">
            <a:xfrm flipH="1">
              <a:off x="935677" y="4670576"/>
              <a:ext cx="58044" cy="68309"/>
            </a:xfrm>
            <a:custGeom>
              <a:avLst/>
              <a:gdLst>
                <a:gd name="T0" fmla="*/ 12559 w 342"/>
                <a:gd name="T1" fmla="*/ 0 h 371"/>
                <a:gd name="T2" fmla="*/ 7128 w 342"/>
                <a:gd name="T3" fmla="*/ 4971 h 371"/>
                <a:gd name="T4" fmla="*/ 3225 w 342"/>
                <a:gd name="T5" fmla="*/ 9022 h 371"/>
                <a:gd name="T6" fmla="*/ 1527 w 342"/>
                <a:gd name="T7" fmla="*/ 10679 h 371"/>
                <a:gd name="T8" fmla="*/ 509 w 342"/>
                <a:gd name="T9" fmla="*/ 11968 h 371"/>
                <a:gd name="T10" fmla="*/ 170 w 342"/>
                <a:gd name="T11" fmla="*/ 12704 h 371"/>
                <a:gd name="T12" fmla="*/ 0 w 342"/>
                <a:gd name="T13" fmla="*/ 13073 h 371"/>
                <a:gd name="T14" fmla="*/ 0 w 342"/>
                <a:gd name="T15" fmla="*/ 13441 h 371"/>
                <a:gd name="T16" fmla="*/ 0 w 342"/>
                <a:gd name="T17" fmla="*/ 13625 h 371"/>
                <a:gd name="T18" fmla="*/ 0 w 342"/>
                <a:gd name="T19" fmla="*/ 14361 h 371"/>
                <a:gd name="T20" fmla="*/ 0 w 342"/>
                <a:gd name="T21" fmla="*/ 16019 h 371"/>
                <a:gd name="T22" fmla="*/ 0 w 342"/>
                <a:gd name="T23" fmla="*/ 19149 h 371"/>
                <a:gd name="T24" fmla="*/ 0 w 342"/>
                <a:gd name="T25" fmla="*/ 22831 h 371"/>
                <a:gd name="T26" fmla="*/ 1867 w 342"/>
                <a:gd name="T27" fmla="*/ 27250 h 371"/>
                <a:gd name="T28" fmla="*/ 3904 w 342"/>
                <a:gd name="T29" fmla="*/ 31116 h 371"/>
                <a:gd name="T30" fmla="*/ 6110 w 342"/>
                <a:gd name="T31" fmla="*/ 34799 h 371"/>
                <a:gd name="T32" fmla="*/ 8486 w 342"/>
                <a:gd name="T33" fmla="*/ 38481 h 371"/>
                <a:gd name="T34" fmla="*/ 10862 w 342"/>
                <a:gd name="T35" fmla="*/ 41796 h 371"/>
                <a:gd name="T36" fmla="*/ 13578 w 342"/>
                <a:gd name="T37" fmla="*/ 44926 h 371"/>
                <a:gd name="T38" fmla="*/ 16123 w 342"/>
                <a:gd name="T39" fmla="*/ 47872 h 371"/>
                <a:gd name="T40" fmla="*/ 19178 w 342"/>
                <a:gd name="T41" fmla="*/ 50633 h 371"/>
                <a:gd name="T42" fmla="*/ 22064 w 342"/>
                <a:gd name="T43" fmla="*/ 53211 h 371"/>
                <a:gd name="T44" fmla="*/ 24949 w 342"/>
                <a:gd name="T45" fmla="*/ 55789 h 371"/>
                <a:gd name="T46" fmla="*/ 28173 w 342"/>
                <a:gd name="T47" fmla="*/ 58182 h 371"/>
                <a:gd name="T48" fmla="*/ 31398 w 342"/>
                <a:gd name="T49" fmla="*/ 60208 h 371"/>
                <a:gd name="T50" fmla="*/ 37847 w 342"/>
                <a:gd name="T51" fmla="*/ 64442 h 371"/>
                <a:gd name="T52" fmla="*/ 44636 w 342"/>
                <a:gd name="T53" fmla="*/ 68309 h 371"/>
                <a:gd name="T54" fmla="*/ 48031 w 342"/>
                <a:gd name="T55" fmla="*/ 64258 h 371"/>
                <a:gd name="T56" fmla="*/ 51425 w 342"/>
                <a:gd name="T57" fmla="*/ 60208 h 371"/>
                <a:gd name="T58" fmla="*/ 54819 w 342"/>
                <a:gd name="T59" fmla="*/ 56157 h 371"/>
                <a:gd name="T60" fmla="*/ 58044 w 342"/>
                <a:gd name="T61" fmla="*/ 51922 h 371"/>
                <a:gd name="T62" fmla="*/ 54650 w 342"/>
                <a:gd name="T63" fmla="*/ 49713 h 371"/>
                <a:gd name="T64" fmla="*/ 51425 w 342"/>
                <a:gd name="T65" fmla="*/ 47687 h 371"/>
                <a:gd name="T66" fmla="*/ 48370 w 342"/>
                <a:gd name="T67" fmla="*/ 45110 h 371"/>
                <a:gd name="T68" fmla="*/ 45145 w 342"/>
                <a:gd name="T69" fmla="*/ 42716 h 371"/>
                <a:gd name="T70" fmla="*/ 42090 w 342"/>
                <a:gd name="T71" fmla="*/ 40138 h 371"/>
                <a:gd name="T72" fmla="*/ 39205 w 342"/>
                <a:gd name="T73" fmla="*/ 37377 h 371"/>
                <a:gd name="T74" fmla="*/ 36150 w 342"/>
                <a:gd name="T75" fmla="*/ 34431 h 371"/>
                <a:gd name="T76" fmla="*/ 33265 w 342"/>
                <a:gd name="T77" fmla="*/ 31116 h 371"/>
                <a:gd name="T78" fmla="*/ 30549 w 342"/>
                <a:gd name="T79" fmla="*/ 27986 h 371"/>
                <a:gd name="T80" fmla="*/ 27664 w 342"/>
                <a:gd name="T81" fmla="*/ 24488 h 371"/>
                <a:gd name="T82" fmla="*/ 24949 w 342"/>
                <a:gd name="T83" fmla="*/ 20806 h 371"/>
                <a:gd name="T84" fmla="*/ 22403 w 342"/>
                <a:gd name="T85" fmla="*/ 16939 h 371"/>
                <a:gd name="T86" fmla="*/ 19687 w 342"/>
                <a:gd name="T87" fmla="*/ 13073 h 371"/>
                <a:gd name="T88" fmla="*/ 17311 w 342"/>
                <a:gd name="T89" fmla="*/ 9022 h 371"/>
                <a:gd name="T90" fmla="*/ 14766 w 342"/>
                <a:gd name="T91" fmla="*/ 4603 h 371"/>
                <a:gd name="T92" fmla="*/ 12559 w 342"/>
                <a:gd name="T93" fmla="*/ 0 h 3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42"/>
                <a:gd name="T142" fmla="*/ 0 h 371"/>
                <a:gd name="T143" fmla="*/ 342 w 342"/>
                <a:gd name="T144" fmla="*/ 371 h 3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42" h="371">
                  <a:moveTo>
                    <a:pt x="74" y="0"/>
                  </a:moveTo>
                  <a:lnTo>
                    <a:pt x="42" y="27"/>
                  </a:lnTo>
                  <a:lnTo>
                    <a:pt x="19" y="49"/>
                  </a:lnTo>
                  <a:lnTo>
                    <a:pt x="9" y="58"/>
                  </a:lnTo>
                  <a:lnTo>
                    <a:pt x="3" y="65"/>
                  </a:lnTo>
                  <a:lnTo>
                    <a:pt x="1" y="69"/>
                  </a:lnTo>
                  <a:lnTo>
                    <a:pt x="0" y="71"/>
                  </a:lnTo>
                  <a:lnTo>
                    <a:pt x="0" y="73"/>
                  </a:lnTo>
                  <a:lnTo>
                    <a:pt x="0" y="74"/>
                  </a:lnTo>
                  <a:lnTo>
                    <a:pt x="0" y="78"/>
                  </a:lnTo>
                  <a:lnTo>
                    <a:pt x="0" y="87"/>
                  </a:lnTo>
                  <a:lnTo>
                    <a:pt x="0" y="104"/>
                  </a:lnTo>
                  <a:lnTo>
                    <a:pt x="0" y="124"/>
                  </a:lnTo>
                  <a:lnTo>
                    <a:pt x="11" y="148"/>
                  </a:lnTo>
                  <a:lnTo>
                    <a:pt x="23" y="169"/>
                  </a:lnTo>
                  <a:lnTo>
                    <a:pt x="36" y="189"/>
                  </a:lnTo>
                  <a:lnTo>
                    <a:pt x="50" y="209"/>
                  </a:lnTo>
                  <a:lnTo>
                    <a:pt x="64" y="227"/>
                  </a:lnTo>
                  <a:lnTo>
                    <a:pt x="80" y="244"/>
                  </a:lnTo>
                  <a:lnTo>
                    <a:pt x="95" y="260"/>
                  </a:lnTo>
                  <a:lnTo>
                    <a:pt x="113" y="275"/>
                  </a:lnTo>
                  <a:lnTo>
                    <a:pt x="130" y="289"/>
                  </a:lnTo>
                  <a:lnTo>
                    <a:pt x="147" y="303"/>
                  </a:lnTo>
                  <a:lnTo>
                    <a:pt x="166" y="316"/>
                  </a:lnTo>
                  <a:lnTo>
                    <a:pt x="185" y="327"/>
                  </a:lnTo>
                  <a:lnTo>
                    <a:pt x="223" y="350"/>
                  </a:lnTo>
                  <a:lnTo>
                    <a:pt x="263" y="371"/>
                  </a:lnTo>
                  <a:lnTo>
                    <a:pt x="283" y="349"/>
                  </a:lnTo>
                  <a:lnTo>
                    <a:pt x="303" y="327"/>
                  </a:lnTo>
                  <a:lnTo>
                    <a:pt x="323" y="305"/>
                  </a:lnTo>
                  <a:lnTo>
                    <a:pt x="342" y="282"/>
                  </a:lnTo>
                  <a:lnTo>
                    <a:pt x="322" y="270"/>
                  </a:lnTo>
                  <a:lnTo>
                    <a:pt x="303" y="259"/>
                  </a:lnTo>
                  <a:lnTo>
                    <a:pt x="285" y="245"/>
                  </a:lnTo>
                  <a:lnTo>
                    <a:pt x="266" y="232"/>
                  </a:lnTo>
                  <a:lnTo>
                    <a:pt x="248" y="218"/>
                  </a:lnTo>
                  <a:lnTo>
                    <a:pt x="231" y="203"/>
                  </a:lnTo>
                  <a:lnTo>
                    <a:pt x="213" y="187"/>
                  </a:lnTo>
                  <a:lnTo>
                    <a:pt x="196" y="169"/>
                  </a:lnTo>
                  <a:lnTo>
                    <a:pt x="180" y="152"/>
                  </a:lnTo>
                  <a:lnTo>
                    <a:pt x="163" y="133"/>
                  </a:lnTo>
                  <a:lnTo>
                    <a:pt x="147" y="113"/>
                  </a:lnTo>
                  <a:lnTo>
                    <a:pt x="132" y="92"/>
                  </a:lnTo>
                  <a:lnTo>
                    <a:pt x="116" y="71"/>
                  </a:lnTo>
                  <a:lnTo>
                    <a:pt x="102" y="49"/>
                  </a:lnTo>
                  <a:lnTo>
                    <a:pt x="87" y="25"/>
                  </a:lnTo>
                  <a:lnTo>
                    <a:pt x="74" y="0"/>
                  </a:lnTo>
                  <a:close/>
                </a:path>
              </a:pathLst>
            </a:custGeom>
            <a:solidFill>
              <a:srgbClr val="6682B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8" name="Freeform 105"/>
            <p:cNvSpPr>
              <a:spLocks/>
            </p:cNvSpPr>
            <p:nvPr/>
          </p:nvSpPr>
          <p:spPr bwMode="auto">
            <a:xfrm flipH="1">
              <a:off x="946733" y="4694336"/>
              <a:ext cx="46988" cy="62369"/>
            </a:xfrm>
            <a:custGeom>
              <a:avLst/>
              <a:gdLst>
                <a:gd name="T0" fmla="*/ 0 w 263"/>
                <a:gd name="T1" fmla="*/ 0 h 331"/>
                <a:gd name="T2" fmla="*/ 0 w 263"/>
                <a:gd name="T3" fmla="*/ 5276 h 331"/>
                <a:gd name="T4" fmla="*/ 0 w 263"/>
                <a:gd name="T5" fmla="*/ 11117 h 331"/>
                <a:gd name="T6" fmla="*/ 0 w 263"/>
                <a:gd name="T7" fmla="*/ 17335 h 331"/>
                <a:gd name="T8" fmla="*/ 0 w 263"/>
                <a:gd name="T9" fmla="*/ 23553 h 331"/>
                <a:gd name="T10" fmla="*/ 0 w 263"/>
                <a:gd name="T11" fmla="*/ 29960 h 331"/>
                <a:gd name="T12" fmla="*/ 0 w 263"/>
                <a:gd name="T13" fmla="*/ 35613 h 331"/>
                <a:gd name="T14" fmla="*/ 0 w 263"/>
                <a:gd name="T15" fmla="*/ 40512 h 331"/>
                <a:gd name="T16" fmla="*/ 0 w 263"/>
                <a:gd name="T17" fmla="*/ 44469 h 331"/>
                <a:gd name="T18" fmla="*/ 0 w 263"/>
                <a:gd name="T19" fmla="*/ 45599 h 331"/>
                <a:gd name="T20" fmla="*/ 179 w 263"/>
                <a:gd name="T21" fmla="*/ 46730 h 331"/>
                <a:gd name="T22" fmla="*/ 536 w 263"/>
                <a:gd name="T23" fmla="*/ 47860 h 331"/>
                <a:gd name="T24" fmla="*/ 893 w 263"/>
                <a:gd name="T25" fmla="*/ 49179 h 331"/>
                <a:gd name="T26" fmla="*/ 1787 w 263"/>
                <a:gd name="T27" fmla="*/ 51252 h 331"/>
                <a:gd name="T28" fmla="*/ 3395 w 263"/>
                <a:gd name="T29" fmla="*/ 53325 h 331"/>
                <a:gd name="T30" fmla="*/ 5003 w 263"/>
                <a:gd name="T31" fmla="*/ 55209 h 331"/>
                <a:gd name="T32" fmla="*/ 6789 w 263"/>
                <a:gd name="T33" fmla="*/ 56905 h 331"/>
                <a:gd name="T34" fmla="*/ 9112 w 263"/>
                <a:gd name="T35" fmla="*/ 58600 h 331"/>
                <a:gd name="T36" fmla="*/ 11434 w 263"/>
                <a:gd name="T37" fmla="*/ 59919 h 331"/>
                <a:gd name="T38" fmla="*/ 14114 w 263"/>
                <a:gd name="T39" fmla="*/ 60862 h 331"/>
                <a:gd name="T40" fmla="*/ 16794 w 263"/>
                <a:gd name="T41" fmla="*/ 61615 h 331"/>
                <a:gd name="T42" fmla="*/ 19653 w 263"/>
                <a:gd name="T43" fmla="*/ 62181 h 331"/>
                <a:gd name="T44" fmla="*/ 22690 w 263"/>
                <a:gd name="T45" fmla="*/ 62369 h 331"/>
                <a:gd name="T46" fmla="*/ 25370 w 263"/>
                <a:gd name="T47" fmla="*/ 62369 h 331"/>
                <a:gd name="T48" fmla="*/ 28407 w 263"/>
                <a:gd name="T49" fmla="*/ 61804 h 331"/>
                <a:gd name="T50" fmla="*/ 29836 w 263"/>
                <a:gd name="T51" fmla="*/ 61427 h 331"/>
                <a:gd name="T52" fmla="*/ 31266 w 263"/>
                <a:gd name="T53" fmla="*/ 61050 h 331"/>
                <a:gd name="T54" fmla="*/ 32695 w 263"/>
                <a:gd name="T55" fmla="*/ 60485 h 331"/>
                <a:gd name="T56" fmla="*/ 33946 w 263"/>
                <a:gd name="T57" fmla="*/ 59731 h 331"/>
                <a:gd name="T58" fmla="*/ 35018 w 263"/>
                <a:gd name="T59" fmla="*/ 58789 h 331"/>
                <a:gd name="T60" fmla="*/ 37876 w 263"/>
                <a:gd name="T61" fmla="*/ 55963 h 331"/>
                <a:gd name="T62" fmla="*/ 41985 w 263"/>
                <a:gd name="T63" fmla="*/ 51817 h 331"/>
                <a:gd name="T64" fmla="*/ 46988 w 263"/>
                <a:gd name="T65" fmla="*/ 46541 h 331"/>
                <a:gd name="T66" fmla="*/ 39842 w 263"/>
                <a:gd name="T67" fmla="*/ 42584 h 331"/>
                <a:gd name="T68" fmla="*/ 33052 w 263"/>
                <a:gd name="T69" fmla="*/ 38250 h 331"/>
                <a:gd name="T70" fmla="*/ 29658 w 263"/>
                <a:gd name="T71" fmla="*/ 36178 h 331"/>
                <a:gd name="T72" fmla="*/ 26263 w 263"/>
                <a:gd name="T73" fmla="*/ 33728 h 331"/>
                <a:gd name="T74" fmla="*/ 23226 w 263"/>
                <a:gd name="T75" fmla="*/ 31090 h 331"/>
                <a:gd name="T76" fmla="*/ 20189 w 263"/>
                <a:gd name="T77" fmla="*/ 28452 h 331"/>
                <a:gd name="T78" fmla="*/ 16973 w 263"/>
                <a:gd name="T79" fmla="*/ 25626 h 331"/>
                <a:gd name="T80" fmla="*/ 14293 w 263"/>
                <a:gd name="T81" fmla="*/ 22611 h 331"/>
                <a:gd name="T82" fmla="*/ 11434 w 263"/>
                <a:gd name="T83" fmla="*/ 19408 h 331"/>
                <a:gd name="T84" fmla="*/ 8933 w 263"/>
                <a:gd name="T85" fmla="*/ 16016 h 331"/>
                <a:gd name="T86" fmla="*/ 6432 w 263"/>
                <a:gd name="T87" fmla="*/ 12248 h 331"/>
                <a:gd name="T88" fmla="*/ 4109 w 263"/>
                <a:gd name="T89" fmla="*/ 8479 h 331"/>
                <a:gd name="T90" fmla="*/ 1965 w 263"/>
                <a:gd name="T91" fmla="*/ 4522 h 331"/>
                <a:gd name="T92" fmla="*/ 0 w 263"/>
                <a:gd name="T93" fmla="*/ 0 h 33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3"/>
                <a:gd name="T142" fmla="*/ 0 h 331"/>
                <a:gd name="T143" fmla="*/ 263 w 263"/>
                <a:gd name="T144" fmla="*/ 331 h 33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3" h="331">
                  <a:moveTo>
                    <a:pt x="0" y="0"/>
                  </a:moveTo>
                  <a:lnTo>
                    <a:pt x="0" y="28"/>
                  </a:lnTo>
                  <a:lnTo>
                    <a:pt x="0" y="59"/>
                  </a:lnTo>
                  <a:lnTo>
                    <a:pt x="0" y="92"/>
                  </a:lnTo>
                  <a:lnTo>
                    <a:pt x="0" y="125"/>
                  </a:lnTo>
                  <a:lnTo>
                    <a:pt x="0" y="159"/>
                  </a:lnTo>
                  <a:lnTo>
                    <a:pt x="0" y="189"/>
                  </a:lnTo>
                  <a:lnTo>
                    <a:pt x="0" y="215"/>
                  </a:lnTo>
                  <a:lnTo>
                    <a:pt x="0" y="236"/>
                  </a:lnTo>
                  <a:lnTo>
                    <a:pt x="0" y="242"/>
                  </a:lnTo>
                  <a:lnTo>
                    <a:pt x="1" y="248"/>
                  </a:lnTo>
                  <a:lnTo>
                    <a:pt x="3" y="254"/>
                  </a:lnTo>
                  <a:lnTo>
                    <a:pt x="5" y="261"/>
                  </a:lnTo>
                  <a:lnTo>
                    <a:pt x="10" y="272"/>
                  </a:lnTo>
                  <a:lnTo>
                    <a:pt x="19" y="283"/>
                  </a:lnTo>
                  <a:lnTo>
                    <a:pt x="28" y="293"/>
                  </a:lnTo>
                  <a:lnTo>
                    <a:pt x="38" y="302"/>
                  </a:lnTo>
                  <a:lnTo>
                    <a:pt x="51" y="311"/>
                  </a:lnTo>
                  <a:lnTo>
                    <a:pt x="64" y="318"/>
                  </a:lnTo>
                  <a:lnTo>
                    <a:pt x="79" y="323"/>
                  </a:lnTo>
                  <a:lnTo>
                    <a:pt x="94" y="327"/>
                  </a:lnTo>
                  <a:lnTo>
                    <a:pt x="110" y="330"/>
                  </a:lnTo>
                  <a:lnTo>
                    <a:pt x="127" y="331"/>
                  </a:lnTo>
                  <a:lnTo>
                    <a:pt x="142" y="331"/>
                  </a:lnTo>
                  <a:lnTo>
                    <a:pt x="159" y="328"/>
                  </a:lnTo>
                  <a:lnTo>
                    <a:pt x="167" y="326"/>
                  </a:lnTo>
                  <a:lnTo>
                    <a:pt x="175" y="324"/>
                  </a:lnTo>
                  <a:lnTo>
                    <a:pt x="183" y="321"/>
                  </a:lnTo>
                  <a:lnTo>
                    <a:pt x="190" y="317"/>
                  </a:lnTo>
                  <a:lnTo>
                    <a:pt x="196" y="312"/>
                  </a:lnTo>
                  <a:lnTo>
                    <a:pt x="212" y="297"/>
                  </a:lnTo>
                  <a:lnTo>
                    <a:pt x="235" y="275"/>
                  </a:lnTo>
                  <a:lnTo>
                    <a:pt x="263" y="247"/>
                  </a:lnTo>
                  <a:lnTo>
                    <a:pt x="223" y="226"/>
                  </a:lnTo>
                  <a:lnTo>
                    <a:pt x="185" y="203"/>
                  </a:lnTo>
                  <a:lnTo>
                    <a:pt x="166" y="192"/>
                  </a:lnTo>
                  <a:lnTo>
                    <a:pt x="147" y="179"/>
                  </a:lnTo>
                  <a:lnTo>
                    <a:pt x="130" y="165"/>
                  </a:lnTo>
                  <a:lnTo>
                    <a:pt x="113" y="151"/>
                  </a:lnTo>
                  <a:lnTo>
                    <a:pt x="95" y="136"/>
                  </a:lnTo>
                  <a:lnTo>
                    <a:pt x="80" y="120"/>
                  </a:lnTo>
                  <a:lnTo>
                    <a:pt x="64" y="103"/>
                  </a:lnTo>
                  <a:lnTo>
                    <a:pt x="50" y="85"/>
                  </a:lnTo>
                  <a:lnTo>
                    <a:pt x="36" y="65"/>
                  </a:lnTo>
                  <a:lnTo>
                    <a:pt x="23" y="45"/>
                  </a:lnTo>
                  <a:lnTo>
                    <a:pt x="11" y="24"/>
                  </a:lnTo>
                  <a:lnTo>
                    <a:pt x="0" y="0"/>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59" name="Freeform 106"/>
            <p:cNvSpPr>
              <a:spLocks/>
            </p:cNvSpPr>
            <p:nvPr/>
          </p:nvSpPr>
          <p:spPr bwMode="auto">
            <a:xfrm flipH="1">
              <a:off x="919094" y="4643848"/>
              <a:ext cx="102268" cy="89097"/>
            </a:xfrm>
            <a:custGeom>
              <a:avLst/>
              <a:gdLst>
                <a:gd name="T0" fmla="*/ 5165 w 594"/>
                <a:gd name="T1" fmla="*/ 58782 h 482"/>
                <a:gd name="T2" fmla="*/ 7920 w 594"/>
                <a:gd name="T3" fmla="*/ 56009 h 482"/>
                <a:gd name="T4" fmla="*/ 14979 w 594"/>
                <a:gd name="T5" fmla="*/ 48800 h 482"/>
                <a:gd name="T6" fmla="*/ 25137 w 594"/>
                <a:gd name="T7" fmla="*/ 38818 h 482"/>
                <a:gd name="T8" fmla="*/ 37016 w 594"/>
                <a:gd name="T9" fmla="*/ 27358 h 482"/>
                <a:gd name="T10" fmla="*/ 43042 w 594"/>
                <a:gd name="T11" fmla="*/ 21812 h 482"/>
                <a:gd name="T12" fmla="*/ 48896 w 594"/>
                <a:gd name="T13" fmla="*/ 16452 h 482"/>
                <a:gd name="T14" fmla="*/ 54922 w 594"/>
                <a:gd name="T15" fmla="*/ 11461 h 482"/>
                <a:gd name="T16" fmla="*/ 60087 w 594"/>
                <a:gd name="T17" fmla="*/ 7024 h 482"/>
                <a:gd name="T18" fmla="*/ 62497 w 594"/>
                <a:gd name="T19" fmla="*/ 5176 h 482"/>
                <a:gd name="T20" fmla="*/ 64907 w 594"/>
                <a:gd name="T21" fmla="*/ 3697 h 482"/>
                <a:gd name="T22" fmla="*/ 66973 w 594"/>
                <a:gd name="T23" fmla="*/ 2403 h 482"/>
                <a:gd name="T24" fmla="*/ 68867 w 594"/>
                <a:gd name="T25" fmla="*/ 1109 h 482"/>
                <a:gd name="T26" fmla="*/ 70417 w 594"/>
                <a:gd name="T27" fmla="*/ 370 h 482"/>
                <a:gd name="T28" fmla="*/ 71794 w 594"/>
                <a:gd name="T29" fmla="*/ 0 h 482"/>
                <a:gd name="T30" fmla="*/ 72999 w 594"/>
                <a:gd name="T31" fmla="*/ 0 h 482"/>
                <a:gd name="T32" fmla="*/ 73860 w 594"/>
                <a:gd name="T33" fmla="*/ 185 h 482"/>
                <a:gd name="T34" fmla="*/ 75065 w 594"/>
                <a:gd name="T35" fmla="*/ 2958 h 482"/>
                <a:gd name="T36" fmla="*/ 78681 w 594"/>
                <a:gd name="T37" fmla="*/ 10167 h 482"/>
                <a:gd name="T38" fmla="*/ 83674 w 594"/>
                <a:gd name="T39" fmla="*/ 21073 h 482"/>
                <a:gd name="T40" fmla="*/ 89183 w 594"/>
                <a:gd name="T41" fmla="*/ 33458 h 482"/>
                <a:gd name="T42" fmla="*/ 91938 w 594"/>
                <a:gd name="T43" fmla="*/ 40297 h 482"/>
                <a:gd name="T44" fmla="*/ 94520 w 594"/>
                <a:gd name="T45" fmla="*/ 46952 h 482"/>
                <a:gd name="T46" fmla="*/ 96931 w 594"/>
                <a:gd name="T47" fmla="*/ 53606 h 482"/>
                <a:gd name="T48" fmla="*/ 98997 w 594"/>
                <a:gd name="T49" fmla="*/ 60076 h 482"/>
                <a:gd name="T50" fmla="*/ 100718 w 594"/>
                <a:gd name="T51" fmla="*/ 65991 h 482"/>
                <a:gd name="T52" fmla="*/ 101751 w 594"/>
                <a:gd name="T53" fmla="*/ 71352 h 482"/>
                <a:gd name="T54" fmla="*/ 102096 w 594"/>
                <a:gd name="T55" fmla="*/ 73570 h 482"/>
                <a:gd name="T56" fmla="*/ 102268 w 594"/>
                <a:gd name="T57" fmla="*/ 75788 h 482"/>
                <a:gd name="T58" fmla="*/ 102096 w 594"/>
                <a:gd name="T59" fmla="*/ 77821 h 482"/>
                <a:gd name="T60" fmla="*/ 101924 w 594"/>
                <a:gd name="T61" fmla="*/ 79670 h 482"/>
                <a:gd name="T62" fmla="*/ 96759 w 594"/>
                <a:gd name="T63" fmla="*/ 89097 h 482"/>
                <a:gd name="T64" fmla="*/ 95726 w 594"/>
                <a:gd name="T65" fmla="*/ 85400 h 482"/>
                <a:gd name="T66" fmla="*/ 93143 w 594"/>
                <a:gd name="T67" fmla="*/ 75788 h 482"/>
                <a:gd name="T68" fmla="*/ 89355 w 594"/>
                <a:gd name="T69" fmla="*/ 62109 h 482"/>
                <a:gd name="T70" fmla="*/ 85051 w 594"/>
                <a:gd name="T71" fmla="*/ 46767 h 482"/>
                <a:gd name="T72" fmla="*/ 82813 w 594"/>
                <a:gd name="T73" fmla="*/ 39003 h 482"/>
                <a:gd name="T74" fmla="*/ 80403 w 594"/>
                <a:gd name="T75" fmla="*/ 31794 h 482"/>
                <a:gd name="T76" fmla="*/ 78164 w 594"/>
                <a:gd name="T77" fmla="*/ 24770 h 482"/>
                <a:gd name="T78" fmla="*/ 75926 w 594"/>
                <a:gd name="T79" fmla="*/ 18855 h 482"/>
                <a:gd name="T80" fmla="*/ 74893 w 594"/>
                <a:gd name="T81" fmla="*/ 16452 h 482"/>
                <a:gd name="T82" fmla="*/ 73860 w 594"/>
                <a:gd name="T83" fmla="*/ 14048 h 482"/>
                <a:gd name="T84" fmla="*/ 72999 w 594"/>
                <a:gd name="T85" fmla="*/ 12200 h 482"/>
                <a:gd name="T86" fmla="*/ 71966 w 594"/>
                <a:gd name="T87" fmla="*/ 10352 h 482"/>
                <a:gd name="T88" fmla="*/ 71106 w 594"/>
                <a:gd name="T89" fmla="*/ 9242 h 482"/>
                <a:gd name="T90" fmla="*/ 70417 w 594"/>
                <a:gd name="T91" fmla="*/ 8503 h 482"/>
                <a:gd name="T92" fmla="*/ 69728 w 594"/>
                <a:gd name="T93" fmla="*/ 8318 h 482"/>
                <a:gd name="T94" fmla="*/ 69212 w 594"/>
                <a:gd name="T95" fmla="*/ 8503 h 482"/>
                <a:gd name="T96" fmla="*/ 64563 w 594"/>
                <a:gd name="T97" fmla="*/ 12755 h 482"/>
                <a:gd name="T98" fmla="*/ 55955 w 594"/>
                <a:gd name="T99" fmla="*/ 21258 h 482"/>
                <a:gd name="T100" fmla="*/ 44592 w 594"/>
                <a:gd name="T101" fmla="*/ 31979 h 482"/>
                <a:gd name="T102" fmla="*/ 32195 w 594"/>
                <a:gd name="T103" fmla="*/ 43994 h 482"/>
                <a:gd name="T104" fmla="*/ 20316 w 594"/>
                <a:gd name="T105" fmla="*/ 55824 h 482"/>
                <a:gd name="T106" fmla="*/ 9814 w 594"/>
                <a:gd name="T107" fmla="*/ 65991 h 482"/>
                <a:gd name="T108" fmla="*/ 2755 w 594"/>
                <a:gd name="T109" fmla="*/ 73015 h 482"/>
                <a:gd name="T110" fmla="*/ 0 w 594"/>
                <a:gd name="T111" fmla="*/ 75788 h 482"/>
                <a:gd name="T112" fmla="*/ 5165 w 594"/>
                <a:gd name="T113" fmla="*/ 58782 h 4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94"/>
                <a:gd name="T172" fmla="*/ 0 h 482"/>
                <a:gd name="T173" fmla="*/ 594 w 594"/>
                <a:gd name="T174" fmla="*/ 482 h 4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94" h="482">
                  <a:moveTo>
                    <a:pt x="30" y="318"/>
                  </a:moveTo>
                  <a:lnTo>
                    <a:pt x="46" y="303"/>
                  </a:lnTo>
                  <a:lnTo>
                    <a:pt x="87" y="264"/>
                  </a:lnTo>
                  <a:lnTo>
                    <a:pt x="146" y="210"/>
                  </a:lnTo>
                  <a:lnTo>
                    <a:pt x="215" y="148"/>
                  </a:lnTo>
                  <a:lnTo>
                    <a:pt x="250" y="118"/>
                  </a:lnTo>
                  <a:lnTo>
                    <a:pt x="284" y="89"/>
                  </a:lnTo>
                  <a:lnTo>
                    <a:pt x="319" y="62"/>
                  </a:lnTo>
                  <a:lnTo>
                    <a:pt x="349" y="38"/>
                  </a:lnTo>
                  <a:lnTo>
                    <a:pt x="363" y="28"/>
                  </a:lnTo>
                  <a:lnTo>
                    <a:pt x="377" y="20"/>
                  </a:lnTo>
                  <a:lnTo>
                    <a:pt x="389" y="13"/>
                  </a:lnTo>
                  <a:lnTo>
                    <a:pt x="400" y="6"/>
                  </a:lnTo>
                  <a:lnTo>
                    <a:pt x="409" y="2"/>
                  </a:lnTo>
                  <a:lnTo>
                    <a:pt x="417" y="0"/>
                  </a:lnTo>
                  <a:lnTo>
                    <a:pt x="424" y="0"/>
                  </a:lnTo>
                  <a:lnTo>
                    <a:pt x="429" y="1"/>
                  </a:lnTo>
                  <a:lnTo>
                    <a:pt x="436" y="16"/>
                  </a:lnTo>
                  <a:lnTo>
                    <a:pt x="457" y="55"/>
                  </a:lnTo>
                  <a:lnTo>
                    <a:pt x="486" y="114"/>
                  </a:lnTo>
                  <a:lnTo>
                    <a:pt x="518" y="181"/>
                  </a:lnTo>
                  <a:lnTo>
                    <a:pt x="534" y="218"/>
                  </a:lnTo>
                  <a:lnTo>
                    <a:pt x="549" y="254"/>
                  </a:lnTo>
                  <a:lnTo>
                    <a:pt x="563" y="290"/>
                  </a:lnTo>
                  <a:lnTo>
                    <a:pt x="575" y="325"/>
                  </a:lnTo>
                  <a:lnTo>
                    <a:pt x="585" y="357"/>
                  </a:lnTo>
                  <a:lnTo>
                    <a:pt x="591" y="386"/>
                  </a:lnTo>
                  <a:lnTo>
                    <a:pt x="593" y="398"/>
                  </a:lnTo>
                  <a:lnTo>
                    <a:pt x="594" y="410"/>
                  </a:lnTo>
                  <a:lnTo>
                    <a:pt x="593" y="421"/>
                  </a:lnTo>
                  <a:lnTo>
                    <a:pt x="592" y="431"/>
                  </a:lnTo>
                  <a:lnTo>
                    <a:pt x="562" y="482"/>
                  </a:lnTo>
                  <a:lnTo>
                    <a:pt x="556" y="462"/>
                  </a:lnTo>
                  <a:lnTo>
                    <a:pt x="541" y="410"/>
                  </a:lnTo>
                  <a:lnTo>
                    <a:pt x="519" y="336"/>
                  </a:lnTo>
                  <a:lnTo>
                    <a:pt x="494" y="253"/>
                  </a:lnTo>
                  <a:lnTo>
                    <a:pt x="481" y="211"/>
                  </a:lnTo>
                  <a:lnTo>
                    <a:pt x="467" y="172"/>
                  </a:lnTo>
                  <a:lnTo>
                    <a:pt x="454" y="134"/>
                  </a:lnTo>
                  <a:lnTo>
                    <a:pt x="441" y="102"/>
                  </a:lnTo>
                  <a:lnTo>
                    <a:pt x="435" y="89"/>
                  </a:lnTo>
                  <a:lnTo>
                    <a:pt x="429" y="76"/>
                  </a:lnTo>
                  <a:lnTo>
                    <a:pt x="424" y="66"/>
                  </a:lnTo>
                  <a:lnTo>
                    <a:pt x="418" y="56"/>
                  </a:lnTo>
                  <a:lnTo>
                    <a:pt x="413" y="50"/>
                  </a:lnTo>
                  <a:lnTo>
                    <a:pt x="409" y="46"/>
                  </a:lnTo>
                  <a:lnTo>
                    <a:pt x="405" y="45"/>
                  </a:lnTo>
                  <a:lnTo>
                    <a:pt x="402" y="46"/>
                  </a:lnTo>
                  <a:lnTo>
                    <a:pt x="375" y="69"/>
                  </a:lnTo>
                  <a:lnTo>
                    <a:pt x="325" y="115"/>
                  </a:lnTo>
                  <a:lnTo>
                    <a:pt x="259" y="173"/>
                  </a:lnTo>
                  <a:lnTo>
                    <a:pt x="187" y="238"/>
                  </a:lnTo>
                  <a:lnTo>
                    <a:pt x="118" y="302"/>
                  </a:lnTo>
                  <a:lnTo>
                    <a:pt x="57" y="357"/>
                  </a:lnTo>
                  <a:lnTo>
                    <a:pt x="16" y="395"/>
                  </a:lnTo>
                  <a:lnTo>
                    <a:pt x="0" y="410"/>
                  </a:lnTo>
                  <a:lnTo>
                    <a:pt x="30" y="318"/>
                  </a:lnTo>
                  <a:close/>
                </a:path>
              </a:pathLst>
            </a:custGeom>
            <a:solidFill>
              <a:srgbClr val="8CAACE"/>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0" name="Freeform 107"/>
            <p:cNvSpPr>
              <a:spLocks/>
            </p:cNvSpPr>
            <p:nvPr/>
          </p:nvSpPr>
          <p:spPr bwMode="auto">
            <a:xfrm flipH="1">
              <a:off x="955026" y="4744825"/>
              <a:ext cx="38696" cy="35639"/>
            </a:xfrm>
            <a:custGeom>
              <a:avLst/>
              <a:gdLst>
                <a:gd name="T0" fmla="*/ 38696 w 217"/>
                <a:gd name="T1" fmla="*/ 35639 h 192"/>
                <a:gd name="T2" fmla="*/ 33168 w 217"/>
                <a:gd name="T3" fmla="*/ 8724 h 192"/>
                <a:gd name="T4" fmla="*/ 32276 w 217"/>
                <a:gd name="T5" fmla="*/ 8353 h 192"/>
                <a:gd name="T6" fmla="*/ 29245 w 217"/>
                <a:gd name="T7" fmla="*/ 6868 h 192"/>
                <a:gd name="T8" fmla="*/ 25143 w 217"/>
                <a:gd name="T9" fmla="*/ 5012 h 192"/>
                <a:gd name="T10" fmla="*/ 20150 w 217"/>
                <a:gd name="T11" fmla="*/ 3156 h 192"/>
                <a:gd name="T12" fmla="*/ 17654 w 217"/>
                <a:gd name="T13" fmla="*/ 2042 h 192"/>
                <a:gd name="T14" fmla="*/ 14801 w 217"/>
                <a:gd name="T15" fmla="*/ 1299 h 192"/>
                <a:gd name="T16" fmla="*/ 12304 w 217"/>
                <a:gd name="T17" fmla="*/ 742 h 192"/>
                <a:gd name="T18" fmla="*/ 9629 w 217"/>
                <a:gd name="T19" fmla="*/ 186 h 192"/>
                <a:gd name="T20" fmla="*/ 7311 w 217"/>
                <a:gd name="T21" fmla="*/ 0 h 192"/>
                <a:gd name="T22" fmla="*/ 5171 w 217"/>
                <a:gd name="T23" fmla="*/ 0 h 192"/>
                <a:gd name="T24" fmla="*/ 4101 w 217"/>
                <a:gd name="T25" fmla="*/ 186 h 192"/>
                <a:gd name="T26" fmla="*/ 3388 w 217"/>
                <a:gd name="T27" fmla="*/ 371 h 192"/>
                <a:gd name="T28" fmla="*/ 2318 w 217"/>
                <a:gd name="T29" fmla="*/ 742 h 192"/>
                <a:gd name="T30" fmla="*/ 1605 w 217"/>
                <a:gd name="T31" fmla="*/ 1114 h 192"/>
                <a:gd name="T32" fmla="*/ 0 w 217"/>
                <a:gd name="T33" fmla="*/ 3341 h 192"/>
                <a:gd name="T34" fmla="*/ 4101 w 217"/>
                <a:gd name="T35" fmla="*/ 8353 h 192"/>
                <a:gd name="T36" fmla="*/ 8381 w 217"/>
                <a:gd name="T37" fmla="*/ 12993 h 192"/>
                <a:gd name="T38" fmla="*/ 12839 w 217"/>
                <a:gd name="T39" fmla="*/ 17448 h 192"/>
                <a:gd name="T40" fmla="*/ 17654 w 217"/>
                <a:gd name="T41" fmla="*/ 21718 h 192"/>
                <a:gd name="T42" fmla="*/ 22647 w 217"/>
                <a:gd name="T43" fmla="*/ 25430 h 192"/>
                <a:gd name="T44" fmla="*/ 27818 w 217"/>
                <a:gd name="T45" fmla="*/ 29142 h 192"/>
                <a:gd name="T46" fmla="*/ 33168 w 217"/>
                <a:gd name="T47" fmla="*/ 32669 h 192"/>
                <a:gd name="T48" fmla="*/ 38696 w 217"/>
                <a:gd name="T49" fmla="*/ 35639 h 1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
                <a:gd name="T76" fmla="*/ 0 h 192"/>
                <a:gd name="T77" fmla="*/ 217 w 217"/>
                <a:gd name="T78" fmla="*/ 192 h 1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 h="192">
                  <a:moveTo>
                    <a:pt x="217" y="192"/>
                  </a:moveTo>
                  <a:lnTo>
                    <a:pt x="186" y="47"/>
                  </a:lnTo>
                  <a:lnTo>
                    <a:pt x="181" y="45"/>
                  </a:lnTo>
                  <a:lnTo>
                    <a:pt x="164" y="37"/>
                  </a:lnTo>
                  <a:lnTo>
                    <a:pt x="141" y="27"/>
                  </a:lnTo>
                  <a:lnTo>
                    <a:pt x="113" y="17"/>
                  </a:lnTo>
                  <a:lnTo>
                    <a:pt x="99" y="11"/>
                  </a:lnTo>
                  <a:lnTo>
                    <a:pt x="83" y="7"/>
                  </a:lnTo>
                  <a:lnTo>
                    <a:pt x="69" y="4"/>
                  </a:lnTo>
                  <a:lnTo>
                    <a:pt x="54" y="1"/>
                  </a:lnTo>
                  <a:lnTo>
                    <a:pt x="41" y="0"/>
                  </a:lnTo>
                  <a:lnTo>
                    <a:pt x="29" y="0"/>
                  </a:lnTo>
                  <a:lnTo>
                    <a:pt x="23" y="1"/>
                  </a:lnTo>
                  <a:lnTo>
                    <a:pt x="19" y="2"/>
                  </a:lnTo>
                  <a:lnTo>
                    <a:pt x="13" y="4"/>
                  </a:lnTo>
                  <a:lnTo>
                    <a:pt x="9" y="6"/>
                  </a:lnTo>
                  <a:lnTo>
                    <a:pt x="0" y="18"/>
                  </a:lnTo>
                  <a:lnTo>
                    <a:pt x="23" y="45"/>
                  </a:lnTo>
                  <a:lnTo>
                    <a:pt x="47" y="70"/>
                  </a:lnTo>
                  <a:lnTo>
                    <a:pt x="72" y="94"/>
                  </a:lnTo>
                  <a:lnTo>
                    <a:pt x="99" y="117"/>
                  </a:lnTo>
                  <a:lnTo>
                    <a:pt x="127" y="137"/>
                  </a:lnTo>
                  <a:lnTo>
                    <a:pt x="156" y="157"/>
                  </a:lnTo>
                  <a:lnTo>
                    <a:pt x="186" y="176"/>
                  </a:lnTo>
                  <a:lnTo>
                    <a:pt x="217" y="192"/>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1" name="Freeform 108"/>
            <p:cNvSpPr>
              <a:spLocks/>
            </p:cNvSpPr>
            <p:nvPr/>
          </p:nvSpPr>
          <p:spPr bwMode="auto">
            <a:xfrm flipH="1">
              <a:off x="949496" y="4747794"/>
              <a:ext cx="58044" cy="62369"/>
            </a:xfrm>
            <a:custGeom>
              <a:avLst/>
              <a:gdLst>
                <a:gd name="T0" fmla="*/ 13719 w 330"/>
                <a:gd name="T1" fmla="*/ 0 h 335"/>
                <a:gd name="T2" fmla="*/ 0 w 330"/>
                <a:gd name="T3" fmla="*/ 16570 h 335"/>
                <a:gd name="T4" fmla="*/ 3166 w 330"/>
                <a:gd name="T5" fmla="*/ 20479 h 335"/>
                <a:gd name="T6" fmla="*/ 5980 w 330"/>
                <a:gd name="T7" fmla="*/ 24203 h 335"/>
                <a:gd name="T8" fmla="*/ 9146 w 330"/>
                <a:gd name="T9" fmla="*/ 27740 h 335"/>
                <a:gd name="T10" fmla="*/ 12488 w 330"/>
                <a:gd name="T11" fmla="*/ 31091 h 335"/>
                <a:gd name="T12" fmla="*/ 15654 w 330"/>
                <a:gd name="T13" fmla="*/ 34443 h 335"/>
                <a:gd name="T14" fmla="*/ 19172 w 330"/>
                <a:gd name="T15" fmla="*/ 37421 h 335"/>
                <a:gd name="T16" fmla="*/ 22690 w 330"/>
                <a:gd name="T17" fmla="*/ 40586 h 335"/>
                <a:gd name="T18" fmla="*/ 26384 w 330"/>
                <a:gd name="T19" fmla="*/ 43379 h 335"/>
                <a:gd name="T20" fmla="*/ 30077 w 330"/>
                <a:gd name="T21" fmla="*/ 46172 h 335"/>
                <a:gd name="T22" fmla="*/ 33595 w 330"/>
                <a:gd name="T23" fmla="*/ 48778 h 335"/>
                <a:gd name="T24" fmla="*/ 37465 w 330"/>
                <a:gd name="T25" fmla="*/ 51198 h 335"/>
                <a:gd name="T26" fmla="*/ 41510 w 330"/>
                <a:gd name="T27" fmla="*/ 53619 h 335"/>
                <a:gd name="T28" fmla="*/ 45556 w 330"/>
                <a:gd name="T29" fmla="*/ 55853 h 335"/>
                <a:gd name="T30" fmla="*/ 49601 w 330"/>
                <a:gd name="T31" fmla="*/ 58273 h 335"/>
                <a:gd name="T32" fmla="*/ 53823 w 330"/>
                <a:gd name="T33" fmla="*/ 60321 h 335"/>
                <a:gd name="T34" fmla="*/ 58044 w 330"/>
                <a:gd name="T35" fmla="*/ 62369 h 335"/>
                <a:gd name="T36" fmla="*/ 51888 w 330"/>
                <a:gd name="T37" fmla="*/ 32395 h 335"/>
                <a:gd name="T38" fmla="*/ 46435 w 330"/>
                <a:gd name="T39" fmla="*/ 29416 h 335"/>
                <a:gd name="T40" fmla="*/ 41158 w 330"/>
                <a:gd name="T41" fmla="*/ 25878 h 335"/>
                <a:gd name="T42" fmla="*/ 36058 w 330"/>
                <a:gd name="T43" fmla="*/ 22155 h 335"/>
                <a:gd name="T44" fmla="*/ 31133 w 330"/>
                <a:gd name="T45" fmla="*/ 18431 h 335"/>
                <a:gd name="T46" fmla="*/ 26384 w 330"/>
                <a:gd name="T47" fmla="*/ 14149 h 335"/>
                <a:gd name="T48" fmla="*/ 21986 w 330"/>
                <a:gd name="T49" fmla="*/ 9681 h 335"/>
                <a:gd name="T50" fmla="*/ 17765 w 330"/>
                <a:gd name="T51" fmla="*/ 5027 h 335"/>
                <a:gd name="T52" fmla="*/ 13719 w 330"/>
                <a:gd name="T53" fmla="*/ 0 h 3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0"/>
                <a:gd name="T82" fmla="*/ 0 h 335"/>
                <a:gd name="T83" fmla="*/ 330 w 330"/>
                <a:gd name="T84" fmla="*/ 335 h 3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0" h="335">
                  <a:moveTo>
                    <a:pt x="78" y="0"/>
                  </a:moveTo>
                  <a:lnTo>
                    <a:pt x="0" y="89"/>
                  </a:lnTo>
                  <a:lnTo>
                    <a:pt x="18" y="110"/>
                  </a:lnTo>
                  <a:lnTo>
                    <a:pt x="34" y="130"/>
                  </a:lnTo>
                  <a:lnTo>
                    <a:pt x="52" y="149"/>
                  </a:lnTo>
                  <a:lnTo>
                    <a:pt x="71" y="167"/>
                  </a:lnTo>
                  <a:lnTo>
                    <a:pt x="89" y="185"/>
                  </a:lnTo>
                  <a:lnTo>
                    <a:pt x="109" y="201"/>
                  </a:lnTo>
                  <a:lnTo>
                    <a:pt x="129" y="218"/>
                  </a:lnTo>
                  <a:lnTo>
                    <a:pt x="150" y="233"/>
                  </a:lnTo>
                  <a:lnTo>
                    <a:pt x="171" y="248"/>
                  </a:lnTo>
                  <a:lnTo>
                    <a:pt x="191" y="262"/>
                  </a:lnTo>
                  <a:lnTo>
                    <a:pt x="213" y="275"/>
                  </a:lnTo>
                  <a:lnTo>
                    <a:pt x="236" y="288"/>
                  </a:lnTo>
                  <a:lnTo>
                    <a:pt x="259" y="300"/>
                  </a:lnTo>
                  <a:lnTo>
                    <a:pt x="282" y="313"/>
                  </a:lnTo>
                  <a:lnTo>
                    <a:pt x="306" y="324"/>
                  </a:lnTo>
                  <a:lnTo>
                    <a:pt x="330" y="335"/>
                  </a:lnTo>
                  <a:lnTo>
                    <a:pt x="295" y="174"/>
                  </a:lnTo>
                  <a:lnTo>
                    <a:pt x="264" y="158"/>
                  </a:lnTo>
                  <a:lnTo>
                    <a:pt x="234" y="139"/>
                  </a:lnTo>
                  <a:lnTo>
                    <a:pt x="205" y="119"/>
                  </a:lnTo>
                  <a:lnTo>
                    <a:pt x="177" y="99"/>
                  </a:lnTo>
                  <a:lnTo>
                    <a:pt x="150" y="76"/>
                  </a:lnTo>
                  <a:lnTo>
                    <a:pt x="125" y="52"/>
                  </a:lnTo>
                  <a:lnTo>
                    <a:pt x="101" y="27"/>
                  </a:lnTo>
                  <a:lnTo>
                    <a:pt x="78" y="0"/>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2" name="Freeform 109"/>
            <p:cNvSpPr>
              <a:spLocks/>
            </p:cNvSpPr>
            <p:nvPr/>
          </p:nvSpPr>
          <p:spPr bwMode="auto">
            <a:xfrm flipH="1">
              <a:off x="946733" y="4765613"/>
              <a:ext cx="74628" cy="83157"/>
            </a:xfrm>
            <a:custGeom>
              <a:avLst/>
              <a:gdLst>
                <a:gd name="T0" fmla="*/ 14995 w 433"/>
                <a:gd name="T1" fmla="*/ 0 h 454"/>
                <a:gd name="T2" fmla="*/ 0 w 433"/>
                <a:gd name="T3" fmla="*/ 18317 h 454"/>
                <a:gd name="T4" fmla="*/ 2930 w 433"/>
                <a:gd name="T5" fmla="*/ 24178 h 454"/>
                <a:gd name="T6" fmla="*/ 6032 w 433"/>
                <a:gd name="T7" fmla="*/ 29673 h 454"/>
                <a:gd name="T8" fmla="*/ 9479 w 433"/>
                <a:gd name="T9" fmla="*/ 35168 h 454"/>
                <a:gd name="T10" fmla="*/ 12754 w 433"/>
                <a:gd name="T11" fmla="*/ 40113 h 454"/>
                <a:gd name="T12" fmla="*/ 16546 w 433"/>
                <a:gd name="T13" fmla="*/ 44875 h 454"/>
                <a:gd name="T14" fmla="*/ 20337 w 433"/>
                <a:gd name="T15" fmla="*/ 49455 h 454"/>
                <a:gd name="T16" fmla="*/ 24302 w 433"/>
                <a:gd name="T17" fmla="*/ 53484 h 454"/>
                <a:gd name="T18" fmla="*/ 28438 w 433"/>
                <a:gd name="T19" fmla="*/ 57697 h 454"/>
                <a:gd name="T20" fmla="*/ 32747 w 433"/>
                <a:gd name="T21" fmla="*/ 61544 h 454"/>
                <a:gd name="T22" fmla="*/ 37055 w 433"/>
                <a:gd name="T23" fmla="*/ 65207 h 454"/>
                <a:gd name="T24" fmla="*/ 41537 w 433"/>
                <a:gd name="T25" fmla="*/ 68687 h 454"/>
                <a:gd name="T26" fmla="*/ 46190 w 433"/>
                <a:gd name="T27" fmla="*/ 71801 h 454"/>
                <a:gd name="T28" fmla="*/ 50844 w 433"/>
                <a:gd name="T29" fmla="*/ 74915 h 454"/>
                <a:gd name="T30" fmla="*/ 55497 w 433"/>
                <a:gd name="T31" fmla="*/ 77662 h 454"/>
                <a:gd name="T32" fmla="*/ 60495 w 433"/>
                <a:gd name="T33" fmla="*/ 80593 h 454"/>
                <a:gd name="T34" fmla="*/ 65321 w 433"/>
                <a:gd name="T35" fmla="*/ 83157 h 454"/>
                <a:gd name="T36" fmla="*/ 67734 w 433"/>
                <a:gd name="T37" fmla="*/ 77113 h 454"/>
                <a:gd name="T38" fmla="*/ 69975 w 433"/>
                <a:gd name="T39" fmla="*/ 71068 h 454"/>
                <a:gd name="T40" fmla="*/ 72387 w 433"/>
                <a:gd name="T41" fmla="*/ 65024 h 454"/>
                <a:gd name="T42" fmla="*/ 74628 w 433"/>
                <a:gd name="T43" fmla="*/ 58979 h 454"/>
                <a:gd name="T44" fmla="*/ 71870 w 433"/>
                <a:gd name="T45" fmla="*/ 45059 h 454"/>
                <a:gd name="T46" fmla="*/ 67734 w 433"/>
                <a:gd name="T47" fmla="*/ 43044 h 454"/>
                <a:gd name="T48" fmla="*/ 63598 w 433"/>
                <a:gd name="T49" fmla="*/ 41029 h 454"/>
                <a:gd name="T50" fmla="*/ 59633 w 433"/>
                <a:gd name="T51" fmla="*/ 38648 h 454"/>
                <a:gd name="T52" fmla="*/ 55669 w 433"/>
                <a:gd name="T53" fmla="*/ 36450 h 454"/>
                <a:gd name="T54" fmla="*/ 51705 w 433"/>
                <a:gd name="T55" fmla="*/ 34069 h 454"/>
                <a:gd name="T56" fmla="*/ 47914 w 433"/>
                <a:gd name="T57" fmla="*/ 31688 h 454"/>
                <a:gd name="T58" fmla="*/ 44467 w 433"/>
                <a:gd name="T59" fmla="*/ 29123 h 454"/>
                <a:gd name="T60" fmla="*/ 40847 w 433"/>
                <a:gd name="T61" fmla="*/ 26376 h 454"/>
                <a:gd name="T62" fmla="*/ 37228 w 433"/>
                <a:gd name="T63" fmla="*/ 23628 h 454"/>
                <a:gd name="T64" fmla="*/ 33781 w 433"/>
                <a:gd name="T65" fmla="*/ 20515 h 454"/>
                <a:gd name="T66" fmla="*/ 30334 w 433"/>
                <a:gd name="T67" fmla="*/ 17584 h 454"/>
                <a:gd name="T68" fmla="*/ 27231 w 433"/>
                <a:gd name="T69" fmla="*/ 14287 h 454"/>
                <a:gd name="T70" fmla="*/ 23957 w 433"/>
                <a:gd name="T71" fmla="*/ 10990 h 454"/>
                <a:gd name="T72" fmla="*/ 20854 w 433"/>
                <a:gd name="T73" fmla="*/ 7510 h 454"/>
                <a:gd name="T74" fmla="*/ 18097 w 433"/>
                <a:gd name="T75" fmla="*/ 3846 h 454"/>
                <a:gd name="T76" fmla="*/ 14995 w 433"/>
                <a:gd name="T77" fmla="*/ 0 h 45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33"/>
                <a:gd name="T118" fmla="*/ 0 h 454"/>
                <a:gd name="T119" fmla="*/ 433 w 433"/>
                <a:gd name="T120" fmla="*/ 454 h 45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33" h="454">
                  <a:moveTo>
                    <a:pt x="87" y="0"/>
                  </a:moveTo>
                  <a:lnTo>
                    <a:pt x="0" y="100"/>
                  </a:lnTo>
                  <a:lnTo>
                    <a:pt x="17" y="132"/>
                  </a:lnTo>
                  <a:lnTo>
                    <a:pt x="35" y="162"/>
                  </a:lnTo>
                  <a:lnTo>
                    <a:pt x="55" y="192"/>
                  </a:lnTo>
                  <a:lnTo>
                    <a:pt x="74" y="219"/>
                  </a:lnTo>
                  <a:lnTo>
                    <a:pt x="96" y="245"/>
                  </a:lnTo>
                  <a:lnTo>
                    <a:pt x="118" y="270"/>
                  </a:lnTo>
                  <a:lnTo>
                    <a:pt x="141" y="292"/>
                  </a:lnTo>
                  <a:lnTo>
                    <a:pt x="165" y="315"/>
                  </a:lnTo>
                  <a:lnTo>
                    <a:pt x="190" y="336"/>
                  </a:lnTo>
                  <a:lnTo>
                    <a:pt x="215" y="356"/>
                  </a:lnTo>
                  <a:lnTo>
                    <a:pt x="241" y="375"/>
                  </a:lnTo>
                  <a:lnTo>
                    <a:pt x="268" y="392"/>
                  </a:lnTo>
                  <a:lnTo>
                    <a:pt x="295" y="409"/>
                  </a:lnTo>
                  <a:lnTo>
                    <a:pt x="322" y="424"/>
                  </a:lnTo>
                  <a:lnTo>
                    <a:pt x="351" y="440"/>
                  </a:lnTo>
                  <a:lnTo>
                    <a:pt x="379" y="454"/>
                  </a:lnTo>
                  <a:lnTo>
                    <a:pt x="393" y="421"/>
                  </a:lnTo>
                  <a:lnTo>
                    <a:pt x="406" y="388"/>
                  </a:lnTo>
                  <a:lnTo>
                    <a:pt x="420" y="355"/>
                  </a:lnTo>
                  <a:lnTo>
                    <a:pt x="433" y="322"/>
                  </a:lnTo>
                  <a:lnTo>
                    <a:pt x="417" y="246"/>
                  </a:lnTo>
                  <a:lnTo>
                    <a:pt x="393" y="235"/>
                  </a:lnTo>
                  <a:lnTo>
                    <a:pt x="369" y="224"/>
                  </a:lnTo>
                  <a:lnTo>
                    <a:pt x="346" y="211"/>
                  </a:lnTo>
                  <a:lnTo>
                    <a:pt x="323" y="199"/>
                  </a:lnTo>
                  <a:lnTo>
                    <a:pt x="300" y="186"/>
                  </a:lnTo>
                  <a:lnTo>
                    <a:pt x="278" y="173"/>
                  </a:lnTo>
                  <a:lnTo>
                    <a:pt x="258" y="159"/>
                  </a:lnTo>
                  <a:lnTo>
                    <a:pt x="237" y="144"/>
                  </a:lnTo>
                  <a:lnTo>
                    <a:pt x="216" y="129"/>
                  </a:lnTo>
                  <a:lnTo>
                    <a:pt x="196" y="112"/>
                  </a:lnTo>
                  <a:lnTo>
                    <a:pt x="176" y="96"/>
                  </a:lnTo>
                  <a:lnTo>
                    <a:pt x="158" y="78"/>
                  </a:lnTo>
                  <a:lnTo>
                    <a:pt x="139" y="60"/>
                  </a:lnTo>
                  <a:lnTo>
                    <a:pt x="121" y="41"/>
                  </a:lnTo>
                  <a:lnTo>
                    <a:pt x="105" y="21"/>
                  </a:lnTo>
                  <a:lnTo>
                    <a:pt x="87" y="0"/>
                  </a:lnTo>
                  <a:close/>
                </a:path>
              </a:pathLst>
            </a:custGeom>
            <a:solidFill>
              <a:srgbClr val="6682B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3" name="Freeform 110"/>
            <p:cNvSpPr>
              <a:spLocks/>
            </p:cNvSpPr>
            <p:nvPr/>
          </p:nvSpPr>
          <p:spPr bwMode="auto">
            <a:xfrm flipH="1">
              <a:off x="955024" y="4783432"/>
              <a:ext cx="80156" cy="89097"/>
            </a:xfrm>
            <a:custGeom>
              <a:avLst/>
              <a:gdLst>
                <a:gd name="T0" fmla="*/ 13681 w 457"/>
                <a:gd name="T1" fmla="*/ 0 h 486"/>
                <a:gd name="T2" fmla="*/ 0 w 457"/>
                <a:gd name="T3" fmla="*/ 16499 h 486"/>
                <a:gd name="T4" fmla="*/ 3157 w 457"/>
                <a:gd name="T5" fmla="*/ 23283 h 486"/>
                <a:gd name="T6" fmla="*/ 6665 w 457"/>
                <a:gd name="T7" fmla="*/ 29332 h 486"/>
                <a:gd name="T8" fmla="*/ 10348 w 457"/>
                <a:gd name="T9" fmla="*/ 35199 h 486"/>
                <a:gd name="T10" fmla="*/ 14207 w 457"/>
                <a:gd name="T11" fmla="*/ 41065 h 486"/>
                <a:gd name="T12" fmla="*/ 18066 w 457"/>
                <a:gd name="T13" fmla="*/ 46198 h 486"/>
                <a:gd name="T14" fmla="*/ 22100 w 457"/>
                <a:gd name="T15" fmla="*/ 51148 h 486"/>
                <a:gd name="T16" fmla="*/ 26309 w 457"/>
                <a:gd name="T17" fmla="*/ 55915 h 486"/>
                <a:gd name="T18" fmla="*/ 30694 w 457"/>
                <a:gd name="T19" fmla="*/ 60498 h 486"/>
                <a:gd name="T20" fmla="*/ 35255 w 457"/>
                <a:gd name="T21" fmla="*/ 64714 h 486"/>
                <a:gd name="T22" fmla="*/ 39815 w 457"/>
                <a:gd name="T23" fmla="*/ 68564 h 486"/>
                <a:gd name="T24" fmla="*/ 44551 w 457"/>
                <a:gd name="T25" fmla="*/ 72414 h 486"/>
                <a:gd name="T26" fmla="*/ 49462 w 457"/>
                <a:gd name="T27" fmla="*/ 76081 h 486"/>
                <a:gd name="T28" fmla="*/ 54548 w 457"/>
                <a:gd name="T29" fmla="*/ 79564 h 486"/>
                <a:gd name="T30" fmla="*/ 59635 w 457"/>
                <a:gd name="T31" fmla="*/ 82681 h 486"/>
                <a:gd name="T32" fmla="*/ 64721 w 457"/>
                <a:gd name="T33" fmla="*/ 85980 h 486"/>
                <a:gd name="T34" fmla="*/ 69983 w 457"/>
                <a:gd name="T35" fmla="*/ 89097 h 486"/>
                <a:gd name="T36" fmla="*/ 72614 w 457"/>
                <a:gd name="T37" fmla="*/ 83047 h 486"/>
                <a:gd name="T38" fmla="*/ 75070 w 457"/>
                <a:gd name="T39" fmla="*/ 76997 h 486"/>
                <a:gd name="T40" fmla="*/ 77700 w 457"/>
                <a:gd name="T41" fmla="*/ 71131 h 486"/>
                <a:gd name="T42" fmla="*/ 80156 w 457"/>
                <a:gd name="T43" fmla="*/ 64898 h 486"/>
                <a:gd name="T44" fmla="*/ 75245 w 457"/>
                <a:gd name="T45" fmla="*/ 62331 h 486"/>
                <a:gd name="T46" fmla="*/ 70158 w 457"/>
                <a:gd name="T47" fmla="*/ 59398 h 486"/>
                <a:gd name="T48" fmla="*/ 65423 w 457"/>
                <a:gd name="T49" fmla="*/ 56648 h 486"/>
                <a:gd name="T50" fmla="*/ 60687 w 457"/>
                <a:gd name="T51" fmla="*/ 53532 h 486"/>
                <a:gd name="T52" fmla="*/ 55951 w 457"/>
                <a:gd name="T53" fmla="*/ 50415 h 486"/>
                <a:gd name="T54" fmla="*/ 51391 w 457"/>
                <a:gd name="T55" fmla="*/ 46932 h 486"/>
                <a:gd name="T56" fmla="*/ 47006 w 457"/>
                <a:gd name="T57" fmla="*/ 43265 h 486"/>
                <a:gd name="T58" fmla="*/ 42621 w 457"/>
                <a:gd name="T59" fmla="*/ 39415 h 486"/>
                <a:gd name="T60" fmla="*/ 38412 w 457"/>
                <a:gd name="T61" fmla="*/ 35199 h 486"/>
                <a:gd name="T62" fmla="*/ 34378 w 457"/>
                <a:gd name="T63" fmla="*/ 31166 h 486"/>
                <a:gd name="T64" fmla="*/ 30519 w 457"/>
                <a:gd name="T65" fmla="*/ 26582 h 486"/>
                <a:gd name="T66" fmla="*/ 26660 w 457"/>
                <a:gd name="T67" fmla="*/ 21816 h 486"/>
                <a:gd name="T68" fmla="*/ 23328 w 457"/>
                <a:gd name="T69" fmla="*/ 16866 h 486"/>
                <a:gd name="T70" fmla="*/ 19820 w 457"/>
                <a:gd name="T71" fmla="*/ 11366 h 486"/>
                <a:gd name="T72" fmla="*/ 16663 w 457"/>
                <a:gd name="T73" fmla="*/ 5866 h 486"/>
                <a:gd name="T74" fmla="*/ 13681 w 457"/>
                <a:gd name="T75" fmla="*/ 0 h 4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57"/>
                <a:gd name="T115" fmla="*/ 0 h 486"/>
                <a:gd name="T116" fmla="*/ 457 w 457"/>
                <a:gd name="T117" fmla="*/ 486 h 4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57" h="486">
                  <a:moveTo>
                    <a:pt x="78" y="0"/>
                  </a:moveTo>
                  <a:lnTo>
                    <a:pt x="0" y="90"/>
                  </a:lnTo>
                  <a:lnTo>
                    <a:pt x="18" y="127"/>
                  </a:lnTo>
                  <a:lnTo>
                    <a:pt x="38" y="160"/>
                  </a:lnTo>
                  <a:lnTo>
                    <a:pt x="59" y="192"/>
                  </a:lnTo>
                  <a:lnTo>
                    <a:pt x="81" y="224"/>
                  </a:lnTo>
                  <a:lnTo>
                    <a:pt x="103" y="252"/>
                  </a:lnTo>
                  <a:lnTo>
                    <a:pt x="126" y="279"/>
                  </a:lnTo>
                  <a:lnTo>
                    <a:pt x="150" y="305"/>
                  </a:lnTo>
                  <a:lnTo>
                    <a:pt x="175" y="330"/>
                  </a:lnTo>
                  <a:lnTo>
                    <a:pt x="201" y="353"/>
                  </a:lnTo>
                  <a:lnTo>
                    <a:pt x="227" y="374"/>
                  </a:lnTo>
                  <a:lnTo>
                    <a:pt x="254" y="395"/>
                  </a:lnTo>
                  <a:lnTo>
                    <a:pt x="282" y="415"/>
                  </a:lnTo>
                  <a:lnTo>
                    <a:pt x="311" y="434"/>
                  </a:lnTo>
                  <a:lnTo>
                    <a:pt x="340" y="451"/>
                  </a:lnTo>
                  <a:lnTo>
                    <a:pt x="369" y="469"/>
                  </a:lnTo>
                  <a:lnTo>
                    <a:pt x="399" y="486"/>
                  </a:lnTo>
                  <a:lnTo>
                    <a:pt x="414" y="453"/>
                  </a:lnTo>
                  <a:lnTo>
                    <a:pt x="428" y="420"/>
                  </a:lnTo>
                  <a:lnTo>
                    <a:pt x="443" y="388"/>
                  </a:lnTo>
                  <a:lnTo>
                    <a:pt x="457" y="354"/>
                  </a:lnTo>
                  <a:lnTo>
                    <a:pt x="429" y="340"/>
                  </a:lnTo>
                  <a:lnTo>
                    <a:pt x="400" y="324"/>
                  </a:lnTo>
                  <a:lnTo>
                    <a:pt x="373" y="309"/>
                  </a:lnTo>
                  <a:lnTo>
                    <a:pt x="346" y="292"/>
                  </a:lnTo>
                  <a:lnTo>
                    <a:pt x="319" y="275"/>
                  </a:lnTo>
                  <a:lnTo>
                    <a:pt x="293" y="256"/>
                  </a:lnTo>
                  <a:lnTo>
                    <a:pt x="268" y="236"/>
                  </a:lnTo>
                  <a:lnTo>
                    <a:pt x="243" y="215"/>
                  </a:lnTo>
                  <a:lnTo>
                    <a:pt x="219" y="192"/>
                  </a:lnTo>
                  <a:lnTo>
                    <a:pt x="196" y="170"/>
                  </a:lnTo>
                  <a:lnTo>
                    <a:pt x="174" y="145"/>
                  </a:lnTo>
                  <a:lnTo>
                    <a:pt x="152" y="119"/>
                  </a:lnTo>
                  <a:lnTo>
                    <a:pt x="133" y="92"/>
                  </a:lnTo>
                  <a:lnTo>
                    <a:pt x="113" y="62"/>
                  </a:lnTo>
                  <a:lnTo>
                    <a:pt x="95" y="32"/>
                  </a:lnTo>
                  <a:lnTo>
                    <a:pt x="78" y="0"/>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4" name="Freeform 111"/>
            <p:cNvSpPr>
              <a:spLocks/>
            </p:cNvSpPr>
            <p:nvPr/>
          </p:nvSpPr>
          <p:spPr bwMode="auto">
            <a:xfrm flipH="1">
              <a:off x="966082" y="4798283"/>
              <a:ext cx="77391" cy="98007"/>
            </a:xfrm>
            <a:custGeom>
              <a:avLst/>
              <a:gdLst>
                <a:gd name="T0" fmla="*/ 8771 w 450"/>
                <a:gd name="T1" fmla="*/ 0 h 527"/>
                <a:gd name="T2" fmla="*/ 5331 w 450"/>
                <a:gd name="T3" fmla="*/ 4091 h 527"/>
                <a:gd name="T4" fmla="*/ 5331 w 450"/>
                <a:gd name="T5" fmla="*/ 4649 h 527"/>
                <a:gd name="T6" fmla="*/ 4987 w 450"/>
                <a:gd name="T7" fmla="*/ 6509 h 527"/>
                <a:gd name="T8" fmla="*/ 4471 w 450"/>
                <a:gd name="T9" fmla="*/ 9299 h 527"/>
                <a:gd name="T10" fmla="*/ 3956 w 450"/>
                <a:gd name="T11" fmla="*/ 13018 h 527"/>
                <a:gd name="T12" fmla="*/ 2924 w 450"/>
                <a:gd name="T13" fmla="*/ 17667 h 527"/>
                <a:gd name="T14" fmla="*/ 2064 w 450"/>
                <a:gd name="T15" fmla="*/ 23246 h 527"/>
                <a:gd name="T16" fmla="*/ 1032 w 450"/>
                <a:gd name="T17" fmla="*/ 29755 h 527"/>
                <a:gd name="T18" fmla="*/ 0 w 450"/>
                <a:gd name="T19" fmla="*/ 36636 h 527"/>
                <a:gd name="T20" fmla="*/ 3096 w 450"/>
                <a:gd name="T21" fmla="*/ 41658 h 527"/>
                <a:gd name="T22" fmla="*/ 6535 w 450"/>
                <a:gd name="T23" fmla="*/ 46493 h 527"/>
                <a:gd name="T24" fmla="*/ 10147 w 450"/>
                <a:gd name="T25" fmla="*/ 51142 h 527"/>
                <a:gd name="T26" fmla="*/ 13930 w 450"/>
                <a:gd name="T27" fmla="*/ 55605 h 527"/>
                <a:gd name="T28" fmla="*/ 17714 w 450"/>
                <a:gd name="T29" fmla="*/ 59883 h 527"/>
                <a:gd name="T30" fmla="*/ 21669 w 450"/>
                <a:gd name="T31" fmla="*/ 64160 h 527"/>
                <a:gd name="T32" fmla="*/ 25453 w 450"/>
                <a:gd name="T33" fmla="*/ 68252 h 527"/>
                <a:gd name="T34" fmla="*/ 29753 w 450"/>
                <a:gd name="T35" fmla="*/ 71971 h 527"/>
                <a:gd name="T36" fmla="*/ 33880 w 450"/>
                <a:gd name="T37" fmla="*/ 75690 h 527"/>
                <a:gd name="T38" fmla="*/ 38352 w 450"/>
                <a:gd name="T39" fmla="*/ 79410 h 527"/>
                <a:gd name="T40" fmla="*/ 42823 w 450"/>
                <a:gd name="T41" fmla="*/ 82943 h 527"/>
                <a:gd name="T42" fmla="*/ 47295 w 450"/>
                <a:gd name="T43" fmla="*/ 86105 h 527"/>
                <a:gd name="T44" fmla="*/ 51938 w 450"/>
                <a:gd name="T45" fmla="*/ 89266 h 527"/>
                <a:gd name="T46" fmla="*/ 56581 w 450"/>
                <a:gd name="T47" fmla="*/ 92428 h 527"/>
                <a:gd name="T48" fmla="*/ 61397 w 450"/>
                <a:gd name="T49" fmla="*/ 95217 h 527"/>
                <a:gd name="T50" fmla="*/ 66212 w 450"/>
                <a:gd name="T51" fmla="*/ 98007 h 527"/>
                <a:gd name="T52" fmla="*/ 68964 w 450"/>
                <a:gd name="T53" fmla="*/ 92242 h 527"/>
                <a:gd name="T54" fmla="*/ 71888 w 450"/>
                <a:gd name="T55" fmla="*/ 85919 h 527"/>
                <a:gd name="T56" fmla="*/ 74467 w 450"/>
                <a:gd name="T57" fmla="*/ 79782 h 527"/>
                <a:gd name="T58" fmla="*/ 77391 w 450"/>
                <a:gd name="T59" fmla="*/ 73645 h 527"/>
                <a:gd name="T60" fmla="*/ 72232 w 450"/>
                <a:gd name="T61" fmla="*/ 70483 h 527"/>
                <a:gd name="T62" fmla="*/ 67244 w 450"/>
                <a:gd name="T63" fmla="*/ 67136 h 527"/>
                <a:gd name="T64" fmla="*/ 62257 w 450"/>
                <a:gd name="T65" fmla="*/ 63974 h 527"/>
                <a:gd name="T66" fmla="*/ 57269 w 450"/>
                <a:gd name="T67" fmla="*/ 60441 h 527"/>
                <a:gd name="T68" fmla="*/ 52454 w 450"/>
                <a:gd name="T69" fmla="*/ 56721 h 527"/>
                <a:gd name="T70" fmla="*/ 47810 w 450"/>
                <a:gd name="T71" fmla="*/ 52816 h 527"/>
                <a:gd name="T72" fmla="*/ 43339 w 450"/>
                <a:gd name="T73" fmla="*/ 48911 h 527"/>
                <a:gd name="T74" fmla="*/ 38867 w 450"/>
                <a:gd name="T75" fmla="*/ 44633 h 527"/>
                <a:gd name="T76" fmla="*/ 34568 w 450"/>
                <a:gd name="T77" fmla="*/ 39984 h 527"/>
                <a:gd name="T78" fmla="*/ 30440 w 450"/>
                <a:gd name="T79" fmla="*/ 35149 h 527"/>
                <a:gd name="T80" fmla="*/ 26485 w 450"/>
                <a:gd name="T81" fmla="*/ 30127 h 527"/>
                <a:gd name="T82" fmla="*/ 22701 w 450"/>
                <a:gd name="T83" fmla="*/ 24920 h 527"/>
                <a:gd name="T84" fmla="*/ 18918 w 450"/>
                <a:gd name="T85" fmla="*/ 18969 h 527"/>
                <a:gd name="T86" fmla="*/ 15306 w 450"/>
                <a:gd name="T87" fmla="*/ 13018 h 527"/>
                <a:gd name="T88" fmla="*/ 11867 w 450"/>
                <a:gd name="T89" fmla="*/ 6881 h 527"/>
                <a:gd name="T90" fmla="*/ 8771 w 450"/>
                <a:gd name="T91" fmla="*/ 0 h 5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50"/>
                <a:gd name="T139" fmla="*/ 0 h 527"/>
                <a:gd name="T140" fmla="*/ 450 w 450"/>
                <a:gd name="T141" fmla="*/ 527 h 5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50" h="527">
                  <a:moveTo>
                    <a:pt x="51" y="0"/>
                  </a:moveTo>
                  <a:lnTo>
                    <a:pt x="31" y="22"/>
                  </a:lnTo>
                  <a:lnTo>
                    <a:pt x="31" y="25"/>
                  </a:lnTo>
                  <a:lnTo>
                    <a:pt x="29" y="35"/>
                  </a:lnTo>
                  <a:lnTo>
                    <a:pt x="26" y="50"/>
                  </a:lnTo>
                  <a:lnTo>
                    <a:pt x="23" y="70"/>
                  </a:lnTo>
                  <a:lnTo>
                    <a:pt x="17" y="95"/>
                  </a:lnTo>
                  <a:lnTo>
                    <a:pt x="12" y="125"/>
                  </a:lnTo>
                  <a:lnTo>
                    <a:pt x="6" y="160"/>
                  </a:lnTo>
                  <a:lnTo>
                    <a:pt x="0" y="197"/>
                  </a:lnTo>
                  <a:lnTo>
                    <a:pt x="18" y="224"/>
                  </a:lnTo>
                  <a:lnTo>
                    <a:pt x="38" y="250"/>
                  </a:lnTo>
                  <a:lnTo>
                    <a:pt x="59" y="275"/>
                  </a:lnTo>
                  <a:lnTo>
                    <a:pt x="81" y="299"/>
                  </a:lnTo>
                  <a:lnTo>
                    <a:pt x="103" y="322"/>
                  </a:lnTo>
                  <a:lnTo>
                    <a:pt x="126" y="345"/>
                  </a:lnTo>
                  <a:lnTo>
                    <a:pt x="148" y="367"/>
                  </a:lnTo>
                  <a:lnTo>
                    <a:pt x="173" y="387"/>
                  </a:lnTo>
                  <a:lnTo>
                    <a:pt x="197" y="407"/>
                  </a:lnTo>
                  <a:lnTo>
                    <a:pt x="223" y="427"/>
                  </a:lnTo>
                  <a:lnTo>
                    <a:pt x="249" y="446"/>
                  </a:lnTo>
                  <a:lnTo>
                    <a:pt x="275" y="463"/>
                  </a:lnTo>
                  <a:lnTo>
                    <a:pt x="302" y="480"/>
                  </a:lnTo>
                  <a:lnTo>
                    <a:pt x="329" y="497"/>
                  </a:lnTo>
                  <a:lnTo>
                    <a:pt x="357" y="512"/>
                  </a:lnTo>
                  <a:lnTo>
                    <a:pt x="385" y="527"/>
                  </a:lnTo>
                  <a:lnTo>
                    <a:pt x="401" y="496"/>
                  </a:lnTo>
                  <a:lnTo>
                    <a:pt x="418" y="462"/>
                  </a:lnTo>
                  <a:lnTo>
                    <a:pt x="433" y="429"/>
                  </a:lnTo>
                  <a:lnTo>
                    <a:pt x="450" y="396"/>
                  </a:lnTo>
                  <a:lnTo>
                    <a:pt x="420" y="379"/>
                  </a:lnTo>
                  <a:lnTo>
                    <a:pt x="391" y="361"/>
                  </a:lnTo>
                  <a:lnTo>
                    <a:pt x="362" y="344"/>
                  </a:lnTo>
                  <a:lnTo>
                    <a:pt x="333" y="325"/>
                  </a:lnTo>
                  <a:lnTo>
                    <a:pt x="305" y="305"/>
                  </a:lnTo>
                  <a:lnTo>
                    <a:pt x="278" y="284"/>
                  </a:lnTo>
                  <a:lnTo>
                    <a:pt x="252" y="263"/>
                  </a:lnTo>
                  <a:lnTo>
                    <a:pt x="226" y="240"/>
                  </a:lnTo>
                  <a:lnTo>
                    <a:pt x="201" y="215"/>
                  </a:lnTo>
                  <a:lnTo>
                    <a:pt x="177" y="189"/>
                  </a:lnTo>
                  <a:lnTo>
                    <a:pt x="154" y="162"/>
                  </a:lnTo>
                  <a:lnTo>
                    <a:pt x="132" y="134"/>
                  </a:lnTo>
                  <a:lnTo>
                    <a:pt x="110" y="102"/>
                  </a:lnTo>
                  <a:lnTo>
                    <a:pt x="89" y="70"/>
                  </a:lnTo>
                  <a:lnTo>
                    <a:pt x="69" y="37"/>
                  </a:lnTo>
                  <a:lnTo>
                    <a:pt x="51" y="0"/>
                  </a:lnTo>
                  <a:close/>
                </a:path>
              </a:pathLst>
            </a:custGeom>
            <a:solidFill>
              <a:srgbClr val="6682B3"/>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5" name="Freeform 117"/>
            <p:cNvSpPr>
              <a:spLocks/>
            </p:cNvSpPr>
            <p:nvPr/>
          </p:nvSpPr>
          <p:spPr bwMode="auto">
            <a:xfrm flipH="1">
              <a:off x="977138" y="4836890"/>
              <a:ext cx="71863" cy="92068"/>
            </a:xfrm>
            <a:custGeom>
              <a:avLst/>
              <a:gdLst>
                <a:gd name="T0" fmla="*/ 56734 w 418"/>
                <a:gd name="T1" fmla="*/ 92068 h 498"/>
                <a:gd name="T2" fmla="*/ 58453 w 418"/>
                <a:gd name="T3" fmla="*/ 88370 h 498"/>
                <a:gd name="T4" fmla="*/ 60516 w 418"/>
                <a:gd name="T5" fmla="*/ 84673 h 498"/>
                <a:gd name="T6" fmla="*/ 62407 w 418"/>
                <a:gd name="T7" fmla="*/ 80791 h 498"/>
                <a:gd name="T8" fmla="*/ 64298 w 418"/>
                <a:gd name="T9" fmla="*/ 76908 h 498"/>
                <a:gd name="T10" fmla="*/ 66190 w 418"/>
                <a:gd name="T11" fmla="*/ 73026 h 498"/>
                <a:gd name="T12" fmla="*/ 68253 w 418"/>
                <a:gd name="T13" fmla="*/ 68959 h 498"/>
                <a:gd name="T14" fmla="*/ 69972 w 418"/>
                <a:gd name="T15" fmla="*/ 65076 h 498"/>
                <a:gd name="T16" fmla="*/ 71863 w 418"/>
                <a:gd name="T17" fmla="*/ 61009 h 498"/>
                <a:gd name="T18" fmla="*/ 67049 w 418"/>
                <a:gd name="T19" fmla="*/ 58236 h 498"/>
                <a:gd name="T20" fmla="*/ 62235 w 418"/>
                <a:gd name="T21" fmla="*/ 55463 h 498"/>
                <a:gd name="T22" fmla="*/ 57594 w 418"/>
                <a:gd name="T23" fmla="*/ 52320 h 498"/>
                <a:gd name="T24" fmla="*/ 52952 w 418"/>
                <a:gd name="T25" fmla="*/ 49177 h 498"/>
                <a:gd name="T26" fmla="*/ 48482 w 418"/>
                <a:gd name="T27" fmla="*/ 46034 h 498"/>
                <a:gd name="T28" fmla="*/ 44012 w 418"/>
                <a:gd name="T29" fmla="*/ 42521 h 498"/>
                <a:gd name="T30" fmla="*/ 39542 w 418"/>
                <a:gd name="T31" fmla="*/ 38824 h 498"/>
                <a:gd name="T32" fmla="*/ 35416 w 418"/>
                <a:gd name="T33" fmla="*/ 35126 h 498"/>
                <a:gd name="T34" fmla="*/ 31118 w 418"/>
                <a:gd name="T35" fmla="*/ 31429 h 498"/>
                <a:gd name="T36" fmla="*/ 27335 w 418"/>
                <a:gd name="T37" fmla="*/ 27362 h 498"/>
                <a:gd name="T38" fmla="*/ 23381 w 418"/>
                <a:gd name="T39" fmla="*/ 23109 h 498"/>
                <a:gd name="T40" fmla="*/ 19599 w 418"/>
                <a:gd name="T41" fmla="*/ 18857 h 498"/>
                <a:gd name="T42" fmla="*/ 15817 w 418"/>
                <a:gd name="T43" fmla="*/ 14420 h 498"/>
                <a:gd name="T44" fmla="*/ 12206 w 418"/>
                <a:gd name="T45" fmla="*/ 9798 h 498"/>
                <a:gd name="T46" fmla="*/ 8768 w 418"/>
                <a:gd name="T47" fmla="*/ 4992 h 498"/>
                <a:gd name="T48" fmla="*/ 5673 w 418"/>
                <a:gd name="T49" fmla="*/ 0 h 498"/>
                <a:gd name="T50" fmla="*/ 4986 w 418"/>
                <a:gd name="T51" fmla="*/ 3882 h 498"/>
                <a:gd name="T52" fmla="*/ 4298 w 418"/>
                <a:gd name="T53" fmla="*/ 7765 h 498"/>
                <a:gd name="T54" fmla="*/ 3610 w 418"/>
                <a:gd name="T55" fmla="*/ 11647 h 498"/>
                <a:gd name="T56" fmla="*/ 2923 w 418"/>
                <a:gd name="T57" fmla="*/ 15899 h 498"/>
                <a:gd name="T58" fmla="*/ 2235 w 418"/>
                <a:gd name="T59" fmla="*/ 20336 h 498"/>
                <a:gd name="T60" fmla="*/ 1547 w 418"/>
                <a:gd name="T61" fmla="*/ 24773 h 498"/>
                <a:gd name="T62" fmla="*/ 860 w 418"/>
                <a:gd name="T63" fmla="*/ 29395 h 498"/>
                <a:gd name="T64" fmla="*/ 0 w 418"/>
                <a:gd name="T65" fmla="*/ 34017 h 498"/>
                <a:gd name="T66" fmla="*/ 2923 w 418"/>
                <a:gd name="T67" fmla="*/ 38269 h 498"/>
                <a:gd name="T68" fmla="*/ 5845 w 418"/>
                <a:gd name="T69" fmla="*/ 42521 h 498"/>
                <a:gd name="T70" fmla="*/ 8940 w 418"/>
                <a:gd name="T71" fmla="*/ 46774 h 498"/>
                <a:gd name="T72" fmla="*/ 12034 w 418"/>
                <a:gd name="T73" fmla="*/ 51026 h 498"/>
                <a:gd name="T74" fmla="*/ 15301 w 418"/>
                <a:gd name="T75" fmla="*/ 54908 h 498"/>
                <a:gd name="T76" fmla="*/ 18739 w 418"/>
                <a:gd name="T77" fmla="*/ 58975 h 498"/>
                <a:gd name="T78" fmla="*/ 22006 w 418"/>
                <a:gd name="T79" fmla="*/ 63043 h 498"/>
                <a:gd name="T80" fmla="*/ 25616 w 418"/>
                <a:gd name="T81" fmla="*/ 66740 h 498"/>
                <a:gd name="T82" fmla="*/ 29227 w 418"/>
                <a:gd name="T83" fmla="*/ 70622 h 498"/>
                <a:gd name="T84" fmla="*/ 32837 w 418"/>
                <a:gd name="T85" fmla="*/ 73950 h 498"/>
                <a:gd name="T86" fmla="*/ 36619 w 418"/>
                <a:gd name="T87" fmla="*/ 77463 h 498"/>
                <a:gd name="T88" fmla="*/ 40401 w 418"/>
                <a:gd name="T89" fmla="*/ 80791 h 498"/>
                <a:gd name="T90" fmla="*/ 44356 w 418"/>
                <a:gd name="T91" fmla="*/ 83749 h 498"/>
                <a:gd name="T92" fmla="*/ 48310 w 418"/>
                <a:gd name="T93" fmla="*/ 86707 h 498"/>
                <a:gd name="T94" fmla="*/ 52436 w 418"/>
                <a:gd name="T95" fmla="*/ 89665 h 498"/>
                <a:gd name="T96" fmla="*/ 56734 w 418"/>
                <a:gd name="T97" fmla="*/ 92068 h 4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8"/>
                <a:gd name="T148" fmla="*/ 0 h 498"/>
                <a:gd name="T149" fmla="*/ 418 w 418"/>
                <a:gd name="T150" fmla="*/ 498 h 49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8" h="498">
                  <a:moveTo>
                    <a:pt x="330" y="498"/>
                  </a:moveTo>
                  <a:lnTo>
                    <a:pt x="340" y="478"/>
                  </a:lnTo>
                  <a:lnTo>
                    <a:pt x="352" y="458"/>
                  </a:lnTo>
                  <a:lnTo>
                    <a:pt x="363" y="437"/>
                  </a:lnTo>
                  <a:lnTo>
                    <a:pt x="374" y="416"/>
                  </a:lnTo>
                  <a:lnTo>
                    <a:pt x="385" y="395"/>
                  </a:lnTo>
                  <a:lnTo>
                    <a:pt x="397" y="373"/>
                  </a:lnTo>
                  <a:lnTo>
                    <a:pt x="407" y="352"/>
                  </a:lnTo>
                  <a:lnTo>
                    <a:pt x="418" y="330"/>
                  </a:lnTo>
                  <a:lnTo>
                    <a:pt x="390" y="315"/>
                  </a:lnTo>
                  <a:lnTo>
                    <a:pt x="362" y="300"/>
                  </a:lnTo>
                  <a:lnTo>
                    <a:pt x="335" y="283"/>
                  </a:lnTo>
                  <a:lnTo>
                    <a:pt x="308" y="266"/>
                  </a:lnTo>
                  <a:lnTo>
                    <a:pt x="282" y="249"/>
                  </a:lnTo>
                  <a:lnTo>
                    <a:pt x="256" y="230"/>
                  </a:lnTo>
                  <a:lnTo>
                    <a:pt x="230" y="210"/>
                  </a:lnTo>
                  <a:lnTo>
                    <a:pt x="206" y="190"/>
                  </a:lnTo>
                  <a:lnTo>
                    <a:pt x="181" y="170"/>
                  </a:lnTo>
                  <a:lnTo>
                    <a:pt x="159" y="148"/>
                  </a:lnTo>
                  <a:lnTo>
                    <a:pt x="136" y="125"/>
                  </a:lnTo>
                  <a:lnTo>
                    <a:pt x="114" y="102"/>
                  </a:lnTo>
                  <a:lnTo>
                    <a:pt x="92" y="78"/>
                  </a:lnTo>
                  <a:lnTo>
                    <a:pt x="71" y="53"/>
                  </a:lnTo>
                  <a:lnTo>
                    <a:pt x="51" y="27"/>
                  </a:lnTo>
                  <a:lnTo>
                    <a:pt x="33" y="0"/>
                  </a:lnTo>
                  <a:lnTo>
                    <a:pt x="29" y="21"/>
                  </a:lnTo>
                  <a:lnTo>
                    <a:pt x="25" y="42"/>
                  </a:lnTo>
                  <a:lnTo>
                    <a:pt x="21" y="63"/>
                  </a:lnTo>
                  <a:lnTo>
                    <a:pt x="17" y="86"/>
                  </a:lnTo>
                  <a:lnTo>
                    <a:pt x="13" y="110"/>
                  </a:lnTo>
                  <a:lnTo>
                    <a:pt x="9" y="134"/>
                  </a:lnTo>
                  <a:lnTo>
                    <a:pt x="5" y="159"/>
                  </a:lnTo>
                  <a:lnTo>
                    <a:pt x="0" y="184"/>
                  </a:lnTo>
                  <a:lnTo>
                    <a:pt x="17" y="207"/>
                  </a:lnTo>
                  <a:lnTo>
                    <a:pt x="34" y="230"/>
                  </a:lnTo>
                  <a:lnTo>
                    <a:pt x="52" y="253"/>
                  </a:lnTo>
                  <a:lnTo>
                    <a:pt x="70" y="276"/>
                  </a:lnTo>
                  <a:lnTo>
                    <a:pt x="89" y="297"/>
                  </a:lnTo>
                  <a:lnTo>
                    <a:pt x="109" y="319"/>
                  </a:lnTo>
                  <a:lnTo>
                    <a:pt x="128" y="341"/>
                  </a:lnTo>
                  <a:lnTo>
                    <a:pt x="149" y="361"/>
                  </a:lnTo>
                  <a:lnTo>
                    <a:pt x="170" y="382"/>
                  </a:lnTo>
                  <a:lnTo>
                    <a:pt x="191" y="400"/>
                  </a:lnTo>
                  <a:lnTo>
                    <a:pt x="213" y="419"/>
                  </a:lnTo>
                  <a:lnTo>
                    <a:pt x="235" y="437"/>
                  </a:lnTo>
                  <a:lnTo>
                    <a:pt x="258" y="453"/>
                  </a:lnTo>
                  <a:lnTo>
                    <a:pt x="281" y="469"/>
                  </a:lnTo>
                  <a:lnTo>
                    <a:pt x="305" y="485"/>
                  </a:lnTo>
                  <a:lnTo>
                    <a:pt x="330" y="498"/>
                  </a:lnTo>
                  <a:close/>
                </a:path>
              </a:pathLst>
            </a:custGeom>
            <a:solidFill>
              <a:srgbClr val="4D659F"/>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6" name="Freeform 122"/>
            <p:cNvSpPr>
              <a:spLocks/>
            </p:cNvSpPr>
            <p:nvPr/>
          </p:nvSpPr>
          <p:spPr bwMode="auto">
            <a:xfrm flipH="1">
              <a:off x="1082167" y="4052838"/>
              <a:ext cx="638478" cy="635557"/>
            </a:xfrm>
            <a:custGeom>
              <a:avLst/>
              <a:gdLst>
                <a:gd name="T0" fmla="*/ 16438 w 3690"/>
                <a:gd name="T1" fmla="*/ 372 h 3419"/>
                <a:gd name="T2" fmla="*/ 11074 w 3690"/>
                <a:gd name="T3" fmla="*/ 21377 h 3419"/>
                <a:gd name="T4" fmla="*/ 6575 w 3690"/>
                <a:gd name="T5" fmla="*/ 44799 h 3419"/>
                <a:gd name="T6" fmla="*/ 2768 w 3690"/>
                <a:gd name="T7" fmla="*/ 70452 h 3419"/>
                <a:gd name="T8" fmla="*/ 0 w 3690"/>
                <a:gd name="T9" fmla="*/ 98707 h 3419"/>
                <a:gd name="T10" fmla="*/ 2422 w 3690"/>
                <a:gd name="T11" fmla="*/ 146853 h 3419"/>
                <a:gd name="T12" fmla="*/ 20764 w 3690"/>
                <a:gd name="T13" fmla="*/ 165814 h 3419"/>
                <a:gd name="T14" fmla="*/ 54158 w 3690"/>
                <a:gd name="T15" fmla="*/ 199646 h 3419"/>
                <a:gd name="T16" fmla="*/ 98800 w 3690"/>
                <a:gd name="T17" fmla="*/ 244073 h 3419"/>
                <a:gd name="T18" fmla="*/ 137558 w 3690"/>
                <a:gd name="T19" fmla="*/ 281623 h 3419"/>
                <a:gd name="T20" fmla="*/ 165070 w 3690"/>
                <a:gd name="T21" fmla="*/ 307648 h 3419"/>
                <a:gd name="T22" fmla="*/ 193447 w 3690"/>
                <a:gd name="T23" fmla="*/ 334044 h 3419"/>
                <a:gd name="T24" fmla="*/ 222170 w 3690"/>
                <a:gd name="T25" fmla="*/ 360068 h 3419"/>
                <a:gd name="T26" fmla="*/ 250892 w 3690"/>
                <a:gd name="T27" fmla="*/ 384978 h 3419"/>
                <a:gd name="T28" fmla="*/ 278923 w 3690"/>
                <a:gd name="T29" fmla="*/ 408772 h 3419"/>
                <a:gd name="T30" fmla="*/ 306089 w 3690"/>
                <a:gd name="T31" fmla="*/ 430521 h 3419"/>
                <a:gd name="T32" fmla="*/ 331697 w 3690"/>
                <a:gd name="T33" fmla="*/ 449667 h 3419"/>
                <a:gd name="T34" fmla="*/ 362669 w 3690"/>
                <a:gd name="T35" fmla="*/ 470673 h 3419"/>
                <a:gd name="T36" fmla="*/ 400217 w 3690"/>
                <a:gd name="T37" fmla="*/ 496512 h 3419"/>
                <a:gd name="T38" fmla="*/ 438283 w 3690"/>
                <a:gd name="T39" fmla="*/ 522350 h 3419"/>
                <a:gd name="T40" fmla="*/ 475658 w 3690"/>
                <a:gd name="T41" fmla="*/ 547631 h 3419"/>
                <a:gd name="T42" fmla="*/ 512167 w 3690"/>
                <a:gd name="T43" fmla="*/ 571611 h 3419"/>
                <a:gd name="T44" fmla="*/ 546946 w 3690"/>
                <a:gd name="T45" fmla="*/ 593732 h 3419"/>
                <a:gd name="T46" fmla="*/ 571689 w 3690"/>
                <a:gd name="T47" fmla="*/ 608603 h 3419"/>
                <a:gd name="T48" fmla="*/ 587434 w 3690"/>
                <a:gd name="T49" fmla="*/ 617526 h 3419"/>
                <a:gd name="T50" fmla="*/ 602315 w 3690"/>
                <a:gd name="T51" fmla="*/ 625333 h 3419"/>
                <a:gd name="T52" fmla="*/ 616503 w 3690"/>
                <a:gd name="T53" fmla="*/ 632583 h 3419"/>
                <a:gd name="T54" fmla="*/ 626020 w 3690"/>
                <a:gd name="T55" fmla="*/ 625705 h 3419"/>
                <a:gd name="T56" fmla="*/ 631384 w 3690"/>
                <a:gd name="T57" fmla="*/ 604699 h 3419"/>
                <a:gd name="T58" fmla="*/ 635537 w 3690"/>
                <a:gd name="T59" fmla="*/ 585553 h 3419"/>
                <a:gd name="T60" fmla="*/ 638132 w 3690"/>
                <a:gd name="T61" fmla="*/ 573842 h 3419"/>
                <a:gd name="T62" fmla="*/ 624290 w 3690"/>
                <a:gd name="T63" fmla="*/ 584623 h 3419"/>
                <a:gd name="T64" fmla="*/ 575495 w 3690"/>
                <a:gd name="T65" fmla="*/ 560272 h 3419"/>
                <a:gd name="T66" fmla="*/ 525317 w 3690"/>
                <a:gd name="T67" fmla="*/ 528299 h 3419"/>
                <a:gd name="T68" fmla="*/ 473754 w 3690"/>
                <a:gd name="T69" fmla="*/ 490191 h 3419"/>
                <a:gd name="T70" fmla="*/ 422365 w 3690"/>
                <a:gd name="T71" fmla="*/ 447251 h 3419"/>
                <a:gd name="T72" fmla="*/ 371148 w 3690"/>
                <a:gd name="T73" fmla="*/ 400778 h 3419"/>
                <a:gd name="T74" fmla="*/ 320796 w 3690"/>
                <a:gd name="T75" fmla="*/ 351889 h 3419"/>
                <a:gd name="T76" fmla="*/ 272348 w 3690"/>
                <a:gd name="T77" fmla="*/ 301513 h 3419"/>
                <a:gd name="T78" fmla="*/ 226149 w 3690"/>
                <a:gd name="T79" fmla="*/ 251509 h 3419"/>
                <a:gd name="T80" fmla="*/ 182892 w 3690"/>
                <a:gd name="T81" fmla="*/ 202620 h 3419"/>
                <a:gd name="T82" fmla="*/ 143268 w 3690"/>
                <a:gd name="T83" fmla="*/ 156333 h 3419"/>
                <a:gd name="T84" fmla="*/ 107970 w 3690"/>
                <a:gd name="T85" fmla="*/ 113579 h 3419"/>
                <a:gd name="T86" fmla="*/ 77517 w 3690"/>
                <a:gd name="T87" fmla="*/ 76029 h 3419"/>
                <a:gd name="T88" fmla="*/ 34433 w 3690"/>
                <a:gd name="T89" fmla="*/ 20634 h 3419"/>
                <a:gd name="T90" fmla="*/ 18687 w 3690"/>
                <a:gd name="T91" fmla="*/ 0 h 34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690"/>
                <a:gd name="T139" fmla="*/ 0 h 3419"/>
                <a:gd name="T140" fmla="*/ 3690 w 3690"/>
                <a:gd name="T141" fmla="*/ 3419 h 34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690" h="3419">
                  <a:moveTo>
                    <a:pt x="108" y="0"/>
                  </a:moveTo>
                  <a:lnTo>
                    <a:pt x="95" y="2"/>
                  </a:lnTo>
                  <a:lnTo>
                    <a:pt x="79" y="57"/>
                  </a:lnTo>
                  <a:lnTo>
                    <a:pt x="64" y="115"/>
                  </a:lnTo>
                  <a:lnTo>
                    <a:pt x="50" y="177"/>
                  </a:lnTo>
                  <a:lnTo>
                    <a:pt x="38" y="241"/>
                  </a:lnTo>
                  <a:lnTo>
                    <a:pt x="25" y="309"/>
                  </a:lnTo>
                  <a:lnTo>
                    <a:pt x="16" y="379"/>
                  </a:lnTo>
                  <a:lnTo>
                    <a:pt x="7" y="453"/>
                  </a:lnTo>
                  <a:lnTo>
                    <a:pt x="0" y="531"/>
                  </a:lnTo>
                  <a:lnTo>
                    <a:pt x="0" y="776"/>
                  </a:lnTo>
                  <a:lnTo>
                    <a:pt x="14" y="790"/>
                  </a:lnTo>
                  <a:lnTo>
                    <a:pt x="55" y="830"/>
                  </a:lnTo>
                  <a:lnTo>
                    <a:pt x="120" y="892"/>
                  </a:lnTo>
                  <a:lnTo>
                    <a:pt x="207" y="974"/>
                  </a:lnTo>
                  <a:lnTo>
                    <a:pt x="313" y="1074"/>
                  </a:lnTo>
                  <a:lnTo>
                    <a:pt x="435" y="1189"/>
                  </a:lnTo>
                  <a:lnTo>
                    <a:pt x="571" y="1313"/>
                  </a:lnTo>
                  <a:lnTo>
                    <a:pt x="718" y="1446"/>
                  </a:lnTo>
                  <a:lnTo>
                    <a:pt x="795" y="1515"/>
                  </a:lnTo>
                  <a:lnTo>
                    <a:pt x="874" y="1586"/>
                  </a:lnTo>
                  <a:lnTo>
                    <a:pt x="954" y="1655"/>
                  </a:lnTo>
                  <a:lnTo>
                    <a:pt x="1036" y="1726"/>
                  </a:lnTo>
                  <a:lnTo>
                    <a:pt x="1118" y="1797"/>
                  </a:lnTo>
                  <a:lnTo>
                    <a:pt x="1200" y="1868"/>
                  </a:lnTo>
                  <a:lnTo>
                    <a:pt x="1284" y="1937"/>
                  </a:lnTo>
                  <a:lnTo>
                    <a:pt x="1367" y="2005"/>
                  </a:lnTo>
                  <a:lnTo>
                    <a:pt x="1450" y="2071"/>
                  </a:lnTo>
                  <a:lnTo>
                    <a:pt x="1531" y="2137"/>
                  </a:lnTo>
                  <a:lnTo>
                    <a:pt x="1612" y="2199"/>
                  </a:lnTo>
                  <a:lnTo>
                    <a:pt x="1691" y="2259"/>
                  </a:lnTo>
                  <a:lnTo>
                    <a:pt x="1769" y="2316"/>
                  </a:lnTo>
                  <a:lnTo>
                    <a:pt x="1844" y="2369"/>
                  </a:lnTo>
                  <a:lnTo>
                    <a:pt x="1917" y="2419"/>
                  </a:lnTo>
                  <a:lnTo>
                    <a:pt x="1988" y="2465"/>
                  </a:lnTo>
                  <a:lnTo>
                    <a:pt x="2096" y="2532"/>
                  </a:lnTo>
                  <a:lnTo>
                    <a:pt x="2204" y="2601"/>
                  </a:lnTo>
                  <a:lnTo>
                    <a:pt x="2313" y="2671"/>
                  </a:lnTo>
                  <a:lnTo>
                    <a:pt x="2423" y="2740"/>
                  </a:lnTo>
                  <a:lnTo>
                    <a:pt x="2533" y="2810"/>
                  </a:lnTo>
                  <a:lnTo>
                    <a:pt x="2641" y="2879"/>
                  </a:lnTo>
                  <a:lnTo>
                    <a:pt x="2749" y="2946"/>
                  </a:lnTo>
                  <a:lnTo>
                    <a:pt x="2855" y="3012"/>
                  </a:lnTo>
                  <a:lnTo>
                    <a:pt x="2960" y="3075"/>
                  </a:lnTo>
                  <a:lnTo>
                    <a:pt x="3062" y="3135"/>
                  </a:lnTo>
                  <a:lnTo>
                    <a:pt x="3161" y="3194"/>
                  </a:lnTo>
                  <a:lnTo>
                    <a:pt x="3257" y="3248"/>
                  </a:lnTo>
                  <a:lnTo>
                    <a:pt x="3304" y="3274"/>
                  </a:lnTo>
                  <a:lnTo>
                    <a:pt x="3350" y="3298"/>
                  </a:lnTo>
                  <a:lnTo>
                    <a:pt x="3395" y="3322"/>
                  </a:lnTo>
                  <a:lnTo>
                    <a:pt x="3438" y="3343"/>
                  </a:lnTo>
                  <a:lnTo>
                    <a:pt x="3481" y="3364"/>
                  </a:lnTo>
                  <a:lnTo>
                    <a:pt x="3523" y="3384"/>
                  </a:lnTo>
                  <a:lnTo>
                    <a:pt x="3563" y="3403"/>
                  </a:lnTo>
                  <a:lnTo>
                    <a:pt x="3602" y="3419"/>
                  </a:lnTo>
                  <a:lnTo>
                    <a:pt x="3618" y="3366"/>
                  </a:lnTo>
                  <a:lnTo>
                    <a:pt x="3634" y="3310"/>
                  </a:lnTo>
                  <a:lnTo>
                    <a:pt x="3649" y="3253"/>
                  </a:lnTo>
                  <a:lnTo>
                    <a:pt x="3663" y="3198"/>
                  </a:lnTo>
                  <a:lnTo>
                    <a:pt x="3673" y="3150"/>
                  </a:lnTo>
                  <a:lnTo>
                    <a:pt x="3683" y="3111"/>
                  </a:lnTo>
                  <a:lnTo>
                    <a:pt x="3688" y="3087"/>
                  </a:lnTo>
                  <a:lnTo>
                    <a:pt x="3690" y="3077"/>
                  </a:lnTo>
                  <a:lnTo>
                    <a:pt x="3608" y="3145"/>
                  </a:lnTo>
                  <a:lnTo>
                    <a:pt x="3468" y="3084"/>
                  </a:lnTo>
                  <a:lnTo>
                    <a:pt x="3326" y="3014"/>
                  </a:lnTo>
                  <a:lnTo>
                    <a:pt x="3181" y="2933"/>
                  </a:lnTo>
                  <a:lnTo>
                    <a:pt x="3036" y="2842"/>
                  </a:lnTo>
                  <a:lnTo>
                    <a:pt x="2887" y="2743"/>
                  </a:lnTo>
                  <a:lnTo>
                    <a:pt x="2738" y="2637"/>
                  </a:lnTo>
                  <a:lnTo>
                    <a:pt x="2590" y="2525"/>
                  </a:lnTo>
                  <a:lnTo>
                    <a:pt x="2441" y="2406"/>
                  </a:lnTo>
                  <a:lnTo>
                    <a:pt x="2292" y="2284"/>
                  </a:lnTo>
                  <a:lnTo>
                    <a:pt x="2145" y="2156"/>
                  </a:lnTo>
                  <a:lnTo>
                    <a:pt x="1999" y="2026"/>
                  </a:lnTo>
                  <a:lnTo>
                    <a:pt x="1854" y="1893"/>
                  </a:lnTo>
                  <a:lnTo>
                    <a:pt x="1713" y="1758"/>
                  </a:lnTo>
                  <a:lnTo>
                    <a:pt x="1574" y="1622"/>
                  </a:lnTo>
                  <a:lnTo>
                    <a:pt x="1439" y="1487"/>
                  </a:lnTo>
                  <a:lnTo>
                    <a:pt x="1307" y="1353"/>
                  </a:lnTo>
                  <a:lnTo>
                    <a:pt x="1180" y="1220"/>
                  </a:lnTo>
                  <a:lnTo>
                    <a:pt x="1057" y="1090"/>
                  </a:lnTo>
                  <a:lnTo>
                    <a:pt x="939" y="963"/>
                  </a:lnTo>
                  <a:lnTo>
                    <a:pt x="828" y="841"/>
                  </a:lnTo>
                  <a:lnTo>
                    <a:pt x="723" y="723"/>
                  </a:lnTo>
                  <a:lnTo>
                    <a:pt x="624" y="611"/>
                  </a:lnTo>
                  <a:lnTo>
                    <a:pt x="533" y="506"/>
                  </a:lnTo>
                  <a:lnTo>
                    <a:pt x="448" y="409"/>
                  </a:lnTo>
                  <a:lnTo>
                    <a:pt x="306" y="240"/>
                  </a:lnTo>
                  <a:lnTo>
                    <a:pt x="199" y="111"/>
                  </a:lnTo>
                  <a:lnTo>
                    <a:pt x="132" y="29"/>
                  </a:lnTo>
                  <a:lnTo>
                    <a:pt x="108" y="0"/>
                  </a:lnTo>
                  <a:close/>
                </a:path>
              </a:pathLst>
            </a:custGeom>
            <a:solidFill>
              <a:srgbClr val="003D50"/>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7" name="Freeform 123"/>
            <p:cNvSpPr>
              <a:spLocks/>
            </p:cNvSpPr>
            <p:nvPr/>
          </p:nvSpPr>
          <p:spPr bwMode="auto">
            <a:xfrm flipH="1">
              <a:off x="982664" y="4741854"/>
              <a:ext cx="8293" cy="2971"/>
            </a:xfrm>
            <a:custGeom>
              <a:avLst/>
              <a:gdLst>
                <a:gd name="T0" fmla="*/ 8293 w 49"/>
                <a:gd name="T1" fmla="*/ 2971 h 8"/>
                <a:gd name="T2" fmla="*/ 7447 w 49"/>
                <a:gd name="T3" fmla="*/ 1486 h 8"/>
                <a:gd name="T4" fmla="*/ 6770 w 49"/>
                <a:gd name="T5" fmla="*/ 743 h 8"/>
                <a:gd name="T6" fmla="*/ 5924 w 49"/>
                <a:gd name="T7" fmla="*/ 371 h 8"/>
                <a:gd name="T8" fmla="*/ 5077 w 49"/>
                <a:gd name="T9" fmla="*/ 0 h 8"/>
                <a:gd name="T10" fmla="*/ 3723 w 49"/>
                <a:gd name="T11" fmla="*/ 0 h 8"/>
                <a:gd name="T12" fmla="*/ 2539 w 49"/>
                <a:gd name="T13" fmla="*/ 0 h 8"/>
                <a:gd name="T14" fmla="*/ 677 w 49"/>
                <a:gd name="T15" fmla="*/ 1486 h 8"/>
                <a:gd name="T16" fmla="*/ 0 w 49"/>
                <a:gd name="T17" fmla="*/ 2971 h 8"/>
                <a:gd name="T18" fmla="*/ 677 w 49"/>
                <a:gd name="T19" fmla="*/ 2228 h 8"/>
                <a:gd name="T20" fmla="*/ 2539 w 49"/>
                <a:gd name="T21" fmla="*/ 2228 h 8"/>
                <a:gd name="T22" fmla="*/ 4908 w 49"/>
                <a:gd name="T23" fmla="*/ 2228 h 8"/>
                <a:gd name="T24" fmla="*/ 8293 w 49"/>
                <a:gd name="T25" fmla="*/ 2971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8"/>
                <a:gd name="T41" fmla="*/ 49 w 49"/>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8">
                  <a:moveTo>
                    <a:pt x="49" y="8"/>
                  </a:moveTo>
                  <a:lnTo>
                    <a:pt x="44" y="4"/>
                  </a:lnTo>
                  <a:lnTo>
                    <a:pt x="40" y="2"/>
                  </a:lnTo>
                  <a:lnTo>
                    <a:pt x="35" y="1"/>
                  </a:lnTo>
                  <a:lnTo>
                    <a:pt x="30" y="0"/>
                  </a:lnTo>
                  <a:lnTo>
                    <a:pt x="22" y="0"/>
                  </a:lnTo>
                  <a:lnTo>
                    <a:pt x="15" y="0"/>
                  </a:lnTo>
                  <a:lnTo>
                    <a:pt x="4" y="4"/>
                  </a:lnTo>
                  <a:lnTo>
                    <a:pt x="0" y="8"/>
                  </a:lnTo>
                  <a:lnTo>
                    <a:pt x="4" y="6"/>
                  </a:lnTo>
                  <a:lnTo>
                    <a:pt x="15" y="6"/>
                  </a:lnTo>
                  <a:lnTo>
                    <a:pt x="29" y="6"/>
                  </a:lnTo>
                  <a:lnTo>
                    <a:pt x="49" y="8"/>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8" name="Freeform 124"/>
            <p:cNvSpPr>
              <a:spLocks/>
            </p:cNvSpPr>
            <p:nvPr/>
          </p:nvSpPr>
          <p:spPr bwMode="auto">
            <a:xfrm flipH="1">
              <a:off x="955026" y="4741854"/>
              <a:ext cx="27640" cy="38610"/>
            </a:xfrm>
            <a:custGeom>
              <a:avLst/>
              <a:gdLst>
                <a:gd name="T0" fmla="*/ 22392 w 158"/>
                <a:gd name="T1" fmla="*/ 15256 h 205"/>
                <a:gd name="T2" fmla="*/ 21867 w 158"/>
                <a:gd name="T3" fmla="*/ 13184 h 205"/>
                <a:gd name="T4" fmla="*/ 21167 w 158"/>
                <a:gd name="T5" fmla="*/ 11300 h 205"/>
                <a:gd name="T6" fmla="*/ 20293 w 158"/>
                <a:gd name="T7" fmla="*/ 9794 h 205"/>
                <a:gd name="T8" fmla="*/ 19068 w 158"/>
                <a:gd name="T9" fmla="*/ 8099 h 205"/>
                <a:gd name="T10" fmla="*/ 17844 w 158"/>
                <a:gd name="T11" fmla="*/ 6780 h 205"/>
                <a:gd name="T12" fmla="*/ 16619 w 158"/>
                <a:gd name="T13" fmla="*/ 5650 h 205"/>
                <a:gd name="T14" fmla="*/ 15219 w 158"/>
                <a:gd name="T15" fmla="*/ 4520 h 205"/>
                <a:gd name="T16" fmla="*/ 13470 w 158"/>
                <a:gd name="T17" fmla="*/ 3578 h 205"/>
                <a:gd name="T18" fmla="*/ 11896 w 158"/>
                <a:gd name="T19" fmla="*/ 2825 h 205"/>
                <a:gd name="T20" fmla="*/ 10146 w 158"/>
                <a:gd name="T21" fmla="*/ 2072 h 205"/>
                <a:gd name="T22" fmla="*/ 8397 w 158"/>
                <a:gd name="T23" fmla="*/ 1507 h 205"/>
                <a:gd name="T24" fmla="*/ 6823 w 158"/>
                <a:gd name="T25" fmla="*/ 1130 h 205"/>
                <a:gd name="T26" fmla="*/ 3324 w 158"/>
                <a:gd name="T27" fmla="*/ 377 h 205"/>
                <a:gd name="T28" fmla="*/ 0 w 158"/>
                <a:gd name="T29" fmla="*/ 0 h 205"/>
                <a:gd name="T30" fmla="*/ 1225 w 158"/>
                <a:gd name="T31" fmla="*/ 1318 h 205"/>
                <a:gd name="T32" fmla="*/ 2799 w 158"/>
                <a:gd name="T33" fmla="*/ 3013 h 205"/>
                <a:gd name="T34" fmla="*/ 4024 w 158"/>
                <a:gd name="T35" fmla="*/ 5274 h 205"/>
                <a:gd name="T36" fmla="*/ 5248 w 158"/>
                <a:gd name="T37" fmla="*/ 8099 h 205"/>
                <a:gd name="T38" fmla="*/ 6648 w 158"/>
                <a:gd name="T39" fmla="*/ 11677 h 205"/>
                <a:gd name="T40" fmla="*/ 7697 w 158"/>
                <a:gd name="T41" fmla="*/ 15821 h 205"/>
                <a:gd name="T42" fmla="*/ 8747 w 158"/>
                <a:gd name="T43" fmla="*/ 20906 h 205"/>
                <a:gd name="T44" fmla="*/ 9622 w 158"/>
                <a:gd name="T45" fmla="*/ 26744 h 205"/>
                <a:gd name="T46" fmla="*/ 13995 w 158"/>
                <a:gd name="T47" fmla="*/ 29946 h 205"/>
                <a:gd name="T48" fmla="*/ 18368 w 158"/>
                <a:gd name="T49" fmla="*/ 32960 h 205"/>
                <a:gd name="T50" fmla="*/ 22917 w 158"/>
                <a:gd name="T51" fmla="*/ 35973 h 205"/>
                <a:gd name="T52" fmla="*/ 27640 w 158"/>
                <a:gd name="T53" fmla="*/ 38610 h 205"/>
                <a:gd name="T54" fmla="*/ 22392 w 158"/>
                <a:gd name="T55" fmla="*/ 15256 h 2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8"/>
                <a:gd name="T85" fmla="*/ 0 h 205"/>
                <a:gd name="T86" fmla="*/ 158 w 158"/>
                <a:gd name="T87" fmla="*/ 205 h 2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8" h="205">
                  <a:moveTo>
                    <a:pt x="128" y="81"/>
                  </a:moveTo>
                  <a:lnTo>
                    <a:pt x="125" y="70"/>
                  </a:lnTo>
                  <a:lnTo>
                    <a:pt x="121" y="60"/>
                  </a:lnTo>
                  <a:lnTo>
                    <a:pt x="116" y="52"/>
                  </a:lnTo>
                  <a:lnTo>
                    <a:pt x="109" y="43"/>
                  </a:lnTo>
                  <a:lnTo>
                    <a:pt x="102" y="36"/>
                  </a:lnTo>
                  <a:lnTo>
                    <a:pt x="95" y="30"/>
                  </a:lnTo>
                  <a:lnTo>
                    <a:pt x="87" y="24"/>
                  </a:lnTo>
                  <a:lnTo>
                    <a:pt x="77" y="19"/>
                  </a:lnTo>
                  <a:lnTo>
                    <a:pt x="68" y="15"/>
                  </a:lnTo>
                  <a:lnTo>
                    <a:pt x="58" y="11"/>
                  </a:lnTo>
                  <a:lnTo>
                    <a:pt x="48" y="8"/>
                  </a:lnTo>
                  <a:lnTo>
                    <a:pt x="39" y="6"/>
                  </a:lnTo>
                  <a:lnTo>
                    <a:pt x="19" y="2"/>
                  </a:lnTo>
                  <a:lnTo>
                    <a:pt x="0" y="0"/>
                  </a:lnTo>
                  <a:lnTo>
                    <a:pt x="7" y="7"/>
                  </a:lnTo>
                  <a:lnTo>
                    <a:pt x="16" y="16"/>
                  </a:lnTo>
                  <a:lnTo>
                    <a:pt x="23" y="28"/>
                  </a:lnTo>
                  <a:lnTo>
                    <a:pt x="30" y="43"/>
                  </a:lnTo>
                  <a:lnTo>
                    <a:pt x="38" y="62"/>
                  </a:lnTo>
                  <a:lnTo>
                    <a:pt x="44" y="84"/>
                  </a:lnTo>
                  <a:lnTo>
                    <a:pt x="50" y="111"/>
                  </a:lnTo>
                  <a:lnTo>
                    <a:pt x="55" y="142"/>
                  </a:lnTo>
                  <a:lnTo>
                    <a:pt x="80" y="159"/>
                  </a:lnTo>
                  <a:lnTo>
                    <a:pt x="105" y="175"/>
                  </a:lnTo>
                  <a:lnTo>
                    <a:pt x="131" y="191"/>
                  </a:lnTo>
                  <a:lnTo>
                    <a:pt x="158" y="205"/>
                  </a:lnTo>
                  <a:lnTo>
                    <a:pt x="128" y="81"/>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69" name="Freeform 125"/>
            <p:cNvSpPr>
              <a:spLocks/>
            </p:cNvSpPr>
            <p:nvPr/>
          </p:nvSpPr>
          <p:spPr bwMode="auto">
            <a:xfrm flipH="1">
              <a:off x="952261" y="4768584"/>
              <a:ext cx="22112" cy="38610"/>
            </a:xfrm>
            <a:custGeom>
              <a:avLst/>
              <a:gdLst>
                <a:gd name="T0" fmla="*/ 0 w 128"/>
                <a:gd name="T1" fmla="*/ 0 h 212"/>
                <a:gd name="T2" fmla="*/ 346 w 128"/>
                <a:gd name="T3" fmla="*/ 2914 h 212"/>
                <a:gd name="T4" fmla="*/ 691 w 128"/>
                <a:gd name="T5" fmla="*/ 5828 h 212"/>
                <a:gd name="T6" fmla="*/ 1209 w 128"/>
                <a:gd name="T7" fmla="*/ 9288 h 212"/>
                <a:gd name="T8" fmla="*/ 1382 w 128"/>
                <a:gd name="T9" fmla="*/ 12749 h 212"/>
                <a:gd name="T10" fmla="*/ 1555 w 128"/>
                <a:gd name="T11" fmla="*/ 16391 h 212"/>
                <a:gd name="T12" fmla="*/ 1900 w 128"/>
                <a:gd name="T13" fmla="*/ 20216 h 212"/>
                <a:gd name="T14" fmla="*/ 1900 w 128"/>
                <a:gd name="T15" fmla="*/ 24404 h 212"/>
                <a:gd name="T16" fmla="*/ 2073 w 128"/>
                <a:gd name="T17" fmla="*/ 28775 h 212"/>
                <a:gd name="T18" fmla="*/ 6219 w 128"/>
                <a:gd name="T19" fmla="*/ 31507 h 212"/>
                <a:gd name="T20" fmla="*/ 10710 w 128"/>
                <a:gd name="T21" fmla="*/ 33875 h 212"/>
                <a:gd name="T22" fmla="*/ 15029 w 128"/>
                <a:gd name="T23" fmla="*/ 36425 h 212"/>
                <a:gd name="T24" fmla="*/ 19693 w 128"/>
                <a:gd name="T25" fmla="*/ 38610 h 212"/>
                <a:gd name="T26" fmla="*/ 20730 w 128"/>
                <a:gd name="T27" fmla="*/ 34785 h 212"/>
                <a:gd name="T28" fmla="*/ 21421 w 128"/>
                <a:gd name="T29" fmla="*/ 32236 h 212"/>
                <a:gd name="T30" fmla="*/ 21939 w 128"/>
                <a:gd name="T31" fmla="*/ 30232 h 212"/>
                <a:gd name="T32" fmla="*/ 22112 w 128"/>
                <a:gd name="T33" fmla="*/ 29686 h 212"/>
                <a:gd name="T34" fmla="*/ 17793 w 128"/>
                <a:gd name="T35" fmla="*/ 11474 h 212"/>
                <a:gd name="T36" fmla="*/ 13129 w 128"/>
                <a:gd name="T37" fmla="*/ 8924 h 212"/>
                <a:gd name="T38" fmla="*/ 8637 w 128"/>
                <a:gd name="T39" fmla="*/ 6010 h 212"/>
                <a:gd name="T40" fmla="*/ 4319 w 128"/>
                <a:gd name="T41" fmla="*/ 3096 h 212"/>
                <a:gd name="T42" fmla="*/ 0 w 128"/>
                <a:gd name="T43" fmla="*/ 0 h 2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8"/>
                <a:gd name="T67" fmla="*/ 0 h 212"/>
                <a:gd name="T68" fmla="*/ 128 w 128"/>
                <a:gd name="T69" fmla="*/ 212 h 2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8" h="212">
                  <a:moveTo>
                    <a:pt x="0" y="0"/>
                  </a:moveTo>
                  <a:lnTo>
                    <a:pt x="2" y="16"/>
                  </a:lnTo>
                  <a:lnTo>
                    <a:pt x="4" y="32"/>
                  </a:lnTo>
                  <a:lnTo>
                    <a:pt x="7" y="51"/>
                  </a:lnTo>
                  <a:lnTo>
                    <a:pt x="8" y="70"/>
                  </a:lnTo>
                  <a:lnTo>
                    <a:pt x="9" y="90"/>
                  </a:lnTo>
                  <a:lnTo>
                    <a:pt x="11" y="111"/>
                  </a:lnTo>
                  <a:lnTo>
                    <a:pt x="11" y="134"/>
                  </a:lnTo>
                  <a:lnTo>
                    <a:pt x="12" y="158"/>
                  </a:lnTo>
                  <a:lnTo>
                    <a:pt x="36" y="173"/>
                  </a:lnTo>
                  <a:lnTo>
                    <a:pt x="62" y="186"/>
                  </a:lnTo>
                  <a:lnTo>
                    <a:pt x="87" y="200"/>
                  </a:lnTo>
                  <a:lnTo>
                    <a:pt x="114" y="212"/>
                  </a:lnTo>
                  <a:lnTo>
                    <a:pt x="120" y="191"/>
                  </a:lnTo>
                  <a:lnTo>
                    <a:pt x="124" y="177"/>
                  </a:lnTo>
                  <a:lnTo>
                    <a:pt x="127" y="166"/>
                  </a:lnTo>
                  <a:lnTo>
                    <a:pt x="128" y="163"/>
                  </a:lnTo>
                  <a:lnTo>
                    <a:pt x="103" y="63"/>
                  </a:lnTo>
                  <a:lnTo>
                    <a:pt x="76" y="49"/>
                  </a:lnTo>
                  <a:lnTo>
                    <a:pt x="50" y="33"/>
                  </a:lnTo>
                  <a:lnTo>
                    <a:pt x="25" y="17"/>
                  </a:lnTo>
                  <a:lnTo>
                    <a:pt x="0" y="0"/>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0" name="Freeform 126"/>
            <p:cNvSpPr>
              <a:spLocks/>
            </p:cNvSpPr>
            <p:nvPr/>
          </p:nvSpPr>
          <p:spPr bwMode="auto">
            <a:xfrm flipH="1">
              <a:off x="952261" y="4798283"/>
              <a:ext cx="22112" cy="44549"/>
            </a:xfrm>
            <a:custGeom>
              <a:avLst/>
              <a:gdLst>
                <a:gd name="T0" fmla="*/ 4246 w 125"/>
                <a:gd name="T1" fmla="*/ 5725 h 249"/>
                <a:gd name="T2" fmla="*/ 4069 w 125"/>
                <a:gd name="T3" fmla="*/ 9482 h 249"/>
                <a:gd name="T4" fmla="*/ 3892 w 125"/>
                <a:gd name="T5" fmla="*/ 13239 h 249"/>
                <a:gd name="T6" fmla="*/ 3538 w 125"/>
                <a:gd name="T7" fmla="*/ 17176 h 249"/>
                <a:gd name="T8" fmla="*/ 3184 w 125"/>
                <a:gd name="T9" fmla="*/ 21112 h 249"/>
                <a:gd name="T10" fmla="*/ 2300 w 125"/>
                <a:gd name="T11" fmla="*/ 25048 h 249"/>
                <a:gd name="T12" fmla="*/ 1592 w 125"/>
                <a:gd name="T13" fmla="*/ 29163 h 249"/>
                <a:gd name="T14" fmla="*/ 884 w 125"/>
                <a:gd name="T15" fmla="*/ 33456 h 249"/>
                <a:gd name="T16" fmla="*/ 0 w 125"/>
                <a:gd name="T17" fmla="*/ 37750 h 249"/>
                <a:gd name="T18" fmla="*/ 2653 w 125"/>
                <a:gd name="T19" fmla="*/ 39718 h 249"/>
                <a:gd name="T20" fmla="*/ 5484 w 125"/>
                <a:gd name="T21" fmla="*/ 41329 h 249"/>
                <a:gd name="T22" fmla="*/ 8314 w 125"/>
                <a:gd name="T23" fmla="*/ 42760 h 249"/>
                <a:gd name="T24" fmla="*/ 10968 w 125"/>
                <a:gd name="T25" fmla="*/ 44549 h 249"/>
                <a:gd name="T26" fmla="*/ 12913 w 125"/>
                <a:gd name="T27" fmla="*/ 38824 h 249"/>
                <a:gd name="T28" fmla="*/ 14505 w 125"/>
                <a:gd name="T29" fmla="*/ 33814 h 249"/>
                <a:gd name="T30" fmla="*/ 16098 w 125"/>
                <a:gd name="T31" fmla="*/ 28805 h 249"/>
                <a:gd name="T32" fmla="*/ 17513 w 125"/>
                <a:gd name="T33" fmla="*/ 24332 h 249"/>
                <a:gd name="T34" fmla="*/ 18928 w 125"/>
                <a:gd name="T35" fmla="*/ 20038 h 249"/>
                <a:gd name="T36" fmla="*/ 19989 w 125"/>
                <a:gd name="T37" fmla="*/ 16281 h 249"/>
                <a:gd name="T38" fmla="*/ 21051 w 125"/>
                <a:gd name="T39" fmla="*/ 12882 h 249"/>
                <a:gd name="T40" fmla="*/ 22112 w 125"/>
                <a:gd name="T41" fmla="*/ 9661 h 249"/>
                <a:gd name="T42" fmla="*/ 17336 w 125"/>
                <a:gd name="T43" fmla="*/ 7514 h 249"/>
                <a:gd name="T44" fmla="*/ 12913 w 125"/>
                <a:gd name="T45" fmla="*/ 5010 h 249"/>
                <a:gd name="T46" fmla="*/ 8314 w 125"/>
                <a:gd name="T47" fmla="*/ 2684 h 249"/>
                <a:gd name="T48" fmla="*/ 4069 w 125"/>
                <a:gd name="T49" fmla="*/ 0 h 249"/>
                <a:gd name="T50" fmla="*/ 4069 w 125"/>
                <a:gd name="T51" fmla="*/ 1431 h 249"/>
                <a:gd name="T52" fmla="*/ 4069 w 125"/>
                <a:gd name="T53" fmla="*/ 3041 h 249"/>
                <a:gd name="T54" fmla="*/ 4069 w 125"/>
                <a:gd name="T55" fmla="*/ 4294 h 249"/>
                <a:gd name="T56" fmla="*/ 4246 w 125"/>
                <a:gd name="T57" fmla="*/ 5725 h 2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5"/>
                <a:gd name="T88" fmla="*/ 0 h 249"/>
                <a:gd name="T89" fmla="*/ 125 w 125"/>
                <a:gd name="T90" fmla="*/ 249 h 2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5" h="249">
                  <a:moveTo>
                    <a:pt x="24" y="32"/>
                  </a:moveTo>
                  <a:lnTo>
                    <a:pt x="23" y="53"/>
                  </a:lnTo>
                  <a:lnTo>
                    <a:pt x="22" y="74"/>
                  </a:lnTo>
                  <a:lnTo>
                    <a:pt x="20" y="96"/>
                  </a:lnTo>
                  <a:lnTo>
                    <a:pt x="18" y="118"/>
                  </a:lnTo>
                  <a:lnTo>
                    <a:pt x="13" y="140"/>
                  </a:lnTo>
                  <a:lnTo>
                    <a:pt x="9" y="163"/>
                  </a:lnTo>
                  <a:lnTo>
                    <a:pt x="5" y="187"/>
                  </a:lnTo>
                  <a:lnTo>
                    <a:pt x="0" y="211"/>
                  </a:lnTo>
                  <a:lnTo>
                    <a:pt x="15" y="222"/>
                  </a:lnTo>
                  <a:lnTo>
                    <a:pt x="31" y="231"/>
                  </a:lnTo>
                  <a:lnTo>
                    <a:pt x="47" y="239"/>
                  </a:lnTo>
                  <a:lnTo>
                    <a:pt x="62" y="249"/>
                  </a:lnTo>
                  <a:lnTo>
                    <a:pt x="73" y="217"/>
                  </a:lnTo>
                  <a:lnTo>
                    <a:pt x="82" y="189"/>
                  </a:lnTo>
                  <a:lnTo>
                    <a:pt x="91" y="161"/>
                  </a:lnTo>
                  <a:lnTo>
                    <a:pt x="99" y="136"/>
                  </a:lnTo>
                  <a:lnTo>
                    <a:pt x="107" y="112"/>
                  </a:lnTo>
                  <a:lnTo>
                    <a:pt x="113" y="91"/>
                  </a:lnTo>
                  <a:lnTo>
                    <a:pt x="119" y="72"/>
                  </a:lnTo>
                  <a:lnTo>
                    <a:pt x="125" y="54"/>
                  </a:lnTo>
                  <a:lnTo>
                    <a:pt x="98" y="42"/>
                  </a:lnTo>
                  <a:lnTo>
                    <a:pt x="73" y="28"/>
                  </a:lnTo>
                  <a:lnTo>
                    <a:pt x="47" y="15"/>
                  </a:lnTo>
                  <a:lnTo>
                    <a:pt x="23" y="0"/>
                  </a:lnTo>
                  <a:lnTo>
                    <a:pt x="23" y="8"/>
                  </a:lnTo>
                  <a:lnTo>
                    <a:pt x="23" y="17"/>
                  </a:lnTo>
                  <a:lnTo>
                    <a:pt x="23" y="24"/>
                  </a:lnTo>
                  <a:lnTo>
                    <a:pt x="24" y="32"/>
                  </a:lnTo>
                  <a:close/>
                </a:path>
              </a:pathLst>
            </a:custGeom>
            <a:solidFill>
              <a:srgbClr val="4D659B"/>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1" name="Freeform 127"/>
            <p:cNvSpPr>
              <a:spLocks/>
            </p:cNvSpPr>
            <p:nvPr/>
          </p:nvSpPr>
          <p:spPr bwMode="auto">
            <a:xfrm flipH="1">
              <a:off x="963317" y="4836890"/>
              <a:ext cx="19349" cy="32670"/>
            </a:xfrm>
            <a:custGeom>
              <a:avLst/>
              <a:gdLst>
                <a:gd name="T0" fmla="*/ 19349 w 102"/>
                <a:gd name="T1" fmla="*/ 7135 h 174"/>
                <a:gd name="T2" fmla="*/ 16504 w 102"/>
                <a:gd name="T3" fmla="*/ 5257 h 174"/>
                <a:gd name="T4" fmla="*/ 13468 w 102"/>
                <a:gd name="T5" fmla="*/ 3755 h 174"/>
                <a:gd name="T6" fmla="*/ 10433 w 102"/>
                <a:gd name="T7" fmla="*/ 2065 h 174"/>
                <a:gd name="T8" fmla="*/ 7588 w 102"/>
                <a:gd name="T9" fmla="*/ 0 h 174"/>
                <a:gd name="T10" fmla="*/ 6070 w 102"/>
                <a:gd name="T11" fmla="*/ 6572 h 174"/>
                <a:gd name="T12" fmla="*/ 4173 w 102"/>
                <a:gd name="T13" fmla="*/ 12955 h 174"/>
                <a:gd name="T14" fmla="*/ 2087 w 102"/>
                <a:gd name="T15" fmla="*/ 19339 h 174"/>
                <a:gd name="T16" fmla="*/ 0 w 102"/>
                <a:gd name="T17" fmla="*/ 26098 h 174"/>
                <a:gd name="T18" fmla="*/ 2656 w 102"/>
                <a:gd name="T19" fmla="*/ 27788 h 174"/>
                <a:gd name="T20" fmla="*/ 5122 w 102"/>
                <a:gd name="T21" fmla="*/ 29290 h 174"/>
                <a:gd name="T22" fmla="*/ 7778 w 102"/>
                <a:gd name="T23" fmla="*/ 31168 h 174"/>
                <a:gd name="T24" fmla="*/ 10433 w 102"/>
                <a:gd name="T25" fmla="*/ 32670 h 174"/>
                <a:gd name="T26" fmla="*/ 12899 w 102"/>
                <a:gd name="T27" fmla="*/ 25723 h 174"/>
                <a:gd name="T28" fmla="*/ 15176 w 102"/>
                <a:gd name="T29" fmla="*/ 19339 h 174"/>
                <a:gd name="T30" fmla="*/ 17452 w 102"/>
                <a:gd name="T31" fmla="*/ 13143 h 174"/>
                <a:gd name="T32" fmla="*/ 19349 w 102"/>
                <a:gd name="T33" fmla="*/ 7135 h 1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2"/>
                <a:gd name="T52" fmla="*/ 0 h 174"/>
                <a:gd name="T53" fmla="*/ 102 w 102"/>
                <a:gd name="T54" fmla="*/ 174 h 1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2" h="174">
                  <a:moveTo>
                    <a:pt x="102" y="38"/>
                  </a:moveTo>
                  <a:lnTo>
                    <a:pt x="87" y="28"/>
                  </a:lnTo>
                  <a:lnTo>
                    <a:pt x="71" y="20"/>
                  </a:lnTo>
                  <a:lnTo>
                    <a:pt x="55" y="11"/>
                  </a:lnTo>
                  <a:lnTo>
                    <a:pt x="40" y="0"/>
                  </a:lnTo>
                  <a:lnTo>
                    <a:pt x="32" y="35"/>
                  </a:lnTo>
                  <a:lnTo>
                    <a:pt x="22" y="69"/>
                  </a:lnTo>
                  <a:lnTo>
                    <a:pt x="11" y="103"/>
                  </a:lnTo>
                  <a:lnTo>
                    <a:pt x="0" y="139"/>
                  </a:lnTo>
                  <a:lnTo>
                    <a:pt x="14" y="148"/>
                  </a:lnTo>
                  <a:lnTo>
                    <a:pt x="27" y="156"/>
                  </a:lnTo>
                  <a:lnTo>
                    <a:pt x="41" y="166"/>
                  </a:lnTo>
                  <a:lnTo>
                    <a:pt x="55" y="174"/>
                  </a:lnTo>
                  <a:lnTo>
                    <a:pt x="68" y="137"/>
                  </a:lnTo>
                  <a:lnTo>
                    <a:pt x="80" y="103"/>
                  </a:lnTo>
                  <a:lnTo>
                    <a:pt x="92" y="70"/>
                  </a:lnTo>
                  <a:lnTo>
                    <a:pt x="102" y="38"/>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2" name="Freeform 133"/>
            <p:cNvSpPr>
              <a:spLocks/>
            </p:cNvSpPr>
            <p:nvPr/>
          </p:nvSpPr>
          <p:spPr bwMode="auto">
            <a:xfrm flipH="1">
              <a:off x="979901" y="4887380"/>
              <a:ext cx="24877" cy="41579"/>
            </a:xfrm>
            <a:custGeom>
              <a:avLst/>
              <a:gdLst>
                <a:gd name="T0" fmla="*/ 24877 w 130"/>
                <a:gd name="T1" fmla="*/ 6336 h 210"/>
                <a:gd name="T2" fmla="*/ 22198 w 130"/>
                <a:gd name="T3" fmla="*/ 4752 h 210"/>
                <a:gd name="T4" fmla="*/ 19328 w 130"/>
                <a:gd name="T5" fmla="*/ 3366 h 210"/>
                <a:gd name="T6" fmla="*/ 16840 w 130"/>
                <a:gd name="T7" fmla="*/ 1584 h 210"/>
                <a:gd name="T8" fmla="*/ 13969 w 130"/>
                <a:gd name="T9" fmla="*/ 0 h 210"/>
                <a:gd name="T10" fmla="*/ 12439 w 130"/>
                <a:gd name="T11" fmla="*/ 4356 h 210"/>
                <a:gd name="T12" fmla="*/ 10716 w 130"/>
                <a:gd name="T13" fmla="*/ 8712 h 210"/>
                <a:gd name="T14" fmla="*/ 8994 w 130"/>
                <a:gd name="T15" fmla="*/ 12870 h 210"/>
                <a:gd name="T16" fmla="*/ 7272 w 130"/>
                <a:gd name="T17" fmla="*/ 17028 h 210"/>
                <a:gd name="T18" fmla="*/ 5549 w 130"/>
                <a:gd name="T19" fmla="*/ 21383 h 210"/>
                <a:gd name="T20" fmla="*/ 3636 w 130"/>
                <a:gd name="T21" fmla="*/ 25739 h 210"/>
                <a:gd name="T22" fmla="*/ 1914 w 130"/>
                <a:gd name="T23" fmla="*/ 30095 h 210"/>
                <a:gd name="T24" fmla="*/ 0 w 130"/>
                <a:gd name="T25" fmla="*/ 34451 h 210"/>
                <a:gd name="T26" fmla="*/ 2679 w 130"/>
                <a:gd name="T27" fmla="*/ 36233 h 210"/>
                <a:gd name="T28" fmla="*/ 5549 w 130"/>
                <a:gd name="T29" fmla="*/ 38015 h 210"/>
                <a:gd name="T30" fmla="*/ 8229 w 130"/>
                <a:gd name="T31" fmla="*/ 39995 h 210"/>
                <a:gd name="T32" fmla="*/ 11099 w 130"/>
                <a:gd name="T33" fmla="*/ 41579 h 210"/>
                <a:gd name="T34" fmla="*/ 12821 w 130"/>
                <a:gd name="T35" fmla="*/ 37223 h 210"/>
                <a:gd name="T36" fmla="*/ 14543 w 130"/>
                <a:gd name="T37" fmla="*/ 32669 h 210"/>
                <a:gd name="T38" fmla="*/ 16457 w 130"/>
                <a:gd name="T39" fmla="*/ 28313 h 210"/>
                <a:gd name="T40" fmla="*/ 18179 w 130"/>
                <a:gd name="T41" fmla="*/ 23957 h 210"/>
                <a:gd name="T42" fmla="*/ 19902 w 130"/>
                <a:gd name="T43" fmla="*/ 19602 h 210"/>
                <a:gd name="T44" fmla="*/ 21624 w 130"/>
                <a:gd name="T45" fmla="*/ 15048 h 210"/>
                <a:gd name="T46" fmla="*/ 23155 w 130"/>
                <a:gd name="T47" fmla="*/ 10692 h 210"/>
                <a:gd name="T48" fmla="*/ 24877 w 130"/>
                <a:gd name="T49" fmla="*/ 6336 h 2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210"/>
                <a:gd name="T77" fmla="*/ 130 w 130"/>
                <a:gd name="T78" fmla="*/ 210 h 2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210">
                  <a:moveTo>
                    <a:pt x="130" y="32"/>
                  </a:moveTo>
                  <a:lnTo>
                    <a:pt x="116" y="24"/>
                  </a:lnTo>
                  <a:lnTo>
                    <a:pt x="101" y="17"/>
                  </a:lnTo>
                  <a:lnTo>
                    <a:pt x="88" y="8"/>
                  </a:lnTo>
                  <a:lnTo>
                    <a:pt x="73" y="0"/>
                  </a:lnTo>
                  <a:lnTo>
                    <a:pt x="65" y="22"/>
                  </a:lnTo>
                  <a:lnTo>
                    <a:pt x="56" y="44"/>
                  </a:lnTo>
                  <a:lnTo>
                    <a:pt x="47" y="65"/>
                  </a:lnTo>
                  <a:lnTo>
                    <a:pt x="38" y="86"/>
                  </a:lnTo>
                  <a:lnTo>
                    <a:pt x="29" y="108"/>
                  </a:lnTo>
                  <a:lnTo>
                    <a:pt x="19" y="130"/>
                  </a:lnTo>
                  <a:lnTo>
                    <a:pt x="10" y="152"/>
                  </a:lnTo>
                  <a:lnTo>
                    <a:pt x="0" y="174"/>
                  </a:lnTo>
                  <a:lnTo>
                    <a:pt x="14" y="183"/>
                  </a:lnTo>
                  <a:lnTo>
                    <a:pt x="29" y="192"/>
                  </a:lnTo>
                  <a:lnTo>
                    <a:pt x="43" y="202"/>
                  </a:lnTo>
                  <a:lnTo>
                    <a:pt x="58" y="210"/>
                  </a:lnTo>
                  <a:lnTo>
                    <a:pt x="67" y="188"/>
                  </a:lnTo>
                  <a:lnTo>
                    <a:pt x="76" y="165"/>
                  </a:lnTo>
                  <a:lnTo>
                    <a:pt x="86" y="143"/>
                  </a:lnTo>
                  <a:lnTo>
                    <a:pt x="95" y="121"/>
                  </a:lnTo>
                  <a:lnTo>
                    <a:pt x="104" y="99"/>
                  </a:lnTo>
                  <a:lnTo>
                    <a:pt x="113" y="76"/>
                  </a:lnTo>
                  <a:lnTo>
                    <a:pt x="121" y="54"/>
                  </a:lnTo>
                  <a:lnTo>
                    <a:pt x="130" y="32"/>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3" name="Freeform 134"/>
            <p:cNvSpPr>
              <a:spLocks/>
            </p:cNvSpPr>
            <p:nvPr/>
          </p:nvSpPr>
          <p:spPr bwMode="auto">
            <a:xfrm flipH="1">
              <a:off x="971608" y="4863620"/>
              <a:ext cx="19349" cy="29699"/>
            </a:xfrm>
            <a:custGeom>
              <a:avLst/>
              <a:gdLst>
                <a:gd name="T0" fmla="*/ 19349 w 107"/>
                <a:gd name="T1" fmla="*/ 6008 h 173"/>
                <a:gd name="T2" fmla="*/ 16817 w 107"/>
                <a:gd name="T3" fmla="*/ 4635 h 173"/>
                <a:gd name="T4" fmla="*/ 14286 w 107"/>
                <a:gd name="T5" fmla="*/ 2918 h 173"/>
                <a:gd name="T6" fmla="*/ 11935 w 107"/>
                <a:gd name="T7" fmla="*/ 1545 h 173"/>
                <a:gd name="T8" fmla="*/ 9403 w 107"/>
                <a:gd name="T9" fmla="*/ 0 h 173"/>
                <a:gd name="T10" fmla="*/ 7233 w 107"/>
                <a:gd name="T11" fmla="*/ 6008 h 173"/>
                <a:gd name="T12" fmla="*/ 4882 w 107"/>
                <a:gd name="T13" fmla="*/ 12017 h 173"/>
                <a:gd name="T14" fmla="*/ 2712 w 107"/>
                <a:gd name="T15" fmla="*/ 18197 h 173"/>
                <a:gd name="T16" fmla="*/ 0 w 107"/>
                <a:gd name="T17" fmla="*/ 24206 h 173"/>
                <a:gd name="T18" fmla="*/ 2712 w 107"/>
                <a:gd name="T19" fmla="*/ 25579 h 173"/>
                <a:gd name="T20" fmla="*/ 5063 w 107"/>
                <a:gd name="T21" fmla="*/ 27124 h 173"/>
                <a:gd name="T22" fmla="*/ 7776 w 107"/>
                <a:gd name="T23" fmla="*/ 28326 h 173"/>
                <a:gd name="T24" fmla="*/ 10307 w 107"/>
                <a:gd name="T25" fmla="*/ 29699 h 173"/>
                <a:gd name="T26" fmla="*/ 12658 w 107"/>
                <a:gd name="T27" fmla="*/ 23691 h 173"/>
                <a:gd name="T28" fmla="*/ 15009 w 107"/>
                <a:gd name="T29" fmla="*/ 17510 h 173"/>
                <a:gd name="T30" fmla="*/ 17360 w 107"/>
                <a:gd name="T31" fmla="*/ 11674 h 173"/>
                <a:gd name="T32" fmla="*/ 19349 w 107"/>
                <a:gd name="T33" fmla="*/ 6008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
                <a:gd name="T52" fmla="*/ 0 h 173"/>
                <a:gd name="T53" fmla="*/ 107 w 107"/>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 h="173">
                  <a:moveTo>
                    <a:pt x="107" y="35"/>
                  </a:moveTo>
                  <a:lnTo>
                    <a:pt x="93" y="27"/>
                  </a:lnTo>
                  <a:lnTo>
                    <a:pt x="79" y="17"/>
                  </a:lnTo>
                  <a:lnTo>
                    <a:pt x="66" y="9"/>
                  </a:lnTo>
                  <a:lnTo>
                    <a:pt x="52" y="0"/>
                  </a:lnTo>
                  <a:lnTo>
                    <a:pt x="40" y="35"/>
                  </a:lnTo>
                  <a:lnTo>
                    <a:pt x="27" y="70"/>
                  </a:lnTo>
                  <a:lnTo>
                    <a:pt x="15" y="106"/>
                  </a:lnTo>
                  <a:lnTo>
                    <a:pt x="0" y="141"/>
                  </a:lnTo>
                  <a:lnTo>
                    <a:pt x="15" y="149"/>
                  </a:lnTo>
                  <a:lnTo>
                    <a:pt x="28" y="158"/>
                  </a:lnTo>
                  <a:lnTo>
                    <a:pt x="43" y="165"/>
                  </a:lnTo>
                  <a:lnTo>
                    <a:pt x="57" y="173"/>
                  </a:lnTo>
                  <a:lnTo>
                    <a:pt x="70" y="138"/>
                  </a:lnTo>
                  <a:lnTo>
                    <a:pt x="83" y="102"/>
                  </a:lnTo>
                  <a:lnTo>
                    <a:pt x="96" y="68"/>
                  </a:lnTo>
                  <a:lnTo>
                    <a:pt x="107" y="35"/>
                  </a:lnTo>
                  <a:close/>
                </a:path>
              </a:pathLst>
            </a:custGeom>
            <a:solidFill>
              <a:srgbClr val="4D659B"/>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4" name="Freeform 135"/>
            <p:cNvSpPr>
              <a:spLocks/>
            </p:cNvSpPr>
            <p:nvPr/>
          </p:nvSpPr>
          <p:spPr bwMode="auto">
            <a:xfrm flipH="1">
              <a:off x="946733" y="4729974"/>
              <a:ext cx="35932" cy="23759"/>
            </a:xfrm>
            <a:custGeom>
              <a:avLst/>
              <a:gdLst>
                <a:gd name="T0" fmla="*/ 0 w 195"/>
                <a:gd name="T1" fmla="*/ 11038 h 127"/>
                <a:gd name="T2" fmla="*/ 20085 w 195"/>
                <a:gd name="T3" fmla="*/ 23759 h 127"/>
                <a:gd name="T4" fmla="*/ 24507 w 195"/>
                <a:gd name="T5" fmla="*/ 21888 h 127"/>
                <a:gd name="T6" fmla="*/ 26534 w 195"/>
                <a:gd name="T7" fmla="*/ 20017 h 127"/>
                <a:gd name="T8" fmla="*/ 29298 w 195"/>
                <a:gd name="T9" fmla="*/ 17585 h 127"/>
                <a:gd name="T10" fmla="*/ 32431 w 195"/>
                <a:gd name="T11" fmla="*/ 14218 h 127"/>
                <a:gd name="T12" fmla="*/ 35932 w 195"/>
                <a:gd name="T13" fmla="*/ 10663 h 127"/>
                <a:gd name="T14" fmla="*/ 31325 w 195"/>
                <a:gd name="T15" fmla="*/ 8231 h 127"/>
                <a:gd name="T16" fmla="*/ 26719 w 195"/>
                <a:gd name="T17" fmla="*/ 5612 h 127"/>
                <a:gd name="T18" fmla="*/ 22112 w 195"/>
                <a:gd name="T19" fmla="*/ 2993 h 127"/>
                <a:gd name="T20" fmla="*/ 17690 w 195"/>
                <a:gd name="T21" fmla="*/ 0 h 127"/>
                <a:gd name="T22" fmla="*/ 11240 w 195"/>
                <a:gd name="T23" fmla="*/ 4303 h 127"/>
                <a:gd name="T24" fmla="*/ 5528 w 195"/>
                <a:gd name="T25" fmla="*/ 7857 h 127"/>
                <a:gd name="T26" fmla="*/ 1474 w 195"/>
                <a:gd name="T27" fmla="*/ 10289 h 127"/>
                <a:gd name="T28" fmla="*/ 0 w 195"/>
                <a:gd name="T29" fmla="*/ 11038 h 1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5"/>
                <a:gd name="T46" fmla="*/ 0 h 127"/>
                <a:gd name="T47" fmla="*/ 195 w 195"/>
                <a:gd name="T48" fmla="*/ 127 h 1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5" h="127">
                  <a:moveTo>
                    <a:pt x="0" y="59"/>
                  </a:moveTo>
                  <a:lnTo>
                    <a:pt x="109" y="127"/>
                  </a:lnTo>
                  <a:lnTo>
                    <a:pt x="133" y="117"/>
                  </a:lnTo>
                  <a:lnTo>
                    <a:pt x="144" y="107"/>
                  </a:lnTo>
                  <a:lnTo>
                    <a:pt x="159" y="94"/>
                  </a:lnTo>
                  <a:lnTo>
                    <a:pt x="176" y="76"/>
                  </a:lnTo>
                  <a:lnTo>
                    <a:pt x="195" y="57"/>
                  </a:lnTo>
                  <a:lnTo>
                    <a:pt x="170" y="44"/>
                  </a:lnTo>
                  <a:lnTo>
                    <a:pt x="145" y="30"/>
                  </a:lnTo>
                  <a:lnTo>
                    <a:pt x="120" y="16"/>
                  </a:lnTo>
                  <a:lnTo>
                    <a:pt x="96" y="0"/>
                  </a:lnTo>
                  <a:lnTo>
                    <a:pt x="61" y="23"/>
                  </a:lnTo>
                  <a:lnTo>
                    <a:pt x="30" y="42"/>
                  </a:lnTo>
                  <a:lnTo>
                    <a:pt x="8" y="55"/>
                  </a:lnTo>
                  <a:lnTo>
                    <a:pt x="0" y="59"/>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5" name="Freeform 136"/>
            <p:cNvSpPr>
              <a:spLocks/>
            </p:cNvSpPr>
            <p:nvPr/>
          </p:nvSpPr>
          <p:spPr bwMode="auto">
            <a:xfrm flipH="1">
              <a:off x="930149" y="4652757"/>
              <a:ext cx="22112" cy="71277"/>
            </a:xfrm>
            <a:custGeom>
              <a:avLst/>
              <a:gdLst>
                <a:gd name="T0" fmla="*/ 22112 w 134"/>
                <a:gd name="T1" fmla="*/ 64982 h 385"/>
                <a:gd name="T2" fmla="*/ 0 w 134"/>
                <a:gd name="T3" fmla="*/ 0 h 385"/>
                <a:gd name="T4" fmla="*/ 165 w 134"/>
                <a:gd name="T5" fmla="*/ 1666 h 385"/>
                <a:gd name="T6" fmla="*/ 825 w 134"/>
                <a:gd name="T7" fmla="*/ 6480 h 385"/>
                <a:gd name="T8" fmla="*/ 1650 w 134"/>
                <a:gd name="T9" fmla="*/ 13515 h 385"/>
                <a:gd name="T10" fmla="*/ 2475 w 134"/>
                <a:gd name="T11" fmla="*/ 22401 h 385"/>
                <a:gd name="T12" fmla="*/ 3135 w 134"/>
                <a:gd name="T13" fmla="*/ 32028 h 385"/>
                <a:gd name="T14" fmla="*/ 3630 w 134"/>
                <a:gd name="T15" fmla="*/ 41841 h 385"/>
                <a:gd name="T16" fmla="*/ 3630 w 134"/>
                <a:gd name="T17" fmla="*/ 46654 h 385"/>
                <a:gd name="T18" fmla="*/ 3465 w 134"/>
                <a:gd name="T19" fmla="*/ 51282 h 385"/>
                <a:gd name="T20" fmla="*/ 3135 w 134"/>
                <a:gd name="T21" fmla="*/ 55355 h 385"/>
                <a:gd name="T22" fmla="*/ 2640 w 134"/>
                <a:gd name="T23" fmla="*/ 59428 h 385"/>
                <a:gd name="T24" fmla="*/ 6436 w 134"/>
                <a:gd name="T25" fmla="*/ 62761 h 385"/>
                <a:gd name="T26" fmla="*/ 10231 w 134"/>
                <a:gd name="T27" fmla="*/ 65723 h 385"/>
                <a:gd name="T28" fmla="*/ 14191 w 134"/>
                <a:gd name="T29" fmla="*/ 68500 h 385"/>
                <a:gd name="T30" fmla="*/ 18152 w 134"/>
                <a:gd name="T31" fmla="*/ 71277 h 385"/>
                <a:gd name="T32" fmla="*/ 19142 w 134"/>
                <a:gd name="T33" fmla="*/ 69611 h 385"/>
                <a:gd name="T34" fmla="*/ 20132 w 134"/>
                <a:gd name="T35" fmla="*/ 67945 h 385"/>
                <a:gd name="T36" fmla="*/ 21287 w 134"/>
                <a:gd name="T37" fmla="*/ 66649 h 385"/>
                <a:gd name="T38" fmla="*/ 22112 w 134"/>
                <a:gd name="T39" fmla="*/ 64982 h 3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4"/>
                <a:gd name="T61" fmla="*/ 0 h 385"/>
                <a:gd name="T62" fmla="*/ 134 w 134"/>
                <a:gd name="T63" fmla="*/ 385 h 3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4" h="385">
                  <a:moveTo>
                    <a:pt x="134" y="351"/>
                  </a:moveTo>
                  <a:lnTo>
                    <a:pt x="0" y="0"/>
                  </a:lnTo>
                  <a:lnTo>
                    <a:pt x="1" y="9"/>
                  </a:lnTo>
                  <a:lnTo>
                    <a:pt x="5" y="35"/>
                  </a:lnTo>
                  <a:lnTo>
                    <a:pt x="10" y="73"/>
                  </a:lnTo>
                  <a:lnTo>
                    <a:pt x="15" y="121"/>
                  </a:lnTo>
                  <a:lnTo>
                    <a:pt x="19" y="173"/>
                  </a:lnTo>
                  <a:lnTo>
                    <a:pt x="22" y="226"/>
                  </a:lnTo>
                  <a:lnTo>
                    <a:pt x="22" y="252"/>
                  </a:lnTo>
                  <a:lnTo>
                    <a:pt x="21" y="277"/>
                  </a:lnTo>
                  <a:lnTo>
                    <a:pt x="19" y="299"/>
                  </a:lnTo>
                  <a:lnTo>
                    <a:pt x="16" y="321"/>
                  </a:lnTo>
                  <a:lnTo>
                    <a:pt x="39" y="339"/>
                  </a:lnTo>
                  <a:lnTo>
                    <a:pt x="62" y="355"/>
                  </a:lnTo>
                  <a:lnTo>
                    <a:pt x="86" y="370"/>
                  </a:lnTo>
                  <a:lnTo>
                    <a:pt x="110" y="385"/>
                  </a:lnTo>
                  <a:lnTo>
                    <a:pt x="116" y="376"/>
                  </a:lnTo>
                  <a:lnTo>
                    <a:pt x="122" y="367"/>
                  </a:lnTo>
                  <a:lnTo>
                    <a:pt x="129" y="360"/>
                  </a:lnTo>
                  <a:lnTo>
                    <a:pt x="134" y="351"/>
                  </a:lnTo>
                  <a:close/>
                </a:path>
              </a:pathLst>
            </a:custGeom>
            <a:solidFill>
              <a:srgbClr val="2A4478"/>
            </a:solidFill>
            <a:ln w="9525">
              <a:noFill/>
              <a:round/>
              <a:headEnd/>
              <a:tailEnd/>
            </a:ln>
          </p:spPr>
          <p:txBody>
            <a:bodyPr/>
            <a:lstStyle/>
            <a:p>
              <a:endParaRPr kumimoji="0" lang="ko-KR" altLang="en-US">
                <a:latin typeface="맑은 고딕" pitchFamily="50" charset="-127"/>
                <a:ea typeface="맑은 고딕" pitchFamily="50" charset="-127"/>
              </a:endParaRPr>
            </a:p>
          </p:txBody>
        </p:sp>
        <p:sp>
          <p:nvSpPr>
            <p:cNvPr id="455776" name="Freeform 137"/>
            <p:cNvSpPr>
              <a:spLocks/>
            </p:cNvSpPr>
            <p:nvPr/>
          </p:nvSpPr>
          <p:spPr bwMode="auto">
            <a:xfrm flipH="1">
              <a:off x="935677" y="4712155"/>
              <a:ext cx="30405" cy="26730"/>
            </a:xfrm>
            <a:custGeom>
              <a:avLst/>
              <a:gdLst>
                <a:gd name="T0" fmla="*/ 14348 w 178"/>
                <a:gd name="T1" fmla="*/ 0 h 153"/>
                <a:gd name="T2" fmla="*/ 13665 w 178"/>
                <a:gd name="T3" fmla="*/ 3145 h 153"/>
                <a:gd name="T4" fmla="*/ 12811 w 178"/>
                <a:gd name="T5" fmla="*/ 5765 h 153"/>
                <a:gd name="T6" fmla="*/ 12299 w 178"/>
                <a:gd name="T7" fmla="*/ 6814 h 153"/>
                <a:gd name="T8" fmla="*/ 11786 w 178"/>
                <a:gd name="T9" fmla="*/ 7862 h 153"/>
                <a:gd name="T10" fmla="*/ 11103 w 178"/>
                <a:gd name="T11" fmla="*/ 8561 h 153"/>
                <a:gd name="T12" fmla="*/ 10249 w 178"/>
                <a:gd name="T13" fmla="*/ 9259 h 153"/>
                <a:gd name="T14" fmla="*/ 7857 w 178"/>
                <a:gd name="T15" fmla="*/ 11181 h 153"/>
                <a:gd name="T16" fmla="*/ 5295 w 178"/>
                <a:gd name="T17" fmla="*/ 13103 h 153"/>
                <a:gd name="T18" fmla="*/ 2733 w 178"/>
                <a:gd name="T19" fmla="*/ 15025 h 153"/>
                <a:gd name="T20" fmla="*/ 0 w 178"/>
                <a:gd name="T21" fmla="*/ 16772 h 153"/>
                <a:gd name="T22" fmla="*/ 4100 w 178"/>
                <a:gd name="T23" fmla="*/ 19567 h 153"/>
                <a:gd name="T24" fmla="*/ 8370 w 178"/>
                <a:gd name="T25" fmla="*/ 22013 h 153"/>
                <a:gd name="T26" fmla="*/ 12640 w 178"/>
                <a:gd name="T27" fmla="*/ 24459 h 153"/>
                <a:gd name="T28" fmla="*/ 16911 w 178"/>
                <a:gd name="T29" fmla="*/ 26730 h 153"/>
                <a:gd name="T30" fmla="*/ 20327 w 178"/>
                <a:gd name="T31" fmla="*/ 22886 h 153"/>
                <a:gd name="T32" fmla="*/ 23743 w 178"/>
                <a:gd name="T33" fmla="*/ 19043 h 153"/>
                <a:gd name="T34" fmla="*/ 27160 w 178"/>
                <a:gd name="T35" fmla="*/ 15199 h 153"/>
                <a:gd name="T36" fmla="*/ 30405 w 178"/>
                <a:gd name="T37" fmla="*/ 11181 h 153"/>
                <a:gd name="T38" fmla="*/ 26305 w 178"/>
                <a:gd name="T39" fmla="*/ 8561 h 153"/>
                <a:gd name="T40" fmla="*/ 22206 w 178"/>
                <a:gd name="T41" fmla="*/ 5940 h 153"/>
                <a:gd name="T42" fmla="*/ 18277 w 178"/>
                <a:gd name="T43" fmla="*/ 3145 h 153"/>
                <a:gd name="T44" fmla="*/ 14348 w 178"/>
                <a:gd name="T45" fmla="*/ 0 h 1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8"/>
                <a:gd name="T70" fmla="*/ 0 h 153"/>
                <a:gd name="T71" fmla="*/ 178 w 178"/>
                <a:gd name="T72" fmla="*/ 153 h 1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8" h="153">
                  <a:moveTo>
                    <a:pt x="84" y="0"/>
                  </a:moveTo>
                  <a:lnTo>
                    <a:pt x="80" y="18"/>
                  </a:lnTo>
                  <a:lnTo>
                    <a:pt x="75" y="33"/>
                  </a:lnTo>
                  <a:lnTo>
                    <a:pt x="72" y="39"/>
                  </a:lnTo>
                  <a:lnTo>
                    <a:pt x="69" y="45"/>
                  </a:lnTo>
                  <a:lnTo>
                    <a:pt x="65" y="49"/>
                  </a:lnTo>
                  <a:lnTo>
                    <a:pt x="60" y="53"/>
                  </a:lnTo>
                  <a:lnTo>
                    <a:pt x="46" y="64"/>
                  </a:lnTo>
                  <a:lnTo>
                    <a:pt x="31" y="75"/>
                  </a:lnTo>
                  <a:lnTo>
                    <a:pt x="16" y="86"/>
                  </a:lnTo>
                  <a:lnTo>
                    <a:pt x="0" y="96"/>
                  </a:lnTo>
                  <a:lnTo>
                    <a:pt x="24" y="112"/>
                  </a:lnTo>
                  <a:lnTo>
                    <a:pt x="49" y="126"/>
                  </a:lnTo>
                  <a:lnTo>
                    <a:pt x="74" y="140"/>
                  </a:lnTo>
                  <a:lnTo>
                    <a:pt x="99" y="153"/>
                  </a:lnTo>
                  <a:lnTo>
                    <a:pt x="119" y="131"/>
                  </a:lnTo>
                  <a:lnTo>
                    <a:pt x="139" y="109"/>
                  </a:lnTo>
                  <a:lnTo>
                    <a:pt x="159" y="87"/>
                  </a:lnTo>
                  <a:lnTo>
                    <a:pt x="178" y="64"/>
                  </a:lnTo>
                  <a:lnTo>
                    <a:pt x="154" y="49"/>
                  </a:lnTo>
                  <a:lnTo>
                    <a:pt x="130" y="34"/>
                  </a:lnTo>
                  <a:lnTo>
                    <a:pt x="107" y="18"/>
                  </a:lnTo>
                  <a:lnTo>
                    <a:pt x="84" y="0"/>
                  </a:lnTo>
                  <a:close/>
                </a:path>
              </a:pathLst>
            </a:custGeom>
            <a:solidFill>
              <a:srgbClr val="4D659B"/>
            </a:solidFill>
            <a:ln w="9525">
              <a:noFill/>
              <a:round/>
              <a:headEnd/>
              <a:tailEnd/>
            </a:ln>
          </p:spPr>
          <p:txBody>
            <a:bodyPr/>
            <a:lstStyle/>
            <a:p>
              <a:endParaRPr kumimoji="0" lang="ko-KR" altLang="en-US">
                <a:latin typeface="맑은 고딕" pitchFamily="50" charset="-127"/>
                <a:ea typeface="맑은 고딕" pitchFamily="50" charset="-127"/>
              </a:endParaRPr>
            </a:p>
          </p:txBody>
        </p:sp>
      </p:grpSp>
      <p:sp>
        <p:nvSpPr>
          <p:cNvPr id="3" name="직사각형 2">
            <a:extLst>
              <a:ext uri="{FF2B5EF4-FFF2-40B4-BE49-F238E27FC236}">
                <a16:creationId xmlns:a16="http://schemas.microsoft.com/office/drawing/2014/main" id="{A834E3D7-73F5-F677-91EB-2C4CD83F8094}"/>
              </a:ext>
            </a:extLst>
          </p:cNvPr>
          <p:cNvSpPr/>
          <p:nvPr/>
        </p:nvSpPr>
        <p:spPr>
          <a:xfrm>
            <a:off x="2024701" y="4670895"/>
            <a:ext cx="7074849" cy="13213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제목 1"/>
          <p:cNvSpPr>
            <a:spLocks noGrp="1"/>
          </p:cNvSpPr>
          <p:nvPr>
            <p:ph type="title"/>
          </p:nvPr>
        </p:nvSpPr>
        <p:spPr/>
        <p:txBody>
          <a:bodyPr/>
          <a:lstStyle/>
          <a:p>
            <a:r>
              <a:rPr lang="en-US" altLang="ko-KR" dirty="0"/>
              <a:t>Example. Sort (1/2)  </a:t>
            </a:r>
            <a:endParaRPr lang="ko-KR" altLang="en-US" dirty="0"/>
          </a:p>
        </p:txBody>
      </p:sp>
      <p:sp>
        <p:nvSpPr>
          <p:cNvPr id="452611" name="내용 개체 틀 2"/>
          <p:cNvSpPr>
            <a:spLocks noGrp="1"/>
          </p:cNvSpPr>
          <p:nvPr>
            <p:ph idx="1"/>
          </p:nvPr>
        </p:nvSpPr>
        <p:spPr>
          <a:xfrm>
            <a:off x="169168" y="1279301"/>
            <a:ext cx="8579296" cy="4525963"/>
          </a:xfrm>
        </p:spPr>
        <p:txBody>
          <a:bodyPr/>
          <a:lstStyle/>
          <a:p>
            <a:r>
              <a:rPr lang="en-US" altLang="ko-KR" sz="2000" dirty="0"/>
              <a:t>Suppose that we want to verify </a:t>
            </a:r>
            <a:r>
              <a:rPr lang="en-US" altLang="ko-KR" sz="2000" dirty="0">
                <a:latin typeface="Courier New" panose="02070309020205020404" pitchFamily="49" charset="0"/>
                <a:cs typeface="Courier New" panose="02070309020205020404" pitchFamily="49" charset="0"/>
              </a:rPr>
              <a:t>sort(unsigned char* a) </a:t>
            </a:r>
            <a:r>
              <a:rPr lang="en-US" altLang="ko-KR" sz="2000" dirty="0"/>
              <a:t>on an array of 5 elements each of which is 1 byte long </a:t>
            </a:r>
          </a:p>
          <a:p>
            <a:pPr lvl="1"/>
            <a:r>
              <a:rPr lang="en-US" altLang="ko-KR" sz="1800" dirty="0">
                <a:latin typeface="Courier New" panose="02070309020205020404" pitchFamily="49" charset="0"/>
                <a:cs typeface="Courier New" panose="02070309020205020404" pitchFamily="49" charset="0"/>
              </a:rPr>
              <a:t>unsigned char a[5]; </a:t>
            </a:r>
            <a:r>
              <a:rPr lang="en-US" altLang="ko-KR" sz="1800" dirty="0"/>
              <a:t>// 40 bits</a:t>
            </a:r>
          </a:p>
          <a:p>
            <a:endParaRPr lang="en-US" altLang="ko-KR" sz="2000" dirty="0"/>
          </a:p>
          <a:p>
            <a:r>
              <a:rPr lang="en-US" altLang="ko-KR" sz="2000" dirty="0"/>
              <a:t>We wants to </a:t>
            </a:r>
            <a:r>
              <a:rPr lang="en-US" altLang="ko-KR" sz="2000" b="1" dirty="0">
                <a:solidFill>
                  <a:srgbClr val="00B050"/>
                </a:solidFill>
              </a:rPr>
              <a:t>verify</a:t>
            </a:r>
            <a:r>
              <a:rPr lang="en-US" altLang="ko-KR" sz="2000" dirty="0"/>
              <a:t> if </a:t>
            </a:r>
            <a:r>
              <a:rPr lang="en-US" altLang="ko-KR" sz="2000" dirty="0">
                <a:latin typeface="Courier New" panose="02070309020205020404" pitchFamily="49" charset="0"/>
                <a:cs typeface="Courier New" panose="02070309020205020404" pitchFamily="49" charset="0"/>
              </a:rPr>
              <a:t>sort()</a:t>
            </a:r>
            <a:r>
              <a:rPr lang="en-US" altLang="ko-KR" sz="2000" dirty="0"/>
              <a:t> works correctly on every unsigned char array </a:t>
            </a:r>
            <a:r>
              <a:rPr lang="en-US" altLang="ko-KR" sz="2000" dirty="0">
                <a:latin typeface="Courier New" panose="02070309020205020404" pitchFamily="49" charset="0"/>
                <a:cs typeface="Courier New" panose="02070309020205020404" pitchFamily="49" charset="0"/>
              </a:rPr>
              <a:t>a[5]</a:t>
            </a:r>
          </a:p>
          <a:p>
            <a:endParaRPr lang="en-US" altLang="ko-KR" sz="2000" dirty="0"/>
          </a:p>
          <a:p>
            <a:endParaRPr lang="en-US" altLang="ko-KR" sz="2000" dirty="0"/>
          </a:p>
          <a:p>
            <a:pPr marL="0" indent="0">
              <a:buNone/>
            </a:pPr>
            <a:endParaRPr lang="en-US" altLang="ko-KR" sz="2000" dirty="0"/>
          </a:p>
          <a:p>
            <a:pPr marL="457200" lvl="1" indent="0">
              <a:lnSpc>
                <a:spcPct val="120000"/>
              </a:lnSpc>
              <a:buNone/>
            </a:pPr>
            <a:r>
              <a:rPr lang="en-US" altLang="ko-KR" sz="1800" dirty="0"/>
              <a:t>a) Hash table based </a:t>
            </a:r>
            <a:r>
              <a:rPr lang="en-US" altLang="ko-KR" sz="1800" dirty="0">
                <a:solidFill>
                  <a:srgbClr val="FF0000"/>
                </a:solidFill>
              </a:rPr>
              <a:t>explicit model checker</a:t>
            </a:r>
            <a:r>
              <a:rPr lang="en-US" altLang="ko-KR" sz="1800" dirty="0"/>
              <a:t> (ex. Spin) generates at least 2</a:t>
            </a:r>
            <a:r>
              <a:rPr lang="en-US" altLang="ko-KR" sz="1800" baseline="30000" dirty="0"/>
              <a:t>40</a:t>
            </a:r>
            <a:r>
              <a:rPr lang="en-US" altLang="ko-KR" sz="1800" dirty="0"/>
              <a:t> (= 10</a:t>
            </a:r>
            <a:r>
              <a:rPr lang="en-US" altLang="ko-KR" sz="1800" baseline="30000" dirty="0"/>
              <a:t>12 </a:t>
            </a:r>
            <a:r>
              <a:rPr lang="en-US" altLang="ko-KR" sz="1800" dirty="0"/>
              <a:t>= 1 </a:t>
            </a:r>
            <a:r>
              <a:rPr lang="en-US" altLang="ko-KR" sz="1800" dirty="0" err="1"/>
              <a:t>Tera</a:t>
            </a:r>
            <a:r>
              <a:rPr lang="en-US" altLang="ko-KR" sz="1800" dirty="0"/>
              <a:t>) states  </a:t>
            </a:r>
          </a:p>
          <a:p>
            <a:pPr lvl="2">
              <a:lnSpc>
                <a:spcPct val="120000"/>
              </a:lnSpc>
            </a:pPr>
            <a:r>
              <a:rPr lang="en-US" altLang="ko-KR" sz="1600" dirty="0"/>
              <a:t>1 </a:t>
            </a:r>
            <a:r>
              <a:rPr lang="en-US" altLang="ko-KR" sz="1600" dirty="0" err="1"/>
              <a:t>Tera</a:t>
            </a:r>
            <a:r>
              <a:rPr lang="en-US" altLang="ko-KR" sz="1600" dirty="0"/>
              <a:t> states x 1 byte = 1 </a:t>
            </a:r>
            <a:r>
              <a:rPr lang="en-US" altLang="ko-KR" sz="1600" dirty="0" err="1"/>
              <a:t>Tera</a:t>
            </a:r>
            <a:r>
              <a:rPr lang="en-US" altLang="ko-KR" sz="1600" dirty="0"/>
              <a:t> byte memory required, no way…</a:t>
            </a:r>
          </a:p>
          <a:p>
            <a:pPr marL="457200" lvl="1" indent="0">
              <a:lnSpc>
                <a:spcPct val="120000"/>
              </a:lnSpc>
              <a:buNone/>
            </a:pPr>
            <a:r>
              <a:rPr lang="en-US" altLang="ko-KR" sz="1800" dirty="0"/>
              <a:t>b) Binary Decision Diagram (BDD) based </a:t>
            </a:r>
            <a:r>
              <a:rPr lang="en-US" altLang="ko-KR" sz="1800" dirty="0">
                <a:solidFill>
                  <a:srgbClr val="FF0000"/>
                </a:solidFill>
              </a:rPr>
              <a:t>symbolic model checker</a:t>
            </a:r>
            <a:r>
              <a:rPr lang="en-US" altLang="ko-KR" sz="1800" dirty="0"/>
              <a:t> (ex. </a:t>
            </a:r>
            <a:r>
              <a:rPr lang="en-US" altLang="ko-KR" sz="1800" dirty="0" err="1"/>
              <a:t>NuSMV</a:t>
            </a:r>
            <a:r>
              <a:rPr lang="en-US" altLang="ko-KR" sz="1800" dirty="0"/>
              <a:t>) takes 100 MB in 100 sec on Intel Xeon 5160 </a:t>
            </a:r>
            <a:r>
              <a:rPr lang="en-US" altLang="ko-KR" sz="1800" dirty="0" err="1"/>
              <a:t>3Ghz</a:t>
            </a:r>
            <a:r>
              <a:rPr lang="en-US" altLang="ko-KR" sz="1800" dirty="0"/>
              <a:t> machine</a:t>
            </a:r>
          </a:p>
          <a:p>
            <a:pPr marL="457200" lvl="1" indent="0">
              <a:lnSpc>
                <a:spcPct val="120000"/>
              </a:lnSpc>
              <a:buNone/>
            </a:pPr>
            <a:r>
              <a:rPr lang="en-US" altLang="ko-KR" sz="1800" dirty="0"/>
              <a:t>c) </a:t>
            </a:r>
            <a:r>
              <a:rPr lang="en-US" altLang="ko-KR" sz="1800" b="1" dirty="0">
                <a:solidFill>
                  <a:srgbClr val="00B050"/>
                </a:solidFill>
              </a:rPr>
              <a:t>Bounded</a:t>
            </a:r>
            <a:r>
              <a:rPr lang="ko-KR" altLang="en-US" sz="1800" b="1" dirty="0">
                <a:solidFill>
                  <a:srgbClr val="00B050"/>
                </a:solidFill>
              </a:rPr>
              <a:t> </a:t>
            </a:r>
            <a:r>
              <a:rPr lang="en-US" altLang="ko-KR" sz="1800" b="1" dirty="0">
                <a:solidFill>
                  <a:srgbClr val="00B050"/>
                </a:solidFill>
              </a:rPr>
              <a:t>model</a:t>
            </a:r>
            <a:r>
              <a:rPr lang="ko-KR" altLang="en-US" sz="1800" b="1" dirty="0">
                <a:solidFill>
                  <a:srgbClr val="00B050"/>
                </a:solidFill>
              </a:rPr>
              <a:t> </a:t>
            </a:r>
            <a:r>
              <a:rPr lang="en-US" altLang="ko-KR" sz="1800" b="1" dirty="0">
                <a:solidFill>
                  <a:srgbClr val="00B050"/>
                </a:solidFill>
              </a:rPr>
              <a:t>checker (i.e., </a:t>
            </a:r>
            <a:r>
              <a:rPr lang="en-US" altLang="ko-KR" sz="1800" b="1" dirty="0" err="1">
                <a:solidFill>
                  <a:srgbClr val="00B050"/>
                </a:solidFill>
              </a:rPr>
              <a:t>CBMC</a:t>
            </a:r>
            <a:r>
              <a:rPr lang="en-US" altLang="ko-KR" sz="1800" b="1" dirty="0">
                <a:solidFill>
                  <a:srgbClr val="00B050"/>
                </a:solidFill>
              </a:rPr>
              <a:t>) </a:t>
            </a:r>
            <a:r>
              <a:rPr lang="en-US" altLang="ko-KR" sz="1800" dirty="0"/>
              <a:t>takes less than 100 MB in 1 sec </a:t>
            </a:r>
          </a:p>
        </p:txBody>
      </p:sp>
      <p:sp>
        <p:nvSpPr>
          <p:cNvPr id="5" name="슬라이드 번호 개체 틀 4"/>
          <p:cNvSpPr>
            <a:spLocks noGrp="1"/>
          </p:cNvSpPr>
          <p:nvPr>
            <p:ph type="sldNum" sz="quarter" idx="12"/>
          </p:nvPr>
        </p:nvSpPr>
        <p:spPr/>
        <p:txBody>
          <a:bodyPr/>
          <a:lstStyle/>
          <a:p>
            <a:fld id="{FCB47DC6-880E-4B8C-8499-426D8A7343B3}" type="slidenum">
              <a:rPr lang="ko-KR" altLang="en-US" smtClean="0"/>
              <a:pPr/>
              <a:t>9</a:t>
            </a:fld>
            <a:r>
              <a:rPr lang="en-US" altLang="ko-KR" dirty="0"/>
              <a:t>/24</a:t>
            </a:r>
            <a:endParaRPr lang="ko-KR" altLang="en-US" dirty="0"/>
          </a:p>
        </p:txBody>
      </p:sp>
      <p:grpSp>
        <p:nvGrpSpPr>
          <p:cNvPr id="2" name="그룹 1"/>
          <p:cNvGrpSpPr/>
          <p:nvPr/>
        </p:nvGrpSpPr>
        <p:grpSpPr>
          <a:xfrm>
            <a:off x="5148064" y="2064641"/>
            <a:ext cx="1781747" cy="434366"/>
            <a:chOff x="7072313" y="780072"/>
            <a:chExt cx="1781747" cy="434366"/>
          </a:xfrm>
        </p:grpSpPr>
        <p:sp>
          <p:nvSpPr>
            <p:cNvPr id="6" name="직사각형 5"/>
            <p:cNvSpPr/>
            <p:nvPr/>
          </p:nvSpPr>
          <p:spPr>
            <a:xfrm>
              <a:off x="7072313" y="785813"/>
              <a:ext cx="357187"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a:solidFill>
                    <a:srgbClr val="FF0000"/>
                  </a:solidFill>
                </a:rPr>
                <a:t>9</a:t>
              </a:r>
              <a:endParaRPr lang="ko-KR" altLang="en-US">
                <a:solidFill>
                  <a:srgbClr val="FF0000"/>
                </a:solidFill>
              </a:endParaRPr>
            </a:p>
          </p:txBody>
        </p:sp>
        <p:sp>
          <p:nvSpPr>
            <p:cNvPr id="7" name="직사각형 6"/>
            <p:cNvSpPr/>
            <p:nvPr/>
          </p:nvSpPr>
          <p:spPr>
            <a:xfrm>
              <a:off x="7429500" y="785813"/>
              <a:ext cx="357188"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a:solidFill>
                    <a:srgbClr val="FF0000"/>
                  </a:solidFill>
                </a:rPr>
                <a:t>14</a:t>
              </a:r>
              <a:endParaRPr lang="ko-KR" altLang="en-US">
                <a:solidFill>
                  <a:srgbClr val="FF0000"/>
                </a:solidFill>
              </a:endParaRPr>
            </a:p>
          </p:txBody>
        </p:sp>
        <p:sp>
          <p:nvSpPr>
            <p:cNvPr id="8" name="직사각형 7"/>
            <p:cNvSpPr/>
            <p:nvPr/>
          </p:nvSpPr>
          <p:spPr>
            <a:xfrm>
              <a:off x="7786688" y="785813"/>
              <a:ext cx="357187"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a:solidFill>
                    <a:srgbClr val="FF0000"/>
                  </a:solidFill>
                </a:rPr>
                <a:t>2</a:t>
              </a:r>
              <a:endParaRPr lang="ko-KR" altLang="en-US">
                <a:solidFill>
                  <a:srgbClr val="FF0000"/>
                </a:solidFill>
              </a:endParaRPr>
            </a:p>
          </p:txBody>
        </p:sp>
        <p:sp>
          <p:nvSpPr>
            <p:cNvPr id="9" name="직사각형 8"/>
            <p:cNvSpPr/>
            <p:nvPr/>
          </p:nvSpPr>
          <p:spPr>
            <a:xfrm>
              <a:off x="8143875" y="785813"/>
              <a:ext cx="357188"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1600" dirty="0">
                  <a:solidFill>
                    <a:srgbClr val="FF0000"/>
                  </a:solidFill>
                </a:rPr>
                <a:t>200</a:t>
              </a:r>
              <a:endParaRPr lang="ko-KR" altLang="en-US" sz="1600" dirty="0">
                <a:solidFill>
                  <a:srgbClr val="FF0000"/>
                </a:solidFill>
              </a:endParaRPr>
            </a:p>
          </p:txBody>
        </p:sp>
        <p:sp>
          <p:nvSpPr>
            <p:cNvPr id="10" name="직사각형 9"/>
            <p:cNvSpPr/>
            <p:nvPr/>
          </p:nvSpPr>
          <p:spPr>
            <a:xfrm>
              <a:off x="8496872" y="780072"/>
              <a:ext cx="357188" cy="434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1600" dirty="0">
                  <a:solidFill>
                    <a:srgbClr val="FF0000"/>
                  </a:solidFill>
                </a:rPr>
                <a:t>64</a:t>
              </a:r>
              <a:endParaRPr lang="ko-KR" altLang="en-US" sz="1600" dirty="0">
                <a:solidFill>
                  <a:srgbClr val="FF0000"/>
                </a:solidFill>
              </a:endParaRPr>
            </a:p>
          </p:txBody>
        </p:sp>
      </p:grpSp>
      <p:sp>
        <p:nvSpPr>
          <p:cNvPr id="4" name="TextBox 3">
            <a:extLst>
              <a:ext uri="{FF2B5EF4-FFF2-40B4-BE49-F238E27FC236}">
                <a16:creationId xmlns:a16="http://schemas.microsoft.com/office/drawing/2014/main" id="{625BC23C-3F2A-D838-A888-5D29BF7C96D6}"/>
              </a:ext>
            </a:extLst>
          </p:cNvPr>
          <p:cNvSpPr txBox="1"/>
          <p:nvPr/>
        </p:nvSpPr>
        <p:spPr>
          <a:xfrm>
            <a:off x="3548288" y="3212976"/>
            <a:ext cx="4552104" cy="1077218"/>
          </a:xfrm>
          <a:prstGeom prst="rect">
            <a:avLst/>
          </a:prstGeom>
          <a:noFill/>
          <a:ln>
            <a:solidFill>
              <a:schemeClr val="tx1"/>
            </a:solidFill>
          </a:ln>
        </p:spPr>
        <p:txBody>
          <a:bodyPr wrap="square">
            <a:spAutoFit/>
          </a:bodyPr>
          <a:lstStyle/>
          <a:p>
            <a:r>
              <a:rPr lang="en-US" altLang="ko-KR" sz="1600" dirty="0"/>
              <a:t>main() { </a:t>
            </a:r>
          </a:p>
          <a:p>
            <a:r>
              <a:rPr lang="en-US" altLang="ko-KR" sz="1600" dirty="0"/>
              <a:t>  </a:t>
            </a:r>
            <a:r>
              <a:rPr lang="en-US" altLang="ko-KR" sz="1600" b="1" dirty="0">
                <a:solidFill>
                  <a:srgbClr val="00B050"/>
                </a:solidFill>
              </a:rPr>
              <a:t>assign all possible values to a; </a:t>
            </a:r>
          </a:p>
          <a:p>
            <a:r>
              <a:rPr lang="en-US" altLang="ko-KR" sz="1600" dirty="0"/>
              <a:t>  sort(a); </a:t>
            </a:r>
          </a:p>
          <a:p>
            <a:r>
              <a:rPr lang="en-US" altLang="ko-KR" sz="1600" dirty="0"/>
              <a:t>  assert(a[0]&lt;=a[1]&lt;=a[2]&lt;=a[3]&lt;=a[4]);}</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CBCHOI@6I4DLGMO7YEFDNTO" val="2676"/>
  <p:tag name="FIRSTYHKIM@OKII9FVF81V8GRBC" val="2698"/>
</p:tagLst>
</file>

<file path=ppt/theme/theme1.xml><?xml version="1.0" encoding="utf-8"?>
<a:theme xmlns:a="http://schemas.openxmlformats.org/drawingml/2006/main" name="12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23113</TotalTime>
  <Words>3872</Words>
  <Application>Microsoft Office PowerPoint</Application>
  <PresentationFormat>화면 슬라이드 쇼(4:3)</PresentationFormat>
  <Paragraphs>655</Paragraphs>
  <Slides>30</Slides>
  <Notes>5</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30</vt:i4>
      </vt:variant>
    </vt:vector>
  </HeadingPairs>
  <TitlesOfParts>
    <vt:vector size="43" baseType="lpstr">
      <vt:lpstr>Courier New</vt:lpstr>
      <vt:lpstr>Arial</vt:lpstr>
      <vt:lpstr>Arial Narrow</vt:lpstr>
      <vt:lpstr>굴림</vt:lpstr>
      <vt:lpstr>cmmi10</vt:lpstr>
      <vt:lpstr>Cambria Math</vt:lpstr>
      <vt:lpstr>Calibri</vt:lpstr>
      <vt:lpstr>맑은 고딕</vt:lpstr>
      <vt:lpstr>cmsy10</vt:lpstr>
      <vt:lpstr>Corbel</vt:lpstr>
      <vt:lpstr>Times New Roman</vt:lpstr>
      <vt:lpstr>Symbol</vt:lpstr>
      <vt:lpstr>12_Office 테마</vt:lpstr>
      <vt:lpstr>Software Model Checking </vt:lpstr>
      <vt:lpstr>Operational Semantics of Software </vt:lpstr>
      <vt:lpstr>Example</vt:lpstr>
      <vt:lpstr>Bug Detection vs. Verification</vt:lpstr>
      <vt:lpstr>Verification: State Exploration Method</vt:lpstr>
      <vt:lpstr>Pros and Cons of Model Checking</vt:lpstr>
      <vt:lpstr>Companies Working on Model Checking </vt:lpstr>
      <vt:lpstr>Model Checking History </vt:lpstr>
      <vt:lpstr>Example. Sort (1/2)  </vt:lpstr>
      <vt:lpstr>Bounded Model Checking</vt:lpstr>
      <vt:lpstr>Overview of SAT-based Bounded Model Checking</vt:lpstr>
      <vt:lpstr>Example. Sort (2/2) </vt:lpstr>
      <vt:lpstr>SAT Basics (1/3)</vt:lpstr>
      <vt:lpstr>SAT Basics (2/3)</vt:lpstr>
      <vt:lpstr>SAT Basics (3/3)</vt:lpstr>
      <vt:lpstr>Model Checking as a SAT problem (1/6)</vt:lpstr>
      <vt:lpstr>Model Checking as a SAT problem (2/6)</vt:lpstr>
      <vt:lpstr>Ex. Constant # of Loop Iterations </vt:lpstr>
      <vt:lpstr>Ex. Variable # of Loop Iterations Depending on Input</vt:lpstr>
      <vt:lpstr>Model Checking as a SAT problem (3/6)</vt:lpstr>
      <vt:lpstr>Model Checking as a SAT problem (4/6)</vt:lpstr>
      <vt:lpstr>Model Checking as a SAT problem (5/6)</vt:lpstr>
      <vt:lpstr>Model Checking as a SAT problem (6/6)</vt:lpstr>
      <vt:lpstr>Example</vt:lpstr>
      <vt:lpstr>PowerPoint 프레젠테이션</vt:lpstr>
      <vt:lpstr>Advanced Issues on Bounded Model Checking </vt:lpstr>
      <vt:lpstr>Model checking (MC) v.s. Bounded model checking (BMC)</vt:lpstr>
      <vt:lpstr>PowerPoint 프레젠테이션</vt:lpstr>
      <vt:lpstr>Warning: # of Unwinding Loop  (1/2)</vt:lpstr>
      <vt:lpstr>Warning: # of Unwinding Loop  (2/2)</vt:lpstr>
    </vt:vector>
  </TitlesOfParts>
  <Company>pswlab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Translating Linear Temporal Logic into Büchi Automata</dc:title>
  <dc:creator>cbchoi</dc:creator>
  <cp:lastModifiedBy>Windows 사용자</cp:lastModifiedBy>
  <cp:revision>1599</cp:revision>
  <cp:lastPrinted>2011-10-17T12:47:32Z</cp:lastPrinted>
  <dcterms:created xsi:type="dcterms:W3CDTF">2007-05-08T09:44:50Z</dcterms:created>
  <dcterms:modified xsi:type="dcterms:W3CDTF">2022-11-01T04:42:41Z</dcterms:modified>
</cp:coreProperties>
</file>