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</p:sldIdLst>
  <p:sldSz cx="9144000" cy="6858000" type="screen4x3"/>
  <p:notesSz cx="6797675" cy="9928225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icrosoft Sans Serif" panose="020B0604020202020204" pitchFamily="34" charset="0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custDataLst>
    <p:tags r:id="rId26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65" autoAdjust="0"/>
  </p:normalViewPr>
  <p:slideViewPr>
    <p:cSldViewPr>
      <p:cViewPr varScale="1">
        <p:scale>
          <a:sx n="102" d="100"/>
          <a:sy n="102" d="100"/>
        </p:scale>
        <p:origin x="53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45659" cy="496411"/>
          </a:xfrm>
          <a:prstGeom prst="rect">
            <a:avLst/>
          </a:prstGeom>
        </p:spPr>
        <p:txBody>
          <a:bodyPr vert="horz" lIns="92399" tIns="46198" rIns="92399" bIns="4619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3"/>
            <a:ext cx="2945659" cy="496411"/>
          </a:xfrm>
          <a:prstGeom prst="rect">
            <a:avLst/>
          </a:prstGeom>
        </p:spPr>
        <p:txBody>
          <a:bodyPr vert="horz" lIns="92399" tIns="46198" rIns="92399" bIns="46198" rtlCol="0"/>
          <a:lstStyle>
            <a:lvl1pPr algn="r">
              <a:defRPr sz="1300"/>
            </a:lvl1pPr>
          </a:lstStyle>
          <a:p>
            <a:fld id="{117CEAFE-D269-4953-999B-7CBC85D871CD}" type="datetimeFigureOut">
              <a:rPr lang="ko-KR" altLang="en-US" smtClean="0"/>
              <a:pPr/>
              <a:t>2022-12-06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99" tIns="46198" rIns="92399" bIns="4619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2399" tIns="46198" rIns="92399" bIns="4619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0094"/>
            <a:ext cx="2945659" cy="496411"/>
          </a:xfrm>
          <a:prstGeom prst="rect">
            <a:avLst/>
          </a:prstGeom>
        </p:spPr>
        <p:txBody>
          <a:bodyPr vert="horz" lIns="92399" tIns="46198" rIns="92399" bIns="4619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0094"/>
            <a:ext cx="2945659" cy="496411"/>
          </a:xfrm>
          <a:prstGeom prst="rect">
            <a:avLst/>
          </a:prstGeom>
        </p:spPr>
        <p:txBody>
          <a:bodyPr vert="horz" lIns="92399" tIns="46198" rIns="92399" bIns="46198" rtlCol="0" anchor="b"/>
          <a:lstStyle>
            <a:lvl1pPr algn="r">
              <a:defRPr sz="1300"/>
            </a:lvl1pPr>
          </a:lstStyle>
          <a:p>
            <a:fld id="{C1EC2DCC-8750-4A47-8AEC-5DB665F4C3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38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Microsoft Sans Serif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en-US" altLang="ko-KR" dirty="0"/>
              <a:t>Moonzoo Kim Provable SW Lab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fld id="{653EB63F-210B-426B-8655-095B3862437C}" type="slidenum">
              <a:rPr lang="ko-KR" altLang="en-US" smtClean="0"/>
              <a:pPr/>
              <a:t>‹#›</a:t>
            </a:fld>
            <a:r>
              <a:rPr lang="en-US" altLang="ko-KR" dirty="0"/>
              <a:t>/10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72462" y="6522464"/>
            <a:ext cx="1017182" cy="31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857256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/>
              <a:t>Moonzoo Kim Provable SW Lab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/>
              <a:pPr/>
              <a:t>‹#›</a:t>
            </a:fld>
            <a:r>
              <a:rPr lang="en-US" altLang="ko-KR" dirty="0"/>
              <a:t>/10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285720" y="1214422"/>
            <a:ext cx="8429655" cy="5214974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/>
              <a:t>Moonzoo Kim</a:t>
            </a:r>
          </a:p>
          <a:p>
            <a:r>
              <a:rPr lang="en-US" altLang="ko-KR" dirty="0"/>
              <a:t> Provable SW Lab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/>
              <a:pPr/>
              <a:t>‹#›</a:t>
            </a:fld>
            <a:r>
              <a:rPr lang="en-US" altLang="ko-KR" dirty="0"/>
              <a:t>/10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29600" cy="500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58016" y="6492899"/>
            <a:ext cx="1357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altLang="ko-KR" dirty="0"/>
              <a:t>Moonzoo Kim Provable SW Lab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57200" y="6492899"/>
            <a:ext cx="900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/>
              <a:pPr/>
              <a:t>‹#›</a:t>
            </a:fld>
            <a:r>
              <a:rPr lang="en-US" altLang="ko-KR" dirty="0"/>
              <a:t>/10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5" r:id="rId3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00114" y="1601785"/>
            <a:ext cx="8101042" cy="1470025"/>
          </a:xfrm>
        </p:spPr>
        <p:txBody>
          <a:bodyPr>
            <a:normAutofit/>
          </a:bodyPr>
          <a:lstStyle/>
          <a:p>
            <a:r>
              <a:rPr lang="en-US" altLang="ko-KR" dirty="0"/>
              <a:t>Examples of First Order Theories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5733256"/>
            <a:ext cx="4572000" cy="1080120"/>
          </a:xfrm>
        </p:spPr>
        <p:txBody>
          <a:bodyPr>
            <a:noAutofit/>
          </a:bodyPr>
          <a:lstStyle/>
          <a:p>
            <a:r>
              <a:rPr lang="en-US" altLang="ko-KR" sz="2400" i="1" dirty="0"/>
              <a:t>Edited slides from the original slides from CS156 by Prof. </a:t>
            </a:r>
            <a:r>
              <a:rPr lang="en-US" altLang="ko-KR" sz="2400" i="1" dirty="0" err="1"/>
              <a:t>Z.Manna</a:t>
            </a:r>
            <a:endParaRPr lang="ko-KR" altLang="en-US" sz="24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65" y="3473524"/>
            <a:ext cx="4512635" cy="33844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Moonzoo Kim Provable SW Lab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10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720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55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Moonzoo Kim Provable SW Lab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11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720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9190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Moonzoo Kim Provable SW Lab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12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720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833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Moonzoo Kim Provable SW Lab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13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720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3844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Moonzoo Kim Provable SW Lab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14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720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7065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Moonzoo Kim Provable SW Lab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15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720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3720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Moonzoo Kim Provable SW Lab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16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720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53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Moonzoo Kim Provable SW Lab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2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529"/>
            <a:ext cx="9121140" cy="6840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580112" y="6237312"/>
            <a:ext cx="3563888" cy="603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46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Moonzoo Kim Provable SW Lab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3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720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589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Moonzoo Kim Provable SW Lab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4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720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299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Moonzoo Kim Provable SW Lab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5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720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390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Moonzoo Kim Provable SW Lab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6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720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84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Moonzoo Kim Provable SW Lab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7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720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2645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Moonzoo Kim Provable SW Lab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8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720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93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Moonzoo Kim Provable SW Lab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9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720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88476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MOONZOO@EDKHRHUXAVWXY5M7" val="3157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4801</TotalTime>
  <Words>124</Words>
  <Application>Microsoft Office PowerPoint</Application>
  <PresentationFormat>화면 슬라이드 쇼(4:3)</PresentationFormat>
  <Paragraphs>32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Microsoft Sans Serif</vt:lpstr>
      <vt:lpstr>Calibri</vt:lpstr>
      <vt:lpstr>Arial</vt:lpstr>
      <vt:lpstr>맑은 고딕</vt:lpstr>
      <vt:lpstr>Office 테마</vt:lpstr>
      <vt:lpstr>Examples of First Order Theories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CS Dept. 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Moonzoo Kim</dc:creator>
  <cp:lastModifiedBy>moonzoo</cp:lastModifiedBy>
  <cp:revision>628</cp:revision>
  <cp:lastPrinted>2010-11-25T03:38:15Z</cp:lastPrinted>
  <dcterms:created xsi:type="dcterms:W3CDTF">2008-08-23T08:36:32Z</dcterms:created>
  <dcterms:modified xsi:type="dcterms:W3CDTF">2022-12-06T00:44:46Z</dcterms:modified>
</cp:coreProperties>
</file>