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360" r:id="rId2"/>
    <p:sldId id="322" r:id="rId3"/>
    <p:sldId id="321" r:id="rId4"/>
    <p:sldId id="324" r:id="rId5"/>
    <p:sldId id="361" r:id="rId6"/>
    <p:sldId id="366" r:id="rId7"/>
    <p:sldId id="372" r:id="rId8"/>
    <p:sldId id="368" r:id="rId9"/>
    <p:sldId id="369" r:id="rId10"/>
    <p:sldId id="379" r:id="rId11"/>
    <p:sldId id="310" r:id="rId12"/>
    <p:sldId id="338" r:id="rId13"/>
    <p:sldId id="373" r:id="rId14"/>
    <p:sldId id="339" r:id="rId15"/>
    <p:sldId id="377" r:id="rId16"/>
    <p:sldId id="341" r:id="rId17"/>
    <p:sldId id="378" r:id="rId18"/>
    <p:sldId id="380" r:id="rId19"/>
  </p:sldIdLst>
  <p:sldSz cx="9144000" cy="6858000" type="screen4x3"/>
  <p:notesSz cx="6802438" cy="9934575"/>
  <p:custDataLst>
    <p:tags r:id="rId2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3130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  <p:cmAuthor id="1" name="swtv" initials="s" lastIdx="10" clrIdx="1">
    <p:extLst>
      <p:ext uri="{19B8F6BF-5375-455C-9EA6-DF929625EA0E}">
        <p15:presenceInfo xmlns:p15="http://schemas.microsoft.com/office/powerpoint/2012/main" userId="95186056957d1f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FF"/>
    <a:srgbClr val="008000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90" autoAdjust="0"/>
    <p:restoredTop sz="96465" autoAdjust="0"/>
  </p:normalViewPr>
  <p:slideViewPr>
    <p:cSldViewPr>
      <p:cViewPr varScale="1">
        <p:scale>
          <a:sx n="256" d="100"/>
          <a:sy n="256" d="100"/>
        </p:scale>
        <p:origin x="235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20" d="100"/>
          <a:sy n="120" d="100"/>
        </p:scale>
        <p:origin x="1128" y="64"/>
      </p:cViewPr>
      <p:guideLst>
        <p:guide orient="horz" pos="3132"/>
        <p:guide pos="2186"/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1:49:49.412" idx="3">
    <p:pos x="4244" y="903"/>
    <p:text>function name changed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2:19:56.202" idx="5">
    <p:pos x="2598" y="2155"/>
    <p:text>function name change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2:21:28.238" idx="6">
    <p:pos x="4088" y="396"/>
    <p:text>function name change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3:58:58.832" idx="9">
    <p:pos x="3160" y="3098"/>
    <p:text>API change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3:59:39.618" idx="10">
    <p:pos x="4204" y="1075"/>
    <p:text>api change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74A5F-5CDF-4C57-8728-FAD009E402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0683-D8C6-4031-B11B-3A6BC8D0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5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2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2022-09-22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8" tIns="45385" rIns="90768" bIns="453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8924"/>
            <a:ext cx="5441950" cy="4470558"/>
          </a:xfrm>
          <a:prstGeom prst="rect">
            <a:avLst/>
          </a:prstGeom>
        </p:spPr>
        <p:txBody>
          <a:bodyPr vert="horz" lIns="90768" tIns="45385" rIns="90768" bIns="453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4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6124"/>
            <a:ext cx="2947723" cy="496728"/>
          </a:xfrm>
          <a:prstGeom prst="rect">
            <a:avLst/>
          </a:prstGeom>
        </p:spPr>
        <p:txBody>
          <a:bodyPr vert="horz" lIns="90768" tIns="45385" rIns="90768" bIns="45385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7CD52CB8-149C-4C81-AF22-CD284BF662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7CD52CB8-149C-4C81-AF22-CD284BF662E3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72400" y="18288"/>
            <a:ext cx="5864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/15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doxygen/" TargetMode="External"/><Relationship Id="rId2" Type="http://schemas.openxmlformats.org/officeDocument/2006/relationships/hyperlink" Target="http://clang.llvm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mnoid.de/tmp/clangtut/tu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ng.llvm.org/doxygen/classclang_1_1Rewriter.html#a5fd6f665d719a8f2dbd6a6e6b5e1436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963923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build a program analysis tool </a:t>
            </a:r>
            <a:r>
              <a:rPr lang="en-US" altLang="ko-KR"/>
              <a:t>using Clang/LLVM </a:t>
            </a:r>
            <a:r>
              <a:rPr lang="en-US" altLang="ko-KR" b="1"/>
              <a:t>13.0.1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Clang, the LLVM C/C++ front-end supports the full-features of C/C++ and compatible with GCC</a:t>
            </a:r>
          </a:p>
          <a:p>
            <a:endParaRPr lang="en-US" altLang="ko-KR"/>
          </a:p>
          <a:p>
            <a:r>
              <a:rPr lang="en-US" altLang="ko-KR"/>
              <a:t>Obtaining source code information</a:t>
            </a:r>
          </a:p>
          <a:p>
            <a:pPr lvl="1"/>
            <a:r>
              <a:rPr lang="en-US" altLang="ko-KR"/>
              <a:t>Initialization </a:t>
            </a:r>
            <a:r>
              <a:rPr lang="en-US" altLang="ko-KR" dirty="0"/>
              <a:t>of Clang</a:t>
            </a:r>
          </a:p>
          <a:p>
            <a:pPr lvl="1"/>
            <a:r>
              <a:rPr lang="en-US" altLang="ko-KR" dirty="0"/>
              <a:t>Useful functions to print AST</a:t>
            </a:r>
          </a:p>
          <a:p>
            <a:pPr lvl="1"/>
            <a:r>
              <a:rPr lang="en-US" altLang="ko-KR" dirty="0"/>
              <a:t>Line number information of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/>
              <a:t>Modifying source code </a:t>
            </a:r>
          </a:p>
          <a:p>
            <a:pPr lvl="1"/>
            <a:r>
              <a:rPr lang="en-US" altLang="ko-KR"/>
              <a:t>Writing Code </a:t>
            </a:r>
            <a:r>
              <a:rPr lang="en-US" altLang="ko-KR" dirty="0"/>
              <a:t>modification using </a:t>
            </a:r>
            <a:r>
              <a:rPr lang="en-US" altLang="ko-KR" dirty="0">
                <a:latin typeface="Calibri" panose="020F0502020204030204" pitchFamily="34" charset="0"/>
              </a:rPr>
              <a:t>Rewriter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Converting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into String</a:t>
            </a:r>
          </a:p>
          <a:p>
            <a:pPr lvl="1"/>
            <a:r>
              <a:rPr lang="en-US" altLang="ko-KR" dirty="0"/>
              <a:t>Obtaining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</a:rPr>
              <a:t>SourceLocation</a:t>
            </a:r>
            <a:endParaRPr lang="en-US" altLang="ko-KR" dirty="0">
              <a:latin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SourceLocation</a:t>
            </a:r>
            <a:r>
              <a:rPr lang="en-US" altLang="ko-KR" dirty="0"/>
              <a:t> </a:t>
            </a:r>
            <a:r>
              <a:rPr lang="en-US" altLang="ko-KR" b="1" dirty="0" err="1"/>
              <a:t>getLocWithOffset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offset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// Ex.  Logging Caller -&gt; </a:t>
            </a:r>
            <a:r>
              <a:rPr lang="en-US" altLang="ko-KR" sz="2000" dirty="0" err="1"/>
              <a:t>Callee</a:t>
            </a:r>
            <a:r>
              <a:rPr lang="en-US" altLang="ko-KR" sz="2000" dirty="0"/>
              <a:t> function calls </a:t>
            </a:r>
          </a:p>
          <a:p>
            <a:pPr marL="0" indent="0">
              <a:buNone/>
            </a:pPr>
            <a:r>
              <a:rPr lang="en-US" altLang="ko-KR" sz="2000" dirty="0"/>
              <a:t>bool </a:t>
            </a:r>
            <a:r>
              <a:rPr lang="en-US" altLang="ko-KR" sz="2000" dirty="0" err="1"/>
              <a:t>insertProbe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CallExpr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::string </a:t>
            </a:r>
            <a:r>
              <a:rPr lang="en-US" altLang="ko-KR" sz="2000" dirty="0" err="1"/>
              <a:t>calleeName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f(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2000" dirty="0"/>
              <a:t>  is modified as follows: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ko-KR" sz="2000" dirty="0">
                <a:solidFill>
                  <a:srgbClr val="00B0F0"/>
                </a:solidFill>
              </a:rPr>
              <a:t>(</a:t>
            </a:r>
            <a:r>
              <a:rPr lang="en-US" altLang="ko-KR" sz="2000" dirty="0" err="1">
                <a:solidFill>
                  <a:srgbClr val="00B0F0"/>
                </a:solidFill>
              </a:rPr>
              <a:t>printf</a:t>
            </a:r>
            <a:r>
              <a:rPr lang="en-US" altLang="ko-KR" sz="2000" dirty="0">
                <a:solidFill>
                  <a:srgbClr val="00B0F0"/>
                </a:solidFill>
              </a:rPr>
              <a:t>(“%</a:t>
            </a:r>
            <a:r>
              <a:rPr lang="en-US" altLang="ko-KR" sz="2000" dirty="0" err="1">
                <a:solidFill>
                  <a:srgbClr val="00B0F0"/>
                </a:solidFill>
              </a:rPr>
              <a:t>s,%s</a:t>
            </a:r>
            <a:r>
              <a:rPr lang="en-US" altLang="ko-KR" sz="2000" dirty="0">
                <a:solidFill>
                  <a:srgbClr val="00B0F0"/>
                </a:solidFill>
              </a:rPr>
              <a:t>\n”,</a:t>
            </a:r>
            <a:r>
              <a:rPr lang="en-US" altLang="ko-KR" sz="2000" dirty="0" err="1">
                <a:solidFill>
                  <a:srgbClr val="00B0F0"/>
                </a:solidFill>
              </a:rPr>
              <a:t>CallerFuncName,calleeName</a:t>
            </a:r>
            <a:r>
              <a:rPr lang="en-US" altLang="ko-KR" sz="2000" dirty="0">
                <a:solidFill>
                  <a:srgbClr val="00B0F0"/>
                </a:solidFill>
              </a:rPr>
              <a:t>)?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solidFill>
                  <a:srgbClr val="00B0F0"/>
                </a:solidFill>
              </a:rPr>
              <a:t>:0)</a:t>
            </a:r>
            <a:r>
              <a:rPr lang="en-US" altLang="ko-KR" sz="2000" dirty="0"/>
              <a:t>;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::string </a:t>
            </a:r>
            <a:r>
              <a:rPr lang="en-US" altLang="ko-KR" sz="2000" dirty="0" err="1"/>
              <a:t>probeFront</a:t>
            </a:r>
            <a:r>
              <a:rPr lang="en-US" altLang="ko-KR" sz="2000" dirty="0"/>
              <a:t> = "(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(\"%</a:t>
            </a:r>
            <a:r>
              <a:rPr lang="en-US" altLang="ko-KR" sz="2000" dirty="0" err="1"/>
              <a:t>s,%s</a:t>
            </a:r>
            <a:r>
              <a:rPr lang="en-US" altLang="ko-KR" sz="2000" dirty="0"/>
              <a:t>\\n\",\"“</a:t>
            </a:r>
          </a:p>
          <a:p>
            <a:pPr marL="0" indent="0">
              <a:buNone/>
            </a:pPr>
            <a:r>
              <a:rPr lang="en-US" altLang="ko-KR" sz="2000" dirty="0"/>
              <a:t>                     +</a:t>
            </a:r>
            <a:r>
              <a:rPr lang="en-US" altLang="ko-KR" sz="2000" dirty="0" err="1"/>
              <a:t>CallerFuncName</a:t>
            </a:r>
            <a:r>
              <a:rPr lang="en-US" altLang="ko-KR" sz="2000" dirty="0"/>
              <a:t> + "\",\"" + </a:t>
            </a:r>
            <a:r>
              <a:rPr lang="en-US" altLang="ko-KR" sz="2000" dirty="0" err="1"/>
              <a:t>calleeName</a:t>
            </a:r>
            <a:r>
              <a:rPr lang="en-US" altLang="ko-KR" sz="2000" dirty="0"/>
              <a:t> + "\")?";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::string </a:t>
            </a:r>
            <a:r>
              <a:rPr lang="en-US" altLang="ko-KR" sz="2000" dirty="0" err="1"/>
              <a:t>probeBack</a:t>
            </a:r>
            <a:r>
              <a:rPr lang="en-US" altLang="ko-KR" sz="2000" dirty="0"/>
              <a:t>= ": 0)";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MyRewriter.InsertTextAfter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ce</a:t>
            </a:r>
            <a:r>
              <a:rPr lang="en-US" altLang="ko-KR" sz="2000" dirty="0"/>
              <a:t>-</a:t>
            </a:r>
            <a:r>
              <a:rPr lang="en-US" altLang="ko-KR" sz="2000"/>
              <a:t>&gt;geBegintLoc(), </a:t>
            </a:r>
            <a:r>
              <a:rPr lang="en-US" altLang="ko-KR" sz="2000" dirty="0" err="1"/>
              <a:t>probeFront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SourceLocation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funEndLoc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ce</a:t>
            </a:r>
            <a:r>
              <a:rPr lang="en-US" altLang="ko-KR" sz="2000" dirty="0"/>
              <a:t>-</a:t>
            </a:r>
            <a:r>
              <a:rPr lang="en-US" altLang="ko-KR" sz="2000"/>
              <a:t>&gt;getEndLoc().</a:t>
            </a:r>
            <a:r>
              <a:rPr lang="en-US" altLang="ko-KR" sz="2000" b="1" dirty="0" err="1"/>
              <a:t>getLocWithOffset</a:t>
            </a:r>
            <a:r>
              <a:rPr lang="en-US" altLang="ko-KR" sz="2000" dirty="0"/>
              <a:t>(1);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MyRewriter.InsertTextAfter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funEndLoc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probeBack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return true;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20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Clang, </a:t>
            </a:r>
            <a:r>
              <a:rPr lang="en-US" altLang="ko-KR" dirty="0">
                <a:hlinkClick r:id="rId2"/>
              </a:rPr>
              <a:t>http://clang.llvm.org/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Clang API Documentation, </a:t>
            </a:r>
            <a:r>
              <a:rPr lang="en-US" altLang="ko-KR" dirty="0">
                <a:hlinkClick r:id="rId3"/>
              </a:rPr>
              <a:t>http://clang.llvm.org/doxygen/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How to parse C programs with clang: A tutorial in 9 parts, </a:t>
            </a:r>
            <a:r>
              <a:rPr lang="en-US" altLang="ko-KR" dirty="0">
                <a:hlinkClick r:id="rId4"/>
              </a:rPr>
              <a:t>http://amnoid.de/tmp/clangtut/tut</a:t>
            </a:r>
            <a:r>
              <a:rPr lang="en-US" altLang="ko-KR">
                <a:hlinkClick r:id="rId4"/>
              </a:rPr>
              <a:t>.html</a:t>
            </a:r>
            <a:endParaRPr lang="en-US" altLang="ko-KR"/>
          </a:p>
          <a:p>
            <a:pPr lvl="1"/>
            <a:r>
              <a:rPr lang="en-US" altLang="ko-KR"/>
              <a:t>this tutorial may use deprecated/outdated Clang APIs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0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Appendix: Example Source Code (1/5)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2520"/>
            <a:ext cx="8229600" cy="91636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This program prints the name of declared functions, statements and the class name of each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in function bodies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2084650"/>
            <a:ext cx="8091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// PrintFunction.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cpp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cstdio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sstream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fstream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"clang/AST/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AST.h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"clang/AST/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ASTConsumer.h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"clang/AST/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RecursiveASTVisitor.h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"clang/Frontend/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ASTConsumers.h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"clang/Frontend/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CompilerInstance.h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"clang/Frontend/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FrontendActions.h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"clang/Rewrite/Core/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Rewriter.h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"clang/Tooling/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CommonOptionsParser.h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"clang/Tooling/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Tooling.h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/Support/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raw_ostream.h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using namespace clang;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using namespace clang::driver;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using namespace clang::tooling;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::cl::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OptionCategory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MyOptionCategory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MyOptions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::cl::opt&lt;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::string&gt;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OutputFilename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("o", 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::cl::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desc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("Specify output filename that contains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stmt:type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"), 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::cl::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value_desc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output_filename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"),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::cl::cat(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MyOptionCategory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LangOptions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MyLangOpts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SourceManager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ptrMySourceMgr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Rewriter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MyRewriter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940634"/>
            <a:ext cx="477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13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18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19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21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22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23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24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25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26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27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28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29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30</a:t>
            </a:r>
          </a:p>
          <a:p>
            <a:pPr algn="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1606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Appendix: Example Source Code (2/5)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1556792"/>
            <a:ext cx="80910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class MyASTVisitor : public RecursiveASTVisitor&lt;MyASTVisitor&gt;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MyASTVisitor() {}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bool VisitStmt(Stmt *s) {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// Print a current statement and its type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std::string str1;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llvm::raw_string_ostream os(str1);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s-&gt;printPretty(os, NULL, MyLangOpts);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"-----------------\n";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os.str() &lt;&lt; "\n";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"TYPE:" &lt;&lt; s-&gt;getStmtClassName() &lt;&lt; "\n";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bool VisitFunctionDecl(FunctionDecl *f) { // Print function name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"*********************************\n";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"*** FUNCTION NAME:" &lt;&lt;  f-&gt;getName() &lt;&lt; '\n';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llvm::outs() &lt;&lt; "*********************************\n";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};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568030"/>
            <a:ext cx="4772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39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40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41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42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49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51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52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7BA8D-819D-0C85-B9F2-3B46EEB6B7D3}"/>
              </a:ext>
            </a:extLst>
          </p:cNvPr>
          <p:cNvSpPr txBox="1"/>
          <p:nvPr/>
        </p:nvSpPr>
        <p:spPr>
          <a:xfrm>
            <a:off x="6012160" y="2492896"/>
            <a:ext cx="26548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The core part of </a:t>
            </a:r>
            <a:br>
              <a:rPr lang="en-US" altLang="ko-KR"/>
            </a:br>
            <a:r>
              <a:rPr lang="en-US" altLang="ko-KR" sz="1800">
                <a:latin typeface="Consolas" pitchFamily="49" charset="0"/>
                <a:cs typeface="Consolas" pitchFamily="49" charset="0"/>
              </a:rPr>
              <a:t>PrintFunctions.cpp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4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Appendix: Example Source Code (3/5)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1894556"/>
            <a:ext cx="8091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MyASTConsumer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ASTConsumer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MyASTConsumer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(): Visitor() {} //initialize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MyASTVisitor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virtual bool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HandleTopLevelDecl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DeclGroupRef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DR)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DeclGroupRef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::iterator b 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DR.begin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(), e 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DR.end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(); b != e; ++b)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    // Travel each function declaration using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MyASTVisitor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Visitor.TraverseDecl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(*b);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Visitor;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905794"/>
            <a:ext cx="4772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59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61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62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69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218062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Appendix: Example Source Code (4/5)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1894556"/>
            <a:ext cx="80910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class MyFrontendAction : public ASTFrontendAction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MyFrontendAction() {}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void EndSourceFileAction() override { // Fill out if necessary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std::unique_ptr&lt;ASTConsumer&gt; CreateASTConsumer(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          CompilerInstance &amp;CI, StringRef file) override {                                         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MyLangOpts = CI.getLangOpts();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ptrMySourceMgr= &amp;(CI.getSourceManager());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MyRewriter= Rewriter(*ptrMySourceMgr, MyLangOpts);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return std::make_unique&lt;MyASTConsumer&gt;();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};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905794"/>
            <a:ext cx="477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79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81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82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87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88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89</a:t>
            </a:r>
          </a:p>
          <a:p>
            <a:pPr algn="r"/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D2533C"/>
                </a:solidFill>
              </a:rPr>
              <a:t>Appendix: Example Source Code (5/5)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80" y="1600339"/>
            <a:ext cx="85231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int main(int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const char **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auto cop =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CommonOptionsParser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::create(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MyOptionCategory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if (!cop)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::errs() &lt;&lt; "error: can't parse command line arguments\n";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return 1;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ClangTool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Tool(cop-&gt;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getCompilations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(), cop-&gt;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getSourcePathList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ClangTool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::run accepts a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FrontendActionFactory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which is then used to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create new objects implementing the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FrontendAction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interface. Here we use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the helper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newFrontendActionFactory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to create a default factory that will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return a new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MyFrontendAction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object every time.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To further customize this, we could create our own factory class.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AST Parsing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rtn_flag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Tool.run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newFrontendActionFactory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MyFrontendAction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&gt;().get());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/* //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// Rewriter sample. Save changed target code into output.txt if any 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const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RewriteBuffer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MyRewriter.getRewriteBufferFor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((*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ptrMySourceMgr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getMainFileID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out_file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("output.txt");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out_file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&lt;&lt; string(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-&gt;begin(),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-&gt;end());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out_file.close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rtn_flag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601938"/>
            <a:ext cx="5027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91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92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93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94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95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96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97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98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99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102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103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104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105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106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107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108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109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110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111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112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113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114</a:t>
            </a:r>
          </a:p>
          <a:p>
            <a:pPr algn="r"/>
            <a:r>
              <a:rPr lang="en-US" altLang="ko-KR" sz="1200">
                <a:latin typeface="Consolas" pitchFamily="49" charset="0"/>
                <a:cs typeface="Consolas" pitchFamily="49" charset="0"/>
              </a:rPr>
              <a:t>115</a:t>
            </a:r>
          </a:p>
          <a:p>
            <a:pPr algn="r"/>
            <a:r>
              <a:rPr lang="en-US" altLang="ko-KR" sz="1200">
                <a:latin typeface="Consolas" pitchFamily="49" charset="0"/>
                <a:cs typeface="Consolas" pitchFamily="49" charset="0"/>
              </a:rPr>
              <a:t>116</a:t>
            </a:r>
          </a:p>
          <a:p>
            <a:pPr algn="r"/>
            <a:r>
              <a:rPr lang="en-US" altLang="ko-KR" sz="1200">
                <a:latin typeface="Consolas" pitchFamily="49" charset="0"/>
                <a:cs typeface="Consolas" pitchFamily="49" charset="0"/>
              </a:rPr>
              <a:t>117</a:t>
            </a:r>
          </a:p>
          <a:p>
            <a:pPr algn="r"/>
            <a:r>
              <a:rPr lang="en-US" altLang="ko-KR" sz="1200">
                <a:latin typeface="Consolas" pitchFamily="49" charset="0"/>
                <a:cs typeface="Consolas" pitchFamily="49" charset="0"/>
              </a:rPr>
              <a:t>118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2800"/>
              <a:t>Appendix: Output on </a:t>
            </a:r>
            <a:r>
              <a:rPr lang="en-US" altLang="ko-KR" sz="2800" dirty="0" err="1"/>
              <a:t>example</a:t>
            </a:r>
            <a:r>
              <a:rPr lang="en-US" altLang="ko-KR" sz="2800" err="1"/>
              <a:t>.</a:t>
            </a:r>
            <a:r>
              <a:rPr lang="en-US" altLang="ko-KR" sz="2800"/>
              <a:t>c (1/2)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A6360-2CF8-3B28-9C38-B0570D20C2D0}"/>
              </a:ext>
            </a:extLst>
          </p:cNvPr>
          <p:cNvSpPr txBox="1"/>
          <p:nvPr/>
        </p:nvSpPr>
        <p:spPr>
          <a:xfrm>
            <a:off x="450084" y="1628800"/>
            <a:ext cx="47066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//clang_example.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global;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== 1)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is 1");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dirty="0">
                <a:latin typeface="Consolas" pitchFamily="49" charset="0"/>
                <a:cs typeface="Consolas" pitchFamily="49" charset="0"/>
              </a:rPr>
              <a:t> i = 0 ; i &lt; 10 ; i++ ) {</a:t>
            </a:r>
          </a:p>
          <a:p>
            <a:r>
              <a:rPr lang="nn-NO" altLang="ko-KR" dirty="0">
                <a:latin typeface="Consolas" pitchFamily="49" charset="0"/>
                <a:cs typeface="Consolas" pitchFamily="49" charset="0"/>
              </a:rPr>
              <a:t>    global += i;</a:t>
            </a:r>
          </a:p>
          <a:p>
            <a:r>
              <a:rPr lang="nn-NO" altLang="ko-KR" dirty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9229D70-0329-F7EC-FD42-4E6306E91F65}"/>
              </a:ext>
            </a:extLst>
          </p:cNvPr>
          <p:cNvSpPr txBox="1">
            <a:spLocks/>
          </p:cNvSpPr>
          <p:nvPr/>
        </p:nvSpPr>
        <p:spPr bwMode="auto">
          <a:xfrm>
            <a:off x="6156176" y="404664"/>
            <a:ext cx="2736304" cy="64533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 FUNCTION </a:t>
            </a:r>
            <a:r>
              <a:rPr lang="en-US" altLang="ko-KR" sz="1500" dirty="0" err="1"/>
              <a:t>NAME:main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= 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myPrint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TYPE:CompoundStmt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= 1;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TYPE:IntegerLiteral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myPrint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TYPE:CallExpr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myPrint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TYPE:ImplicitCastExpr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myPrint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TYPE:DeclRefExpr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param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</a:t>
            </a:r>
            <a:r>
              <a:rPr lang="en-US" altLang="ko-KR" sz="1500" err="1">
                <a:solidFill>
                  <a:srgbClr val="FF0000"/>
                </a:solidFill>
              </a:rPr>
              <a:t>:</a:t>
            </a:r>
            <a:r>
              <a:rPr lang="en-US" altLang="ko-KR" sz="1500">
                <a:solidFill>
                  <a:srgbClr val="FF0000"/>
                </a:solidFill>
              </a:rPr>
              <a:t>ImplicitCastExpr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/>
              <a:t>...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4445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/>
              <a:t>Appendix: Output on </a:t>
            </a:r>
            <a:r>
              <a:rPr lang="en-US" altLang="ko-KR" sz="3200" dirty="0" err="1"/>
              <a:t>example</a:t>
            </a:r>
            <a:r>
              <a:rPr lang="en-US" altLang="ko-KR" sz="3200" err="1"/>
              <a:t>.</a:t>
            </a:r>
            <a:r>
              <a:rPr lang="en-US" altLang="ko-KR" sz="3200"/>
              <a:t>c (2/2)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16496"/>
            <a:ext cx="324036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 FUNCTION </a:t>
            </a:r>
            <a:r>
              <a:rPr lang="en-US" altLang="ko-KR" sz="1500" dirty="0" err="1"/>
              <a:t>NAME:myPrint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if (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==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is 1");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for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10;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    global +=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TYPE:CompoundStmt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if (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==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is 1");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TYPE:IfStmt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param</a:t>
            </a:r>
            <a:r>
              <a:rPr lang="en-US" altLang="ko-KR" sz="1500" dirty="0"/>
              <a:t> ==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TYPE:BinaryOperator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param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TYPE:ImplicitCastExpr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param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</a:t>
            </a:r>
            <a:r>
              <a:rPr lang="en-US" altLang="ko-KR" sz="1500" err="1">
                <a:solidFill>
                  <a:srgbClr val="FF0000"/>
                </a:solidFill>
              </a:rPr>
              <a:t>:</a:t>
            </a:r>
            <a:r>
              <a:rPr lang="en-US" altLang="ko-KR" sz="1500">
                <a:solidFill>
                  <a:srgbClr val="FF0000"/>
                </a:solidFill>
              </a:rPr>
              <a:t>DeclRefExpr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00192" y="1213048"/>
            <a:ext cx="228538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TYPE:IntegerLiteral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</a:t>
            </a:r>
            <a:r>
              <a:rPr lang="en-US" altLang="ko-KR" sz="1500" dirty="0"/>
              <a:t> &lt;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TYPE:BinaryOperator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TYPE:ImplicitCastExpr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TYPE:DeclRefExpr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TYPE:IntegerLiteral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</a:t>
            </a:r>
            <a:r>
              <a:rPr lang="en-US" altLang="ko-KR" sz="1500" dirty="0"/>
              <a:t>++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TYPE:UnaryOperator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/>
              <a:t>i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TYPE:DeclRefExpr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…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573002" y="1209724"/>
            <a:ext cx="2710546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sz="1500"/>
              <a:t>-----------------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/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>
                <a:solidFill>
                  <a:srgbClr val="FF0000"/>
                </a:solidFill>
              </a:rPr>
              <a:t>TYPE:IntegerLiteral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/>
              <a:t>-----------------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/>
              <a:t>printf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is 1")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TYPE:CallExpr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/>
              <a:t>printf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TYPE:ImplicitCastExpr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/>
              <a:t>printf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TYPE:DeclRefExpr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/>
              <a:t>-----------------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/>
              <a:t>"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is 1"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TYPE:ImplicitCastExpr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/>
              <a:t>-----------------</a:t>
            </a:r>
            <a:endParaRPr lang="en-US" altLang="ko-KR" sz="1500" dirty="0"/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/>
              <a:t>"</a:t>
            </a:r>
            <a:r>
              <a:rPr lang="en-US" altLang="ko-KR" sz="1500" dirty="0" err="1"/>
              <a:t>param</a:t>
            </a:r>
            <a:r>
              <a:rPr lang="en-US" altLang="ko-KR" sz="1500" dirty="0"/>
              <a:t> is 1"</a:t>
            </a: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TYPE:StringLiteral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-----------------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for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10;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    global +=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500" dirty="0" err="1">
                <a:solidFill>
                  <a:srgbClr val="FF0000"/>
                </a:solidFill>
              </a:rPr>
              <a:t>TYPE:ForStmt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389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 of Clang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Initialization of Clang is complicated</a:t>
            </a:r>
          </a:p>
          <a:p>
            <a:pPr lvl="1"/>
            <a:r>
              <a:rPr lang="en-US" altLang="ko-KR" dirty="0"/>
              <a:t>To use Clang, many classes should be created and many functions should be called to initialize Clang environment </a:t>
            </a:r>
          </a:p>
          <a:p>
            <a:pPr lvl="2"/>
            <a:r>
              <a:rPr lang="en-US" altLang="ko-KR" dirty="0"/>
              <a:t>Ex</a:t>
            </a:r>
            <a:r>
              <a:rPr lang="en-US" altLang="ko-KR"/>
              <a:t>)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CompilerInstance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TargetOptions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FileManager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dirty="0"/>
              <a:t> etc.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It is recommended to use the initialization part of the sample source code from the course homepage </a:t>
            </a:r>
            <a:r>
              <a:rPr lang="en-US" altLang="ko-KR" i="1" dirty="0"/>
              <a:t>as is, </a:t>
            </a:r>
            <a:r>
              <a:rPr lang="en-US" altLang="ko-KR" dirty="0"/>
              <a:t>and implement your own </a:t>
            </a:r>
            <a:r>
              <a:rPr lang="en-US" altLang="ko-K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ASTConsumer</a:t>
            </a:r>
            <a:r>
              <a:rPr lang="en-US" altLang="ko-KR" dirty="0"/>
              <a:t>  and </a:t>
            </a:r>
            <a:r>
              <a:rPr lang="en-US" altLang="ko-KR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RecursiveASTVisitor</a:t>
            </a:r>
            <a:r>
              <a:rPr lang="en-US" altLang="ko-KR" dirty="0"/>
              <a:t> classes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functions to print 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51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dump()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and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dumpColor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cs typeface="Consolas" panose="020B0609020204030204" pitchFamily="49" charset="0"/>
              </a:rPr>
              <a:t>and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FunctionDecl</a:t>
            </a:r>
            <a:r>
              <a:rPr lang="en-US" altLang="ko-KR" dirty="0">
                <a:latin typeface="+mj-lt"/>
                <a:cs typeface="Consolas" panose="020B0609020204030204" pitchFamily="49" charset="0"/>
              </a:rPr>
              <a:t> to print AST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dump()</a:t>
            </a:r>
            <a:r>
              <a:rPr lang="en-US" altLang="ko-KR" dirty="0"/>
              <a:t> shows AST rooted at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altLang="ko-KR" dirty="0"/>
              <a:t> or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altLang="ko-KR" dirty="0"/>
              <a:t> object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dumpColor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is similar to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dump()</a:t>
            </a:r>
            <a:r>
              <a:rPr lang="en-US" altLang="ko-KR" dirty="0"/>
              <a:t> but shows AST with syntax highlight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alibri" panose="020F0502020204030204" pitchFamily="34" charset="0"/>
              </a:rPr>
              <a:t>dumpColor</a:t>
            </a:r>
            <a:r>
              <a:rPr lang="en-US" altLang="ko-KR" dirty="0">
                <a:latin typeface="Calibri" panose="020F0502020204030204" pitchFamily="34" charset="0"/>
              </a:rPr>
              <a:t>()</a:t>
            </a:r>
            <a:r>
              <a:rPr lang="en-US" altLang="ko-KR" dirty="0"/>
              <a:t> of </a:t>
            </a:r>
            <a:r>
              <a:rPr lang="en-US" altLang="ko-KR" err="1">
                <a:latin typeface="Calibri" panose="020F0502020204030204" pitchFamily="34" charset="0"/>
              </a:rPr>
              <a:t>myPrint</a:t>
            </a:r>
            <a:r>
              <a:rPr lang="en-US" altLang="ko-KR">
                <a:latin typeface="Calibri" panose="020F0502020204030204" pitchFamily="34" charset="0"/>
              </a:rPr>
              <a:t> </a:t>
            </a: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>
              <a:latin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</a:endParaRPr>
          </a:p>
          <a:p>
            <a:pPr lvl="1"/>
            <a:r>
              <a:rPr lang="en-US" altLang="ko-KR"/>
              <a:t>Or use command : clang -Xclang -ast-dump -fsyntax-only print.c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8916" y="3781078"/>
            <a:ext cx="733549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altLang="ko-KR" sz="105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0x368a1e0 &lt;line:6:1&gt; </a:t>
            </a:r>
            <a:r>
              <a:rPr lang="en-US" altLang="ko-KR" sz="105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myPrint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'void (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)'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|-</a:t>
            </a:r>
            <a:r>
              <a:rPr lang="en-US" altLang="ko-KR" sz="105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ParmVarDecl</a:t>
            </a:r>
            <a:r>
              <a:rPr lang="en-US" altLang="ko-KR" sz="105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0x368a120 &lt;line:3:14, col:18&gt; </a:t>
            </a:r>
            <a:r>
              <a:rPr lang="en-US" altLang="ko-KR" sz="105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CompoundStmt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0x36a1828 &lt;col:25, line:6:1&gt;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0x36a17f8 &lt;line:4:3, line:5:24&gt;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|-</a:t>
            </a:r>
            <a:r>
              <a:rPr lang="en-US" altLang="ko-KR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&lt;&lt;&lt;NULL&gt;&gt;&gt;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BinaryOperator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0x368a2e8 &lt;line:4:7, col:16&gt;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'=='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|-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ImplicitCastExpr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0x368a2d0 &lt;col:7&gt;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LValueToRValue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|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DeclRefExpr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0x368a288 &lt;col:7&gt;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lvalue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ParmVar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0x368a120 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IntegerLiteral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0x368a2b0 &lt;col:16&gt;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CallExpr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0x368a4e0 &lt;line:5:5, col:24&gt;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|-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ImplicitCastExpr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0x368a4c8 &lt;col:5&gt;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(*)()'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FunctionToPointerDecay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|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DeclRefExpr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0x368a400 &lt;col:5&gt;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()'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Function 0x368a360 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ko-KR" sz="10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()'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ImplicitCastExpr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0x36a17e0 &lt;col:12&gt;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'char *'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ArrayToPointerDecay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|   `-</a:t>
            </a:r>
            <a:r>
              <a:rPr lang="en-US" altLang="ko-KR" sz="105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altLang="ko-KR" sz="105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0x368a468 &lt;col:12&gt; </a:t>
            </a:r>
            <a:r>
              <a:rPr lang="en-US" altLang="ko-KR" sz="10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'char [11]' </a:t>
            </a:r>
            <a:r>
              <a:rPr lang="en-US" altLang="ko-KR" sz="1050" dirty="0" err="1">
                <a:latin typeface="Consolas" pitchFamily="49" charset="0"/>
                <a:cs typeface="Consolas" pitchFamily="49" charset="0"/>
              </a:rPr>
              <a:t>lvalue</a:t>
            </a:r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05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105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is 1"</a:t>
            </a:r>
          </a:p>
          <a:p>
            <a:r>
              <a:rPr lang="en-US" altLang="ko-KR" sz="1050" dirty="0">
                <a:latin typeface="Consolas" pitchFamily="49" charset="0"/>
                <a:cs typeface="Consolas" pitchFamily="49" charset="0"/>
              </a:rPr>
              <a:t>    `-</a:t>
            </a:r>
            <a:r>
              <a:rPr lang="en-US" altLang="ko-KR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&lt;&lt;&lt;NULL&gt;&gt;&gt;</a:t>
            </a:r>
            <a:endParaRPr lang="ko-KR" altLang="en-US" sz="105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3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number information of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altLang="ko-KR" dirty="0"/>
              <a:t> object </a:t>
            </a:r>
            <a:r>
              <a:rPr lang="en-US" altLang="ko-KR"/>
              <a:t>from </a:t>
            </a:r>
            <a:r>
              <a:rPr lang="en-US" altLang="ko-KR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getBeginLoc()</a:t>
            </a:r>
            <a:r>
              <a:rPr lang="en-US" altLang="ko-KR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  <a:r>
              <a:rPr lang="en-US" altLang="ko-KR" dirty="0"/>
              <a:t>of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altLang="ko-KR" dirty="0"/>
              <a:t> has a line information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SourceManager</a:t>
            </a:r>
            <a:r>
              <a:rPr lang="en-US" altLang="ko-KR" dirty="0"/>
              <a:t> is used to get line and column information from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altLang="ko-KR" dirty="0"/>
              <a:t>In the initialization step,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SourceManager</a:t>
            </a:r>
            <a:r>
              <a:rPr lang="en-US" altLang="ko-KR" dirty="0"/>
              <a:t> object is created  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getExpansionLineNumber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getExpansionColumnNumber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dirty="0"/>
              <a:t>in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SourceManager</a:t>
            </a:r>
            <a:r>
              <a:rPr lang="en-US" altLang="ko-KR" dirty="0"/>
              <a:t> give line and column information, respectively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4365104"/>
            <a:ext cx="9001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bool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</a:rPr>
              <a:t>VisitStmt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>
                <a:latin typeface="Calibri" panose="020F0502020204030204" pitchFamily="34" charset="0"/>
              </a:rPr>
              <a:t> *s) {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 </a:t>
            </a:r>
            <a:r>
              <a:rPr lang="en-US" altLang="ko-KR" dirty="0" err="1">
                <a:latin typeface="Calibri" panose="020F0502020204030204" pitchFamily="34" charset="0"/>
              </a:rPr>
              <a:t>SourceLocation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</a:rPr>
              <a:t>startLocation</a:t>
            </a:r>
            <a:r>
              <a:rPr lang="en-US" altLang="ko-KR" dirty="0">
                <a:latin typeface="Calibri" panose="020F0502020204030204" pitchFamily="34" charset="0"/>
              </a:rPr>
              <a:t> = s-</a:t>
            </a:r>
            <a:r>
              <a:rPr lang="en-US" altLang="ko-KR">
                <a:latin typeface="Calibri" panose="020F0502020204030204" pitchFamily="34" charset="0"/>
              </a:rPr>
              <a:t>&gt;getBeginLoc();</a:t>
            </a:r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  </a:t>
            </a:r>
            <a:r>
              <a:rPr lang="en-US" altLang="ko-KR" dirty="0" err="1">
                <a:latin typeface="Calibri" panose="020F0502020204030204" pitchFamily="34" charset="0"/>
              </a:rPr>
              <a:t>SourceManager</a:t>
            </a:r>
            <a:r>
              <a:rPr lang="en-US" altLang="ko-KR" dirty="0">
                <a:latin typeface="Calibri" panose="020F0502020204030204" pitchFamily="34" charset="0"/>
              </a:rPr>
              <a:t> &amp;</a:t>
            </a:r>
            <a:r>
              <a:rPr lang="en-US" altLang="ko-KR" dirty="0" err="1">
                <a:latin typeface="Calibri" panose="020F0502020204030204" pitchFamily="34" charset="0"/>
              </a:rPr>
              <a:t>srcmgr</a:t>
            </a:r>
            <a:r>
              <a:rPr lang="en-US" altLang="ko-KR" dirty="0">
                <a:latin typeface="Calibri" panose="020F0502020204030204" pitchFamily="34" charset="0"/>
              </a:rPr>
              <a:t>=</a:t>
            </a:r>
            <a:r>
              <a:rPr lang="en-US" altLang="ko-KR" dirty="0" err="1">
                <a:latin typeface="Calibri" panose="020F0502020204030204" pitchFamily="34" charset="0"/>
              </a:rPr>
              <a:t>m_srcmgr</a:t>
            </a:r>
            <a:r>
              <a:rPr lang="en-US" altLang="ko-KR" dirty="0">
                <a:latin typeface="Calibri" panose="020F0502020204030204" pitchFamily="34" charset="0"/>
              </a:rPr>
              <a:t>;//you can get </a:t>
            </a:r>
            <a:r>
              <a:rPr lang="en-US" altLang="ko-KR" dirty="0" err="1">
                <a:latin typeface="Calibri" panose="020F0502020204030204" pitchFamily="34" charset="0"/>
              </a:rPr>
              <a:t>SourceManager</a:t>
            </a:r>
            <a:r>
              <a:rPr lang="en-US" altLang="ko-KR" dirty="0">
                <a:latin typeface="Calibri" panose="020F0502020204030204" pitchFamily="34" charset="0"/>
              </a:rPr>
              <a:t> from the initialization part</a:t>
            </a:r>
          </a:p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  unsigned </a:t>
            </a:r>
            <a:r>
              <a:rPr lang="en-US" altLang="ko-KR" dirty="0" err="1">
                <a:solidFill>
                  <a:srgbClr val="0070C0"/>
                </a:solidFill>
                <a:latin typeface="Calibri" panose="020F0502020204030204" pitchFamily="34" charset="0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</a:rPr>
              <a:t>lineNum</a:t>
            </a:r>
            <a:r>
              <a:rPr lang="en-US" altLang="ko-KR" dirty="0">
                <a:latin typeface="Calibri" panose="020F0502020204030204" pitchFamily="34" charset="0"/>
              </a:rPr>
              <a:t> = </a:t>
            </a:r>
            <a:r>
              <a:rPr lang="en-US" altLang="ko-KR" dirty="0" err="1">
                <a:latin typeface="Calibri" panose="020F0502020204030204" pitchFamily="34" charset="0"/>
              </a:rPr>
              <a:t>srcmgr.getExpansionLineNumber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startLocation</a:t>
            </a:r>
            <a:r>
              <a:rPr lang="en-US" altLang="ko-KR" dirty="0">
                <a:latin typeface="Calibri" panose="020F0502020204030204" pitchFamily="34" charset="0"/>
              </a:rPr>
              <a:t>);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unsigned </a:t>
            </a:r>
            <a:r>
              <a:rPr lang="en-US" altLang="ko-KR" dirty="0" err="1">
                <a:solidFill>
                  <a:srgbClr val="0070C0"/>
                </a:solidFill>
                <a:latin typeface="Calibri" panose="020F0502020204030204" pitchFamily="34" charset="0"/>
              </a:rPr>
              <a:t>int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</a:rPr>
              <a:t>colNum</a:t>
            </a:r>
            <a:r>
              <a:rPr lang="en-US" altLang="ko-KR" dirty="0">
                <a:latin typeface="Calibri" panose="020F0502020204030204" pitchFamily="34" charset="0"/>
              </a:rPr>
              <a:t> = </a:t>
            </a:r>
            <a:r>
              <a:rPr lang="en-US" altLang="ko-KR" dirty="0" err="1">
                <a:latin typeface="Calibri" panose="020F0502020204030204" pitchFamily="34" charset="0"/>
              </a:rPr>
              <a:t>srcmgr.getExpansionColumnNumber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startLocation</a:t>
            </a:r>
            <a:r>
              <a:rPr lang="en-US" altLang="ko-KR" dirty="0">
                <a:latin typeface="Calibri" panose="020F0502020204030204" pitchFamily="34" charset="0"/>
              </a:rPr>
              <a:t>);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 …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}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Modification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352" y="1393810"/>
            <a:ext cx="8579296" cy="48768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You can modify code using </a:t>
            </a:r>
            <a:r>
              <a:rPr lang="en-US" altLang="ko-K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Rewriter</a:t>
            </a:r>
            <a:r>
              <a:rPr lang="en-US" altLang="ko-KR" sz="2000" dirty="0"/>
              <a:t> class  </a:t>
            </a:r>
          </a:p>
          <a:p>
            <a:endParaRPr lang="en-US" altLang="ko-KR" sz="2000">
              <a:latin typeface="Calibri" panose="020F0502020204030204" pitchFamily="34" charset="0"/>
            </a:endParaRPr>
          </a:p>
          <a:p>
            <a:r>
              <a:rPr lang="en-US" altLang="ko-KR" sz="2000">
                <a:latin typeface="Calibri" panose="020F0502020204030204" pitchFamily="34" charset="0"/>
              </a:rPr>
              <a:t>Rewriter</a:t>
            </a:r>
            <a:r>
              <a:rPr lang="en-US" altLang="ko-KR" sz="2000"/>
              <a:t> </a:t>
            </a:r>
            <a:r>
              <a:rPr lang="en-US" altLang="ko-KR" sz="2000" dirty="0"/>
              <a:t>has functions to insert, remove and replace code</a:t>
            </a:r>
          </a:p>
          <a:p>
            <a:pPr lvl="2"/>
            <a:r>
              <a:rPr lang="en-US" altLang="ko-KR" sz="1600" dirty="0" err="1">
                <a:latin typeface="Calibri" panose="020F0502020204030204" pitchFamily="34" charset="0"/>
              </a:rPr>
              <a:t>InsertTextAfter</a:t>
            </a:r>
            <a:r>
              <a:rPr lang="en-US" altLang="ko-KR" sz="1600" dirty="0">
                <a:latin typeface="Calibri" panose="020F0502020204030204" pitchFamily="34" charset="0"/>
              </a:rPr>
              <a:t>(</a:t>
            </a:r>
            <a:r>
              <a:rPr lang="en-US" altLang="ko-KR" sz="1600" i="1" dirty="0" err="1">
                <a:latin typeface="Calibri" panose="020F0502020204030204" pitchFamily="34" charset="0"/>
              </a:rPr>
              <a:t>loc,str</a:t>
            </a:r>
            <a:r>
              <a:rPr lang="en-US" altLang="ko-KR" sz="1600" dirty="0">
                <a:latin typeface="Calibri" panose="020F0502020204030204" pitchFamily="34" charset="0"/>
              </a:rPr>
              <a:t>), </a:t>
            </a:r>
            <a:r>
              <a:rPr lang="en-US" altLang="ko-KR" sz="1600" dirty="0" err="1">
                <a:latin typeface="Calibri" panose="020F0502020204030204" pitchFamily="34" charset="0"/>
              </a:rPr>
              <a:t>InsertTextBefore</a:t>
            </a:r>
            <a:r>
              <a:rPr lang="en-US" altLang="ko-KR" sz="1600" dirty="0">
                <a:latin typeface="Calibri" panose="020F0502020204030204" pitchFamily="34" charset="0"/>
              </a:rPr>
              <a:t>(</a:t>
            </a:r>
            <a:r>
              <a:rPr lang="en-US" altLang="ko-KR" sz="1600" i="1" dirty="0" err="1">
                <a:latin typeface="Calibri" panose="020F0502020204030204" pitchFamily="34" charset="0"/>
              </a:rPr>
              <a:t>loc,str</a:t>
            </a:r>
            <a:r>
              <a:rPr lang="en-US" altLang="ko-KR" sz="1600" dirty="0">
                <a:latin typeface="Calibri" panose="020F0502020204030204" pitchFamily="34" charset="0"/>
              </a:rPr>
              <a:t>), </a:t>
            </a:r>
            <a:r>
              <a:rPr lang="en-US" altLang="ko-KR" sz="1600" dirty="0" err="1">
                <a:latin typeface="Calibri" panose="020F0502020204030204" pitchFamily="34" charset="0"/>
              </a:rPr>
              <a:t>RemoveText</a:t>
            </a:r>
            <a:r>
              <a:rPr lang="en-US" altLang="ko-KR" sz="1600" dirty="0">
                <a:latin typeface="Calibri" panose="020F0502020204030204" pitchFamily="34" charset="0"/>
              </a:rPr>
              <a:t>(</a:t>
            </a:r>
            <a:r>
              <a:rPr lang="en-US" altLang="ko-KR" sz="1600" i="1" dirty="0" err="1">
                <a:latin typeface="Calibri" panose="020F0502020204030204" pitchFamily="34" charset="0"/>
              </a:rPr>
              <a:t>loc,size</a:t>
            </a:r>
            <a:r>
              <a:rPr lang="en-US" altLang="ko-KR" sz="1600" dirty="0">
                <a:latin typeface="Calibri" panose="020F0502020204030204" pitchFamily="34" charset="0"/>
              </a:rPr>
              <a:t>), </a:t>
            </a:r>
            <a:r>
              <a:rPr lang="en-US" altLang="ko-KR" sz="1600" dirty="0" err="1">
                <a:latin typeface="Calibri" panose="020F0502020204030204" pitchFamily="34" charset="0"/>
              </a:rPr>
              <a:t>ReplaceText</a:t>
            </a:r>
            <a:r>
              <a:rPr lang="en-US" altLang="ko-KR" sz="1600" dirty="0">
                <a:latin typeface="Calibri" panose="020F0502020204030204" pitchFamily="34" charset="0"/>
              </a:rPr>
              <a:t>(…) ,</a:t>
            </a:r>
            <a:r>
              <a:rPr lang="en-US" altLang="ko-KR" sz="1600" dirty="0"/>
              <a:t> etc. where 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, size are a location (</a:t>
            </a:r>
            <a:r>
              <a:rPr lang="en-US" altLang="ko-KR" sz="1600" dirty="0" err="1">
                <a:latin typeface="Calibri" pitchFamily="34" charset="0"/>
                <a:cs typeface="Calibri" pitchFamily="34" charset="0"/>
              </a:rPr>
              <a:t>SourceLocation</a:t>
            </a:r>
            <a:r>
              <a:rPr lang="en-US" altLang="ko-KR" sz="1600" dirty="0"/>
              <a:t>), a string, and a size of statement to remove, respectively</a:t>
            </a:r>
          </a:p>
          <a:p>
            <a:r>
              <a:rPr lang="en-US" altLang="ko-KR" sz="2000" dirty="0"/>
              <a:t>Example: inserting a text before a condition in </a:t>
            </a:r>
            <a:r>
              <a:rPr lang="en-US" altLang="ko-KR" sz="2000" dirty="0" err="1">
                <a:latin typeface="Calibri" panose="020F0502020204030204" pitchFamily="34" charset="0"/>
              </a:rPr>
              <a:t>IfStmt</a:t>
            </a:r>
            <a:r>
              <a:rPr lang="en-US" altLang="ko-KR" sz="2000" dirty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+mj-lt"/>
              </a:rPr>
              <a:t>using</a:t>
            </a:r>
            <a:r>
              <a:rPr lang="en-US" altLang="ko-KR" sz="2000" dirty="0">
                <a:latin typeface="Calibri" panose="020F0502020204030204" pitchFamily="34" charset="0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</a:rPr>
              <a:t>InsertTextAfter</a:t>
            </a:r>
            <a:r>
              <a:rPr lang="en-US" altLang="ko-KR" sz="2000" dirty="0">
                <a:latin typeface="Calibri" panose="020F0502020204030204" pitchFamily="34" charset="0"/>
              </a:rPr>
              <a:t>()</a:t>
            </a:r>
            <a:r>
              <a:rPr lang="en-US" altLang="ko-KR" sz="2000" dirty="0"/>
              <a:t> </a:t>
            </a:r>
            <a:endParaRPr lang="ko-KR" altLang="en-US" sz="2000" dirty="0">
              <a:latin typeface="Calibri" panose="020F0502020204030204" pitchFamily="34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628" y="4077072"/>
            <a:ext cx="77688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VisitStmt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*s)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isa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&gt;(s))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= cast&lt;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&gt;(s);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Expr * condition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getCond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dirty="0" err="1">
                <a:latin typeface="Consolas" pitchFamily="49" charset="0"/>
                <a:cs typeface="Consolas" pitchFamily="49" charset="0"/>
              </a:rPr>
              <a:t>MyRewriter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.InsertTextAfter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(condition-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&gt;getBeginLoc(),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"/*start of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*/");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752" y="4077072"/>
            <a:ext cx="4772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3960" y="56055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/*start of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== 1 )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374" y="5605502"/>
            <a:ext cx="210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== 1 )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8" idx="1"/>
          </p:cNvCxnSpPr>
          <p:nvPr/>
        </p:nvCxnSpPr>
        <p:spPr>
          <a:xfrm>
            <a:off x="2651832" y="5790168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E13C8D-6BBF-1CF5-D585-474EB8E1DA05}"/>
              </a:ext>
            </a:extLst>
          </p:cNvPr>
          <p:cNvSpPr txBox="1"/>
          <p:nvPr/>
        </p:nvSpPr>
        <p:spPr>
          <a:xfrm>
            <a:off x="457200" y="6039946"/>
            <a:ext cx="840444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Note. InsertText, InsertTextAfter, InsertTextbefore behaves differently when you apply multiple modifications to the same location.</a:t>
            </a:r>
          </a:p>
          <a:p>
            <a:r>
              <a:rPr lang="en-US" altLang="ko-KR" sz="1400">
                <a:hlinkClick r:id="rId2"/>
              </a:rPr>
              <a:t>https://clang.llvm.org/doxygen/classclang_1_1Rewriter.html#a5fd6f665d719a8f2dbd6a6e6b5e1436b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25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of </a:t>
            </a:r>
            <a:r>
              <a:rPr lang="en-US" altLang="ko-KR" dirty="0">
                <a:latin typeface="Calibri" panose="020F0502020204030204" pitchFamily="34" charset="0"/>
              </a:rPr>
              <a:t>Rewriter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73716"/>
            <a:ext cx="8363272" cy="1699300"/>
          </a:xfrm>
        </p:spPr>
        <p:txBody>
          <a:bodyPr/>
          <a:lstStyle/>
          <a:p>
            <a:r>
              <a:rPr lang="en-US" altLang="ko-KR" dirty="0"/>
              <a:t>Modified code is obtained from a </a:t>
            </a:r>
            <a:r>
              <a:rPr lang="en-US" altLang="ko-KR" dirty="0" err="1">
                <a:latin typeface="Calibri" panose="020F0502020204030204" pitchFamily="34" charset="0"/>
              </a:rPr>
              <a:t>RewriterBuffer</a:t>
            </a:r>
            <a:r>
              <a:rPr lang="en-US" altLang="ko-KR" dirty="0">
                <a:latin typeface="Calibri" panose="020F0502020204030204" pitchFamily="34" charset="0"/>
              </a:rPr>
              <a:t> of</a:t>
            </a:r>
            <a:r>
              <a:rPr lang="en-US" altLang="ko-KR" dirty="0"/>
              <a:t>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Rewriter</a:t>
            </a:r>
            <a:r>
              <a:rPr lang="en-US" altLang="ko-KR" dirty="0"/>
              <a:t> through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getRewriteBufferFor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()  </a:t>
            </a:r>
          </a:p>
          <a:p>
            <a:r>
              <a:rPr lang="en-US" altLang="ko-KR" dirty="0"/>
              <a:t>Example code which writes modified code in output.txt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680" y="3875564"/>
            <a:ext cx="8560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main(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RewriteBuffer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MyRewriter.getRewriteBufferFor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SourceMgr.getMainFileID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output("output.txt");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output &lt;&lt; string(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-&gt;begin(),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RewriteBuf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-&gt;end());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output.close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" y="3875564"/>
            <a:ext cx="47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Converting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into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876800"/>
          </a:xfrm>
        </p:spPr>
        <p:txBody>
          <a:bodyPr/>
          <a:lstStyle/>
          <a:p>
            <a:r>
              <a:rPr lang="en-US" altLang="ko-KR" dirty="0" err="1">
                <a:latin typeface="Calibri" panose="020F0502020204030204" pitchFamily="34" charset="0"/>
              </a:rPr>
              <a:t>printPretty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raw_ostream</a:t>
            </a:r>
            <a:r>
              <a:rPr lang="en-US" altLang="ko-KR" dirty="0">
                <a:latin typeface="Calibri" panose="020F0502020204030204" pitchFamily="34" charset="0"/>
              </a:rPr>
              <a:t>&amp;, </a:t>
            </a:r>
            <a:r>
              <a:rPr lang="en-US" altLang="ko-KR" dirty="0" err="1">
                <a:latin typeface="Calibri" panose="020F0502020204030204" pitchFamily="34" charset="0"/>
              </a:rPr>
              <a:t>PrinterHelper</a:t>
            </a:r>
            <a:r>
              <a:rPr lang="en-US" altLang="ko-KR" dirty="0">
                <a:latin typeface="Calibri" panose="020F0502020204030204" pitchFamily="34" charset="0"/>
              </a:rPr>
              <a:t>*, </a:t>
            </a:r>
            <a:r>
              <a:rPr lang="en-US" altLang="ko-KR" dirty="0" err="1">
                <a:latin typeface="Calibri" panose="020F0502020204030204" pitchFamily="34" charset="0"/>
              </a:rPr>
              <a:t>PrintingPolicy</a:t>
            </a:r>
            <a:r>
              <a:rPr lang="en-US" altLang="ko-KR" dirty="0">
                <a:latin typeface="Calibri" panose="020F0502020204030204" pitchFamily="34" charset="0"/>
              </a:rPr>
              <a:t>&amp;) writes a string corresponding to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>
                <a:latin typeface="Calibri" panose="020F0502020204030204" pitchFamily="34" charset="0"/>
              </a:rPr>
              <a:t> to </a:t>
            </a:r>
            <a:r>
              <a:rPr lang="en-US" altLang="ko-KR" dirty="0" err="1">
                <a:latin typeface="Calibri" panose="020F0502020204030204" pitchFamily="34" charset="0"/>
              </a:rPr>
              <a:t>raw_ostream</a:t>
            </a:r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Example code shows </a:t>
            </a:r>
            <a:r>
              <a:rPr lang="en-US" altLang="ko-KR" dirty="0" err="1">
                <a:latin typeface="Calibri" panose="020F0502020204030204" pitchFamily="34" charset="0"/>
              </a:rPr>
              <a:t>VisitStmt</a:t>
            </a:r>
            <a:r>
              <a:rPr lang="en-US" altLang="ko-KR" dirty="0">
                <a:latin typeface="Calibri" panose="020F0502020204030204" pitchFamily="34" charset="0"/>
              </a:rPr>
              <a:t> function which gets string from given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Check </a:t>
            </a:r>
            <a:r>
              <a:rPr lang="en-US" altLang="ko-KR" dirty="0">
                <a:latin typeface="Calibri" panose="020F0502020204030204" pitchFamily="34" charset="0"/>
                <a:hlinkClick r:id="rId2"/>
              </a:rPr>
              <a:t>https://stackoverflow.com/a/9639239 </a:t>
            </a:r>
            <a:r>
              <a:rPr lang="en-US" altLang="ko-KR" dirty="0">
                <a:latin typeface="Calibri" panose="020F0502020204030204" pitchFamily="34" charset="0"/>
              </a:rPr>
              <a:t>for additional information</a:t>
            </a: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4221088"/>
            <a:ext cx="8560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VisitStmt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*s) {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MyASTVisitor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should receive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LangOptions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from main as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LangOpts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clang::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PrintingPolicy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Policy(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LangOpts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::string str1;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raw_string_ostream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(str1);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s-&gt;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printPretty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Policy);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llvm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::outs() &lt;&lt;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os.str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756" y="4221088"/>
            <a:ext cx="477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6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change code, you need to specify where to change</a:t>
            </a:r>
          </a:p>
          <a:p>
            <a:pPr lvl="1"/>
            <a:r>
              <a:rPr lang="en-US" altLang="ko-KR" dirty="0"/>
              <a:t>Rewriter class requires a </a:t>
            </a:r>
            <a:r>
              <a:rPr lang="en-US" altLang="ko-KR" dirty="0" err="1">
                <a:latin typeface="Calibri" panose="020F0502020204030204" pitchFamily="34" charset="0"/>
              </a:rPr>
              <a:t>SourceLocation</a:t>
            </a:r>
            <a:r>
              <a:rPr lang="en-US" altLang="ko-KR" dirty="0"/>
              <a:t> class instance which contains location information</a:t>
            </a:r>
          </a:p>
          <a:p>
            <a:endParaRPr lang="en-US" altLang="ko-KR" dirty="0"/>
          </a:p>
          <a:p>
            <a:r>
              <a:rPr lang="en-US" altLang="ko-KR" dirty="0"/>
              <a:t>You can get a </a:t>
            </a:r>
            <a:r>
              <a:rPr lang="en-US" altLang="ko-KR" dirty="0" err="1">
                <a:latin typeface="Calibri" panose="020F0502020204030204" pitchFamily="34" charset="0"/>
              </a:rPr>
              <a:t>SourceLocation</a:t>
            </a:r>
            <a:r>
              <a:rPr lang="en-US" altLang="ko-KR" dirty="0"/>
              <a:t> instance by:</a:t>
            </a:r>
          </a:p>
          <a:p>
            <a:pPr lvl="1"/>
            <a:r>
              <a:rPr lang="en-US" altLang="ko-KR">
                <a:latin typeface="Calibri" panose="020F0502020204030204" pitchFamily="34" charset="0"/>
              </a:rPr>
              <a:t>getBeginLoc()</a:t>
            </a:r>
            <a:r>
              <a:rPr lang="en-US" altLang="ko-KR"/>
              <a:t> and </a:t>
            </a:r>
            <a:r>
              <a:rPr lang="en-US" altLang="ko-KR">
                <a:latin typeface="Calibri" panose="020F0502020204030204" pitchFamily="34" charset="0"/>
              </a:rPr>
              <a:t>getEndLoc() </a:t>
            </a:r>
            <a:r>
              <a:rPr lang="en-US" altLang="ko-KR" dirty="0"/>
              <a:t>of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which return a start and an end locations of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instance respectively</a:t>
            </a:r>
          </a:p>
          <a:p>
            <a:pPr lvl="1"/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findLocationAfterToken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, </a:t>
            </a:r>
            <a:r>
              <a:rPr lang="en-US" altLang="ko-KR" dirty="0" err="1"/>
              <a:t>tok</a:t>
            </a:r>
            <a:r>
              <a:rPr lang="en-US" altLang="ko-KR" dirty="0"/>
              <a:t>,… ) of </a:t>
            </a:r>
            <a:r>
              <a:rPr lang="en-US" altLang="ko-KR" dirty="0" err="1">
                <a:latin typeface="Calibri" panose="020F0502020204030204" pitchFamily="34" charset="0"/>
              </a:rPr>
              <a:t>Lexer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/>
              <a:t>which returns the location of the first token </a:t>
            </a:r>
            <a:r>
              <a:rPr lang="en-US" altLang="ko-KR" dirty="0" err="1"/>
              <a:t>tok</a:t>
            </a:r>
            <a:r>
              <a:rPr lang="en-US" altLang="ko-KR" dirty="0"/>
              <a:t> occurring right after </a:t>
            </a:r>
            <a:r>
              <a:rPr lang="en-US" altLang="ko-KR" dirty="0" err="1"/>
              <a:t>loc</a:t>
            </a:r>
            <a:r>
              <a:rPr lang="en-US" altLang="ko-KR" dirty="0"/>
              <a:t>   </a:t>
            </a:r>
          </a:p>
          <a:p>
            <a:pPr lvl="2"/>
            <a:r>
              <a:rPr lang="en-US" altLang="ko-KR" dirty="0" err="1">
                <a:latin typeface="Calibri" panose="020F0502020204030204" pitchFamily="34" charset="0"/>
              </a:rPr>
              <a:t>Lexer</a:t>
            </a:r>
            <a:r>
              <a:rPr lang="en-US" altLang="ko-KR" dirty="0"/>
              <a:t> tokenizes</a:t>
            </a:r>
            <a:r>
              <a:rPr lang="ko-KR" altLang="en-US" dirty="0"/>
              <a:t> </a:t>
            </a:r>
            <a:r>
              <a:rPr lang="en-US" altLang="ko-KR" dirty="0"/>
              <a:t>a target code</a:t>
            </a:r>
          </a:p>
          <a:p>
            <a:pPr lvl="1"/>
            <a:r>
              <a:rPr lang="en-US" altLang="ko-KR" dirty="0" err="1">
                <a:latin typeface="Calibri" panose="020F0502020204030204" pitchFamily="34" charset="0"/>
              </a:rPr>
              <a:t>SourceLocation.getLocWithOffset</a:t>
            </a:r>
            <a:r>
              <a:rPr lang="en-US" altLang="ko-KR" dirty="0">
                <a:latin typeface="Calibri" panose="020F0502020204030204" pitchFamily="34" charset="0"/>
              </a:rPr>
              <a:t>(offset,…)</a:t>
            </a:r>
            <a:r>
              <a:rPr lang="en-US" altLang="ko-KR" dirty="0"/>
              <a:t> which returns location adjusted by the given </a:t>
            </a:r>
            <a:r>
              <a:rPr lang="en-US" altLang="ko-KR" dirty="0">
                <a:latin typeface="Calibri" panose="020F0502020204030204" pitchFamily="34" charset="0"/>
              </a:rPr>
              <a:t>offset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4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</a:rPr>
              <a:t>getBeginLoc()</a:t>
            </a:r>
            <a:r>
              <a:rPr lang="en-US" altLang="ko-KR"/>
              <a:t> and </a:t>
            </a:r>
            <a:r>
              <a:rPr lang="en-US" altLang="ko-KR">
                <a:latin typeface="Calibri" panose="020F0502020204030204" pitchFamily="34" charset="0"/>
              </a:rPr>
              <a:t>getEndLoc()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203553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getBeginLoc()</a:t>
            </a:r>
            <a:r>
              <a:rPr lang="en-US" altLang="ko-KR"/>
              <a:t> </a:t>
            </a:r>
            <a:r>
              <a:rPr lang="en-US" altLang="ko-KR" dirty="0"/>
              <a:t>returns the exact starting location of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</a:t>
            </a:r>
          </a:p>
          <a:p>
            <a:r>
              <a:rPr lang="en-US" altLang="ko-KR">
                <a:latin typeface="Calibri" panose="020F0502020204030204" pitchFamily="34" charset="0"/>
              </a:rPr>
              <a:t>getEndLoc()</a:t>
            </a:r>
            <a:r>
              <a:rPr lang="en-US" altLang="ko-KR"/>
              <a:t> </a:t>
            </a:r>
            <a:r>
              <a:rPr lang="en-US" altLang="ko-KR" dirty="0"/>
              <a:t>returns the location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Stmt</a:t>
            </a:r>
            <a:r>
              <a:rPr lang="en-US" altLang="ko-KR" dirty="0"/>
              <a:t> that corresponds to the last-1 </a:t>
            </a:r>
            <a:r>
              <a:rPr lang="en-US" altLang="ko-KR" dirty="0" err="1"/>
              <a:t>th</a:t>
            </a:r>
            <a:r>
              <a:rPr lang="en-US" altLang="ko-KR" dirty="0"/>
              <a:t> token’s ending location of </a:t>
            </a:r>
            <a:r>
              <a:rPr lang="en-US" altLang="ko-KR" dirty="0" err="1">
                <a:latin typeface="Calibri" panose="020F0502020204030204" pitchFamily="34" charset="0"/>
              </a:rPr>
              <a:t>Stmt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To get correct end location, you need to use </a:t>
            </a:r>
            <a:r>
              <a:rPr lang="en-US" altLang="ko-KR" dirty="0" err="1">
                <a:latin typeface="Calibri" panose="020F0502020204030204" pitchFamily="34" charset="0"/>
              </a:rPr>
              <a:t>Lexer</a:t>
            </a:r>
            <a:r>
              <a:rPr lang="en-US" altLang="ko-KR" dirty="0"/>
              <a:t> class in addition</a:t>
            </a:r>
          </a:p>
          <a:p>
            <a:r>
              <a:rPr lang="en-US" altLang="ko-KR" dirty="0"/>
              <a:t>Example</a:t>
            </a:r>
            <a:r>
              <a:rPr lang="en-US" altLang="ko-KR"/>
              <a:t>: </a:t>
            </a:r>
            <a:r>
              <a:rPr lang="en-US" altLang="ko-KR">
                <a:latin typeface="Calibri" panose="020F0502020204030204" pitchFamily="34" charset="0"/>
              </a:rPr>
              <a:t>getBeginLoc()</a:t>
            </a:r>
            <a:r>
              <a:rPr lang="en-US" altLang="ko-KR"/>
              <a:t> and </a:t>
            </a:r>
            <a:r>
              <a:rPr lang="en-US" altLang="ko-KR">
                <a:latin typeface="Calibri" panose="020F0502020204030204" pitchFamily="34" charset="0"/>
              </a:rPr>
              <a:t>getEndLoc()</a:t>
            </a:r>
            <a:r>
              <a:rPr lang="en-US" altLang="ko-KR"/>
              <a:t> </a:t>
            </a:r>
            <a:r>
              <a:rPr lang="en-US" altLang="ko-KR" dirty="0"/>
              <a:t>results of </a:t>
            </a:r>
            <a:r>
              <a:rPr lang="en-US" altLang="ko-KR" dirty="0" err="1">
                <a:latin typeface="Calibri" panose="020F0502020204030204" pitchFamily="34" charset="0"/>
              </a:rPr>
              <a:t>IfStmt</a:t>
            </a:r>
            <a:r>
              <a:rPr lang="en-US" altLang="ko-KR" dirty="0"/>
              <a:t> condition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2CB8-149C-4C81-AF22-CD284BF662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18185"/>
            <a:ext cx="6526213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86634" y="4158372"/>
            <a:ext cx="274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== 1) 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798893"/>
            <a:ext cx="44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getEndLoc() </a:t>
            </a:r>
            <a:r>
              <a:rPr lang="en-US" altLang="ko-KR" dirty="0">
                <a:latin typeface="Calibri" panose="020F0502020204030204" pitchFamily="34" charset="0"/>
              </a:rPr>
              <a:t>points to </a:t>
            </a:r>
            <a:r>
              <a:rPr lang="en-US" altLang="ko-KR" dirty="0"/>
              <a:t>the end of “</a:t>
            </a:r>
            <a:r>
              <a:rPr lang="en-US" altLang="ko-KR" dirty="0">
                <a:latin typeface="Calibri" panose="020F0502020204030204" pitchFamily="34" charset="0"/>
              </a:rPr>
              <a:t>==</a:t>
            </a:r>
            <a:r>
              <a:rPr lang="en-US" altLang="ko-KR" dirty="0"/>
              <a:t>“ not “</a:t>
            </a:r>
            <a:r>
              <a:rPr lang="en-US" altLang="ko-KR" dirty="0">
                <a:latin typeface="Calibri" panose="020F0502020204030204" pitchFamily="34" charset="0"/>
              </a:rPr>
              <a:t>1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80115" y="4175412"/>
            <a:ext cx="149938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92488" y="4215172"/>
            <a:ext cx="0" cy="287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843808" y="4497020"/>
            <a:ext cx="2548680" cy="6601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496744" y="4209492"/>
            <a:ext cx="144016" cy="2875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1" idx="0"/>
          </p:cNvCxnSpPr>
          <p:nvPr/>
        </p:nvCxnSpPr>
        <p:spPr>
          <a:xfrm flipH="1">
            <a:off x="5568752" y="3967908"/>
            <a:ext cx="299392" cy="24158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120" y="3635732"/>
            <a:ext cx="3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token of </a:t>
            </a:r>
            <a:r>
              <a:rPr lang="en-US" altLang="ko-KR" dirty="0" err="1">
                <a:latin typeface="Calibri" panose="020F0502020204030204" pitchFamily="34" charset="0"/>
              </a:rPr>
              <a:t>IfStmt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/>
              <a:t>condition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312294" y="4497020"/>
            <a:ext cx="1899666" cy="51073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11960" y="4215172"/>
            <a:ext cx="0" cy="2818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76940" y="3861048"/>
            <a:ext cx="2107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alibri" panose="020F0502020204030204" pitchFamily="34" charset="0"/>
              </a:rPr>
              <a:t>getBeginLoc() </a:t>
            </a:r>
            <a:r>
              <a:rPr lang="en-US" altLang="ko-KR" sz="1600" dirty="0">
                <a:latin typeface="Calibri" panose="020F0502020204030204" pitchFamily="34" charset="0"/>
              </a:rPr>
              <a:t>points to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699792" y="4215172"/>
            <a:ext cx="432048" cy="583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27984" y="4752385"/>
            <a:ext cx="288032" cy="255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90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14259</TotalTime>
  <Words>2665</Words>
  <Application>Microsoft Office PowerPoint</Application>
  <PresentationFormat>화면 슬라이드 쇼(4:3)</PresentationFormat>
  <Paragraphs>545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돋움</vt:lpstr>
      <vt:lpstr>맑은 고딕</vt:lpstr>
      <vt:lpstr>Arial</vt:lpstr>
      <vt:lpstr>Calibri</vt:lpstr>
      <vt:lpstr>Consolas</vt:lpstr>
      <vt:lpstr>Courier New</vt:lpstr>
      <vt:lpstr>투명도</vt:lpstr>
      <vt:lpstr>How to build a program analysis tool using Clang/LLVM 13.0.1</vt:lpstr>
      <vt:lpstr>Initialization of Clang</vt:lpstr>
      <vt:lpstr>Useful functions to print AST</vt:lpstr>
      <vt:lpstr>Line number information of Stmt</vt:lpstr>
      <vt:lpstr>Code Modification using Rewriter</vt:lpstr>
      <vt:lpstr>Output of Rewriter</vt:lpstr>
      <vt:lpstr>Converting Stmt into String</vt:lpstr>
      <vt:lpstr>SourceLocation</vt:lpstr>
      <vt:lpstr>getBeginLoc() and getEndLoc()</vt:lpstr>
      <vt:lpstr>SourceLocation getLocWithOffset( int offset )</vt:lpstr>
      <vt:lpstr>References </vt:lpstr>
      <vt:lpstr>Appendix: Example Source Code (1/5)</vt:lpstr>
      <vt:lpstr>Appendix: Example Source Code (2/5)</vt:lpstr>
      <vt:lpstr>Appendix: Example Source Code (3/5)</vt:lpstr>
      <vt:lpstr>Appendix: Example Source Code (4/5)</vt:lpstr>
      <vt:lpstr>Appendix: Example Source Code (5/5)</vt:lpstr>
      <vt:lpstr>Appendix: Output on example.c (1/2)</vt:lpstr>
      <vt:lpstr>Appendix: Output on example.c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moonzoo</cp:lastModifiedBy>
  <cp:revision>839</cp:revision>
  <cp:lastPrinted>2014-09-22T09:25:17Z</cp:lastPrinted>
  <dcterms:created xsi:type="dcterms:W3CDTF">2012-07-31T07:33:14Z</dcterms:created>
  <dcterms:modified xsi:type="dcterms:W3CDTF">2022-09-22T06:44:16Z</dcterms:modified>
</cp:coreProperties>
</file>