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4"/>
  </p:notesMasterIdLst>
  <p:handoutMasterIdLst>
    <p:handoutMasterId r:id="rId5"/>
  </p:handoutMasterIdLst>
  <p:sldIdLst>
    <p:sldId id="447" r:id="rId2"/>
    <p:sldId id="450" r:id="rId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 snapToGrid="0">
      <p:cViewPr varScale="1">
        <p:scale>
          <a:sx n="101" d="100"/>
          <a:sy n="101" d="100"/>
        </p:scale>
        <p:origin x="102" y="3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8" y="4859518"/>
            <a:ext cx="5209248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41" tIns="50421" rIns="100841" bIns="504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193193" y="9748498"/>
            <a:ext cx="839130" cy="3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626" tIns="48681" rIns="95626" bIns="48681">
            <a:spAutoFit/>
          </a:bodyPr>
          <a:lstStyle/>
          <a:p>
            <a:pPr algn="ctr" defTabSz="949253">
              <a:lnSpc>
                <a:spcPct val="900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500" b="0">
                <a:solidFill>
                  <a:schemeClr val="tx1"/>
                </a:solidFill>
                <a:ea typeface="굴림" pitchFamily="50" charset="-127"/>
              </a:rPr>
              <a:pPr algn="ctr" defTabSz="949253">
                <a:lnSpc>
                  <a:spcPct val="90000"/>
                </a:lnSpc>
                <a:defRPr/>
              </a:pPr>
              <a:t>‹#›</a:t>
            </a:fld>
            <a:endParaRPr lang="en-US" altLang="ko-KR" sz="15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27AD-371F-465F-867B-C164187B98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0091" y="85725"/>
            <a:ext cx="3178098" cy="5649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3240" y="752339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ea typeface="굴림체"/>
                <a:cs typeface="Calibri" panose="020F0502020204030204" pitchFamily="34" charset="0"/>
              </a:rPr>
              <a:t>↔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79522" y="1350275"/>
            <a:ext cx="5171609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48169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309" y="0"/>
            <a:ext cx="3178098" cy="5649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3005" y="752339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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3058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D9C9BA0E-595F-481C-816B-AFC45CDA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522" y="1350275"/>
            <a:ext cx="5171609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33722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1349</TotalTime>
  <Pages>49</Pages>
  <Words>272</Words>
  <Application>Microsoft Office PowerPoint</Application>
  <PresentationFormat>화면 슬라이드 쇼(4:3)</PresentationFormat>
  <Paragraphs>190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Palatino</vt:lpstr>
      <vt:lpstr>굴림</vt:lpstr>
      <vt:lpstr>굴림체</vt:lpstr>
      <vt:lpstr>맑은 고딕</vt:lpstr>
      <vt:lpstr>Arial</vt:lpstr>
      <vt:lpstr>Calibri</vt:lpstr>
      <vt:lpstr>Symbol</vt:lpstr>
      <vt:lpstr>Times New Roman</vt:lpstr>
      <vt:lpstr>Wingdings</vt:lpstr>
      <vt:lpstr>1_cs550</vt:lpstr>
      <vt:lpstr>Example 1</vt:lpstr>
      <vt:lpstr>Example 2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moonzoo</cp:lastModifiedBy>
  <cp:revision>385</cp:revision>
  <cp:lastPrinted>1996-04-04T10:27:56Z</cp:lastPrinted>
  <dcterms:created xsi:type="dcterms:W3CDTF">1996-06-15T03:21:08Z</dcterms:created>
  <dcterms:modified xsi:type="dcterms:W3CDTF">2023-04-09T16:16:40Z</dcterms:modified>
</cp:coreProperties>
</file>