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4" r:id="rId25"/>
    <p:sldId id="293" r:id="rId26"/>
    <p:sldId id="296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5" r:id="rId39"/>
    <p:sldId id="289" r:id="rId40"/>
    <p:sldId id="266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156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2023-04-15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load/store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on registers</a:t>
            </a:r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8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/>
              <a:t>, </a:t>
            </a:r>
            <a:r>
              <a:rPr lang="en-US" altLang="ko-KR" sz="2200">
                <a:latin typeface="Courier New" panose="02070309020205020404" pitchFamily="49" charset="0"/>
                <a:cs typeface="Courier New" panose="02070309020205020404" pitchFamily="49" charset="0"/>
              </a:rPr>
              <a:t>fptosi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</a:t>
            </a:r>
            <a:r>
              <a:rPr lang="en-US" altLang="ko-KR" sz="2200"/>
              <a:t>same size</a:t>
            </a:r>
          </a:p>
          <a:p>
            <a:pPr lvl="1"/>
            <a:r>
              <a:rPr lang="en-US" altLang="ko-KR" sz="2200"/>
              <a:t>bitcast does not change any bit (i.e., no-op cast)</a:t>
            </a:r>
          </a:p>
          <a:p>
            <a:pPr lvl="1"/>
            <a:r>
              <a:rPr lang="en-US" altLang="ko-KR" sz="2200"/>
              <a:t>%z = bitcast &lt;2 x int&gt; %v to i64   </a:t>
            </a:r>
            <a:endParaRPr lang="ko-KR" altLang="en-US" sz="2200"/>
          </a:p>
          <a:p>
            <a:pPr lvl="1"/>
            <a:r>
              <a:rPr lang="en-US" altLang="ko-KR" sz="2200"/>
              <a:t>%z = bitcast &lt;2 x i32*&gt; %v to &lt;2 x i64*&gt;   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ko-KR" sz="2400">
                <a:cs typeface="Courier New" panose="02070309020205020404" pitchFamily="49" charset="0"/>
              </a:rPr>
              <a:t> ,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en-US" altLang="ko-KR" sz="240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</a:t>
            </a:r>
            <a:r>
              <a:rPr lang="en-US" altLang="ko-KR" sz="2400" b="1" dirty="0"/>
              <a:t>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</a:t>
            </a:r>
            <a:r>
              <a:rPr lang="en-US" altLang="ko-KR" sz="2000" err="1"/>
              <a:t>.</a:t>
            </a:r>
            <a:r>
              <a:rPr lang="en-US" altLang="ko-KR" sz="2000"/>
              <a:t>g.</a:t>
            </a:r>
            <a:r>
              <a:rPr lang="en-US" altLang="ko-KR" sz="2000" dirty="0"/>
              <a:t>,</a:t>
            </a:r>
            <a:r>
              <a:rPr lang="en-US" altLang="ko-KR" sz="2000"/>
              <a:t>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</a:t>
            </a:r>
            <a:r>
              <a:rPr lang="en-US" altLang="ko-KR" sz="2000"/>
              <a:t>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</a:t>
            </a:r>
            <a:r>
              <a:rPr lang="en-US" altLang="ko-KR" sz="1800"/>
              <a:t>, etc.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without IR-level branching.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: the type of the call return value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/>
              <a:t>: the signature of the pointer to the target function (optional)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/>
              <a:t>: an LLVM value containing a pointer to a target function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%printf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</a:t>
            </a:r>
            <a:r>
              <a:rPr lang="en-US" altLang="ko-KR" sz="3600"/>
              <a:t>IR as </a:t>
            </a:r>
            <a:r>
              <a:rPr lang="en-US" altLang="ko-KR" sz="3600" dirty="0"/>
              <a:t>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7253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emit-</a:t>
            </a:r>
            <a:r>
              <a:rPr lang="en-US" altLang="ko-KR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-fno-discard-value-names simple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/>
              <a:t>Data representation (</a:t>
            </a:r>
            <a:r>
              <a:rPr lang="en-US" altLang="ko-KR" sz="2400">
                <a:hlinkClick r:id="rId2" action="ppaction://hlinksldjump"/>
              </a:rPr>
              <a:t>page 13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</a:t>
            </a:r>
            <a:r>
              <a:rPr lang="en-US" altLang="ko-KR" sz="2400"/>
              <a:t>representation (</a:t>
            </a:r>
            <a:r>
              <a:rPr lang="en-US" altLang="ko-KR" sz="2400">
                <a:hlinkClick r:id="rId3" action="ppaction://hlinksldjump"/>
              </a:rPr>
              <a:t>page 32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1668</TotalTime>
  <Words>4723</Words>
  <Application>Microsoft Office PowerPoint</Application>
  <PresentationFormat>화면 슬라이드 쇼(4:3)</PresentationFormat>
  <Paragraphs>726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맑은 고딕</vt:lpstr>
      <vt:lpstr>바탕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400</cp:revision>
  <cp:lastPrinted>2015-10-16T14:03:58Z</cp:lastPrinted>
  <dcterms:created xsi:type="dcterms:W3CDTF">2014-09-27T07:04:29Z</dcterms:created>
  <dcterms:modified xsi:type="dcterms:W3CDTF">2023-04-14T17:31:48Z</dcterms:modified>
</cp:coreProperties>
</file>