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3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5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CA0E-8D24-4458-B96E-DA2FD2C5431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22EE-A72E-468B-BB0E-A9D81B069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cc.gnu.org/onlinedocs/gcc/Developer-Op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raphviz.com/" TargetMode="External"/><Relationship Id="rId2" Type="http://schemas.openxmlformats.org/officeDocument/2006/relationships/hyperlink" Target="http://www.graphviz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Category:Images_with_Dot_source_co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ebgraphviz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080500" cy="2387600"/>
          </a:xfrm>
        </p:spPr>
        <p:txBody>
          <a:bodyPr>
            <a:normAutofit fontScale="90000"/>
          </a:bodyPr>
          <a:lstStyle/>
          <a:p>
            <a:r>
              <a:rPr lang="en-US"/>
              <a:t>Generating </a:t>
            </a:r>
            <a:r>
              <a:rPr lang="en-US" dirty="0"/>
              <a:t>Control-Flow Graph using Open-Source S/W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8050" y="4298950"/>
            <a:ext cx="5822950" cy="9588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/>
              <a:t>GCC: version 4.8+ (recommend 5.x+)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/>
              <a:t>Graphviz (for processing .dot file)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2458" y="6476371"/>
            <a:ext cx="685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/>
              <a:t>The original slides were made by Hyunsu Lim bookman01@kaist.ac.kr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347750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target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.c file that will be used: </a:t>
            </a:r>
            <a:r>
              <a:rPr lang="en-US" dirty="0" err="1"/>
              <a:t>sample.c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64" y="2490007"/>
            <a:ext cx="4038600" cy="3400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7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669"/>
            <a:ext cx="7886700" cy="763589"/>
          </a:xfrm>
        </p:spPr>
        <p:txBody>
          <a:bodyPr/>
          <a:lstStyle/>
          <a:p>
            <a:r>
              <a:rPr lang="en-US" dirty="0"/>
              <a:t>Generate .dot file using </a:t>
            </a:r>
            <a:r>
              <a:rPr lang="en-US" dirty="0" err="1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09" y="1104099"/>
            <a:ext cx="8579644" cy="4351338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fdump</a:t>
            </a:r>
            <a:r>
              <a:rPr lang="en-US" dirty="0"/>
              <a:t>-tree-all-graph &lt;</a:t>
            </a:r>
            <a:r>
              <a:rPr lang="en-US" dirty="0" err="1"/>
              <a:t>target.c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Or </a:t>
            </a: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</a:t>
            </a:r>
            <a:r>
              <a:rPr lang="en-US" altLang="ko-KR" dirty="0" err="1"/>
              <a:t>fdump</a:t>
            </a:r>
            <a:r>
              <a:rPr lang="en-US" altLang="ko-KR" dirty="0"/>
              <a:t>-tree-all-graph-</a:t>
            </a:r>
            <a:r>
              <a:rPr lang="en-US" altLang="ko-KR" dirty="0" err="1"/>
              <a:t>lineno</a:t>
            </a:r>
            <a:r>
              <a:rPr lang="en-US" altLang="ko-KR" dirty="0"/>
              <a:t> &lt;</a:t>
            </a:r>
            <a:r>
              <a:rPr lang="en-US" altLang="ko-KR" dirty="0" err="1"/>
              <a:t>target.c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For more detailed options, </a:t>
            </a:r>
            <a:r>
              <a:rPr lang="en-US" altLang="ko-KR" dirty="0">
                <a:hlinkClick r:id="rId2"/>
              </a:rPr>
              <a:t>https://gcc.gnu.org/onlinedocs/gcc/Developer-Options.html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24811" y="3018456"/>
            <a:ext cx="5308898" cy="3753201"/>
            <a:chOff x="1917551" y="3018456"/>
            <a:chExt cx="5308898" cy="37532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553"/>
            <a:stretch/>
          </p:blipFill>
          <p:spPr>
            <a:xfrm>
              <a:off x="1917551" y="3018456"/>
              <a:ext cx="5308898" cy="37532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917551" y="5303044"/>
              <a:ext cx="2336800" cy="355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47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9525"/>
            <a:ext cx="7886700" cy="1325563"/>
          </a:xfrm>
        </p:spPr>
        <p:txBody>
          <a:bodyPr/>
          <a:lstStyle/>
          <a:p>
            <a:r>
              <a:rPr lang="en-US" altLang="ko-KR" dirty="0"/>
              <a:t>DOT (graph description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30" y="1106839"/>
            <a:ext cx="5610012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DOT is a plain text graph description language ( *.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  <a:r>
              <a:rPr lang="en-US" altLang="ko-KR" sz="2400" dirty="0"/>
              <a:t> or *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.dot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The DOT language defines a graph, but not layout of the graph. </a:t>
            </a:r>
          </a:p>
          <a:p>
            <a:pPr lvl="1"/>
            <a:r>
              <a:rPr lang="en-US" altLang="ko-KR" sz="2000" dirty="0" err="1">
                <a:hlinkClick r:id="rId2"/>
              </a:rPr>
              <a:t>Graphviz</a:t>
            </a:r>
            <a:r>
              <a:rPr lang="en-US" altLang="ko-KR" sz="2000" dirty="0">
                <a:hlinkClick r:id="rId2"/>
              </a:rPr>
              <a:t> –libraries and utilities to manipulate graphs </a:t>
            </a:r>
            <a:endParaRPr lang="en-US" altLang="ko-KR" sz="2000" dirty="0"/>
          </a:p>
          <a:p>
            <a:pPr lvl="1"/>
            <a:r>
              <a:rPr lang="en-US" altLang="ko-KR" sz="2000" dirty="0">
                <a:hlinkClick r:id="rId3"/>
              </a:rPr>
              <a:t>http://www.webgraphviz.com/</a:t>
            </a:r>
            <a:endParaRPr lang="en-US" altLang="ko-KR" sz="2000" dirty="0"/>
          </a:p>
          <a:p>
            <a:pPr lvl="1"/>
            <a:r>
              <a:rPr lang="en-US" altLang="ko-KR" sz="2000" dirty="0">
                <a:hlinkClick r:id="rId4"/>
              </a:rPr>
              <a:t>https://commons.wikimedia.org/wiki/Category:Images_with_Dot_source_code</a:t>
            </a:r>
            <a:endParaRPr lang="en-US" altLang="ko-KR" sz="2000" dirty="0">
              <a:hlinkClick r:id="rId2"/>
            </a:endParaRPr>
          </a:p>
          <a:p>
            <a:endParaRPr lang="en-US" altLang="ko-KR" sz="2400" dirty="0"/>
          </a:p>
          <a:p>
            <a:pPr lvl="1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679441" y="1539374"/>
            <a:ext cx="346456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digraph </a:t>
            </a:r>
            <a:r>
              <a:rPr lang="en-US" altLang="ko-KR" sz="1600" dirty="0" err="1"/>
              <a:t>finite_state_machine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rankdir</a:t>
            </a:r>
            <a:r>
              <a:rPr lang="en-US" altLang="ko-KR" sz="1600" dirty="0"/>
              <a:t>=LR;</a:t>
            </a:r>
          </a:p>
          <a:p>
            <a:r>
              <a:rPr lang="en-US" altLang="ko-KR" sz="1600" dirty="0"/>
              <a:t>  size="8,5"</a:t>
            </a:r>
          </a:p>
          <a:p>
            <a:r>
              <a:rPr lang="en-US" altLang="ko-KR" sz="1600" dirty="0"/>
              <a:t>  node [shape = </a:t>
            </a:r>
            <a:r>
              <a:rPr lang="en-US" altLang="ko-KR" sz="1600" dirty="0" err="1"/>
              <a:t>doublecircle</a:t>
            </a:r>
            <a:r>
              <a:rPr lang="en-US" altLang="ko-KR" sz="1600" dirty="0"/>
              <a:t>];</a:t>
            </a:r>
          </a:p>
          <a:p>
            <a:r>
              <a:rPr lang="en-US" altLang="ko-KR" sz="1600" dirty="0"/>
              <a:t>  “LR_0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{x}” LR_3 LR_4 LR_8;</a:t>
            </a:r>
          </a:p>
          <a:p>
            <a:r>
              <a:rPr lang="en-US" altLang="ko-KR" sz="1600" dirty="0"/>
              <a:t>  node [shape = circle];</a:t>
            </a:r>
          </a:p>
          <a:p>
            <a:r>
              <a:rPr lang="en-US" altLang="ko-KR" sz="1600" dirty="0"/>
              <a:t> "LR_0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{x}" -&gt; LR_2 [ label ="SS(B)" ];</a:t>
            </a:r>
          </a:p>
          <a:p>
            <a:r>
              <a:rPr lang="en-US" altLang="ko-KR" sz="1600" dirty="0"/>
              <a:t> "LR_0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{x}" -&gt; LR_1 [ label = "SS(S)" ];    </a:t>
            </a:r>
          </a:p>
          <a:p>
            <a:r>
              <a:rPr lang="en-US" altLang="ko-KR" sz="1600" dirty="0"/>
              <a:t>  LR_1 -&gt; LR_3 [ label = "S($end)" ];</a:t>
            </a:r>
          </a:p>
          <a:p>
            <a:r>
              <a:rPr lang="en-US" altLang="ko-KR" sz="1600" dirty="0"/>
              <a:t>  LR_2 -&gt; LR_6 [ label = "SS(b)" ];</a:t>
            </a:r>
          </a:p>
          <a:p>
            <a:r>
              <a:rPr lang="en-US" altLang="ko-KR" sz="1600" dirty="0"/>
              <a:t>  LR_2 -&gt; LR_5 [ label = "SS(a)" ];</a:t>
            </a:r>
          </a:p>
          <a:p>
            <a:r>
              <a:rPr lang="en-US" altLang="ko-KR" sz="1600" dirty="0"/>
              <a:t>  LR_2 -&gt; LR_4 [ label = "S(A)" ];</a:t>
            </a:r>
          </a:p>
          <a:p>
            <a:r>
              <a:rPr lang="en-US" altLang="ko-KR" sz="1600" dirty="0"/>
              <a:t>  LR_5 -&gt; LR_7 [ label = "S(b)" ];</a:t>
            </a:r>
          </a:p>
          <a:p>
            <a:r>
              <a:rPr lang="en-US" altLang="ko-KR" sz="1600" dirty="0"/>
              <a:t>  LR_5 -&gt; LR_5 [ label = "S(a)" ];</a:t>
            </a:r>
          </a:p>
          <a:p>
            <a:r>
              <a:rPr lang="en-US" altLang="ko-KR" sz="1600" dirty="0"/>
              <a:t>  LR_6 -&gt; LR_6 [ label = "S(b)" ];</a:t>
            </a:r>
          </a:p>
          <a:p>
            <a:r>
              <a:rPr lang="en-US" altLang="ko-KR" sz="1600" dirty="0"/>
              <a:t>  LR_6 -&gt; LR_5 [ label = "S(a)" ];</a:t>
            </a:r>
          </a:p>
          <a:p>
            <a:r>
              <a:rPr lang="en-US" altLang="ko-KR" sz="1600" dirty="0"/>
              <a:t>  LR_7 -&gt; LR_8 [ label = "S(b)" ];</a:t>
            </a:r>
          </a:p>
          <a:p>
            <a:r>
              <a:rPr lang="en-US" altLang="ko-KR" sz="1600" dirty="0"/>
              <a:t>  LR_7 -&gt; LR_5 [ label = "S(a)" ];</a:t>
            </a:r>
          </a:p>
          <a:p>
            <a:r>
              <a:rPr lang="en-US" altLang="ko-KR" sz="1600" dirty="0"/>
              <a:t>  LR_8 -&gt; LR_6 [ label = "S(b)" ];</a:t>
            </a:r>
          </a:p>
          <a:p>
            <a:r>
              <a:rPr lang="en-US" altLang="ko-KR" sz="1600" dirty="0"/>
              <a:t>  LR_8 -&gt; LR_5 [ label = "S(a)" ];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08204"/>
            <a:ext cx="5679440" cy="23983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862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D609F96-03C5-4B9E-8178-683F62F5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8480"/>
            <a:ext cx="9144000" cy="27595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02DF3D-AFE1-4582-AB39-B28B18CFF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3" y="680483"/>
            <a:ext cx="4589485" cy="321753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AC5E59D-7D8F-42B5-BD22-56D0B4ACE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98" y="525204"/>
            <a:ext cx="4038302" cy="29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.dot file using </a:t>
            </a:r>
            <a:r>
              <a:rPr lang="en-US" dirty="0" err="1"/>
              <a:t>Graphviz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use </a:t>
            </a:r>
            <a:r>
              <a:rPr lang="en-US" altLang="ko-KR" dirty="0">
                <a:hlinkClick r:id="rId2"/>
              </a:rPr>
              <a:t>http://www.webgraphviz.com/</a:t>
            </a:r>
            <a:r>
              <a:rPr lang="en-US" altLang="ko-KR" dirty="0"/>
              <a:t>  to generate visual graph from .dot file.</a:t>
            </a:r>
            <a:endParaRPr lang="en-US" dirty="0"/>
          </a:p>
          <a:p>
            <a:r>
              <a:rPr lang="en-US" dirty="0"/>
              <a:t>Or </a:t>
            </a:r>
          </a:p>
          <a:p>
            <a:pPr lvl="1"/>
            <a:r>
              <a:rPr lang="en-US" dirty="0"/>
              <a:t>$ dot -</a:t>
            </a:r>
            <a:r>
              <a:rPr lang="en-US" dirty="0" err="1"/>
              <a:t>Tpng</a:t>
            </a:r>
            <a:r>
              <a:rPr lang="en-US" dirty="0"/>
              <a:t> &lt;target.dot&gt; -o &lt;output.png&gt;</a:t>
            </a:r>
          </a:p>
          <a:p>
            <a:pPr lvl="1"/>
            <a:r>
              <a:rPr lang="en-US" dirty="0"/>
              <a:t>&lt;target.dot&gt; file is the file that ends with .cfg.dot</a:t>
            </a:r>
          </a:p>
          <a:p>
            <a:pPr lvl="1"/>
            <a:r>
              <a:rPr lang="en-US" dirty="0"/>
              <a:t>In sample case, it is `sample.c.011t.cfg.dot`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02"/>
          <a:stretch/>
        </p:blipFill>
        <p:spPr>
          <a:xfrm>
            <a:off x="1124267" y="4535786"/>
            <a:ext cx="7058025" cy="14710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862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graph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22" y="1780283"/>
            <a:ext cx="454190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2" y="1856943"/>
            <a:ext cx="4038600" cy="3400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3699" y="5708399"/>
            <a:ext cx="6192120" cy="112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Warning: Gcc 4.x may generate only cfg of the last function in a target C file </a:t>
            </a:r>
          </a:p>
        </p:txBody>
      </p:sp>
    </p:spTree>
    <p:extLst>
      <p:ext uri="{BB962C8B-B14F-4D97-AF65-F5344CB8AC3E}">
        <p14:creationId xmlns:p14="http://schemas.microsoft.com/office/powerpoint/2010/main" val="247667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573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맑은 고딕</vt:lpstr>
      <vt:lpstr>Office Theme</vt:lpstr>
      <vt:lpstr>Generating Control-Flow Graph using Open-Source S/W</vt:lpstr>
      <vt:lpstr>Get the target .c file</vt:lpstr>
      <vt:lpstr>Generate .dot file using gcc</vt:lpstr>
      <vt:lpstr>DOT (graph description language)</vt:lpstr>
      <vt:lpstr>PowerPoint 프레젠테이션</vt:lpstr>
      <vt:lpstr>Process .dot file using Graphviz</vt:lpstr>
      <vt:lpstr>Result graph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Control-Flow Graph using Open-Source S/W</dc:title>
  <dc:creator>Lim</dc:creator>
  <cp:lastModifiedBy>moonzoo</cp:lastModifiedBy>
  <cp:revision>49</cp:revision>
  <dcterms:created xsi:type="dcterms:W3CDTF">2017-09-18T08:45:31Z</dcterms:created>
  <dcterms:modified xsi:type="dcterms:W3CDTF">2022-09-12T15:26:36Z</dcterms:modified>
</cp:coreProperties>
</file>