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4" r:id="rId25"/>
    <p:sldId id="293" r:id="rId26"/>
    <p:sldId id="296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5" r:id="rId39"/>
    <p:sldId id="289" r:id="rId40"/>
    <p:sldId id="266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78" y="3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2023-04-10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load/store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on registers</a:t>
            </a:r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8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tptosi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same size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E.g</a:t>
            </a:r>
            <a:r>
              <a:rPr lang="en-US" altLang="ko-KR" sz="2000" dirty="0"/>
              <a:t>: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return,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unwind, invoke</a:t>
            </a: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without IR-level branching.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: the type of the call return value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/>
              <a:t>: the signature of the pointer to the target function (optional)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/>
              <a:t>: an LLVM value containing a pointer to a target function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</a:t>
            </a:r>
            <a:r>
              <a:rPr lang="en-US" altLang="ko-KR" sz="3600"/>
              <a:t>IR as </a:t>
            </a:r>
            <a:r>
              <a:rPr lang="en-US" altLang="ko-KR" sz="3600" dirty="0"/>
              <a:t>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4807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–emit-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Data representation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representation 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How to instrument LLVM IR</a:t>
            </a:r>
          </a:p>
          <a:p>
            <a:pPr>
              <a:spcBef>
                <a:spcPts val="0"/>
              </a:spcBef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1595</TotalTime>
  <Words>4668</Words>
  <Application>Microsoft Office PowerPoint</Application>
  <PresentationFormat>화면 슬라이드 쇼(4:3)</PresentationFormat>
  <Paragraphs>724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맑은 고딕</vt:lpstr>
      <vt:lpstr>바탕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moonzoo</cp:lastModifiedBy>
  <cp:revision>381</cp:revision>
  <cp:lastPrinted>2015-10-16T14:03:58Z</cp:lastPrinted>
  <dcterms:created xsi:type="dcterms:W3CDTF">2014-09-27T07:04:29Z</dcterms:created>
  <dcterms:modified xsi:type="dcterms:W3CDTF">2023-04-09T16:39:20Z</dcterms:modified>
</cp:coreProperties>
</file>