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5" r:id="rId32"/>
    <p:sldId id="289" r:id="rId33"/>
    <p:sldId id="300" r:id="rId34"/>
    <p:sldId id="301" r:id="rId35"/>
    <p:sldId id="274" r:id="rId36"/>
    <p:sldId id="279" r:id="rId37"/>
    <p:sldId id="277" r:id="rId38"/>
    <p:sldId id="294" r:id="rId39"/>
    <p:sldId id="293" r:id="rId40"/>
    <p:sldId id="296" r:id="rId41"/>
    <p:sldId id="298" r:id="rId42"/>
    <p:sldId id="266" r:id="rId4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82" d="100"/>
          <a:sy n="182" d="100"/>
        </p:scale>
        <p:origin x="162" y="16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3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2024-04-30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2024-04-30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</a:t>
            </a:r>
            <a:r>
              <a:rPr lang="en-US" altLang="ko-KR" sz="2000"/>
              <a:t>store instruction (for</a:t>
            </a:r>
            <a:r>
              <a:rPr lang="ko-KR" altLang="en-US" sz="2000"/>
              <a:t> </a:t>
            </a:r>
            <a:r>
              <a:rPr lang="en-US" altLang="ko-KR" sz="2000"/>
              <a:t>variables)</a:t>
            </a:r>
            <a:endParaRPr lang="en-US" altLang="ko-KR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</a:t>
            </a:r>
            <a:r>
              <a:rPr lang="en-US" altLang="ko-KR" sz="2000"/>
              <a:t>on registers (for values)</a:t>
            </a:r>
            <a:endParaRPr lang="en-US" altLang="ko-KR" sz="2000" dirty="0"/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fptosi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Ex. %X =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123.0 to i32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same size</a:t>
            </a:r>
          </a:p>
          <a:p>
            <a:pPr lvl="1"/>
            <a:r>
              <a:rPr lang="en-US" altLang="ko-KR" sz="2200" dirty="0" err="1"/>
              <a:t>bitcast</a:t>
            </a:r>
            <a:r>
              <a:rPr lang="en-US" altLang="ko-KR" sz="2200" dirty="0"/>
              <a:t> does not change any bit (i.e., no-op cast)</a:t>
            </a:r>
          </a:p>
          <a:p>
            <a:pPr lvl="1"/>
            <a:r>
              <a:rPr lang="en-US" altLang="ko-KR" sz="2200" dirty="0"/>
              <a:t>%z = </a:t>
            </a:r>
            <a:r>
              <a:rPr lang="en-US" altLang="ko-KR" sz="2200" dirty="0" err="1"/>
              <a:t>bitcast</a:t>
            </a:r>
            <a:r>
              <a:rPr lang="en-US" altLang="ko-KR" sz="2200" dirty="0"/>
              <a:t> &lt;2 x int&gt; %v to i64   </a:t>
            </a:r>
            <a:endParaRPr lang="ko-KR" altLang="en-US" sz="2200" dirty="0"/>
          </a:p>
          <a:p>
            <a:pPr lvl="1"/>
            <a:r>
              <a:rPr lang="en-US" altLang="ko-KR" sz="2200" dirty="0"/>
              <a:t>%z = </a:t>
            </a:r>
            <a:r>
              <a:rPr lang="en-US" altLang="ko-KR" sz="2200" dirty="0" err="1"/>
              <a:t>bitcast</a:t>
            </a:r>
            <a:r>
              <a:rPr lang="en-US" altLang="ko-KR" sz="2200" dirty="0"/>
              <a:t> &lt;2 x i32*&gt; %v to &lt;2 x i64*&gt;   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ko-KR" sz="2400">
                <a:cs typeface="Courier New" panose="02070309020205020404" pitchFamily="49" charset="0"/>
              </a:rPr>
              <a:t> ,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en-US" altLang="ko-KR" sz="240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</a:t>
            </a:r>
            <a:r>
              <a:rPr lang="en-US" altLang="ko-KR" sz="2400" b="1" dirty="0"/>
              <a:t>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</a:t>
            </a:r>
            <a:r>
              <a:rPr lang="en-US" altLang="ko-KR" sz="2000" err="1"/>
              <a:t>.</a:t>
            </a:r>
            <a:r>
              <a:rPr lang="en-US" altLang="ko-KR" sz="2000"/>
              <a:t>g.</a:t>
            </a:r>
            <a:r>
              <a:rPr lang="en-US" altLang="ko-KR" sz="2000" dirty="0"/>
              <a:t>,</a:t>
            </a:r>
            <a:r>
              <a:rPr lang="en-US" altLang="ko-KR" sz="2000"/>
              <a:t>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</a:t>
            </a:r>
            <a:r>
              <a:rPr lang="en-US" altLang="ko-KR" sz="2000"/>
              <a:t>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</a:t>
            </a:r>
            <a:r>
              <a:rPr lang="en-US" altLang="ko-KR" sz="1800"/>
              <a:t>, etc.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</a:t>
            </a:r>
            <a:r>
              <a:rPr lang="en-US" altLang="ko-KR" sz="2800" u="sng" dirty="0"/>
              <a:t>without IR-level branching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2548880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9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&lt;ResType&gt; [&lt;FunType&gt;] @&lt;FunName&gt;([arg list])</a:t>
            </a:r>
            <a:endParaRPr lang="en-US" altLang="ko-KR" sz="19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&lt;ResType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2000"/>
              <a:t>: </a:t>
            </a:r>
            <a:r>
              <a:rPr lang="en-US" altLang="ko-KR" sz="2000" dirty="0"/>
              <a:t>the type of the call return value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&lt;FunType&gt;</a:t>
            </a:r>
            <a:r>
              <a:rPr lang="en-US" altLang="ko-KR" sz="2000"/>
              <a:t>: </a:t>
            </a:r>
            <a:r>
              <a:rPr lang="en-US" altLang="ko-KR" sz="2000" dirty="0"/>
              <a:t>the signature of the pointer to the target function (</a:t>
            </a:r>
            <a:r>
              <a:rPr lang="en-US" altLang="ko-KR" sz="2000"/>
              <a:t>optional)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@&lt;FunName&gt;</a:t>
            </a:r>
            <a:r>
              <a:rPr lang="en-US" altLang="ko-KR" sz="2000"/>
              <a:t>: an LLVM value containing a pointer to a target function</a:t>
            </a:r>
            <a:endParaRPr lang="en-US" altLang="ko-KR" sz="2000" dirty="0"/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[arg list]</a:t>
            </a:r>
            <a:r>
              <a:rPr lang="en-US" altLang="ko-KR" sz="2000"/>
              <a:t>: argument list whose types match the function signature</a:t>
            </a:r>
          </a:p>
          <a:p>
            <a:pPr lvl="1"/>
            <a:endParaRPr lang="en-US" altLang="ko-KR" sz="1100"/>
          </a:p>
          <a:p>
            <a:r>
              <a:rPr lang="en-US" altLang="ko-KR" sz="2400"/>
              <a:t>Examples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constant [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%printf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...)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/>
              <a:t>Function Declaration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4262"/>
            <a:ext cx="8579296" cy="2548880"/>
          </a:xfrm>
        </p:spPr>
        <p:txBody>
          <a:bodyPr>
            <a:normAutofit/>
          </a:bodyPr>
          <a:lstStyle/>
          <a:p>
            <a:r>
              <a:rPr lang="en-US" altLang="ko-KR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&lt;ResType&gt; @&lt;FunName&gt;([arg list])  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&lt;ResType&gt;</a:t>
            </a:r>
            <a:r>
              <a:rPr lang="en-US" altLang="ko-KR" sz="2000"/>
              <a:t>: </a:t>
            </a:r>
            <a:r>
              <a:rPr lang="en-US" altLang="ko-KR" sz="2000" dirty="0"/>
              <a:t>the type of the call return value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@&lt;FunName&gt;</a:t>
            </a:r>
            <a:r>
              <a:rPr lang="en-US" altLang="ko-KR" sz="2000"/>
              <a:t>: </a:t>
            </a:r>
            <a:r>
              <a:rPr lang="en-US" altLang="ko-KR" sz="2000" dirty="0"/>
              <a:t>an LLVM value containing a pointer to a </a:t>
            </a:r>
            <a:r>
              <a:rPr lang="en-US" altLang="ko-KR" sz="2000"/>
              <a:t>target function</a:t>
            </a:r>
          </a:p>
          <a:p>
            <a:pPr lvl="1"/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[arg list]</a:t>
            </a:r>
            <a:r>
              <a:rPr lang="en-US" altLang="ko-KR" sz="200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int printf(char *,...)  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480" y="418391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declare i32 @printf(i8 *, ...)</a:t>
            </a:r>
            <a:r>
              <a:rPr lang="en-US" altLang="ko-KR" sz="16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05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26" y="180307"/>
            <a:ext cx="3754760" cy="1143000"/>
          </a:xfrm>
        </p:spPr>
        <p:txBody>
          <a:bodyPr>
            <a:normAutofit/>
          </a:bodyPr>
          <a:lstStyle/>
          <a:p>
            <a:r>
              <a:rPr lang="en-US" altLang="ko-KR" sz="3600"/>
              <a:t>A Simple </a:t>
            </a:r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1 int sum(int x) {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2   int i, sum=0;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3   for (i=1; i &lt;=x; i++)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     sum += i;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5   return sum;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6 }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7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8 int main() {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9   printf("%d\n",sum(4));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36525"/>
            <a:ext cx="5004048" cy="674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1 declare i32 @printf(i8*, ...)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3 @.str = global [4 x i8] c"%d\0A\00"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5 define i32 @sum(i32 %x) {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6 entry: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7   %x.addr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8   %i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9   %sum = alloca i32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10   store i32 %x, i32* %x.addr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11   store i32 0,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12   store i32 1,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13   br label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14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15 for.cond:  ; preds = %for.inc, %entry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16   %0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17   %1 = load i32, i32* %x.addr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18   %cmp = icmp sle i32 %0, %1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19   br i1 %cmp, label %for.body, label %for.end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20 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21 for.body:   ; preds =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22   %2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23   %3 = load i32,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24   %add = add i32 %3, %2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25   store i32 %add,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26   br label %for.inc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27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28 for.inc:   ; preds = %for.body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29   %4 = load i32,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30   %inc = add i32 %4, 1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31   store i32 %inc, i32* %i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32   br label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33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34 for.end:   ; preds = %for.cond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35   %5 = load i32, i32* %sum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36   ret i32 %5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37 }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38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39 define i32 @main() {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40   %sum = call i32 @sum(i32 4)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41   %printf= call i32 (i8*, ...) @printf(i8* getelementptr ([4 x i8], [4 x i8]* @.str, i64 0, i64 0), i32 %sum)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42   ret i32 0</a:t>
            </a:r>
          </a:p>
          <a:p>
            <a:pPr>
              <a:lnSpc>
                <a:spcPct val="80000"/>
              </a:lnSpc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43 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65959" y="2738153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9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16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680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59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4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as 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7253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emit-</a:t>
            </a:r>
            <a:r>
              <a:rPr lang="en-US" altLang="ko-KR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-fno-discard-value-names simple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/>
              <a:t>Data representation (</a:t>
            </a:r>
            <a:r>
              <a:rPr lang="en-US" altLang="ko-KR" sz="2400">
                <a:hlinkClick r:id="rId2" action="ppaction://hlinksldjump"/>
              </a:rPr>
              <a:t>page 13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</a:t>
            </a:r>
            <a:r>
              <a:rPr lang="en-US" altLang="ko-KR" sz="2400"/>
              <a:t>representation (</a:t>
            </a:r>
            <a:r>
              <a:rPr lang="en-US" altLang="ko-KR" sz="2400">
                <a:hlinkClick r:id="rId3" action="ppaction://hlinksldjump"/>
              </a:rPr>
              <a:t>page 32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1796</TotalTime>
  <Words>5317</Words>
  <Application>Microsoft Office PowerPoint</Application>
  <PresentationFormat>화면 슬라이드 쇼(4:3)</PresentationFormat>
  <Paragraphs>797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Function Declaration</vt:lpstr>
      <vt:lpstr>A Simple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moonzoo</cp:lastModifiedBy>
  <cp:revision>423</cp:revision>
  <cp:lastPrinted>2015-10-16T14:03:58Z</cp:lastPrinted>
  <dcterms:created xsi:type="dcterms:W3CDTF">2014-09-27T07:04:29Z</dcterms:created>
  <dcterms:modified xsi:type="dcterms:W3CDTF">2024-04-30T08:27:36Z</dcterms:modified>
</cp:coreProperties>
</file>