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0" r:id="rId3"/>
    <p:sldId id="311" r:id="rId4"/>
    <p:sldId id="267" r:id="rId5"/>
    <p:sldId id="286" r:id="rId6"/>
    <p:sldId id="300" r:id="rId7"/>
    <p:sldId id="295" r:id="rId8"/>
    <p:sldId id="312" r:id="rId9"/>
    <p:sldId id="317" r:id="rId10"/>
    <p:sldId id="314" r:id="rId11"/>
    <p:sldId id="315" r:id="rId12"/>
    <p:sldId id="297" r:id="rId13"/>
    <p:sldId id="305" r:id="rId14"/>
    <p:sldId id="287" r:id="rId15"/>
    <p:sldId id="302" r:id="rId16"/>
    <p:sldId id="303" r:id="rId17"/>
    <p:sldId id="274" r:id="rId18"/>
    <p:sldId id="278" r:id="rId19"/>
    <p:sldId id="279" r:id="rId20"/>
    <p:sldId id="282" r:id="rId21"/>
    <p:sldId id="281" r:id="rId22"/>
    <p:sldId id="277" r:id="rId23"/>
    <p:sldId id="313" r:id="rId24"/>
    <p:sldId id="271" r:id="rId25"/>
    <p:sldId id="289" r:id="rId26"/>
    <p:sldId id="288" r:id="rId27"/>
    <p:sldId id="296" r:id="rId28"/>
    <p:sldId id="298" r:id="rId29"/>
    <p:sldId id="316" r:id="rId30"/>
    <p:sldId id="309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9694"/>
    <a:srgbClr val="DCE6F2"/>
    <a:srgbClr val="6286E0"/>
    <a:srgbClr val="6C90F4"/>
    <a:srgbClr val="4F81B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6" autoAdjust="0"/>
    <p:restoredTop sz="71486" autoAdjust="0"/>
  </p:normalViewPr>
  <p:slideViewPr>
    <p:cSldViewPr>
      <p:cViewPr varScale="1">
        <p:scale>
          <a:sx n="55" d="100"/>
          <a:sy n="55" d="100"/>
        </p:scale>
        <p:origin x="108" y="24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Crash detected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56-4F75-91E7-5B145B6491D6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456-4F75-91E7-5B145B6491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B1-4033-9C5C-779220C16A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F-456D-B8FB-32BD819D73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AFL++</c:v>
                </c:pt>
                <c:pt idx="1">
                  <c:v>Configfuzz</c:v>
                </c:pt>
                <c:pt idx="2">
                  <c:v>POWER</c:v>
                </c:pt>
                <c:pt idx="3">
                  <c:v>POWERUP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36</c:v>
                </c:pt>
                <c:pt idx="2">
                  <c:v>48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6-4F75-91E7-5B145B6491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6"/>
        <c:overlap val="-27"/>
        <c:axId val="680448399"/>
        <c:axId val="697586783"/>
      </c:barChart>
      <c:catAx>
        <c:axId val="6804483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7586783"/>
        <c:crosses val="autoZero"/>
        <c:auto val="1"/>
        <c:lblAlgn val="ctr"/>
        <c:lblOffset val="100"/>
        <c:noMultiLvlLbl val="0"/>
      </c:catAx>
      <c:valAx>
        <c:axId val="6975867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044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Crash detected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3A-44D4-863D-3408A09BB44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3A-44D4-863D-3408A09BB443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3A-44D4-863D-3408A09BB443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3A-44D4-863D-3408A09BB4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concat</c:v>
                </c:pt>
                <c:pt idx="1">
                  <c:v>POWER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3A-44D4-863D-3408A09BB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overlap val="-27"/>
        <c:axId val="680448399"/>
        <c:axId val="697586783"/>
      </c:barChart>
      <c:catAx>
        <c:axId val="680448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defRPr>
            </a:pPr>
            <a:endParaRPr lang="ko-KR"/>
          </a:p>
        </c:txPr>
        <c:crossAx val="697586783"/>
        <c:crosses val="autoZero"/>
        <c:auto val="1"/>
        <c:lblAlgn val="ctr"/>
        <c:lblOffset val="100"/>
        <c:noMultiLvlLbl val="0"/>
      </c:catAx>
      <c:valAx>
        <c:axId val="6975867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80448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41EC5-60A3-4A08-9189-099306D86C6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C4E60-9ADD-4B8C-B4C0-308F3713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also extended POWER for last one year, and named as POWERUP,</a:t>
            </a:r>
          </a:p>
          <a:p>
            <a:r>
              <a:rPr lang="en-US" altLang="ko-KR" dirty="0"/>
              <a:t>so I’ll also present how POWERUP has been improved.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So, how does POWER carefully mutate command lines?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problem is,  if we make either one of them invalid, the test case might become useless.</a:t>
            </a:r>
          </a:p>
          <a:p>
            <a:endParaRPr lang="en-US" altLang="ko-KR" dirty="0"/>
          </a:p>
          <a:p>
            <a:r>
              <a:rPr lang="en-US" altLang="ko-KR" dirty="0"/>
              <a:t>Even if you generate a good input file by mutation, if there was something wrong in the command line,</a:t>
            </a:r>
          </a:p>
          <a:p>
            <a:r>
              <a:rPr lang="en-US" altLang="ko-KR" dirty="0"/>
              <a:t>then the program will refuse to parse the command line and immediately terminate the execution.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However, POWER had a limitation that </a:t>
            </a:r>
          </a:p>
          <a:p>
            <a:r>
              <a:rPr lang="en-US" altLang="ko-KR" dirty="0"/>
              <a:t>it can not generate these kind of options with random parameter values.</a:t>
            </a:r>
          </a:p>
          <a:p>
            <a:endParaRPr lang="en-US" altLang="ko-KR" dirty="0"/>
          </a:p>
          <a:p>
            <a:r>
              <a:rPr lang="en-US" altLang="ko-KR" dirty="0"/>
              <a:t>The values of parameters can be very diverse depending on the program.</a:t>
            </a:r>
          </a:p>
          <a:p>
            <a:r>
              <a:rPr lang="en-US" altLang="ko-KR" dirty="0"/>
              <a:t>It could takes some numbers, or some complex strings like regular expressions.</a:t>
            </a:r>
          </a:p>
          <a:p>
            <a:endParaRPr lang="en-US" altLang="ko-KR" dirty="0"/>
          </a:p>
          <a:p>
            <a:r>
              <a:rPr lang="en-US" altLang="ko-KR" dirty="0"/>
              <a:t>So, POWERUP adapted random mutations on the command lines</a:t>
            </a:r>
          </a:p>
          <a:p>
            <a:r>
              <a:rPr lang="en-US" altLang="ko-KR" dirty="0"/>
              <a:t>by applying both dictionary-based mutations and random mutations, POWERUP could cover 15% more branches and 64% more crashes</a:t>
            </a:r>
          </a:p>
          <a:p>
            <a:r>
              <a:rPr lang="en-US" altLang="ko-KR" dirty="0"/>
              <a:t>than original POWER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3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So, how does POWER carefully mutate command lines?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 me make a more detailed example.</a:t>
            </a:r>
          </a:p>
          <a:p>
            <a:r>
              <a:rPr lang="en-US" altLang="ko-KR" dirty="0"/>
              <a:t>If a program takes this kind of command line,</a:t>
            </a:r>
          </a:p>
          <a:p>
            <a:endParaRPr lang="en-US" altLang="ko-KR" dirty="0"/>
          </a:p>
          <a:p>
            <a:r>
              <a:rPr lang="en-US" altLang="ko-KR" dirty="0"/>
              <a:t>You also have to make a good input files.</a:t>
            </a:r>
          </a:p>
          <a:p>
            <a:r>
              <a:rPr lang="en-US" altLang="ko-KR" dirty="0"/>
              <a:t>There should be many magic bytes checks and other sanity checks in the program,</a:t>
            </a:r>
          </a:p>
          <a:p>
            <a:r>
              <a:rPr lang="en-US" altLang="ko-KR" dirty="0"/>
              <a:t>so if you ruin the input files, the program will reject to proceed.</a:t>
            </a:r>
          </a:p>
          <a:p>
            <a:endParaRPr lang="en-US" altLang="ko-KR" dirty="0"/>
          </a:p>
          <a:p>
            <a:r>
              <a:rPr lang="en-US" altLang="ko-KR" dirty="0"/>
              <a:t>So, POWERUP </a:t>
            </a:r>
            <a:r>
              <a:rPr lang="en-US" altLang="ko-KR" dirty="0" err="1"/>
              <a:t>seprates</a:t>
            </a:r>
            <a:r>
              <a:rPr lang="en-US" altLang="ko-KR" dirty="0"/>
              <a:t> command lines and input files, and mutate them individually.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also extended POWER for last one year, and named as POWERUP,</a:t>
            </a:r>
          </a:p>
          <a:p>
            <a:r>
              <a:rPr lang="en-US" altLang="ko-KR" dirty="0"/>
              <a:t>so I’ll also present how POWERUP has been improved.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summary, POWER also tries to mutate command lines along with input file.</a:t>
            </a:r>
          </a:p>
          <a:p>
            <a:endParaRPr lang="en-US" altLang="ko-KR" dirty="0"/>
          </a:p>
          <a:p>
            <a:r>
              <a:rPr lang="en-US" altLang="ko-KR" dirty="0"/>
              <a:t>This part on the photo is called rudder, it decides where a huge ship head to.</a:t>
            </a:r>
          </a:p>
          <a:p>
            <a:r>
              <a:rPr lang="en-US" altLang="ko-KR" dirty="0"/>
              <a:t>By changing this small part a little bit, the ship will head totally different direction, so it is a very important part,</a:t>
            </a:r>
          </a:p>
          <a:p>
            <a:r>
              <a:rPr lang="en-US" altLang="ko-KR" dirty="0"/>
              <a:t>And command lines do the same thing on programs.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summary, POWER also tries to mutate command lines along with input file.</a:t>
            </a:r>
          </a:p>
          <a:p>
            <a:endParaRPr lang="en-US" altLang="ko-KR" dirty="0"/>
          </a:p>
          <a:p>
            <a:r>
              <a:rPr lang="en-US" altLang="ko-KR" dirty="0"/>
              <a:t>This part on the photo is called rudder, it decides where a huge ship head to.</a:t>
            </a:r>
          </a:p>
          <a:p>
            <a:r>
              <a:rPr lang="en-US" altLang="ko-KR" dirty="0"/>
              <a:t>By changing this small part a little bit, the ship will head totally different direction, so it is a very important part,</a:t>
            </a:r>
          </a:p>
          <a:p>
            <a:r>
              <a:rPr lang="en-US" altLang="ko-KR" dirty="0"/>
              <a:t>And command lines do the same thing on programs.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surveyed 100 recent fuzzing papers, and we found that about 75 papers did not even provide any command line information.</a:t>
            </a:r>
          </a:p>
          <a:p>
            <a:r>
              <a:rPr lang="en-US" altLang="ko-KR" dirty="0"/>
              <a:t>So we find high potential on mutating command lines, so we developed POWER and POWERUP to find such bugs in diverse command line configurations.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So, how does POWER carefully mutate command lines?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So, how does POWER carefully mutate command lines?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So, how does POWER carefully mutate command lines?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So, how does POWER carefully mutate command lines?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C4E60-9ADD-4B8C-B4C0-308F37135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A19441-76EF-46B9-80C3-B04531F5189F}"/>
              </a:ext>
            </a:extLst>
          </p:cNvPr>
          <p:cNvSpPr txBox="1"/>
          <p:nvPr/>
        </p:nvSpPr>
        <p:spPr>
          <a:xfrm>
            <a:off x="914400" y="3612028"/>
            <a:ext cx="167566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</a:t>
            </a:r>
            <a:r>
              <a:rPr lang="en-US" altLang="ko-KR" sz="48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Fuzzer</a:t>
            </a:r>
            <a:b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for High Bug Detection Ability (</a:t>
            </a:r>
            <a:r>
              <a:rPr lang="en-US" altLang="ko-KR" sz="48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ICST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2022)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173B5-D09E-4A0D-8EB9-7BE0525B4439}"/>
              </a:ext>
            </a:extLst>
          </p:cNvPr>
          <p:cNvSpPr txBox="1"/>
          <p:nvPr/>
        </p:nvSpPr>
        <p:spPr>
          <a:xfrm>
            <a:off x="1151914" y="6417665"/>
            <a:ext cx="137020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Ahcheong Lee (KAIST, South Korea)</a:t>
            </a:r>
          </a:p>
          <a:p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Irfan </a:t>
            </a:r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Ariq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(KAIST)</a:t>
            </a:r>
          </a:p>
          <a:p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Yunho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Kim</a:t>
            </a:r>
            <a:r>
              <a:rPr lang="ko-KR" altLang="en-US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Hanyang</a:t>
            </a:r>
            <a:r>
              <a:rPr lang="ko-KR" altLang="en-US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Univ. , South Korea)</a:t>
            </a:r>
          </a:p>
          <a:p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Moonzoo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Kim (KAIST)</a:t>
            </a:r>
          </a:p>
        </p:txBody>
      </p:sp>
      <p:pic>
        <p:nvPicPr>
          <p:cNvPr id="1026" name="Picture 2" descr="MR 미스터">
            <a:extLst>
              <a:ext uri="{FF2B5EF4-FFF2-40B4-BE49-F238E27FC236}">
                <a16:creationId xmlns:a16="http://schemas.microsoft.com/office/drawing/2014/main" id="{C23C3E84-CA4C-4188-8187-5EA0A235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91" y="9407542"/>
            <a:ext cx="2031171" cy="6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yang University - Wikipedia">
            <a:extLst>
              <a:ext uri="{FF2B5EF4-FFF2-40B4-BE49-F238E27FC236}">
                <a16:creationId xmlns:a16="http://schemas.microsoft.com/office/drawing/2014/main" id="{0386BAD9-F851-4722-BBCE-FF25D0500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487" y="8628221"/>
            <a:ext cx="1638300" cy="16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B1526B-51CF-478B-94F5-58CCBA0CC309}"/>
              </a:ext>
            </a:extLst>
          </p:cNvPr>
          <p:cNvCxnSpPr/>
          <p:nvPr/>
        </p:nvCxnSpPr>
        <p:spPr>
          <a:xfrm>
            <a:off x="1151914" y="6286500"/>
            <a:ext cx="14540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845E56-4EDE-4BC6-8DE6-A33F1AB443CF}"/>
              </a:ext>
            </a:extLst>
          </p:cNvPr>
          <p:cNvSpPr/>
          <p:nvPr/>
        </p:nvSpPr>
        <p:spPr>
          <a:xfrm>
            <a:off x="8489723" y="9537170"/>
            <a:ext cx="3888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ICST 2023 Ireland</a:t>
            </a:r>
            <a:endParaRPr lang="ko-KR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1"/>
    </mc:Choice>
    <mc:Fallback xmlns="">
      <p:transition spd="slow" advTm="25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5395F-A536-4B78-9A15-88A4E92C6D1C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F9692-BB0E-432A-A2F3-D673C7FDB6A8}"/>
              </a:ext>
            </a:extLst>
          </p:cNvPr>
          <p:cNvSpPr/>
          <p:nvPr/>
        </p:nvSpPr>
        <p:spPr>
          <a:xfrm>
            <a:off x="304800" y="975972"/>
            <a:ext cx="10791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Overall Process - </a:t>
            </a:r>
            <a:r>
              <a:rPr lang="en-US" altLang="ko-KR" sz="5400" dirty="0">
                <a:solidFill>
                  <a:schemeClr val="accent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File</a:t>
            </a:r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Mutation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6FA97-EE2A-4F55-8C39-B6DA6570C752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7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3D420-C33C-4546-9416-AF806F6AEA26}"/>
              </a:ext>
            </a:extLst>
          </p:cNvPr>
          <p:cNvSpPr/>
          <p:nvPr/>
        </p:nvSpPr>
        <p:spPr>
          <a:xfrm>
            <a:off x="2626771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6255EBA-9183-4BBC-B8A4-F0545856577D}"/>
              </a:ext>
            </a:extLst>
          </p:cNvPr>
          <p:cNvSpPr/>
          <p:nvPr/>
        </p:nvSpPr>
        <p:spPr>
          <a:xfrm>
            <a:off x="4071393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AA61B17-C8EB-4848-9801-B7A5758DB135}"/>
              </a:ext>
            </a:extLst>
          </p:cNvPr>
          <p:cNvSpPr/>
          <p:nvPr/>
        </p:nvSpPr>
        <p:spPr>
          <a:xfrm>
            <a:off x="5517540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13B4F26-B968-491B-A420-38456075EF80}"/>
              </a:ext>
            </a:extLst>
          </p:cNvPr>
          <p:cNvSpPr/>
          <p:nvPr/>
        </p:nvSpPr>
        <p:spPr>
          <a:xfrm>
            <a:off x="6962162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97A6DA-4E61-452E-B60B-07E70C17E76B}"/>
              </a:ext>
            </a:extLst>
          </p:cNvPr>
          <p:cNvSpPr/>
          <p:nvPr/>
        </p:nvSpPr>
        <p:spPr>
          <a:xfrm>
            <a:off x="8420845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2E17040-633F-44E6-989A-AD86F8CADF22}"/>
              </a:ext>
            </a:extLst>
          </p:cNvPr>
          <p:cNvSpPr/>
          <p:nvPr/>
        </p:nvSpPr>
        <p:spPr>
          <a:xfrm>
            <a:off x="9865467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C17CCDA-E1C7-4483-ADA7-ABBA97283FCA}"/>
              </a:ext>
            </a:extLst>
          </p:cNvPr>
          <p:cNvSpPr/>
          <p:nvPr/>
        </p:nvSpPr>
        <p:spPr>
          <a:xfrm>
            <a:off x="11310861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88A9EF1-7F4D-45A4-B9C1-273C9E3FA193}"/>
              </a:ext>
            </a:extLst>
          </p:cNvPr>
          <p:cNvSpPr/>
          <p:nvPr/>
        </p:nvSpPr>
        <p:spPr>
          <a:xfrm>
            <a:off x="12755483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A928A9-6D1E-4570-B70B-ECF635D8413D}"/>
              </a:ext>
            </a:extLst>
          </p:cNvPr>
          <p:cNvSpPr/>
          <p:nvPr/>
        </p:nvSpPr>
        <p:spPr>
          <a:xfrm rot="5400000">
            <a:off x="4284850" y="2362199"/>
            <a:ext cx="858453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6A5B60AE-FEE4-415C-8C8E-5B245BCCDC3B}"/>
              </a:ext>
            </a:extLst>
          </p:cNvPr>
          <p:cNvSpPr/>
          <p:nvPr/>
        </p:nvSpPr>
        <p:spPr>
          <a:xfrm>
            <a:off x="3378057" y="5820934"/>
            <a:ext cx="1105609" cy="615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4A377-CE9E-4C15-9914-F5DA61997933}"/>
              </a:ext>
            </a:extLst>
          </p:cNvPr>
          <p:cNvSpPr/>
          <p:nvPr/>
        </p:nvSpPr>
        <p:spPr>
          <a:xfrm>
            <a:off x="457199" y="4862331"/>
            <a:ext cx="2704391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A2E1B2-561F-4FC8-8E6B-7EB31E5D8C5E}"/>
              </a:ext>
            </a:extLst>
          </p:cNvPr>
          <p:cNvSpPr/>
          <p:nvPr/>
        </p:nvSpPr>
        <p:spPr>
          <a:xfrm>
            <a:off x="641684" y="5437842"/>
            <a:ext cx="2376419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-a -b filename</a:t>
            </a:r>
            <a:endParaRPr lang="ko-KR" altLang="en-US" sz="2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F4E17D-FDD5-4C6B-805A-FE9DBC3256D1}"/>
              </a:ext>
            </a:extLst>
          </p:cNvPr>
          <p:cNvSpPr/>
          <p:nvPr/>
        </p:nvSpPr>
        <p:spPr>
          <a:xfrm>
            <a:off x="581931" y="6457567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D850-486A-45C8-9530-1485CEB38ED8}"/>
              </a:ext>
            </a:extLst>
          </p:cNvPr>
          <p:cNvSpPr txBox="1"/>
          <p:nvPr/>
        </p:nvSpPr>
        <p:spPr>
          <a:xfrm>
            <a:off x="637673" y="4993069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line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6C872-5D5E-42EA-9E9E-CF9B039793DD}"/>
              </a:ext>
            </a:extLst>
          </p:cNvPr>
          <p:cNvSpPr txBox="1"/>
          <p:nvPr/>
        </p:nvSpPr>
        <p:spPr>
          <a:xfrm>
            <a:off x="637673" y="61008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352030-4E4F-4EC1-8BC1-9003A9ADE7B1}"/>
              </a:ext>
            </a:extLst>
          </p:cNvPr>
          <p:cNvSpPr/>
          <p:nvPr/>
        </p:nvSpPr>
        <p:spPr>
          <a:xfrm>
            <a:off x="4648200" y="4606997"/>
            <a:ext cx="5433734" cy="89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C20C8B-4BFA-4DD0-A662-3491F12C11C8}"/>
              </a:ext>
            </a:extLst>
          </p:cNvPr>
          <p:cNvSpPr/>
          <p:nvPr/>
        </p:nvSpPr>
        <p:spPr>
          <a:xfrm>
            <a:off x="4804623" y="4773101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-a </a:t>
            </a:r>
            <a:r>
              <a:rPr lang="en-US" altLang="ko-KR" sz="2800" dirty="0">
                <a:solidFill>
                  <a:srgbClr val="FF0000"/>
                </a:solidFill>
              </a:rPr>
              <a:t>-c</a:t>
            </a:r>
            <a:r>
              <a:rPr lang="en-US" altLang="ko-KR" sz="2800" dirty="0"/>
              <a:t> filename</a:t>
            </a:r>
            <a:endParaRPr lang="ko-KR" altLang="en-US" sz="28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AB873DB-2D5E-498C-A0B3-F91F45A903D3}"/>
              </a:ext>
            </a:extLst>
          </p:cNvPr>
          <p:cNvSpPr/>
          <p:nvPr/>
        </p:nvSpPr>
        <p:spPr>
          <a:xfrm>
            <a:off x="10540857" y="5976329"/>
            <a:ext cx="1105609" cy="615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D03A45-F51A-406F-9291-4DB224874350}"/>
              </a:ext>
            </a:extLst>
          </p:cNvPr>
          <p:cNvSpPr/>
          <p:nvPr/>
        </p:nvSpPr>
        <p:spPr>
          <a:xfrm>
            <a:off x="7393602" y="4745276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69110B-9BEF-442E-811E-A08E0FCA362F}"/>
              </a:ext>
            </a:extLst>
          </p:cNvPr>
          <p:cNvSpPr/>
          <p:nvPr/>
        </p:nvSpPr>
        <p:spPr>
          <a:xfrm>
            <a:off x="4648200" y="5823176"/>
            <a:ext cx="5433734" cy="89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84570A-3132-418A-96C9-41B9B3FDA280}"/>
              </a:ext>
            </a:extLst>
          </p:cNvPr>
          <p:cNvSpPr/>
          <p:nvPr/>
        </p:nvSpPr>
        <p:spPr>
          <a:xfrm>
            <a:off x="4804623" y="5989280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-b </a:t>
            </a:r>
            <a:r>
              <a:rPr lang="en-US" altLang="ko-KR" sz="2800" dirty="0"/>
              <a:t>filename</a:t>
            </a:r>
            <a:endParaRPr lang="ko-KR" altLang="en-US" sz="2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AA4A21-F05C-4514-A530-4BDABD334D15}"/>
              </a:ext>
            </a:extLst>
          </p:cNvPr>
          <p:cNvSpPr/>
          <p:nvPr/>
        </p:nvSpPr>
        <p:spPr>
          <a:xfrm>
            <a:off x="7393602" y="5961455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75CA1F-C561-41E5-9A64-05CC4A4984C3}"/>
              </a:ext>
            </a:extLst>
          </p:cNvPr>
          <p:cNvSpPr/>
          <p:nvPr/>
        </p:nvSpPr>
        <p:spPr>
          <a:xfrm>
            <a:off x="4648200" y="7186621"/>
            <a:ext cx="5433734" cy="89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DF2CBF-C4F1-46AE-92B5-C8D24D8002FE}"/>
              </a:ext>
            </a:extLst>
          </p:cNvPr>
          <p:cNvSpPr/>
          <p:nvPr/>
        </p:nvSpPr>
        <p:spPr>
          <a:xfrm>
            <a:off x="4804623" y="7352725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-b filename </a:t>
            </a:r>
            <a:r>
              <a:rPr lang="en-US" altLang="ko-KR" sz="2400" dirty="0">
                <a:solidFill>
                  <a:srgbClr val="FF0000"/>
                </a:solidFill>
              </a:rPr>
              <a:t>-e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962B81-7852-4A59-BC89-715AE52B628F}"/>
              </a:ext>
            </a:extLst>
          </p:cNvPr>
          <p:cNvSpPr/>
          <p:nvPr/>
        </p:nvSpPr>
        <p:spPr>
          <a:xfrm>
            <a:off x="7393602" y="7324900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0574-3D5C-4537-ABB0-238A4BA0A969}"/>
              </a:ext>
            </a:extLst>
          </p:cNvPr>
          <p:cNvSpPr/>
          <p:nvPr/>
        </p:nvSpPr>
        <p:spPr>
          <a:xfrm>
            <a:off x="11904475" y="4202081"/>
            <a:ext cx="5801594" cy="123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037C12-4A4F-451D-8C26-C854C5A49776}"/>
              </a:ext>
            </a:extLst>
          </p:cNvPr>
          <p:cNvSpPr/>
          <p:nvPr/>
        </p:nvSpPr>
        <p:spPr>
          <a:xfrm>
            <a:off x="12060898" y="4511358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-a </a:t>
            </a:r>
            <a:r>
              <a:rPr lang="en-US" altLang="ko-KR" sz="2800" dirty="0">
                <a:solidFill>
                  <a:srgbClr val="FF0000"/>
                </a:solidFill>
              </a:rPr>
              <a:t>-c</a:t>
            </a:r>
            <a:r>
              <a:rPr lang="en-US" altLang="ko-KR" sz="2800" dirty="0"/>
              <a:t> filename</a:t>
            </a:r>
            <a:endParaRPr lang="ko-KR" altLang="en-US" sz="28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D611E2-16D5-4769-9BDA-0226CA0D2EB8}"/>
              </a:ext>
            </a:extLst>
          </p:cNvPr>
          <p:cNvSpPr/>
          <p:nvPr/>
        </p:nvSpPr>
        <p:spPr>
          <a:xfrm>
            <a:off x="14649877" y="4400230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8424D3-42F6-4872-A591-31DF5457ED28}"/>
              </a:ext>
            </a:extLst>
          </p:cNvPr>
          <p:cNvSpPr/>
          <p:nvPr/>
        </p:nvSpPr>
        <p:spPr>
          <a:xfrm>
            <a:off x="11960217" y="5768652"/>
            <a:ext cx="5745852" cy="108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704966-A2BC-42E9-8B24-D34F229611DE}"/>
              </a:ext>
            </a:extLst>
          </p:cNvPr>
          <p:cNvSpPr/>
          <p:nvPr/>
        </p:nvSpPr>
        <p:spPr>
          <a:xfrm>
            <a:off x="12116640" y="5961455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-b </a:t>
            </a:r>
            <a:r>
              <a:rPr lang="en-US" altLang="ko-KR" sz="2800" dirty="0"/>
              <a:t>filename</a:t>
            </a:r>
            <a:endParaRPr lang="ko-KR" altLang="en-US" sz="2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673C4B-266B-49CD-A0B1-D6F53342CB54}"/>
              </a:ext>
            </a:extLst>
          </p:cNvPr>
          <p:cNvSpPr/>
          <p:nvPr/>
        </p:nvSpPr>
        <p:spPr>
          <a:xfrm>
            <a:off x="14659499" y="5933703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hhtml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sz="2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61583CC-4EC5-4123-8A41-3CDEDB6E2440}"/>
              </a:ext>
            </a:extLst>
          </p:cNvPr>
          <p:cNvSpPr/>
          <p:nvPr/>
        </p:nvSpPr>
        <p:spPr>
          <a:xfrm>
            <a:off x="11960217" y="7324900"/>
            <a:ext cx="5745852" cy="108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336DD35-729C-4948-A234-27DA1B22CCD6}"/>
              </a:ext>
            </a:extLst>
          </p:cNvPr>
          <p:cNvSpPr/>
          <p:nvPr/>
        </p:nvSpPr>
        <p:spPr>
          <a:xfrm>
            <a:off x="12060898" y="7593534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-b filename </a:t>
            </a:r>
            <a:r>
              <a:rPr lang="en-US" altLang="ko-KR" sz="2400" dirty="0">
                <a:solidFill>
                  <a:srgbClr val="FF0000"/>
                </a:solidFill>
              </a:rPr>
              <a:t>-e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77A583-80A2-42DB-A93D-6AF4D696FCB7}"/>
              </a:ext>
            </a:extLst>
          </p:cNvPr>
          <p:cNvSpPr/>
          <p:nvPr/>
        </p:nvSpPr>
        <p:spPr>
          <a:xfrm>
            <a:off x="14659499" y="7463180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631B028-C962-42FD-9D6C-59BFC3AC1ACE}"/>
              </a:ext>
            </a:extLst>
          </p:cNvPr>
          <p:cNvSpPr/>
          <p:nvPr/>
        </p:nvSpPr>
        <p:spPr>
          <a:xfrm>
            <a:off x="14850403" y="4571311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B0AB9E-0412-432A-A4D2-1AD63913395D}"/>
              </a:ext>
            </a:extLst>
          </p:cNvPr>
          <p:cNvSpPr/>
          <p:nvPr/>
        </p:nvSpPr>
        <p:spPr>
          <a:xfrm>
            <a:off x="15066145" y="4696915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 html…</a:t>
            </a:r>
            <a:endParaRPr lang="ko-KR" altLang="en-US" sz="2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34FE0F-2A43-4582-B22F-C15185CF3CC3}"/>
              </a:ext>
            </a:extLst>
          </p:cNvPr>
          <p:cNvSpPr/>
          <p:nvPr/>
        </p:nvSpPr>
        <p:spPr>
          <a:xfrm>
            <a:off x="14776826" y="6002842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hhtml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sz="2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05C339-AC10-4532-A82C-8B6BCD0E803F}"/>
              </a:ext>
            </a:extLst>
          </p:cNvPr>
          <p:cNvSpPr/>
          <p:nvPr/>
        </p:nvSpPr>
        <p:spPr>
          <a:xfrm>
            <a:off x="14991548" y="6115748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hhtml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sz="2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83DC01E-E7BE-4802-9EFC-B34CADB08033}"/>
              </a:ext>
            </a:extLst>
          </p:cNvPr>
          <p:cNvSpPr/>
          <p:nvPr/>
        </p:nvSpPr>
        <p:spPr>
          <a:xfrm>
            <a:off x="14800068" y="7542997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2A9734A-B4EC-4514-9AFA-9C967BC515E2}"/>
              </a:ext>
            </a:extLst>
          </p:cNvPr>
          <p:cNvSpPr/>
          <p:nvPr/>
        </p:nvSpPr>
        <p:spPr>
          <a:xfrm>
            <a:off x="15034403" y="7681277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&lt;!TYPE htm…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70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9"/>
    </mc:Choice>
    <mc:Fallback xmlns="">
      <p:transition spd="slow" advTm="322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5395F-A536-4B78-9A15-88A4E92C6D1C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F9692-BB0E-432A-A2F3-D673C7FDB6A8}"/>
              </a:ext>
            </a:extLst>
          </p:cNvPr>
          <p:cNvSpPr/>
          <p:nvPr/>
        </p:nvSpPr>
        <p:spPr>
          <a:xfrm>
            <a:off x="304800" y="975972"/>
            <a:ext cx="16776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Overall Process - 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Corpus Shrinking (Get </a:t>
            </a:r>
            <a:r>
              <a:rPr lang="en-US" altLang="ko-KR" sz="48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Distinct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CL)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6FA97-EE2A-4F55-8C39-B6DA6570C752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8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3D420-C33C-4546-9416-AF806F6AEA26}"/>
              </a:ext>
            </a:extLst>
          </p:cNvPr>
          <p:cNvSpPr/>
          <p:nvPr/>
        </p:nvSpPr>
        <p:spPr>
          <a:xfrm>
            <a:off x="2626771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6255EBA-9183-4BBC-B8A4-F0545856577D}"/>
              </a:ext>
            </a:extLst>
          </p:cNvPr>
          <p:cNvSpPr/>
          <p:nvPr/>
        </p:nvSpPr>
        <p:spPr>
          <a:xfrm>
            <a:off x="4071393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AA61B17-C8EB-4848-9801-B7A5758DB135}"/>
              </a:ext>
            </a:extLst>
          </p:cNvPr>
          <p:cNvSpPr/>
          <p:nvPr/>
        </p:nvSpPr>
        <p:spPr>
          <a:xfrm>
            <a:off x="5517540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13B4F26-B968-491B-A420-38456075EF80}"/>
              </a:ext>
            </a:extLst>
          </p:cNvPr>
          <p:cNvSpPr/>
          <p:nvPr/>
        </p:nvSpPr>
        <p:spPr>
          <a:xfrm>
            <a:off x="6962162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97A6DA-4E61-452E-B60B-07E70C17E76B}"/>
              </a:ext>
            </a:extLst>
          </p:cNvPr>
          <p:cNvSpPr/>
          <p:nvPr/>
        </p:nvSpPr>
        <p:spPr>
          <a:xfrm>
            <a:off x="8420845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2E17040-633F-44E6-989A-AD86F8CADF22}"/>
              </a:ext>
            </a:extLst>
          </p:cNvPr>
          <p:cNvSpPr/>
          <p:nvPr/>
        </p:nvSpPr>
        <p:spPr>
          <a:xfrm>
            <a:off x="9865467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C17CCDA-E1C7-4483-ADA7-ABBA97283FCA}"/>
              </a:ext>
            </a:extLst>
          </p:cNvPr>
          <p:cNvSpPr/>
          <p:nvPr/>
        </p:nvSpPr>
        <p:spPr>
          <a:xfrm>
            <a:off x="11310861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88A9EF1-7F4D-45A4-B9C1-273C9E3FA193}"/>
              </a:ext>
            </a:extLst>
          </p:cNvPr>
          <p:cNvSpPr/>
          <p:nvPr/>
        </p:nvSpPr>
        <p:spPr>
          <a:xfrm>
            <a:off x="12755483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90209-A15C-484B-9D58-A1A4CAED8A97}"/>
              </a:ext>
            </a:extLst>
          </p:cNvPr>
          <p:cNvSpPr/>
          <p:nvPr/>
        </p:nvSpPr>
        <p:spPr>
          <a:xfrm>
            <a:off x="5517540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E69A56-9F2B-4308-BCC6-55F3108B067A}"/>
              </a:ext>
            </a:extLst>
          </p:cNvPr>
          <p:cNvSpPr/>
          <p:nvPr/>
        </p:nvSpPr>
        <p:spPr>
          <a:xfrm>
            <a:off x="6962162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056FEF-7F66-4BBE-B068-26762935041A}"/>
              </a:ext>
            </a:extLst>
          </p:cNvPr>
          <p:cNvSpPr/>
          <p:nvPr/>
        </p:nvSpPr>
        <p:spPr>
          <a:xfrm>
            <a:off x="8420845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1948B4-8E59-4428-BD24-90DD8324E8C2}"/>
              </a:ext>
            </a:extLst>
          </p:cNvPr>
          <p:cNvSpPr/>
          <p:nvPr/>
        </p:nvSpPr>
        <p:spPr>
          <a:xfrm>
            <a:off x="9865467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83B2E87-85AB-4F46-89C2-03502A2EE707}"/>
              </a:ext>
            </a:extLst>
          </p:cNvPr>
          <p:cNvSpPr/>
          <p:nvPr/>
        </p:nvSpPr>
        <p:spPr>
          <a:xfrm rot="5400000">
            <a:off x="5088313" y="2253544"/>
            <a:ext cx="858453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C34E2C0-9BC6-458D-B505-B8E86990C6AC}"/>
              </a:ext>
            </a:extLst>
          </p:cNvPr>
          <p:cNvCxnSpPr>
            <a:cxnSpLocks/>
          </p:cNvCxnSpPr>
          <p:nvPr/>
        </p:nvCxnSpPr>
        <p:spPr>
          <a:xfrm>
            <a:off x="5517539" y="2983550"/>
            <a:ext cx="0" cy="102293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6C7F14-48F1-4D20-A240-4409D6A69E1A}"/>
              </a:ext>
            </a:extLst>
          </p:cNvPr>
          <p:cNvCxnSpPr>
            <a:cxnSpLocks/>
          </p:cNvCxnSpPr>
          <p:nvPr/>
        </p:nvCxnSpPr>
        <p:spPr>
          <a:xfrm>
            <a:off x="8408309" y="2983550"/>
            <a:ext cx="0" cy="102293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402DB1-AFC6-4626-BCAE-AB63D767012D}"/>
              </a:ext>
            </a:extLst>
          </p:cNvPr>
          <p:cNvCxnSpPr>
            <a:cxnSpLocks/>
          </p:cNvCxnSpPr>
          <p:nvPr/>
        </p:nvCxnSpPr>
        <p:spPr>
          <a:xfrm>
            <a:off x="11300048" y="2983550"/>
            <a:ext cx="0" cy="102293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19BAA0-41C6-40B7-9721-4DDE0D857595}"/>
              </a:ext>
            </a:extLst>
          </p:cNvPr>
          <p:cNvSpPr/>
          <p:nvPr/>
        </p:nvSpPr>
        <p:spPr>
          <a:xfrm>
            <a:off x="11904475" y="4202081"/>
            <a:ext cx="5801594" cy="123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931623-3A18-4B57-A7F9-AC5D17E87AE0}"/>
              </a:ext>
            </a:extLst>
          </p:cNvPr>
          <p:cNvSpPr/>
          <p:nvPr/>
        </p:nvSpPr>
        <p:spPr>
          <a:xfrm>
            <a:off x="12060898" y="4511358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-a </a:t>
            </a:r>
            <a:r>
              <a:rPr lang="en-US" altLang="ko-KR" sz="2800" dirty="0">
                <a:solidFill>
                  <a:srgbClr val="FF0000"/>
                </a:solidFill>
              </a:rPr>
              <a:t>-c</a:t>
            </a:r>
            <a:r>
              <a:rPr lang="en-US" altLang="ko-KR" sz="2800" dirty="0"/>
              <a:t> filename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67E8C3-FF63-469B-9903-A4DA777400D1}"/>
              </a:ext>
            </a:extLst>
          </p:cNvPr>
          <p:cNvSpPr/>
          <p:nvPr/>
        </p:nvSpPr>
        <p:spPr>
          <a:xfrm>
            <a:off x="14649877" y="4400230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1C5E3C-1957-4DB6-BDA8-D7795315116F}"/>
              </a:ext>
            </a:extLst>
          </p:cNvPr>
          <p:cNvSpPr/>
          <p:nvPr/>
        </p:nvSpPr>
        <p:spPr>
          <a:xfrm>
            <a:off x="11960217" y="5768652"/>
            <a:ext cx="5745852" cy="108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04FFB2-D426-4A66-87C8-E297B5406CBD}"/>
              </a:ext>
            </a:extLst>
          </p:cNvPr>
          <p:cNvSpPr/>
          <p:nvPr/>
        </p:nvSpPr>
        <p:spPr>
          <a:xfrm>
            <a:off x="12116640" y="5961455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-b </a:t>
            </a:r>
            <a:r>
              <a:rPr lang="en-US" altLang="ko-KR" sz="2800" dirty="0"/>
              <a:t>filename</a:t>
            </a:r>
            <a:endParaRPr lang="ko-KR" altLang="en-US" sz="2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0D415E-561C-4A9D-99E2-0E0CBCAFD92A}"/>
              </a:ext>
            </a:extLst>
          </p:cNvPr>
          <p:cNvSpPr/>
          <p:nvPr/>
        </p:nvSpPr>
        <p:spPr>
          <a:xfrm>
            <a:off x="14659499" y="5933703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hhtml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79B3F4-4D73-49A0-B8DD-51B93CFB9291}"/>
              </a:ext>
            </a:extLst>
          </p:cNvPr>
          <p:cNvSpPr/>
          <p:nvPr/>
        </p:nvSpPr>
        <p:spPr>
          <a:xfrm>
            <a:off x="11960217" y="7324900"/>
            <a:ext cx="5745852" cy="108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71E1F6-03F3-4B9B-A2E1-FD4E615EBBF1}"/>
              </a:ext>
            </a:extLst>
          </p:cNvPr>
          <p:cNvSpPr/>
          <p:nvPr/>
        </p:nvSpPr>
        <p:spPr>
          <a:xfrm>
            <a:off x="12060898" y="7593534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-b filename </a:t>
            </a:r>
            <a:r>
              <a:rPr lang="en-US" altLang="ko-KR" sz="2400" dirty="0">
                <a:solidFill>
                  <a:srgbClr val="FF0000"/>
                </a:solidFill>
              </a:rPr>
              <a:t>-e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034484-C5A8-41B8-93FB-D2B5B206B105}"/>
              </a:ext>
            </a:extLst>
          </p:cNvPr>
          <p:cNvSpPr/>
          <p:nvPr/>
        </p:nvSpPr>
        <p:spPr>
          <a:xfrm>
            <a:off x="14659499" y="7463180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1A1FCA-C124-4FD1-A071-73FBF8189A75}"/>
              </a:ext>
            </a:extLst>
          </p:cNvPr>
          <p:cNvSpPr/>
          <p:nvPr/>
        </p:nvSpPr>
        <p:spPr>
          <a:xfrm>
            <a:off x="14850403" y="4571311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55B96F-99A7-41CC-9C4B-CAB19CF66E6B}"/>
              </a:ext>
            </a:extLst>
          </p:cNvPr>
          <p:cNvSpPr/>
          <p:nvPr/>
        </p:nvSpPr>
        <p:spPr>
          <a:xfrm>
            <a:off x="15066145" y="4696915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 html…</a:t>
            </a:r>
            <a:endParaRPr lang="ko-KR" altLang="en-US" sz="2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0C81A9-3B86-477F-BC44-A5D0948DAFD1}"/>
              </a:ext>
            </a:extLst>
          </p:cNvPr>
          <p:cNvSpPr/>
          <p:nvPr/>
        </p:nvSpPr>
        <p:spPr>
          <a:xfrm>
            <a:off x="14776826" y="6002842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hhtml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sz="2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DAF6CF-E4B2-4590-95A5-7C4E252F235E}"/>
              </a:ext>
            </a:extLst>
          </p:cNvPr>
          <p:cNvSpPr/>
          <p:nvPr/>
        </p:nvSpPr>
        <p:spPr>
          <a:xfrm>
            <a:off x="14991548" y="6115748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hhtml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…</a:t>
            </a:r>
            <a:endParaRPr lang="ko-KR" altLang="en-US" sz="2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7E5A2A-29BA-4A43-B7A5-6EB85D382DE5}"/>
              </a:ext>
            </a:extLst>
          </p:cNvPr>
          <p:cNvSpPr/>
          <p:nvPr/>
        </p:nvSpPr>
        <p:spPr>
          <a:xfrm>
            <a:off x="14800068" y="7542997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E413D9-4273-420F-A3F2-19773D90F50B}"/>
              </a:ext>
            </a:extLst>
          </p:cNvPr>
          <p:cNvSpPr/>
          <p:nvPr/>
        </p:nvSpPr>
        <p:spPr>
          <a:xfrm>
            <a:off x="15034403" y="7681277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&lt;!TYPE htm…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6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9"/>
    </mc:Choice>
    <mc:Fallback xmlns="">
      <p:transition spd="slow" advTm="32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54CB18D-84B7-4BAF-9BA2-273E7C62C4BB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70EF74C-6046-442B-92AE-036798E1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A10FD-E973-4BC5-A1D8-160DC21FF93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F94E0B-BDE5-4B5C-8DD6-C744195AA245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97C3B-47F1-47E0-85CA-74627D65AA8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02251-91D3-44A7-975B-BC32524D85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B4D30-27AC-4CE6-9BAD-1E78ED82EB3F}"/>
              </a:ext>
            </a:extLst>
          </p:cNvPr>
          <p:cNvSpPr/>
          <p:nvPr/>
        </p:nvSpPr>
        <p:spPr>
          <a:xfrm>
            <a:off x="304800" y="975972"/>
            <a:ext cx="1435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Strategic mutation – </a:t>
            </a:r>
            <a:r>
              <a:rPr lang="en-US" altLang="ko-KR" sz="5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separated</a:t>
            </a:r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mutation</a:t>
            </a:r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6ACE0-6595-4B30-BDD2-3171391D07C6}"/>
              </a:ext>
            </a:extLst>
          </p:cNvPr>
          <p:cNvSpPr txBox="1"/>
          <p:nvPr/>
        </p:nvSpPr>
        <p:spPr>
          <a:xfrm>
            <a:off x="918223" y="2545528"/>
            <a:ext cx="16708228" cy="9194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4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One naïve way to mutate command lines: </a:t>
            </a:r>
            <a:r>
              <a:rPr lang="en-US" altLang="ko-KR" sz="48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Concatenation</a:t>
            </a:r>
            <a:endParaRPr lang="ko-KR" altLang="en-US" sz="4800" dirty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628A0D-A1EE-4077-AE67-4A3DD255EA78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9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6566D-81D2-4212-95B1-7BE46FC7B99B}"/>
              </a:ext>
            </a:extLst>
          </p:cNvPr>
          <p:cNvSpPr/>
          <p:nvPr/>
        </p:nvSpPr>
        <p:spPr>
          <a:xfrm>
            <a:off x="1219200" y="5206397"/>
            <a:ext cx="3657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-a -b -c -opt -s 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805B6E-BE18-407F-A5FD-25D126C5B998}"/>
              </a:ext>
            </a:extLst>
          </p:cNvPr>
          <p:cNvSpPr/>
          <p:nvPr/>
        </p:nvSpPr>
        <p:spPr>
          <a:xfrm>
            <a:off x="4876800" y="5206397"/>
            <a:ext cx="11734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html&gt;&lt;!-- saved from </a:t>
            </a:r>
            <a:r>
              <a:rPr lang="en-US" altLang="ko-KR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url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=https://www. / --&gt;&lt;html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26676-2B6E-41E3-A2E6-478F36940DF8}"/>
              </a:ext>
            </a:extLst>
          </p:cNvPr>
          <p:cNvSpPr txBox="1"/>
          <p:nvPr/>
        </p:nvSpPr>
        <p:spPr>
          <a:xfrm>
            <a:off x="1219200" y="4111765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Make a long byte string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384773C-23BC-4AA7-A373-143810441205}"/>
              </a:ext>
            </a:extLst>
          </p:cNvPr>
          <p:cNvSpPr/>
          <p:nvPr/>
        </p:nvSpPr>
        <p:spPr>
          <a:xfrm>
            <a:off x="7540194" y="6349253"/>
            <a:ext cx="1347537" cy="8871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BDF42-2233-4FB9-9296-9DDC0AD8A471}"/>
              </a:ext>
            </a:extLst>
          </p:cNvPr>
          <p:cNvSpPr txBox="1"/>
          <p:nvPr/>
        </p:nvSpPr>
        <p:spPr>
          <a:xfrm>
            <a:off x="9275942" y="6486999"/>
            <a:ext cx="243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Mutation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B0E1AD-46C3-4F03-B4BC-92F931721F6E}"/>
              </a:ext>
            </a:extLst>
          </p:cNvPr>
          <p:cNvSpPr/>
          <p:nvPr/>
        </p:nvSpPr>
        <p:spPr>
          <a:xfrm>
            <a:off x="1219200" y="7684382"/>
            <a:ext cx="3657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-a </a:t>
            </a:r>
            <a:r>
              <a:rPr lang="en-US" altLang="ko-KR" sz="24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-e -format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-opt -s 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632181-614A-483F-89C6-833FF1FB7A2C}"/>
              </a:ext>
            </a:extLst>
          </p:cNvPr>
          <p:cNvSpPr/>
          <p:nvPr/>
        </p:nvSpPr>
        <p:spPr>
          <a:xfrm>
            <a:off x="4876800" y="7684382"/>
            <a:ext cx="11734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html&gt;&lt;!-- saved </a:t>
            </a:r>
            <a:r>
              <a:rPr lang="en-US" altLang="ko-KR" sz="28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asasdfsdfsdfs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://www. / --&gt;&lt;html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42A42-39EC-46AE-83D0-19751461DDDE}"/>
              </a:ext>
            </a:extLst>
          </p:cNvPr>
          <p:cNvSpPr txBox="1"/>
          <p:nvPr/>
        </p:nvSpPr>
        <p:spPr>
          <a:xfrm>
            <a:off x="1219200" y="4838700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line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D3FAF-00E2-4ED8-8651-2AE4386774EC}"/>
              </a:ext>
            </a:extLst>
          </p:cNvPr>
          <p:cNvSpPr txBox="1"/>
          <p:nvPr/>
        </p:nvSpPr>
        <p:spPr>
          <a:xfrm>
            <a:off x="4876800" y="48387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0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9"/>
    </mc:Choice>
    <mc:Fallback xmlns="">
      <p:transition spd="slow" advTm="2840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54CB18D-84B7-4BAF-9BA2-273E7C62C4BB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70EF74C-6046-442B-92AE-036798E1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A10FD-E973-4BC5-A1D8-160DC21FF93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F94E0B-BDE5-4B5C-8DD6-C744195AA245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97C3B-47F1-47E0-85CA-74627D65AA8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02251-91D3-44A7-975B-BC32524D85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B4D30-27AC-4CE6-9BAD-1E78ED82EB3F}"/>
              </a:ext>
            </a:extLst>
          </p:cNvPr>
          <p:cNvSpPr/>
          <p:nvPr/>
        </p:nvSpPr>
        <p:spPr>
          <a:xfrm>
            <a:off x="304800" y="975972"/>
            <a:ext cx="1435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Strategic mutation – </a:t>
            </a:r>
            <a:r>
              <a:rPr lang="en-US" altLang="ko-KR" sz="5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separated</a:t>
            </a:r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mutation</a:t>
            </a:r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6ACE0-6595-4B30-BDD2-3171391D07C6}"/>
              </a:ext>
            </a:extLst>
          </p:cNvPr>
          <p:cNvSpPr txBox="1"/>
          <p:nvPr/>
        </p:nvSpPr>
        <p:spPr>
          <a:xfrm>
            <a:off x="1376516" y="2399261"/>
            <a:ext cx="15228143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 either one of them become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“invalid”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the test case become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useless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16B257-A0A2-4605-9A18-E311A804F01E}"/>
              </a:ext>
            </a:extLst>
          </p:cNvPr>
          <p:cNvSpPr/>
          <p:nvPr/>
        </p:nvSpPr>
        <p:spPr>
          <a:xfrm>
            <a:off x="9424737" y="137772"/>
            <a:ext cx="12192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10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2052" name="Picture 4" descr="Trash bin - Free ecology and environment icons">
            <a:extLst>
              <a:ext uri="{FF2B5EF4-FFF2-40B4-BE49-F238E27FC236}">
                <a16:creationId xmlns:a16="http://schemas.microsoft.com/office/drawing/2014/main" id="{49509ACD-6BBA-4B4C-B525-F97BECBE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09" y="6413871"/>
            <a:ext cx="2082430" cy="208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AA3AB4-6B32-4655-BC2F-850664CA63E7}"/>
              </a:ext>
            </a:extLst>
          </p:cNvPr>
          <p:cNvSpPr/>
          <p:nvPr/>
        </p:nvSpPr>
        <p:spPr>
          <a:xfrm>
            <a:off x="1414616" y="3589213"/>
            <a:ext cx="3657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bytes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60DBEA-0D22-4934-B350-CB6B8B534BDA}"/>
              </a:ext>
            </a:extLst>
          </p:cNvPr>
          <p:cNvSpPr/>
          <p:nvPr/>
        </p:nvSpPr>
        <p:spPr>
          <a:xfrm>
            <a:off x="5072216" y="3589213"/>
            <a:ext cx="11734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 file bytes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FDD8E155-1B23-4E9A-8C08-A60971D61AE1}"/>
              </a:ext>
            </a:extLst>
          </p:cNvPr>
          <p:cNvSpPr/>
          <p:nvPr/>
        </p:nvSpPr>
        <p:spPr>
          <a:xfrm>
            <a:off x="7991838" y="4505741"/>
            <a:ext cx="1347537" cy="8871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EBFBE8-E333-48A0-9D4D-D291E65DB0F7}"/>
              </a:ext>
            </a:extLst>
          </p:cNvPr>
          <p:cNvSpPr/>
          <p:nvPr/>
        </p:nvSpPr>
        <p:spPr>
          <a:xfrm>
            <a:off x="1500704" y="5478406"/>
            <a:ext cx="3657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New</a:t>
            </a:r>
            <a:b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bytes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04BCF1-896E-45F9-B9F0-3D9BF94D4599}"/>
              </a:ext>
            </a:extLst>
          </p:cNvPr>
          <p:cNvSpPr/>
          <p:nvPr/>
        </p:nvSpPr>
        <p:spPr>
          <a:xfrm>
            <a:off x="5158304" y="5478406"/>
            <a:ext cx="11734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New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input file bytes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6" name="폭발: 14pt 35">
            <a:extLst>
              <a:ext uri="{FF2B5EF4-FFF2-40B4-BE49-F238E27FC236}">
                <a16:creationId xmlns:a16="http://schemas.microsoft.com/office/drawing/2014/main" id="{E2EB0C2A-F979-4B18-9E07-B691B5526389}"/>
              </a:ext>
            </a:extLst>
          </p:cNvPr>
          <p:cNvSpPr/>
          <p:nvPr/>
        </p:nvSpPr>
        <p:spPr>
          <a:xfrm>
            <a:off x="3680553" y="5159675"/>
            <a:ext cx="1372613" cy="57322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F259AB8B-7DAA-4E62-8B2F-5143131AE43A}"/>
              </a:ext>
            </a:extLst>
          </p:cNvPr>
          <p:cNvSpPr/>
          <p:nvPr/>
        </p:nvSpPr>
        <p:spPr>
          <a:xfrm rot="5400000">
            <a:off x="8723042" y="6336681"/>
            <a:ext cx="1451514" cy="210572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068D3-E7E2-47E9-A25B-094ABBA0471B}"/>
              </a:ext>
            </a:extLst>
          </p:cNvPr>
          <p:cNvSpPr txBox="1"/>
          <p:nvPr/>
        </p:nvSpPr>
        <p:spPr>
          <a:xfrm rot="21123194">
            <a:off x="14602391" y="5005396"/>
            <a:ext cx="1417183" cy="70788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good!</a:t>
            </a:r>
            <a:endParaRPr lang="ko-KR" alt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45A5E-8C21-4EA9-9498-BF3F75D50953}"/>
              </a:ext>
            </a:extLst>
          </p:cNvPr>
          <p:cNvSpPr txBox="1"/>
          <p:nvPr/>
        </p:nvSpPr>
        <p:spPr>
          <a:xfrm>
            <a:off x="1376516" y="8816590"/>
            <a:ext cx="15608055" cy="1328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 covered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22% more branches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and found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120% more crashes </a:t>
            </a:r>
            <a:b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than the concatenation method.</a:t>
            </a:r>
            <a:endParaRPr lang="ko-KR" altLang="en-US" sz="3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38"/>
    </mc:Choice>
    <mc:Fallback xmlns="">
      <p:transition spd="slow" advTm="44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" grpId="0" animBg="1"/>
      <p:bldP spid="12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1">
            <a:extLst>
              <a:ext uri="{FF2B5EF4-FFF2-40B4-BE49-F238E27FC236}">
                <a16:creationId xmlns:a16="http://schemas.microsoft.com/office/drawing/2014/main" id="{4792EC30-BFDB-45D2-85EE-377FC0F0F3E7}"/>
              </a:ext>
            </a:extLst>
          </p:cNvPr>
          <p:cNvGrpSpPr/>
          <p:nvPr/>
        </p:nvGrpSpPr>
        <p:grpSpPr>
          <a:xfrm>
            <a:off x="0" y="0"/>
            <a:ext cx="18288000" cy="2476500"/>
            <a:chOff x="0" y="0"/>
            <a:chExt cx="18285714" cy="4000000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A6E11321-B29D-4360-9EF9-43D8C0BCC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F6932-A9DD-4D4A-B918-29F0FBB87A85}"/>
              </a:ext>
            </a:extLst>
          </p:cNvPr>
          <p:cNvSpPr/>
          <p:nvPr/>
        </p:nvSpPr>
        <p:spPr>
          <a:xfrm>
            <a:off x="0" y="-8901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294B97-D0EB-4289-9811-0460B19C5A3F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B07254-5CB0-425F-9CA2-AD3ADD3E3BC5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9D061-6644-48D4-822C-D110883241FB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D1D550-A4DE-42A5-870B-39AAF420A4D4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11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067B4-6CAA-4A3B-B5AB-7BBB542B11C7}"/>
              </a:ext>
            </a:extLst>
          </p:cNvPr>
          <p:cNvSpPr txBox="1"/>
          <p:nvPr/>
        </p:nvSpPr>
        <p:spPr>
          <a:xfrm>
            <a:off x="323850" y="1126926"/>
            <a:ext cx="1453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Strategic </a:t>
            </a:r>
            <a:r>
              <a:rPr lang="en-US" altLang="ko-KR" sz="48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Selection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of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</a:t>
            </a:r>
            <a:endParaRPr lang="ko-KR" altLang="en-US" sz="4800" dirty="0">
              <a:solidFill>
                <a:schemeClr val="accent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BE45247-E6FB-4FFD-BACA-5B17D0D5E8F5}"/>
              </a:ext>
            </a:extLst>
          </p:cNvPr>
          <p:cNvSpPr/>
          <p:nvPr/>
        </p:nvSpPr>
        <p:spPr>
          <a:xfrm>
            <a:off x="2057399" y="4220671"/>
            <a:ext cx="14109873" cy="51914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89C3EF-200C-41B4-B048-D1E566756EE1}"/>
              </a:ext>
            </a:extLst>
          </p:cNvPr>
          <p:cNvSpPr txBox="1"/>
          <p:nvPr/>
        </p:nvSpPr>
        <p:spPr>
          <a:xfrm>
            <a:off x="2203880" y="3897177"/>
            <a:ext cx="5889170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Courier New" panose="02070309020205020404" pitchFamily="49" charset="0"/>
              </a:rPr>
              <a:t>execution search space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23F2F99-E13B-48F2-BD69-1591190FB5C8}"/>
              </a:ext>
            </a:extLst>
          </p:cNvPr>
          <p:cNvSpPr/>
          <p:nvPr/>
        </p:nvSpPr>
        <p:spPr>
          <a:xfrm>
            <a:off x="9984059" y="4702560"/>
            <a:ext cx="5247699" cy="4343636"/>
          </a:xfrm>
          <a:prstGeom prst="roundRect">
            <a:avLst/>
          </a:prstGeom>
          <a:solidFill>
            <a:schemeClr val="accent2">
              <a:alpha val="80000"/>
            </a:schemeClr>
          </a:solidFill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80945C6-D06C-45CD-ABE5-0698B23B65F6}"/>
              </a:ext>
            </a:extLst>
          </p:cNvPr>
          <p:cNvSpPr/>
          <p:nvPr/>
        </p:nvSpPr>
        <p:spPr>
          <a:xfrm>
            <a:off x="2326815" y="4910051"/>
            <a:ext cx="6071775" cy="4136145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57DC4-EB58-407B-8369-E9A555503149}"/>
              </a:ext>
            </a:extLst>
          </p:cNvPr>
          <p:cNvSpPr txBox="1"/>
          <p:nvPr/>
        </p:nvSpPr>
        <p:spPr>
          <a:xfrm>
            <a:off x="1922229" y="6185683"/>
            <a:ext cx="5156347" cy="8512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endParaRPr lang="ko-KR" altLang="en-US" sz="4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11722D-63D4-4231-B2B5-C35CBBC0CB96}"/>
              </a:ext>
            </a:extLst>
          </p:cNvPr>
          <p:cNvSpPr txBox="1"/>
          <p:nvPr/>
        </p:nvSpPr>
        <p:spPr>
          <a:xfrm>
            <a:off x="589143" y="2762737"/>
            <a:ext cx="100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Focus on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Distinct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lines</a:t>
            </a:r>
            <a:endParaRPr lang="ko-KR" altLang="en-US" sz="4000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4" name="1/2 액자 33">
            <a:extLst>
              <a:ext uri="{FF2B5EF4-FFF2-40B4-BE49-F238E27FC236}">
                <a16:creationId xmlns:a16="http://schemas.microsoft.com/office/drawing/2014/main" id="{81EB9ABA-5652-4061-88B1-66C88D8D5C90}"/>
              </a:ext>
            </a:extLst>
          </p:cNvPr>
          <p:cNvSpPr/>
          <p:nvPr/>
        </p:nvSpPr>
        <p:spPr>
          <a:xfrm rot="12415578">
            <a:off x="2418630" y="4873652"/>
            <a:ext cx="682648" cy="1479123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EDF4BE6-1342-41E0-B1A3-2E3D99358316}"/>
              </a:ext>
            </a:extLst>
          </p:cNvPr>
          <p:cNvSpPr/>
          <p:nvPr/>
        </p:nvSpPr>
        <p:spPr>
          <a:xfrm>
            <a:off x="9141535" y="4871489"/>
            <a:ext cx="5347279" cy="4136145"/>
          </a:xfrm>
          <a:prstGeom prst="roundRect">
            <a:avLst/>
          </a:prstGeom>
          <a:solidFill>
            <a:schemeClr val="accent6">
              <a:alpha val="54000"/>
            </a:schemeClr>
          </a:solidFill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8EDF5-1DC4-4D8B-A49F-FB38626B14AB}"/>
              </a:ext>
            </a:extLst>
          </p:cNvPr>
          <p:cNvSpPr txBox="1"/>
          <p:nvPr/>
        </p:nvSpPr>
        <p:spPr>
          <a:xfrm>
            <a:off x="8606846" y="5103195"/>
            <a:ext cx="6087198" cy="851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altLang="ko-K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endParaRPr lang="ko-KR" altLang="en-US" sz="4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1/2 액자 34">
            <a:extLst>
              <a:ext uri="{FF2B5EF4-FFF2-40B4-BE49-F238E27FC236}">
                <a16:creationId xmlns:a16="http://schemas.microsoft.com/office/drawing/2014/main" id="{880F1DC5-3B99-4E11-9410-A5597EE8BA30}"/>
              </a:ext>
            </a:extLst>
          </p:cNvPr>
          <p:cNvSpPr/>
          <p:nvPr/>
        </p:nvSpPr>
        <p:spPr>
          <a:xfrm rot="12415578">
            <a:off x="10281963" y="3790310"/>
            <a:ext cx="682648" cy="1479123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2D764-6B82-4188-A90A-56F3D874136E}"/>
              </a:ext>
            </a:extLst>
          </p:cNvPr>
          <p:cNvSpPr txBox="1"/>
          <p:nvPr/>
        </p:nvSpPr>
        <p:spPr>
          <a:xfrm>
            <a:off x="10134600" y="8156337"/>
            <a:ext cx="7154406" cy="851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 -a </a:t>
            </a:r>
            <a:r>
              <a:rPr lang="en-US" altLang="ko-KR" sz="4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endParaRPr lang="ko-KR" altLang="en-US" sz="4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382AE0C4-6914-4706-80C7-1F9E6CF0C744}"/>
              </a:ext>
            </a:extLst>
          </p:cNvPr>
          <p:cNvSpPr/>
          <p:nvPr/>
        </p:nvSpPr>
        <p:spPr>
          <a:xfrm>
            <a:off x="14926173" y="7247515"/>
            <a:ext cx="1223209" cy="124161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6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79"/>
    </mc:Choice>
    <mc:Fallback xmlns="">
      <p:transition spd="slow" advTm="51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AEE93CA-4E9C-4915-B2B9-071641CC924F}"/>
              </a:ext>
            </a:extLst>
          </p:cNvPr>
          <p:cNvSpPr/>
          <p:nvPr/>
        </p:nvSpPr>
        <p:spPr>
          <a:xfrm>
            <a:off x="2444262" y="4381500"/>
            <a:ext cx="12065682" cy="3962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4237F18D-7724-40E8-A6F1-313B57E7B4C9}"/>
              </a:ext>
            </a:extLst>
          </p:cNvPr>
          <p:cNvGrpSpPr/>
          <p:nvPr/>
        </p:nvGrpSpPr>
        <p:grpSpPr>
          <a:xfrm>
            <a:off x="0" y="1"/>
            <a:ext cx="18288000" cy="2234904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C7D8E12-D5B0-4A22-A800-ABFCFFC1B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9BE477-E894-4E95-8E36-9FA000042AE0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E6AE3D-F179-44CA-949B-B36F33D1E8DD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258DCB-D4D5-4818-AE0E-06B78DF3E024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4B71A2C-218F-4265-AD16-F9C7A10D3C02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38D243-026A-4AF9-B7A9-7C2481196959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12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BF59523-7B73-473E-9A48-5B23BED48162}"/>
              </a:ext>
            </a:extLst>
          </p:cNvPr>
          <p:cNvSpPr/>
          <p:nvPr/>
        </p:nvSpPr>
        <p:spPr>
          <a:xfrm>
            <a:off x="369026" y="1111145"/>
            <a:ext cx="1451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Strategic Selection of </a:t>
            </a:r>
            <a:r>
              <a:rPr lang="en-US" altLang="ko-KR" sz="48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Distinct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</a:t>
            </a:r>
            <a:endParaRPr lang="ko-KR" altLang="en-US" sz="4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CA8587-973B-49AB-8325-0B1D1576C6D7}"/>
              </a:ext>
            </a:extLst>
          </p:cNvPr>
          <p:cNvSpPr/>
          <p:nvPr/>
        </p:nvSpPr>
        <p:spPr>
          <a:xfrm>
            <a:off x="3927613" y="5171661"/>
            <a:ext cx="990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CL1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68773-CA1C-4E70-9CFB-800D42A9409F}"/>
              </a:ext>
            </a:extLst>
          </p:cNvPr>
          <p:cNvSpPr txBox="1"/>
          <p:nvPr/>
        </p:nvSpPr>
        <p:spPr>
          <a:xfrm>
            <a:off x="6781800" y="5229495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main, f1, f2, g1, g2</a:t>
            </a:r>
            <a:endParaRPr lang="ko-KR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42CB35E-495C-446D-BBE4-CEEB2E5D0F65}"/>
              </a:ext>
            </a:extLst>
          </p:cNvPr>
          <p:cNvSpPr/>
          <p:nvPr/>
        </p:nvSpPr>
        <p:spPr>
          <a:xfrm>
            <a:off x="5146813" y="5367995"/>
            <a:ext cx="12192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603D63-C192-4F06-8DFA-2B16EF880308}"/>
              </a:ext>
            </a:extLst>
          </p:cNvPr>
          <p:cNvSpPr/>
          <p:nvPr/>
        </p:nvSpPr>
        <p:spPr>
          <a:xfrm>
            <a:off x="3927613" y="6573078"/>
            <a:ext cx="990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CL2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D0494387-8C98-40C7-927F-1BD4BCDE479F}"/>
              </a:ext>
            </a:extLst>
          </p:cNvPr>
          <p:cNvSpPr/>
          <p:nvPr/>
        </p:nvSpPr>
        <p:spPr>
          <a:xfrm>
            <a:off x="5146813" y="6769412"/>
            <a:ext cx="12192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5160DB-E4D4-4C92-989F-2FF2891685E9}"/>
              </a:ext>
            </a:extLst>
          </p:cNvPr>
          <p:cNvSpPr txBox="1"/>
          <p:nvPr/>
        </p:nvSpPr>
        <p:spPr>
          <a:xfrm>
            <a:off x="6781800" y="6630912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main, g1, h1, h2</a:t>
            </a:r>
            <a:endParaRPr lang="ko-KR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EBF6A-2905-4A75-9AF5-E6CCC26E754F}"/>
              </a:ext>
            </a:extLst>
          </p:cNvPr>
          <p:cNvSpPr txBox="1"/>
          <p:nvPr/>
        </p:nvSpPr>
        <p:spPr>
          <a:xfrm>
            <a:off x="4392086" y="3301777"/>
            <a:ext cx="8121422" cy="851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4400" dirty="0"/>
              <a:t>1. Function call profile extraction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059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4"/>
    </mc:Choice>
    <mc:Fallback xmlns="">
      <p:transition spd="slow" advTm="3296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446A5819-1CD9-4FB5-B0DA-18937298C392}"/>
              </a:ext>
            </a:extLst>
          </p:cNvPr>
          <p:cNvSpPr/>
          <p:nvPr/>
        </p:nvSpPr>
        <p:spPr>
          <a:xfrm rot="18488581">
            <a:off x="5221110" y="6269063"/>
            <a:ext cx="2455377" cy="4344334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9C486E-CE25-43AB-B335-F10E5E6EAEAF}"/>
              </a:ext>
            </a:extLst>
          </p:cNvPr>
          <p:cNvSpPr/>
          <p:nvPr/>
        </p:nvSpPr>
        <p:spPr>
          <a:xfrm>
            <a:off x="5662989" y="4276325"/>
            <a:ext cx="4578211" cy="211745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874A96-3EAE-4973-A775-85764F41E9FB}"/>
              </a:ext>
            </a:extLst>
          </p:cNvPr>
          <p:cNvSpPr/>
          <p:nvPr/>
        </p:nvSpPr>
        <p:spPr>
          <a:xfrm>
            <a:off x="1830420" y="4234310"/>
            <a:ext cx="2460761" cy="2813212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4237F18D-7724-40E8-A6F1-313B57E7B4C9}"/>
              </a:ext>
            </a:extLst>
          </p:cNvPr>
          <p:cNvGrpSpPr/>
          <p:nvPr/>
        </p:nvGrpSpPr>
        <p:grpSpPr>
          <a:xfrm>
            <a:off x="0" y="1"/>
            <a:ext cx="18288000" cy="2234904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C7D8E12-D5B0-4A22-A800-ABFCFFC1B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9BE477-E894-4E95-8E36-9FA000042AE0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E6AE3D-F179-44CA-949B-B36F33D1E8DD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258DCB-D4D5-4818-AE0E-06B78DF3E024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4B71A2C-218F-4265-AD16-F9C7A10D3C02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38D243-026A-4AF9-B7A9-7C2481196959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13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BF59523-7B73-473E-9A48-5B23BED48162}"/>
              </a:ext>
            </a:extLst>
          </p:cNvPr>
          <p:cNvSpPr/>
          <p:nvPr/>
        </p:nvSpPr>
        <p:spPr>
          <a:xfrm>
            <a:off x="369026" y="1111145"/>
            <a:ext cx="1451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Strategic Selection of </a:t>
            </a:r>
            <a:r>
              <a:rPr lang="en-US" altLang="ko-KR" sz="48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Distinct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</a:t>
            </a:r>
            <a:endParaRPr lang="ko-KR" altLang="en-US" sz="4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CA8587-973B-49AB-8325-0B1D1576C6D7}"/>
              </a:ext>
            </a:extLst>
          </p:cNvPr>
          <p:cNvSpPr/>
          <p:nvPr/>
        </p:nvSpPr>
        <p:spPr>
          <a:xfrm>
            <a:off x="2568815" y="4914521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EBF6A-2905-4A75-9AF5-E6CCC26E754F}"/>
              </a:ext>
            </a:extLst>
          </p:cNvPr>
          <p:cNvSpPr txBox="1"/>
          <p:nvPr/>
        </p:nvSpPr>
        <p:spPr>
          <a:xfrm>
            <a:off x="727134" y="2625648"/>
            <a:ext cx="5981700" cy="851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4400" dirty="0"/>
              <a:t>2. Clustering (K-means)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FF928B-99C1-4BC4-B7BC-A97A86FB4FA6}"/>
                  </a:ext>
                </a:extLst>
              </p:cNvPr>
              <p:cNvSpPr txBox="1"/>
              <p:nvPr/>
            </p:nvSpPr>
            <p:spPr>
              <a:xfrm>
                <a:off x="12038343" y="5333022"/>
                <a:ext cx="5532884" cy="13952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4800" dirty="0"/>
                  <a:t>Distance = </a:t>
                </a:r>
                <a14:m>
                  <m:oMath xmlns:m="http://schemas.openxmlformats.org/officeDocument/2006/math">
                    <m:r>
                      <a:rPr lang="en-US" altLang="ko-KR" sz="4800" b="0" i="1" smtClean="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FF928B-99C1-4BC4-B7BC-A97A86FB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343" y="5333022"/>
                <a:ext cx="5532884" cy="1395205"/>
              </a:xfrm>
              <a:prstGeom prst="roundRect">
                <a:avLst/>
              </a:prstGeom>
              <a:blipFill>
                <a:blip r:embed="rId4"/>
                <a:stretch>
                  <a:fillRect l="-3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821B98-4A34-4610-B2D5-A6D5BDB6A298}"/>
              </a:ext>
            </a:extLst>
          </p:cNvPr>
          <p:cNvSpPr/>
          <p:nvPr/>
        </p:nvSpPr>
        <p:spPr>
          <a:xfrm>
            <a:off x="2076828" y="5679834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21930E-6D78-4784-BF6A-A32185BDFF56}"/>
              </a:ext>
            </a:extLst>
          </p:cNvPr>
          <p:cNvSpPr/>
          <p:nvPr/>
        </p:nvSpPr>
        <p:spPr>
          <a:xfrm>
            <a:off x="3483215" y="5317056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542262-C00A-481E-81A6-A1544F9B96DF}"/>
              </a:ext>
            </a:extLst>
          </p:cNvPr>
          <p:cNvSpPr/>
          <p:nvPr/>
        </p:nvSpPr>
        <p:spPr>
          <a:xfrm>
            <a:off x="2814808" y="6387888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F4957F-088B-4478-96F3-B92E4566459A}"/>
              </a:ext>
            </a:extLst>
          </p:cNvPr>
          <p:cNvSpPr/>
          <p:nvPr/>
        </p:nvSpPr>
        <p:spPr>
          <a:xfrm>
            <a:off x="5153399" y="7806806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E01F92-982C-4E1E-9FFC-BFE961802F4E}"/>
              </a:ext>
            </a:extLst>
          </p:cNvPr>
          <p:cNvSpPr/>
          <p:nvPr/>
        </p:nvSpPr>
        <p:spPr>
          <a:xfrm>
            <a:off x="5783706" y="7121726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4EB5F1-5872-4D8E-BE61-88AAA698E69D}"/>
              </a:ext>
            </a:extLst>
          </p:cNvPr>
          <p:cNvSpPr/>
          <p:nvPr/>
        </p:nvSpPr>
        <p:spPr>
          <a:xfrm>
            <a:off x="6145656" y="9170000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9B03D0-7786-420C-BD5E-7BD1777E93E1}"/>
              </a:ext>
            </a:extLst>
          </p:cNvPr>
          <p:cNvSpPr/>
          <p:nvPr/>
        </p:nvSpPr>
        <p:spPr>
          <a:xfrm>
            <a:off x="6202806" y="8302106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58E6CE-15D7-4C89-B0FF-0C00210A21D1}"/>
              </a:ext>
            </a:extLst>
          </p:cNvPr>
          <p:cNvSpPr/>
          <p:nvPr/>
        </p:nvSpPr>
        <p:spPr>
          <a:xfrm>
            <a:off x="6694793" y="7521416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84A454-90EB-4267-BEF0-7865C6C8C1B3}"/>
              </a:ext>
            </a:extLst>
          </p:cNvPr>
          <p:cNvSpPr/>
          <p:nvPr/>
        </p:nvSpPr>
        <p:spPr>
          <a:xfrm>
            <a:off x="7186780" y="8097886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581EE7-4B71-496F-B5B2-C7F9EC5F29AE}"/>
              </a:ext>
            </a:extLst>
          </p:cNvPr>
          <p:cNvSpPr/>
          <p:nvPr/>
        </p:nvSpPr>
        <p:spPr>
          <a:xfrm>
            <a:off x="7707757" y="5324061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3C12E9-50F3-4703-A6AB-5676FE88D199}"/>
              </a:ext>
            </a:extLst>
          </p:cNvPr>
          <p:cNvSpPr/>
          <p:nvPr/>
        </p:nvSpPr>
        <p:spPr>
          <a:xfrm>
            <a:off x="6013135" y="5145638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FBBF4F-62E8-4D7D-8C73-58307AE8AADE}"/>
              </a:ext>
            </a:extLst>
          </p:cNvPr>
          <p:cNvSpPr/>
          <p:nvPr/>
        </p:nvSpPr>
        <p:spPr>
          <a:xfrm>
            <a:off x="8562417" y="4867231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360B10-B892-4D5F-A618-0A7783EFF14F}"/>
              </a:ext>
            </a:extLst>
          </p:cNvPr>
          <p:cNvSpPr/>
          <p:nvPr/>
        </p:nvSpPr>
        <p:spPr>
          <a:xfrm>
            <a:off x="7375623" y="4707768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80E247-7FCC-46EF-BC66-E5F431AA40A9}"/>
              </a:ext>
            </a:extLst>
          </p:cNvPr>
          <p:cNvSpPr/>
          <p:nvPr/>
        </p:nvSpPr>
        <p:spPr>
          <a:xfrm>
            <a:off x="6528312" y="4628438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520136-A9FA-46F0-9E12-40A16E223BD6}"/>
              </a:ext>
            </a:extLst>
          </p:cNvPr>
          <p:cNvSpPr/>
          <p:nvPr/>
        </p:nvSpPr>
        <p:spPr>
          <a:xfrm>
            <a:off x="6681541" y="5184322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0939D1-3944-47C5-9270-FB3312ED3A09}"/>
              </a:ext>
            </a:extLst>
          </p:cNvPr>
          <p:cNvSpPr/>
          <p:nvPr/>
        </p:nvSpPr>
        <p:spPr>
          <a:xfrm>
            <a:off x="8164956" y="5838421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7BE3F1-72C1-4DFC-9D6F-830DBAA7BC83}"/>
              </a:ext>
            </a:extLst>
          </p:cNvPr>
          <p:cNvSpPr/>
          <p:nvPr/>
        </p:nvSpPr>
        <p:spPr>
          <a:xfrm>
            <a:off x="9361793" y="5514561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7A1C99-3E18-4179-A844-46D203D22E3A}"/>
              </a:ext>
            </a:extLst>
          </p:cNvPr>
          <p:cNvSpPr/>
          <p:nvPr/>
        </p:nvSpPr>
        <p:spPr>
          <a:xfrm>
            <a:off x="7678766" y="8807927"/>
            <a:ext cx="49198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7C8F2D-1EC4-4657-BB9B-4BC246AB2767}"/>
              </a:ext>
            </a:extLst>
          </p:cNvPr>
          <p:cNvSpPr/>
          <p:nvPr/>
        </p:nvSpPr>
        <p:spPr>
          <a:xfrm>
            <a:off x="2814808" y="6379056"/>
            <a:ext cx="491987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EC7809-D26B-4B83-A520-27DC44174C94}"/>
              </a:ext>
            </a:extLst>
          </p:cNvPr>
          <p:cNvSpPr/>
          <p:nvPr/>
        </p:nvSpPr>
        <p:spPr>
          <a:xfrm>
            <a:off x="5783706" y="7112894"/>
            <a:ext cx="491987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A42FAB-B895-4BC5-B37C-8E14CA8A4138}"/>
              </a:ext>
            </a:extLst>
          </p:cNvPr>
          <p:cNvSpPr/>
          <p:nvPr/>
        </p:nvSpPr>
        <p:spPr>
          <a:xfrm>
            <a:off x="7707757" y="5315229"/>
            <a:ext cx="491987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3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5"/>
    </mc:Choice>
    <mc:Fallback xmlns="">
      <p:transition spd="slow" advTm="9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3ADE9BB-35F5-4B5E-963E-D534E62EC0C8}"/>
              </a:ext>
            </a:extLst>
          </p:cNvPr>
          <p:cNvGrpSpPr/>
          <p:nvPr/>
        </p:nvGrpSpPr>
        <p:grpSpPr>
          <a:xfrm>
            <a:off x="0" y="1"/>
            <a:ext cx="18288000" cy="2234904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8E84C37-9B72-4231-AA72-EA15640A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C4A2AB-FA8B-459C-B64F-1C29E4167E1D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5EDBE5-A4EF-4D2E-BDFA-FCBE859E01EC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6859-73C1-4E93-82AF-9F064960DF25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6207E-DF9A-4D7D-96F6-621B2D982077}"/>
              </a:ext>
            </a:extLst>
          </p:cNvPr>
          <p:cNvSpPr/>
          <p:nvPr/>
        </p:nvSpPr>
        <p:spPr>
          <a:xfrm>
            <a:off x="304800" y="1060593"/>
            <a:ext cx="35335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Evaluation</a:t>
            </a:r>
            <a:endParaRPr lang="ko-KR" alt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08FEA-DEE7-4081-887C-51D8C530DDAD}"/>
              </a:ext>
            </a:extLst>
          </p:cNvPr>
          <p:cNvSpPr txBox="1"/>
          <p:nvPr/>
        </p:nvSpPr>
        <p:spPr>
          <a:xfrm>
            <a:off x="304800" y="7654175"/>
            <a:ext cx="1749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Measurement: the # of detected unique crashes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30315-4FCE-4703-964F-B46CE45E8E7C}"/>
              </a:ext>
            </a:extLst>
          </p:cNvPr>
          <p:cNvSpPr txBox="1"/>
          <p:nvPr/>
        </p:nvSpPr>
        <p:spPr>
          <a:xfrm>
            <a:off x="304800" y="8300506"/>
            <a:ext cx="1066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Setup : 12 hours run, repeated 5 times.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6BF76-6745-40C2-AE2F-39833C407230}"/>
              </a:ext>
            </a:extLst>
          </p:cNvPr>
          <p:cNvSpPr txBox="1"/>
          <p:nvPr/>
        </p:nvSpPr>
        <p:spPr>
          <a:xfrm>
            <a:off x="1891149" y="3761357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RQ1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028" name="Picture 4" descr="Star icon isolated on background modern simple sp Vector Image">
            <a:extLst>
              <a:ext uri="{FF2B5EF4-FFF2-40B4-BE49-F238E27FC236}">
                <a16:creationId xmlns:a16="http://schemas.microsoft.com/office/drawing/2014/main" id="{9D3D11FF-0EF2-41B5-B9AF-93CDB9630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6" y="3550850"/>
            <a:ext cx="1272404" cy="13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1411B3-DE3A-4908-BE68-AA70ACF7E0DD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DDD1D5-93D1-4C31-8D93-AAE15E6D482A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14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A36BAC-1D2D-46BF-B207-252F43067A54}"/>
              </a:ext>
            </a:extLst>
          </p:cNvPr>
          <p:cNvSpPr/>
          <p:nvPr/>
        </p:nvSpPr>
        <p:spPr>
          <a:xfrm>
            <a:off x="3299902" y="3767654"/>
            <a:ext cx="14848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Are POWER and POWERUP better than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other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command-line fuzzing techniques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like </a:t>
            </a:r>
            <a:r>
              <a:rPr lang="en-US" altLang="ko-KR" sz="3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Configfuzz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[TOSEM], AFL++-argv, and Eclipser? </a:t>
            </a:r>
            <a:endParaRPr lang="ko-KR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3BDB8-C07D-4928-9051-3CAA2C4538FD}"/>
              </a:ext>
            </a:extLst>
          </p:cNvPr>
          <p:cNvSpPr txBox="1"/>
          <p:nvPr/>
        </p:nvSpPr>
        <p:spPr>
          <a:xfrm>
            <a:off x="1891149" y="6002828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RQ2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A12BBA-4A0E-44DA-AB2B-793AB694CA66}"/>
              </a:ext>
            </a:extLst>
          </p:cNvPr>
          <p:cNvSpPr/>
          <p:nvPr/>
        </p:nvSpPr>
        <p:spPr>
          <a:xfrm>
            <a:off x="3320182" y="6066168"/>
            <a:ext cx="1484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Did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separated mutation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contribute to POWERUP’s performance?</a:t>
            </a:r>
            <a:endParaRPr lang="ko-KR" altLang="en-US" sz="3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CB927C6-9299-4328-8292-27F6F07B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06" y="5778171"/>
            <a:ext cx="1669143" cy="9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44"/>
    </mc:Choice>
    <mc:Fallback xmlns="">
      <p:transition spd="slow" advTm="500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3ADE9BB-35F5-4B5E-963E-D534E62EC0C8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8E84C37-9B72-4231-AA72-EA15640A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C4A2AB-FA8B-459C-B64F-1C29E4167E1D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5EDBE5-A4EF-4D2E-BDFA-FCBE859E01EC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6859-73C1-4E93-82AF-9F064960DF25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6207E-DF9A-4D7D-96F6-621B2D982077}"/>
              </a:ext>
            </a:extLst>
          </p:cNvPr>
          <p:cNvSpPr/>
          <p:nvPr/>
        </p:nvSpPr>
        <p:spPr>
          <a:xfrm>
            <a:off x="304800" y="975972"/>
            <a:ext cx="41982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Test subjects</a:t>
            </a:r>
            <a:endParaRPr lang="ko-KR" alt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13F4B-BBA0-40A7-91BE-C07BE74297E6}"/>
              </a:ext>
            </a:extLst>
          </p:cNvPr>
          <p:cNvSpPr txBox="1"/>
          <p:nvPr/>
        </p:nvSpPr>
        <p:spPr>
          <a:xfrm>
            <a:off x="609600" y="2253851"/>
            <a:ext cx="1485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 C/C++ open source programs that are used by other fuzzing papers</a:t>
            </a: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C9C56-BC9A-4D87-AAFB-3E63ED5D0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0895"/>
              </p:ext>
            </p:extLst>
          </p:nvPr>
        </p:nvGraphicFramePr>
        <p:xfrm>
          <a:off x="1212180" y="3390900"/>
          <a:ext cx="10673382" cy="6051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096">
                  <a:extLst>
                    <a:ext uri="{9D8B030D-6E8A-4147-A177-3AD203B41FA5}">
                      <a16:colId xmlns:a16="http://schemas.microsoft.com/office/drawing/2014/main" val="1049265855"/>
                    </a:ext>
                  </a:extLst>
                </a:gridCol>
                <a:gridCol w="1952448">
                  <a:extLst>
                    <a:ext uri="{9D8B030D-6E8A-4147-A177-3AD203B41FA5}">
                      <a16:colId xmlns:a16="http://schemas.microsoft.com/office/drawing/2014/main" val="781509585"/>
                    </a:ext>
                  </a:extLst>
                </a:gridCol>
                <a:gridCol w="1789744">
                  <a:extLst>
                    <a:ext uri="{9D8B030D-6E8A-4147-A177-3AD203B41FA5}">
                      <a16:colId xmlns:a16="http://schemas.microsoft.com/office/drawing/2014/main" val="632071298"/>
                    </a:ext>
                  </a:extLst>
                </a:gridCol>
                <a:gridCol w="1627040">
                  <a:extLst>
                    <a:ext uri="{9D8B030D-6E8A-4147-A177-3AD203B41FA5}">
                      <a16:colId xmlns:a16="http://schemas.microsoft.com/office/drawing/2014/main" val="931168715"/>
                    </a:ext>
                  </a:extLst>
                </a:gridCol>
                <a:gridCol w="1643310">
                  <a:extLst>
                    <a:ext uri="{9D8B030D-6E8A-4147-A177-3AD203B41FA5}">
                      <a16:colId xmlns:a16="http://schemas.microsoft.com/office/drawing/2014/main" val="1995399002"/>
                    </a:ext>
                  </a:extLst>
                </a:gridCol>
                <a:gridCol w="1789744">
                  <a:extLst>
                    <a:ext uri="{9D8B030D-6E8A-4147-A177-3AD203B41FA5}">
                      <a16:colId xmlns:a16="http://schemas.microsoft.com/office/drawing/2014/main" val="994836911"/>
                    </a:ext>
                  </a:extLst>
                </a:gridCol>
              </a:tblGrid>
              <a:tr h="1214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Subjects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Size (Loc)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# of CLI keywords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Subjects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Size (Loc)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# of CLI keywords</a:t>
                      </a:r>
                      <a:endParaRPr lang="ko-KR" altLang="en-US" sz="24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1236779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avconv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454,936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761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nasm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70,903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218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7457316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bison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54,423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objdump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877,165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84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965624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cjpeg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6,308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pdftohtml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38,111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26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5882912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dwarfdump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83,545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pdftopng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97,890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495736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exiv2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33,417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76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pspp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4,901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6355311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ffmpeg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774,186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1817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readelf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74,789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98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6519707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gm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197,891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757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tiff2pdf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8,234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746969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gs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1,174,673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350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tiff2ps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5,646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34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1338933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jasper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2,920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xmllint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11,285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66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2998775"/>
                  </a:ext>
                </a:extLst>
              </a:tr>
              <a:tr h="483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mpg123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11,298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122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xmlwf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4,147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15</a:t>
                      </a:r>
                      <a:endParaRPr lang="ko-KR" altLang="en-US" sz="2000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76861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F23994-EB9D-4AA8-81F2-BB1ABA66B367}"/>
              </a:ext>
            </a:extLst>
          </p:cNvPr>
          <p:cNvSpPr txBox="1"/>
          <p:nvPr/>
        </p:nvSpPr>
        <p:spPr>
          <a:xfrm>
            <a:off x="13088132" y="5467173"/>
            <a:ext cx="4742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Avg. Loc : 199,333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3DA0D9-F200-4AA3-9932-E676B0E58D6F}"/>
              </a:ext>
            </a:extLst>
          </p:cNvPr>
          <p:cNvSpPr txBox="1"/>
          <p:nvPr/>
        </p:nvSpPr>
        <p:spPr>
          <a:xfrm>
            <a:off x="12420600" y="6286500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Avg. # of keywords : 235</a:t>
            </a:r>
          </a:p>
          <a:p>
            <a:pPr algn="r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Median # of keywords : 71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506249-F10A-405B-A021-01D8545B3D6A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895142-5934-4A36-85B2-8F2F5E84D693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15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7"/>
    </mc:Choice>
    <mc:Fallback xmlns="">
      <p:transition spd="slow" advTm="1531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1F25ABD7-5B19-4304-9A46-72F02BCCB527}"/>
              </a:ext>
            </a:extLst>
          </p:cNvPr>
          <p:cNvGrpSpPr/>
          <p:nvPr/>
        </p:nvGrpSpPr>
        <p:grpSpPr>
          <a:xfrm>
            <a:off x="0" y="1"/>
            <a:ext cx="18288000" cy="2041176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6D0780C-885B-400D-A11C-0A5AEE0B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B0BAC1-993C-4633-AEF7-78012A4238D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3D32D-8169-46D7-8461-DA8C13F01BED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D6339-3C44-451A-8266-D13C3B4CD57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D390EA35-464B-4DE4-9782-3A7414314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891873"/>
              </p:ext>
            </p:extLst>
          </p:nvPr>
        </p:nvGraphicFramePr>
        <p:xfrm>
          <a:off x="789598" y="3005373"/>
          <a:ext cx="8458200" cy="600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7D5ECA-4F45-4111-BB85-55D0CA66683F}"/>
              </a:ext>
            </a:extLst>
          </p:cNvPr>
          <p:cNvSpPr/>
          <p:nvPr/>
        </p:nvSpPr>
        <p:spPr>
          <a:xfrm>
            <a:off x="3361623" y="2666801"/>
            <a:ext cx="32004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 of crash detected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4A829D-0842-47C0-9795-7ADDD36A5D52}"/>
              </a:ext>
            </a:extLst>
          </p:cNvPr>
          <p:cNvSpPr/>
          <p:nvPr/>
        </p:nvSpPr>
        <p:spPr>
          <a:xfrm rot="19067652">
            <a:off x="4457981" y="4354306"/>
            <a:ext cx="3162470" cy="11430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66963-0238-4F6E-839E-E0CF9F4A3401}"/>
              </a:ext>
            </a:extLst>
          </p:cNvPr>
          <p:cNvSpPr/>
          <p:nvPr/>
        </p:nvSpPr>
        <p:spPr>
          <a:xfrm>
            <a:off x="5399656" y="4304304"/>
            <a:ext cx="1600200" cy="60960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x2.44</a:t>
            </a:r>
            <a:endParaRPr lang="en-US" sz="4000" dirty="0"/>
          </a:p>
        </p:txBody>
      </p:sp>
      <p:sp>
        <p:nvSpPr>
          <p:cNvPr id="18" name="직사각형 14">
            <a:extLst>
              <a:ext uri="{FF2B5EF4-FFF2-40B4-BE49-F238E27FC236}">
                <a16:creationId xmlns:a16="http://schemas.microsoft.com/office/drawing/2014/main" id="{02C624A1-397F-40B0-A4A2-EE865CE32EB4}"/>
              </a:ext>
            </a:extLst>
          </p:cNvPr>
          <p:cNvSpPr/>
          <p:nvPr/>
        </p:nvSpPr>
        <p:spPr>
          <a:xfrm>
            <a:off x="888777" y="9178771"/>
            <a:ext cx="1873343" cy="46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AFL++-</a:t>
            </a:r>
            <a:r>
              <a:rPr lang="en-US" altLang="ko-KR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argv</a:t>
            </a:r>
            <a:endParaRPr lang="en-US" altLang="ko-KR" sz="2400" baseline="30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직사각형 15">
            <a:extLst>
              <a:ext uri="{FF2B5EF4-FFF2-40B4-BE49-F238E27FC236}">
                <a16:creationId xmlns:a16="http://schemas.microsoft.com/office/drawing/2014/main" id="{1A6917E1-E964-4033-A900-11A0C84DF2B2}"/>
              </a:ext>
            </a:extLst>
          </p:cNvPr>
          <p:cNvSpPr/>
          <p:nvPr/>
        </p:nvSpPr>
        <p:spPr>
          <a:xfrm>
            <a:off x="7061231" y="9144482"/>
            <a:ext cx="2073722" cy="49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</a:t>
            </a:r>
            <a:endParaRPr lang="en-US" altLang="ko-KR" sz="2800" baseline="30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6" name="Picture 4" descr="Star icon isolated on background modern simple sp Vector Image">
            <a:extLst>
              <a:ext uri="{FF2B5EF4-FFF2-40B4-BE49-F238E27FC236}">
                <a16:creationId xmlns:a16="http://schemas.microsoft.com/office/drawing/2014/main" id="{1316075D-4D5B-4E70-BEEE-12B67ADD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810"/>
            <a:ext cx="978958" cy="10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64135C-23C6-41B2-9427-3496D62F8749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6D3A9-FA97-4A1C-934C-73057ADC56B7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16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9" name="직사각형 14">
            <a:extLst>
              <a:ext uri="{FF2B5EF4-FFF2-40B4-BE49-F238E27FC236}">
                <a16:creationId xmlns:a16="http://schemas.microsoft.com/office/drawing/2014/main" id="{28EC17DE-7B42-4FFE-B373-A9732DF76D8D}"/>
              </a:ext>
            </a:extLst>
          </p:cNvPr>
          <p:cNvSpPr/>
          <p:nvPr/>
        </p:nvSpPr>
        <p:spPr>
          <a:xfrm>
            <a:off x="3030740" y="9119634"/>
            <a:ext cx="1762309" cy="55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Configfuzz</a:t>
            </a:r>
            <a:endParaRPr lang="en-US" altLang="ko-KR" sz="2400" baseline="30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0" name="직사각형 14">
            <a:extLst>
              <a:ext uri="{FF2B5EF4-FFF2-40B4-BE49-F238E27FC236}">
                <a16:creationId xmlns:a16="http://schemas.microsoft.com/office/drawing/2014/main" id="{58A98340-8B0E-48BA-A189-646C0815369F}"/>
              </a:ext>
            </a:extLst>
          </p:cNvPr>
          <p:cNvSpPr/>
          <p:nvPr/>
        </p:nvSpPr>
        <p:spPr>
          <a:xfrm>
            <a:off x="5227815" y="9162509"/>
            <a:ext cx="1509350" cy="500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</a:t>
            </a:r>
            <a:endParaRPr lang="en-US" altLang="ko-KR" sz="2400" baseline="30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5E9F4F-C736-48EC-BB63-24F08BBB8E6D}"/>
              </a:ext>
            </a:extLst>
          </p:cNvPr>
          <p:cNvSpPr/>
          <p:nvPr/>
        </p:nvSpPr>
        <p:spPr>
          <a:xfrm>
            <a:off x="662308" y="1095641"/>
            <a:ext cx="17534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Result – RQ 1 :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Are POWER and POWERUP better than </a:t>
            </a:r>
            <a:r>
              <a:rPr lang="en-US" altLang="ko-KR" sz="28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other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command-line fuzzing techniques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109DD-8A53-4851-B4B3-2CBE739D9AD7}"/>
              </a:ext>
            </a:extLst>
          </p:cNvPr>
          <p:cNvSpPr txBox="1"/>
          <p:nvPr/>
        </p:nvSpPr>
        <p:spPr>
          <a:xfrm>
            <a:off x="10140002" y="3476668"/>
            <a:ext cx="77255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AFL++-argv:</a:t>
            </a:r>
          </a:p>
          <a:p>
            <a:r>
              <a:rPr lang="en-US" altLang="ko-KR" sz="4400" dirty="0"/>
              <a:t>AFL++’s feature that mutates only command lines</a:t>
            </a:r>
          </a:p>
          <a:p>
            <a:endParaRPr lang="en-US" altLang="ko-KR" sz="4400" dirty="0"/>
          </a:p>
          <a:p>
            <a:r>
              <a:rPr lang="en-US" altLang="ko-KR" sz="4400" dirty="0" err="1"/>
              <a:t>ConfigFuzz</a:t>
            </a:r>
            <a:r>
              <a:rPr lang="en-US" altLang="ko-KR" sz="4400" dirty="0"/>
              <a:t>:</a:t>
            </a:r>
          </a:p>
          <a:p>
            <a:r>
              <a:rPr lang="en-US" altLang="ko-KR" sz="4400" dirty="0"/>
              <a:t>A tool that can generate test driver from json grammar file, so that a </a:t>
            </a:r>
            <a:r>
              <a:rPr lang="en-US" altLang="ko-KR" sz="4400" dirty="0" err="1"/>
              <a:t>fuzzer</a:t>
            </a:r>
            <a:r>
              <a:rPr lang="en-US" altLang="ko-KR" sz="4400" dirty="0"/>
              <a:t> can mutate both command lines and input files</a:t>
            </a:r>
          </a:p>
        </p:txBody>
      </p:sp>
    </p:spTree>
    <p:extLst>
      <p:ext uri="{BB962C8B-B14F-4D97-AF65-F5344CB8AC3E}">
        <p14:creationId xmlns:p14="http://schemas.microsoft.com/office/powerpoint/2010/main" val="24831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0"/>
    </mc:Choice>
    <mc:Fallback xmlns="">
      <p:transition spd="slow" advTm="376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A19441-76EF-46B9-80C3-B04531F5189F}"/>
              </a:ext>
            </a:extLst>
          </p:cNvPr>
          <p:cNvSpPr txBox="1"/>
          <p:nvPr/>
        </p:nvSpPr>
        <p:spPr>
          <a:xfrm>
            <a:off x="1066800" y="3238500"/>
            <a:ext cx="16756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POWERUP: </a:t>
            </a:r>
            <a:r>
              <a:rPr lang="en-US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Program Option-Aware Interleaving Fuzzing Platform for High Bug Detection</a:t>
            </a:r>
            <a:br>
              <a:rPr lang="en-US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en-US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TBD</a:t>
            </a:r>
            <a:endParaRPr lang="en-US" altLang="ko-KR" sz="4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173B5-D09E-4A0D-8EB9-7BE0525B4439}"/>
              </a:ext>
            </a:extLst>
          </p:cNvPr>
          <p:cNvSpPr txBox="1"/>
          <p:nvPr/>
        </p:nvSpPr>
        <p:spPr>
          <a:xfrm>
            <a:off x="1151914" y="6417665"/>
            <a:ext cx="137020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Ahcheong Lee (KAIST, South Korea)</a:t>
            </a:r>
          </a:p>
          <a:p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Youngseok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Choi (KAIST)</a:t>
            </a:r>
          </a:p>
          <a:p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Yunho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Kim</a:t>
            </a:r>
            <a:r>
              <a:rPr lang="ko-KR" altLang="en-US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Hanyang</a:t>
            </a:r>
            <a:r>
              <a:rPr lang="ko-KR" altLang="en-US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Univ. , South Korea)</a:t>
            </a:r>
          </a:p>
          <a:p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Shin Hong (</a:t>
            </a:r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Handong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Global Univ., South Korea)</a:t>
            </a:r>
          </a:p>
          <a:p>
            <a:r>
              <a:rPr lang="en-US" altLang="ko-KR" sz="3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Moonzoo</a:t>
            </a:r>
            <a:r>
              <a:rPr lang="en-US" altLang="ko-KR" sz="3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Kim (KAIST)</a:t>
            </a:r>
          </a:p>
        </p:txBody>
      </p:sp>
      <p:pic>
        <p:nvPicPr>
          <p:cNvPr id="1026" name="Picture 2" descr="MR 미스터">
            <a:extLst>
              <a:ext uri="{FF2B5EF4-FFF2-40B4-BE49-F238E27FC236}">
                <a16:creationId xmlns:a16="http://schemas.microsoft.com/office/drawing/2014/main" id="{C23C3E84-CA4C-4188-8187-5EA0A235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91" y="9407542"/>
            <a:ext cx="2031171" cy="6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yang University - Wikipedia">
            <a:extLst>
              <a:ext uri="{FF2B5EF4-FFF2-40B4-BE49-F238E27FC236}">
                <a16:creationId xmlns:a16="http://schemas.microsoft.com/office/drawing/2014/main" id="{0386BAD9-F851-4722-BBCE-FF25D0500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487" y="8628221"/>
            <a:ext cx="1638300" cy="16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B1526B-51CF-478B-94F5-58CCBA0CC309}"/>
              </a:ext>
            </a:extLst>
          </p:cNvPr>
          <p:cNvCxnSpPr/>
          <p:nvPr/>
        </p:nvCxnSpPr>
        <p:spPr>
          <a:xfrm>
            <a:off x="1151914" y="6286500"/>
            <a:ext cx="14540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 descr="한동대학교 - 위키백과, 우리 모두의 백과사전">
            <a:extLst>
              <a:ext uri="{FF2B5EF4-FFF2-40B4-BE49-F238E27FC236}">
                <a16:creationId xmlns:a16="http://schemas.microsoft.com/office/drawing/2014/main" id="{76EA40CA-5ED9-4634-BB93-DCD86ACE0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918" y="8769339"/>
            <a:ext cx="1352606" cy="135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4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1"/>
    </mc:Choice>
    <mc:Fallback xmlns="">
      <p:transition spd="slow" advTm="257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E87C224-21FD-46C7-8EEE-D8826714867D}"/>
              </a:ext>
            </a:extLst>
          </p:cNvPr>
          <p:cNvSpPr/>
          <p:nvPr/>
        </p:nvSpPr>
        <p:spPr>
          <a:xfrm>
            <a:off x="822959" y="7353300"/>
            <a:ext cx="16642081" cy="11577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3600" dirty="0">
              <a:latin typeface="Courier New" panose="02070309020205020404" pitchFamily="49" charset="0"/>
              <a:ea typeface="Noto Sans KR Medium" panose="020B0600000000000000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093D630-4998-49B5-8376-E30AF345A76E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8B83FE4-45DF-4ED6-98D9-3725BB2A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8A3C10-7139-4493-B725-F49FE79F72B2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6502DE-0403-47AA-9923-ADADE1A14FCD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26857-7D35-47EF-8E62-08FA7E43F163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CCBFA9-B34B-4596-8184-A12B95AC5B88}"/>
              </a:ext>
            </a:extLst>
          </p:cNvPr>
          <p:cNvSpPr/>
          <p:nvPr/>
        </p:nvSpPr>
        <p:spPr>
          <a:xfrm>
            <a:off x="304800" y="975972"/>
            <a:ext cx="7376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Result – </a:t>
            </a:r>
            <a: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Crash example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8F769-70E8-404B-AF75-828B93DD7F62}"/>
              </a:ext>
            </a:extLst>
          </p:cNvPr>
          <p:cNvSpPr txBox="1"/>
          <p:nvPr/>
        </p:nvSpPr>
        <p:spPr>
          <a:xfrm>
            <a:off x="783657" y="3261162"/>
            <a:ext cx="16548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One crash found in </a:t>
            </a:r>
            <a:r>
              <a:rPr lang="en-US" altLang="ko-KR" sz="3600" dirty="0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mpg123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contains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13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command line keywords:</a:t>
            </a: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The developer of </a:t>
            </a:r>
            <a:r>
              <a:rPr lang="en-US" altLang="ko-KR" sz="3600" dirty="0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mpg123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commented that: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E31276-CBBF-480B-A1B0-90A13BE328A9}"/>
              </a:ext>
            </a:extLst>
          </p:cNvPr>
          <p:cNvSpPr/>
          <p:nvPr/>
        </p:nvSpPr>
        <p:spPr>
          <a:xfrm>
            <a:off x="822959" y="3986755"/>
            <a:ext cx="16642081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./mpg123 –smooth –</a:t>
            </a:r>
            <a:r>
              <a:rPr lang="en-US" altLang="ko-KR" sz="3600" dirty="0" err="1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listentry</a:t>
            </a:r>
            <a:r>
              <a:rPr lang="en-US" altLang="ko-KR" sz="3600" dirty="0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 –z –w 1 –-quiet –-index - -4to1 -2 –q –</a:t>
            </a:r>
            <a:r>
              <a:rPr lang="en-US" altLang="ko-KR" sz="3600" dirty="0" err="1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fifo</a:t>
            </a:r>
            <a:r>
              <a:rPr lang="en-US" altLang="ko-KR" sz="3600" dirty="0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 --</a:t>
            </a:r>
            <a:r>
              <a:rPr lang="en-US" altLang="ko-KR" sz="3600" dirty="0" err="1">
                <a:latin typeface="Courier New" panose="02070309020205020404" pitchFamily="49" charset="0"/>
                <a:ea typeface="Noto Sans KR Medium" panose="020B0600000000000000" pitchFamily="34" charset="-127"/>
                <a:cs typeface="Courier New" panose="02070309020205020404" pitchFamily="49" charset="0"/>
              </a:rPr>
              <a:t>outfile</a:t>
            </a:r>
            <a:endParaRPr lang="en-US" altLang="ko-KR" sz="3600" dirty="0">
              <a:latin typeface="Courier New" panose="02070309020205020404" pitchFamily="49" charset="0"/>
              <a:ea typeface="Noto Sans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FECC01-A454-4D24-9EB1-E79B87212D48}"/>
              </a:ext>
            </a:extLst>
          </p:cNvPr>
          <p:cNvSpPr/>
          <p:nvPr/>
        </p:nvSpPr>
        <p:spPr>
          <a:xfrm>
            <a:off x="783657" y="7590022"/>
            <a:ext cx="166420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“Interesting approach you find stuff where oss-fuzz didn’t anymore.”</a:t>
            </a:r>
            <a:endParaRPr lang="ko-KR" altLang="en-US" sz="40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C7EACD-5A05-4848-BE45-B228A8E1D069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670728-F4C7-4DCD-8045-AAA5D4017E96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17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5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67"/>
    </mc:Choice>
    <mc:Fallback xmlns="">
      <p:transition spd="slow" advTm="3736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3ADE9BB-35F5-4B5E-963E-D534E62EC0C8}"/>
              </a:ext>
            </a:extLst>
          </p:cNvPr>
          <p:cNvGrpSpPr/>
          <p:nvPr/>
        </p:nvGrpSpPr>
        <p:grpSpPr>
          <a:xfrm>
            <a:off x="0" y="1"/>
            <a:ext cx="18288000" cy="2017578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8E84C37-9B72-4231-AA72-EA15640A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C4A2AB-FA8B-459C-B64F-1C29E4167E1D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5EDBE5-A4EF-4D2E-BDFA-FCBE859E01EC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BF6859-73C1-4E93-82AF-9F064960DF25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6207E-DF9A-4D7D-96F6-621B2D982077}"/>
              </a:ext>
            </a:extLst>
          </p:cNvPr>
          <p:cNvSpPr/>
          <p:nvPr/>
        </p:nvSpPr>
        <p:spPr>
          <a:xfrm>
            <a:off x="304800" y="975972"/>
            <a:ext cx="40902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Result – RQ2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6BF76-6745-40C2-AE2F-39833C407230}"/>
              </a:ext>
            </a:extLst>
          </p:cNvPr>
          <p:cNvSpPr txBox="1"/>
          <p:nvPr/>
        </p:nvSpPr>
        <p:spPr>
          <a:xfrm>
            <a:off x="279400" y="2140220"/>
            <a:ext cx="177786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RQ2: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Did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separated mutation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contribute to POWERUP’s performance?</a:t>
            </a:r>
            <a:endParaRPr lang="ko-KR" altLang="en-US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</a:t>
            </a:r>
            <a:r>
              <a:rPr lang="en-US" altLang="ko-KR" sz="2800" baseline="30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concat</a:t>
            </a:r>
            <a:r>
              <a:rPr lang="en-US" altLang="ko-KR" sz="2800" baseline="30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EFF75EE-BABC-4331-8611-5970A8CDE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205432"/>
              </p:ext>
            </p:extLst>
          </p:nvPr>
        </p:nvGraphicFramePr>
        <p:xfrm>
          <a:off x="4889622" y="4228764"/>
          <a:ext cx="8458200" cy="571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805AE8A-7993-4CA3-BB77-6CB03ACB0BE3}"/>
              </a:ext>
            </a:extLst>
          </p:cNvPr>
          <p:cNvSpPr/>
          <p:nvPr/>
        </p:nvSpPr>
        <p:spPr>
          <a:xfrm>
            <a:off x="7315200" y="3924300"/>
            <a:ext cx="32004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 of crash detected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Arrow: Right 9">
            <a:extLst>
              <a:ext uri="{FF2B5EF4-FFF2-40B4-BE49-F238E27FC236}">
                <a16:creationId xmlns:a16="http://schemas.microsoft.com/office/drawing/2014/main" id="{D4A00A5C-F02C-4E8A-A750-C0097C408DF9}"/>
              </a:ext>
            </a:extLst>
          </p:cNvPr>
          <p:cNvSpPr/>
          <p:nvPr/>
        </p:nvSpPr>
        <p:spPr>
          <a:xfrm rot="19067652">
            <a:off x="7528810" y="5058939"/>
            <a:ext cx="2773180" cy="11430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D6A592E1-086D-49B8-BB68-2874E087A8D9}"/>
              </a:ext>
            </a:extLst>
          </p:cNvPr>
          <p:cNvSpPr/>
          <p:nvPr/>
        </p:nvSpPr>
        <p:spPr>
          <a:xfrm>
            <a:off x="7833824" y="5447963"/>
            <a:ext cx="1600200" cy="60960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x2.59</a:t>
            </a:r>
            <a:endParaRPr lang="en-US" sz="4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61F01-6B22-450B-BF21-23744B8FFE66}"/>
              </a:ext>
            </a:extLst>
          </p:cNvPr>
          <p:cNvSpPr/>
          <p:nvPr/>
        </p:nvSpPr>
        <p:spPr>
          <a:xfrm>
            <a:off x="9965892" y="9252415"/>
            <a:ext cx="2359756" cy="752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</a:t>
            </a:r>
            <a:endParaRPr lang="en-US" altLang="ko-KR" sz="3200" baseline="30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D2C0B0-2E48-4DCC-AD03-E77E986EB931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BB5F3A-FC2C-478A-AC59-AF78A2E71127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18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2787D2E-4569-4A44-A18E-A257B8444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54" y="907377"/>
            <a:ext cx="1669143" cy="932543"/>
          </a:xfrm>
          <a:prstGeom prst="rect">
            <a:avLst/>
          </a:prstGeom>
        </p:spPr>
      </p:pic>
      <p:sp>
        <p:nvSpPr>
          <p:cNvPr id="28" name="직사각형 14">
            <a:extLst>
              <a:ext uri="{FF2B5EF4-FFF2-40B4-BE49-F238E27FC236}">
                <a16:creationId xmlns:a16="http://schemas.microsoft.com/office/drawing/2014/main" id="{CF5DCB48-21B1-46AB-A4A4-02EB5BB28EEC}"/>
              </a:ext>
            </a:extLst>
          </p:cNvPr>
          <p:cNvSpPr/>
          <p:nvPr/>
        </p:nvSpPr>
        <p:spPr>
          <a:xfrm>
            <a:off x="5358485" y="9336605"/>
            <a:ext cx="3556915" cy="58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</a:t>
            </a:r>
            <a:r>
              <a:rPr lang="en-US" altLang="ko-KR" sz="2800" baseline="30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concat</a:t>
            </a:r>
            <a:r>
              <a:rPr lang="en-US" altLang="ko-KR" sz="2800" baseline="30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78"/>
    </mc:Choice>
    <mc:Fallback xmlns="">
      <p:transition spd="slow" advTm="3977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71EC53-7B98-482D-87FF-05E237DCA181}"/>
              </a:ext>
            </a:extLst>
          </p:cNvPr>
          <p:cNvSpPr/>
          <p:nvPr/>
        </p:nvSpPr>
        <p:spPr>
          <a:xfrm>
            <a:off x="10164771" y="3771900"/>
            <a:ext cx="7513629" cy="4626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AB36D01-84A5-48BA-948D-F1F0E1187FEA}"/>
              </a:ext>
            </a:extLst>
          </p:cNvPr>
          <p:cNvSpPr/>
          <p:nvPr/>
        </p:nvSpPr>
        <p:spPr>
          <a:xfrm>
            <a:off x="609600" y="3771900"/>
            <a:ext cx="9144000" cy="472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F9692-BB0E-432A-A2F3-D673C7FDB6A8}"/>
              </a:ext>
            </a:extLst>
          </p:cNvPr>
          <p:cNvSpPr/>
          <p:nvPr/>
        </p:nvSpPr>
        <p:spPr>
          <a:xfrm>
            <a:off x="304800" y="975972"/>
            <a:ext cx="3639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Conclusion</a:t>
            </a:r>
            <a:endParaRPr lang="ko-KR" altLang="en-US" sz="4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050E53-EED1-4892-8770-9964F4D636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47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665F83-0F8E-4E13-80A0-E96E7EC58665}"/>
              </a:ext>
            </a:extLst>
          </p:cNvPr>
          <p:cNvSpPr/>
          <p:nvPr/>
        </p:nvSpPr>
        <p:spPr>
          <a:xfrm>
            <a:off x="9424737" y="137772"/>
            <a:ext cx="117930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19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9271E5-03B6-402E-A91F-6ABEFA7D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64" y="5420649"/>
            <a:ext cx="4259272" cy="29781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383CCA-19AF-475C-B971-FF5968C9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70" y="4059381"/>
            <a:ext cx="4853853" cy="4136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010DA1-8923-4A1B-BD88-53F191146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25" y="4104150"/>
            <a:ext cx="8310181" cy="7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98"/>
    </mc:Choice>
    <mc:Fallback xmlns="">
      <p:transition spd="slow" advTm="2869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15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46B44AEE-4734-4D2A-AC5F-73D331D9BB99}"/>
              </a:ext>
            </a:extLst>
          </p:cNvPr>
          <p:cNvGrpSpPr/>
          <p:nvPr/>
        </p:nvGrpSpPr>
        <p:grpSpPr>
          <a:xfrm>
            <a:off x="0" y="1"/>
            <a:ext cx="18288000" cy="2234904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BA55CC81-5897-469D-8B1C-212D4A8B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3AAC42-4DE3-4148-9036-35F7BF7F8F4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C870E8-3631-4A71-B1B7-3E939E5F7233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5FAA4-A42E-4F8E-B0C5-4F62FBEABBC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64E082-093F-40F3-B932-1FD61509561E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734BF-0401-4EA4-9A25-F734FBE453DF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5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524EA-D5B6-4993-B453-30C21913379A}"/>
              </a:ext>
            </a:extLst>
          </p:cNvPr>
          <p:cNvSpPr/>
          <p:nvPr/>
        </p:nvSpPr>
        <p:spPr>
          <a:xfrm>
            <a:off x="457200" y="698863"/>
            <a:ext cx="74586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Careful Generation 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of</a:t>
            </a:r>
            <a:b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en-US" altLang="ko-KR" sz="480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</a:t>
            </a:r>
            <a:r>
              <a:rPr lang="en-US" altLang="ko-KR" sz="480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ptions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E3FB5-7E41-45F5-A5C1-C5415B227A08}"/>
              </a:ext>
            </a:extLst>
          </p:cNvPr>
          <p:cNvSpPr txBox="1"/>
          <p:nvPr/>
        </p:nvSpPr>
        <p:spPr>
          <a:xfrm>
            <a:off x="457199" y="2563747"/>
            <a:ext cx="17197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Dictionary-based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mutation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to generate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valid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options</a:t>
            </a:r>
            <a:endParaRPr lang="ko-KR" altLang="en-US" sz="4000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FAC69-04DC-4756-9DC1-595D5DA47FF9}"/>
              </a:ext>
            </a:extLst>
          </p:cNvPr>
          <p:cNvSpPr/>
          <p:nvPr/>
        </p:nvSpPr>
        <p:spPr>
          <a:xfrm>
            <a:off x="573558" y="5835658"/>
            <a:ext cx="3200400" cy="221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46E49B-8E6C-449E-92F8-E02F2E844E44}"/>
              </a:ext>
            </a:extLst>
          </p:cNvPr>
          <p:cNvSpPr/>
          <p:nvPr/>
        </p:nvSpPr>
        <p:spPr>
          <a:xfrm>
            <a:off x="692567" y="6183767"/>
            <a:ext cx="1371600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Help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msg.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of </a:t>
            </a:r>
            <a:r>
              <a:rPr lang="en-US" altLang="ko-KR" sz="32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32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249E39-D526-4C98-A887-F172077E228A}"/>
              </a:ext>
            </a:extLst>
          </p:cNvPr>
          <p:cNvSpPr/>
          <p:nvPr/>
        </p:nvSpPr>
        <p:spPr>
          <a:xfrm>
            <a:off x="2275358" y="6164717"/>
            <a:ext cx="13716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Man.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page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of </a:t>
            </a:r>
            <a:r>
              <a:rPr lang="en-US" altLang="ko-KR" sz="32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32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03A47-5E19-449C-9261-E1DBC0B718D2}"/>
              </a:ext>
            </a:extLst>
          </p:cNvPr>
          <p:cNvSpPr/>
          <p:nvPr/>
        </p:nvSpPr>
        <p:spPr>
          <a:xfrm>
            <a:off x="1068858" y="5531751"/>
            <a:ext cx="2209800" cy="48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Doc. of </a:t>
            </a:r>
            <a:r>
              <a:rPr lang="en-US" altLang="ko-KR" sz="28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28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3F76C96-AE78-4AAF-87ED-5BB0C1CB8D58}"/>
              </a:ext>
            </a:extLst>
          </p:cNvPr>
          <p:cNvSpPr/>
          <p:nvPr/>
        </p:nvSpPr>
        <p:spPr>
          <a:xfrm>
            <a:off x="3936387" y="6395699"/>
            <a:ext cx="1074791" cy="1151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96F91D6-FCB7-4F9B-9DA2-470FFEA2CCDB}"/>
              </a:ext>
            </a:extLst>
          </p:cNvPr>
          <p:cNvSpPr/>
          <p:nvPr/>
        </p:nvSpPr>
        <p:spPr>
          <a:xfrm>
            <a:off x="10863411" y="6329515"/>
            <a:ext cx="976137" cy="11226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D6CC5-077E-4897-9134-9866F3464FFD}"/>
              </a:ext>
            </a:extLst>
          </p:cNvPr>
          <p:cNvSpPr/>
          <p:nvPr/>
        </p:nvSpPr>
        <p:spPr>
          <a:xfrm>
            <a:off x="12854754" y="3451934"/>
            <a:ext cx="4160891" cy="48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options</a:t>
            </a:r>
            <a:endParaRPr lang="ko-KR" altLang="en-US" sz="2800" i="1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1B1733-68F2-48E1-88DD-D6487FCD598F}"/>
              </a:ext>
            </a:extLst>
          </p:cNvPr>
          <p:cNvSpPr/>
          <p:nvPr/>
        </p:nvSpPr>
        <p:spPr>
          <a:xfrm>
            <a:off x="6357257" y="3471602"/>
            <a:ext cx="2947737" cy="48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 of keywords</a:t>
            </a:r>
            <a:endParaRPr lang="ko-KR" altLang="en-US" sz="2800" i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90CA48-DF86-4397-AB15-8AFDD65157EE}"/>
              </a:ext>
            </a:extLst>
          </p:cNvPr>
          <p:cNvSpPr/>
          <p:nvPr/>
        </p:nvSpPr>
        <p:spPr>
          <a:xfrm>
            <a:off x="5257460" y="4152137"/>
            <a:ext cx="5402549" cy="546705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1EF91E-BF7C-4EC4-B8A5-179D323DD8EA}"/>
              </a:ext>
            </a:extLst>
          </p:cNvPr>
          <p:cNvSpPr/>
          <p:nvPr/>
        </p:nvSpPr>
        <p:spPr>
          <a:xfrm>
            <a:off x="5785757" y="4466939"/>
            <a:ext cx="114300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-a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7C37B9-5FF1-4590-A861-55F701F99659}"/>
              </a:ext>
            </a:extLst>
          </p:cNvPr>
          <p:cNvSpPr/>
          <p:nvPr/>
        </p:nvSpPr>
        <p:spPr>
          <a:xfrm>
            <a:off x="7387234" y="4592941"/>
            <a:ext cx="114300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-n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8BF8E-BB66-4270-821B-223E2E0366E5}"/>
              </a:ext>
            </a:extLst>
          </p:cNvPr>
          <p:cNvSpPr/>
          <p:nvPr/>
        </p:nvSpPr>
        <p:spPr>
          <a:xfrm>
            <a:off x="5513227" y="5540822"/>
            <a:ext cx="114300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-m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356D03-5A11-4C88-8777-46B709F4D0FC}"/>
              </a:ext>
            </a:extLst>
          </p:cNvPr>
          <p:cNvSpPr/>
          <p:nvPr/>
        </p:nvSpPr>
        <p:spPr>
          <a:xfrm>
            <a:off x="8167783" y="5507206"/>
            <a:ext cx="114300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-out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7D7D37-07BD-4FCA-A1FE-8EDAAD77E498}"/>
              </a:ext>
            </a:extLst>
          </p:cNvPr>
          <p:cNvSpPr/>
          <p:nvPr/>
        </p:nvSpPr>
        <p:spPr>
          <a:xfrm>
            <a:off x="6301143" y="6663456"/>
            <a:ext cx="86165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</a:t>
            </a:r>
            <a:r>
              <a:rPr lang="en-US" altLang="ko-KR" sz="3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B36E55-316A-42FC-958E-B0AAEA84A44B}"/>
              </a:ext>
            </a:extLst>
          </p:cNvPr>
          <p:cNvSpPr/>
          <p:nvPr/>
        </p:nvSpPr>
        <p:spPr>
          <a:xfrm>
            <a:off x="8480576" y="6504118"/>
            <a:ext cx="86165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-I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F67679-AB1E-41F6-8662-CF3C3382689A}"/>
              </a:ext>
            </a:extLst>
          </p:cNvPr>
          <p:cNvSpPr/>
          <p:nvPr/>
        </p:nvSpPr>
        <p:spPr>
          <a:xfrm>
            <a:off x="5752760" y="7879860"/>
            <a:ext cx="86165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-O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5D21A4-0B70-4BC4-94C9-F048012C6482}"/>
              </a:ext>
            </a:extLst>
          </p:cNvPr>
          <p:cNvSpPr/>
          <p:nvPr/>
        </p:nvSpPr>
        <p:spPr>
          <a:xfrm>
            <a:off x="7178076" y="7452149"/>
            <a:ext cx="167018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--num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5DDAB-2844-4920-92FC-2D86796558E8}"/>
              </a:ext>
            </a:extLst>
          </p:cNvPr>
          <p:cNvSpPr/>
          <p:nvPr/>
        </p:nvSpPr>
        <p:spPr>
          <a:xfrm>
            <a:off x="6810396" y="8569514"/>
            <a:ext cx="167018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--first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9772D5-F368-48A9-8F03-3F677B4B2933}"/>
              </a:ext>
            </a:extLst>
          </p:cNvPr>
          <p:cNvSpPr/>
          <p:nvPr/>
        </p:nvSpPr>
        <p:spPr>
          <a:xfrm>
            <a:off x="9017971" y="8343900"/>
            <a:ext cx="86165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-f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39AEA6-2594-430E-9615-D84DEE9F408F}"/>
              </a:ext>
            </a:extLst>
          </p:cNvPr>
          <p:cNvSpPr/>
          <p:nvPr/>
        </p:nvSpPr>
        <p:spPr>
          <a:xfrm>
            <a:off x="9272337" y="4540683"/>
            <a:ext cx="86165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-d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2EDEB2-AB66-4208-A565-44AE5636B1D1}"/>
              </a:ext>
            </a:extLst>
          </p:cNvPr>
          <p:cNvSpPr/>
          <p:nvPr/>
        </p:nvSpPr>
        <p:spPr>
          <a:xfrm>
            <a:off x="7096144" y="5835658"/>
            <a:ext cx="86165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-b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9E06C71-F534-45E5-A990-881A60242EF9}"/>
              </a:ext>
            </a:extLst>
          </p:cNvPr>
          <p:cNvSpPr/>
          <p:nvPr/>
        </p:nvSpPr>
        <p:spPr>
          <a:xfrm>
            <a:off x="12071372" y="4209636"/>
            <a:ext cx="5902407" cy="546705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64418D-A4B5-43FA-88D2-7710ADF0BBC2}"/>
              </a:ext>
            </a:extLst>
          </p:cNvPr>
          <p:cNvSpPr/>
          <p:nvPr/>
        </p:nvSpPr>
        <p:spPr>
          <a:xfrm>
            <a:off x="12477574" y="4495387"/>
            <a:ext cx="3119569" cy="5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47D4E3-AFFA-4873-A65A-2893B042BB98}"/>
              </a:ext>
            </a:extLst>
          </p:cNvPr>
          <p:cNvSpPr/>
          <p:nvPr/>
        </p:nvSpPr>
        <p:spPr>
          <a:xfrm>
            <a:off x="14298731" y="5178979"/>
            <a:ext cx="2084269" cy="473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611330-398B-407C-9973-8FAFE8A9CE4B}"/>
              </a:ext>
            </a:extLst>
          </p:cNvPr>
          <p:cNvSpPr/>
          <p:nvPr/>
        </p:nvSpPr>
        <p:spPr>
          <a:xfrm>
            <a:off x="12564950" y="5803151"/>
            <a:ext cx="645836" cy="51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A1E4F6-AADD-426F-9143-BF7132B08048}"/>
              </a:ext>
            </a:extLst>
          </p:cNvPr>
          <p:cNvSpPr/>
          <p:nvPr/>
        </p:nvSpPr>
        <p:spPr>
          <a:xfrm>
            <a:off x="16138251" y="6285969"/>
            <a:ext cx="1360642" cy="51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FC1C97-6CEC-4862-9D6F-EBB7A8B9CB43}"/>
              </a:ext>
            </a:extLst>
          </p:cNvPr>
          <p:cNvSpPr/>
          <p:nvPr/>
        </p:nvSpPr>
        <p:spPr>
          <a:xfrm>
            <a:off x="12621462" y="6838975"/>
            <a:ext cx="2651410" cy="501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8B0204D-386C-4622-8126-1077B6781BDF}"/>
              </a:ext>
            </a:extLst>
          </p:cNvPr>
          <p:cNvSpPr/>
          <p:nvPr/>
        </p:nvSpPr>
        <p:spPr>
          <a:xfrm>
            <a:off x="12302577" y="7832166"/>
            <a:ext cx="1734763" cy="531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47A641-DEEB-4E32-B93E-54C4D9ACA2F7}"/>
              </a:ext>
            </a:extLst>
          </p:cNvPr>
          <p:cNvSpPr/>
          <p:nvPr/>
        </p:nvSpPr>
        <p:spPr>
          <a:xfrm>
            <a:off x="12529959" y="8764351"/>
            <a:ext cx="3392647" cy="495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573B618-3F2D-411E-A8C5-A9F793CD4B9B}"/>
              </a:ext>
            </a:extLst>
          </p:cNvPr>
          <p:cNvSpPr/>
          <p:nvPr/>
        </p:nvSpPr>
        <p:spPr>
          <a:xfrm>
            <a:off x="14561750" y="7559228"/>
            <a:ext cx="2947344" cy="51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F78822-8D5F-447F-A11B-5393A960E8B0}"/>
              </a:ext>
            </a:extLst>
          </p:cNvPr>
          <p:cNvSpPr/>
          <p:nvPr/>
        </p:nvSpPr>
        <p:spPr>
          <a:xfrm>
            <a:off x="16003345" y="4531509"/>
            <a:ext cx="1644553" cy="49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176B932-31A5-4B53-832B-C4600A28F4BF}"/>
              </a:ext>
            </a:extLst>
          </p:cNvPr>
          <p:cNvSpPr/>
          <p:nvPr/>
        </p:nvSpPr>
        <p:spPr>
          <a:xfrm>
            <a:off x="15349236" y="8226422"/>
            <a:ext cx="2259161" cy="48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CD3290E-D6C5-469F-B457-044B18BE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00" y="4514050"/>
            <a:ext cx="701486" cy="5809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94B62D3-52D7-4472-A73D-DB979B0AE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2512" y="4519423"/>
            <a:ext cx="697833" cy="577265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15FF4BD-FF4E-4C66-BCC3-EDA07843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059" y="4513927"/>
            <a:ext cx="602839" cy="580918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0C283FD-C380-4D2E-B738-084C45483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7061" y="4514049"/>
            <a:ext cx="1052229" cy="58091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CA38C606-65A8-4150-87FA-78AE5D2C8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6709" y="4526442"/>
            <a:ext cx="1041688" cy="5751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535CC55-178C-4FD2-A158-C20A973F5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1513" y="8248761"/>
            <a:ext cx="602838" cy="547722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87774CD-522D-408D-A010-4BEF4B054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1480" y="8230638"/>
            <a:ext cx="1067885" cy="544276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4AF88899-373F-48CF-ABFC-2A331DAF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937" y="8232346"/>
            <a:ext cx="661399" cy="547722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025413A-5938-449C-87AF-D59219F57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101" y="4531509"/>
            <a:ext cx="602839" cy="57726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5CF0B3AF-4C16-4123-865C-525F0362C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5828" y="5178979"/>
            <a:ext cx="880511" cy="577264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FD5BFCFC-515F-470A-8CC1-28E018A3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541" y="5175325"/>
            <a:ext cx="701486" cy="58091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D2D703E-E872-4BC7-B7C4-DC913F8181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66796" y="5177151"/>
            <a:ext cx="529769" cy="577266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DDF5DD6B-9849-4608-8675-14ED6C191D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07689" y="5804421"/>
            <a:ext cx="533422" cy="580919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EFEDF694-DC1E-4EE9-A8E9-3217FB052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3105" y="6289143"/>
            <a:ext cx="602839" cy="57726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2EB6B007-0B62-4FBD-A9D1-FDDD997FDE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65944" y="6290185"/>
            <a:ext cx="701486" cy="580918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710C0962-3DEA-41F3-87D6-917BE0A5CD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59851" y="6857977"/>
            <a:ext cx="701486" cy="580918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5105542C-27AC-43EB-B34D-436835FC25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6977" y="6854594"/>
            <a:ext cx="602839" cy="577263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90C85E8F-8EB8-494E-A426-270FA4BA5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7409" y="6857977"/>
            <a:ext cx="602839" cy="580918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AF81C216-A95E-439A-AB2B-1793D1DCB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839" y="6863231"/>
            <a:ext cx="697833" cy="57726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021E462C-144E-4FAB-A34C-50201B645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26357" y="7575340"/>
            <a:ext cx="880511" cy="577264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FBED93F-7EB6-4C79-B20D-45810A762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0557" y="7579317"/>
            <a:ext cx="1132608" cy="577264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CE9E113C-6A5E-4588-9B1E-26FD748358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00623" y="7575099"/>
            <a:ext cx="529769" cy="577266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DB42F794-26CF-4328-A754-93B0E52F89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57575" y="7575099"/>
            <a:ext cx="533422" cy="580919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C602BCF2-7CF3-4B98-B016-3CD04BCBB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7183" y="7845778"/>
            <a:ext cx="639376" cy="580919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8A4D7D0C-DF12-4880-A815-0679CC04A4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86733" y="7841830"/>
            <a:ext cx="533422" cy="580919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B10D676E-A458-4D97-9D3D-96AE7F331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2804" y="7850065"/>
            <a:ext cx="602839" cy="57726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59765037-87A1-4A18-A7C9-3E25F2CC2C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1471" y="8767422"/>
            <a:ext cx="533422" cy="58091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666FE56-F92B-4696-BB06-A755D85D44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45557" y="8756665"/>
            <a:ext cx="533422" cy="580919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3FD5EDE5-DD5A-414C-9CCE-65AA5485A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8979" y="8752277"/>
            <a:ext cx="643956" cy="577263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B99EB166-0997-4051-BD3C-ABA28DF97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796" y="8755086"/>
            <a:ext cx="602839" cy="580918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59EE3993-DC4A-431B-9F0B-32E9CB083E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89998" y="8762969"/>
            <a:ext cx="1132608" cy="5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46"/>
    </mc:Choice>
    <mc:Fallback xmlns="">
      <p:transition spd="slow" advTm="2874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4237F18D-7724-40E8-A6F1-313B57E7B4C9}"/>
              </a:ext>
            </a:extLst>
          </p:cNvPr>
          <p:cNvGrpSpPr/>
          <p:nvPr/>
        </p:nvGrpSpPr>
        <p:grpSpPr>
          <a:xfrm>
            <a:off x="0" y="1"/>
            <a:ext cx="18288000" cy="2234904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C7D8E12-D5B0-4A22-A800-ABFCFFC1B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9BE477-E894-4E95-8E36-9FA000042AE0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E6AE3D-F179-44CA-949B-B36F33D1E8DD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258DCB-D4D5-4818-AE0E-06B78DF3E024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67C59B-80E1-4BB7-82CA-885806DBA2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409A55-7549-42D8-A375-10411E1A8B9F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6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8A18F6-89A1-4161-AAC4-326D75EE3D20}"/>
              </a:ext>
            </a:extLst>
          </p:cNvPr>
          <p:cNvSpPr/>
          <p:nvPr/>
        </p:nvSpPr>
        <p:spPr>
          <a:xfrm>
            <a:off x="457200" y="698863"/>
            <a:ext cx="10019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Careful Selection 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of</a:t>
            </a:r>
            <a:b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en-US" altLang="ko-KR" sz="480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Distinct</a:t>
            </a:r>
            <a: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480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</a:t>
            </a:r>
            <a:r>
              <a:rPr lang="en-US" altLang="ko-KR" sz="480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ptions</a:t>
            </a:r>
            <a:endParaRPr lang="ko-KR" altLang="en-US" sz="4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E5FD5-F194-434C-97E1-4319206E9B27}"/>
              </a:ext>
            </a:extLst>
          </p:cNvPr>
          <p:cNvSpPr/>
          <p:nvPr/>
        </p:nvSpPr>
        <p:spPr>
          <a:xfrm>
            <a:off x="1274928" y="2815049"/>
            <a:ext cx="4787539" cy="870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28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Generated</a:t>
            </a:r>
          </a:p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options</a:t>
            </a:r>
            <a:endParaRPr lang="ko-KR" altLang="en-US" sz="2800" i="1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3" name="직사각형 10">
            <a:extLst>
              <a:ext uri="{FF2B5EF4-FFF2-40B4-BE49-F238E27FC236}">
                <a16:creationId xmlns:a16="http://schemas.microsoft.com/office/drawing/2014/main" id="{87BE7586-4A90-4D2B-B15C-749449F8B800}"/>
              </a:ext>
            </a:extLst>
          </p:cNvPr>
          <p:cNvSpPr/>
          <p:nvPr/>
        </p:nvSpPr>
        <p:spPr>
          <a:xfrm>
            <a:off x="11147616" y="2837996"/>
            <a:ext cx="6649275" cy="989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options</a:t>
            </a:r>
            <a:endParaRPr lang="en-US" altLang="ko-KR" sz="2800" i="1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that are </a:t>
            </a:r>
            <a:r>
              <a:rPr lang="en-US" altLang="ko-KR" sz="28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far different </a:t>
            </a:r>
            <a:r>
              <a:rPr lang="en-US" altLang="ko-KR" sz="28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from each othe</a:t>
            </a:r>
            <a:r>
              <a:rPr lang="en-US" altLang="ko-KR" sz="28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</a:t>
            </a:r>
            <a:endParaRPr lang="en-US" altLang="ko-KR" sz="28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8" name="화살표: 오른쪽 14">
            <a:extLst>
              <a:ext uri="{FF2B5EF4-FFF2-40B4-BE49-F238E27FC236}">
                <a16:creationId xmlns:a16="http://schemas.microsoft.com/office/drawing/2014/main" id="{FBAB6DD4-F4D8-4121-91C0-BF6BB6B1699C}"/>
              </a:ext>
            </a:extLst>
          </p:cNvPr>
          <p:cNvSpPr/>
          <p:nvPr/>
        </p:nvSpPr>
        <p:spPr>
          <a:xfrm>
            <a:off x="7213865" y="6649087"/>
            <a:ext cx="3918511" cy="1151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Selection</a:t>
            </a:r>
            <a:endParaRPr lang="ko-KR" altLang="en-US" sz="28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31FC68C-A939-4732-AEE0-7E3E22CFE1C4}"/>
              </a:ext>
            </a:extLst>
          </p:cNvPr>
          <p:cNvSpPr/>
          <p:nvPr/>
        </p:nvSpPr>
        <p:spPr>
          <a:xfrm>
            <a:off x="716070" y="4037617"/>
            <a:ext cx="5902407" cy="546705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A008-94DD-4920-AA1A-A8562E496816}"/>
              </a:ext>
            </a:extLst>
          </p:cNvPr>
          <p:cNvSpPr/>
          <p:nvPr/>
        </p:nvSpPr>
        <p:spPr>
          <a:xfrm>
            <a:off x="1122272" y="4323368"/>
            <a:ext cx="3119569" cy="5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89A708-B71B-4B01-A693-73C3DA6F1372}"/>
              </a:ext>
            </a:extLst>
          </p:cNvPr>
          <p:cNvSpPr/>
          <p:nvPr/>
        </p:nvSpPr>
        <p:spPr>
          <a:xfrm>
            <a:off x="2943429" y="5006960"/>
            <a:ext cx="2084269" cy="473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7B634AC-E1B0-4924-AEA8-BEB27B78C8F3}"/>
              </a:ext>
            </a:extLst>
          </p:cNvPr>
          <p:cNvSpPr/>
          <p:nvPr/>
        </p:nvSpPr>
        <p:spPr>
          <a:xfrm>
            <a:off x="1209648" y="5631132"/>
            <a:ext cx="645836" cy="51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D24802A-441C-4E2A-BA0E-0CFA6434BE6F}"/>
              </a:ext>
            </a:extLst>
          </p:cNvPr>
          <p:cNvSpPr/>
          <p:nvPr/>
        </p:nvSpPr>
        <p:spPr>
          <a:xfrm>
            <a:off x="4782949" y="6113950"/>
            <a:ext cx="1360642" cy="51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5E8B26-BCB3-4F14-9C7C-27F2472480E4}"/>
              </a:ext>
            </a:extLst>
          </p:cNvPr>
          <p:cNvSpPr/>
          <p:nvPr/>
        </p:nvSpPr>
        <p:spPr>
          <a:xfrm>
            <a:off x="1266160" y="6666956"/>
            <a:ext cx="2651410" cy="501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247509A-BB80-4D42-8380-8E80AA316509}"/>
              </a:ext>
            </a:extLst>
          </p:cNvPr>
          <p:cNvSpPr/>
          <p:nvPr/>
        </p:nvSpPr>
        <p:spPr>
          <a:xfrm>
            <a:off x="947275" y="7660147"/>
            <a:ext cx="1734763" cy="531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FF431E-5FB2-486F-AA73-9B4EDF1F4D0B}"/>
              </a:ext>
            </a:extLst>
          </p:cNvPr>
          <p:cNvSpPr/>
          <p:nvPr/>
        </p:nvSpPr>
        <p:spPr>
          <a:xfrm>
            <a:off x="1174657" y="8592332"/>
            <a:ext cx="3392647" cy="495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2441720-CF8E-4B17-A2C1-C8951452795B}"/>
              </a:ext>
            </a:extLst>
          </p:cNvPr>
          <p:cNvSpPr/>
          <p:nvPr/>
        </p:nvSpPr>
        <p:spPr>
          <a:xfrm>
            <a:off x="3206448" y="7387209"/>
            <a:ext cx="2947344" cy="51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3AE22B6-886A-4C8D-8163-50B54AB3C21F}"/>
              </a:ext>
            </a:extLst>
          </p:cNvPr>
          <p:cNvSpPr/>
          <p:nvPr/>
        </p:nvSpPr>
        <p:spPr>
          <a:xfrm>
            <a:off x="4648043" y="4359490"/>
            <a:ext cx="1644553" cy="49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00E109-C85F-48E9-AA7B-37D6B4C24DB1}"/>
              </a:ext>
            </a:extLst>
          </p:cNvPr>
          <p:cNvSpPr/>
          <p:nvPr/>
        </p:nvSpPr>
        <p:spPr>
          <a:xfrm>
            <a:off x="3993934" y="8054403"/>
            <a:ext cx="2259161" cy="48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F139B4C9-E16C-4698-8EB2-12FB3132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98" y="4342031"/>
            <a:ext cx="701486" cy="580918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E35A78DD-E43F-4295-A390-829C91E32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10" y="4347404"/>
            <a:ext cx="697833" cy="577265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762ED66-13A1-4ECE-80D7-51C2F0C58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757" y="4341908"/>
            <a:ext cx="602839" cy="580918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88C9E36E-EB7D-4530-A848-473C7CA27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759" y="4342030"/>
            <a:ext cx="1052229" cy="58091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EDB1EBB-92BD-4E7E-A322-93E1AC94D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407" y="4354423"/>
            <a:ext cx="1041688" cy="5751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8A21FFC4-2E61-417D-A9B2-18B680385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6211" y="8076742"/>
            <a:ext cx="602838" cy="547722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98CB80D4-F0FE-478A-80AD-6B55E2694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6178" y="8058619"/>
            <a:ext cx="1067885" cy="544276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09E02063-60A4-4983-B4A3-02647BD8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635" y="8060327"/>
            <a:ext cx="661399" cy="547722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CE16F283-0681-4B42-BC31-0D7422A825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5799" y="4359490"/>
            <a:ext cx="602839" cy="57726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60844DB5-E4F0-41DF-8308-16516E2C33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0526" y="5006960"/>
            <a:ext cx="880511" cy="577264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8C459DB3-013B-44D9-834D-A494EFD0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239" y="5003306"/>
            <a:ext cx="701486" cy="580918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E4121C3A-F713-48AD-932B-5485535CF6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1494" y="5005132"/>
            <a:ext cx="529769" cy="577266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30686381-C718-4566-9625-FC05D09B8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2387" y="5632402"/>
            <a:ext cx="533422" cy="580919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DE3425C8-A729-4AE0-BC1F-D7C5E7E4F6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7803" y="6117124"/>
            <a:ext cx="602839" cy="57726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84BF6C92-1631-4015-8FAF-BD3709D8AE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0642" y="6134100"/>
            <a:ext cx="701486" cy="580918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6BACBE60-EBA9-4D21-806E-C0EF638ADC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4549" y="6685958"/>
            <a:ext cx="701486" cy="580918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0EED2260-7D0D-4707-9B90-CC954AF6C8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1675" y="6682575"/>
            <a:ext cx="602839" cy="577263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BC8D9B70-AE07-4A5F-9285-23B6C1C23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107" y="6685958"/>
            <a:ext cx="602839" cy="580918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BA809DB5-AB5B-4197-A9F4-7AB7D4E89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537" y="6691212"/>
            <a:ext cx="697833" cy="577265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B369B603-0352-487B-890A-2C1A0E5449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1055" y="7403321"/>
            <a:ext cx="880511" cy="57726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61FA8FC1-E5DD-44FF-8AC6-4736B0D059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5255" y="7407298"/>
            <a:ext cx="1132608" cy="577264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6545E336-C5F7-41F5-A4D0-38438F2B60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5321" y="7403080"/>
            <a:ext cx="529769" cy="57726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43968C01-93DE-4BC6-BFDA-DDE4C417AE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2273" y="7403080"/>
            <a:ext cx="533422" cy="5809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00B0B90A-2728-433D-8BFD-71D3A5AF6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81" y="7673759"/>
            <a:ext cx="639376" cy="580919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EAF1937F-B72C-4062-A625-EB8C7D7CC8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1431" y="7669811"/>
            <a:ext cx="533422" cy="580919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00281B64-C38E-4295-AB38-7E07CCBA8B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502" y="7678046"/>
            <a:ext cx="602839" cy="577263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508FD720-1142-474A-96D8-6015A9D81C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6169" y="8595403"/>
            <a:ext cx="533422" cy="580919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1DE1F785-47A3-4670-B9DC-3A244AF24D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0255" y="8584646"/>
            <a:ext cx="533422" cy="580919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DB491B3E-F1B9-4E34-BD8A-17EA4F54E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3677" y="8580258"/>
            <a:ext cx="643956" cy="577263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B4E06681-0DF8-4941-ABEA-E3422E010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494" y="8583067"/>
            <a:ext cx="602839" cy="580918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FF9E6563-2023-40BF-9748-6DA71F790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4696" y="8590950"/>
            <a:ext cx="1132608" cy="577264"/>
          </a:xfrm>
          <a:prstGeom prst="rect">
            <a:avLst/>
          </a:prstGeom>
        </p:spPr>
      </p:pic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AFBDC21-CDB8-458F-A6F2-CE9E248875C7}"/>
              </a:ext>
            </a:extLst>
          </p:cNvPr>
          <p:cNvSpPr/>
          <p:nvPr/>
        </p:nvSpPr>
        <p:spPr>
          <a:xfrm>
            <a:off x="11638725" y="4037617"/>
            <a:ext cx="5902407" cy="546705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8419F29-16C5-477A-8B2B-1FA7DA6D3BC0}"/>
              </a:ext>
            </a:extLst>
          </p:cNvPr>
          <p:cNvSpPr/>
          <p:nvPr/>
        </p:nvSpPr>
        <p:spPr>
          <a:xfrm>
            <a:off x="12044927" y="4323368"/>
            <a:ext cx="3119569" cy="5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51B0125-6EE3-4E75-B8E9-B9620C0FCBCB}"/>
              </a:ext>
            </a:extLst>
          </p:cNvPr>
          <p:cNvSpPr/>
          <p:nvPr/>
        </p:nvSpPr>
        <p:spPr>
          <a:xfrm>
            <a:off x="15705604" y="6113950"/>
            <a:ext cx="1360642" cy="51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2C3325B-C522-47F1-8805-38740AE1C3EB}"/>
              </a:ext>
            </a:extLst>
          </p:cNvPr>
          <p:cNvSpPr/>
          <p:nvPr/>
        </p:nvSpPr>
        <p:spPr>
          <a:xfrm>
            <a:off x="12097312" y="8592332"/>
            <a:ext cx="3392647" cy="495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A55EC11-3BBE-44C6-BC04-3E1782222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653" y="4342031"/>
            <a:ext cx="701486" cy="580918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12FB117B-DEAB-4C14-8601-C3061B923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865" y="4347404"/>
            <a:ext cx="697833" cy="577265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36FC378-3873-434D-B17A-DD683BACD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9412" y="4341908"/>
            <a:ext cx="602839" cy="580918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FF228F36-F682-4B4F-9DD4-7554EC9B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4414" y="4342030"/>
            <a:ext cx="1052229" cy="580919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63434054-4F3F-4AD1-A1B4-2FCE4E20F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0458" y="6117124"/>
            <a:ext cx="602839" cy="577263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7C585A42-A78E-40C5-A0A9-D7BB27681B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33297" y="6118166"/>
            <a:ext cx="701486" cy="580918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200B08E2-68B1-4EC6-9AA3-DC70567CE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38824" y="8595403"/>
            <a:ext cx="533422" cy="580919"/>
          </a:xfrm>
          <a:prstGeom prst="rect">
            <a:avLst/>
          </a:prstGeom>
        </p:spPr>
      </p:pic>
      <p:pic>
        <p:nvPicPr>
          <p:cNvPr id="199" name="그림 198">
            <a:extLst>
              <a:ext uri="{FF2B5EF4-FFF2-40B4-BE49-F238E27FC236}">
                <a16:creationId xmlns:a16="http://schemas.microsoft.com/office/drawing/2014/main" id="{10B810C4-3E0F-4A87-B716-E123393619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12910" y="8584646"/>
            <a:ext cx="533422" cy="580919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346F0F32-E81F-40B9-B6AA-EDB446DD2D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46332" y="8580258"/>
            <a:ext cx="643956" cy="577263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42830185-245C-47B8-8140-1789CFE3A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9149" y="8583067"/>
            <a:ext cx="602839" cy="580918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B020297C-1D74-49DB-AC9F-F7795433D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57351" y="8590950"/>
            <a:ext cx="1132608" cy="5772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7854C1-4612-4227-81C0-6A7D5165D2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7744" y="3191118"/>
            <a:ext cx="3255546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9"/>
    </mc:Choice>
    <mc:Fallback xmlns="">
      <p:transition spd="slow" advTm="2028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64CD621-4E72-4AF4-B655-009F7F2A211D}"/>
              </a:ext>
            </a:extLst>
          </p:cNvPr>
          <p:cNvSpPr/>
          <p:nvPr/>
        </p:nvSpPr>
        <p:spPr>
          <a:xfrm>
            <a:off x="9666807" y="5724124"/>
            <a:ext cx="7720263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AD70FEF-4207-4A5C-AAFB-5198FEADB2EB}"/>
              </a:ext>
            </a:extLst>
          </p:cNvPr>
          <p:cNvSpPr/>
          <p:nvPr/>
        </p:nvSpPr>
        <p:spPr>
          <a:xfrm>
            <a:off x="9666807" y="7547728"/>
            <a:ext cx="7720263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ED380E-9ACB-4300-A0E9-362DB74245C2}"/>
              </a:ext>
            </a:extLst>
          </p:cNvPr>
          <p:cNvSpPr/>
          <p:nvPr/>
        </p:nvSpPr>
        <p:spPr>
          <a:xfrm>
            <a:off x="9666807" y="4110352"/>
            <a:ext cx="7720263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4237F18D-7724-40E8-A6F1-313B57E7B4C9}"/>
              </a:ext>
            </a:extLst>
          </p:cNvPr>
          <p:cNvGrpSpPr/>
          <p:nvPr/>
        </p:nvGrpSpPr>
        <p:grpSpPr>
          <a:xfrm>
            <a:off x="0" y="1"/>
            <a:ext cx="18288000" cy="2234904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C7D8E12-D5B0-4A22-A800-ABFCFFC1B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9BE477-E894-4E95-8E36-9FA000042AE0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E6AE3D-F179-44CA-949B-B36F33D1E8DD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258DCB-D4D5-4818-AE0E-06B78DF3E024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67C59B-80E1-4BB7-82CA-885806DBA2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409A55-7549-42D8-A375-10411E1A8B9F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7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8A18F6-89A1-4161-AAC4-326D75EE3D20}"/>
              </a:ext>
            </a:extLst>
          </p:cNvPr>
          <p:cNvSpPr/>
          <p:nvPr/>
        </p:nvSpPr>
        <p:spPr>
          <a:xfrm>
            <a:off x="457200" y="698863"/>
            <a:ext cx="10019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Careful Selection of</a:t>
            </a:r>
            <a:b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</a:br>
            <a:r>
              <a:rPr lang="en-US" altLang="ko-KR" sz="480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Distinct</a:t>
            </a:r>
            <a:r>
              <a:rPr lang="en-US" altLang="ko-KR" sz="48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480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 Options</a:t>
            </a:r>
            <a:endParaRPr lang="ko-KR" altLang="en-US" sz="48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EC509CF-5683-4EE4-93EC-D0B5ACE9729A}"/>
              </a:ext>
            </a:extLst>
          </p:cNvPr>
          <p:cNvSpPr/>
          <p:nvPr/>
        </p:nvSpPr>
        <p:spPr>
          <a:xfrm>
            <a:off x="8016717" y="5702028"/>
            <a:ext cx="990600" cy="1151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286EC9-3793-4C39-BB3E-7B353B2A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920" y="4263524"/>
            <a:ext cx="661758" cy="7930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8C8FB0C-9D1D-4BA6-821E-0CCFE578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718" y="4306482"/>
            <a:ext cx="661758" cy="7930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B24C35-1781-45E8-8825-25D72897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620" y="4352524"/>
            <a:ext cx="688066" cy="7930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253A9E-F57A-4681-BABF-805BEA36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464" y="4390241"/>
            <a:ext cx="661758" cy="793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463B3D-C54B-4C6E-8B73-9FA0DE0A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902" y="4446764"/>
            <a:ext cx="661758" cy="7930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AA3969A-D018-458A-B7CE-E0D8AE27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058" y="4514133"/>
            <a:ext cx="661758" cy="7930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7CE035-7473-4B5B-84DC-2ED79BC8BFE5}"/>
              </a:ext>
            </a:extLst>
          </p:cNvPr>
          <p:cNvSpPr txBox="1"/>
          <p:nvPr/>
        </p:nvSpPr>
        <p:spPr>
          <a:xfrm>
            <a:off x="16704798" y="4287227"/>
            <a:ext cx="1493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…</a:t>
            </a:r>
            <a:endParaRPr lang="ko-KR" altLang="en-US" sz="4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B5AFE8-94D4-4E9F-81C5-9B015B41A7E9}"/>
              </a:ext>
            </a:extLst>
          </p:cNvPr>
          <p:cNvSpPr/>
          <p:nvPr/>
        </p:nvSpPr>
        <p:spPr>
          <a:xfrm>
            <a:off x="9685857" y="2583535"/>
            <a:ext cx="6651777" cy="968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Mutate input file</a:t>
            </a:r>
            <a:br>
              <a:rPr lang="en-US" altLang="ko-KR" sz="28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28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with selected </a:t>
            </a:r>
            <a:r>
              <a:rPr lang="en-US" altLang="ko-KR" sz="28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options</a:t>
            </a:r>
            <a:endParaRPr lang="ko-KR" altLang="en-US" sz="2800" i="1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5AECD1E-4A4C-43C9-9D4F-E643928868DD}"/>
              </a:ext>
            </a:extLst>
          </p:cNvPr>
          <p:cNvSpPr/>
          <p:nvPr/>
        </p:nvSpPr>
        <p:spPr>
          <a:xfrm>
            <a:off x="9900200" y="4451803"/>
            <a:ext cx="3800644" cy="55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9228832B-3E9D-4601-94C4-A2819B5B8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622" y="4446229"/>
            <a:ext cx="830319" cy="687608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1D01DC1-F064-45BA-87A2-C9D7797E9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59" y="4449419"/>
            <a:ext cx="825994" cy="683283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5EC8C2A1-2AB3-40A1-9440-4B542D805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4076" y="4437239"/>
            <a:ext cx="713555" cy="687608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A8BBD992-4121-4A83-989C-1CF6347C1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8599" y="4440025"/>
            <a:ext cx="1245477" cy="687608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A5FDBF6-4716-4B04-B9D3-0E4B5FF62F6D}"/>
              </a:ext>
            </a:extLst>
          </p:cNvPr>
          <p:cNvSpPr/>
          <p:nvPr/>
        </p:nvSpPr>
        <p:spPr>
          <a:xfrm>
            <a:off x="9922349" y="6086857"/>
            <a:ext cx="1699004" cy="69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64659368-6144-4356-BA9D-3E49F7F94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2349" y="6115457"/>
            <a:ext cx="756307" cy="724221"/>
          </a:xfrm>
          <a:prstGeom prst="rect">
            <a:avLst/>
          </a:prstGeom>
        </p:spPr>
      </p:pic>
      <p:sp>
        <p:nvSpPr>
          <p:cNvPr id="71" name="직사각형 93">
            <a:extLst>
              <a:ext uri="{FF2B5EF4-FFF2-40B4-BE49-F238E27FC236}">
                <a16:creationId xmlns:a16="http://schemas.microsoft.com/office/drawing/2014/main" id="{55DC00AE-76F4-4465-9189-BBD3C43139E8}"/>
              </a:ext>
            </a:extLst>
          </p:cNvPr>
          <p:cNvSpPr/>
          <p:nvPr/>
        </p:nvSpPr>
        <p:spPr>
          <a:xfrm>
            <a:off x="10002930" y="7951649"/>
            <a:ext cx="4118259" cy="6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2" name="그림 101">
            <a:extLst>
              <a:ext uri="{FF2B5EF4-FFF2-40B4-BE49-F238E27FC236}">
                <a16:creationId xmlns:a16="http://schemas.microsoft.com/office/drawing/2014/main" id="{772F052B-EF7E-46B9-B4D2-2B5F272C2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9998" y="7995431"/>
            <a:ext cx="625257" cy="680931"/>
          </a:xfrm>
          <a:prstGeom prst="rect">
            <a:avLst/>
          </a:prstGeom>
        </p:spPr>
      </p:pic>
      <p:pic>
        <p:nvPicPr>
          <p:cNvPr id="73" name="그림 102">
            <a:extLst>
              <a:ext uri="{FF2B5EF4-FFF2-40B4-BE49-F238E27FC236}">
                <a16:creationId xmlns:a16="http://schemas.microsoft.com/office/drawing/2014/main" id="{30B1CE50-B159-4E8C-9334-2028C1FBFA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7745" y="7995431"/>
            <a:ext cx="625257" cy="680931"/>
          </a:xfrm>
          <a:prstGeom prst="rect">
            <a:avLst/>
          </a:prstGeom>
        </p:spPr>
      </p:pic>
      <p:pic>
        <p:nvPicPr>
          <p:cNvPr id="74" name="그림 103">
            <a:extLst>
              <a:ext uri="{FF2B5EF4-FFF2-40B4-BE49-F238E27FC236}">
                <a16:creationId xmlns:a16="http://schemas.microsoft.com/office/drawing/2014/main" id="{08B7431D-EB0D-43D5-9981-CE3378288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0406" y="7995431"/>
            <a:ext cx="706626" cy="676647"/>
          </a:xfrm>
          <a:prstGeom prst="rect">
            <a:avLst/>
          </a:prstGeom>
        </p:spPr>
      </p:pic>
      <p:pic>
        <p:nvPicPr>
          <p:cNvPr id="75" name="그림 104">
            <a:extLst>
              <a:ext uri="{FF2B5EF4-FFF2-40B4-BE49-F238E27FC236}">
                <a16:creationId xmlns:a16="http://schemas.microsoft.com/office/drawing/2014/main" id="{E62B6B82-A63E-44E3-9FFA-ACD67ED6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3060" y="7995431"/>
            <a:ext cx="706626" cy="680931"/>
          </a:xfrm>
          <a:prstGeom prst="rect">
            <a:avLst/>
          </a:prstGeom>
        </p:spPr>
      </p:pic>
      <p:pic>
        <p:nvPicPr>
          <p:cNvPr id="76" name="그림 105">
            <a:extLst>
              <a:ext uri="{FF2B5EF4-FFF2-40B4-BE49-F238E27FC236}">
                <a16:creationId xmlns:a16="http://schemas.microsoft.com/office/drawing/2014/main" id="{F0230FAD-C081-49AA-AD2B-B36DB20F27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5196" y="7995431"/>
            <a:ext cx="1327600" cy="676647"/>
          </a:xfrm>
          <a:prstGeom prst="rect">
            <a:avLst/>
          </a:prstGeom>
        </p:spPr>
      </p:pic>
      <p:pic>
        <p:nvPicPr>
          <p:cNvPr id="80" name="그림 20">
            <a:extLst>
              <a:ext uri="{FF2B5EF4-FFF2-40B4-BE49-F238E27FC236}">
                <a16:creationId xmlns:a16="http://schemas.microsoft.com/office/drawing/2014/main" id="{77C7FC36-64DB-45B0-8D5D-9AB8E1C1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945" y="5897209"/>
            <a:ext cx="661758" cy="793015"/>
          </a:xfrm>
          <a:prstGeom prst="rect">
            <a:avLst/>
          </a:prstGeom>
        </p:spPr>
      </p:pic>
      <p:pic>
        <p:nvPicPr>
          <p:cNvPr id="81" name="그림 21">
            <a:extLst>
              <a:ext uri="{FF2B5EF4-FFF2-40B4-BE49-F238E27FC236}">
                <a16:creationId xmlns:a16="http://schemas.microsoft.com/office/drawing/2014/main" id="{EC964540-6ACB-4345-A260-50C7F8D0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743" y="5940167"/>
            <a:ext cx="661758" cy="793015"/>
          </a:xfrm>
          <a:prstGeom prst="rect">
            <a:avLst/>
          </a:prstGeom>
        </p:spPr>
      </p:pic>
      <p:pic>
        <p:nvPicPr>
          <p:cNvPr id="82" name="그림 22">
            <a:extLst>
              <a:ext uri="{FF2B5EF4-FFF2-40B4-BE49-F238E27FC236}">
                <a16:creationId xmlns:a16="http://schemas.microsoft.com/office/drawing/2014/main" id="{498B2019-1651-4F11-9C27-D4BC166F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45" y="5986209"/>
            <a:ext cx="688066" cy="793015"/>
          </a:xfrm>
          <a:prstGeom prst="rect">
            <a:avLst/>
          </a:prstGeom>
        </p:spPr>
      </p:pic>
      <p:pic>
        <p:nvPicPr>
          <p:cNvPr id="83" name="그림 23">
            <a:extLst>
              <a:ext uri="{FF2B5EF4-FFF2-40B4-BE49-F238E27FC236}">
                <a16:creationId xmlns:a16="http://schemas.microsoft.com/office/drawing/2014/main" id="{1BF35B9E-8DCB-4092-9913-7781BA49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489" y="6023926"/>
            <a:ext cx="661758" cy="793015"/>
          </a:xfrm>
          <a:prstGeom prst="rect">
            <a:avLst/>
          </a:prstGeom>
        </p:spPr>
      </p:pic>
      <p:pic>
        <p:nvPicPr>
          <p:cNvPr id="131" name="그림 24">
            <a:extLst>
              <a:ext uri="{FF2B5EF4-FFF2-40B4-BE49-F238E27FC236}">
                <a16:creationId xmlns:a16="http://schemas.microsoft.com/office/drawing/2014/main" id="{E429910B-2766-4426-8144-90292A8D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927" y="6080449"/>
            <a:ext cx="661758" cy="793015"/>
          </a:xfrm>
          <a:prstGeom prst="rect">
            <a:avLst/>
          </a:prstGeom>
        </p:spPr>
      </p:pic>
      <p:pic>
        <p:nvPicPr>
          <p:cNvPr id="132" name="그림 25">
            <a:extLst>
              <a:ext uri="{FF2B5EF4-FFF2-40B4-BE49-F238E27FC236}">
                <a16:creationId xmlns:a16="http://schemas.microsoft.com/office/drawing/2014/main" id="{D73477FE-24F0-464D-AA16-FB0FB7E2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083" y="6147818"/>
            <a:ext cx="661758" cy="79301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C4CCD811-6F27-4406-A2F0-EF6A96506C92}"/>
              </a:ext>
            </a:extLst>
          </p:cNvPr>
          <p:cNvSpPr txBox="1"/>
          <p:nvPr/>
        </p:nvSpPr>
        <p:spPr>
          <a:xfrm>
            <a:off x="16648823" y="5920912"/>
            <a:ext cx="1493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…</a:t>
            </a:r>
            <a:endParaRPr lang="ko-KR" altLang="en-US" sz="4400" dirty="0"/>
          </a:p>
        </p:txBody>
      </p:sp>
      <p:pic>
        <p:nvPicPr>
          <p:cNvPr id="134" name="그림 20">
            <a:extLst>
              <a:ext uri="{FF2B5EF4-FFF2-40B4-BE49-F238E27FC236}">
                <a16:creationId xmlns:a16="http://schemas.microsoft.com/office/drawing/2014/main" id="{D2DECFE5-77F0-490F-95B3-D781B11E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910" y="7826376"/>
            <a:ext cx="661758" cy="793015"/>
          </a:xfrm>
          <a:prstGeom prst="rect">
            <a:avLst/>
          </a:prstGeom>
        </p:spPr>
      </p:pic>
      <p:pic>
        <p:nvPicPr>
          <p:cNvPr id="135" name="그림 21">
            <a:extLst>
              <a:ext uri="{FF2B5EF4-FFF2-40B4-BE49-F238E27FC236}">
                <a16:creationId xmlns:a16="http://schemas.microsoft.com/office/drawing/2014/main" id="{F3B767D9-70B4-4BEF-A20C-6BE98D2F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839" y="7908547"/>
            <a:ext cx="661758" cy="793015"/>
          </a:xfrm>
          <a:prstGeom prst="rect">
            <a:avLst/>
          </a:prstGeom>
        </p:spPr>
      </p:pic>
      <p:pic>
        <p:nvPicPr>
          <p:cNvPr id="136" name="그림 22">
            <a:extLst>
              <a:ext uri="{FF2B5EF4-FFF2-40B4-BE49-F238E27FC236}">
                <a16:creationId xmlns:a16="http://schemas.microsoft.com/office/drawing/2014/main" id="{26AB092A-8DA2-4DD0-92AE-B88AB207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431" y="7921064"/>
            <a:ext cx="688066" cy="793015"/>
          </a:xfrm>
          <a:prstGeom prst="rect">
            <a:avLst/>
          </a:prstGeom>
        </p:spPr>
      </p:pic>
      <p:pic>
        <p:nvPicPr>
          <p:cNvPr id="137" name="그림 23">
            <a:extLst>
              <a:ext uri="{FF2B5EF4-FFF2-40B4-BE49-F238E27FC236}">
                <a16:creationId xmlns:a16="http://schemas.microsoft.com/office/drawing/2014/main" id="{06CF6DE2-D637-4973-A768-5BA0DAA0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489" y="7921064"/>
            <a:ext cx="661758" cy="793015"/>
          </a:xfrm>
          <a:prstGeom prst="rect">
            <a:avLst/>
          </a:prstGeom>
        </p:spPr>
      </p:pic>
      <p:pic>
        <p:nvPicPr>
          <p:cNvPr id="138" name="그림 24">
            <a:extLst>
              <a:ext uri="{FF2B5EF4-FFF2-40B4-BE49-F238E27FC236}">
                <a16:creationId xmlns:a16="http://schemas.microsoft.com/office/drawing/2014/main" id="{735CBDE6-BE13-425F-9CD6-855E28E8A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676" y="7996998"/>
            <a:ext cx="661758" cy="793015"/>
          </a:xfrm>
          <a:prstGeom prst="rect">
            <a:avLst/>
          </a:prstGeom>
        </p:spPr>
      </p:pic>
      <p:pic>
        <p:nvPicPr>
          <p:cNvPr id="139" name="그림 25">
            <a:extLst>
              <a:ext uri="{FF2B5EF4-FFF2-40B4-BE49-F238E27FC236}">
                <a16:creationId xmlns:a16="http://schemas.microsoft.com/office/drawing/2014/main" id="{B9FF1611-9AE2-4BDC-9846-BE8DFDE7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083" y="7957378"/>
            <a:ext cx="661758" cy="79301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282C383-D129-44B0-A596-26B0EEAAB6C2}"/>
              </a:ext>
            </a:extLst>
          </p:cNvPr>
          <p:cNvSpPr txBox="1"/>
          <p:nvPr/>
        </p:nvSpPr>
        <p:spPr>
          <a:xfrm>
            <a:off x="16648823" y="7818050"/>
            <a:ext cx="1493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…</a:t>
            </a:r>
            <a:endParaRPr lang="ko-KR" altLang="en-US" sz="44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007B029-7327-49AC-A75B-6623D154B8B2}"/>
              </a:ext>
            </a:extLst>
          </p:cNvPr>
          <p:cNvSpPr/>
          <p:nvPr/>
        </p:nvSpPr>
        <p:spPr>
          <a:xfrm>
            <a:off x="1883807" y="3848100"/>
            <a:ext cx="5902407" cy="546705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C57EEC3-7B95-48A0-A653-859EB2F68ECD}"/>
              </a:ext>
            </a:extLst>
          </p:cNvPr>
          <p:cNvSpPr/>
          <p:nvPr/>
        </p:nvSpPr>
        <p:spPr>
          <a:xfrm>
            <a:off x="2290009" y="4133851"/>
            <a:ext cx="3119569" cy="5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EE892F3-8526-4045-B8A7-4541D76899E5}"/>
              </a:ext>
            </a:extLst>
          </p:cNvPr>
          <p:cNvSpPr/>
          <p:nvPr/>
        </p:nvSpPr>
        <p:spPr>
          <a:xfrm>
            <a:off x="5950686" y="5924433"/>
            <a:ext cx="1360642" cy="515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2FDBE3-9B75-4452-B5DF-845769CFC053}"/>
              </a:ext>
            </a:extLst>
          </p:cNvPr>
          <p:cNvSpPr/>
          <p:nvPr/>
        </p:nvSpPr>
        <p:spPr>
          <a:xfrm>
            <a:off x="2342394" y="8402815"/>
            <a:ext cx="3392647" cy="495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49328750-B145-485D-903B-FFF55315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35" y="4152514"/>
            <a:ext cx="701486" cy="580918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6ED10DB1-C376-48E5-95DD-0A90DD550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947" y="4157887"/>
            <a:ext cx="697833" cy="577265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762D2557-8ECB-405C-BD1E-01FD07A8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494" y="4152391"/>
            <a:ext cx="602839" cy="580918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8E9B3B56-AC01-4E22-9AB0-756DC9022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496" y="4152513"/>
            <a:ext cx="1052229" cy="58091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1C989E-5A27-4E4F-81C5-C493A754C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540" y="5927607"/>
            <a:ext cx="602839" cy="577263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B19C4DAE-4F0E-4F57-8495-85895A561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70112" y="6114848"/>
            <a:ext cx="855120" cy="724266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5AEA84B-F158-41AB-A7B1-D4493662F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906" y="8405886"/>
            <a:ext cx="533422" cy="58091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067F9776-7514-4998-800C-8BF67AEB7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7992" y="8395129"/>
            <a:ext cx="533422" cy="580919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37F42555-476A-4667-A516-ABCF07AA3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414" y="8390741"/>
            <a:ext cx="643956" cy="57726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C4530D37-3D10-40D1-BFEF-B1F586653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231" y="8393550"/>
            <a:ext cx="602839" cy="580918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471C2F83-A47C-4B33-9BFD-2114DB97AF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2433" y="8401433"/>
            <a:ext cx="1132608" cy="57726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C9E68D3-2B6D-4B03-9031-601A6FDFA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5934182"/>
            <a:ext cx="701486" cy="580918"/>
          </a:xfrm>
          <a:prstGeom prst="rect">
            <a:avLst/>
          </a:prstGeom>
        </p:spPr>
      </p:pic>
      <p:sp>
        <p:nvSpPr>
          <p:cNvPr id="68" name="직사각형 10">
            <a:extLst>
              <a:ext uri="{FF2B5EF4-FFF2-40B4-BE49-F238E27FC236}">
                <a16:creationId xmlns:a16="http://schemas.microsoft.com/office/drawing/2014/main" id="{64594B5E-968A-4F1B-9BC4-545D5EF2793E}"/>
              </a:ext>
            </a:extLst>
          </p:cNvPr>
          <p:cNvSpPr/>
          <p:nvPr/>
        </p:nvSpPr>
        <p:spPr>
          <a:xfrm>
            <a:off x="1367442" y="2746609"/>
            <a:ext cx="6649275" cy="989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 options</a:t>
            </a:r>
            <a:endParaRPr lang="en-US" altLang="ko-KR" sz="2800" i="1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that are </a:t>
            </a:r>
            <a:r>
              <a:rPr lang="en-US" altLang="ko-KR" sz="28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far different </a:t>
            </a:r>
            <a:r>
              <a:rPr lang="en-US" altLang="ko-KR" sz="28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from each othe</a:t>
            </a:r>
            <a:r>
              <a:rPr lang="en-US" altLang="ko-KR" sz="28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</a:t>
            </a:r>
            <a:endParaRPr lang="en-US" altLang="ko-KR" sz="28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1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3"/>
    </mc:Choice>
    <mc:Fallback xmlns="">
      <p:transition spd="slow" advTm="1056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54CB18D-84B7-4BAF-9BA2-273E7C62C4BB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70EF74C-6046-442B-92AE-036798E1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A10FD-E973-4BC5-A1D8-160DC21FF93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F94E0B-BDE5-4B5C-8DD6-C744195AA245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97C3B-47F1-47E0-85CA-74627D65AA8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02251-91D3-44A7-975B-BC32524D85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B4D30-27AC-4CE6-9BAD-1E78ED82EB3F}"/>
              </a:ext>
            </a:extLst>
          </p:cNvPr>
          <p:cNvSpPr/>
          <p:nvPr/>
        </p:nvSpPr>
        <p:spPr>
          <a:xfrm>
            <a:off x="304800" y="975972"/>
            <a:ext cx="5271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Valid Mutation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126A2-F3AC-498F-A660-B9C38B7523FF}"/>
              </a:ext>
            </a:extLst>
          </p:cNvPr>
          <p:cNvSpPr txBox="1"/>
          <p:nvPr/>
        </p:nvSpPr>
        <p:spPr>
          <a:xfrm>
            <a:off x="545431" y="2259070"/>
            <a:ext cx="17197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Dictionary-based mutation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to generate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valid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lines</a:t>
            </a:r>
            <a:endParaRPr lang="ko-KR" altLang="en-US" sz="4000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6373F-E761-45E9-8A47-5B3E32CFE25E}"/>
              </a:ext>
            </a:extLst>
          </p:cNvPr>
          <p:cNvSpPr/>
          <p:nvPr/>
        </p:nvSpPr>
        <p:spPr>
          <a:xfrm>
            <a:off x="564481" y="5779280"/>
            <a:ext cx="3200400" cy="221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DF3C5-080B-4EAC-A0F6-5DC7B9A93120}"/>
              </a:ext>
            </a:extLst>
          </p:cNvPr>
          <p:cNvSpPr/>
          <p:nvPr/>
        </p:nvSpPr>
        <p:spPr>
          <a:xfrm>
            <a:off x="683490" y="6127389"/>
            <a:ext cx="1371600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Help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msg.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of </a:t>
            </a:r>
            <a:r>
              <a:rPr lang="en-US" altLang="ko-KR" sz="32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32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9302F-D60D-49D7-9C0A-EA247B182BCE}"/>
              </a:ext>
            </a:extLst>
          </p:cNvPr>
          <p:cNvSpPr/>
          <p:nvPr/>
        </p:nvSpPr>
        <p:spPr>
          <a:xfrm>
            <a:off x="2266281" y="6108339"/>
            <a:ext cx="13716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Man.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page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of </a:t>
            </a:r>
            <a:r>
              <a:rPr lang="en-US" altLang="ko-KR" sz="32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32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6D09E6-4CE7-4914-92F5-BE3B22529C2B}"/>
              </a:ext>
            </a:extLst>
          </p:cNvPr>
          <p:cNvSpPr/>
          <p:nvPr/>
        </p:nvSpPr>
        <p:spPr>
          <a:xfrm>
            <a:off x="1059781" y="5475373"/>
            <a:ext cx="2209800" cy="48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Doc. of </a:t>
            </a:r>
            <a:r>
              <a:rPr lang="en-US" altLang="ko-KR" sz="28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28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A9CA570-5779-4C65-9E03-B2D6B3E926C6}"/>
              </a:ext>
            </a:extLst>
          </p:cNvPr>
          <p:cNvGrpSpPr/>
          <p:nvPr/>
        </p:nvGrpSpPr>
        <p:grpSpPr>
          <a:xfrm>
            <a:off x="3927310" y="3415224"/>
            <a:ext cx="6723622" cy="6147586"/>
            <a:chOff x="3927310" y="3415224"/>
            <a:chExt cx="6723622" cy="6147586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0399CA72-AFD4-4918-98FA-C6040C36EDF8}"/>
                </a:ext>
              </a:extLst>
            </p:cNvPr>
            <p:cNvSpPr/>
            <p:nvPr/>
          </p:nvSpPr>
          <p:spPr>
            <a:xfrm>
              <a:off x="3927310" y="6339321"/>
              <a:ext cx="1074791" cy="11516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F62-7B70-4984-AA67-DBEBCD63CBE9}"/>
                </a:ext>
              </a:extLst>
            </p:cNvPr>
            <p:cNvSpPr/>
            <p:nvPr/>
          </p:nvSpPr>
          <p:spPr>
            <a:xfrm>
              <a:off x="6348180" y="3415224"/>
              <a:ext cx="2947737" cy="480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Set of keywords</a:t>
              </a:r>
              <a:endParaRPr lang="ko-KR" altLang="en-US" sz="2800" i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29606CA-F23D-44F1-BF45-08E6BE7B6DB2}"/>
                </a:ext>
              </a:extLst>
            </p:cNvPr>
            <p:cNvSpPr/>
            <p:nvPr/>
          </p:nvSpPr>
          <p:spPr>
            <a:xfrm>
              <a:off x="5248383" y="4095759"/>
              <a:ext cx="5402549" cy="546705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8B7D40-2FB2-43E5-A031-187F1AA98823}"/>
                </a:ext>
              </a:extLst>
            </p:cNvPr>
            <p:cNvSpPr/>
            <p:nvPr/>
          </p:nvSpPr>
          <p:spPr>
            <a:xfrm>
              <a:off x="5776680" y="4410561"/>
              <a:ext cx="1143000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-a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5A8B99D-467B-47C9-ADFD-8410FF6B4100}"/>
                </a:ext>
              </a:extLst>
            </p:cNvPr>
            <p:cNvSpPr/>
            <p:nvPr/>
          </p:nvSpPr>
          <p:spPr>
            <a:xfrm>
              <a:off x="7378157" y="4536563"/>
              <a:ext cx="1143000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-n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A9FD3F-A7C0-4BB0-BF8A-DC689C3C5329}"/>
                </a:ext>
              </a:extLst>
            </p:cNvPr>
            <p:cNvSpPr/>
            <p:nvPr/>
          </p:nvSpPr>
          <p:spPr>
            <a:xfrm>
              <a:off x="5504150" y="5484444"/>
              <a:ext cx="1143000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-m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E413C5-5905-46F8-8E27-05268B7A228F}"/>
                </a:ext>
              </a:extLst>
            </p:cNvPr>
            <p:cNvSpPr/>
            <p:nvPr/>
          </p:nvSpPr>
          <p:spPr>
            <a:xfrm>
              <a:off x="8158706" y="5450828"/>
              <a:ext cx="1143000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-out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73D0B72-2697-4344-99AC-EC6D72347EBF}"/>
                </a:ext>
              </a:extLst>
            </p:cNvPr>
            <p:cNvSpPr/>
            <p:nvPr/>
          </p:nvSpPr>
          <p:spPr>
            <a:xfrm>
              <a:off x="6292066" y="6607078"/>
              <a:ext cx="861657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</a:t>
              </a:r>
              <a:r>
                <a:rPr lang="en-US" altLang="ko-KR" sz="36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i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A7722-27E1-4B87-8D62-76211AB2BDAE}"/>
                </a:ext>
              </a:extLst>
            </p:cNvPr>
            <p:cNvSpPr/>
            <p:nvPr/>
          </p:nvSpPr>
          <p:spPr>
            <a:xfrm>
              <a:off x="8471499" y="6447740"/>
              <a:ext cx="861657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-I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E66B51-E4E0-4D31-8654-8BF49EE74678}"/>
                </a:ext>
              </a:extLst>
            </p:cNvPr>
            <p:cNvSpPr/>
            <p:nvPr/>
          </p:nvSpPr>
          <p:spPr>
            <a:xfrm>
              <a:off x="5743683" y="7823482"/>
              <a:ext cx="861657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-O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BA674B-7267-4BAE-B93E-B93722C14A2D}"/>
                </a:ext>
              </a:extLst>
            </p:cNvPr>
            <p:cNvSpPr/>
            <p:nvPr/>
          </p:nvSpPr>
          <p:spPr>
            <a:xfrm>
              <a:off x="7168999" y="7395771"/>
              <a:ext cx="1670180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--num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FF51D-E7E8-499A-A2FD-509181504AA0}"/>
                </a:ext>
              </a:extLst>
            </p:cNvPr>
            <p:cNvSpPr/>
            <p:nvPr/>
          </p:nvSpPr>
          <p:spPr>
            <a:xfrm>
              <a:off x="6801319" y="8513136"/>
              <a:ext cx="1670180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--first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06E867-D267-44D3-80C8-CF2B45BDD96C}"/>
                </a:ext>
              </a:extLst>
            </p:cNvPr>
            <p:cNvSpPr/>
            <p:nvPr/>
          </p:nvSpPr>
          <p:spPr>
            <a:xfrm>
              <a:off x="9008894" y="8287522"/>
              <a:ext cx="861657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-f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44C068-3AB1-4BB2-B489-F8DC3ACF2F90}"/>
                </a:ext>
              </a:extLst>
            </p:cNvPr>
            <p:cNvSpPr/>
            <p:nvPr/>
          </p:nvSpPr>
          <p:spPr>
            <a:xfrm>
              <a:off x="9263260" y="4484305"/>
              <a:ext cx="861657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-d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0295EC-6206-48A0-8B74-4A932958CF2C}"/>
                </a:ext>
              </a:extLst>
            </p:cNvPr>
            <p:cNvSpPr/>
            <p:nvPr/>
          </p:nvSpPr>
          <p:spPr>
            <a:xfrm>
              <a:off x="7087067" y="5779280"/>
              <a:ext cx="861657" cy="676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-b</a:t>
              </a:r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22AE1B-BDC6-4696-80F5-CD44EBB635A3}"/>
              </a:ext>
            </a:extLst>
          </p:cNvPr>
          <p:cNvGrpSpPr/>
          <p:nvPr/>
        </p:nvGrpSpPr>
        <p:grpSpPr>
          <a:xfrm>
            <a:off x="10854334" y="3415224"/>
            <a:ext cx="7110368" cy="6205085"/>
            <a:chOff x="10854334" y="3415224"/>
            <a:chExt cx="7110368" cy="6205085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3D55F3A4-DDDA-4CC0-858D-A39380ADCF3C}"/>
                </a:ext>
              </a:extLst>
            </p:cNvPr>
            <p:cNvSpPr/>
            <p:nvPr/>
          </p:nvSpPr>
          <p:spPr>
            <a:xfrm>
              <a:off x="10854334" y="6273137"/>
              <a:ext cx="976137" cy="112263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E4B21D-08A3-4AC9-8540-9DD8AB0CB437}"/>
                </a:ext>
              </a:extLst>
            </p:cNvPr>
            <p:cNvSpPr/>
            <p:nvPr/>
          </p:nvSpPr>
          <p:spPr>
            <a:xfrm>
              <a:off x="12829105" y="3415224"/>
              <a:ext cx="4160891" cy="480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New command lines</a:t>
              </a:r>
              <a:endParaRPr lang="ko-KR" altLang="en-US" sz="2800" i="1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B62856-296A-47AE-B892-F80125E876CE}"/>
                </a:ext>
              </a:extLst>
            </p:cNvPr>
            <p:cNvSpPr/>
            <p:nvPr/>
          </p:nvSpPr>
          <p:spPr>
            <a:xfrm>
              <a:off x="12062295" y="4153258"/>
              <a:ext cx="5902407" cy="5467051"/>
            </a:xfrm>
            <a:prstGeom prst="roundRect">
              <a:avLst>
                <a:gd name="adj" fmla="val 10046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C5619A8-45E0-4E3A-87A2-6C3C72E3CFA4}"/>
                </a:ext>
              </a:extLst>
            </p:cNvPr>
            <p:cNvSpPr/>
            <p:nvPr/>
          </p:nvSpPr>
          <p:spPr>
            <a:xfrm>
              <a:off x="12468497" y="4439009"/>
              <a:ext cx="3119569" cy="5282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2C17B7-F319-43E3-A4DF-00373BA7F7AC}"/>
                </a:ext>
              </a:extLst>
            </p:cNvPr>
            <p:cNvSpPr/>
            <p:nvPr/>
          </p:nvSpPr>
          <p:spPr>
            <a:xfrm>
              <a:off x="14289654" y="5122601"/>
              <a:ext cx="2084269" cy="473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9F4C6B-A126-47D3-BDE7-2286F5D1728B}"/>
                </a:ext>
              </a:extLst>
            </p:cNvPr>
            <p:cNvSpPr/>
            <p:nvPr/>
          </p:nvSpPr>
          <p:spPr>
            <a:xfrm>
              <a:off x="12555873" y="5746773"/>
              <a:ext cx="645836" cy="515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34ABA1E-B396-4301-AB21-7D90C3D05555}"/>
                </a:ext>
              </a:extLst>
            </p:cNvPr>
            <p:cNvSpPr/>
            <p:nvPr/>
          </p:nvSpPr>
          <p:spPr>
            <a:xfrm>
              <a:off x="16129174" y="6229591"/>
              <a:ext cx="1360642" cy="515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7B4FA48-C941-437A-908C-AB7894089947}"/>
                </a:ext>
              </a:extLst>
            </p:cNvPr>
            <p:cNvSpPr/>
            <p:nvPr/>
          </p:nvSpPr>
          <p:spPr>
            <a:xfrm>
              <a:off x="12612385" y="6782597"/>
              <a:ext cx="2651410" cy="501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7B9EA8-45DE-4C0E-8D84-98D2AEA6CF2A}"/>
                </a:ext>
              </a:extLst>
            </p:cNvPr>
            <p:cNvSpPr/>
            <p:nvPr/>
          </p:nvSpPr>
          <p:spPr>
            <a:xfrm>
              <a:off x="12293500" y="7775788"/>
              <a:ext cx="1734763" cy="5318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333A284-B517-43C7-8BFD-23C4445FB21D}"/>
                </a:ext>
              </a:extLst>
            </p:cNvPr>
            <p:cNvSpPr/>
            <p:nvPr/>
          </p:nvSpPr>
          <p:spPr>
            <a:xfrm>
              <a:off x="12520882" y="8707973"/>
              <a:ext cx="3392647" cy="4950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DB7D7F0-71D5-4357-8450-3456240A709D}"/>
                </a:ext>
              </a:extLst>
            </p:cNvPr>
            <p:cNvSpPr/>
            <p:nvPr/>
          </p:nvSpPr>
          <p:spPr>
            <a:xfrm>
              <a:off x="14552673" y="7502850"/>
              <a:ext cx="2947344" cy="515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3DD1B6-86E1-4E57-98DA-7F5CD9086528}"/>
                </a:ext>
              </a:extLst>
            </p:cNvPr>
            <p:cNvSpPr/>
            <p:nvPr/>
          </p:nvSpPr>
          <p:spPr>
            <a:xfrm>
              <a:off x="15994268" y="4475131"/>
              <a:ext cx="1644553" cy="492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EF7856-6A67-47E3-9073-5C2DF100A0EF}"/>
                </a:ext>
              </a:extLst>
            </p:cNvPr>
            <p:cNvSpPr/>
            <p:nvPr/>
          </p:nvSpPr>
          <p:spPr>
            <a:xfrm>
              <a:off x="15340159" y="8170044"/>
              <a:ext cx="2259161" cy="48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52371A4-9E9E-452A-B336-5CD3C0737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00223" y="4457672"/>
              <a:ext cx="701486" cy="580918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F6BF5B9-CABD-4158-916A-BE532A18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3435" y="4463045"/>
              <a:ext cx="697833" cy="57726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4AF575C-3C68-4F11-99D8-064524B99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72982" y="4457549"/>
              <a:ext cx="602839" cy="580918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1160182-5414-4427-BCA5-7416504E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47984" y="4457671"/>
              <a:ext cx="1052229" cy="58091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B13BBA4-B7CC-4000-8672-E64F0697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557632" y="4470064"/>
              <a:ext cx="1041688" cy="5751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874084E-E6AD-4CE1-87D0-F23092392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52436" y="8192383"/>
              <a:ext cx="602838" cy="54772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97482B9-F99B-4856-B076-BF1CF1BE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872403" y="8174260"/>
              <a:ext cx="1067885" cy="54427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861FAD7-0702-4C85-929B-EBAC0A792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11860" y="8175968"/>
              <a:ext cx="661399" cy="54772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9389651-98F3-4EDD-86E0-4E7D0615D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82024" y="4475131"/>
              <a:ext cx="602839" cy="57726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95BDE46-7B83-439B-95B2-8C825F4E3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226751" y="5122601"/>
              <a:ext cx="880511" cy="57726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4BCA349-8AD2-41F0-B8D5-2DDF6F78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31464" y="5118947"/>
              <a:ext cx="701486" cy="58091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AE48FB5B-5D7C-456C-AFA2-968289E36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757719" y="5120773"/>
              <a:ext cx="529769" cy="57726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E1D5252-9844-45B6-A484-DAAC8F3C1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598612" y="5748043"/>
              <a:ext cx="533422" cy="580919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FD1F210-4675-443F-8C19-4FFAFB47D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154028" y="6232765"/>
              <a:ext cx="602839" cy="57726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1412E8E-44C3-458D-B175-475A7E43D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756867" y="6233807"/>
              <a:ext cx="701486" cy="580918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2BF40988-EC8D-44A9-820D-08D076C04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650774" y="6801599"/>
              <a:ext cx="701486" cy="580918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FC95025-A5E8-4A9F-9D47-876C85AE4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7900" y="6798216"/>
              <a:ext cx="602839" cy="57726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BD6C03C-4A43-489A-93E7-8440FE1C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98332" y="6801599"/>
              <a:ext cx="602839" cy="58091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181573B-2D3F-42D1-9FB9-F84B1DF88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06762" y="6806853"/>
              <a:ext cx="697833" cy="57726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2A1950E-5F09-4D1F-BC14-E5C755B5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517280" y="7518962"/>
              <a:ext cx="880511" cy="57726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B29DFF17-BF43-4672-9A84-40017AEE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91480" y="7522939"/>
              <a:ext cx="1132608" cy="57726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224531D-B627-4F53-804F-B61F0B146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391546" y="7518721"/>
              <a:ext cx="529769" cy="5772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75F1E9-5812-48DF-AC58-58F5C9E5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948498" y="7518721"/>
              <a:ext cx="533422" cy="580919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88DB60F0-BE1C-4065-B18F-4907F17E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68106" y="7789400"/>
              <a:ext cx="639376" cy="580919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450C68-6E86-45A0-933B-041315DD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877656" y="7785452"/>
              <a:ext cx="533422" cy="58091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179D18E-B173-46C6-A1A5-8C3F9A9F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403727" y="7793687"/>
              <a:ext cx="602839" cy="57726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7E738C75-5932-4694-BE39-642105D3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562394" y="8711044"/>
              <a:ext cx="533422" cy="580919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F77D3F6-4AED-443D-B610-7A5AFEED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36480" y="8700287"/>
              <a:ext cx="533422" cy="580919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3551EE2-6C55-4EAC-B461-C5924D24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669902" y="8695899"/>
              <a:ext cx="643956" cy="577263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8511CB4-19E8-4F49-8768-30D5124A7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62719" y="8698708"/>
              <a:ext cx="602839" cy="58091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61ECBFAB-5B52-4D48-9869-194E0AB60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80921" y="8706591"/>
              <a:ext cx="1132608" cy="577264"/>
            </a:xfrm>
            <a:prstGeom prst="rect">
              <a:avLst/>
            </a:prstGeom>
          </p:spPr>
        </p:pic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5A84DA8-1D6D-4647-9FEB-CA0E0C606550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5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5E55E-9D19-4210-B779-EEAB4C9AA72E}"/>
              </a:ext>
            </a:extLst>
          </p:cNvPr>
          <p:cNvSpPr txBox="1"/>
          <p:nvPr/>
        </p:nvSpPr>
        <p:spPr>
          <a:xfrm rot="1140401">
            <a:off x="15082485" y="880148"/>
            <a:ext cx="249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POWER</a:t>
            </a:r>
            <a:endParaRPr lang="ko-KR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67"/>
    </mc:Choice>
    <mc:Fallback xmlns="">
      <p:transition spd="slow" advTm="40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54CB18D-84B7-4BAF-9BA2-273E7C62C4BB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70EF74C-6046-442B-92AE-036798E1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A10FD-E973-4BC5-A1D8-160DC21FF93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F94E0B-BDE5-4B5C-8DD6-C744195AA245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97C3B-47F1-47E0-85CA-74627D65AA8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02251-91D3-44A7-975B-BC32524D85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B4D30-27AC-4CE6-9BAD-1E78ED82EB3F}"/>
              </a:ext>
            </a:extLst>
          </p:cNvPr>
          <p:cNvSpPr/>
          <p:nvPr/>
        </p:nvSpPr>
        <p:spPr>
          <a:xfrm>
            <a:off x="304800" y="975972"/>
            <a:ext cx="74145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Intermixed Mutation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126A2-F3AC-498F-A660-B9C38B7523FF}"/>
              </a:ext>
            </a:extLst>
          </p:cNvPr>
          <p:cNvSpPr txBox="1"/>
          <p:nvPr/>
        </p:nvSpPr>
        <p:spPr>
          <a:xfrm>
            <a:off x="2443022" y="2675006"/>
            <a:ext cx="13939369" cy="78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Random mutation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to generate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diverse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lines</a:t>
            </a:r>
            <a:endParaRPr lang="ko-KR" altLang="en-US" sz="4000" dirty="0">
              <a:solidFill>
                <a:schemeClr val="accent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6373F-E761-45E9-8A47-5B3E32CFE25E}"/>
              </a:ext>
            </a:extLst>
          </p:cNvPr>
          <p:cNvSpPr/>
          <p:nvPr/>
        </p:nvSpPr>
        <p:spPr>
          <a:xfrm>
            <a:off x="2207410" y="5145956"/>
            <a:ext cx="3200400" cy="221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DDF3C5-080B-4EAC-A0F6-5DC7B9A93120}"/>
              </a:ext>
            </a:extLst>
          </p:cNvPr>
          <p:cNvSpPr/>
          <p:nvPr/>
        </p:nvSpPr>
        <p:spPr>
          <a:xfrm>
            <a:off x="2326419" y="5494065"/>
            <a:ext cx="1371600" cy="171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Help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msg.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of </a:t>
            </a:r>
            <a:r>
              <a:rPr lang="en-US" altLang="ko-KR" sz="32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32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9302F-D60D-49D7-9C0A-EA247B182BCE}"/>
              </a:ext>
            </a:extLst>
          </p:cNvPr>
          <p:cNvSpPr/>
          <p:nvPr/>
        </p:nvSpPr>
        <p:spPr>
          <a:xfrm>
            <a:off x="3909210" y="5475015"/>
            <a:ext cx="13716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Man.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page</a:t>
            </a:r>
            <a:b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2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of </a:t>
            </a:r>
            <a:r>
              <a:rPr lang="en-US" altLang="ko-KR" sz="32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32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6D09E6-4CE7-4914-92F5-BE3B22529C2B}"/>
              </a:ext>
            </a:extLst>
          </p:cNvPr>
          <p:cNvSpPr/>
          <p:nvPr/>
        </p:nvSpPr>
        <p:spPr>
          <a:xfrm>
            <a:off x="2702710" y="4842049"/>
            <a:ext cx="2209800" cy="48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Doc. of </a:t>
            </a:r>
            <a:r>
              <a:rPr lang="en-US" altLang="ko-KR" sz="2800" i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</a:t>
            </a:r>
            <a:endParaRPr lang="ko-KR" altLang="en-US" sz="2800" i="1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399CA72-AFD4-4918-98FA-C6040C36EDF8}"/>
              </a:ext>
            </a:extLst>
          </p:cNvPr>
          <p:cNvSpPr/>
          <p:nvPr/>
        </p:nvSpPr>
        <p:spPr>
          <a:xfrm>
            <a:off x="5842708" y="5744513"/>
            <a:ext cx="3994302" cy="11516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EBA6409-C0ED-4063-A19A-ECA83FFAA542}"/>
              </a:ext>
            </a:extLst>
          </p:cNvPr>
          <p:cNvSpPr/>
          <p:nvPr/>
        </p:nvSpPr>
        <p:spPr>
          <a:xfrm>
            <a:off x="10097947" y="4076700"/>
            <a:ext cx="7607968" cy="4180330"/>
          </a:xfrm>
          <a:prstGeom prst="roundRect">
            <a:avLst>
              <a:gd name="adj" fmla="val 780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7B5E45D-3CA3-4F4F-8602-ED6A9D22747F}"/>
              </a:ext>
            </a:extLst>
          </p:cNvPr>
          <p:cNvSpPr/>
          <p:nvPr/>
        </p:nvSpPr>
        <p:spPr>
          <a:xfrm>
            <a:off x="12071290" y="4603471"/>
            <a:ext cx="3972647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-a=20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0D04BC-C80B-4D15-A43E-17E8096E488E}"/>
              </a:ext>
            </a:extLst>
          </p:cNvPr>
          <p:cNvSpPr/>
          <p:nvPr/>
        </p:nvSpPr>
        <p:spPr>
          <a:xfrm>
            <a:off x="12006856" y="5915178"/>
            <a:ext cx="3972648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--res 1920:1080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DA79EF-F8A0-499B-AF58-BF8ECB305C38}"/>
              </a:ext>
            </a:extLst>
          </p:cNvPr>
          <p:cNvSpPr/>
          <p:nvPr/>
        </p:nvSpPr>
        <p:spPr>
          <a:xfrm>
            <a:off x="10454884" y="7174161"/>
            <a:ext cx="7015220" cy="67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--regex “[</a:t>
            </a:r>
            <a:r>
              <a:rPr lang="en-US" altLang="ko-KR" sz="36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a-z]*&amp;^*[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0-8]{</a:t>
            </a:r>
            <a:r>
              <a:rPr lang="en-US" altLang="ko-KR" sz="36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2,4}@#”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24F808-F822-4B8E-B363-3DD8E297D600}"/>
              </a:ext>
            </a:extLst>
          </p:cNvPr>
          <p:cNvSpPr txBox="1"/>
          <p:nvPr/>
        </p:nvSpPr>
        <p:spPr>
          <a:xfrm rot="1140401">
            <a:off x="14550507" y="903596"/>
            <a:ext cx="3812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POWERUP!!</a:t>
            </a:r>
            <a:endParaRPr lang="ko-KR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81592732-C85A-44EA-AFA5-B4314AF2BC72}"/>
              </a:ext>
            </a:extLst>
          </p:cNvPr>
          <p:cNvSpPr/>
          <p:nvPr/>
        </p:nvSpPr>
        <p:spPr>
          <a:xfrm>
            <a:off x="6955553" y="5163076"/>
            <a:ext cx="1386344" cy="2246638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D106F6-42A8-427C-ACAB-BF5A6E7F6746}"/>
              </a:ext>
            </a:extLst>
          </p:cNvPr>
          <p:cNvSpPr txBox="1"/>
          <p:nvPr/>
        </p:nvSpPr>
        <p:spPr>
          <a:xfrm>
            <a:off x="814137" y="8544089"/>
            <a:ext cx="17197137" cy="1464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 covered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15% more branches</a:t>
            </a:r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and</a:t>
            </a:r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found</a:t>
            </a:r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64%</a:t>
            </a:r>
            <a:r>
              <a:rPr lang="ko-KR" altLang="en-US" sz="4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more</a:t>
            </a:r>
            <a:r>
              <a:rPr lang="ko-KR" altLang="en-US" sz="4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crashes</a:t>
            </a:r>
          </a:p>
          <a:p>
            <a:r>
              <a:rPr lang="en-US" altLang="ko-KR" sz="40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by Applying </a:t>
            </a:r>
            <a:r>
              <a:rPr lang="en-US" altLang="ko-KR" sz="4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both</a:t>
            </a:r>
            <a:r>
              <a:rPr lang="en-US" altLang="ko-KR" sz="40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dictionary based mutations and random mutations</a:t>
            </a:r>
            <a:endParaRPr lang="en-US" altLang="ko-KR" sz="4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FB27FA4-1AA5-42F3-8847-420C5C35223C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6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2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36"/>
    </mc:Choice>
    <mc:Fallback xmlns="">
      <p:transition spd="slow" advTm="58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8" grpId="0" animBg="1"/>
      <p:bldP spid="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5395F-A536-4B78-9A15-88A4E92C6D1C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F9692-BB0E-432A-A2F3-D673C7FDB6A8}"/>
              </a:ext>
            </a:extLst>
          </p:cNvPr>
          <p:cNvSpPr/>
          <p:nvPr/>
        </p:nvSpPr>
        <p:spPr>
          <a:xfrm>
            <a:off x="304800" y="975972"/>
            <a:ext cx="14770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Overall Process - </a:t>
            </a:r>
            <a:r>
              <a:rPr lang="en-US" altLang="ko-KR" sz="54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</a:t>
            </a:r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Mutation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6FA97-EE2A-4F55-8C39-B6DA6570C752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6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3D420-C33C-4546-9416-AF806F6AEA26}"/>
              </a:ext>
            </a:extLst>
          </p:cNvPr>
          <p:cNvSpPr/>
          <p:nvPr/>
        </p:nvSpPr>
        <p:spPr>
          <a:xfrm>
            <a:off x="5513780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6255EBA-9183-4BBC-B8A4-F0545856577D}"/>
              </a:ext>
            </a:extLst>
          </p:cNvPr>
          <p:cNvSpPr/>
          <p:nvPr/>
        </p:nvSpPr>
        <p:spPr>
          <a:xfrm>
            <a:off x="6958402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AA61B17-C8EB-4848-9801-B7A5758DB135}"/>
              </a:ext>
            </a:extLst>
          </p:cNvPr>
          <p:cNvSpPr/>
          <p:nvPr/>
        </p:nvSpPr>
        <p:spPr>
          <a:xfrm>
            <a:off x="8404549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13B4F26-B968-491B-A420-38456075EF80}"/>
              </a:ext>
            </a:extLst>
          </p:cNvPr>
          <p:cNvSpPr/>
          <p:nvPr/>
        </p:nvSpPr>
        <p:spPr>
          <a:xfrm>
            <a:off x="9849171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97A6DA-4E61-452E-B60B-07E70C17E76B}"/>
              </a:ext>
            </a:extLst>
          </p:cNvPr>
          <p:cNvSpPr/>
          <p:nvPr/>
        </p:nvSpPr>
        <p:spPr>
          <a:xfrm>
            <a:off x="11307854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2E17040-633F-44E6-989A-AD86F8CADF22}"/>
              </a:ext>
            </a:extLst>
          </p:cNvPr>
          <p:cNvSpPr/>
          <p:nvPr/>
        </p:nvSpPr>
        <p:spPr>
          <a:xfrm>
            <a:off x="12752476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C17CCDA-E1C7-4483-ADA7-ABBA97283FCA}"/>
              </a:ext>
            </a:extLst>
          </p:cNvPr>
          <p:cNvSpPr/>
          <p:nvPr/>
        </p:nvSpPr>
        <p:spPr>
          <a:xfrm>
            <a:off x="14197870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88A9EF1-7F4D-45A4-B9C1-273C9E3FA193}"/>
              </a:ext>
            </a:extLst>
          </p:cNvPr>
          <p:cNvSpPr/>
          <p:nvPr/>
        </p:nvSpPr>
        <p:spPr>
          <a:xfrm>
            <a:off x="15642492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6A5B60AE-FEE4-415C-8C8E-5B245BCCDC3B}"/>
              </a:ext>
            </a:extLst>
          </p:cNvPr>
          <p:cNvSpPr/>
          <p:nvPr/>
        </p:nvSpPr>
        <p:spPr>
          <a:xfrm>
            <a:off x="3161591" y="5854737"/>
            <a:ext cx="1105609" cy="615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4A377-CE9E-4C15-9914-F5DA61997933}"/>
              </a:ext>
            </a:extLst>
          </p:cNvPr>
          <p:cNvSpPr/>
          <p:nvPr/>
        </p:nvSpPr>
        <p:spPr>
          <a:xfrm>
            <a:off x="457200" y="4862331"/>
            <a:ext cx="24384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A2E1B2-561F-4FC8-8E6B-7EB31E5D8C5E}"/>
              </a:ext>
            </a:extLst>
          </p:cNvPr>
          <p:cNvSpPr/>
          <p:nvPr/>
        </p:nvSpPr>
        <p:spPr>
          <a:xfrm>
            <a:off x="641684" y="5437842"/>
            <a:ext cx="2001129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-b filename</a:t>
            </a:r>
            <a:endParaRPr lang="ko-KR" altLang="en-US" sz="2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F4E17D-FDD5-4C6B-805A-FE9DBC3256D1}"/>
              </a:ext>
            </a:extLst>
          </p:cNvPr>
          <p:cNvSpPr/>
          <p:nvPr/>
        </p:nvSpPr>
        <p:spPr>
          <a:xfrm>
            <a:off x="641684" y="6457567"/>
            <a:ext cx="2001129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abcdefghijk</a:t>
            </a:r>
            <a:r>
              <a:rPr lang="en-US" altLang="ko-KR" sz="2400" dirty="0"/>
              <a:t>...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D850-486A-45C8-9530-1485CEB38ED8}"/>
              </a:ext>
            </a:extLst>
          </p:cNvPr>
          <p:cNvSpPr txBox="1"/>
          <p:nvPr/>
        </p:nvSpPr>
        <p:spPr>
          <a:xfrm>
            <a:off x="637673" y="4993069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line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6C872-5D5E-42EA-9E9E-CF9B039793DD}"/>
              </a:ext>
            </a:extLst>
          </p:cNvPr>
          <p:cNvSpPr txBox="1"/>
          <p:nvPr/>
        </p:nvSpPr>
        <p:spPr>
          <a:xfrm>
            <a:off x="637673" y="61008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352030-4E4F-4EC1-8BC1-9003A9ADE7B1}"/>
              </a:ext>
            </a:extLst>
          </p:cNvPr>
          <p:cNvSpPr/>
          <p:nvPr/>
        </p:nvSpPr>
        <p:spPr>
          <a:xfrm>
            <a:off x="4804610" y="4706936"/>
            <a:ext cx="2438400" cy="175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C20C8B-4BFA-4DD0-A662-3491F12C11C8}"/>
              </a:ext>
            </a:extLst>
          </p:cNvPr>
          <p:cNvSpPr/>
          <p:nvPr/>
        </p:nvSpPr>
        <p:spPr>
          <a:xfrm>
            <a:off x="4989094" y="4889231"/>
            <a:ext cx="2001129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</a:t>
            </a:r>
            <a:r>
              <a:rPr lang="en-US" altLang="ko-KR" sz="2400" dirty="0">
                <a:solidFill>
                  <a:srgbClr val="FF0000"/>
                </a:solidFill>
              </a:rPr>
              <a:t>-c</a:t>
            </a:r>
            <a:r>
              <a:rPr lang="en-US" altLang="ko-KR" sz="2400" dirty="0"/>
              <a:t> filename</a:t>
            </a:r>
            <a:endParaRPr lang="ko-KR" altLang="en-US" sz="2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C6F29C-1B48-405F-9CB6-9C4A2BFE8D46}"/>
              </a:ext>
            </a:extLst>
          </p:cNvPr>
          <p:cNvSpPr/>
          <p:nvPr/>
        </p:nvSpPr>
        <p:spPr>
          <a:xfrm>
            <a:off x="4993105" y="5692705"/>
            <a:ext cx="2001129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abcdefghijk</a:t>
            </a:r>
            <a:r>
              <a:rPr lang="en-US" altLang="ko-KR" sz="2400" dirty="0"/>
              <a:t>...</a:t>
            </a:r>
            <a:endParaRPr lang="ko-KR" altLang="en-US" sz="2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0C8C8F-EA28-42E2-930E-BA588EF65A98}"/>
              </a:ext>
            </a:extLst>
          </p:cNvPr>
          <p:cNvSpPr/>
          <p:nvPr/>
        </p:nvSpPr>
        <p:spPr>
          <a:xfrm>
            <a:off x="4804610" y="6682155"/>
            <a:ext cx="2438400" cy="175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A2D297-558D-40CC-A12B-BDB1A96237C5}"/>
              </a:ext>
            </a:extLst>
          </p:cNvPr>
          <p:cNvSpPr/>
          <p:nvPr/>
        </p:nvSpPr>
        <p:spPr>
          <a:xfrm>
            <a:off x="4989094" y="6864450"/>
            <a:ext cx="2001129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-b </a:t>
            </a:r>
            <a:r>
              <a:rPr lang="en-US" altLang="ko-KR" sz="2400" dirty="0"/>
              <a:t>filename</a:t>
            </a:r>
            <a:endParaRPr lang="ko-KR" altLang="en-US" sz="2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E62ED8-109D-40CF-B211-A17D7536FD43}"/>
              </a:ext>
            </a:extLst>
          </p:cNvPr>
          <p:cNvSpPr/>
          <p:nvPr/>
        </p:nvSpPr>
        <p:spPr>
          <a:xfrm>
            <a:off x="4993105" y="7667924"/>
            <a:ext cx="2001129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abcdefghijk</a:t>
            </a:r>
            <a:r>
              <a:rPr lang="en-US" altLang="ko-KR" sz="2400" dirty="0"/>
              <a:t>...</a:t>
            </a:r>
            <a:endParaRPr lang="ko-KR" altLang="en-US" sz="2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5D61E3-23EE-41EC-BB69-04EB25ED0620}"/>
              </a:ext>
            </a:extLst>
          </p:cNvPr>
          <p:cNvSpPr/>
          <p:nvPr/>
        </p:nvSpPr>
        <p:spPr>
          <a:xfrm>
            <a:off x="7476512" y="4706936"/>
            <a:ext cx="2581888" cy="175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D68942-87F2-42F6-8574-10A4BB4D848C}"/>
              </a:ext>
            </a:extLst>
          </p:cNvPr>
          <p:cNvSpPr/>
          <p:nvPr/>
        </p:nvSpPr>
        <p:spPr>
          <a:xfrm>
            <a:off x="7660996" y="4889231"/>
            <a:ext cx="2253916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-b filename </a:t>
            </a:r>
            <a:r>
              <a:rPr lang="en-US" altLang="ko-KR" sz="2400" dirty="0">
                <a:solidFill>
                  <a:srgbClr val="FF0000"/>
                </a:solidFill>
              </a:rPr>
              <a:t>-e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E6D5B5-0DB1-495A-A292-879F2542BB65}"/>
              </a:ext>
            </a:extLst>
          </p:cNvPr>
          <p:cNvSpPr/>
          <p:nvPr/>
        </p:nvSpPr>
        <p:spPr>
          <a:xfrm>
            <a:off x="7665007" y="5692705"/>
            <a:ext cx="2249905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abcdefghijk</a:t>
            </a:r>
            <a:r>
              <a:rPr lang="en-US" altLang="ko-KR" sz="2400" dirty="0"/>
              <a:t>...</a:t>
            </a:r>
            <a:endParaRPr lang="ko-KR" altLang="en-US" sz="2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499A69-7976-4D12-BBB5-F5FBA3B6BC37}"/>
              </a:ext>
            </a:extLst>
          </p:cNvPr>
          <p:cNvSpPr/>
          <p:nvPr/>
        </p:nvSpPr>
        <p:spPr>
          <a:xfrm>
            <a:off x="7476512" y="6680150"/>
            <a:ext cx="2581888" cy="175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3A9EE5-F357-40F0-B0E8-5F2D320AECE1}"/>
              </a:ext>
            </a:extLst>
          </p:cNvPr>
          <p:cNvSpPr/>
          <p:nvPr/>
        </p:nvSpPr>
        <p:spPr>
          <a:xfrm>
            <a:off x="7660996" y="6862445"/>
            <a:ext cx="2204471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</a:t>
            </a:r>
            <a:r>
              <a:rPr lang="en-US" altLang="ko-KR" sz="2400" dirty="0">
                <a:solidFill>
                  <a:srgbClr val="FF0000"/>
                </a:solidFill>
              </a:rPr>
              <a:t>-f</a:t>
            </a:r>
            <a:r>
              <a:rPr lang="en-US" altLang="ko-KR" sz="2400" dirty="0"/>
              <a:t> filename</a:t>
            </a:r>
            <a:endParaRPr lang="ko-KR" altLang="en-US" sz="2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4DF57C2-9E4E-408B-ACED-295EFAFCA307}"/>
              </a:ext>
            </a:extLst>
          </p:cNvPr>
          <p:cNvSpPr/>
          <p:nvPr/>
        </p:nvSpPr>
        <p:spPr>
          <a:xfrm>
            <a:off x="7665007" y="7665919"/>
            <a:ext cx="2193758" cy="61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abcdefghijk</a:t>
            </a:r>
            <a:r>
              <a:rPr lang="en-US" altLang="ko-KR" sz="2400" dirty="0"/>
              <a:t>...</a:t>
            </a:r>
            <a:endParaRPr lang="ko-KR" altLang="en-US" sz="24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AB873DB-2D5E-498C-A0B3-F91F45A903D3}"/>
              </a:ext>
            </a:extLst>
          </p:cNvPr>
          <p:cNvSpPr/>
          <p:nvPr/>
        </p:nvSpPr>
        <p:spPr>
          <a:xfrm>
            <a:off x="10324391" y="6010132"/>
            <a:ext cx="1105609" cy="615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DE8A9A-2C87-4ADD-91B7-28F9D706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9268" y="3926266"/>
            <a:ext cx="3754965" cy="567792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2DA2B2-B2C6-41E3-AE2E-0BE4933F2F64}"/>
              </a:ext>
            </a:extLst>
          </p:cNvPr>
          <p:cNvSpPr/>
          <p:nvPr/>
        </p:nvSpPr>
        <p:spPr>
          <a:xfrm>
            <a:off x="8404549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F408AF-0C45-4BC3-AA3D-5888F19B7704}"/>
              </a:ext>
            </a:extLst>
          </p:cNvPr>
          <p:cNvSpPr/>
          <p:nvPr/>
        </p:nvSpPr>
        <p:spPr>
          <a:xfrm>
            <a:off x="9849171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22685E-C8BD-4B57-BD69-9F476C79A5A3}"/>
              </a:ext>
            </a:extLst>
          </p:cNvPr>
          <p:cNvSpPr/>
          <p:nvPr/>
        </p:nvSpPr>
        <p:spPr>
          <a:xfrm>
            <a:off x="11307854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8BA3F4-7E72-405D-A311-95866CE2366A}"/>
              </a:ext>
            </a:extLst>
          </p:cNvPr>
          <p:cNvSpPr/>
          <p:nvPr/>
        </p:nvSpPr>
        <p:spPr>
          <a:xfrm>
            <a:off x="12752476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6BFBA7-15A4-43EA-B239-A99BF445ACC4}"/>
              </a:ext>
            </a:extLst>
          </p:cNvPr>
          <p:cNvSpPr/>
          <p:nvPr/>
        </p:nvSpPr>
        <p:spPr>
          <a:xfrm>
            <a:off x="8404549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375E5B-BC6C-4D06-A1B1-981915FD244A}"/>
              </a:ext>
            </a:extLst>
          </p:cNvPr>
          <p:cNvSpPr/>
          <p:nvPr/>
        </p:nvSpPr>
        <p:spPr>
          <a:xfrm>
            <a:off x="9849171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326BA3-505C-4A48-9847-BEC68D449182}"/>
              </a:ext>
            </a:extLst>
          </p:cNvPr>
          <p:cNvSpPr/>
          <p:nvPr/>
        </p:nvSpPr>
        <p:spPr>
          <a:xfrm>
            <a:off x="11307854" y="2911855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96AA8D-7930-4B2B-B8A7-A254A65E48F7}"/>
              </a:ext>
            </a:extLst>
          </p:cNvPr>
          <p:cNvSpPr/>
          <p:nvPr/>
        </p:nvSpPr>
        <p:spPr>
          <a:xfrm>
            <a:off x="12752476" y="2911855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0E2F378-1C71-4C14-896E-F1EF8ABAEED4}"/>
              </a:ext>
            </a:extLst>
          </p:cNvPr>
          <p:cNvCxnSpPr>
            <a:cxnSpLocks/>
          </p:cNvCxnSpPr>
          <p:nvPr/>
        </p:nvCxnSpPr>
        <p:spPr>
          <a:xfrm>
            <a:off x="8404548" y="2639256"/>
            <a:ext cx="0" cy="102293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315944B-8E7B-4EC0-9E53-33F7846AB365}"/>
              </a:ext>
            </a:extLst>
          </p:cNvPr>
          <p:cNvCxnSpPr>
            <a:cxnSpLocks/>
          </p:cNvCxnSpPr>
          <p:nvPr/>
        </p:nvCxnSpPr>
        <p:spPr>
          <a:xfrm>
            <a:off x="11295318" y="2639256"/>
            <a:ext cx="0" cy="102293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EF697D-B614-4F65-A946-EA47E483301F}"/>
              </a:ext>
            </a:extLst>
          </p:cNvPr>
          <p:cNvCxnSpPr>
            <a:cxnSpLocks/>
          </p:cNvCxnSpPr>
          <p:nvPr/>
        </p:nvCxnSpPr>
        <p:spPr>
          <a:xfrm>
            <a:off x="14187057" y="2639256"/>
            <a:ext cx="0" cy="102293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FBB8737-E408-46A8-9FFD-74A34EEF719E}"/>
              </a:ext>
            </a:extLst>
          </p:cNvPr>
          <p:cNvSpPr/>
          <p:nvPr/>
        </p:nvSpPr>
        <p:spPr>
          <a:xfrm>
            <a:off x="16365566" y="6010132"/>
            <a:ext cx="1105609" cy="615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E9306D5-F5B0-496C-9EF5-63FF739EC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12" b="51826"/>
          <a:stretch/>
        </p:blipFill>
        <p:spPr>
          <a:xfrm>
            <a:off x="19133172" y="3944896"/>
            <a:ext cx="1959633" cy="273525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CB197F1-55DE-4B40-B616-4E952BB6B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27" r="52188"/>
          <a:stretch/>
        </p:blipFill>
        <p:spPr>
          <a:xfrm>
            <a:off x="17337841" y="6884634"/>
            <a:ext cx="1795332" cy="27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9"/>
    </mc:Choice>
    <mc:Fallback xmlns="">
      <p:transition spd="slow" advTm="322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CCFDD6C0-AC1C-41F5-920A-C8126636CEAF}"/>
              </a:ext>
            </a:extLst>
          </p:cNvPr>
          <p:cNvGrpSpPr/>
          <p:nvPr/>
        </p:nvGrpSpPr>
        <p:grpSpPr>
          <a:xfrm>
            <a:off x="0" y="0"/>
            <a:ext cx="18285714" cy="2123657"/>
            <a:chOff x="0" y="0"/>
            <a:chExt cx="18285714" cy="4000000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B9108396-8981-43BB-A1F2-8D3A1980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559901-B72F-45ED-A7D2-BE0C96773D7F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E4DDFB1-6092-482B-9C95-1AB5CA2118C9}"/>
              </a:ext>
            </a:extLst>
          </p:cNvPr>
          <p:cNvSpPr/>
          <p:nvPr/>
        </p:nvSpPr>
        <p:spPr>
          <a:xfrm>
            <a:off x="1117986" y="4518476"/>
            <a:ext cx="16157643" cy="510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218A4D5-4F3A-4330-9CBC-0FD3603E2013}"/>
              </a:ext>
            </a:extLst>
          </p:cNvPr>
          <p:cNvSpPr/>
          <p:nvPr/>
        </p:nvSpPr>
        <p:spPr>
          <a:xfrm>
            <a:off x="1139758" y="2374015"/>
            <a:ext cx="15484813" cy="1524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633648-6758-4F51-A594-43C4898107FB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A04AD4-5014-40F4-B2AD-CB144F538D4C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66BE81-BDFE-4656-8C76-C2306C9ABD21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A779E6-B68B-44C7-BCB0-E551D2978766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B4BC4-1E8D-465E-849D-D7482C57C91E}"/>
              </a:ext>
            </a:extLst>
          </p:cNvPr>
          <p:cNvSpPr txBox="1"/>
          <p:nvPr/>
        </p:nvSpPr>
        <p:spPr>
          <a:xfrm>
            <a:off x="281651" y="1051946"/>
            <a:ext cx="1805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 Short - Mutate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 as a Separated Domain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!</a:t>
            </a:r>
            <a:endParaRPr lang="ko-KR" altLang="en-US" sz="4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E4A617-18F5-4A4E-A35A-663E14AD7A16}"/>
              </a:ext>
            </a:extLst>
          </p:cNvPr>
          <p:cNvSpPr txBox="1"/>
          <p:nvPr/>
        </p:nvSpPr>
        <p:spPr>
          <a:xfrm>
            <a:off x="1117986" y="2416045"/>
            <a:ext cx="16135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CLI (Command Line Interface) programs use </a:t>
            </a:r>
            <a:r>
              <a:rPr lang="en-US" altLang="ko-KR" sz="4400" b="1" dirty="0">
                <a:solidFill>
                  <a:schemeClr val="accent1"/>
                </a:solidFill>
              </a:rPr>
              <a:t>command lines</a:t>
            </a:r>
            <a:br>
              <a:rPr lang="en-US" altLang="ko-KR" sz="4400" dirty="0"/>
            </a:br>
            <a:r>
              <a:rPr lang="en-US" altLang="ko-KR" sz="4400" dirty="0"/>
              <a:t>to determine </a:t>
            </a:r>
            <a:r>
              <a:rPr lang="en-US" altLang="ko-KR" sz="4400" dirty="0">
                <a:solidFill>
                  <a:srgbClr val="FF0000"/>
                </a:solidFill>
              </a:rPr>
              <a:t>which features (functions) to execute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D8323-D5DA-4380-BE64-7A74B1ED108F}"/>
              </a:ext>
            </a:extLst>
          </p:cNvPr>
          <p:cNvSpPr txBox="1"/>
          <p:nvPr/>
        </p:nvSpPr>
        <p:spPr>
          <a:xfrm>
            <a:off x="1959430" y="4226088"/>
            <a:ext cx="5889170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Courier New" panose="02070309020205020404" pitchFamily="49" charset="0"/>
              </a:rPr>
              <a:t>execution search space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B012E6C-6DBB-4B1B-BB33-8A6A4B136CF6}"/>
              </a:ext>
            </a:extLst>
          </p:cNvPr>
          <p:cNvSpPr/>
          <p:nvPr/>
        </p:nvSpPr>
        <p:spPr>
          <a:xfrm>
            <a:off x="1959430" y="5055691"/>
            <a:ext cx="6920014" cy="3074987"/>
          </a:xfrm>
          <a:custGeom>
            <a:avLst/>
            <a:gdLst>
              <a:gd name="connsiteX0" fmla="*/ 2628900 w 6920014"/>
              <a:gd name="connsiteY0" fmla="*/ 0 h 3074987"/>
              <a:gd name="connsiteX1" fmla="*/ 4524620 w 6920014"/>
              <a:gd name="connsiteY1" fmla="*/ 572951 h 3074987"/>
              <a:gd name="connsiteX2" fmla="*/ 4583899 w 6920014"/>
              <a:gd name="connsiteY2" fmla="*/ 660027 h 3074987"/>
              <a:gd name="connsiteX3" fmla="*/ 4652257 w 6920014"/>
              <a:gd name="connsiteY3" fmla="*/ 655270 h 3074987"/>
              <a:gd name="connsiteX4" fmla="*/ 4862614 w 6920014"/>
              <a:gd name="connsiteY4" fmla="*/ 650426 h 3074987"/>
              <a:gd name="connsiteX5" fmla="*/ 6920014 w 6920014"/>
              <a:gd name="connsiteY5" fmla="*/ 1588530 h 3074987"/>
              <a:gd name="connsiteX6" fmla="*/ 4862614 w 6920014"/>
              <a:gd name="connsiteY6" fmla="*/ 2526634 h 3074987"/>
              <a:gd name="connsiteX7" fmla="*/ 4804837 w 6920014"/>
              <a:gd name="connsiteY7" fmla="*/ 2525304 h 3074987"/>
              <a:gd name="connsiteX8" fmla="*/ 4742783 w 6920014"/>
              <a:gd name="connsiteY8" fmla="*/ 2584040 h 3074987"/>
              <a:gd name="connsiteX9" fmla="*/ 2933700 w 6920014"/>
              <a:gd name="connsiteY9" fmla="*/ 3074987 h 3074987"/>
              <a:gd name="connsiteX10" fmla="*/ 918099 w 6920014"/>
              <a:gd name="connsiteY10" fmla="*/ 2325944 h 3074987"/>
              <a:gd name="connsiteX11" fmla="*/ 915329 w 6920014"/>
              <a:gd name="connsiteY11" fmla="*/ 2317668 h 3074987"/>
              <a:gd name="connsiteX12" fmla="*/ 907088 w 6920014"/>
              <a:gd name="connsiteY12" fmla="*/ 2315385 h 3074987"/>
              <a:gd name="connsiteX13" fmla="*/ 0 w 6920014"/>
              <a:gd name="connsiteY13" fmla="*/ 1537494 h 3074987"/>
              <a:gd name="connsiteX14" fmla="*/ 469810 w 6920014"/>
              <a:gd name="connsiteY14" fmla="*/ 940773 h 3074987"/>
              <a:gd name="connsiteX15" fmla="*/ 577170 w 6920014"/>
              <a:gd name="connsiteY15" fmla="*/ 886912 h 3074987"/>
              <a:gd name="connsiteX16" fmla="*/ 582122 w 6920014"/>
              <a:gd name="connsiteY16" fmla="*/ 842189 h 3074987"/>
              <a:gd name="connsiteX17" fmla="*/ 2628900 w 6920014"/>
              <a:gd name="connsiteY17" fmla="*/ 0 h 307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20014" h="3074987">
                <a:moveTo>
                  <a:pt x="2628900" y="0"/>
                </a:moveTo>
                <a:cubicBezTo>
                  <a:pt x="3481104" y="0"/>
                  <a:pt x="4212289" y="236251"/>
                  <a:pt x="4524620" y="572951"/>
                </a:cubicBezTo>
                <a:lnTo>
                  <a:pt x="4583899" y="660027"/>
                </a:lnTo>
                <a:lnTo>
                  <a:pt x="4652257" y="655270"/>
                </a:lnTo>
                <a:cubicBezTo>
                  <a:pt x="4721421" y="652067"/>
                  <a:pt x="4791597" y="650426"/>
                  <a:pt x="4862614" y="650426"/>
                </a:cubicBezTo>
                <a:cubicBezTo>
                  <a:pt x="5998885" y="650426"/>
                  <a:pt x="6920014" y="1070429"/>
                  <a:pt x="6920014" y="1588530"/>
                </a:cubicBezTo>
                <a:cubicBezTo>
                  <a:pt x="6920014" y="2106631"/>
                  <a:pt x="5998885" y="2526634"/>
                  <a:pt x="4862614" y="2526634"/>
                </a:cubicBezTo>
                <a:lnTo>
                  <a:pt x="4804837" y="2525304"/>
                </a:lnTo>
                <a:lnTo>
                  <a:pt x="4742783" y="2584040"/>
                </a:lnTo>
                <a:cubicBezTo>
                  <a:pt x="4394385" y="2876470"/>
                  <a:pt x="3714887" y="3074987"/>
                  <a:pt x="2933700" y="3074987"/>
                </a:cubicBezTo>
                <a:cubicBezTo>
                  <a:pt x="1939463" y="3074987"/>
                  <a:pt x="1109944" y="2753422"/>
                  <a:pt x="918099" y="2325944"/>
                </a:cubicBezTo>
                <a:lnTo>
                  <a:pt x="915329" y="2317668"/>
                </a:lnTo>
                <a:lnTo>
                  <a:pt x="907088" y="2315385"/>
                </a:lnTo>
                <a:cubicBezTo>
                  <a:pt x="359817" y="2146801"/>
                  <a:pt x="0" y="1861307"/>
                  <a:pt x="0" y="1537494"/>
                </a:cubicBezTo>
                <a:cubicBezTo>
                  <a:pt x="0" y="1310825"/>
                  <a:pt x="176310" y="1102932"/>
                  <a:pt x="469810" y="940773"/>
                </a:cubicBezTo>
                <a:lnTo>
                  <a:pt x="577170" y="886912"/>
                </a:lnTo>
                <a:lnTo>
                  <a:pt x="582122" y="842189"/>
                </a:lnTo>
                <a:cubicBezTo>
                  <a:pt x="687482" y="369143"/>
                  <a:pt x="1563646" y="0"/>
                  <a:pt x="2628900" y="0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428D246-A620-45F5-AA0E-A6D5F95D7B2E}"/>
              </a:ext>
            </a:extLst>
          </p:cNvPr>
          <p:cNvSpPr/>
          <p:nvPr/>
        </p:nvSpPr>
        <p:spPr>
          <a:xfrm>
            <a:off x="8019104" y="5017591"/>
            <a:ext cx="7760443" cy="3231377"/>
          </a:xfrm>
          <a:custGeom>
            <a:avLst/>
            <a:gdLst>
              <a:gd name="connsiteX0" fmla="*/ 3508975 w 6897414"/>
              <a:gd name="connsiteY0" fmla="*/ 0 h 3231377"/>
              <a:gd name="connsiteX1" fmla="*/ 5125778 w 6897414"/>
              <a:gd name="connsiteY1" fmla="*/ 608430 h 3231377"/>
              <a:gd name="connsiteX2" fmla="*/ 5135273 w 6897414"/>
              <a:gd name="connsiteY2" fmla="*/ 637156 h 3231377"/>
              <a:gd name="connsiteX3" fmla="*/ 5212333 w 6897414"/>
              <a:gd name="connsiteY3" fmla="*/ 642586 h 3231377"/>
              <a:gd name="connsiteX4" fmla="*/ 6530066 w 6897414"/>
              <a:gd name="connsiteY4" fmla="*/ 1389105 h 3231377"/>
              <a:gd name="connsiteX5" fmla="*/ 6248215 w 6897414"/>
              <a:gd name="connsiteY5" fmla="*/ 1815147 h 3231377"/>
              <a:gd name="connsiteX6" fmla="*/ 6192673 w 6897414"/>
              <a:gd name="connsiteY6" fmla="*/ 1846229 h 3231377"/>
              <a:gd name="connsiteX7" fmla="*/ 6414043 w 6897414"/>
              <a:gd name="connsiteY7" fmla="*/ 1930562 h 3231377"/>
              <a:gd name="connsiteX8" fmla="*/ 6897414 w 6897414"/>
              <a:gd name="connsiteY8" fmla="*/ 2469377 h 3231377"/>
              <a:gd name="connsiteX9" fmla="*/ 5247082 w 6897414"/>
              <a:gd name="connsiteY9" fmla="*/ 3231377 h 3231377"/>
              <a:gd name="connsiteX10" fmla="*/ 3726441 w 6897414"/>
              <a:gd name="connsiteY10" fmla="*/ 2765982 h 3231377"/>
              <a:gd name="connsiteX11" fmla="*/ 3645547 w 6897414"/>
              <a:gd name="connsiteY11" fmla="*/ 2645657 h 3231377"/>
              <a:gd name="connsiteX12" fmla="*/ 3617959 w 6897414"/>
              <a:gd name="connsiteY12" fmla="*/ 2652571 h 3231377"/>
              <a:gd name="connsiteX13" fmla="*/ 2975575 w 6897414"/>
              <a:gd name="connsiteY13" fmla="*/ 2712452 h 3231377"/>
              <a:gd name="connsiteX14" fmla="*/ 1454934 w 6897414"/>
              <a:gd name="connsiteY14" fmla="*/ 2247057 h 3231377"/>
              <a:gd name="connsiteX15" fmla="*/ 1416283 w 6897414"/>
              <a:gd name="connsiteY15" fmla="*/ 2189566 h 3231377"/>
              <a:gd name="connsiteX16" fmla="*/ 1317733 w 6897414"/>
              <a:gd name="connsiteY16" fmla="*/ 2182621 h 3231377"/>
              <a:gd name="connsiteX17" fmla="*/ 0 w 6897414"/>
              <a:gd name="connsiteY17" fmla="*/ 1436102 h 3231377"/>
              <a:gd name="connsiteX18" fmla="*/ 1650332 w 6897414"/>
              <a:gd name="connsiteY18" fmla="*/ 674102 h 3231377"/>
              <a:gd name="connsiteX19" fmla="*/ 1867952 w 6897414"/>
              <a:gd name="connsiteY19" fmla="*/ 681704 h 3231377"/>
              <a:gd name="connsiteX20" fmla="*/ 1892172 w 6897414"/>
              <a:gd name="connsiteY20" fmla="*/ 608430 h 3231377"/>
              <a:gd name="connsiteX21" fmla="*/ 3508975 w 6897414"/>
              <a:gd name="connsiteY21" fmla="*/ 0 h 323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97414" h="3231377">
                <a:moveTo>
                  <a:pt x="3508975" y="0"/>
                </a:moveTo>
                <a:cubicBezTo>
                  <a:pt x="4306496" y="0"/>
                  <a:pt x="4971891" y="261200"/>
                  <a:pt x="5125778" y="608430"/>
                </a:cubicBezTo>
                <a:lnTo>
                  <a:pt x="5135273" y="637156"/>
                </a:lnTo>
                <a:lnTo>
                  <a:pt x="5212333" y="642586"/>
                </a:lnTo>
                <a:cubicBezTo>
                  <a:pt x="5964362" y="713640"/>
                  <a:pt x="6530066" y="1020869"/>
                  <a:pt x="6530066" y="1389105"/>
                </a:cubicBezTo>
                <a:cubicBezTo>
                  <a:pt x="6530066" y="1546921"/>
                  <a:pt x="6426161" y="1693531"/>
                  <a:pt x="6248215" y="1815147"/>
                </a:cubicBezTo>
                <a:lnTo>
                  <a:pt x="6192673" y="1846229"/>
                </a:lnTo>
                <a:lnTo>
                  <a:pt x="6414043" y="1930562"/>
                </a:lnTo>
                <a:cubicBezTo>
                  <a:pt x="6712694" y="2068457"/>
                  <a:pt x="6897414" y="2258957"/>
                  <a:pt x="6897414" y="2469377"/>
                </a:cubicBezTo>
                <a:cubicBezTo>
                  <a:pt x="6897414" y="2890218"/>
                  <a:pt x="6158535" y="3231377"/>
                  <a:pt x="5247082" y="3231377"/>
                </a:cubicBezTo>
                <a:cubicBezTo>
                  <a:pt x="4563492" y="3231377"/>
                  <a:pt x="3976975" y="3039475"/>
                  <a:pt x="3726441" y="2765982"/>
                </a:cubicBezTo>
                <a:lnTo>
                  <a:pt x="3645547" y="2645657"/>
                </a:lnTo>
                <a:lnTo>
                  <a:pt x="3617959" y="2652571"/>
                </a:lnTo>
                <a:cubicBezTo>
                  <a:pt x="3420516" y="2691130"/>
                  <a:pt x="3203438" y="2712452"/>
                  <a:pt x="2975575" y="2712452"/>
                </a:cubicBezTo>
                <a:cubicBezTo>
                  <a:pt x="2291985" y="2712452"/>
                  <a:pt x="1705468" y="2520550"/>
                  <a:pt x="1454934" y="2247057"/>
                </a:cubicBezTo>
                <a:lnTo>
                  <a:pt x="1416283" y="2189566"/>
                </a:lnTo>
                <a:lnTo>
                  <a:pt x="1317733" y="2182621"/>
                </a:lnTo>
                <a:cubicBezTo>
                  <a:pt x="565704" y="2111567"/>
                  <a:pt x="0" y="1804338"/>
                  <a:pt x="0" y="1436102"/>
                </a:cubicBezTo>
                <a:cubicBezTo>
                  <a:pt x="0" y="1015261"/>
                  <a:pt x="738879" y="674102"/>
                  <a:pt x="1650332" y="674102"/>
                </a:cubicBezTo>
                <a:lnTo>
                  <a:pt x="1867952" y="681704"/>
                </a:lnTo>
                <a:lnTo>
                  <a:pt x="1892172" y="608430"/>
                </a:lnTo>
                <a:cubicBezTo>
                  <a:pt x="2046059" y="261200"/>
                  <a:pt x="2711454" y="0"/>
                  <a:pt x="3508975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9C16F52-888D-43F8-AA31-C6A9E3AD118B}"/>
              </a:ext>
            </a:extLst>
          </p:cNvPr>
          <p:cNvSpPr/>
          <p:nvPr/>
        </p:nvSpPr>
        <p:spPr>
          <a:xfrm>
            <a:off x="6346710" y="6320862"/>
            <a:ext cx="6160640" cy="2876706"/>
          </a:xfrm>
          <a:custGeom>
            <a:avLst/>
            <a:gdLst>
              <a:gd name="connsiteX0" fmla="*/ 2382556 w 6160640"/>
              <a:gd name="connsiteY0" fmla="*/ 0 h 2876706"/>
              <a:gd name="connsiteX1" fmla="*/ 3751037 w 6160640"/>
              <a:gd name="connsiteY1" fmla="*/ 335959 h 2876706"/>
              <a:gd name="connsiteX2" fmla="*/ 3893332 w 6160640"/>
              <a:gd name="connsiteY2" fmla="*/ 457004 h 2876706"/>
              <a:gd name="connsiteX3" fmla="*/ 4177709 w 6160640"/>
              <a:gd name="connsiteY3" fmla="*/ 416245 h 2876706"/>
              <a:gd name="connsiteX4" fmla="*/ 4510308 w 6160640"/>
              <a:gd name="connsiteY4" fmla="*/ 400764 h 2876706"/>
              <a:gd name="connsiteX5" fmla="*/ 6160640 w 6160640"/>
              <a:gd name="connsiteY5" fmla="*/ 1162764 h 2876706"/>
              <a:gd name="connsiteX6" fmla="*/ 5261624 w 6160640"/>
              <a:gd name="connsiteY6" fmla="*/ 1841402 h 2876706"/>
              <a:gd name="connsiteX7" fmla="*/ 5231297 w 6160640"/>
              <a:gd name="connsiteY7" fmla="*/ 1847016 h 2876706"/>
              <a:gd name="connsiteX8" fmla="*/ 5308020 w 6160640"/>
              <a:gd name="connsiteY8" fmla="*/ 1961136 h 2876706"/>
              <a:gd name="connsiteX9" fmla="*/ 5341549 w 6160640"/>
              <a:gd name="connsiteY9" fmla="*/ 2114706 h 2876706"/>
              <a:gd name="connsiteX10" fmla="*/ 3691217 w 6160640"/>
              <a:gd name="connsiteY10" fmla="*/ 2876706 h 2876706"/>
              <a:gd name="connsiteX11" fmla="*/ 2322736 w 6160640"/>
              <a:gd name="connsiteY11" fmla="*/ 2540747 h 2876706"/>
              <a:gd name="connsiteX12" fmla="*/ 2251023 w 6160640"/>
              <a:gd name="connsiteY12" fmla="*/ 2479744 h 2876706"/>
              <a:gd name="connsiteX13" fmla="*/ 1982932 w 6160640"/>
              <a:gd name="connsiteY13" fmla="*/ 2518169 h 2876706"/>
              <a:gd name="connsiteX14" fmla="*/ 1650332 w 6160640"/>
              <a:gd name="connsiteY14" fmla="*/ 2533650 h 2876706"/>
              <a:gd name="connsiteX15" fmla="*/ 0 w 6160640"/>
              <a:gd name="connsiteY15" fmla="*/ 1771650 h 2876706"/>
              <a:gd name="connsiteX16" fmla="*/ 727616 w 6160640"/>
              <a:gd name="connsiteY16" fmla="*/ 1139788 h 2876706"/>
              <a:gd name="connsiteX17" fmla="*/ 901973 w 6160640"/>
              <a:gd name="connsiteY17" fmla="*/ 1096091 h 2876706"/>
              <a:gd name="connsiteX18" fmla="*/ 846697 w 6160640"/>
              <a:gd name="connsiteY18" fmla="*/ 1041406 h 2876706"/>
              <a:gd name="connsiteX19" fmla="*/ 732224 w 6160640"/>
              <a:gd name="connsiteY19" fmla="*/ 762000 h 2876706"/>
              <a:gd name="connsiteX20" fmla="*/ 2382556 w 6160640"/>
              <a:gd name="connsiteY20" fmla="*/ 0 h 28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60640" h="2876706">
                <a:moveTo>
                  <a:pt x="2382556" y="0"/>
                </a:moveTo>
                <a:cubicBezTo>
                  <a:pt x="2952214" y="0"/>
                  <a:pt x="3454461" y="133266"/>
                  <a:pt x="3751037" y="335959"/>
                </a:cubicBezTo>
                <a:lnTo>
                  <a:pt x="3893332" y="457004"/>
                </a:lnTo>
                <a:lnTo>
                  <a:pt x="4177709" y="416245"/>
                </a:lnTo>
                <a:cubicBezTo>
                  <a:pt x="4285141" y="406095"/>
                  <a:pt x="4396376" y="400764"/>
                  <a:pt x="4510308" y="400764"/>
                </a:cubicBezTo>
                <a:cubicBezTo>
                  <a:pt x="5421761" y="400764"/>
                  <a:pt x="6160640" y="741923"/>
                  <a:pt x="6160640" y="1162764"/>
                </a:cubicBezTo>
                <a:cubicBezTo>
                  <a:pt x="6160640" y="1458668"/>
                  <a:pt x="5795350" y="1715178"/>
                  <a:pt x="5261624" y="1841402"/>
                </a:cubicBezTo>
                <a:lnTo>
                  <a:pt x="5231297" y="1847016"/>
                </a:lnTo>
                <a:lnTo>
                  <a:pt x="5308020" y="1961136"/>
                </a:lnTo>
                <a:cubicBezTo>
                  <a:pt x="5330004" y="2010741"/>
                  <a:pt x="5341549" y="2062101"/>
                  <a:pt x="5341549" y="2114706"/>
                </a:cubicBezTo>
                <a:cubicBezTo>
                  <a:pt x="5341549" y="2535547"/>
                  <a:pt x="4602670" y="2876706"/>
                  <a:pt x="3691217" y="2876706"/>
                </a:cubicBezTo>
                <a:cubicBezTo>
                  <a:pt x="3121559" y="2876706"/>
                  <a:pt x="2619313" y="2743441"/>
                  <a:pt x="2322736" y="2540747"/>
                </a:cubicBezTo>
                <a:lnTo>
                  <a:pt x="2251023" y="2479744"/>
                </a:lnTo>
                <a:lnTo>
                  <a:pt x="1982932" y="2518169"/>
                </a:lnTo>
                <a:cubicBezTo>
                  <a:pt x="1875499" y="2528319"/>
                  <a:pt x="1764264" y="2533650"/>
                  <a:pt x="1650332" y="2533650"/>
                </a:cubicBezTo>
                <a:cubicBezTo>
                  <a:pt x="738879" y="2533650"/>
                  <a:pt x="0" y="2192491"/>
                  <a:pt x="0" y="1771650"/>
                </a:cubicBezTo>
                <a:cubicBezTo>
                  <a:pt x="0" y="1508625"/>
                  <a:pt x="288624" y="1276725"/>
                  <a:pt x="727616" y="1139788"/>
                </a:cubicBezTo>
                <a:lnTo>
                  <a:pt x="901973" y="1096091"/>
                </a:lnTo>
                <a:lnTo>
                  <a:pt x="846697" y="1041406"/>
                </a:lnTo>
                <a:cubicBezTo>
                  <a:pt x="772812" y="954892"/>
                  <a:pt x="732224" y="860635"/>
                  <a:pt x="732224" y="762000"/>
                </a:cubicBezTo>
                <a:cubicBezTo>
                  <a:pt x="732224" y="341159"/>
                  <a:pt x="1471103" y="0"/>
                  <a:pt x="238255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190293-D41F-454D-A05D-E6378517541A}"/>
              </a:ext>
            </a:extLst>
          </p:cNvPr>
          <p:cNvSpPr txBox="1"/>
          <p:nvPr/>
        </p:nvSpPr>
        <p:spPr>
          <a:xfrm>
            <a:off x="2508453" y="6160754"/>
            <a:ext cx="3435147" cy="8512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8D5A-7244-4916-A9D7-3C32DB41F690}"/>
              </a:ext>
            </a:extLst>
          </p:cNvPr>
          <p:cNvSpPr txBox="1"/>
          <p:nvPr/>
        </p:nvSpPr>
        <p:spPr>
          <a:xfrm>
            <a:off x="9704423" y="5735106"/>
            <a:ext cx="4739398" cy="8512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altLang="ko-K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CD51A3-E16C-4570-8B85-C6CB4FF7809D}"/>
              </a:ext>
            </a:extLst>
          </p:cNvPr>
          <p:cNvSpPr txBox="1"/>
          <p:nvPr/>
        </p:nvSpPr>
        <p:spPr>
          <a:xfrm>
            <a:off x="6880868" y="8242542"/>
            <a:ext cx="4739398" cy="7831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ko-KR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ko-K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0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agnifying Glass Clipart PNG Transparent | OnlyGFX.com">
            <a:extLst>
              <a:ext uri="{FF2B5EF4-FFF2-40B4-BE49-F238E27FC236}">
                <a16:creationId xmlns:a16="http://schemas.microsoft.com/office/drawing/2014/main" id="{1B194A5E-C08D-41C8-A9D9-C89A5E31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836" y="5572928"/>
            <a:ext cx="1597166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5F8E1A-21DB-9F0E-5A48-199D15853F32}"/>
              </a:ext>
            </a:extLst>
          </p:cNvPr>
          <p:cNvSpPr/>
          <p:nvPr/>
        </p:nvSpPr>
        <p:spPr>
          <a:xfrm>
            <a:off x="762000" y="4076700"/>
            <a:ext cx="16764000" cy="579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D2920-1C7E-723C-68A8-ED97E3BA1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679" y="4340741"/>
            <a:ext cx="7496175" cy="5048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AC7D52-DA8A-5F1E-55D3-CC11BC356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5295" y="4340741"/>
            <a:ext cx="5023414" cy="502341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27CD16A-B8F7-6C35-4721-7C7DE6D3832C}"/>
              </a:ext>
            </a:extLst>
          </p:cNvPr>
          <p:cNvSpPr/>
          <p:nvPr/>
        </p:nvSpPr>
        <p:spPr>
          <a:xfrm>
            <a:off x="5181600" y="6586403"/>
            <a:ext cx="2185532" cy="1909897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8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58"/>
    </mc:Choice>
    <mc:Fallback xmlns="">
      <p:transition spd="slow" advTm="765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54CB18D-84B7-4BAF-9BA2-273E7C62C4BB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70EF74C-6046-442B-92AE-036798E1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EA10FD-E973-4BC5-A1D8-160DC21FF938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F94E0B-BDE5-4B5C-8DD6-C744195AA245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97C3B-47F1-47E0-85CA-74627D65AA8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02251-91D3-44A7-975B-BC32524D8568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B4D30-27AC-4CE6-9BAD-1E78ED82EB3F}"/>
              </a:ext>
            </a:extLst>
          </p:cNvPr>
          <p:cNvSpPr/>
          <p:nvPr/>
        </p:nvSpPr>
        <p:spPr>
          <a:xfrm>
            <a:off x="304800" y="975972"/>
            <a:ext cx="1435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Strategic mutation – </a:t>
            </a:r>
            <a:r>
              <a:rPr lang="en-US" altLang="ko-KR" sz="5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separated</a:t>
            </a:r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mutation</a:t>
            </a:r>
            <a:endParaRPr lang="ko-KR" alt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6ACE0-6595-4B30-BDD2-3171391D07C6}"/>
              </a:ext>
            </a:extLst>
          </p:cNvPr>
          <p:cNvSpPr txBox="1"/>
          <p:nvPr/>
        </p:nvSpPr>
        <p:spPr>
          <a:xfrm>
            <a:off x="737724" y="2492145"/>
            <a:ext cx="17069225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 program is a mixture of command line constraints and input file constraints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16B257-A0A2-4605-9A18-E311A804F01E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9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F61EB-4458-4BE2-AAF5-55E99AD12EBB}"/>
              </a:ext>
            </a:extLst>
          </p:cNvPr>
          <p:cNvSpPr txBox="1"/>
          <p:nvPr/>
        </p:nvSpPr>
        <p:spPr>
          <a:xfrm>
            <a:off x="1111372" y="8647016"/>
            <a:ext cx="15608055" cy="1328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 covered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22% more branches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and found </a:t>
            </a:r>
            <a: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120% more crashes </a:t>
            </a:r>
            <a:br>
              <a:rPr lang="en-US" altLang="ko-KR" sz="36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3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than the concatenation method.</a:t>
            </a:r>
            <a:endParaRPr lang="ko-KR" altLang="en-US" sz="3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D635AF-FD47-48DB-A115-60EDDC8E9734}"/>
              </a:ext>
            </a:extLst>
          </p:cNvPr>
          <p:cNvSpPr/>
          <p:nvPr/>
        </p:nvSpPr>
        <p:spPr>
          <a:xfrm>
            <a:off x="1130872" y="3511079"/>
            <a:ext cx="166878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rgbClr val="74531F"/>
                </a:solidFill>
                <a:latin typeface="Consolas" panose="020B0609020204030204" pitchFamily="49" charset="0"/>
              </a:rPr>
              <a:t>process_args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&amp;gf);</a:t>
            </a:r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</a:rPr>
              <a:t>   // Command check, set global flags</a:t>
            </a:r>
            <a:b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800" dirty="0">
                <a:solidFill>
                  <a:srgbClr val="1F377F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2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</a:rPr>
              <a:t>    </a:t>
            </a:r>
            <a:b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err="1">
                <a:solidFill>
                  <a:srgbClr val="74531F"/>
                </a:solidFill>
                <a:latin typeface="Consolas" panose="020B0609020204030204" pitchFamily="49" charset="0"/>
              </a:rPr>
              <a:t>open_and_read_type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1F377F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sz="2800" dirty="0">
                <a:solidFill>
                  <a:srgbClr val="1F377F"/>
                </a:solidFill>
                <a:latin typeface="Consolas" panose="020B0609020204030204" pitchFamily="49" charset="0"/>
              </a:rPr>
              <a:t>filetype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</a:rPr>
              <a:t> // File checks (magic bytes, …)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8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2800" dirty="0">
                <a:solidFill>
                  <a:srgbClr val="1F377F"/>
                </a:solidFill>
                <a:latin typeface="Consolas" panose="020B0609020204030204" pitchFamily="49" charset="0"/>
              </a:rPr>
              <a:t>filetype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800" dirty="0">
                <a:solidFill>
                  <a:srgbClr val="8A1B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(gf.name == </a:t>
            </a:r>
            <a:r>
              <a:rPr lang="en-US" altLang="ko-KR" sz="28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A31515"/>
                </a:solidFill>
                <a:latin typeface="Consolas" panose="020B0609020204030204" pitchFamily="49" charset="0"/>
              </a:rPr>
              <a:t>ELF</a:t>
            </a:r>
            <a:r>
              <a:rPr lang="en-US" altLang="ko-KR" sz="28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process_one_file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1F377F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…);  </a:t>
            </a:r>
            <a:r>
              <a:rPr lang="en-US" altLang="ko-KR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Main logic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2800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800" dirty="0">
                <a:solidFill>
                  <a:srgbClr val="74531F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8A1BFF"/>
                </a:solidFill>
                <a:latin typeface="Consolas" panose="020B0609020204030204" pitchFamily="49" charset="0"/>
              </a:rPr>
              <a:t>EXIT_FAILURE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6C8DAE-8E80-4734-A627-C720743F1B73}"/>
              </a:ext>
            </a:extLst>
          </p:cNvPr>
          <p:cNvSpPr/>
          <p:nvPr/>
        </p:nvSpPr>
        <p:spPr>
          <a:xfrm>
            <a:off x="363956" y="3511079"/>
            <a:ext cx="76691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ko-KR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r>
              <a:rPr lang="en-US" altLang="ko-KR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73CAB-D1F1-4609-A634-46098680A5F6}"/>
              </a:ext>
            </a:extLst>
          </p:cNvPr>
          <p:cNvSpPr/>
          <p:nvPr/>
        </p:nvSpPr>
        <p:spPr>
          <a:xfrm>
            <a:off x="1470226" y="6153128"/>
            <a:ext cx="9021311" cy="438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73"/>
    </mc:Choice>
    <mc:Fallback xmlns="">
      <p:transition spd="slow" advTm="86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>
            <a:extLst>
              <a:ext uri="{FF2B5EF4-FFF2-40B4-BE49-F238E27FC236}">
                <a16:creationId xmlns:a16="http://schemas.microsoft.com/office/drawing/2014/main" id="{CCFDD6C0-AC1C-41F5-920A-C8126636CEAF}"/>
              </a:ext>
            </a:extLst>
          </p:cNvPr>
          <p:cNvGrpSpPr/>
          <p:nvPr/>
        </p:nvGrpSpPr>
        <p:grpSpPr>
          <a:xfrm>
            <a:off x="0" y="0"/>
            <a:ext cx="18285714" cy="2123657"/>
            <a:chOff x="0" y="0"/>
            <a:chExt cx="18285714" cy="4000000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B9108396-8981-43BB-A1F2-8D3A1980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559901-B72F-45ED-A7D2-BE0C96773D7F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E4DDFB1-6092-482B-9C95-1AB5CA2118C9}"/>
              </a:ext>
            </a:extLst>
          </p:cNvPr>
          <p:cNvSpPr/>
          <p:nvPr/>
        </p:nvSpPr>
        <p:spPr>
          <a:xfrm>
            <a:off x="1117986" y="4518476"/>
            <a:ext cx="16157643" cy="510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218A4D5-4F3A-4330-9CBC-0FD3603E2013}"/>
              </a:ext>
            </a:extLst>
          </p:cNvPr>
          <p:cNvSpPr/>
          <p:nvPr/>
        </p:nvSpPr>
        <p:spPr>
          <a:xfrm>
            <a:off x="1139758" y="2374015"/>
            <a:ext cx="15484813" cy="1524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633648-6758-4F51-A594-43C4898107FB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A04AD4-5014-40F4-B2AD-CB144F538D4C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66BE81-BDFE-4656-8C76-C2306C9ABD21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A779E6-B68B-44C7-BCB0-E551D2978766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1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B4BC4-1E8D-465E-849D-D7482C57C91E}"/>
              </a:ext>
            </a:extLst>
          </p:cNvPr>
          <p:cNvSpPr txBox="1"/>
          <p:nvPr/>
        </p:nvSpPr>
        <p:spPr>
          <a:xfrm>
            <a:off x="281651" y="1051946"/>
            <a:ext cx="1805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 Short - Mutate </a:t>
            </a:r>
            <a:r>
              <a:rPr lang="en-US" altLang="ko-KR" sz="48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 as a Separated Domain</a:t>
            </a:r>
            <a:r>
              <a:rPr lang="en-US" altLang="ko-KR" sz="48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!</a:t>
            </a:r>
            <a:endParaRPr lang="ko-KR" altLang="en-US" sz="48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E4A617-18F5-4A4E-A35A-663E14AD7A16}"/>
              </a:ext>
            </a:extLst>
          </p:cNvPr>
          <p:cNvSpPr txBox="1"/>
          <p:nvPr/>
        </p:nvSpPr>
        <p:spPr>
          <a:xfrm>
            <a:off x="1117986" y="2416045"/>
            <a:ext cx="16135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CLI (Command Line Interface) programs use </a:t>
            </a:r>
            <a:r>
              <a:rPr lang="en-US" altLang="ko-KR" sz="4400" b="1" dirty="0">
                <a:solidFill>
                  <a:schemeClr val="accent1"/>
                </a:solidFill>
              </a:rPr>
              <a:t>command lines</a:t>
            </a:r>
            <a:br>
              <a:rPr lang="en-US" altLang="ko-KR" sz="4400" dirty="0"/>
            </a:br>
            <a:r>
              <a:rPr lang="en-US" altLang="ko-KR" sz="4400" dirty="0"/>
              <a:t>to determine </a:t>
            </a:r>
            <a:r>
              <a:rPr lang="en-US" altLang="ko-KR" sz="4400" dirty="0">
                <a:solidFill>
                  <a:srgbClr val="FF0000"/>
                </a:solidFill>
              </a:rPr>
              <a:t>which features (functions) to execute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D8323-D5DA-4380-BE64-7A74B1ED108F}"/>
              </a:ext>
            </a:extLst>
          </p:cNvPr>
          <p:cNvSpPr txBox="1"/>
          <p:nvPr/>
        </p:nvSpPr>
        <p:spPr>
          <a:xfrm>
            <a:off x="1959430" y="4226088"/>
            <a:ext cx="5889170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Courier New" panose="02070309020205020404" pitchFamily="49" charset="0"/>
              </a:rPr>
              <a:t>execution search space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B012E6C-6DBB-4B1B-BB33-8A6A4B136CF6}"/>
              </a:ext>
            </a:extLst>
          </p:cNvPr>
          <p:cNvSpPr/>
          <p:nvPr/>
        </p:nvSpPr>
        <p:spPr>
          <a:xfrm>
            <a:off x="1959430" y="5055691"/>
            <a:ext cx="6920014" cy="3074987"/>
          </a:xfrm>
          <a:custGeom>
            <a:avLst/>
            <a:gdLst>
              <a:gd name="connsiteX0" fmla="*/ 2628900 w 6920014"/>
              <a:gd name="connsiteY0" fmla="*/ 0 h 3074987"/>
              <a:gd name="connsiteX1" fmla="*/ 4524620 w 6920014"/>
              <a:gd name="connsiteY1" fmla="*/ 572951 h 3074987"/>
              <a:gd name="connsiteX2" fmla="*/ 4583899 w 6920014"/>
              <a:gd name="connsiteY2" fmla="*/ 660027 h 3074987"/>
              <a:gd name="connsiteX3" fmla="*/ 4652257 w 6920014"/>
              <a:gd name="connsiteY3" fmla="*/ 655270 h 3074987"/>
              <a:gd name="connsiteX4" fmla="*/ 4862614 w 6920014"/>
              <a:gd name="connsiteY4" fmla="*/ 650426 h 3074987"/>
              <a:gd name="connsiteX5" fmla="*/ 6920014 w 6920014"/>
              <a:gd name="connsiteY5" fmla="*/ 1588530 h 3074987"/>
              <a:gd name="connsiteX6" fmla="*/ 4862614 w 6920014"/>
              <a:gd name="connsiteY6" fmla="*/ 2526634 h 3074987"/>
              <a:gd name="connsiteX7" fmla="*/ 4804837 w 6920014"/>
              <a:gd name="connsiteY7" fmla="*/ 2525304 h 3074987"/>
              <a:gd name="connsiteX8" fmla="*/ 4742783 w 6920014"/>
              <a:gd name="connsiteY8" fmla="*/ 2584040 h 3074987"/>
              <a:gd name="connsiteX9" fmla="*/ 2933700 w 6920014"/>
              <a:gd name="connsiteY9" fmla="*/ 3074987 h 3074987"/>
              <a:gd name="connsiteX10" fmla="*/ 918099 w 6920014"/>
              <a:gd name="connsiteY10" fmla="*/ 2325944 h 3074987"/>
              <a:gd name="connsiteX11" fmla="*/ 915329 w 6920014"/>
              <a:gd name="connsiteY11" fmla="*/ 2317668 h 3074987"/>
              <a:gd name="connsiteX12" fmla="*/ 907088 w 6920014"/>
              <a:gd name="connsiteY12" fmla="*/ 2315385 h 3074987"/>
              <a:gd name="connsiteX13" fmla="*/ 0 w 6920014"/>
              <a:gd name="connsiteY13" fmla="*/ 1537494 h 3074987"/>
              <a:gd name="connsiteX14" fmla="*/ 469810 w 6920014"/>
              <a:gd name="connsiteY14" fmla="*/ 940773 h 3074987"/>
              <a:gd name="connsiteX15" fmla="*/ 577170 w 6920014"/>
              <a:gd name="connsiteY15" fmla="*/ 886912 h 3074987"/>
              <a:gd name="connsiteX16" fmla="*/ 582122 w 6920014"/>
              <a:gd name="connsiteY16" fmla="*/ 842189 h 3074987"/>
              <a:gd name="connsiteX17" fmla="*/ 2628900 w 6920014"/>
              <a:gd name="connsiteY17" fmla="*/ 0 h 307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20014" h="3074987">
                <a:moveTo>
                  <a:pt x="2628900" y="0"/>
                </a:moveTo>
                <a:cubicBezTo>
                  <a:pt x="3481104" y="0"/>
                  <a:pt x="4212289" y="236251"/>
                  <a:pt x="4524620" y="572951"/>
                </a:cubicBezTo>
                <a:lnTo>
                  <a:pt x="4583899" y="660027"/>
                </a:lnTo>
                <a:lnTo>
                  <a:pt x="4652257" y="655270"/>
                </a:lnTo>
                <a:cubicBezTo>
                  <a:pt x="4721421" y="652067"/>
                  <a:pt x="4791597" y="650426"/>
                  <a:pt x="4862614" y="650426"/>
                </a:cubicBezTo>
                <a:cubicBezTo>
                  <a:pt x="5998885" y="650426"/>
                  <a:pt x="6920014" y="1070429"/>
                  <a:pt x="6920014" y="1588530"/>
                </a:cubicBezTo>
                <a:cubicBezTo>
                  <a:pt x="6920014" y="2106631"/>
                  <a:pt x="5998885" y="2526634"/>
                  <a:pt x="4862614" y="2526634"/>
                </a:cubicBezTo>
                <a:lnTo>
                  <a:pt x="4804837" y="2525304"/>
                </a:lnTo>
                <a:lnTo>
                  <a:pt x="4742783" y="2584040"/>
                </a:lnTo>
                <a:cubicBezTo>
                  <a:pt x="4394385" y="2876470"/>
                  <a:pt x="3714887" y="3074987"/>
                  <a:pt x="2933700" y="3074987"/>
                </a:cubicBezTo>
                <a:cubicBezTo>
                  <a:pt x="1939463" y="3074987"/>
                  <a:pt x="1109944" y="2753422"/>
                  <a:pt x="918099" y="2325944"/>
                </a:cubicBezTo>
                <a:lnTo>
                  <a:pt x="915329" y="2317668"/>
                </a:lnTo>
                <a:lnTo>
                  <a:pt x="907088" y="2315385"/>
                </a:lnTo>
                <a:cubicBezTo>
                  <a:pt x="359817" y="2146801"/>
                  <a:pt x="0" y="1861307"/>
                  <a:pt x="0" y="1537494"/>
                </a:cubicBezTo>
                <a:cubicBezTo>
                  <a:pt x="0" y="1310825"/>
                  <a:pt x="176310" y="1102932"/>
                  <a:pt x="469810" y="940773"/>
                </a:cubicBezTo>
                <a:lnTo>
                  <a:pt x="577170" y="886912"/>
                </a:lnTo>
                <a:lnTo>
                  <a:pt x="582122" y="842189"/>
                </a:lnTo>
                <a:cubicBezTo>
                  <a:pt x="687482" y="369143"/>
                  <a:pt x="1563646" y="0"/>
                  <a:pt x="2628900" y="0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428D246-A620-45F5-AA0E-A6D5F95D7B2E}"/>
              </a:ext>
            </a:extLst>
          </p:cNvPr>
          <p:cNvSpPr/>
          <p:nvPr/>
        </p:nvSpPr>
        <p:spPr>
          <a:xfrm>
            <a:off x="8019104" y="5017591"/>
            <a:ext cx="7760443" cy="3231377"/>
          </a:xfrm>
          <a:custGeom>
            <a:avLst/>
            <a:gdLst>
              <a:gd name="connsiteX0" fmla="*/ 3508975 w 6897414"/>
              <a:gd name="connsiteY0" fmla="*/ 0 h 3231377"/>
              <a:gd name="connsiteX1" fmla="*/ 5125778 w 6897414"/>
              <a:gd name="connsiteY1" fmla="*/ 608430 h 3231377"/>
              <a:gd name="connsiteX2" fmla="*/ 5135273 w 6897414"/>
              <a:gd name="connsiteY2" fmla="*/ 637156 h 3231377"/>
              <a:gd name="connsiteX3" fmla="*/ 5212333 w 6897414"/>
              <a:gd name="connsiteY3" fmla="*/ 642586 h 3231377"/>
              <a:gd name="connsiteX4" fmla="*/ 6530066 w 6897414"/>
              <a:gd name="connsiteY4" fmla="*/ 1389105 h 3231377"/>
              <a:gd name="connsiteX5" fmla="*/ 6248215 w 6897414"/>
              <a:gd name="connsiteY5" fmla="*/ 1815147 h 3231377"/>
              <a:gd name="connsiteX6" fmla="*/ 6192673 w 6897414"/>
              <a:gd name="connsiteY6" fmla="*/ 1846229 h 3231377"/>
              <a:gd name="connsiteX7" fmla="*/ 6414043 w 6897414"/>
              <a:gd name="connsiteY7" fmla="*/ 1930562 h 3231377"/>
              <a:gd name="connsiteX8" fmla="*/ 6897414 w 6897414"/>
              <a:gd name="connsiteY8" fmla="*/ 2469377 h 3231377"/>
              <a:gd name="connsiteX9" fmla="*/ 5247082 w 6897414"/>
              <a:gd name="connsiteY9" fmla="*/ 3231377 h 3231377"/>
              <a:gd name="connsiteX10" fmla="*/ 3726441 w 6897414"/>
              <a:gd name="connsiteY10" fmla="*/ 2765982 h 3231377"/>
              <a:gd name="connsiteX11" fmla="*/ 3645547 w 6897414"/>
              <a:gd name="connsiteY11" fmla="*/ 2645657 h 3231377"/>
              <a:gd name="connsiteX12" fmla="*/ 3617959 w 6897414"/>
              <a:gd name="connsiteY12" fmla="*/ 2652571 h 3231377"/>
              <a:gd name="connsiteX13" fmla="*/ 2975575 w 6897414"/>
              <a:gd name="connsiteY13" fmla="*/ 2712452 h 3231377"/>
              <a:gd name="connsiteX14" fmla="*/ 1454934 w 6897414"/>
              <a:gd name="connsiteY14" fmla="*/ 2247057 h 3231377"/>
              <a:gd name="connsiteX15" fmla="*/ 1416283 w 6897414"/>
              <a:gd name="connsiteY15" fmla="*/ 2189566 h 3231377"/>
              <a:gd name="connsiteX16" fmla="*/ 1317733 w 6897414"/>
              <a:gd name="connsiteY16" fmla="*/ 2182621 h 3231377"/>
              <a:gd name="connsiteX17" fmla="*/ 0 w 6897414"/>
              <a:gd name="connsiteY17" fmla="*/ 1436102 h 3231377"/>
              <a:gd name="connsiteX18" fmla="*/ 1650332 w 6897414"/>
              <a:gd name="connsiteY18" fmla="*/ 674102 h 3231377"/>
              <a:gd name="connsiteX19" fmla="*/ 1867952 w 6897414"/>
              <a:gd name="connsiteY19" fmla="*/ 681704 h 3231377"/>
              <a:gd name="connsiteX20" fmla="*/ 1892172 w 6897414"/>
              <a:gd name="connsiteY20" fmla="*/ 608430 h 3231377"/>
              <a:gd name="connsiteX21" fmla="*/ 3508975 w 6897414"/>
              <a:gd name="connsiteY21" fmla="*/ 0 h 323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97414" h="3231377">
                <a:moveTo>
                  <a:pt x="3508975" y="0"/>
                </a:moveTo>
                <a:cubicBezTo>
                  <a:pt x="4306496" y="0"/>
                  <a:pt x="4971891" y="261200"/>
                  <a:pt x="5125778" y="608430"/>
                </a:cubicBezTo>
                <a:lnTo>
                  <a:pt x="5135273" y="637156"/>
                </a:lnTo>
                <a:lnTo>
                  <a:pt x="5212333" y="642586"/>
                </a:lnTo>
                <a:cubicBezTo>
                  <a:pt x="5964362" y="713640"/>
                  <a:pt x="6530066" y="1020869"/>
                  <a:pt x="6530066" y="1389105"/>
                </a:cubicBezTo>
                <a:cubicBezTo>
                  <a:pt x="6530066" y="1546921"/>
                  <a:pt x="6426161" y="1693531"/>
                  <a:pt x="6248215" y="1815147"/>
                </a:cubicBezTo>
                <a:lnTo>
                  <a:pt x="6192673" y="1846229"/>
                </a:lnTo>
                <a:lnTo>
                  <a:pt x="6414043" y="1930562"/>
                </a:lnTo>
                <a:cubicBezTo>
                  <a:pt x="6712694" y="2068457"/>
                  <a:pt x="6897414" y="2258957"/>
                  <a:pt x="6897414" y="2469377"/>
                </a:cubicBezTo>
                <a:cubicBezTo>
                  <a:pt x="6897414" y="2890218"/>
                  <a:pt x="6158535" y="3231377"/>
                  <a:pt x="5247082" y="3231377"/>
                </a:cubicBezTo>
                <a:cubicBezTo>
                  <a:pt x="4563492" y="3231377"/>
                  <a:pt x="3976975" y="3039475"/>
                  <a:pt x="3726441" y="2765982"/>
                </a:cubicBezTo>
                <a:lnTo>
                  <a:pt x="3645547" y="2645657"/>
                </a:lnTo>
                <a:lnTo>
                  <a:pt x="3617959" y="2652571"/>
                </a:lnTo>
                <a:cubicBezTo>
                  <a:pt x="3420516" y="2691130"/>
                  <a:pt x="3203438" y="2712452"/>
                  <a:pt x="2975575" y="2712452"/>
                </a:cubicBezTo>
                <a:cubicBezTo>
                  <a:pt x="2291985" y="2712452"/>
                  <a:pt x="1705468" y="2520550"/>
                  <a:pt x="1454934" y="2247057"/>
                </a:cubicBezTo>
                <a:lnTo>
                  <a:pt x="1416283" y="2189566"/>
                </a:lnTo>
                <a:lnTo>
                  <a:pt x="1317733" y="2182621"/>
                </a:lnTo>
                <a:cubicBezTo>
                  <a:pt x="565704" y="2111567"/>
                  <a:pt x="0" y="1804338"/>
                  <a:pt x="0" y="1436102"/>
                </a:cubicBezTo>
                <a:cubicBezTo>
                  <a:pt x="0" y="1015261"/>
                  <a:pt x="738879" y="674102"/>
                  <a:pt x="1650332" y="674102"/>
                </a:cubicBezTo>
                <a:lnTo>
                  <a:pt x="1867952" y="681704"/>
                </a:lnTo>
                <a:lnTo>
                  <a:pt x="1892172" y="608430"/>
                </a:lnTo>
                <a:cubicBezTo>
                  <a:pt x="2046059" y="261200"/>
                  <a:pt x="2711454" y="0"/>
                  <a:pt x="3508975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9C16F52-888D-43F8-AA31-C6A9E3AD118B}"/>
              </a:ext>
            </a:extLst>
          </p:cNvPr>
          <p:cNvSpPr/>
          <p:nvPr/>
        </p:nvSpPr>
        <p:spPr>
          <a:xfrm>
            <a:off x="6346710" y="6320862"/>
            <a:ext cx="6160640" cy="2876706"/>
          </a:xfrm>
          <a:custGeom>
            <a:avLst/>
            <a:gdLst>
              <a:gd name="connsiteX0" fmla="*/ 2382556 w 6160640"/>
              <a:gd name="connsiteY0" fmla="*/ 0 h 2876706"/>
              <a:gd name="connsiteX1" fmla="*/ 3751037 w 6160640"/>
              <a:gd name="connsiteY1" fmla="*/ 335959 h 2876706"/>
              <a:gd name="connsiteX2" fmla="*/ 3893332 w 6160640"/>
              <a:gd name="connsiteY2" fmla="*/ 457004 h 2876706"/>
              <a:gd name="connsiteX3" fmla="*/ 4177709 w 6160640"/>
              <a:gd name="connsiteY3" fmla="*/ 416245 h 2876706"/>
              <a:gd name="connsiteX4" fmla="*/ 4510308 w 6160640"/>
              <a:gd name="connsiteY4" fmla="*/ 400764 h 2876706"/>
              <a:gd name="connsiteX5" fmla="*/ 6160640 w 6160640"/>
              <a:gd name="connsiteY5" fmla="*/ 1162764 h 2876706"/>
              <a:gd name="connsiteX6" fmla="*/ 5261624 w 6160640"/>
              <a:gd name="connsiteY6" fmla="*/ 1841402 h 2876706"/>
              <a:gd name="connsiteX7" fmla="*/ 5231297 w 6160640"/>
              <a:gd name="connsiteY7" fmla="*/ 1847016 h 2876706"/>
              <a:gd name="connsiteX8" fmla="*/ 5308020 w 6160640"/>
              <a:gd name="connsiteY8" fmla="*/ 1961136 h 2876706"/>
              <a:gd name="connsiteX9" fmla="*/ 5341549 w 6160640"/>
              <a:gd name="connsiteY9" fmla="*/ 2114706 h 2876706"/>
              <a:gd name="connsiteX10" fmla="*/ 3691217 w 6160640"/>
              <a:gd name="connsiteY10" fmla="*/ 2876706 h 2876706"/>
              <a:gd name="connsiteX11" fmla="*/ 2322736 w 6160640"/>
              <a:gd name="connsiteY11" fmla="*/ 2540747 h 2876706"/>
              <a:gd name="connsiteX12" fmla="*/ 2251023 w 6160640"/>
              <a:gd name="connsiteY12" fmla="*/ 2479744 h 2876706"/>
              <a:gd name="connsiteX13" fmla="*/ 1982932 w 6160640"/>
              <a:gd name="connsiteY13" fmla="*/ 2518169 h 2876706"/>
              <a:gd name="connsiteX14" fmla="*/ 1650332 w 6160640"/>
              <a:gd name="connsiteY14" fmla="*/ 2533650 h 2876706"/>
              <a:gd name="connsiteX15" fmla="*/ 0 w 6160640"/>
              <a:gd name="connsiteY15" fmla="*/ 1771650 h 2876706"/>
              <a:gd name="connsiteX16" fmla="*/ 727616 w 6160640"/>
              <a:gd name="connsiteY16" fmla="*/ 1139788 h 2876706"/>
              <a:gd name="connsiteX17" fmla="*/ 901973 w 6160640"/>
              <a:gd name="connsiteY17" fmla="*/ 1096091 h 2876706"/>
              <a:gd name="connsiteX18" fmla="*/ 846697 w 6160640"/>
              <a:gd name="connsiteY18" fmla="*/ 1041406 h 2876706"/>
              <a:gd name="connsiteX19" fmla="*/ 732224 w 6160640"/>
              <a:gd name="connsiteY19" fmla="*/ 762000 h 2876706"/>
              <a:gd name="connsiteX20" fmla="*/ 2382556 w 6160640"/>
              <a:gd name="connsiteY20" fmla="*/ 0 h 28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60640" h="2876706">
                <a:moveTo>
                  <a:pt x="2382556" y="0"/>
                </a:moveTo>
                <a:cubicBezTo>
                  <a:pt x="2952214" y="0"/>
                  <a:pt x="3454461" y="133266"/>
                  <a:pt x="3751037" y="335959"/>
                </a:cubicBezTo>
                <a:lnTo>
                  <a:pt x="3893332" y="457004"/>
                </a:lnTo>
                <a:lnTo>
                  <a:pt x="4177709" y="416245"/>
                </a:lnTo>
                <a:cubicBezTo>
                  <a:pt x="4285141" y="406095"/>
                  <a:pt x="4396376" y="400764"/>
                  <a:pt x="4510308" y="400764"/>
                </a:cubicBezTo>
                <a:cubicBezTo>
                  <a:pt x="5421761" y="400764"/>
                  <a:pt x="6160640" y="741923"/>
                  <a:pt x="6160640" y="1162764"/>
                </a:cubicBezTo>
                <a:cubicBezTo>
                  <a:pt x="6160640" y="1458668"/>
                  <a:pt x="5795350" y="1715178"/>
                  <a:pt x="5261624" y="1841402"/>
                </a:cubicBezTo>
                <a:lnTo>
                  <a:pt x="5231297" y="1847016"/>
                </a:lnTo>
                <a:lnTo>
                  <a:pt x="5308020" y="1961136"/>
                </a:lnTo>
                <a:cubicBezTo>
                  <a:pt x="5330004" y="2010741"/>
                  <a:pt x="5341549" y="2062101"/>
                  <a:pt x="5341549" y="2114706"/>
                </a:cubicBezTo>
                <a:cubicBezTo>
                  <a:pt x="5341549" y="2535547"/>
                  <a:pt x="4602670" y="2876706"/>
                  <a:pt x="3691217" y="2876706"/>
                </a:cubicBezTo>
                <a:cubicBezTo>
                  <a:pt x="3121559" y="2876706"/>
                  <a:pt x="2619313" y="2743441"/>
                  <a:pt x="2322736" y="2540747"/>
                </a:cubicBezTo>
                <a:lnTo>
                  <a:pt x="2251023" y="2479744"/>
                </a:lnTo>
                <a:lnTo>
                  <a:pt x="1982932" y="2518169"/>
                </a:lnTo>
                <a:cubicBezTo>
                  <a:pt x="1875499" y="2528319"/>
                  <a:pt x="1764264" y="2533650"/>
                  <a:pt x="1650332" y="2533650"/>
                </a:cubicBezTo>
                <a:cubicBezTo>
                  <a:pt x="738879" y="2533650"/>
                  <a:pt x="0" y="2192491"/>
                  <a:pt x="0" y="1771650"/>
                </a:cubicBezTo>
                <a:cubicBezTo>
                  <a:pt x="0" y="1508625"/>
                  <a:pt x="288624" y="1276725"/>
                  <a:pt x="727616" y="1139788"/>
                </a:cubicBezTo>
                <a:lnTo>
                  <a:pt x="901973" y="1096091"/>
                </a:lnTo>
                <a:lnTo>
                  <a:pt x="846697" y="1041406"/>
                </a:lnTo>
                <a:cubicBezTo>
                  <a:pt x="772812" y="954892"/>
                  <a:pt x="732224" y="860635"/>
                  <a:pt x="732224" y="762000"/>
                </a:cubicBezTo>
                <a:cubicBezTo>
                  <a:pt x="732224" y="341159"/>
                  <a:pt x="1471103" y="0"/>
                  <a:pt x="238255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190293-D41F-454D-A05D-E6378517541A}"/>
              </a:ext>
            </a:extLst>
          </p:cNvPr>
          <p:cNvSpPr txBox="1"/>
          <p:nvPr/>
        </p:nvSpPr>
        <p:spPr>
          <a:xfrm>
            <a:off x="2508453" y="6160754"/>
            <a:ext cx="3435147" cy="8512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8D5A-7244-4916-A9D7-3C32DB41F690}"/>
              </a:ext>
            </a:extLst>
          </p:cNvPr>
          <p:cNvSpPr txBox="1"/>
          <p:nvPr/>
        </p:nvSpPr>
        <p:spPr>
          <a:xfrm>
            <a:off x="9704423" y="5735106"/>
            <a:ext cx="4739398" cy="8512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altLang="ko-K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CD51A3-E16C-4570-8B85-C6CB4FF7809D}"/>
              </a:ext>
            </a:extLst>
          </p:cNvPr>
          <p:cNvSpPr txBox="1"/>
          <p:nvPr/>
        </p:nvSpPr>
        <p:spPr>
          <a:xfrm>
            <a:off x="6880868" y="8242542"/>
            <a:ext cx="4739398" cy="7831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ko-KR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ko-K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0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Magnifying Glass Clipart PNG Transparent | OnlyGFX.com">
            <a:extLst>
              <a:ext uri="{FF2B5EF4-FFF2-40B4-BE49-F238E27FC236}">
                <a16:creationId xmlns:a16="http://schemas.microsoft.com/office/drawing/2014/main" id="{1B194A5E-C08D-41C8-A9D9-C89A5E31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836" y="5572928"/>
            <a:ext cx="1597166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62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58"/>
    </mc:Choice>
    <mc:Fallback xmlns="">
      <p:transition spd="slow" advTm="76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1">
            <a:extLst>
              <a:ext uri="{FF2B5EF4-FFF2-40B4-BE49-F238E27FC236}">
                <a16:creationId xmlns:a16="http://schemas.microsoft.com/office/drawing/2014/main" id="{EF143B2A-8A34-49CB-B4CB-EA0DAFC08E51}"/>
              </a:ext>
            </a:extLst>
          </p:cNvPr>
          <p:cNvGrpSpPr/>
          <p:nvPr/>
        </p:nvGrpSpPr>
        <p:grpSpPr>
          <a:xfrm>
            <a:off x="0" y="13688"/>
            <a:ext cx="18288000" cy="2920012"/>
            <a:chOff x="0" y="0"/>
            <a:chExt cx="18285714" cy="4000000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7F994375-9BF0-4D16-97CD-E586A46F8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3A302-1313-4CBF-8B4F-1B7B695A2E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F51A5F97-C338-41C2-BCCC-D01EECB99AA1}"/>
              </a:ext>
            </a:extLst>
          </p:cNvPr>
          <p:cNvSpPr/>
          <p:nvPr/>
        </p:nvSpPr>
        <p:spPr>
          <a:xfrm>
            <a:off x="1084681" y="3995152"/>
            <a:ext cx="16157643" cy="510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E5C93-8522-47DC-812E-5D74D2C13D6F}"/>
              </a:ext>
            </a:extLst>
          </p:cNvPr>
          <p:cNvSpPr txBox="1"/>
          <p:nvPr/>
        </p:nvSpPr>
        <p:spPr>
          <a:xfrm>
            <a:off x="1926125" y="3702764"/>
            <a:ext cx="5889170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Courier New" panose="02070309020205020404" pitchFamily="49" charset="0"/>
              </a:rPr>
              <a:t>execution search space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24" name="자유형: 도형 27">
            <a:extLst>
              <a:ext uri="{FF2B5EF4-FFF2-40B4-BE49-F238E27FC236}">
                <a16:creationId xmlns:a16="http://schemas.microsoft.com/office/drawing/2014/main" id="{B5FEF02C-05C8-4B6C-B66D-4251C746B265}"/>
              </a:ext>
            </a:extLst>
          </p:cNvPr>
          <p:cNvSpPr/>
          <p:nvPr/>
        </p:nvSpPr>
        <p:spPr>
          <a:xfrm>
            <a:off x="1926125" y="4532367"/>
            <a:ext cx="6920014" cy="3074987"/>
          </a:xfrm>
          <a:custGeom>
            <a:avLst/>
            <a:gdLst>
              <a:gd name="connsiteX0" fmla="*/ 2628900 w 6920014"/>
              <a:gd name="connsiteY0" fmla="*/ 0 h 3074987"/>
              <a:gd name="connsiteX1" fmla="*/ 4524620 w 6920014"/>
              <a:gd name="connsiteY1" fmla="*/ 572951 h 3074987"/>
              <a:gd name="connsiteX2" fmla="*/ 4583899 w 6920014"/>
              <a:gd name="connsiteY2" fmla="*/ 660027 h 3074987"/>
              <a:gd name="connsiteX3" fmla="*/ 4652257 w 6920014"/>
              <a:gd name="connsiteY3" fmla="*/ 655270 h 3074987"/>
              <a:gd name="connsiteX4" fmla="*/ 4862614 w 6920014"/>
              <a:gd name="connsiteY4" fmla="*/ 650426 h 3074987"/>
              <a:gd name="connsiteX5" fmla="*/ 6920014 w 6920014"/>
              <a:gd name="connsiteY5" fmla="*/ 1588530 h 3074987"/>
              <a:gd name="connsiteX6" fmla="*/ 4862614 w 6920014"/>
              <a:gd name="connsiteY6" fmla="*/ 2526634 h 3074987"/>
              <a:gd name="connsiteX7" fmla="*/ 4804837 w 6920014"/>
              <a:gd name="connsiteY7" fmla="*/ 2525304 h 3074987"/>
              <a:gd name="connsiteX8" fmla="*/ 4742783 w 6920014"/>
              <a:gd name="connsiteY8" fmla="*/ 2584040 h 3074987"/>
              <a:gd name="connsiteX9" fmla="*/ 2933700 w 6920014"/>
              <a:gd name="connsiteY9" fmla="*/ 3074987 h 3074987"/>
              <a:gd name="connsiteX10" fmla="*/ 918099 w 6920014"/>
              <a:gd name="connsiteY10" fmla="*/ 2325944 h 3074987"/>
              <a:gd name="connsiteX11" fmla="*/ 915329 w 6920014"/>
              <a:gd name="connsiteY11" fmla="*/ 2317668 h 3074987"/>
              <a:gd name="connsiteX12" fmla="*/ 907088 w 6920014"/>
              <a:gd name="connsiteY12" fmla="*/ 2315385 h 3074987"/>
              <a:gd name="connsiteX13" fmla="*/ 0 w 6920014"/>
              <a:gd name="connsiteY13" fmla="*/ 1537494 h 3074987"/>
              <a:gd name="connsiteX14" fmla="*/ 469810 w 6920014"/>
              <a:gd name="connsiteY14" fmla="*/ 940773 h 3074987"/>
              <a:gd name="connsiteX15" fmla="*/ 577170 w 6920014"/>
              <a:gd name="connsiteY15" fmla="*/ 886912 h 3074987"/>
              <a:gd name="connsiteX16" fmla="*/ 582122 w 6920014"/>
              <a:gd name="connsiteY16" fmla="*/ 842189 h 3074987"/>
              <a:gd name="connsiteX17" fmla="*/ 2628900 w 6920014"/>
              <a:gd name="connsiteY17" fmla="*/ 0 h 307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20014" h="3074987">
                <a:moveTo>
                  <a:pt x="2628900" y="0"/>
                </a:moveTo>
                <a:cubicBezTo>
                  <a:pt x="3481104" y="0"/>
                  <a:pt x="4212289" y="236251"/>
                  <a:pt x="4524620" y="572951"/>
                </a:cubicBezTo>
                <a:lnTo>
                  <a:pt x="4583899" y="660027"/>
                </a:lnTo>
                <a:lnTo>
                  <a:pt x="4652257" y="655270"/>
                </a:lnTo>
                <a:cubicBezTo>
                  <a:pt x="4721421" y="652067"/>
                  <a:pt x="4791597" y="650426"/>
                  <a:pt x="4862614" y="650426"/>
                </a:cubicBezTo>
                <a:cubicBezTo>
                  <a:pt x="5998885" y="650426"/>
                  <a:pt x="6920014" y="1070429"/>
                  <a:pt x="6920014" y="1588530"/>
                </a:cubicBezTo>
                <a:cubicBezTo>
                  <a:pt x="6920014" y="2106631"/>
                  <a:pt x="5998885" y="2526634"/>
                  <a:pt x="4862614" y="2526634"/>
                </a:cubicBezTo>
                <a:lnTo>
                  <a:pt x="4804837" y="2525304"/>
                </a:lnTo>
                <a:lnTo>
                  <a:pt x="4742783" y="2584040"/>
                </a:lnTo>
                <a:cubicBezTo>
                  <a:pt x="4394385" y="2876470"/>
                  <a:pt x="3714887" y="3074987"/>
                  <a:pt x="2933700" y="3074987"/>
                </a:cubicBezTo>
                <a:cubicBezTo>
                  <a:pt x="1939463" y="3074987"/>
                  <a:pt x="1109944" y="2753422"/>
                  <a:pt x="918099" y="2325944"/>
                </a:cubicBezTo>
                <a:lnTo>
                  <a:pt x="915329" y="2317668"/>
                </a:lnTo>
                <a:lnTo>
                  <a:pt x="907088" y="2315385"/>
                </a:lnTo>
                <a:cubicBezTo>
                  <a:pt x="359817" y="2146801"/>
                  <a:pt x="0" y="1861307"/>
                  <a:pt x="0" y="1537494"/>
                </a:cubicBezTo>
                <a:cubicBezTo>
                  <a:pt x="0" y="1310825"/>
                  <a:pt x="176310" y="1102932"/>
                  <a:pt x="469810" y="940773"/>
                </a:cubicBezTo>
                <a:lnTo>
                  <a:pt x="577170" y="886912"/>
                </a:lnTo>
                <a:lnTo>
                  <a:pt x="582122" y="842189"/>
                </a:lnTo>
                <a:cubicBezTo>
                  <a:pt x="687482" y="369143"/>
                  <a:pt x="1563646" y="0"/>
                  <a:pt x="2628900" y="0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39">
            <a:extLst>
              <a:ext uri="{FF2B5EF4-FFF2-40B4-BE49-F238E27FC236}">
                <a16:creationId xmlns:a16="http://schemas.microsoft.com/office/drawing/2014/main" id="{1299D562-8FED-403E-9B0C-FABA4DC3EBF8}"/>
              </a:ext>
            </a:extLst>
          </p:cNvPr>
          <p:cNvSpPr/>
          <p:nvPr/>
        </p:nvSpPr>
        <p:spPr>
          <a:xfrm>
            <a:off x="7985799" y="4494267"/>
            <a:ext cx="7760443" cy="3231377"/>
          </a:xfrm>
          <a:custGeom>
            <a:avLst/>
            <a:gdLst>
              <a:gd name="connsiteX0" fmla="*/ 3508975 w 6897414"/>
              <a:gd name="connsiteY0" fmla="*/ 0 h 3231377"/>
              <a:gd name="connsiteX1" fmla="*/ 5125778 w 6897414"/>
              <a:gd name="connsiteY1" fmla="*/ 608430 h 3231377"/>
              <a:gd name="connsiteX2" fmla="*/ 5135273 w 6897414"/>
              <a:gd name="connsiteY2" fmla="*/ 637156 h 3231377"/>
              <a:gd name="connsiteX3" fmla="*/ 5212333 w 6897414"/>
              <a:gd name="connsiteY3" fmla="*/ 642586 h 3231377"/>
              <a:gd name="connsiteX4" fmla="*/ 6530066 w 6897414"/>
              <a:gd name="connsiteY4" fmla="*/ 1389105 h 3231377"/>
              <a:gd name="connsiteX5" fmla="*/ 6248215 w 6897414"/>
              <a:gd name="connsiteY5" fmla="*/ 1815147 h 3231377"/>
              <a:gd name="connsiteX6" fmla="*/ 6192673 w 6897414"/>
              <a:gd name="connsiteY6" fmla="*/ 1846229 h 3231377"/>
              <a:gd name="connsiteX7" fmla="*/ 6414043 w 6897414"/>
              <a:gd name="connsiteY7" fmla="*/ 1930562 h 3231377"/>
              <a:gd name="connsiteX8" fmla="*/ 6897414 w 6897414"/>
              <a:gd name="connsiteY8" fmla="*/ 2469377 h 3231377"/>
              <a:gd name="connsiteX9" fmla="*/ 5247082 w 6897414"/>
              <a:gd name="connsiteY9" fmla="*/ 3231377 h 3231377"/>
              <a:gd name="connsiteX10" fmla="*/ 3726441 w 6897414"/>
              <a:gd name="connsiteY10" fmla="*/ 2765982 h 3231377"/>
              <a:gd name="connsiteX11" fmla="*/ 3645547 w 6897414"/>
              <a:gd name="connsiteY11" fmla="*/ 2645657 h 3231377"/>
              <a:gd name="connsiteX12" fmla="*/ 3617959 w 6897414"/>
              <a:gd name="connsiteY12" fmla="*/ 2652571 h 3231377"/>
              <a:gd name="connsiteX13" fmla="*/ 2975575 w 6897414"/>
              <a:gd name="connsiteY13" fmla="*/ 2712452 h 3231377"/>
              <a:gd name="connsiteX14" fmla="*/ 1454934 w 6897414"/>
              <a:gd name="connsiteY14" fmla="*/ 2247057 h 3231377"/>
              <a:gd name="connsiteX15" fmla="*/ 1416283 w 6897414"/>
              <a:gd name="connsiteY15" fmla="*/ 2189566 h 3231377"/>
              <a:gd name="connsiteX16" fmla="*/ 1317733 w 6897414"/>
              <a:gd name="connsiteY16" fmla="*/ 2182621 h 3231377"/>
              <a:gd name="connsiteX17" fmla="*/ 0 w 6897414"/>
              <a:gd name="connsiteY17" fmla="*/ 1436102 h 3231377"/>
              <a:gd name="connsiteX18" fmla="*/ 1650332 w 6897414"/>
              <a:gd name="connsiteY18" fmla="*/ 674102 h 3231377"/>
              <a:gd name="connsiteX19" fmla="*/ 1867952 w 6897414"/>
              <a:gd name="connsiteY19" fmla="*/ 681704 h 3231377"/>
              <a:gd name="connsiteX20" fmla="*/ 1892172 w 6897414"/>
              <a:gd name="connsiteY20" fmla="*/ 608430 h 3231377"/>
              <a:gd name="connsiteX21" fmla="*/ 3508975 w 6897414"/>
              <a:gd name="connsiteY21" fmla="*/ 0 h 323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97414" h="3231377">
                <a:moveTo>
                  <a:pt x="3508975" y="0"/>
                </a:moveTo>
                <a:cubicBezTo>
                  <a:pt x="4306496" y="0"/>
                  <a:pt x="4971891" y="261200"/>
                  <a:pt x="5125778" y="608430"/>
                </a:cubicBezTo>
                <a:lnTo>
                  <a:pt x="5135273" y="637156"/>
                </a:lnTo>
                <a:lnTo>
                  <a:pt x="5212333" y="642586"/>
                </a:lnTo>
                <a:cubicBezTo>
                  <a:pt x="5964362" y="713640"/>
                  <a:pt x="6530066" y="1020869"/>
                  <a:pt x="6530066" y="1389105"/>
                </a:cubicBezTo>
                <a:cubicBezTo>
                  <a:pt x="6530066" y="1546921"/>
                  <a:pt x="6426161" y="1693531"/>
                  <a:pt x="6248215" y="1815147"/>
                </a:cubicBezTo>
                <a:lnTo>
                  <a:pt x="6192673" y="1846229"/>
                </a:lnTo>
                <a:lnTo>
                  <a:pt x="6414043" y="1930562"/>
                </a:lnTo>
                <a:cubicBezTo>
                  <a:pt x="6712694" y="2068457"/>
                  <a:pt x="6897414" y="2258957"/>
                  <a:pt x="6897414" y="2469377"/>
                </a:cubicBezTo>
                <a:cubicBezTo>
                  <a:pt x="6897414" y="2890218"/>
                  <a:pt x="6158535" y="3231377"/>
                  <a:pt x="5247082" y="3231377"/>
                </a:cubicBezTo>
                <a:cubicBezTo>
                  <a:pt x="4563492" y="3231377"/>
                  <a:pt x="3976975" y="3039475"/>
                  <a:pt x="3726441" y="2765982"/>
                </a:cubicBezTo>
                <a:lnTo>
                  <a:pt x="3645547" y="2645657"/>
                </a:lnTo>
                <a:lnTo>
                  <a:pt x="3617959" y="2652571"/>
                </a:lnTo>
                <a:cubicBezTo>
                  <a:pt x="3420516" y="2691130"/>
                  <a:pt x="3203438" y="2712452"/>
                  <a:pt x="2975575" y="2712452"/>
                </a:cubicBezTo>
                <a:cubicBezTo>
                  <a:pt x="2291985" y="2712452"/>
                  <a:pt x="1705468" y="2520550"/>
                  <a:pt x="1454934" y="2247057"/>
                </a:cubicBezTo>
                <a:lnTo>
                  <a:pt x="1416283" y="2189566"/>
                </a:lnTo>
                <a:lnTo>
                  <a:pt x="1317733" y="2182621"/>
                </a:lnTo>
                <a:cubicBezTo>
                  <a:pt x="565704" y="2111567"/>
                  <a:pt x="0" y="1804338"/>
                  <a:pt x="0" y="1436102"/>
                </a:cubicBezTo>
                <a:cubicBezTo>
                  <a:pt x="0" y="1015261"/>
                  <a:pt x="738879" y="674102"/>
                  <a:pt x="1650332" y="674102"/>
                </a:cubicBezTo>
                <a:lnTo>
                  <a:pt x="1867952" y="681704"/>
                </a:lnTo>
                <a:lnTo>
                  <a:pt x="1892172" y="608430"/>
                </a:lnTo>
                <a:cubicBezTo>
                  <a:pt x="2046059" y="261200"/>
                  <a:pt x="2711454" y="0"/>
                  <a:pt x="3508975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38">
            <a:extLst>
              <a:ext uri="{FF2B5EF4-FFF2-40B4-BE49-F238E27FC236}">
                <a16:creationId xmlns:a16="http://schemas.microsoft.com/office/drawing/2014/main" id="{F98F8190-E7F0-427D-9349-530A67C2575D}"/>
              </a:ext>
            </a:extLst>
          </p:cNvPr>
          <p:cNvSpPr/>
          <p:nvPr/>
        </p:nvSpPr>
        <p:spPr>
          <a:xfrm>
            <a:off x="6313405" y="5797538"/>
            <a:ext cx="6160640" cy="2876706"/>
          </a:xfrm>
          <a:custGeom>
            <a:avLst/>
            <a:gdLst>
              <a:gd name="connsiteX0" fmla="*/ 2382556 w 6160640"/>
              <a:gd name="connsiteY0" fmla="*/ 0 h 2876706"/>
              <a:gd name="connsiteX1" fmla="*/ 3751037 w 6160640"/>
              <a:gd name="connsiteY1" fmla="*/ 335959 h 2876706"/>
              <a:gd name="connsiteX2" fmla="*/ 3893332 w 6160640"/>
              <a:gd name="connsiteY2" fmla="*/ 457004 h 2876706"/>
              <a:gd name="connsiteX3" fmla="*/ 4177709 w 6160640"/>
              <a:gd name="connsiteY3" fmla="*/ 416245 h 2876706"/>
              <a:gd name="connsiteX4" fmla="*/ 4510308 w 6160640"/>
              <a:gd name="connsiteY4" fmla="*/ 400764 h 2876706"/>
              <a:gd name="connsiteX5" fmla="*/ 6160640 w 6160640"/>
              <a:gd name="connsiteY5" fmla="*/ 1162764 h 2876706"/>
              <a:gd name="connsiteX6" fmla="*/ 5261624 w 6160640"/>
              <a:gd name="connsiteY6" fmla="*/ 1841402 h 2876706"/>
              <a:gd name="connsiteX7" fmla="*/ 5231297 w 6160640"/>
              <a:gd name="connsiteY7" fmla="*/ 1847016 h 2876706"/>
              <a:gd name="connsiteX8" fmla="*/ 5308020 w 6160640"/>
              <a:gd name="connsiteY8" fmla="*/ 1961136 h 2876706"/>
              <a:gd name="connsiteX9" fmla="*/ 5341549 w 6160640"/>
              <a:gd name="connsiteY9" fmla="*/ 2114706 h 2876706"/>
              <a:gd name="connsiteX10" fmla="*/ 3691217 w 6160640"/>
              <a:gd name="connsiteY10" fmla="*/ 2876706 h 2876706"/>
              <a:gd name="connsiteX11" fmla="*/ 2322736 w 6160640"/>
              <a:gd name="connsiteY11" fmla="*/ 2540747 h 2876706"/>
              <a:gd name="connsiteX12" fmla="*/ 2251023 w 6160640"/>
              <a:gd name="connsiteY12" fmla="*/ 2479744 h 2876706"/>
              <a:gd name="connsiteX13" fmla="*/ 1982932 w 6160640"/>
              <a:gd name="connsiteY13" fmla="*/ 2518169 h 2876706"/>
              <a:gd name="connsiteX14" fmla="*/ 1650332 w 6160640"/>
              <a:gd name="connsiteY14" fmla="*/ 2533650 h 2876706"/>
              <a:gd name="connsiteX15" fmla="*/ 0 w 6160640"/>
              <a:gd name="connsiteY15" fmla="*/ 1771650 h 2876706"/>
              <a:gd name="connsiteX16" fmla="*/ 727616 w 6160640"/>
              <a:gd name="connsiteY16" fmla="*/ 1139788 h 2876706"/>
              <a:gd name="connsiteX17" fmla="*/ 901973 w 6160640"/>
              <a:gd name="connsiteY17" fmla="*/ 1096091 h 2876706"/>
              <a:gd name="connsiteX18" fmla="*/ 846697 w 6160640"/>
              <a:gd name="connsiteY18" fmla="*/ 1041406 h 2876706"/>
              <a:gd name="connsiteX19" fmla="*/ 732224 w 6160640"/>
              <a:gd name="connsiteY19" fmla="*/ 762000 h 2876706"/>
              <a:gd name="connsiteX20" fmla="*/ 2382556 w 6160640"/>
              <a:gd name="connsiteY20" fmla="*/ 0 h 28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60640" h="2876706">
                <a:moveTo>
                  <a:pt x="2382556" y="0"/>
                </a:moveTo>
                <a:cubicBezTo>
                  <a:pt x="2952214" y="0"/>
                  <a:pt x="3454461" y="133266"/>
                  <a:pt x="3751037" y="335959"/>
                </a:cubicBezTo>
                <a:lnTo>
                  <a:pt x="3893332" y="457004"/>
                </a:lnTo>
                <a:lnTo>
                  <a:pt x="4177709" y="416245"/>
                </a:lnTo>
                <a:cubicBezTo>
                  <a:pt x="4285141" y="406095"/>
                  <a:pt x="4396376" y="400764"/>
                  <a:pt x="4510308" y="400764"/>
                </a:cubicBezTo>
                <a:cubicBezTo>
                  <a:pt x="5421761" y="400764"/>
                  <a:pt x="6160640" y="741923"/>
                  <a:pt x="6160640" y="1162764"/>
                </a:cubicBezTo>
                <a:cubicBezTo>
                  <a:pt x="6160640" y="1458668"/>
                  <a:pt x="5795350" y="1715178"/>
                  <a:pt x="5261624" y="1841402"/>
                </a:cubicBezTo>
                <a:lnTo>
                  <a:pt x="5231297" y="1847016"/>
                </a:lnTo>
                <a:lnTo>
                  <a:pt x="5308020" y="1961136"/>
                </a:lnTo>
                <a:cubicBezTo>
                  <a:pt x="5330004" y="2010741"/>
                  <a:pt x="5341549" y="2062101"/>
                  <a:pt x="5341549" y="2114706"/>
                </a:cubicBezTo>
                <a:cubicBezTo>
                  <a:pt x="5341549" y="2535547"/>
                  <a:pt x="4602670" y="2876706"/>
                  <a:pt x="3691217" y="2876706"/>
                </a:cubicBezTo>
                <a:cubicBezTo>
                  <a:pt x="3121559" y="2876706"/>
                  <a:pt x="2619313" y="2743441"/>
                  <a:pt x="2322736" y="2540747"/>
                </a:cubicBezTo>
                <a:lnTo>
                  <a:pt x="2251023" y="2479744"/>
                </a:lnTo>
                <a:lnTo>
                  <a:pt x="1982932" y="2518169"/>
                </a:lnTo>
                <a:cubicBezTo>
                  <a:pt x="1875499" y="2528319"/>
                  <a:pt x="1764264" y="2533650"/>
                  <a:pt x="1650332" y="2533650"/>
                </a:cubicBezTo>
                <a:cubicBezTo>
                  <a:pt x="738879" y="2533650"/>
                  <a:pt x="0" y="2192491"/>
                  <a:pt x="0" y="1771650"/>
                </a:cubicBezTo>
                <a:cubicBezTo>
                  <a:pt x="0" y="1508625"/>
                  <a:pt x="288624" y="1276725"/>
                  <a:pt x="727616" y="1139788"/>
                </a:cubicBezTo>
                <a:lnTo>
                  <a:pt x="901973" y="1096091"/>
                </a:lnTo>
                <a:lnTo>
                  <a:pt x="846697" y="1041406"/>
                </a:lnTo>
                <a:cubicBezTo>
                  <a:pt x="772812" y="954892"/>
                  <a:pt x="732224" y="860635"/>
                  <a:pt x="732224" y="762000"/>
                </a:cubicBezTo>
                <a:cubicBezTo>
                  <a:pt x="732224" y="341159"/>
                  <a:pt x="1471103" y="0"/>
                  <a:pt x="238255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A751B-FDE5-4863-ABD9-C0D96E8F9955}"/>
              </a:ext>
            </a:extLst>
          </p:cNvPr>
          <p:cNvSpPr txBox="1"/>
          <p:nvPr/>
        </p:nvSpPr>
        <p:spPr>
          <a:xfrm>
            <a:off x="2503451" y="5637431"/>
            <a:ext cx="4191093" cy="8512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6B3C8-4E6C-4A70-B413-8861B678BC4E}"/>
              </a:ext>
            </a:extLst>
          </p:cNvPr>
          <p:cNvSpPr txBox="1"/>
          <p:nvPr/>
        </p:nvSpPr>
        <p:spPr>
          <a:xfrm>
            <a:off x="9671118" y="5211782"/>
            <a:ext cx="4524432" cy="8512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altLang="ko-K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2FCBA-BF31-448E-A6CB-14BBB3F76B5F}"/>
              </a:ext>
            </a:extLst>
          </p:cNvPr>
          <p:cNvSpPr txBox="1"/>
          <p:nvPr/>
        </p:nvSpPr>
        <p:spPr>
          <a:xfrm>
            <a:off x="6847563" y="7719218"/>
            <a:ext cx="4739398" cy="7831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ko-KR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ko-K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endParaRPr lang="ko-KR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9082C8-F783-4471-A90B-297632E7E3E6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3659F-087D-4AEE-9FDF-2ACC5790B0E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5EC177-3036-428D-94C1-4EFD38E93909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61B196-D6DC-4317-997B-CA78DA648455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2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943AE-3868-46BB-A94F-385588169922}"/>
              </a:ext>
            </a:extLst>
          </p:cNvPr>
          <p:cNvSpPr txBox="1"/>
          <p:nvPr/>
        </p:nvSpPr>
        <p:spPr>
          <a:xfrm>
            <a:off x="766438" y="1417906"/>
            <a:ext cx="16862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Previous Fuzzing Techniques Did Not Care </a:t>
            </a:r>
            <a:r>
              <a:rPr lang="en-US" altLang="ko-KR" sz="44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</a:t>
            </a:r>
            <a:endParaRPr lang="ko-KR" altLang="en-US" sz="4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16ABF6C8-EEAE-4656-BAC8-169BE8E58EDC}"/>
              </a:ext>
            </a:extLst>
          </p:cNvPr>
          <p:cNvSpPr/>
          <p:nvPr/>
        </p:nvSpPr>
        <p:spPr>
          <a:xfrm>
            <a:off x="10137395" y="4120459"/>
            <a:ext cx="4373012" cy="33582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Virus Software Scan Bug Svg Png Icon Free Download - Software Bug Icon Png  Clipart (#913885) - PinClipart">
            <a:extLst>
              <a:ext uri="{FF2B5EF4-FFF2-40B4-BE49-F238E27FC236}">
                <a16:creationId xmlns:a16="http://schemas.microsoft.com/office/drawing/2014/main" id="{2E90E6DF-0B3F-4305-8166-62D24EAF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71" b="90897" l="6932" r="91932">
                        <a14:foregroundMark x1="50227" y1="11214" x2="40455" y2="18470"/>
                        <a14:foregroundMark x1="40455" y1="18470" x2="53295" y2="18997"/>
                        <a14:foregroundMark x1="53295" y1="18997" x2="50227" y2="12269"/>
                        <a14:foregroundMark x1="80909" y1="8971" x2="80909" y2="8971"/>
                        <a14:foregroundMark x1="92159" y1="46306" x2="82955" y2="46570"/>
                        <a14:foregroundMark x1="7045" y1="46966" x2="7045" y2="46966"/>
                        <a14:foregroundMark x1="22500" y1="90369" x2="22727" y2="88522"/>
                        <a14:foregroundMark x1="77273" y1="90897" x2="77273" y2="88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999" y="6313242"/>
            <a:ext cx="1324146" cy="11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Virus Software Scan Bug Svg Png Icon Free Download - Software Bug Icon Png  Clipart (#913885) - PinClipart">
            <a:extLst>
              <a:ext uri="{FF2B5EF4-FFF2-40B4-BE49-F238E27FC236}">
                <a16:creationId xmlns:a16="http://schemas.microsoft.com/office/drawing/2014/main" id="{782AC80B-C0ED-448C-AACC-1431343D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71" b="90897" l="6932" r="91932">
                        <a14:foregroundMark x1="50227" y1="11214" x2="40455" y2="18470"/>
                        <a14:foregroundMark x1="40455" y1="18470" x2="53295" y2="18997"/>
                        <a14:foregroundMark x1="53295" y1="18997" x2="50227" y2="12269"/>
                        <a14:foregroundMark x1="80909" y1="8971" x2="80909" y2="8971"/>
                        <a14:foregroundMark x1="92159" y1="46306" x2="82955" y2="46570"/>
                        <a14:foregroundMark x1="7045" y1="46966" x2="7045" y2="46966"/>
                        <a14:foregroundMark x1="22500" y1="90369" x2="22727" y2="88522"/>
                        <a14:foregroundMark x1="77273" y1="90897" x2="77273" y2="88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23" y="7059245"/>
            <a:ext cx="1324146" cy="11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Virus Software Scan Bug Svg Png Icon Free Download - Software Bug Icon Png  Clipart (#913885) - PinClipart">
            <a:extLst>
              <a:ext uri="{FF2B5EF4-FFF2-40B4-BE49-F238E27FC236}">
                <a16:creationId xmlns:a16="http://schemas.microsoft.com/office/drawing/2014/main" id="{939CA9E5-5634-44CF-B55D-0BCEA48A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71" b="90897" l="6932" r="91932">
                        <a14:foregroundMark x1="50227" y1="11214" x2="40455" y2="18470"/>
                        <a14:foregroundMark x1="40455" y1="18470" x2="53295" y2="18997"/>
                        <a14:foregroundMark x1="53295" y1="18997" x2="50227" y2="12269"/>
                        <a14:foregroundMark x1="80909" y1="8971" x2="80909" y2="8971"/>
                        <a14:foregroundMark x1="92159" y1="46306" x2="82955" y2="46570"/>
                        <a14:foregroundMark x1="7045" y1="46966" x2="7045" y2="46966"/>
                        <a14:foregroundMark x1="22500" y1="90369" x2="22727" y2="88522"/>
                        <a14:foregroundMark x1="77273" y1="90897" x2="77273" y2="88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51" y="5630301"/>
            <a:ext cx="1324146" cy="11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6220498-CF9A-4B4B-866A-F4C6AF90D23A}"/>
              </a:ext>
            </a:extLst>
          </p:cNvPr>
          <p:cNvSpPr/>
          <p:nvPr/>
        </p:nvSpPr>
        <p:spPr>
          <a:xfrm>
            <a:off x="6958522" y="5637430"/>
            <a:ext cx="4929638" cy="378566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6"/>
    </mc:Choice>
    <mc:Fallback xmlns="">
      <p:transition spd="slow" advTm="36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1">
            <a:extLst>
              <a:ext uri="{FF2B5EF4-FFF2-40B4-BE49-F238E27FC236}">
                <a16:creationId xmlns:a16="http://schemas.microsoft.com/office/drawing/2014/main" id="{EF143B2A-8A34-49CB-B4CB-EA0DAFC08E51}"/>
              </a:ext>
            </a:extLst>
          </p:cNvPr>
          <p:cNvGrpSpPr/>
          <p:nvPr/>
        </p:nvGrpSpPr>
        <p:grpSpPr>
          <a:xfrm>
            <a:off x="0" y="13688"/>
            <a:ext cx="18288000" cy="2920012"/>
            <a:chOff x="0" y="0"/>
            <a:chExt cx="18285714" cy="4000000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7F994375-9BF0-4D16-97CD-E586A46F8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293297-92B2-47ED-A252-2D5B2E79FE0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F51A5F97-C338-41C2-BCCC-D01EECB99AA1}"/>
              </a:ext>
            </a:extLst>
          </p:cNvPr>
          <p:cNvSpPr/>
          <p:nvPr/>
        </p:nvSpPr>
        <p:spPr>
          <a:xfrm>
            <a:off x="1065178" y="4591109"/>
            <a:ext cx="16157643" cy="510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E5C93-8522-47DC-812E-5D74D2C13D6F}"/>
              </a:ext>
            </a:extLst>
          </p:cNvPr>
          <p:cNvSpPr txBox="1"/>
          <p:nvPr/>
        </p:nvSpPr>
        <p:spPr>
          <a:xfrm>
            <a:off x="1906622" y="4298721"/>
            <a:ext cx="5889170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Courier New" panose="02070309020205020404" pitchFamily="49" charset="0"/>
              </a:rPr>
              <a:t>execution search space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Courier New" panose="02070309020205020404" pitchFamily="49" charset="0"/>
            </a:endParaRPr>
          </a:p>
        </p:txBody>
      </p:sp>
      <p:sp>
        <p:nvSpPr>
          <p:cNvPr id="24" name="자유형: 도형 27">
            <a:extLst>
              <a:ext uri="{FF2B5EF4-FFF2-40B4-BE49-F238E27FC236}">
                <a16:creationId xmlns:a16="http://schemas.microsoft.com/office/drawing/2014/main" id="{B5FEF02C-05C8-4B6C-B66D-4251C746B265}"/>
              </a:ext>
            </a:extLst>
          </p:cNvPr>
          <p:cNvSpPr/>
          <p:nvPr/>
        </p:nvSpPr>
        <p:spPr>
          <a:xfrm>
            <a:off x="1906622" y="5128324"/>
            <a:ext cx="6920014" cy="3074987"/>
          </a:xfrm>
          <a:custGeom>
            <a:avLst/>
            <a:gdLst>
              <a:gd name="connsiteX0" fmla="*/ 2628900 w 6920014"/>
              <a:gd name="connsiteY0" fmla="*/ 0 h 3074987"/>
              <a:gd name="connsiteX1" fmla="*/ 4524620 w 6920014"/>
              <a:gd name="connsiteY1" fmla="*/ 572951 h 3074987"/>
              <a:gd name="connsiteX2" fmla="*/ 4583899 w 6920014"/>
              <a:gd name="connsiteY2" fmla="*/ 660027 h 3074987"/>
              <a:gd name="connsiteX3" fmla="*/ 4652257 w 6920014"/>
              <a:gd name="connsiteY3" fmla="*/ 655270 h 3074987"/>
              <a:gd name="connsiteX4" fmla="*/ 4862614 w 6920014"/>
              <a:gd name="connsiteY4" fmla="*/ 650426 h 3074987"/>
              <a:gd name="connsiteX5" fmla="*/ 6920014 w 6920014"/>
              <a:gd name="connsiteY5" fmla="*/ 1588530 h 3074987"/>
              <a:gd name="connsiteX6" fmla="*/ 4862614 w 6920014"/>
              <a:gd name="connsiteY6" fmla="*/ 2526634 h 3074987"/>
              <a:gd name="connsiteX7" fmla="*/ 4804837 w 6920014"/>
              <a:gd name="connsiteY7" fmla="*/ 2525304 h 3074987"/>
              <a:gd name="connsiteX8" fmla="*/ 4742783 w 6920014"/>
              <a:gd name="connsiteY8" fmla="*/ 2584040 h 3074987"/>
              <a:gd name="connsiteX9" fmla="*/ 2933700 w 6920014"/>
              <a:gd name="connsiteY9" fmla="*/ 3074987 h 3074987"/>
              <a:gd name="connsiteX10" fmla="*/ 918099 w 6920014"/>
              <a:gd name="connsiteY10" fmla="*/ 2325944 h 3074987"/>
              <a:gd name="connsiteX11" fmla="*/ 915329 w 6920014"/>
              <a:gd name="connsiteY11" fmla="*/ 2317668 h 3074987"/>
              <a:gd name="connsiteX12" fmla="*/ 907088 w 6920014"/>
              <a:gd name="connsiteY12" fmla="*/ 2315385 h 3074987"/>
              <a:gd name="connsiteX13" fmla="*/ 0 w 6920014"/>
              <a:gd name="connsiteY13" fmla="*/ 1537494 h 3074987"/>
              <a:gd name="connsiteX14" fmla="*/ 469810 w 6920014"/>
              <a:gd name="connsiteY14" fmla="*/ 940773 h 3074987"/>
              <a:gd name="connsiteX15" fmla="*/ 577170 w 6920014"/>
              <a:gd name="connsiteY15" fmla="*/ 886912 h 3074987"/>
              <a:gd name="connsiteX16" fmla="*/ 582122 w 6920014"/>
              <a:gd name="connsiteY16" fmla="*/ 842189 h 3074987"/>
              <a:gd name="connsiteX17" fmla="*/ 2628900 w 6920014"/>
              <a:gd name="connsiteY17" fmla="*/ 0 h 307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20014" h="3074987">
                <a:moveTo>
                  <a:pt x="2628900" y="0"/>
                </a:moveTo>
                <a:cubicBezTo>
                  <a:pt x="3481104" y="0"/>
                  <a:pt x="4212289" y="236251"/>
                  <a:pt x="4524620" y="572951"/>
                </a:cubicBezTo>
                <a:lnTo>
                  <a:pt x="4583899" y="660027"/>
                </a:lnTo>
                <a:lnTo>
                  <a:pt x="4652257" y="655270"/>
                </a:lnTo>
                <a:cubicBezTo>
                  <a:pt x="4721421" y="652067"/>
                  <a:pt x="4791597" y="650426"/>
                  <a:pt x="4862614" y="650426"/>
                </a:cubicBezTo>
                <a:cubicBezTo>
                  <a:pt x="5998885" y="650426"/>
                  <a:pt x="6920014" y="1070429"/>
                  <a:pt x="6920014" y="1588530"/>
                </a:cubicBezTo>
                <a:cubicBezTo>
                  <a:pt x="6920014" y="2106631"/>
                  <a:pt x="5998885" y="2526634"/>
                  <a:pt x="4862614" y="2526634"/>
                </a:cubicBezTo>
                <a:lnTo>
                  <a:pt x="4804837" y="2525304"/>
                </a:lnTo>
                <a:lnTo>
                  <a:pt x="4742783" y="2584040"/>
                </a:lnTo>
                <a:cubicBezTo>
                  <a:pt x="4394385" y="2876470"/>
                  <a:pt x="3714887" y="3074987"/>
                  <a:pt x="2933700" y="3074987"/>
                </a:cubicBezTo>
                <a:cubicBezTo>
                  <a:pt x="1939463" y="3074987"/>
                  <a:pt x="1109944" y="2753422"/>
                  <a:pt x="918099" y="2325944"/>
                </a:cubicBezTo>
                <a:lnTo>
                  <a:pt x="915329" y="2317668"/>
                </a:lnTo>
                <a:lnTo>
                  <a:pt x="907088" y="2315385"/>
                </a:lnTo>
                <a:cubicBezTo>
                  <a:pt x="359817" y="2146801"/>
                  <a:pt x="0" y="1861307"/>
                  <a:pt x="0" y="1537494"/>
                </a:cubicBezTo>
                <a:cubicBezTo>
                  <a:pt x="0" y="1310825"/>
                  <a:pt x="176310" y="1102932"/>
                  <a:pt x="469810" y="940773"/>
                </a:cubicBezTo>
                <a:lnTo>
                  <a:pt x="577170" y="886912"/>
                </a:lnTo>
                <a:lnTo>
                  <a:pt x="582122" y="842189"/>
                </a:lnTo>
                <a:cubicBezTo>
                  <a:pt x="687482" y="369143"/>
                  <a:pt x="1563646" y="0"/>
                  <a:pt x="2628900" y="0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39">
            <a:extLst>
              <a:ext uri="{FF2B5EF4-FFF2-40B4-BE49-F238E27FC236}">
                <a16:creationId xmlns:a16="http://schemas.microsoft.com/office/drawing/2014/main" id="{1299D562-8FED-403E-9B0C-FABA4DC3EBF8}"/>
              </a:ext>
            </a:extLst>
          </p:cNvPr>
          <p:cNvSpPr/>
          <p:nvPr/>
        </p:nvSpPr>
        <p:spPr>
          <a:xfrm>
            <a:off x="7966296" y="5090224"/>
            <a:ext cx="7760443" cy="3231377"/>
          </a:xfrm>
          <a:custGeom>
            <a:avLst/>
            <a:gdLst>
              <a:gd name="connsiteX0" fmla="*/ 3508975 w 6897414"/>
              <a:gd name="connsiteY0" fmla="*/ 0 h 3231377"/>
              <a:gd name="connsiteX1" fmla="*/ 5125778 w 6897414"/>
              <a:gd name="connsiteY1" fmla="*/ 608430 h 3231377"/>
              <a:gd name="connsiteX2" fmla="*/ 5135273 w 6897414"/>
              <a:gd name="connsiteY2" fmla="*/ 637156 h 3231377"/>
              <a:gd name="connsiteX3" fmla="*/ 5212333 w 6897414"/>
              <a:gd name="connsiteY3" fmla="*/ 642586 h 3231377"/>
              <a:gd name="connsiteX4" fmla="*/ 6530066 w 6897414"/>
              <a:gd name="connsiteY4" fmla="*/ 1389105 h 3231377"/>
              <a:gd name="connsiteX5" fmla="*/ 6248215 w 6897414"/>
              <a:gd name="connsiteY5" fmla="*/ 1815147 h 3231377"/>
              <a:gd name="connsiteX6" fmla="*/ 6192673 w 6897414"/>
              <a:gd name="connsiteY6" fmla="*/ 1846229 h 3231377"/>
              <a:gd name="connsiteX7" fmla="*/ 6414043 w 6897414"/>
              <a:gd name="connsiteY7" fmla="*/ 1930562 h 3231377"/>
              <a:gd name="connsiteX8" fmla="*/ 6897414 w 6897414"/>
              <a:gd name="connsiteY8" fmla="*/ 2469377 h 3231377"/>
              <a:gd name="connsiteX9" fmla="*/ 5247082 w 6897414"/>
              <a:gd name="connsiteY9" fmla="*/ 3231377 h 3231377"/>
              <a:gd name="connsiteX10" fmla="*/ 3726441 w 6897414"/>
              <a:gd name="connsiteY10" fmla="*/ 2765982 h 3231377"/>
              <a:gd name="connsiteX11" fmla="*/ 3645547 w 6897414"/>
              <a:gd name="connsiteY11" fmla="*/ 2645657 h 3231377"/>
              <a:gd name="connsiteX12" fmla="*/ 3617959 w 6897414"/>
              <a:gd name="connsiteY12" fmla="*/ 2652571 h 3231377"/>
              <a:gd name="connsiteX13" fmla="*/ 2975575 w 6897414"/>
              <a:gd name="connsiteY13" fmla="*/ 2712452 h 3231377"/>
              <a:gd name="connsiteX14" fmla="*/ 1454934 w 6897414"/>
              <a:gd name="connsiteY14" fmla="*/ 2247057 h 3231377"/>
              <a:gd name="connsiteX15" fmla="*/ 1416283 w 6897414"/>
              <a:gd name="connsiteY15" fmla="*/ 2189566 h 3231377"/>
              <a:gd name="connsiteX16" fmla="*/ 1317733 w 6897414"/>
              <a:gd name="connsiteY16" fmla="*/ 2182621 h 3231377"/>
              <a:gd name="connsiteX17" fmla="*/ 0 w 6897414"/>
              <a:gd name="connsiteY17" fmla="*/ 1436102 h 3231377"/>
              <a:gd name="connsiteX18" fmla="*/ 1650332 w 6897414"/>
              <a:gd name="connsiteY18" fmla="*/ 674102 h 3231377"/>
              <a:gd name="connsiteX19" fmla="*/ 1867952 w 6897414"/>
              <a:gd name="connsiteY19" fmla="*/ 681704 h 3231377"/>
              <a:gd name="connsiteX20" fmla="*/ 1892172 w 6897414"/>
              <a:gd name="connsiteY20" fmla="*/ 608430 h 3231377"/>
              <a:gd name="connsiteX21" fmla="*/ 3508975 w 6897414"/>
              <a:gd name="connsiteY21" fmla="*/ 0 h 323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97414" h="3231377">
                <a:moveTo>
                  <a:pt x="3508975" y="0"/>
                </a:moveTo>
                <a:cubicBezTo>
                  <a:pt x="4306496" y="0"/>
                  <a:pt x="4971891" y="261200"/>
                  <a:pt x="5125778" y="608430"/>
                </a:cubicBezTo>
                <a:lnTo>
                  <a:pt x="5135273" y="637156"/>
                </a:lnTo>
                <a:lnTo>
                  <a:pt x="5212333" y="642586"/>
                </a:lnTo>
                <a:cubicBezTo>
                  <a:pt x="5964362" y="713640"/>
                  <a:pt x="6530066" y="1020869"/>
                  <a:pt x="6530066" y="1389105"/>
                </a:cubicBezTo>
                <a:cubicBezTo>
                  <a:pt x="6530066" y="1546921"/>
                  <a:pt x="6426161" y="1693531"/>
                  <a:pt x="6248215" y="1815147"/>
                </a:cubicBezTo>
                <a:lnTo>
                  <a:pt x="6192673" y="1846229"/>
                </a:lnTo>
                <a:lnTo>
                  <a:pt x="6414043" y="1930562"/>
                </a:lnTo>
                <a:cubicBezTo>
                  <a:pt x="6712694" y="2068457"/>
                  <a:pt x="6897414" y="2258957"/>
                  <a:pt x="6897414" y="2469377"/>
                </a:cubicBezTo>
                <a:cubicBezTo>
                  <a:pt x="6897414" y="2890218"/>
                  <a:pt x="6158535" y="3231377"/>
                  <a:pt x="5247082" y="3231377"/>
                </a:cubicBezTo>
                <a:cubicBezTo>
                  <a:pt x="4563492" y="3231377"/>
                  <a:pt x="3976975" y="3039475"/>
                  <a:pt x="3726441" y="2765982"/>
                </a:cubicBezTo>
                <a:lnTo>
                  <a:pt x="3645547" y="2645657"/>
                </a:lnTo>
                <a:lnTo>
                  <a:pt x="3617959" y="2652571"/>
                </a:lnTo>
                <a:cubicBezTo>
                  <a:pt x="3420516" y="2691130"/>
                  <a:pt x="3203438" y="2712452"/>
                  <a:pt x="2975575" y="2712452"/>
                </a:cubicBezTo>
                <a:cubicBezTo>
                  <a:pt x="2291985" y="2712452"/>
                  <a:pt x="1705468" y="2520550"/>
                  <a:pt x="1454934" y="2247057"/>
                </a:cubicBezTo>
                <a:lnTo>
                  <a:pt x="1416283" y="2189566"/>
                </a:lnTo>
                <a:lnTo>
                  <a:pt x="1317733" y="2182621"/>
                </a:lnTo>
                <a:cubicBezTo>
                  <a:pt x="565704" y="2111567"/>
                  <a:pt x="0" y="1804338"/>
                  <a:pt x="0" y="1436102"/>
                </a:cubicBezTo>
                <a:cubicBezTo>
                  <a:pt x="0" y="1015261"/>
                  <a:pt x="738879" y="674102"/>
                  <a:pt x="1650332" y="674102"/>
                </a:cubicBezTo>
                <a:lnTo>
                  <a:pt x="1867952" y="681704"/>
                </a:lnTo>
                <a:lnTo>
                  <a:pt x="1892172" y="608430"/>
                </a:lnTo>
                <a:cubicBezTo>
                  <a:pt x="2046059" y="261200"/>
                  <a:pt x="2711454" y="0"/>
                  <a:pt x="3508975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38">
            <a:extLst>
              <a:ext uri="{FF2B5EF4-FFF2-40B4-BE49-F238E27FC236}">
                <a16:creationId xmlns:a16="http://schemas.microsoft.com/office/drawing/2014/main" id="{F98F8190-E7F0-427D-9349-530A67C2575D}"/>
              </a:ext>
            </a:extLst>
          </p:cNvPr>
          <p:cNvSpPr/>
          <p:nvPr/>
        </p:nvSpPr>
        <p:spPr>
          <a:xfrm>
            <a:off x="6293902" y="6393495"/>
            <a:ext cx="6160640" cy="2876706"/>
          </a:xfrm>
          <a:custGeom>
            <a:avLst/>
            <a:gdLst>
              <a:gd name="connsiteX0" fmla="*/ 2382556 w 6160640"/>
              <a:gd name="connsiteY0" fmla="*/ 0 h 2876706"/>
              <a:gd name="connsiteX1" fmla="*/ 3751037 w 6160640"/>
              <a:gd name="connsiteY1" fmla="*/ 335959 h 2876706"/>
              <a:gd name="connsiteX2" fmla="*/ 3893332 w 6160640"/>
              <a:gd name="connsiteY2" fmla="*/ 457004 h 2876706"/>
              <a:gd name="connsiteX3" fmla="*/ 4177709 w 6160640"/>
              <a:gd name="connsiteY3" fmla="*/ 416245 h 2876706"/>
              <a:gd name="connsiteX4" fmla="*/ 4510308 w 6160640"/>
              <a:gd name="connsiteY4" fmla="*/ 400764 h 2876706"/>
              <a:gd name="connsiteX5" fmla="*/ 6160640 w 6160640"/>
              <a:gd name="connsiteY5" fmla="*/ 1162764 h 2876706"/>
              <a:gd name="connsiteX6" fmla="*/ 5261624 w 6160640"/>
              <a:gd name="connsiteY6" fmla="*/ 1841402 h 2876706"/>
              <a:gd name="connsiteX7" fmla="*/ 5231297 w 6160640"/>
              <a:gd name="connsiteY7" fmla="*/ 1847016 h 2876706"/>
              <a:gd name="connsiteX8" fmla="*/ 5308020 w 6160640"/>
              <a:gd name="connsiteY8" fmla="*/ 1961136 h 2876706"/>
              <a:gd name="connsiteX9" fmla="*/ 5341549 w 6160640"/>
              <a:gd name="connsiteY9" fmla="*/ 2114706 h 2876706"/>
              <a:gd name="connsiteX10" fmla="*/ 3691217 w 6160640"/>
              <a:gd name="connsiteY10" fmla="*/ 2876706 h 2876706"/>
              <a:gd name="connsiteX11" fmla="*/ 2322736 w 6160640"/>
              <a:gd name="connsiteY11" fmla="*/ 2540747 h 2876706"/>
              <a:gd name="connsiteX12" fmla="*/ 2251023 w 6160640"/>
              <a:gd name="connsiteY12" fmla="*/ 2479744 h 2876706"/>
              <a:gd name="connsiteX13" fmla="*/ 1982932 w 6160640"/>
              <a:gd name="connsiteY13" fmla="*/ 2518169 h 2876706"/>
              <a:gd name="connsiteX14" fmla="*/ 1650332 w 6160640"/>
              <a:gd name="connsiteY14" fmla="*/ 2533650 h 2876706"/>
              <a:gd name="connsiteX15" fmla="*/ 0 w 6160640"/>
              <a:gd name="connsiteY15" fmla="*/ 1771650 h 2876706"/>
              <a:gd name="connsiteX16" fmla="*/ 727616 w 6160640"/>
              <a:gd name="connsiteY16" fmla="*/ 1139788 h 2876706"/>
              <a:gd name="connsiteX17" fmla="*/ 901973 w 6160640"/>
              <a:gd name="connsiteY17" fmla="*/ 1096091 h 2876706"/>
              <a:gd name="connsiteX18" fmla="*/ 846697 w 6160640"/>
              <a:gd name="connsiteY18" fmla="*/ 1041406 h 2876706"/>
              <a:gd name="connsiteX19" fmla="*/ 732224 w 6160640"/>
              <a:gd name="connsiteY19" fmla="*/ 762000 h 2876706"/>
              <a:gd name="connsiteX20" fmla="*/ 2382556 w 6160640"/>
              <a:gd name="connsiteY20" fmla="*/ 0 h 28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60640" h="2876706">
                <a:moveTo>
                  <a:pt x="2382556" y="0"/>
                </a:moveTo>
                <a:cubicBezTo>
                  <a:pt x="2952214" y="0"/>
                  <a:pt x="3454461" y="133266"/>
                  <a:pt x="3751037" y="335959"/>
                </a:cubicBezTo>
                <a:lnTo>
                  <a:pt x="3893332" y="457004"/>
                </a:lnTo>
                <a:lnTo>
                  <a:pt x="4177709" y="416245"/>
                </a:lnTo>
                <a:cubicBezTo>
                  <a:pt x="4285141" y="406095"/>
                  <a:pt x="4396376" y="400764"/>
                  <a:pt x="4510308" y="400764"/>
                </a:cubicBezTo>
                <a:cubicBezTo>
                  <a:pt x="5421761" y="400764"/>
                  <a:pt x="6160640" y="741923"/>
                  <a:pt x="6160640" y="1162764"/>
                </a:cubicBezTo>
                <a:cubicBezTo>
                  <a:pt x="6160640" y="1458668"/>
                  <a:pt x="5795350" y="1715178"/>
                  <a:pt x="5261624" y="1841402"/>
                </a:cubicBezTo>
                <a:lnTo>
                  <a:pt x="5231297" y="1847016"/>
                </a:lnTo>
                <a:lnTo>
                  <a:pt x="5308020" y="1961136"/>
                </a:lnTo>
                <a:cubicBezTo>
                  <a:pt x="5330004" y="2010741"/>
                  <a:pt x="5341549" y="2062101"/>
                  <a:pt x="5341549" y="2114706"/>
                </a:cubicBezTo>
                <a:cubicBezTo>
                  <a:pt x="5341549" y="2535547"/>
                  <a:pt x="4602670" y="2876706"/>
                  <a:pt x="3691217" y="2876706"/>
                </a:cubicBezTo>
                <a:cubicBezTo>
                  <a:pt x="3121559" y="2876706"/>
                  <a:pt x="2619313" y="2743441"/>
                  <a:pt x="2322736" y="2540747"/>
                </a:cubicBezTo>
                <a:lnTo>
                  <a:pt x="2251023" y="2479744"/>
                </a:lnTo>
                <a:lnTo>
                  <a:pt x="1982932" y="2518169"/>
                </a:lnTo>
                <a:cubicBezTo>
                  <a:pt x="1875499" y="2528319"/>
                  <a:pt x="1764264" y="2533650"/>
                  <a:pt x="1650332" y="2533650"/>
                </a:cubicBezTo>
                <a:cubicBezTo>
                  <a:pt x="738879" y="2533650"/>
                  <a:pt x="0" y="2192491"/>
                  <a:pt x="0" y="1771650"/>
                </a:cubicBezTo>
                <a:cubicBezTo>
                  <a:pt x="0" y="1508625"/>
                  <a:pt x="288624" y="1276725"/>
                  <a:pt x="727616" y="1139788"/>
                </a:cubicBezTo>
                <a:lnTo>
                  <a:pt x="901973" y="1096091"/>
                </a:lnTo>
                <a:lnTo>
                  <a:pt x="846697" y="1041406"/>
                </a:lnTo>
                <a:cubicBezTo>
                  <a:pt x="772812" y="954892"/>
                  <a:pt x="732224" y="860635"/>
                  <a:pt x="732224" y="762000"/>
                </a:cubicBezTo>
                <a:cubicBezTo>
                  <a:pt x="732224" y="341159"/>
                  <a:pt x="1471103" y="0"/>
                  <a:pt x="238255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A751B-FDE5-4863-ABD9-C0D96E8F9955}"/>
              </a:ext>
            </a:extLst>
          </p:cNvPr>
          <p:cNvSpPr txBox="1"/>
          <p:nvPr/>
        </p:nvSpPr>
        <p:spPr>
          <a:xfrm>
            <a:off x="2483948" y="6233388"/>
            <a:ext cx="4191093" cy="8512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6B3C8-4E6C-4A70-B413-8861B678BC4E}"/>
              </a:ext>
            </a:extLst>
          </p:cNvPr>
          <p:cNvSpPr txBox="1"/>
          <p:nvPr/>
        </p:nvSpPr>
        <p:spPr>
          <a:xfrm>
            <a:off x="9651615" y="5807739"/>
            <a:ext cx="4524432" cy="8512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altLang="ko-K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4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sz="4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2FCBA-BF31-448E-A6CB-14BBB3F76B5F}"/>
              </a:ext>
            </a:extLst>
          </p:cNvPr>
          <p:cNvSpPr txBox="1"/>
          <p:nvPr/>
        </p:nvSpPr>
        <p:spPr>
          <a:xfrm>
            <a:off x="6828060" y="8315175"/>
            <a:ext cx="4739398" cy="7831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ko-KR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ko-KR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ko-K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endParaRPr lang="ko-KR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B334488-42D8-411D-9698-B8791BB480A7}"/>
              </a:ext>
            </a:extLst>
          </p:cNvPr>
          <p:cNvSpPr/>
          <p:nvPr/>
        </p:nvSpPr>
        <p:spPr>
          <a:xfrm>
            <a:off x="1608104" y="3241301"/>
            <a:ext cx="15532236" cy="813208"/>
          </a:xfrm>
          <a:prstGeom prst="roundRect">
            <a:avLst>
              <a:gd name="adj" fmla="val 10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3600" dirty="0">
                <a:solidFill>
                  <a:srgbClr val="FF0000"/>
                </a:solidFill>
              </a:rPr>
              <a:t>3/4 of 100 </a:t>
            </a:r>
            <a:r>
              <a:rPr lang="en-US" altLang="ko-KR" sz="3600" dirty="0">
                <a:solidFill>
                  <a:prstClr val="black"/>
                </a:solidFill>
              </a:rPr>
              <a:t>recent fuzzing papers provide </a:t>
            </a:r>
            <a:r>
              <a:rPr lang="en-US" altLang="ko-KR" sz="3600" dirty="0">
                <a:solidFill>
                  <a:srgbClr val="FF0000"/>
                </a:solidFill>
              </a:rPr>
              <a:t>NO</a:t>
            </a:r>
            <a:r>
              <a:rPr lang="en-US" altLang="ko-KR" sz="3600" dirty="0">
                <a:solidFill>
                  <a:prstClr val="black"/>
                </a:solidFill>
              </a:rPr>
              <a:t> command line information.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9082C8-F783-4471-A90B-297632E7E3E6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E3659F-087D-4AEE-9FDF-2ACC5790B0E9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5EC177-3036-428D-94C1-4EFD38E93909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61B196-D6DC-4317-997B-CA78DA648455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3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943AE-3868-46BB-A94F-385588169922}"/>
              </a:ext>
            </a:extLst>
          </p:cNvPr>
          <p:cNvSpPr txBox="1"/>
          <p:nvPr/>
        </p:nvSpPr>
        <p:spPr>
          <a:xfrm>
            <a:off x="766438" y="1417906"/>
            <a:ext cx="16862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Previous Fuzzing Techniques Did Not Care </a:t>
            </a:r>
            <a:r>
              <a:rPr lang="en-US" altLang="ko-KR" sz="44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Lines</a:t>
            </a:r>
            <a:endParaRPr lang="ko-KR" altLang="en-US" sz="4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16ABF6C8-EEAE-4656-BAC8-169BE8E58EDC}"/>
              </a:ext>
            </a:extLst>
          </p:cNvPr>
          <p:cNvSpPr/>
          <p:nvPr/>
        </p:nvSpPr>
        <p:spPr>
          <a:xfrm>
            <a:off x="10117892" y="4716416"/>
            <a:ext cx="4373012" cy="33582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Virus Software Scan Bug Svg Png Icon Free Download - Software Bug Icon Png  Clipart (#913885) - PinClipart">
            <a:extLst>
              <a:ext uri="{FF2B5EF4-FFF2-40B4-BE49-F238E27FC236}">
                <a16:creationId xmlns:a16="http://schemas.microsoft.com/office/drawing/2014/main" id="{2E90E6DF-0B3F-4305-8166-62D24EAF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71" b="90897" l="6932" r="91932">
                        <a14:foregroundMark x1="50227" y1="11214" x2="40455" y2="18470"/>
                        <a14:foregroundMark x1="40455" y1="18470" x2="53295" y2="18997"/>
                        <a14:foregroundMark x1="53295" y1="18997" x2="50227" y2="12269"/>
                        <a14:foregroundMark x1="80909" y1="8971" x2="80909" y2="8971"/>
                        <a14:foregroundMark x1="92159" y1="46306" x2="82955" y2="46570"/>
                        <a14:foregroundMark x1="7045" y1="46966" x2="7045" y2="46966"/>
                        <a14:foregroundMark x1="22500" y1="90369" x2="22727" y2="88522"/>
                        <a14:foregroundMark x1="77273" y1="90897" x2="77273" y2="88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496" y="6909199"/>
            <a:ext cx="1324146" cy="11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Virus Software Scan Bug Svg Png Icon Free Download - Software Bug Icon Png  Clipart (#913885) - PinClipart">
            <a:extLst>
              <a:ext uri="{FF2B5EF4-FFF2-40B4-BE49-F238E27FC236}">
                <a16:creationId xmlns:a16="http://schemas.microsoft.com/office/drawing/2014/main" id="{782AC80B-C0ED-448C-AACC-1431343D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71" b="90897" l="6932" r="91932">
                        <a14:foregroundMark x1="50227" y1="11214" x2="40455" y2="18470"/>
                        <a14:foregroundMark x1="40455" y1="18470" x2="53295" y2="18997"/>
                        <a14:foregroundMark x1="53295" y1="18997" x2="50227" y2="12269"/>
                        <a14:foregroundMark x1="80909" y1="8971" x2="80909" y2="8971"/>
                        <a14:foregroundMark x1="92159" y1="46306" x2="82955" y2="46570"/>
                        <a14:foregroundMark x1="7045" y1="46966" x2="7045" y2="46966"/>
                        <a14:foregroundMark x1="22500" y1="90369" x2="22727" y2="88522"/>
                        <a14:foregroundMark x1="77273" y1="90897" x2="77273" y2="88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20" y="7655202"/>
            <a:ext cx="1324146" cy="11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Virus Software Scan Bug Svg Png Icon Free Download - Software Bug Icon Png  Clipart (#913885) - PinClipart">
            <a:extLst>
              <a:ext uri="{FF2B5EF4-FFF2-40B4-BE49-F238E27FC236}">
                <a16:creationId xmlns:a16="http://schemas.microsoft.com/office/drawing/2014/main" id="{939CA9E5-5634-44CF-B55D-0BCEA48A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71" b="90897" l="6932" r="91932">
                        <a14:foregroundMark x1="50227" y1="11214" x2="40455" y2="18470"/>
                        <a14:foregroundMark x1="40455" y1="18470" x2="53295" y2="18997"/>
                        <a14:foregroundMark x1="53295" y1="18997" x2="50227" y2="12269"/>
                        <a14:foregroundMark x1="80909" y1="8971" x2="80909" y2="8971"/>
                        <a14:foregroundMark x1="92159" y1="46306" x2="82955" y2="46570"/>
                        <a14:foregroundMark x1="7045" y1="46966" x2="7045" y2="46966"/>
                        <a14:foregroundMark x1="22500" y1="90369" x2="22727" y2="88522"/>
                        <a14:foregroundMark x1="77273" y1="90897" x2="77273" y2="88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48" y="6226258"/>
            <a:ext cx="1324146" cy="11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E6220498-CF9A-4B4B-866A-F4C6AF90D23A}"/>
              </a:ext>
            </a:extLst>
          </p:cNvPr>
          <p:cNvSpPr/>
          <p:nvPr/>
        </p:nvSpPr>
        <p:spPr>
          <a:xfrm>
            <a:off x="6939019" y="6233387"/>
            <a:ext cx="4929638" cy="378566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43"/>
    </mc:Choice>
    <mc:Fallback xmlns="">
      <p:transition spd="slow" advTm="214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5395F-A536-4B78-9A15-88A4E92C6D1C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F9692-BB0E-432A-A2F3-D673C7FDB6A8}"/>
              </a:ext>
            </a:extLst>
          </p:cNvPr>
          <p:cNvSpPr/>
          <p:nvPr/>
        </p:nvSpPr>
        <p:spPr>
          <a:xfrm>
            <a:off x="304800" y="975972"/>
            <a:ext cx="5081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Contributions</a:t>
            </a:r>
            <a:endParaRPr lang="ko-KR" alt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AF261-4DC3-4679-ACD4-E788B5A9F40D}"/>
              </a:ext>
            </a:extLst>
          </p:cNvPr>
          <p:cNvSpPr txBox="1"/>
          <p:nvPr/>
        </p:nvSpPr>
        <p:spPr>
          <a:xfrm>
            <a:off x="647700" y="3924300"/>
            <a:ext cx="1699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Contribution 1.</a:t>
            </a:r>
          </a:p>
          <a:p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 </a:t>
            </a:r>
            <a:r>
              <a:rPr lang="en-US" altLang="ko-KR" sz="32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mutates and selects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200" dirty="0">
                <a:solidFill>
                  <a:schemeClr val="accent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lines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 </a:t>
            </a:r>
            <a:r>
              <a:rPr lang="en-US" altLang="ko-KR" sz="32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strategic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way.</a:t>
            </a:r>
          </a:p>
          <a:p>
            <a:endParaRPr lang="en-US" altLang="ko-KR" sz="32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Contribution 2.</a:t>
            </a:r>
          </a:p>
          <a:p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POWERUP</a:t>
            </a:r>
            <a:r>
              <a:rPr lang="en-US" altLang="ko-KR" sz="32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found</a:t>
            </a:r>
            <a:r>
              <a:rPr lang="en-US" altLang="ko-KR" sz="32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88 crashes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</a:t>
            </a:r>
            <a:r>
              <a:rPr lang="en-US" altLang="ko-KR" sz="32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15 subjects</a:t>
            </a:r>
          </a:p>
          <a:p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(which is significant more than AFL++, </a:t>
            </a:r>
            <a:r>
              <a:rPr lang="en-US" altLang="ko-KR" sz="32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ConfigFuzz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Eclipser)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0EE6B6-D1CF-4D97-B9C7-81FF27D7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0" y="4610100"/>
            <a:ext cx="3255546" cy="38469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6FA97-EE2A-4F55-8C39-B6DA6570C752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4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2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9"/>
    </mc:Choice>
    <mc:Fallback xmlns="">
      <p:transition spd="slow" advTm="322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5395F-A536-4B78-9A15-88A4E92C6D1C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6FA97-EE2A-4F55-8C39-B6DA6570C752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5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545006-3FD2-4637-BD0B-47DC5A1B459F}"/>
              </a:ext>
            </a:extLst>
          </p:cNvPr>
          <p:cNvSpPr/>
          <p:nvPr/>
        </p:nvSpPr>
        <p:spPr>
          <a:xfrm>
            <a:off x="304800" y="975972"/>
            <a:ext cx="5137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 Key features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8B648-EC59-4013-9A69-B0C9561D93FA}"/>
              </a:ext>
            </a:extLst>
          </p:cNvPr>
          <p:cNvSpPr txBox="1"/>
          <p:nvPr/>
        </p:nvSpPr>
        <p:spPr>
          <a:xfrm>
            <a:off x="1295400" y="3695700"/>
            <a:ext cx="1569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6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6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Separated</a:t>
            </a:r>
            <a:r>
              <a:rPr lang="en-US" altLang="ko-KR" sz="6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mutation with interleaving</a:t>
            </a:r>
          </a:p>
          <a:p>
            <a:pPr lvl="1"/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Mutate command lines and files </a:t>
            </a:r>
            <a:r>
              <a:rPr lang="en-US" altLang="ko-KR" sz="44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individually</a:t>
            </a:r>
          </a:p>
          <a:p>
            <a:pPr marL="342900" indent="-342900">
              <a:buAutoNum type="arabicPeriod"/>
            </a:pPr>
            <a:endParaRPr lang="en-US" altLang="ko-KR" sz="6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6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lang="en-US" altLang="ko-KR" sz="6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Distinct</a:t>
            </a:r>
            <a:r>
              <a:rPr lang="en-US" altLang="ko-KR" sz="6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Command line </a:t>
            </a:r>
            <a:r>
              <a:rPr lang="en-US" altLang="ko-KR" sz="60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selection</a:t>
            </a:r>
          </a:p>
          <a:p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Mutate files of selected </a:t>
            </a:r>
            <a:r>
              <a:rPr lang="en-US" altLang="ko-KR" sz="4400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distinct</a:t>
            </a:r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command lines only</a:t>
            </a:r>
            <a:endParaRPr lang="ko-KR" altLang="en-US" sz="4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7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9"/>
    </mc:Choice>
    <mc:Fallback xmlns="">
      <p:transition spd="slow" advTm="322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ABDE47CE-981A-4BA6-BD22-3A8EB444128D}"/>
              </a:ext>
            </a:extLst>
          </p:cNvPr>
          <p:cNvGrpSpPr/>
          <p:nvPr/>
        </p:nvGrpSpPr>
        <p:grpSpPr>
          <a:xfrm>
            <a:off x="0" y="0"/>
            <a:ext cx="18288000" cy="2019299"/>
            <a:chOff x="0" y="0"/>
            <a:chExt cx="18285714" cy="4000000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7204D1-86F8-434B-87BE-42589FB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62F07-37BB-447D-A195-4B0911FF1CC5}"/>
              </a:ext>
            </a:extLst>
          </p:cNvPr>
          <p:cNvSpPr/>
          <p:nvPr/>
        </p:nvSpPr>
        <p:spPr>
          <a:xfrm>
            <a:off x="0" y="-8882"/>
            <a:ext cx="18288000" cy="7092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D9D015-66B8-4B1D-B13E-7C9C24BA8209}"/>
              </a:ext>
            </a:extLst>
          </p:cNvPr>
          <p:cNvCxnSpPr>
            <a:cxnSpLocks/>
          </p:cNvCxnSpPr>
          <p:nvPr/>
        </p:nvCxnSpPr>
        <p:spPr>
          <a:xfrm>
            <a:off x="0" y="5715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5407-9D2E-4DC3-BBF4-44FC032C62EB}"/>
              </a:ext>
            </a:extLst>
          </p:cNvPr>
          <p:cNvSpPr/>
          <p:nvPr/>
        </p:nvSpPr>
        <p:spPr>
          <a:xfrm>
            <a:off x="304800" y="137772"/>
            <a:ext cx="9144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POWER</a:t>
            </a:r>
            <a:r>
              <a:rPr lang="en-US" altLang="ko-KR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: Program Option-Aware Fuzzer for High Bug Detection Ability</a:t>
            </a:r>
            <a:endParaRPr lang="ko-KR" altLang="en-US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95395F-A536-4B78-9A15-88A4E92C6D1C}"/>
              </a:ext>
            </a:extLst>
          </p:cNvPr>
          <p:cNvCxnSpPr>
            <a:cxnSpLocks/>
          </p:cNvCxnSpPr>
          <p:nvPr/>
        </p:nvCxnSpPr>
        <p:spPr>
          <a:xfrm>
            <a:off x="9272337" y="590491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F9692-BB0E-432A-A2F3-D673C7FDB6A8}"/>
              </a:ext>
            </a:extLst>
          </p:cNvPr>
          <p:cNvSpPr/>
          <p:nvPr/>
        </p:nvSpPr>
        <p:spPr>
          <a:xfrm>
            <a:off x="304800" y="975972"/>
            <a:ext cx="14770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Overall Process - </a:t>
            </a:r>
            <a:r>
              <a:rPr lang="en-US" altLang="ko-KR" sz="5400" dirty="0">
                <a:solidFill>
                  <a:schemeClr val="accent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Command Line</a:t>
            </a:r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Mutation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6FA97-EE2A-4F55-8C39-B6DA6570C752}"/>
              </a:ext>
            </a:extLst>
          </p:cNvPr>
          <p:cNvSpPr/>
          <p:nvPr/>
        </p:nvSpPr>
        <p:spPr>
          <a:xfrm>
            <a:off x="9424737" y="137772"/>
            <a:ext cx="10668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page 6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3D420-C33C-4546-9416-AF806F6AEA26}"/>
              </a:ext>
            </a:extLst>
          </p:cNvPr>
          <p:cNvSpPr/>
          <p:nvPr/>
        </p:nvSpPr>
        <p:spPr>
          <a:xfrm>
            <a:off x="2626771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6255EBA-9183-4BBC-B8A4-F0545856577D}"/>
              </a:ext>
            </a:extLst>
          </p:cNvPr>
          <p:cNvSpPr/>
          <p:nvPr/>
        </p:nvSpPr>
        <p:spPr>
          <a:xfrm>
            <a:off x="4071393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AA61B17-C8EB-4848-9801-B7A5758DB135}"/>
              </a:ext>
            </a:extLst>
          </p:cNvPr>
          <p:cNvSpPr/>
          <p:nvPr/>
        </p:nvSpPr>
        <p:spPr>
          <a:xfrm>
            <a:off x="5517540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13B4F26-B968-491B-A420-38456075EF80}"/>
              </a:ext>
            </a:extLst>
          </p:cNvPr>
          <p:cNvSpPr/>
          <p:nvPr/>
        </p:nvSpPr>
        <p:spPr>
          <a:xfrm>
            <a:off x="6962162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697A6DA-4E61-452E-B60B-07E70C17E76B}"/>
              </a:ext>
            </a:extLst>
          </p:cNvPr>
          <p:cNvSpPr/>
          <p:nvPr/>
        </p:nvSpPr>
        <p:spPr>
          <a:xfrm>
            <a:off x="8420845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2E17040-633F-44E6-989A-AD86F8CADF22}"/>
              </a:ext>
            </a:extLst>
          </p:cNvPr>
          <p:cNvSpPr/>
          <p:nvPr/>
        </p:nvSpPr>
        <p:spPr>
          <a:xfrm>
            <a:off x="9865467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C17CCDA-E1C7-4483-ADA7-ABBA97283FCA}"/>
              </a:ext>
            </a:extLst>
          </p:cNvPr>
          <p:cNvSpPr/>
          <p:nvPr/>
        </p:nvSpPr>
        <p:spPr>
          <a:xfrm>
            <a:off x="11310861" y="3256149"/>
            <a:ext cx="1437920" cy="369332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 mutation</a:t>
            </a:r>
            <a:endParaRPr lang="ko-KR" altLang="en-US" sz="16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88A9EF1-7F4D-45A4-B9C1-273C9E3FA193}"/>
              </a:ext>
            </a:extLst>
          </p:cNvPr>
          <p:cNvSpPr/>
          <p:nvPr/>
        </p:nvSpPr>
        <p:spPr>
          <a:xfrm>
            <a:off x="12755483" y="3256149"/>
            <a:ext cx="1446147" cy="369332"/>
          </a:xfrm>
          <a:prstGeom prst="rect">
            <a:avLst/>
          </a:prstGeom>
          <a:solidFill>
            <a:srgbClr val="D99694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mutation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A928A9-6D1E-4570-B70B-ECF635D8413D}"/>
              </a:ext>
            </a:extLst>
          </p:cNvPr>
          <p:cNvSpPr/>
          <p:nvPr/>
        </p:nvSpPr>
        <p:spPr>
          <a:xfrm rot="5400000">
            <a:off x="2916504" y="2389936"/>
            <a:ext cx="858453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6A5B60AE-FEE4-415C-8C8E-5B245BCCDC3B}"/>
              </a:ext>
            </a:extLst>
          </p:cNvPr>
          <p:cNvSpPr/>
          <p:nvPr/>
        </p:nvSpPr>
        <p:spPr>
          <a:xfrm>
            <a:off x="3511886" y="5842112"/>
            <a:ext cx="1105609" cy="615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4A377-CE9E-4C15-9914-F5DA61997933}"/>
              </a:ext>
            </a:extLst>
          </p:cNvPr>
          <p:cNvSpPr/>
          <p:nvPr/>
        </p:nvSpPr>
        <p:spPr>
          <a:xfrm>
            <a:off x="457199" y="4862331"/>
            <a:ext cx="2704391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A2E1B2-561F-4FC8-8E6B-7EB31E5D8C5E}"/>
              </a:ext>
            </a:extLst>
          </p:cNvPr>
          <p:cNvSpPr/>
          <p:nvPr/>
        </p:nvSpPr>
        <p:spPr>
          <a:xfrm>
            <a:off x="641684" y="5437842"/>
            <a:ext cx="2376419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-a -b filename</a:t>
            </a:r>
            <a:endParaRPr lang="ko-KR" altLang="en-US" sz="2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F4E17D-FDD5-4C6B-805A-FE9DBC3256D1}"/>
              </a:ext>
            </a:extLst>
          </p:cNvPr>
          <p:cNvSpPr/>
          <p:nvPr/>
        </p:nvSpPr>
        <p:spPr>
          <a:xfrm>
            <a:off x="581931" y="6457567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D850-486A-45C8-9530-1485CEB38ED8}"/>
              </a:ext>
            </a:extLst>
          </p:cNvPr>
          <p:cNvSpPr txBox="1"/>
          <p:nvPr/>
        </p:nvSpPr>
        <p:spPr>
          <a:xfrm>
            <a:off x="637673" y="4993069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line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6C872-5D5E-42EA-9E9E-CF9B039793DD}"/>
              </a:ext>
            </a:extLst>
          </p:cNvPr>
          <p:cNvSpPr txBox="1"/>
          <p:nvPr/>
        </p:nvSpPr>
        <p:spPr>
          <a:xfrm>
            <a:off x="637673" y="61008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352030-4E4F-4EC1-8BC1-9003A9ADE7B1}"/>
              </a:ext>
            </a:extLst>
          </p:cNvPr>
          <p:cNvSpPr/>
          <p:nvPr/>
        </p:nvSpPr>
        <p:spPr>
          <a:xfrm>
            <a:off x="4782029" y="4628175"/>
            <a:ext cx="5433734" cy="89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C20C8B-4BFA-4DD0-A662-3491F12C11C8}"/>
              </a:ext>
            </a:extLst>
          </p:cNvPr>
          <p:cNvSpPr/>
          <p:nvPr/>
        </p:nvSpPr>
        <p:spPr>
          <a:xfrm>
            <a:off x="4938452" y="4794279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-a </a:t>
            </a:r>
            <a:r>
              <a:rPr lang="en-US" altLang="ko-KR" sz="2800" dirty="0">
                <a:solidFill>
                  <a:srgbClr val="FF0000"/>
                </a:solidFill>
              </a:rPr>
              <a:t>-c</a:t>
            </a:r>
            <a:r>
              <a:rPr lang="en-US" altLang="ko-KR" sz="2800" dirty="0"/>
              <a:t> filename</a:t>
            </a:r>
            <a:endParaRPr lang="ko-KR" altLang="en-US" sz="2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D03A45-F51A-406F-9291-4DB224874350}"/>
              </a:ext>
            </a:extLst>
          </p:cNvPr>
          <p:cNvSpPr/>
          <p:nvPr/>
        </p:nvSpPr>
        <p:spPr>
          <a:xfrm>
            <a:off x="7527431" y="4766454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69110B-9BEF-442E-811E-A08E0FCA362F}"/>
              </a:ext>
            </a:extLst>
          </p:cNvPr>
          <p:cNvSpPr/>
          <p:nvPr/>
        </p:nvSpPr>
        <p:spPr>
          <a:xfrm>
            <a:off x="4782029" y="5844354"/>
            <a:ext cx="5433734" cy="89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84570A-3132-418A-96C9-41B9B3FDA280}"/>
              </a:ext>
            </a:extLst>
          </p:cNvPr>
          <p:cNvSpPr/>
          <p:nvPr/>
        </p:nvSpPr>
        <p:spPr>
          <a:xfrm>
            <a:off x="4938452" y="6010458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-b </a:t>
            </a:r>
            <a:r>
              <a:rPr lang="en-US" altLang="ko-KR" sz="2800" dirty="0"/>
              <a:t>filename</a:t>
            </a:r>
            <a:endParaRPr lang="ko-KR" altLang="en-US" sz="2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AA4A21-F05C-4514-A530-4BDABD334D15}"/>
              </a:ext>
            </a:extLst>
          </p:cNvPr>
          <p:cNvSpPr/>
          <p:nvPr/>
        </p:nvSpPr>
        <p:spPr>
          <a:xfrm>
            <a:off x="7527431" y="5982633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75CA1F-C561-41E5-9A64-05CC4A4984C3}"/>
              </a:ext>
            </a:extLst>
          </p:cNvPr>
          <p:cNvSpPr/>
          <p:nvPr/>
        </p:nvSpPr>
        <p:spPr>
          <a:xfrm>
            <a:off x="4782029" y="7207799"/>
            <a:ext cx="5433734" cy="89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DF2CBF-C4F1-46AE-92B5-C8D24D8002FE}"/>
              </a:ext>
            </a:extLst>
          </p:cNvPr>
          <p:cNvSpPr/>
          <p:nvPr/>
        </p:nvSpPr>
        <p:spPr>
          <a:xfrm>
            <a:off x="4938452" y="7373903"/>
            <a:ext cx="2320588" cy="61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-a -b filename </a:t>
            </a:r>
            <a:r>
              <a:rPr lang="en-US" altLang="ko-KR" sz="2400" dirty="0">
                <a:solidFill>
                  <a:srgbClr val="FF0000"/>
                </a:solidFill>
              </a:rPr>
              <a:t>-e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962B81-7852-4A59-BC89-715AE52B628F}"/>
              </a:ext>
            </a:extLst>
          </p:cNvPr>
          <p:cNvSpPr/>
          <p:nvPr/>
        </p:nvSpPr>
        <p:spPr>
          <a:xfrm>
            <a:off x="7527431" y="7346078"/>
            <a:ext cx="2487418" cy="61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&lt;!DOCTYPE html…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71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9"/>
    </mc:Choice>
    <mc:Fallback xmlns="">
      <p:transition spd="slow" advTm="32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1" grpId="0" animBg="1"/>
      <p:bldP spid="172" grpId="0" animBg="1"/>
      <p:bldP spid="51" grpId="0" animBg="1"/>
      <p:bldP spid="5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8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8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8|2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2389</Words>
  <Application>Microsoft Office PowerPoint</Application>
  <PresentationFormat>사용자 지정</PresentationFormat>
  <Paragraphs>499</Paragraphs>
  <Slides>30</Slides>
  <Notes>18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?? ??</vt:lpstr>
      <vt:lpstr>Noto Sans CJK KR Black</vt:lpstr>
      <vt:lpstr>Noto Sans CJK KR Medium</vt:lpstr>
      <vt:lpstr>Noto Sans KR Black</vt:lpstr>
      <vt:lpstr>Noto Sans KR Medium</vt:lpstr>
      <vt:lpstr>Arial</vt:lpstr>
      <vt:lpstr>Calibri</vt:lpstr>
      <vt:lpstr>Cambria Math</vt:lpstr>
      <vt:lpstr>Consolas</vt:lpstr>
      <vt:lpstr>Courier New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766</cp:revision>
  <dcterms:created xsi:type="dcterms:W3CDTF">2022-03-23T15:33:07Z</dcterms:created>
  <dcterms:modified xsi:type="dcterms:W3CDTF">2023-05-23T05:36:01Z</dcterms:modified>
</cp:coreProperties>
</file>