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23"/>
  </p:notesMasterIdLst>
  <p:handoutMasterIdLst>
    <p:handoutMasterId r:id="rId24"/>
  </p:handoutMasterIdLst>
  <p:sldIdLst>
    <p:sldId id="256" r:id="rId2"/>
    <p:sldId id="412" r:id="rId3"/>
    <p:sldId id="402" r:id="rId4"/>
    <p:sldId id="403" r:id="rId5"/>
    <p:sldId id="411" r:id="rId6"/>
    <p:sldId id="404" r:id="rId7"/>
    <p:sldId id="405" r:id="rId8"/>
    <p:sldId id="406" r:id="rId9"/>
    <p:sldId id="407" r:id="rId10"/>
    <p:sldId id="408" r:id="rId11"/>
    <p:sldId id="409" r:id="rId12"/>
    <p:sldId id="360" r:id="rId13"/>
    <p:sldId id="361" r:id="rId14"/>
    <p:sldId id="362" r:id="rId15"/>
    <p:sldId id="396" r:id="rId16"/>
    <p:sldId id="397" r:id="rId17"/>
    <p:sldId id="421" r:id="rId18"/>
    <p:sldId id="410" r:id="rId19"/>
    <p:sldId id="422" r:id="rId20"/>
    <p:sldId id="393" r:id="rId21"/>
    <p:sldId id="372" r:id="rId22"/>
  </p:sldIdLst>
  <p:sldSz cx="9144000" cy="6858000" type="screen4x3"/>
  <p:notesSz cx="7099300" cy="102346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i="1" kern="1200">
        <a:solidFill>
          <a:srgbClr val="660066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i="1" kern="1200">
        <a:solidFill>
          <a:srgbClr val="660066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i="1" kern="1200">
        <a:solidFill>
          <a:srgbClr val="660066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i="1" kern="1200">
        <a:solidFill>
          <a:srgbClr val="660066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i="1" kern="1200">
        <a:solidFill>
          <a:srgbClr val="660066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i="1" kern="1200">
        <a:solidFill>
          <a:srgbClr val="660066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i="1" kern="1200">
        <a:solidFill>
          <a:srgbClr val="660066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i="1" kern="1200">
        <a:solidFill>
          <a:srgbClr val="660066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i="1" kern="1200">
        <a:solidFill>
          <a:srgbClr val="660066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33CC"/>
    <a:srgbClr val="000099"/>
    <a:srgbClr val="CC0000"/>
    <a:srgbClr val="990033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274" autoAdjust="0"/>
  </p:normalViewPr>
  <p:slideViewPr>
    <p:cSldViewPr>
      <p:cViewPr varScale="1">
        <p:scale>
          <a:sx n="103" d="100"/>
          <a:sy n="103" d="100"/>
        </p:scale>
        <p:origin x="72" y="29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13DCFE4A-CE1A-4231-B91D-123689ED1D2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97" tIns="47398" rIns="94797" bIns="47398" numCol="1" anchor="t" anchorCtr="0" compatLnSpc="1">
            <a:prstTxWarp prst="textNoShape">
              <a:avLst/>
            </a:prstTxWarp>
          </a:bodyPr>
          <a:lstStyle>
            <a:lvl1pPr algn="l" defTabSz="947625" eaLnBrk="1" latinLnBrk="1" hangingPunct="1">
              <a:defRPr sz="1300" i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A46D6403-E86B-441A-A10F-685DC2BE593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97" tIns="47398" rIns="94797" bIns="47398" numCol="1" anchor="t" anchorCtr="0" compatLnSpc="1">
            <a:prstTxWarp prst="textNoShape">
              <a:avLst/>
            </a:prstTxWarp>
          </a:bodyPr>
          <a:lstStyle>
            <a:lvl1pPr algn="r" defTabSz="947625" eaLnBrk="1" latinLnBrk="1" hangingPunct="1">
              <a:defRPr sz="1300" i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0596" name="Rectangle 4">
            <a:extLst>
              <a:ext uri="{FF2B5EF4-FFF2-40B4-BE49-F238E27FC236}">
                <a16:creationId xmlns:a16="http://schemas.microsoft.com/office/drawing/2014/main" id="{AB4AD39A-EE56-4EA3-824E-35F500EC209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97" tIns="47398" rIns="94797" bIns="47398" numCol="1" anchor="b" anchorCtr="0" compatLnSpc="1">
            <a:prstTxWarp prst="textNoShape">
              <a:avLst/>
            </a:prstTxWarp>
          </a:bodyPr>
          <a:lstStyle>
            <a:lvl1pPr algn="l" defTabSz="947625" eaLnBrk="1" latinLnBrk="1" hangingPunct="1">
              <a:defRPr sz="1300" i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0597" name="Rectangle 5">
            <a:extLst>
              <a:ext uri="{FF2B5EF4-FFF2-40B4-BE49-F238E27FC236}">
                <a16:creationId xmlns:a16="http://schemas.microsoft.com/office/drawing/2014/main" id="{BFC6D0E9-0AFE-4EA1-A6AE-8D81A4E298A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97" tIns="47398" rIns="94797" bIns="47398" numCol="1" anchor="b" anchorCtr="0" compatLnSpc="1">
            <a:prstTxWarp prst="textNoShape">
              <a:avLst/>
            </a:prstTxWarp>
          </a:bodyPr>
          <a:lstStyle>
            <a:lvl1pPr algn="r" defTabSz="946150" eaLnBrk="1" latinLnBrk="1" hangingPunct="1">
              <a:defRPr sz="1300" i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AB1D4B7D-1B8D-4FCB-8C12-CEBF57CC342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268D6FF-CEB3-4E44-B297-9DC51224F00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97" tIns="47398" rIns="94797" bIns="47398" numCol="1" anchor="t" anchorCtr="0" compatLnSpc="1">
            <a:prstTxWarp prst="textNoShape">
              <a:avLst/>
            </a:prstTxWarp>
          </a:bodyPr>
          <a:lstStyle>
            <a:lvl1pPr algn="l" defTabSz="947625" eaLnBrk="1" latinLnBrk="1" hangingPunct="1">
              <a:defRPr sz="1300" i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0E7DF67-47F4-482A-90CB-59D8B419379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97" tIns="47398" rIns="94797" bIns="47398" numCol="1" anchor="t" anchorCtr="0" compatLnSpc="1">
            <a:prstTxWarp prst="textNoShape">
              <a:avLst/>
            </a:prstTxWarp>
          </a:bodyPr>
          <a:lstStyle>
            <a:lvl1pPr algn="r" defTabSz="947625" eaLnBrk="1" latinLnBrk="1" hangingPunct="1">
              <a:defRPr sz="1300" i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57047E7-2F27-4AF1-848E-801E7188FDC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6F29797B-A18E-45B6-9271-B008B9ECE1C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62513"/>
            <a:ext cx="56769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97" tIns="47398" rIns="94797" bIns="473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79AAC18D-3A8D-439B-A7E0-469F86C1921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97" tIns="47398" rIns="94797" bIns="47398" numCol="1" anchor="b" anchorCtr="0" compatLnSpc="1">
            <a:prstTxWarp prst="textNoShape">
              <a:avLst/>
            </a:prstTxWarp>
          </a:bodyPr>
          <a:lstStyle>
            <a:lvl1pPr algn="l" defTabSz="947625" eaLnBrk="1" latinLnBrk="1" hangingPunct="1">
              <a:defRPr sz="1300" i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37F8F106-D16C-43E0-A1DA-B08FBA4D3E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97" tIns="47398" rIns="94797" bIns="47398" numCol="1" anchor="b" anchorCtr="0" compatLnSpc="1">
            <a:prstTxWarp prst="textNoShape">
              <a:avLst/>
            </a:prstTxWarp>
          </a:bodyPr>
          <a:lstStyle>
            <a:lvl1pPr algn="r" defTabSz="946150" eaLnBrk="1" latinLnBrk="1" hangingPunct="1">
              <a:defRPr sz="1300" i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660DECEA-5696-4D2A-B60E-369A5654D9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>
            <a:extLst>
              <a:ext uri="{FF2B5EF4-FFF2-40B4-BE49-F238E27FC236}">
                <a16:creationId xmlns:a16="http://schemas.microsoft.com/office/drawing/2014/main" id="{FA6139D8-B6BA-437A-B2F1-F38BB7EA53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슬라이드 노트 개체 틀 2">
            <a:extLst>
              <a:ext uri="{FF2B5EF4-FFF2-40B4-BE49-F238E27FC236}">
                <a16:creationId xmlns:a16="http://schemas.microsoft.com/office/drawing/2014/main" id="{1505FBB5-92B5-4D63-9FC3-8FDDF96E5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6" name="슬라이드 번호 개체 틀 3">
            <a:extLst>
              <a:ext uri="{FF2B5EF4-FFF2-40B4-BE49-F238E27FC236}">
                <a16:creationId xmlns:a16="http://schemas.microsoft.com/office/drawing/2014/main" id="{B9817D1F-C1C8-4720-9996-4714ECACB2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461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461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461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461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FA33143E-423F-457C-A698-CF3F35C9C339}" type="slidenum">
              <a:rPr lang="en-US" altLang="ko-KR" sz="1300" smtClean="0"/>
              <a:pPr>
                <a:spcBef>
                  <a:spcPct val="0"/>
                </a:spcBef>
              </a:pPr>
              <a:t>3</a:t>
            </a:fld>
            <a:endParaRPr lang="en-US" altLang="ko-KR" sz="13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24B2C805-B418-4482-9208-CC209C6994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461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461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461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461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584BCBF3-0A71-4B37-B65F-B86F2FEA33E7}" type="slidenum">
              <a:rPr lang="en-US" altLang="ko-KR" sz="1300" smtClean="0"/>
              <a:pPr>
                <a:spcBef>
                  <a:spcPct val="0"/>
                </a:spcBef>
              </a:pPr>
              <a:t>13</a:t>
            </a:fld>
            <a:endParaRPr lang="en-US" altLang="ko-KR" sz="13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5F454181-69C1-4254-9110-55CAA97AA8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3C6E53D2-72D6-4A4A-9A8D-F356491AB2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v-SE" altLang="ko-KR" sz="1200" dirty="0"/>
              <a:t>Buf</a:t>
            </a:r>
            <a:r>
              <a:rPr lang="sv-SE" altLang="ko-KR" sz="1200" baseline="-25000" dirty="0"/>
              <a:t>bc</a:t>
            </a:r>
            <a:r>
              <a:rPr lang="sv-SE" altLang="ko-KR" sz="1200" dirty="0"/>
              <a:t> = b</a:t>
            </a:r>
            <a:r>
              <a:rPr lang="sv-SE" altLang="ko-KR" sz="1200" baseline="-25000" dirty="0"/>
              <a:t>-</a:t>
            </a:r>
            <a:r>
              <a:rPr lang="sv-SE" altLang="ko-KR" sz="1200" dirty="0"/>
              <a:t>.c</a:t>
            </a:r>
            <a:r>
              <a:rPr lang="sv-SE" altLang="ko-KR" sz="1200" baseline="-25000" dirty="0"/>
              <a:t>-</a:t>
            </a:r>
            <a:r>
              <a:rPr lang="sv-SE" altLang="ko-KR" sz="1200" dirty="0"/>
              <a:t>’.Buf</a:t>
            </a:r>
            <a:r>
              <a:rPr lang="sv-SE" altLang="ko-KR" sz="1200" baseline="-25000" dirty="0"/>
              <a:t>bc</a:t>
            </a:r>
            <a:r>
              <a:rPr lang="sv-SE" altLang="ko-KR" sz="1200" dirty="0"/>
              <a:t> + c</a:t>
            </a:r>
            <a:r>
              <a:rPr lang="sv-SE" altLang="ko-KR" sz="1200" baseline="-25000" dirty="0"/>
              <a:t>+</a:t>
            </a:r>
            <a:r>
              <a:rPr lang="sv-SE" altLang="ko-KR" sz="1200" dirty="0"/>
              <a:t>.b</a:t>
            </a:r>
            <a:r>
              <a:rPr lang="sv-SE" altLang="ko-KR" sz="1200" baseline="-25000" dirty="0"/>
              <a:t>+</a:t>
            </a:r>
            <a:r>
              <a:rPr lang="sv-SE" altLang="ko-KR" sz="1200" dirty="0"/>
              <a:t>’.Buf</a:t>
            </a:r>
            <a:r>
              <a:rPr lang="sv-SE" altLang="ko-KR" sz="1200" baseline="-25000" dirty="0"/>
              <a:t>bc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0DECEA-5696-4D2A-B60E-369A5654D93C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9989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1F56257-9182-4F59-B237-B7AAEF41248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476250"/>
            <a:ext cx="9142413" cy="74613"/>
          </a:xfrm>
          <a:prstGeom prst="rect">
            <a:avLst/>
          </a:prstGeom>
          <a:gradFill rotWithShape="0">
            <a:gsLst>
              <a:gs pos="0">
                <a:srgbClr val="1A6FA2"/>
              </a:gs>
              <a:gs pos="50000">
                <a:srgbClr val="29AFFF"/>
              </a:gs>
              <a:gs pos="100000">
                <a:srgbClr val="1A6FA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8C6AFA4-6227-412F-8C10-14B7EB366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0638" y="6308725"/>
            <a:ext cx="280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 defTabSz="762000" eaLnBrk="0" hangingPunct="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571500" defTabSz="762000" eaLnBrk="0" hangingPunct="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762000" eaLnBrk="0" hangingPunct="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762000" eaLnBrk="0" hangingPunct="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762000" eaLnBrk="0" hangingPunct="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lvl="1" eaLnBrk="1" hangingPunct="1">
              <a:spcBef>
                <a:spcPct val="50000"/>
              </a:spcBef>
              <a:defRPr/>
            </a:pPr>
            <a:r>
              <a:rPr lang="en-US" altLang="ko-KR" sz="1200" b="1" i="0">
                <a:solidFill>
                  <a:srgbClr val="000099"/>
                </a:solidFill>
                <a:ea typeface="휴먼매직체" panose="02030504000101010101" pitchFamily="18" charset="-127"/>
                <a:cs typeface="Arial Unicode MS" pitchFamily="50" charset="-127"/>
              </a:rPr>
              <a:t>Korea Advanced Institute of Science and Technology</a:t>
            </a: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7C077B21-5535-49B8-85FD-2A7EAF779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6324600"/>
            <a:ext cx="4540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9">
            <a:extLst>
              <a:ext uri="{FF2B5EF4-FFF2-40B4-BE49-F238E27FC236}">
                <a16:creationId xmlns:a16="http://schemas.microsoft.com/office/drawing/2014/main" id="{BA9B8A44-9D28-4C53-9869-4516829FD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173788"/>
            <a:ext cx="9180513" cy="69850"/>
          </a:xfrm>
          <a:prstGeom prst="rect">
            <a:avLst/>
          </a:prstGeom>
          <a:gradFill rotWithShape="0">
            <a:gsLst>
              <a:gs pos="0">
                <a:srgbClr val="1A6FA2"/>
              </a:gs>
              <a:gs pos="50000">
                <a:srgbClr val="29AFFF"/>
              </a:gs>
              <a:gs pos="100000">
                <a:srgbClr val="1A6FA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/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70FDB72C-7104-45E4-8C53-C8E5B707DD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6456363"/>
            <a:ext cx="9334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09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71550" y="1557338"/>
            <a:ext cx="7772400" cy="1470025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109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619250" y="350043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800" i="1">
                <a:solidFill>
                  <a:srgbClr val="0033CC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F2E22D6-3D4E-4A53-9EC3-0DE86C86F22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605588"/>
            <a:ext cx="2895600" cy="2079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9858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C51E030-E6F2-48ED-829C-04DC91236B9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E516A-2D73-49C0-8A92-F8C265C1893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93339457-B1D4-44A3-913C-334FCB96A8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734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75475" y="0"/>
            <a:ext cx="2168525" cy="61658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354762" cy="61658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AF1747A-5EF2-44F3-858F-49F9956CC7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0B7E2-AA3E-44C7-BEC3-79FBEE0EA32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15BFAD7-FA0A-4BC8-9077-1F2BBA2FEF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8219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5492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981075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981075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6A2D0F3-2B61-4565-A81C-23AE6601702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8D5D2-D394-48EE-8909-ED4EBDCED5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65E3898D-7321-4323-8C5A-245BA73D91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9180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EE0B577-CBF0-4C27-9E39-D2FF9276287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682BF-0964-4DD4-AE7D-2A5A41D0025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1DCE187-1300-4C56-8A78-C009E9E935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7674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F21D0D6-0476-4F80-9CCD-2DBA90B3A6A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91B822-66E5-48A8-A9BE-2700EB008E6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AAA21661-5DF6-4FFC-A596-4F22501FD9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9050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981075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981075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D6654AA-16A6-4D45-9FC2-B5D626285BE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83E06-BED6-433A-A33E-9C64A0D9EA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E1A7307-C411-425E-AE6F-7766C08591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6523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0E6D5A-085D-42C4-8C7C-D1C96AE0AF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AC60D-0321-41C7-B6B5-30D48FDB8BF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592AF476-A06B-4A10-8F20-95AA835EF3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4737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18FB372-446F-4F89-B29D-28B4A558361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DA40B-491B-46FD-9039-52A0BF62F3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C2DD750-4895-4E25-A300-A8E2988270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0757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3850E7BD-F214-44B9-828A-3B34840AFCC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36B185-3BA9-476D-B7D3-8C5E31A5F6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91063A3B-7F75-443D-9935-D63807F621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286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4A3B4AD-054B-4F7C-B96E-0024D5A675C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D9DE7-4625-47CE-8CAA-BEFEA4ED46F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ECDCA64-083A-4EC4-A38E-D72E245C27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933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9EAF259-E4C7-4611-BAFD-AF5064694D3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D0E6D-7BBA-4576-BFE9-E1FAE0386BA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D0F525A-61D9-4DD0-9C09-2428FB3AD5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6322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EC4613B-AE0C-42BD-9F42-0D9E707BEE0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476250"/>
            <a:ext cx="9142413" cy="74613"/>
          </a:xfrm>
          <a:prstGeom prst="rect">
            <a:avLst/>
          </a:prstGeom>
          <a:gradFill rotWithShape="0">
            <a:gsLst>
              <a:gs pos="0">
                <a:srgbClr val="1A6FA2"/>
              </a:gs>
              <a:gs pos="50000">
                <a:srgbClr val="29AFFF"/>
              </a:gs>
              <a:gs pos="100000">
                <a:srgbClr val="1A6FA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4595412-002E-445B-8373-ACB16CCCA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013" y="6540500"/>
            <a:ext cx="7391400" cy="74613"/>
          </a:xfrm>
          <a:prstGeom prst="rect">
            <a:avLst/>
          </a:prstGeom>
          <a:gradFill rotWithShape="0">
            <a:gsLst>
              <a:gs pos="0">
                <a:srgbClr val="1A6FA2"/>
              </a:gs>
              <a:gs pos="50000">
                <a:srgbClr val="29AFFF"/>
              </a:gs>
              <a:gs pos="100000">
                <a:srgbClr val="1A6FA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/>
          </a:p>
        </p:txBody>
      </p:sp>
      <p:pic>
        <p:nvPicPr>
          <p:cNvPr id="1028" name="Picture 5">
            <a:extLst>
              <a:ext uri="{FF2B5EF4-FFF2-40B4-BE49-F238E27FC236}">
                <a16:creationId xmlns:a16="http://schemas.microsoft.com/office/drawing/2014/main" id="{3A725E8F-2AC6-4241-8C42-37EE6262C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6280150"/>
            <a:ext cx="5715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09926" name="Rectangle 6">
            <a:extLst>
              <a:ext uri="{FF2B5EF4-FFF2-40B4-BE49-F238E27FC236}">
                <a16:creationId xmlns:a16="http://schemas.microsoft.com/office/drawing/2014/main" id="{DDF8E379-F47F-452A-953D-F9BEA6DA8F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540500"/>
            <a:ext cx="21336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 i="0">
                <a:solidFill>
                  <a:schemeClr val="tx1"/>
                </a:solidFill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C8F51C90-E445-431F-B626-E4CC8B674D7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9927" name="Rectangle 7">
            <a:extLst>
              <a:ext uri="{FF2B5EF4-FFF2-40B4-BE49-F238E27FC236}">
                <a16:creationId xmlns:a16="http://schemas.microsoft.com/office/drawing/2014/main" id="{4473BD6E-6D42-40BB-AF24-B44EF20B78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8229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1" name="Rectangle 8">
            <a:extLst>
              <a:ext uri="{FF2B5EF4-FFF2-40B4-BE49-F238E27FC236}">
                <a16:creationId xmlns:a16="http://schemas.microsoft.com/office/drawing/2014/main" id="{99679405-A1BC-4546-AC85-C0AA7E7C6E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81075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09929" name="Rectangle 9">
            <a:extLst>
              <a:ext uri="{FF2B5EF4-FFF2-40B4-BE49-F238E27FC236}">
                <a16:creationId xmlns:a16="http://schemas.microsoft.com/office/drawing/2014/main" id="{D6E219C2-7716-451C-9FD8-C8A2E8AAFA7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3575" y="6619875"/>
            <a:ext cx="33845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 i="0">
                <a:solidFill>
                  <a:schemeClr val="tx1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pic>
        <p:nvPicPr>
          <p:cNvPr id="1033" name="Picture 10">
            <a:extLst>
              <a:ext uri="{FF2B5EF4-FFF2-40B4-BE49-F238E27FC236}">
                <a16:creationId xmlns:a16="http://schemas.microsoft.com/office/drawing/2014/main" id="{69045D38-1B85-4F11-8E04-F0708984E2B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67438"/>
            <a:ext cx="9334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</p:sldLayoutIdLst>
  <p:hf hdr="0" ftr="0" dt="0"/>
  <p:txStyles>
    <p:titleStyle>
      <a:lvl1pPr algn="r" defTabSz="762000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defTabSz="762000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defTabSz="762000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defTabSz="762000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defTabSz="762000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defTabSz="762000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defTabSz="762000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defTabSz="762000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defTabSz="762000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defTabSz="762000" rtl="0" eaLnBrk="0" fontAlgn="base" latinLnBrk="1" hangingPunct="0">
        <a:spcBef>
          <a:spcPct val="20000"/>
        </a:spcBef>
        <a:spcAft>
          <a:spcPct val="0"/>
        </a:spcAft>
        <a:buBlip>
          <a:blip r:embed="rId16"/>
        </a:buBlip>
        <a:defRPr kumimoji="1" sz="3200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defTabSz="762000" rtl="0" eaLnBrk="0" fontAlgn="base" latinLnBrk="1" hangingPunct="0">
        <a:spcBef>
          <a:spcPct val="20000"/>
        </a:spcBef>
        <a:spcAft>
          <a:spcPct val="0"/>
        </a:spcAft>
        <a:buBlip>
          <a:blip r:embed="rId17"/>
        </a:buBlip>
        <a:defRPr kumimoji="1" sz="2800">
          <a:solidFill>
            <a:srgbClr val="000099"/>
          </a:solidFill>
          <a:latin typeface="+mn-lt"/>
          <a:ea typeface="+mn-ea"/>
        </a:defRPr>
      </a:lvl2pPr>
      <a:lvl3pPr marL="1143000" indent="-228600" algn="l" defTabSz="7620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000099"/>
          </a:solidFill>
          <a:latin typeface="+mn-lt"/>
          <a:ea typeface="+mn-ea"/>
        </a:defRPr>
      </a:lvl3pPr>
      <a:lvl4pPr marL="1562100" indent="-228600" algn="l" defTabSz="7620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000099"/>
          </a:solidFill>
          <a:latin typeface="+mn-lt"/>
          <a:ea typeface="+mn-ea"/>
        </a:defRPr>
      </a:lvl4pPr>
      <a:lvl5pPr marL="1981200" indent="-228600" algn="l" defTabSz="7620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rgbClr val="000099"/>
          </a:solidFill>
          <a:latin typeface="+mn-lt"/>
          <a:ea typeface="+mn-ea"/>
        </a:defRPr>
      </a:lvl5pPr>
      <a:lvl6pPr marL="2438400" indent="-228600" algn="l" defTabSz="762000" rtl="0" fontAlgn="base" latinLnBrk="1">
        <a:spcBef>
          <a:spcPct val="20000"/>
        </a:spcBef>
        <a:spcAft>
          <a:spcPct val="0"/>
        </a:spcAft>
        <a:buChar char="•"/>
        <a:defRPr kumimoji="1" sz="2000">
          <a:solidFill>
            <a:srgbClr val="000099"/>
          </a:solidFill>
          <a:latin typeface="+mn-lt"/>
          <a:ea typeface="+mn-ea"/>
        </a:defRPr>
      </a:lvl6pPr>
      <a:lvl7pPr marL="2895600" indent="-228600" algn="l" defTabSz="762000" rtl="0" fontAlgn="base" latinLnBrk="1">
        <a:spcBef>
          <a:spcPct val="20000"/>
        </a:spcBef>
        <a:spcAft>
          <a:spcPct val="0"/>
        </a:spcAft>
        <a:buChar char="•"/>
        <a:defRPr kumimoji="1" sz="2000">
          <a:solidFill>
            <a:srgbClr val="000099"/>
          </a:solidFill>
          <a:latin typeface="+mn-lt"/>
          <a:ea typeface="+mn-ea"/>
        </a:defRPr>
      </a:lvl7pPr>
      <a:lvl8pPr marL="3352800" indent="-228600" algn="l" defTabSz="762000" rtl="0" fontAlgn="base" latinLnBrk="1">
        <a:spcBef>
          <a:spcPct val="20000"/>
        </a:spcBef>
        <a:spcAft>
          <a:spcPct val="0"/>
        </a:spcAft>
        <a:buChar char="•"/>
        <a:defRPr kumimoji="1" sz="2000">
          <a:solidFill>
            <a:srgbClr val="000099"/>
          </a:solidFill>
          <a:latin typeface="+mn-lt"/>
          <a:ea typeface="+mn-ea"/>
        </a:defRPr>
      </a:lvl8pPr>
      <a:lvl9pPr marL="3810000" indent="-228600" algn="l" defTabSz="762000" rtl="0" fontAlgn="base" latinLnBrk="1">
        <a:spcBef>
          <a:spcPct val="20000"/>
        </a:spcBef>
        <a:spcAft>
          <a:spcPct val="0"/>
        </a:spcAft>
        <a:buChar char="•"/>
        <a:defRPr kumimoji="1" sz="2000">
          <a:solidFill>
            <a:srgbClr val="000099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8AF1901-71AB-4B4A-8ADE-2A4FED92E88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48662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Formal Semantics of CCS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CDD9A53-F3FC-47F6-8829-6BF34E33127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47813" y="36449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ko-KR" sz="2400"/>
              <a:t>Moonzoo Kim</a:t>
            </a:r>
          </a:p>
          <a:p>
            <a:pPr eaLnBrk="1" hangingPunct="1"/>
            <a:r>
              <a:rPr lang="en-US" altLang="ko-KR" sz="2400"/>
              <a:t>School</a:t>
            </a:r>
            <a:r>
              <a:rPr lang="ko-KR" altLang="en-US" sz="2400"/>
              <a:t> </a:t>
            </a:r>
            <a:r>
              <a:rPr lang="en-US" altLang="ko-KR" sz="2400"/>
              <a:t>of</a:t>
            </a:r>
            <a:r>
              <a:rPr lang="ko-KR" altLang="en-US" sz="2400"/>
              <a:t> </a:t>
            </a:r>
            <a:r>
              <a:rPr lang="en-US" altLang="ko-KR" sz="2400"/>
              <a:t>Computing, KAIST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4">
            <a:extLst>
              <a:ext uri="{FF2B5EF4-FFF2-40B4-BE49-F238E27FC236}">
                <a16:creationId xmlns:a16="http://schemas.microsoft.com/office/drawing/2014/main" id="{34852D91-E4BD-4AAA-A50D-D10AAE7F430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18F859-EE55-4D4B-8302-10C28A792653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235522" name="Rectangle 2">
            <a:extLst>
              <a:ext uri="{FF2B5EF4-FFF2-40B4-BE49-F238E27FC236}">
                <a16:creationId xmlns:a16="http://schemas.microsoft.com/office/drawing/2014/main" id="{E11A448B-83D8-4731-B423-2F61F9882D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49275"/>
          </a:xfrm>
        </p:spPr>
        <p:txBody>
          <a:bodyPr/>
          <a:lstStyle/>
          <a:p>
            <a:pPr eaLnBrk="1" hangingPunct="1">
              <a:defRPr/>
            </a:pPr>
            <a:r>
              <a:rPr lang="sv-SE" altLang="ko-KR"/>
              <a:t>Operators for Concurrent Process (cont.)</a:t>
            </a:r>
            <a:endParaRPr lang="en-GB" altLang="ko-KR"/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7D353A67-EE73-4531-BC53-5DACD51536A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978400" y="1268413"/>
            <a:ext cx="4165600" cy="37449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altLang="ko-KR" sz="2000" dirty="0"/>
              <a:t>Buf</a:t>
            </a:r>
            <a:r>
              <a:rPr lang="sv-SE" altLang="ko-KR" sz="2000" baseline="-25000" dirty="0"/>
              <a:t>1</a:t>
            </a:r>
            <a:r>
              <a:rPr lang="sv-SE" altLang="ko-KR" sz="2000" dirty="0"/>
              <a:t> = in.comm</a:t>
            </a:r>
            <a:r>
              <a:rPr lang="en-US" altLang="ko-KR" sz="2000" dirty="0"/>
              <a:t>'</a:t>
            </a:r>
            <a:r>
              <a:rPr lang="sv-SE" altLang="ko-KR" sz="2000" dirty="0"/>
              <a:t>.Buf</a:t>
            </a:r>
            <a:r>
              <a:rPr lang="sv-SE" altLang="ko-KR" sz="2000" baseline="-25000" dirty="0"/>
              <a:t>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altLang="ko-KR" sz="2000" dirty="0">
                <a:sym typeface="Symbol" panose="05050102010706020507" pitchFamily="18" charset="2"/>
              </a:rPr>
              <a:t>Buf</a:t>
            </a:r>
            <a:r>
              <a:rPr lang="sv-SE" altLang="ko-KR" sz="2000" baseline="-25000" dirty="0">
                <a:sym typeface="Symbol" panose="05050102010706020507" pitchFamily="18" charset="2"/>
              </a:rPr>
              <a:t>2</a:t>
            </a:r>
            <a:r>
              <a:rPr lang="sv-SE" altLang="ko-KR" sz="2000" dirty="0">
                <a:sym typeface="Symbol" panose="05050102010706020507" pitchFamily="18" charset="2"/>
              </a:rPr>
              <a:t> = comm.out.Buf</a:t>
            </a:r>
            <a:r>
              <a:rPr lang="sv-SE" altLang="ko-KR" sz="2000" baseline="-25000" dirty="0">
                <a:sym typeface="Symbol" panose="05050102010706020507" pitchFamily="18" charset="2"/>
              </a:rPr>
              <a:t>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altLang="ko-KR" sz="2000" dirty="0">
                <a:sym typeface="Symbol" panose="05050102010706020507" pitchFamily="18" charset="2"/>
              </a:rPr>
              <a:t>Buf</a:t>
            </a:r>
            <a:r>
              <a:rPr lang="en-US" altLang="ko-KR" sz="2000" dirty="0">
                <a:sym typeface="Symbol" panose="05050102010706020507" pitchFamily="18" charset="2"/>
              </a:rPr>
              <a:t>_new</a:t>
            </a:r>
            <a:r>
              <a:rPr lang="sv-SE" altLang="ko-KR" sz="2000" dirty="0">
                <a:sym typeface="Symbol" panose="05050102010706020507" pitchFamily="18" charset="2"/>
              </a:rPr>
              <a:t>=(Buf</a:t>
            </a:r>
            <a:r>
              <a:rPr lang="sv-SE" altLang="ko-KR" sz="2000" baseline="-25000" dirty="0">
                <a:sym typeface="Symbol" panose="05050102010706020507" pitchFamily="18" charset="2"/>
              </a:rPr>
              <a:t>1</a:t>
            </a:r>
            <a:r>
              <a:rPr lang="sv-SE" altLang="ko-KR" sz="2000" dirty="0">
                <a:sym typeface="Symbol" panose="05050102010706020507" pitchFamily="18" charset="2"/>
              </a:rPr>
              <a:t> | Buf</a:t>
            </a:r>
            <a:r>
              <a:rPr lang="sv-SE" altLang="ko-KR" sz="2000" baseline="-25000" dirty="0">
                <a:sym typeface="Symbol" panose="05050102010706020507" pitchFamily="18" charset="2"/>
              </a:rPr>
              <a:t>2</a:t>
            </a:r>
            <a:r>
              <a:rPr lang="sv-SE" altLang="ko-KR" sz="2000" dirty="0">
                <a:sym typeface="Symbol" panose="05050102010706020507" pitchFamily="18" charset="2"/>
              </a:rPr>
              <a:t>)\{comm}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sv-SE" altLang="ko-KR" sz="20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altLang="ko-KR" sz="2000" dirty="0">
                <a:sym typeface="Symbol" panose="05050102010706020507" pitchFamily="18" charset="2"/>
              </a:rPr>
              <a:t>Buf</a:t>
            </a:r>
            <a:r>
              <a:rPr lang="en-US" altLang="ko-KR" sz="2000" dirty="0">
                <a:sym typeface="Symbol" panose="05050102010706020507" pitchFamily="18" charset="2"/>
              </a:rPr>
              <a:t>_new</a:t>
            </a:r>
            <a:endParaRPr lang="sv-SE" altLang="ko-KR" sz="20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altLang="ko-KR" sz="2000" dirty="0">
                <a:sym typeface="Symbol" panose="05050102010706020507" pitchFamily="18" charset="2"/>
              </a:rPr>
              <a:t> -</a:t>
            </a:r>
            <a:r>
              <a:rPr lang="sv-SE" altLang="ko-KR" sz="1800" i="1" dirty="0">
                <a:sym typeface="Symbol" panose="05050102010706020507" pitchFamily="18" charset="2"/>
              </a:rPr>
              <a:t>in</a:t>
            </a:r>
            <a:r>
              <a:rPr lang="sv-SE" altLang="ko-KR" sz="2000" dirty="0">
                <a:sym typeface="Symbol" panose="05050102010706020507" pitchFamily="18" charset="2"/>
              </a:rPr>
              <a:t>-&gt;  (comm.Buf</a:t>
            </a:r>
            <a:r>
              <a:rPr lang="sv-SE" altLang="ko-KR" sz="2000" baseline="-25000" dirty="0">
                <a:sym typeface="Symbol" panose="05050102010706020507" pitchFamily="18" charset="2"/>
              </a:rPr>
              <a:t>1</a:t>
            </a:r>
            <a:r>
              <a:rPr lang="sv-SE" altLang="ko-KR" sz="2000" dirty="0">
                <a:sym typeface="Symbol" panose="05050102010706020507" pitchFamily="18" charset="2"/>
              </a:rPr>
              <a:t> | Buf</a:t>
            </a:r>
            <a:r>
              <a:rPr lang="sv-SE" altLang="ko-KR" sz="2000" baseline="-25000" dirty="0">
                <a:sym typeface="Symbol" panose="05050102010706020507" pitchFamily="18" charset="2"/>
              </a:rPr>
              <a:t>2</a:t>
            </a:r>
            <a:r>
              <a:rPr lang="sv-SE" altLang="ko-KR" sz="2000" dirty="0">
                <a:sym typeface="Symbol" panose="05050102010706020507" pitchFamily="18" charset="2"/>
              </a:rPr>
              <a:t>)\{comm}</a:t>
            </a:r>
            <a:endParaRPr lang="sv-SE" altLang="ko-KR" sz="2000" baseline="-250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altLang="ko-KR" sz="2000" dirty="0">
                <a:sym typeface="Symbol" panose="05050102010706020507" pitchFamily="18" charset="2"/>
              </a:rPr>
              <a:t> -</a:t>
            </a:r>
            <a:r>
              <a:rPr lang="sv-SE" altLang="ko-KR" sz="2000" i="1" dirty="0">
                <a:sym typeface="Symbol" panose="05050102010706020507" pitchFamily="18" charset="2"/>
              </a:rPr>
              <a:t></a:t>
            </a:r>
            <a:r>
              <a:rPr lang="sv-SE" altLang="ko-KR" sz="2000" dirty="0">
                <a:sym typeface="Symbol" panose="05050102010706020507" pitchFamily="18" charset="2"/>
              </a:rPr>
              <a:t>-&gt;   (Buf</a:t>
            </a:r>
            <a:r>
              <a:rPr lang="sv-SE" altLang="ko-KR" sz="2000" baseline="-25000" dirty="0">
                <a:sym typeface="Symbol" panose="05050102010706020507" pitchFamily="18" charset="2"/>
              </a:rPr>
              <a:t>1</a:t>
            </a:r>
            <a:r>
              <a:rPr lang="sv-SE" altLang="ko-KR" sz="2000" dirty="0">
                <a:sym typeface="Symbol" panose="05050102010706020507" pitchFamily="18" charset="2"/>
              </a:rPr>
              <a:t> | out.Buf</a:t>
            </a:r>
            <a:r>
              <a:rPr lang="sv-SE" altLang="ko-KR" sz="2000" baseline="-25000" dirty="0">
                <a:sym typeface="Symbol" panose="05050102010706020507" pitchFamily="18" charset="2"/>
              </a:rPr>
              <a:t>2</a:t>
            </a:r>
            <a:r>
              <a:rPr lang="sv-SE" altLang="ko-KR" sz="2000" dirty="0">
                <a:sym typeface="Symbol" panose="05050102010706020507" pitchFamily="18" charset="2"/>
              </a:rPr>
              <a:t>)\{comm}</a:t>
            </a:r>
            <a:endParaRPr lang="sv-SE" altLang="ko-KR" sz="2000" baseline="-250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altLang="ko-KR" sz="2000" dirty="0">
                <a:sym typeface="Symbol" panose="05050102010706020507" pitchFamily="18" charset="2"/>
              </a:rPr>
              <a:t> -</a:t>
            </a:r>
            <a:r>
              <a:rPr lang="sv-SE" altLang="ko-KR" sz="1800" i="1" dirty="0">
                <a:sym typeface="Symbol" panose="05050102010706020507" pitchFamily="18" charset="2"/>
              </a:rPr>
              <a:t>out</a:t>
            </a:r>
            <a:r>
              <a:rPr lang="sv-SE" altLang="ko-KR" sz="2000" dirty="0">
                <a:sym typeface="Symbol" panose="05050102010706020507" pitchFamily="18" charset="2"/>
              </a:rPr>
              <a:t>-&gt; (Buf</a:t>
            </a:r>
            <a:r>
              <a:rPr lang="sv-SE" altLang="ko-KR" sz="2000" baseline="-25000" dirty="0">
                <a:sym typeface="Symbol" panose="05050102010706020507" pitchFamily="18" charset="2"/>
              </a:rPr>
              <a:t>1</a:t>
            </a:r>
            <a:r>
              <a:rPr lang="sv-SE" altLang="ko-KR" sz="2000" dirty="0">
                <a:sym typeface="Symbol" panose="05050102010706020507" pitchFamily="18" charset="2"/>
              </a:rPr>
              <a:t> | Buf</a:t>
            </a:r>
            <a:r>
              <a:rPr lang="sv-SE" altLang="ko-KR" sz="2000" baseline="-25000" dirty="0">
                <a:sym typeface="Symbol" panose="05050102010706020507" pitchFamily="18" charset="2"/>
              </a:rPr>
              <a:t>2</a:t>
            </a:r>
            <a:r>
              <a:rPr lang="sv-SE" altLang="ko-KR" sz="2000" dirty="0">
                <a:sym typeface="Symbol" panose="05050102010706020507" pitchFamily="18" charset="2"/>
              </a:rPr>
              <a:t>)\{comm}</a:t>
            </a:r>
            <a:endParaRPr lang="sv-SE" altLang="ko-KR" sz="2000" baseline="-250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sv-SE" altLang="ko-KR" sz="20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000" dirty="0" err="1">
                <a:sym typeface="Symbol" panose="05050102010706020507" pitchFamily="18" charset="2"/>
              </a:rPr>
              <a:t>Buf</a:t>
            </a:r>
            <a:r>
              <a:rPr lang="en-US" altLang="ko-KR" sz="2000" dirty="0">
                <a:sym typeface="Symbol" panose="05050102010706020507" pitchFamily="18" charset="2"/>
              </a:rPr>
              <a:t> </a:t>
            </a:r>
            <a:r>
              <a:rPr lang="sv-SE" altLang="ko-KR" sz="2000" dirty="0">
                <a:sym typeface="Symbol" panose="05050102010706020507" pitchFamily="18" charset="2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altLang="ko-KR" sz="2000" dirty="0">
                <a:sym typeface="Symbol" panose="05050102010706020507" pitchFamily="18" charset="2"/>
              </a:rPr>
              <a:t> -</a:t>
            </a:r>
            <a:r>
              <a:rPr lang="sv-SE" altLang="ko-KR" sz="1800" i="1" dirty="0">
                <a:sym typeface="Symbol" panose="05050102010706020507" pitchFamily="18" charset="2"/>
              </a:rPr>
              <a:t>comm’</a:t>
            </a:r>
            <a:r>
              <a:rPr lang="sv-SE" altLang="ko-KR" sz="2000" dirty="0">
                <a:sym typeface="Symbol" panose="05050102010706020507" pitchFamily="18" charset="2"/>
              </a:rPr>
              <a:t>-&gt; Buf</a:t>
            </a:r>
            <a:r>
              <a:rPr lang="sv-SE" altLang="ko-KR" sz="2000" baseline="-25000" dirty="0">
                <a:sym typeface="Symbol" panose="05050102010706020507" pitchFamily="18" charset="2"/>
              </a:rPr>
              <a:t>1</a:t>
            </a:r>
            <a:r>
              <a:rPr lang="sv-SE" altLang="ko-KR" sz="2000" dirty="0">
                <a:sym typeface="Symbol" panose="05050102010706020507" pitchFamily="18" charset="2"/>
              </a:rPr>
              <a:t> | out.Buf</a:t>
            </a:r>
            <a:r>
              <a:rPr lang="sv-SE" altLang="ko-KR" sz="2000" baseline="-25000" dirty="0">
                <a:sym typeface="Symbol" panose="05050102010706020507" pitchFamily="18" charset="2"/>
              </a:rPr>
              <a:t>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altLang="ko-KR" sz="2000" dirty="0">
                <a:sym typeface="Symbol" panose="05050102010706020507" pitchFamily="18" charset="2"/>
              </a:rPr>
              <a:t>					</a:t>
            </a:r>
            <a:endParaRPr lang="en-GB" altLang="ko-KR" sz="2000" dirty="0">
              <a:sym typeface="Symbol" panose="05050102010706020507" pitchFamily="18" charset="2"/>
            </a:endParaRPr>
          </a:p>
        </p:txBody>
      </p:sp>
      <p:sp>
        <p:nvSpPr>
          <p:cNvPr id="15365" name="Text Box 4">
            <a:extLst>
              <a:ext uri="{FF2B5EF4-FFF2-40B4-BE49-F238E27FC236}">
                <a16:creationId xmlns:a16="http://schemas.microsoft.com/office/drawing/2014/main" id="{63D94A66-8B3D-4DE2-B323-154D56B6A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63" y="1116013"/>
            <a:ext cx="3092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sv-SE" altLang="ko-KR" sz="2400" b="1" i="0">
                <a:ea typeface="돋움" panose="020B0600000101010101" pitchFamily="50" charset="-127"/>
              </a:rPr>
              <a:t>6. Restriction      </a:t>
            </a:r>
            <a:r>
              <a:rPr lang="sv-SE" altLang="ko-KR" sz="2400" b="1">
                <a:ea typeface="돋움" panose="020B0600000101010101" pitchFamily="50" charset="-127"/>
              </a:rPr>
              <a:t>P</a:t>
            </a:r>
            <a:r>
              <a:rPr lang="sv-SE" altLang="ko-KR" sz="2400" b="1" i="0">
                <a:ea typeface="돋움" panose="020B0600000101010101" pitchFamily="50" charset="-127"/>
              </a:rPr>
              <a:t>\</a:t>
            </a:r>
            <a:r>
              <a:rPr lang="sv-SE" altLang="ko-KR" sz="2400" b="1">
                <a:ea typeface="돋움" panose="020B0600000101010101" pitchFamily="50" charset="-127"/>
              </a:rPr>
              <a:t>L</a:t>
            </a:r>
            <a:endParaRPr lang="en-US" altLang="ko-KR" sz="2400" b="1">
              <a:ea typeface="돋움" panose="020B0600000101010101" pitchFamily="50" charset="-127"/>
            </a:endParaRPr>
          </a:p>
        </p:txBody>
      </p:sp>
      <p:sp>
        <p:nvSpPr>
          <p:cNvPr id="15366" name="Text Box 5">
            <a:extLst>
              <a:ext uri="{FF2B5EF4-FFF2-40B4-BE49-F238E27FC236}">
                <a16:creationId xmlns:a16="http://schemas.microsoft.com/office/drawing/2014/main" id="{EF76CD6D-AEED-45C6-9623-616EA101C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563" y="1871663"/>
            <a:ext cx="3303587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	P --&gt;P’ 	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Res  ------------------- </a:t>
            </a:r>
            <a:r>
              <a:rPr lang="sv-SE" altLang="ko-KR" sz="1800">
                <a:ea typeface="돋움" panose="020B0600000101010101" pitchFamily="50" charset="-127"/>
                <a:sym typeface="Symbol" panose="05050102010706020507" pitchFamily="18" charset="2"/>
              </a:rPr>
              <a:t>L</a:t>
            </a: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U</a:t>
            </a:r>
            <a:r>
              <a:rPr lang="sv-SE" altLang="ko-KR" sz="1800">
                <a:ea typeface="돋움" panose="020B0600000101010101" pitchFamily="50" charset="-127"/>
                <a:sym typeface="Symbol" panose="05050102010706020507" pitchFamily="18" charset="2"/>
              </a:rPr>
              <a:t>L’ </a:t>
            </a: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	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         P\L --&gt; P’\L 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sv-SE" altLang="ko-KR" sz="1800" i="0">
              <a:ea typeface="돋움" panose="020B0600000101010101" pitchFamily="50" charset="-127"/>
              <a:sym typeface="Symbol" panose="05050102010706020507" pitchFamily="18" charset="2"/>
            </a:endParaRP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ko-KR" sz="1800" i="0">
              <a:ea typeface="돋움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15367" name="Oval 6">
            <a:extLst>
              <a:ext uri="{FF2B5EF4-FFF2-40B4-BE49-F238E27FC236}">
                <a16:creationId xmlns:a16="http://schemas.microsoft.com/office/drawing/2014/main" id="{BA0879D6-3F25-447E-ADB4-242B2FBB9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9813" y="3656013"/>
            <a:ext cx="217487" cy="136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5368" name="Oval 7">
            <a:extLst>
              <a:ext uri="{FF2B5EF4-FFF2-40B4-BE49-F238E27FC236}">
                <a16:creationId xmlns:a16="http://schemas.microsoft.com/office/drawing/2014/main" id="{8EEFE115-C8AE-4C98-9F84-49B212FEF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025" y="3016250"/>
            <a:ext cx="217488" cy="136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5369" name="Oval 8">
            <a:extLst>
              <a:ext uri="{FF2B5EF4-FFF2-40B4-BE49-F238E27FC236}">
                <a16:creationId xmlns:a16="http://schemas.microsoft.com/office/drawing/2014/main" id="{38F77752-C90E-47D6-A8DA-2C36491D0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025" y="4243388"/>
            <a:ext cx="217488" cy="136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5370" name="Text Box 9">
            <a:extLst>
              <a:ext uri="{FF2B5EF4-FFF2-40B4-BE49-F238E27FC236}">
                <a16:creationId xmlns:a16="http://schemas.microsoft.com/office/drawing/2014/main" id="{B3067FA0-85DE-4703-9655-CA313D51A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371" y="3429000"/>
            <a:ext cx="195438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600" i="0" dirty="0">
                <a:solidFill>
                  <a:schemeClr val="tx1"/>
                </a:solidFill>
              </a:rPr>
              <a:t>Buf</a:t>
            </a:r>
            <a:r>
              <a:rPr kumimoji="0" lang="en-US" altLang="ko-KR" sz="1600" i="0" dirty="0">
                <a:solidFill>
                  <a:schemeClr val="tx1"/>
                </a:solidFill>
              </a:rPr>
              <a:t>_new</a:t>
            </a:r>
            <a:r>
              <a:rPr kumimoji="0" lang="sv-SE" altLang="ko-KR" sz="1600" i="0" dirty="0">
                <a:solidFill>
                  <a:schemeClr val="tx1"/>
                </a:solidFill>
              </a:rPr>
              <a:t>=</a:t>
            </a:r>
            <a:br>
              <a:rPr kumimoji="0" lang="sv-SE" altLang="ko-KR" sz="1600" i="0" dirty="0">
                <a:solidFill>
                  <a:schemeClr val="tx1"/>
                </a:solidFill>
              </a:rPr>
            </a:br>
            <a:r>
              <a:rPr kumimoji="0" lang="sv-SE" altLang="ko-KR" sz="1600" i="0" dirty="0">
                <a:solidFill>
                  <a:schemeClr val="tx1"/>
                </a:solidFill>
              </a:rPr>
              <a:t>(Buf</a:t>
            </a:r>
            <a:r>
              <a:rPr kumimoji="0" lang="sv-SE" altLang="ko-KR" sz="1600" i="0" baseline="-25000" dirty="0">
                <a:solidFill>
                  <a:schemeClr val="tx1"/>
                </a:solidFill>
              </a:rPr>
              <a:t>1</a:t>
            </a:r>
            <a:r>
              <a:rPr kumimoji="0" lang="sv-SE" altLang="ko-KR" sz="1600" i="0" dirty="0">
                <a:solidFill>
                  <a:schemeClr val="tx1"/>
                </a:solidFill>
              </a:rPr>
              <a:t>|Buf</a:t>
            </a:r>
            <a:r>
              <a:rPr kumimoji="0" lang="sv-SE" altLang="ko-KR" sz="1600" i="0" baseline="-25000" dirty="0">
                <a:solidFill>
                  <a:schemeClr val="tx1"/>
                </a:solidFill>
              </a:rPr>
              <a:t>2</a:t>
            </a:r>
            <a:r>
              <a:rPr kumimoji="0" lang="sv-SE" altLang="ko-KR" sz="1600" i="0" dirty="0">
                <a:solidFill>
                  <a:schemeClr val="tx1"/>
                </a:solidFill>
              </a:rPr>
              <a:t> )\{</a:t>
            </a:r>
            <a:r>
              <a:rPr kumimoji="0" lang="en-US" altLang="ko-KR" sz="1600" i="0" dirty="0">
                <a:solidFill>
                  <a:schemeClr val="tx1"/>
                </a:solidFill>
              </a:rPr>
              <a:t>comm}</a:t>
            </a:r>
            <a:endParaRPr kumimoji="0" lang="en-GB" altLang="ko-KR" sz="1600" i="0" baseline="-25000" dirty="0">
              <a:solidFill>
                <a:schemeClr val="tx1"/>
              </a:solidFill>
            </a:endParaRPr>
          </a:p>
        </p:txBody>
      </p:sp>
      <p:sp>
        <p:nvSpPr>
          <p:cNvPr id="15371" name="Text Box 10">
            <a:extLst>
              <a:ext uri="{FF2B5EF4-FFF2-40B4-BE49-F238E27FC236}">
                <a16:creationId xmlns:a16="http://schemas.microsoft.com/office/drawing/2014/main" id="{276B5DE4-CA35-4463-876B-2FAA7063C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6075" y="2636838"/>
            <a:ext cx="1612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en-US" altLang="ko-KR" sz="1600" i="0">
                <a:solidFill>
                  <a:schemeClr val="tx1"/>
                </a:solidFill>
              </a:rPr>
              <a:t>comm.Buf</a:t>
            </a:r>
            <a:r>
              <a:rPr kumimoji="0" lang="en-US" altLang="ko-KR" sz="1600" i="0" baseline="-25000">
                <a:solidFill>
                  <a:schemeClr val="tx1"/>
                </a:solidFill>
              </a:rPr>
              <a:t>1</a:t>
            </a:r>
            <a:r>
              <a:rPr kumimoji="0" lang="en-US" altLang="ko-KR" sz="1600" i="0">
                <a:solidFill>
                  <a:schemeClr val="tx1"/>
                </a:solidFill>
              </a:rPr>
              <a:t>|Buf</a:t>
            </a:r>
            <a:r>
              <a:rPr kumimoji="0" lang="en-US" altLang="ko-KR" sz="1600" i="0" baseline="-250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372" name="Text Box 11">
            <a:extLst>
              <a:ext uri="{FF2B5EF4-FFF2-40B4-BE49-F238E27FC236}">
                <a16:creationId xmlns:a16="http://schemas.microsoft.com/office/drawing/2014/main" id="{168F8278-E080-4497-BFC6-2F0EB6A4C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0" y="4316413"/>
            <a:ext cx="1341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600" i="0">
                <a:solidFill>
                  <a:schemeClr val="tx1"/>
                </a:solidFill>
              </a:rPr>
              <a:t>Buf</a:t>
            </a:r>
            <a:r>
              <a:rPr kumimoji="0" lang="sv-SE" altLang="ko-KR" sz="1600" i="0" baseline="-25000">
                <a:solidFill>
                  <a:schemeClr val="tx1"/>
                </a:solidFill>
              </a:rPr>
              <a:t>1</a:t>
            </a:r>
            <a:r>
              <a:rPr kumimoji="0" lang="sv-SE" altLang="ko-KR" sz="1600" i="0">
                <a:solidFill>
                  <a:schemeClr val="tx1"/>
                </a:solidFill>
              </a:rPr>
              <a:t>|out.Buf</a:t>
            </a:r>
            <a:r>
              <a:rPr kumimoji="0" lang="sv-SE" altLang="ko-KR" sz="1600" i="0" baseline="-25000">
                <a:solidFill>
                  <a:schemeClr val="tx1"/>
                </a:solidFill>
              </a:rPr>
              <a:t>2</a:t>
            </a:r>
            <a:endParaRPr kumimoji="0" lang="en-GB" altLang="ko-KR" sz="1600" i="0" baseline="-25000">
              <a:solidFill>
                <a:schemeClr val="tx1"/>
              </a:solidFill>
            </a:endParaRPr>
          </a:p>
        </p:txBody>
      </p:sp>
      <p:cxnSp>
        <p:nvCxnSpPr>
          <p:cNvPr id="15373" name="AutoShape 12">
            <a:extLst>
              <a:ext uri="{FF2B5EF4-FFF2-40B4-BE49-F238E27FC236}">
                <a16:creationId xmlns:a16="http://schemas.microsoft.com/office/drawing/2014/main" id="{08A0059E-F02A-4C82-982C-240B672D80AC}"/>
              </a:ext>
            </a:extLst>
          </p:cNvPr>
          <p:cNvCxnSpPr>
            <a:cxnSpLocks noChangeShapeType="1"/>
            <a:stCxn id="15367" idx="7"/>
            <a:endCxn id="15368" idx="3"/>
          </p:cNvCxnSpPr>
          <p:nvPr/>
        </p:nvCxnSpPr>
        <p:spPr bwMode="auto">
          <a:xfrm rot="-5400000">
            <a:off x="2869407" y="2758281"/>
            <a:ext cx="544512" cy="1292225"/>
          </a:xfrm>
          <a:prstGeom prst="curvedConnector3">
            <a:avLst>
              <a:gd name="adj1" fmla="val 4985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4" name="AutoShape 13">
            <a:extLst>
              <a:ext uri="{FF2B5EF4-FFF2-40B4-BE49-F238E27FC236}">
                <a16:creationId xmlns:a16="http://schemas.microsoft.com/office/drawing/2014/main" id="{5DEC2153-B812-4B00-8FE4-623471372E1D}"/>
              </a:ext>
            </a:extLst>
          </p:cNvPr>
          <p:cNvCxnSpPr>
            <a:cxnSpLocks noChangeShapeType="1"/>
            <a:stCxn id="15369" idx="2"/>
            <a:endCxn id="15367" idx="4"/>
          </p:cNvCxnSpPr>
          <p:nvPr/>
        </p:nvCxnSpPr>
        <p:spPr bwMode="auto">
          <a:xfrm rot="10800000">
            <a:off x="2419350" y="3792538"/>
            <a:ext cx="1336675" cy="51911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5" name="AutoShape 14">
            <a:extLst>
              <a:ext uri="{FF2B5EF4-FFF2-40B4-BE49-F238E27FC236}">
                <a16:creationId xmlns:a16="http://schemas.microsoft.com/office/drawing/2014/main" id="{03CDF090-7265-466F-AD4E-741FCD3D8853}"/>
              </a:ext>
            </a:extLst>
          </p:cNvPr>
          <p:cNvCxnSpPr>
            <a:cxnSpLocks noChangeShapeType="1"/>
            <a:stCxn id="15368" idx="4"/>
            <a:endCxn id="15369" idx="0"/>
          </p:cNvCxnSpPr>
          <p:nvPr/>
        </p:nvCxnSpPr>
        <p:spPr bwMode="auto">
          <a:xfrm>
            <a:off x="3865563" y="3152775"/>
            <a:ext cx="0" cy="1090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6" name="Text Box 15">
            <a:extLst>
              <a:ext uri="{FF2B5EF4-FFF2-40B4-BE49-F238E27FC236}">
                <a16:creationId xmlns:a16="http://schemas.microsoft.com/office/drawing/2014/main" id="{EF55214A-64A8-47B0-9E62-3E1123868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0700" y="3440113"/>
            <a:ext cx="322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400" i="0">
                <a:solidFill>
                  <a:schemeClr val="tx1"/>
                </a:solidFill>
              </a:rPr>
              <a:t>in</a:t>
            </a:r>
            <a:endParaRPr kumimoji="0" lang="en-GB" altLang="ko-KR" sz="1400" i="0">
              <a:solidFill>
                <a:schemeClr val="tx1"/>
              </a:solidFill>
            </a:endParaRPr>
          </a:p>
        </p:txBody>
      </p:sp>
      <p:sp>
        <p:nvSpPr>
          <p:cNvPr id="15377" name="Text Box 16">
            <a:extLst>
              <a:ext uri="{FF2B5EF4-FFF2-40B4-BE49-F238E27FC236}">
                <a16:creationId xmlns:a16="http://schemas.microsoft.com/office/drawing/2014/main" id="{4DD0A1CF-9B9A-46EA-BCCE-809374C34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925" y="4238625"/>
            <a:ext cx="430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400" i="0">
                <a:solidFill>
                  <a:schemeClr val="tx1"/>
                </a:solidFill>
              </a:rPr>
              <a:t>out</a:t>
            </a:r>
            <a:endParaRPr kumimoji="0" lang="en-GB" altLang="ko-KR" sz="1400" i="0">
              <a:solidFill>
                <a:schemeClr val="tx1"/>
              </a:solidFill>
            </a:endParaRPr>
          </a:p>
        </p:txBody>
      </p:sp>
      <p:sp>
        <p:nvSpPr>
          <p:cNvPr id="15378" name="Text Box 17">
            <a:extLst>
              <a:ext uri="{FF2B5EF4-FFF2-40B4-BE49-F238E27FC236}">
                <a16:creationId xmlns:a16="http://schemas.microsoft.com/office/drawing/2014/main" id="{BE7B3CE5-0B32-484F-A07B-AA9688BD1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2700" y="3597275"/>
            <a:ext cx="2619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400" i="0">
                <a:solidFill>
                  <a:schemeClr val="tx1"/>
                </a:solidFill>
                <a:sym typeface="Symbol" panose="05050102010706020507" pitchFamily="18" charset="2"/>
              </a:rPr>
              <a:t></a:t>
            </a:r>
            <a:endParaRPr kumimoji="0" lang="ko-KR" altLang="en-GB" sz="1400" i="0">
              <a:solidFill>
                <a:schemeClr val="tx1"/>
              </a:solidFill>
            </a:endParaRPr>
          </a:p>
        </p:txBody>
      </p:sp>
      <p:sp>
        <p:nvSpPr>
          <p:cNvPr id="15379" name="Rectangle 18">
            <a:extLst>
              <a:ext uri="{FF2B5EF4-FFF2-40B4-BE49-F238E27FC236}">
                <a16:creationId xmlns:a16="http://schemas.microsoft.com/office/drawing/2014/main" id="{D9576722-B104-4829-9AC1-275C304F0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5229225"/>
            <a:ext cx="88328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90000"/>
              </a:lnSpc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(Buf1 | Buf2)\{comm} 	   : a </a:t>
            </a:r>
            <a:r>
              <a:rPr lang="sv-SE" altLang="ko-KR" sz="1800" i="0">
                <a:solidFill>
                  <a:srgbClr val="00B0F0"/>
                </a:solidFill>
                <a:ea typeface="돋움" panose="020B0600000101010101" pitchFamily="50" charset="-127"/>
                <a:sym typeface="Symbol" panose="05050102010706020507" pitchFamily="18" charset="2"/>
              </a:rPr>
              <a:t>design</a:t>
            </a: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 for buffer with separated input/output ports </a:t>
            </a:r>
            <a:endParaRPr lang="sv-SE" altLang="ko-KR" sz="1800" i="0">
              <a:ea typeface="돋움" panose="020B0600000101010101" pitchFamily="50" charset="-127"/>
            </a:endParaRPr>
          </a:p>
          <a:p>
            <a:pPr eaLnBrk="1" latinLnBrk="0" hangingPunct="1">
              <a:lnSpc>
                <a:spcPct val="90000"/>
              </a:lnSpc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</a:rPr>
              <a:t>ReqBuf = in.out.ReqBuf : a </a:t>
            </a:r>
            <a:r>
              <a:rPr lang="sv-SE" altLang="ko-KR" sz="1800" i="0">
                <a:solidFill>
                  <a:srgbClr val="FFC000"/>
                </a:solidFill>
                <a:ea typeface="돋움" panose="020B0600000101010101" pitchFamily="50" charset="-127"/>
              </a:rPr>
              <a:t>requirement</a:t>
            </a:r>
            <a:r>
              <a:rPr lang="sv-SE" altLang="ko-KR" sz="1800" i="0">
                <a:ea typeface="돋움" panose="020B0600000101010101" pitchFamily="50" charset="-127"/>
              </a:rPr>
              <a:t> for buffer design</a:t>
            </a:r>
          </a:p>
          <a:p>
            <a:pPr eaLnBrk="1" latinLnBrk="0" hangingPunct="1">
              <a:lnSpc>
                <a:spcPct val="90000"/>
              </a:lnSpc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(Buf1 | Buf2)\{comm} == ReqBuf means that buffer design </a:t>
            </a:r>
            <a:r>
              <a:rPr lang="sv-SE" altLang="ko-KR" sz="1800" i="0">
                <a:solidFill>
                  <a:srgbClr val="00B050"/>
                </a:solidFill>
                <a:ea typeface="돋움" panose="020B0600000101010101" pitchFamily="50" charset="-127"/>
                <a:sym typeface="Symbol" panose="05050102010706020507" pitchFamily="18" charset="2"/>
              </a:rPr>
              <a:t>satisfies</a:t>
            </a: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 the requirement</a:t>
            </a:r>
          </a:p>
        </p:txBody>
      </p:sp>
      <p:sp>
        <p:nvSpPr>
          <p:cNvPr id="15380" name="직사각형 19">
            <a:extLst>
              <a:ext uri="{FF2B5EF4-FFF2-40B4-BE49-F238E27FC236}">
                <a16:creationId xmlns:a16="http://schemas.microsoft.com/office/drawing/2014/main" id="{D595FAE0-42C6-4E86-8BD2-EB22E873C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188" y="1214438"/>
            <a:ext cx="3891284" cy="1071562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cxnSp>
        <p:nvCxnSpPr>
          <p:cNvPr id="15381" name="직선 연결선 21">
            <a:extLst>
              <a:ext uri="{FF2B5EF4-FFF2-40B4-BE49-F238E27FC236}">
                <a16:creationId xmlns:a16="http://schemas.microsoft.com/office/drawing/2014/main" id="{73BE473B-C18D-43CB-AA29-C65CF5A595E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214938" y="4716463"/>
            <a:ext cx="2428875" cy="212725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2" name="직선 연결선 23">
            <a:extLst>
              <a:ext uri="{FF2B5EF4-FFF2-40B4-BE49-F238E27FC236}">
                <a16:creationId xmlns:a16="http://schemas.microsoft.com/office/drawing/2014/main" id="{A92854AF-4C96-46FD-A3B5-549C12DC945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62538" y="4705350"/>
            <a:ext cx="2795587" cy="223838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4">
            <a:extLst>
              <a:ext uri="{FF2B5EF4-FFF2-40B4-BE49-F238E27FC236}">
                <a16:creationId xmlns:a16="http://schemas.microsoft.com/office/drawing/2014/main" id="{042886D7-88E6-42CF-88F9-28CB0BE1307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34B5D8-3171-474E-BABD-6881C81F3960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236546" name="Rectangle 2">
            <a:extLst>
              <a:ext uri="{FF2B5EF4-FFF2-40B4-BE49-F238E27FC236}">
                <a16:creationId xmlns:a16="http://schemas.microsoft.com/office/drawing/2014/main" id="{92AA738D-EC23-480A-9D6F-69FD4A690F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49275"/>
          </a:xfrm>
        </p:spPr>
        <p:txBody>
          <a:bodyPr/>
          <a:lstStyle/>
          <a:p>
            <a:pPr eaLnBrk="1" hangingPunct="1">
              <a:defRPr/>
            </a:pPr>
            <a:r>
              <a:rPr lang="sv-SE" altLang="ko-KR"/>
              <a:t>Operators for Concurrent Process (cont.)</a:t>
            </a:r>
            <a:endParaRPr lang="en-GB" altLang="ko-KR"/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7ADE7276-2A41-465E-9996-1FB73ABBF8E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981075"/>
            <a:ext cx="8229600" cy="51847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sv-SE" altLang="ko-KR" b="1" dirty="0"/>
              <a:t>7. Relabelling     </a:t>
            </a:r>
            <a:r>
              <a:rPr lang="sv-SE" altLang="ko-KR" b="1" i="1" dirty="0"/>
              <a:t>P</a:t>
            </a:r>
            <a:r>
              <a:rPr lang="sv-SE" altLang="ko-KR" b="1" dirty="0"/>
              <a:t>[</a:t>
            </a:r>
            <a:r>
              <a:rPr lang="sv-SE" altLang="ko-KR" b="1" i="1" dirty="0"/>
              <a:t>f</a:t>
            </a:r>
            <a:r>
              <a:rPr lang="sv-SE" altLang="ko-KR" b="1" dirty="0"/>
              <a:t>]</a:t>
            </a:r>
            <a:r>
              <a:rPr lang="sv-SE" altLang="ko-KR" i="1" dirty="0"/>
              <a:t>	</a:t>
            </a:r>
            <a:r>
              <a:rPr lang="sv-SE" altLang="ko-KR" dirty="0"/>
              <a:t>Buf</a:t>
            </a:r>
            <a:r>
              <a:rPr lang="en-US" altLang="ko-KR" baseline="-25000" dirty="0"/>
              <a:t>0</a:t>
            </a:r>
            <a:r>
              <a:rPr lang="sv-SE" altLang="ko-KR" dirty="0"/>
              <a:t>   = in.out.Buf</a:t>
            </a:r>
            <a:r>
              <a:rPr lang="en-US" altLang="ko-KR" baseline="-25000" dirty="0"/>
              <a:t>0</a:t>
            </a:r>
            <a:endParaRPr lang="sv-SE" altLang="ko-KR" baseline="-25000" dirty="0"/>
          </a:p>
          <a:p>
            <a:pPr eaLnBrk="1" hangingPunct="1">
              <a:buFontTx/>
              <a:buNone/>
            </a:pPr>
            <a:r>
              <a:rPr lang="sv-SE" altLang="ko-KR" baseline="-25000" dirty="0"/>
              <a:t>						</a:t>
            </a:r>
            <a:r>
              <a:rPr lang="sv-SE" altLang="ko-KR" dirty="0"/>
              <a:t>Buf</a:t>
            </a:r>
            <a:r>
              <a:rPr lang="sv-SE" altLang="ko-KR" baseline="-25000" dirty="0"/>
              <a:t>1</a:t>
            </a:r>
            <a:r>
              <a:rPr lang="sv-SE" altLang="ko-KR" dirty="0"/>
              <a:t> = Buf[comm</a:t>
            </a:r>
            <a:r>
              <a:rPr lang="en-US" altLang="ko-KR" dirty="0"/>
              <a:t>'</a:t>
            </a:r>
            <a:r>
              <a:rPr lang="sv-SE" altLang="ko-KR" dirty="0"/>
              <a:t>/out]</a:t>
            </a:r>
          </a:p>
          <a:p>
            <a:pPr eaLnBrk="1" hangingPunct="1">
              <a:buFontTx/>
              <a:buNone/>
            </a:pPr>
            <a:r>
              <a:rPr lang="sv-SE" altLang="ko-KR" dirty="0"/>
              <a:t>							 = in.comm</a:t>
            </a:r>
            <a:r>
              <a:rPr lang="en-US" altLang="ko-KR" dirty="0"/>
              <a:t>'</a:t>
            </a:r>
            <a:r>
              <a:rPr lang="sv-SE" altLang="ko-KR" dirty="0"/>
              <a:t>.Buf</a:t>
            </a:r>
            <a:r>
              <a:rPr lang="sv-SE" altLang="ko-KR" baseline="-25000" dirty="0"/>
              <a:t>1 </a:t>
            </a:r>
          </a:p>
          <a:p>
            <a:pPr eaLnBrk="1" hangingPunct="1">
              <a:buFontTx/>
              <a:buNone/>
            </a:pPr>
            <a:r>
              <a:rPr lang="sv-SE" altLang="ko-KR" dirty="0">
                <a:sym typeface="Symbol" panose="05050102010706020507" pitchFamily="18" charset="2"/>
              </a:rPr>
              <a:t>						Buf</a:t>
            </a:r>
            <a:r>
              <a:rPr lang="sv-SE" altLang="ko-KR" baseline="-25000" dirty="0">
                <a:sym typeface="Symbol" panose="05050102010706020507" pitchFamily="18" charset="2"/>
              </a:rPr>
              <a:t>2</a:t>
            </a:r>
            <a:r>
              <a:rPr lang="sv-SE" altLang="ko-KR" dirty="0">
                <a:sym typeface="Symbol" panose="05050102010706020507" pitchFamily="18" charset="2"/>
              </a:rPr>
              <a:t> = Buf[comm/in]</a:t>
            </a:r>
          </a:p>
          <a:p>
            <a:pPr eaLnBrk="1" hangingPunct="1">
              <a:buFontTx/>
              <a:buNone/>
            </a:pPr>
            <a:r>
              <a:rPr lang="sv-SE" altLang="ko-KR" dirty="0">
                <a:sym typeface="Symbol" panose="05050102010706020507" pitchFamily="18" charset="2"/>
              </a:rPr>
              <a:t>							 = comm.out.Buf</a:t>
            </a:r>
            <a:r>
              <a:rPr lang="sv-SE" altLang="ko-KR" baseline="-25000" dirty="0">
                <a:sym typeface="Symbol" panose="05050102010706020507" pitchFamily="18" charset="2"/>
              </a:rPr>
              <a:t>2</a:t>
            </a:r>
            <a:endParaRPr lang="sv-SE" altLang="ko-KR" dirty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endParaRPr lang="sv-SE" altLang="ko-KR" baseline="-25000" dirty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sv-SE" altLang="ko-KR" dirty="0">
                <a:sym typeface="Symbol" panose="05050102010706020507" pitchFamily="18" charset="2"/>
              </a:rPr>
              <a:t>Relabelling function </a:t>
            </a:r>
            <a:r>
              <a:rPr lang="sv-SE" altLang="ko-KR" i="1" dirty="0">
                <a:sym typeface="Symbol" panose="05050102010706020507" pitchFamily="18" charset="2"/>
              </a:rPr>
              <a:t>f </a:t>
            </a:r>
            <a:r>
              <a:rPr lang="sv-SE" altLang="ko-KR" dirty="0">
                <a:sym typeface="Symbol" panose="05050102010706020507" pitchFamily="18" charset="2"/>
              </a:rPr>
              <a:t>must preserve complements:</a:t>
            </a:r>
          </a:p>
          <a:p>
            <a:pPr eaLnBrk="1" hangingPunct="1">
              <a:buFontTx/>
              <a:buNone/>
            </a:pPr>
            <a:r>
              <a:rPr lang="sv-SE" altLang="ko-KR" dirty="0">
                <a:sym typeface="Symbol" panose="05050102010706020507" pitchFamily="18" charset="2"/>
              </a:rPr>
              <a:t>		</a:t>
            </a:r>
            <a:r>
              <a:rPr lang="sv-SE" altLang="ko-KR" i="1" dirty="0">
                <a:sym typeface="Symbol" panose="05050102010706020507" pitchFamily="18" charset="2"/>
              </a:rPr>
              <a:t>f</a:t>
            </a:r>
            <a:r>
              <a:rPr lang="sv-SE" altLang="ko-KR" dirty="0">
                <a:sym typeface="Symbol" panose="05050102010706020507" pitchFamily="18" charset="2"/>
              </a:rPr>
              <a:t>(a’) = </a:t>
            </a:r>
            <a:r>
              <a:rPr lang="sv-SE" altLang="ko-KR" i="1" dirty="0">
                <a:sym typeface="Symbol" panose="05050102010706020507" pitchFamily="18" charset="2"/>
              </a:rPr>
              <a:t>f</a:t>
            </a:r>
            <a:r>
              <a:rPr lang="sv-SE" altLang="ko-KR" dirty="0">
                <a:sym typeface="Symbol" panose="05050102010706020507" pitchFamily="18" charset="2"/>
              </a:rPr>
              <a:t>(a)’</a:t>
            </a:r>
          </a:p>
          <a:p>
            <a:pPr eaLnBrk="1" hangingPunct="1">
              <a:buFontTx/>
              <a:buNone/>
            </a:pPr>
            <a:r>
              <a:rPr lang="sv-SE" altLang="ko-KR" dirty="0">
                <a:sym typeface="Symbol" panose="05050102010706020507" pitchFamily="18" charset="2"/>
              </a:rPr>
              <a:t>Relabelling function often given by name substitution as above</a:t>
            </a:r>
          </a:p>
          <a:p>
            <a:pPr eaLnBrk="1" hangingPunct="1">
              <a:buFontTx/>
              <a:buNone/>
            </a:pPr>
            <a:endParaRPr lang="en-GB" altLang="ko-KR" baseline="-25000" dirty="0">
              <a:sym typeface="Symbol" panose="05050102010706020507" pitchFamily="18" charset="2"/>
            </a:endParaRPr>
          </a:p>
        </p:txBody>
      </p:sp>
      <p:sp>
        <p:nvSpPr>
          <p:cNvPr id="16389" name="Text Box 4">
            <a:extLst>
              <a:ext uri="{FF2B5EF4-FFF2-40B4-BE49-F238E27FC236}">
                <a16:creationId xmlns:a16="http://schemas.microsoft.com/office/drawing/2014/main" id="{3499B295-618A-4CD3-8831-FE7F187A1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563" y="1871663"/>
            <a:ext cx="3303587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	P --&gt;P’ 	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Rel  ------------------- 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       P[f] –f()-&gt; P’[f] 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sv-SE" altLang="ko-KR" sz="1800" i="0">
              <a:ea typeface="돋움" panose="020B0600000101010101" pitchFamily="50" charset="-127"/>
              <a:sym typeface="Symbol" panose="05050102010706020507" pitchFamily="18" charset="2"/>
            </a:endParaRP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ko-KR" sz="1800" i="0">
              <a:ea typeface="돋움" panose="020B0600000101010101" pitchFamily="50" charset="-127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3">
            <a:extLst>
              <a:ext uri="{FF2B5EF4-FFF2-40B4-BE49-F238E27FC236}">
                <a16:creationId xmlns:a16="http://schemas.microsoft.com/office/drawing/2014/main" id="{1C2972DC-54A9-447D-9544-7D490BF5AFF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330AAB-E651-41C2-B1EB-FF48FA46C8B3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182274" name="Rectangle 2">
            <a:extLst>
              <a:ext uri="{FF2B5EF4-FFF2-40B4-BE49-F238E27FC236}">
                <a16:creationId xmlns:a16="http://schemas.microsoft.com/office/drawing/2014/main" id="{0368AE12-425C-4E37-B698-2116948BD4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800"/>
              <a:t>Summary of CCS Semantics</a:t>
            </a:r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55C15B88-55A6-44B9-923F-519C141B8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13" y="771525"/>
            <a:ext cx="22145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sv-SE" altLang="ko-KR" sz="1800">
                <a:ea typeface="돋움" panose="020B0600000101010101" pitchFamily="50" charset="-127"/>
                <a:sym typeface="Symbol" panose="05050102010706020507" pitchFamily="18" charset="2"/>
              </a:rPr>
              <a:t>Act</a:t>
            </a: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   --------------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         </a:t>
            </a:r>
            <a:r>
              <a:rPr lang="sv-SE" altLang="ko-KR" sz="1800">
                <a:ea typeface="돋움" panose="020B0600000101010101" pitchFamily="50" charset="-127"/>
                <a:sym typeface="Symbol" panose="05050102010706020507" pitchFamily="18" charset="2"/>
              </a:rPr>
              <a:t>.P –-&gt; P</a:t>
            </a:r>
          </a:p>
        </p:txBody>
      </p:sp>
      <p:sp>
        <p:nvSpPr>
          <p:cNvPr id="17413" name="Text Box 5">
            <a:extLst>
              <a:ext uri="{FF2B5EF4-FFF2-40B4-BE49-F238E27FC236}">
                <a16:creationId xmlns:a16="http://schemas.microsoft.com/office/drawing/2014/main" id="{EBE0F450-51B1-4EA8-8665-4F51FBAFF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6675" y="1628775"/>
            <a:ext cx="2551113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	      </a:t>
            </a:r>
            <a:r>
              <a:rPr lang="sv-SE" altLang="ko-KR" sz="1800">
                <a:ea typeface="돋움" panose="020B0600000101010101" pitchFamily="50" charset="-127"/>
                <a:sym typeface="Symbol" panose="05050102010706020507" pitchFamily="18" charset="2"/>
              </a:rPr>
              <a:t>P --&gt;P’ 	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>
                <a:ea typeface="돋움" panose="020B0600000101010101" pitchFamily="50" charset="-127"/>
                <a:sym typeface="Symbol" panose="05050102010706020507" pitchFamily="18" charset="2"/>
              </a:rPr>
              <a:t>Choice</a:t>
            </a:r>
            <a:r>
              <a:rPr lang="sv-SE" altLang="ko-KR" sz="1800" baseline="-25000">
                <a:ea typeface="돋움" panose="020B0600000101010101" pitchFamily="50" charset="-127"/>
                <a:sym typeface="Symbol" panose="05050102010706020507" pitchFamily="18" charset="2"/>
              </a:rPr>
              <a:t>L  </a:t>
            </a:r>
            <a:r>
              <a:rPr lang="sv-SE" altLang="ko-KR" sz="1800">
                <a:ea typeface="돋움" panose="020B0600000101010101" pitchFamily="50" charset="-127"/>
                <a:sym typeface="Symbol" panose="05050102010706020507" pitchFamily="18" charset="2"/>
              </a:rPr>
              <a:t>  ----------------	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>
                <a:ea typeface="돋움" panose="020B0600000101010101" pitchFamily="50" charset="-127"/>
                <a:sym typeface="Symbol" panose="05050102010706020507" pitchFamily="18" charset="2"/>
              </a:rPr>
              <a:t>                 P+Q --&gt; P’</a:t>
            </a: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 </a:t>
            </a:r>
            <a:endParaRPr lang="en-US" altLang="ko-KR" sz="1800">
              <a:ea typeface="돋움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17414" name="Text Box 6">
            <a:extLst>
              <a:ext uri="{FF2B5EF4-FFF2-40B4-BE49-F238E27FC236}">
                <a16:creationId xmlns:a16="http://schemas.microsoft.com/office/drawing/2014/main" id="{6A87A0A8-542A-47C1-B7C2-B22DA69EF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3" y="2492375"/>
            <a:ext cx="3014662" cy="160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>
                <a:ea typeface="돋움" panose="020B0600000101010101" pitchFamily="50" charset="-127"/>
                <a:sym typeface="Symbol" panose="05050102010706020507" pitchFamily="18" charset="2"/>
              </a:rPr>
              <a:t>	   P --&gt;P’ 	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>
                <a:ea typeface="돋움" panose="020B0600000101010101" pitchFamily="50" charset="-127"/>
                <a:sym typeface="Symbol" panose="05050102010706020507" pitchFamily="18" charset="2"/>
              </a:rPr>
              <a:t>Par</a:t>
            </a:r>
            <a:r>
              <a:rPr lang="sv-SE" altLang="ko-KR" sz="1800" baseline="-25000">
                <a:ea typeface="돋움" panose="020B0600000101010101" pitchFamily="50" charset="-127"/>
                <a:sym typeface="Symbol" panose="05050102010706020507" pitchFamily="18" charset="2"/>
              </a:rPr>
              <a:t>L</a:t>
            </a:r>
            <a:r>
              <a:rPr lang="sv-SE" altLang="ko-KR" sz="1800">
                <a:ea typeface="돋움" panose="020B0600000101010101" pitchFamily="50" charset="-127"/>
                <a:sym typeface="Symbol" panose="05050102010706020507" pitchFamily="18" charset="2"/>
              </a:rPr>
              <a:t> -------------------	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>
                <a:ea typeface="돋움" panose="020B0600000101010101" pitchFamily="50" charset="-127"/>
                <a:sym typeface="Symbol" panose="05050102010706020507" pitchFamily="18" charset="2"/>
              </a:rPr>
              <a:t>           P|Q --&gt; P’|Q 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sv-SE" altLang="ko-KR" sz="1800">
              <a:ea typeface="돋움" panose="020B0600000101010101" pitchFamily="50" charset="-127"/>
              <a:sym typeface="Symbol" panose="05050102010706020507" pitchFamily="18" charset="2"/>
            </a:endParaRP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>
                <a:ea typeface="돋움" panose="020B0600000101010101" pitchFamily="50" charset="-127"/>
                <a:sym typeface="Symbol" panose="05050102010706020507" pitchFamily="18" charset="2"/>
              </a:rPr>
              <a:t>           P-</a:t>
            </a:r>
            <a:r>
              <a:rPr lang="sv-SE" altLang="ko-KR" sz="1600">
                <a:ea typeface="돋움" panose="020B0600000101010101" pitchFamily="50" charset="-127"/>
                <a:sym typeface="Symbol" panose="05050102010706020507" pitchFamily="18" charset="2"/>
              </a:rPr>
              <a:t>a</a:t>
            </a:r>
            <a:r>
              <a:rPr lang="sv-SE" altLang="ko-KR" sz="1800">
                <a:ea typeface="돋움" panose="020B0600000101010101" pitchFamily="50" charset="-127"/>
                <a:sym typeface="Symbol" panose="05050102010706020507" pitchFamily="18" charset="2"/>
              </a:rPr>
              <a:t>-&gt;P’, Q–</a:t>
            </a:r>
            <a:r>
              <a:rPr lang="sv-SE" altLang="ko-KR" sz="1600">
                <a:ea typeface="돋움" panose="020B0600000101010101" pitchFamily="50" charset="-127"/>
                <a:sym typeface="Symbol" panose="05050102010706020507" pitchFamily="18" charset="2"/>
              </a:rPr>
              <a:t>a’</a:t>
            </a:r>
            <a:r>
              <a:rPr lang="sv-SE" altLang="ko-KR" sz="1800">
                <a:ea typeface="돋움" panose="020B0600000101010101" pitchFamily="50" charset="-127"/>
                <a:sym typeface="Symbol" panose="05050102010706020507" pitchFamily="18" charset="2"/>
              </a:rPr>
              <a:t>-&gt;Q’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sv-SE" altLang="ko-KR" sz="1800">
                <a:ea typeface="돋움" panose="020B0600000101010101" pitchFamily="50" charset="-127"/>
                <a:sym typeface="Symbol" panose="05050102010706020507" pitchFamily="18" charset="2"/>
              </a:rPr>
              <a:t>Par   --------------------------    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sv-SE" altLang="ko-KR" sz="1800">
                <a:ea typeface="돋움" panose="020B0600000101010101" pitchFamily="50" charset="-127"/>
                <a:sym typeface="Symbol" panose="05050102010706020507" pitchFamily="18" charset="2"/>
              </a:rPr>
              <a:t>              P|Q --&gt; P’|Q’</a:t>
            </a:r>
            <a:endParaRPr lang="en-US" altLang="ko-KR" sz="1800">
              <a:ea typeface="돋움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17415" name="Text Box 7">
            <a:extLst>
              <a:ext uri="{FF2B5EF4-FFF2-40B4-BE49-F238E27FC236}">
                <a16:creationId xmlns:a16="http://schemas.microsoft.com/office/drawing/2014/main" id="{ECC9912F-AB00-4D7F-BEDC-F906C3D80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3" y="4292600"/>
            <a:ext cx="3303587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	P --&gt;P’ 	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Res  ------------------- </a:t>
            </a:r>
            <a:r>
              <a:rPr lang="sv-SE" altLang="ko-KR" sz="1800">
                <a:ea typeface="돋움" panose="020B0600000101010101" pitchFamily="50" charset="-127"/>
                <a:sym typeface="Symbol" panose="05050102010706020507" pitchFamily="18" charset="2"/>
              </a:rPr>
              <a:t>L </a:t>
            </a: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U </a:t>
            </a:r>
            <a:r>
              <a:rPr lang="sv-SE" altLang="ko-KR" sz="1800">
                <a:ea typeface="돋움" panose="020B0600000101010101" pitchFamily="50" charset="-127"/>
                <a:sym typeface="Symbol" panose="05050102010706020507" pitchFamily="18" charset="2"/>
              </a:rPr>
              <a:t>L’ </a:t>
            </a: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	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         P\L --&gt; P’\L </a:t>
            </a:r>
            <a:endParaRPr lang="en-US" altLang="ko-KR" sz="1800" i="0">
              <a:ea typeface="돋움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17416" name="Text Box 8">
            <a:extLst>
              <a:ext uri="{FF2B5EF4-FFF2-40B4-BE49-F238E27FC236}">
                <a16:creationId xmlns:a16="http://schemas.microsoft.com/office/drawing/2014/main" id="{B2ACA595-4595-4FB8-96DB-9FDBFCE9C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5157788"/>
            <a:ext cx="3303588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	P --&gt;P’ 	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Rel  ------------------- 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       P[f] –f()-&gt; P’[f] </a:t>
            </a:r>
            <a:endParaRPr lang="en-US" altLang="ko-KR" sz="1800" i="0">
              <a:ea typeface="돋움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17417" name="Rectangle 10">
            <a:extLst>
              <a:ext uri="{FF2B5EF4-FFF2-40B4-BE49-F238E27FC236}">
                <a16:creationId xmlns:a16="http://schemas.microsoft.com/office/drawing/2014/main" id="{68F27F22-B16B-46AF-80AB-AC7A61FD2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838200"/>
            <a:ext cx="47164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30000"/>
              </a:spcBef>
              <a:buFontTx/>
              <a:buNone/>
            </a:pPr>
            <a:r>
              <a:rPr lang="sv-SE" altLang="ko-KR" sz="2000" i="0"/>
              <a:t>in.P -in-&gt; P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endParaRPr lang="sv-SE" altLang="ko-KR" sz="2000" i="0"/>
          </a:p>
        </p:txBody>
      </p:sp>
      <p:sp>
        <p:nvSpPr>
          <p:cNvPr id="17418" name="Rectangle 11">
            <a:extLst>
              <a:ext uri="{FF2B5EF4-FFF2-40B4-BE49-F238E27FC236}">
                <a16:creationId xmlns:a16="http://schemas.microsoft.com/office/drawing/2014/main" id="{8FBD92DF-F19E-451C-8BD2-8488766F7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1701800"/>
            <a:ext cx="47164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30000"/>
              </a:spcBef>
              <a:buFontTx/>
              <a:buNone/>
            </a:pPr>
            <a:r>
              <a:rPr lang="sv-SE" altLang="ko-KR" sz="2000" i="0"/>
              <a:t>in.P + out.Q -in-&gt; P </a:t>
            </a:r>
            <a:r>
              <a:rPr lang="sv-SE" altLang="ko-KR" sz="2000"/>
              <a:t>or </a:t>
            </a:r>
            <a:r>
              <a:rPr lang="sv-SE" altLang="ko-KR" sz="2000" i="0"/>
              <a:t>–out-&gt; Q</a:t>
            </a:r>
          </a:p>
        </p:txBody>
      </p:sp>
      <p:sp>
        <p:nvSpPr>
          <p:cNvPr id="17419" name="Rectangle 12">
            <a:extLst>
              <a:ext uri="{FF2B5EF4-FFF2-40B4-BE49-F238E27FC236}">
                <a16:creationId xmlns:a16="http://schemas.microsoft.com/office/drawing/2014/main" id="{2A7EA3D6-A09C-4F98-9796-59EDED9F3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4263" y="2638425"/>
            <a:ext cx="51847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30000"/>
              </a:spcBef>
              <a:buFontTx/>
              <a:buNone/>
            </a:pPr>
            <a:r>
              <a:rPr lang="sv-SE" altLang="ko-KR" sz="2000" i="0"/>
              <a:t>in.P|in’.Q -in-&gt;P|in’.Q </a:t>
            </a:r>
            <a:r>
              <a:rPr lang="sv-SE" altLang="ko-KR" sz="2000"/>
              <a:t>or </a:t>
            </a:r>
            <a:r>
              <a:rPr lang="sv-SE" altLang="ko-KR" sz="2000" i="0"/>
              <a:t>–in’-&gt; in.P|Q</a:t>
            </a:r>
          </a:p>
        </p:txBody>
      </p:sp>
      <p:sp>
        <p:nvSpPr>
          <p:cNvPr id="17420" name="Rectangle 13">
            <a:extLst>
              <a:ext uri="{FF2B5EF4-FFF2-40B4-BE49-F238E27FC236}">
                <a16:creationId xmlns:a16="http://schemas.microsoft.com/office/drawing/2014/main" id="{382E6036-CF32-4605-8D26-E30032E7C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3502025"/>
            <a:ext cx="51847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30000"/>
              </a:spcBef>
              <a:buFontTx/>
              <a:buNone/>
            </a:pPr>
            <a:r>
              <a:rPr lang="sv-SE" altLang="ko-KR" sz="2000" i="0"/>
              <a:t>in.P | in’.Q -</a:t>
            </a:r>
            <a:r>
              <a:rPr lang="sv-SE" altLang="ko-KR" sz="2800">
                <a:sym typeface="Symbol" panose="05050102010706020507" pitchFamily="18" charset="2"/>
              </a:rPr>
              <a:t></a:t>
            </a:r>
            <a:r>
              <a:rPr lang="sv-SE" altLang="ko-KR" sz="2000" i="0"/>
              <a:t>-&gt;  P|Q</a:t>
            </a:r>
          </a:p>
        </p:txBody>
      </p:sp>
      <p:sp>
        <p:nvSpPr>
          <p:cNvPr id="17421" name="Rectangle 14">
            <a:extLst>
              <a:ext uri="{FF2B5EF4-FFF2-40B4-BE49-F238E27FC236}">
                <a16:creationId xmlns:a16="http://schemas.microsoft.com/office/drawing/2014/main" id="{98E7F868-44B2-4DC5-9189-D65E953EC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4365625"/>
            <a:ext cx="51847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30000"/>
              </a:spcBef>
              <a:buFontTx/>
              <a:buNone/>
            </a:pPr>
            <a:r>
              <a:rPr lang="sv-SE" altLang="ko-KR" sz="2000" i="0"/>
              <a:t>(in.P | in’.Q)\{in} -</a:t>
            </a:r>
            <a:r>
              <a:rPr lang="sv-SE" altLang="ko-KR" sz="2800">
                <a:sym typeface="Symbol" panose="05050102010706020507" pitchFamily="18" charset="2"/>
              </a:rPr>
              <a:t></a:t>
            </a:r>
            <a:r>
              <a:rPr lang="sv-SE" altLang="ko-KR" sz="2000" i="0"/>
              <a:t>-&gt; (P|Q)\{in} only</a:t>
            </a:r>
          </a:p>
        </p:txBody>
      </p:sp>
      <p:sp>
        <p:nvSpPr>
          <p:cNvPr id="17422" name="Rectangle 15">
            <a:extLst>
              <a:ext uri="{FF2B5EF4-FFF2-40B4-BE49-F238E27FC236}">
                <a16:creationId xmlns:a16="http://schemas.microsoft.com/office/drawing/2014/main" id="{E9552CA4-65EA-4A98-A9DE-C991866EE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5373688"/>
            <a:ext cx="51847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30000"/>
              </a:spcBef>
              <a:buFontTx/>
              <a:buNone/>
            </a:pPr>
            <a:r>
              <a:rPr lang="sv-SE" altLang="ko-KR" sz="2000" i="0"/>
              <a:t>in.P [out/in] -out-&gt; P[out/in]</a:t>
            </a:r>
          </a:p>
        </p:txBody>
      </p:sp>
      <p:sp>
        <p:nvSpPr>
          <p:cNvPr id="17423" name="Text Box 16">
            <a:extLst>
              <a:ext uri="{FF2B5EF4-FFF2-40B4-BE49-F238E27FC236}">
                <a16:creationId xmlns:a16="http://schemas.microsoft.com/office/drawing/2014/main" id="{14C978D0-5EF3-4DC7-B5CC-47DEAC869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5850" y="1628775"/>
            <a:ext cx="247015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	    </a:t>
            </a:r>
            <a:r>
              <a:rPr lang="sv-SE" altLang="ko-KR" sz="1800">
                <a:ea typeface="돋움" panose="020B0600000101010101" pitchFamily="50" charset="-127"/>
                <a:sym typeface="Symbol" panose="05050102010706020507" pitchFamily="18" charset="2"/>
              </a:rPr>
              <a:t>Q --&gt;Q’ 	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>
                <a:ea typeface="돋움" panose="020B0600000101010101" pitchFamily="50" charset="-127"/>
                <a:sym typeface="Symbol" panose="05050102010706020507" pitchFamily="18" charset="2"/>
              </a:rPr>
              <a:t>Choice</a:t>
            </a:r>
            <a:r>
              <a:rPr lang="sv-SE" altLang="ko-KR" sz="1800" baseline="-25000">
                <a:ea typeface="돋움" panose="020B0600000101010101" pitchFamily="50" charset="-127"/>
                <a:sym typeface="Symbol" panose="05050102010706020507" pitchFamily="18" charset="2"/>
              </a:rPr>
              <a:t>R </a:t>
            </a:r>
            <a:r>
              <a:rPr lang="sv-SE" altLang="ko-KR" sz="1800">
                <a:ea typeface="돋움" panose="020B0600000101010101" pitchFamily="50" charset="-127"/>
                <a:sym typeface="Symbol" panose="05050102010706020507" pitchFamily="18" charset="2"/>
              </a:rPr>
              <a:t>----------------	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>
                <a:ea typeface="돋움" panose="020B0600000101010101" pitchFamily="50" charset="-127"/>
                <a:sym typeface="Symbol" panose="05050102010706020507" pitchFamily="18" charset="2"/>
              </a:rPr>
              <a:t>               P+Q --&gt; Q’</a:t>
            </a: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 </a:t>
            </a:r>
            <a:endParaRPr lang="en-US" altLang="ko-KR" sz="1800">
              <a:ea typeface="돋움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17424" name="Text Box 17">
            <a:extLst>
              <a:ext uri="{FF2B5EF4-FFF2-40B4-BE49-F238E27FC236}">
                <a16:creationId xmlns:a16="http://schemas.microsoft.com/office/drawing/2014/main" id="{E405B69F-8783-4B1F-B12A-F7806E7BA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2447925"/>
            <a:ext cx="3014662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>
                <a:ea typeface="돋움" panose="020B0600000101010101" pitchFamily="50" charset="-127"/>
                <a:sym typeface="Symbol" panose="05050102010706020507" pitchFamily="18" charset="2"/>
              </a:rPr>
              <a:t>	Q --&gt;Q’ 	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>
                <a:ea typeface="돋움" panose="020B0600000101010101" pitchFamily="50" charset="-127"/>
                <a:sym typeface="Symbol" panose="05050102010706020507" pitchFamily="18" charset="2"/>
              </a:rPr>
              <a:t>Par</a:t>
            </a:r>
            <a:r>
              <a:rPr lang="sv-SE" altLang="ko-KR" sz="1800" baseline="-25000">
                <a:ea typeface="돋움" panose="020B0600000101010101" pitchFamily="50" charset="-127"/>
                <a:sym typeface="Symbol" panose="05050102010706020507" pitchFamily="18" charset="2"/>
              </a:rPr>
              <a:t>R</a:t>
            </a:r>
            <a:r>
              <a:rPr lang="sv-SE" altLang="ko-KR" sz="1800">
                <a:ea typeface="돋움" panose="020B0600000101010101" pitchFamily="50" charset="-127"/>
                <a:sym typeface="Symbol" panose="05050102010706020507" pitchFamily="18" charset="2"/>
              </a:rPr>
              <a:t>  -------------------	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>
                <a:ea typeface="돋움" panose="020B0600000101010101" pitchFamily="50" charset="-127"/>
                <a:sym typeface="Symbol" panose="05050102010706020507" pitchFamily="18" charset="2"/>
              </a:rPr>
              <a:t>          P|Q --&gt; P|Q’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sv-SE" altLang="ko-KR" sz="1800">
              <a:ea typeface="돋움" panose="020B0600000101010101" pitchFamily="50" charset="-127"/>
              <a:sym typeface="Symbol" panose="05050102010706020507" pitchFamily="18" charset="2"/>
            </a:endParaRP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>
                <a:ea typeface="돋움" panose="020B0600000101010101" pitchFamily="50" charset="-127"/>
                <a:sym typeface="Symbol" panose="05050102010706020507" pitchFamily="18" charset="2"/>
              </a:rPr>
              <a:t>           </a:t>
            </a:r>
            <a:endParaRPr lang="en-US" altLang="ko-KR" sz="1800">
              <a:ea typeface="돋움" panose="020B0600000101010101" pitchFamily="50" charset="-127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3">
            <a:extLst>
              <a:ext uri="{FF2B5EF4-FFF2-40B4-BE49-F238E27FC236}">
                <a16:creationId xmlns:a16="http://schemas.microsoft.com/office/drawing/2014/main" id="{3EF9EB0F-00BC-4008-9605-CD14A96C3AD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35F4A7-B234-4330-97B0-34A975E11839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183298" name="Rectangle 2">
            <a:extLst>
              <a:ext uri="{FF2B5EF4-FFF2-40B4-BE49-F238E27FC236}">
                <a16:creationId xmlns:a16="http://schemas.microsoft.com/office/drawing/2014/main" id="{017F4824-770F-4FB0-B834-00B49E78BC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800"/>
              <a:t>Inference of Process Execution 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C0AA63F5-D0EE-4FAA-BE92-F1E1963A0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2488" y="4665663"/>
            <a:ext cx="4321175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  <a:ea typeface="돋움" panose="020B0600000101010101" pitchFamily="50" charset="-127"/>
              </a:rPr>
              <a:t>Res ---------------------------------------------</a:t>
            </a:r>
          </a:p>
          <a:p>
            <a:pPr eaLnBrk="1" latinLnBrk="0" hangingPunct="1">
              <a:spcBef>
                <a:spcPct val="50000"/>
              </a:spcBef>
              <a:buFontTx/>
              <a:buNone/>
            </a:pPr>
            <a:r>
              <a:rPr lang="en-US" altLang="ko-KR" sz="1800" b="1" i="0">
                <a:solidFill>
                  <a:schemeClr val="tx1"/>
                </a:solidFill>
                <a:ea typeface="돋움" panose="020B0600000101010101" pitchFamily="50" charset="-127"/>
              </a:rPr>
              <a:t>        ((a.E + b.0)| a’.F)\{a} -</a:t>
            </a:r>
            <a:r>
              <a:rPr lang="sv-SE" altLang="ko-KR" sz="1800" b="1" i="0">
                <a:solidFill>
                  <a:schemeClr val="tx1"/>
                </a:solidFill>
                <a:ea typeface="돋움" panose="020B0600000101010101" pitchFamily="50" charset="-127"/>
                <a:sym typeface="Symbol" panose="05050102010706020507" pitchFamily="18" charset="2"/>
              </a:rPr>
              <a:t>-&gt; (E|F)\{a}</a:t>
            </a:r>
            <a:endParaRPr lang="en-US" altLang="ko-KR" sz="1800" b="1" i="0">
              <a:solidFill>
                <a:schemeClr val="tx1"/>
              </a:solidFill>
              <a:ea typeface="돋움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19461" name="Text Box 5">
            <a:extLst>
              <a:ext uri="{FF2B5EF4-FFF2-40B4-BE49-F238E27FC236}">
                <a16:creationId xmlns:a16="http://schemas.microsoft.com/office/drawing/2014/main" id="{37E6BB49-3099-49F1-B281-F57155B95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3933825"/>
            <a:ext cx="52578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  <a:ea typeface="돋움" panose="020B0600000101010101" pitchFamily="50" charset="-127"/>
              </a:rPr>
              <a:t>Par</a:t>
            </a:r>
            <a:r>
              <a:rPr lang="sv-SE" altLang="ko-KR" sz="1800" i="0">
                <a:solidFill>
                  <a:schemeClr val="tx1"/>
                </a:solidFill>
                <a:ea typeface="돋움" panose="020B0600000101010101" pitchFamily="50" charset="-127"/>
                <a:sym typeface="Symbol" panose="05050102010706020507" pitchFamily="18" charset="2"/>
              </a:rPr>
              <a:t></a:t>
            </a:r>
            <a:r>
              <a:rPr lang="en-US" altLang="ko-KR" sz="1800" i="0">
                <a:solidFill>
                  <a:schemeClr val="tx1"/>
                </a:solidFill>
                <a:ea typeface="돋움" panose="020B0600000101010101" pitchFamily="50" charset="-127"/>
              </a:rPr>
              <a:t> -------------------------------------------------------</a:t>
            </a:r>
          </a:p>
          <a:p>
            <a:pPr eaLnBrk="1" latinLnBrk="0" hangingPunct="1">
              <a:spcBef>
                <a:spcPct val="5000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  <a:ea typeface="돋움" panose="020B0600000101010101" pitchFamily="50" charset="-127"/>
              </a:rPr>
              <a:t>                    (a.E + b.0)| a’.F -</a:t>
            </a:r>
            <a:r>
              <a:rPr lang="sv-SE" altLang="ko-KR" sz="1800" i="0">
                <a:solidFill>
                  <a:schemeClr val="tx1"/>
                </a:solidFill>
                <a:ea typeface="돋움" panose="020B0600000101010101" pitchFamily="50" charset="-127"/>
                <a:sym typeface="Symbol" panose="05050102010706020507" pitchFamily="18" charset="2"/>
              </a:rPr>
              <a:t>-&gt; (E|F)</a:t>
            </a:r>
            <a:endParaRPr lang="en-US" altLang="ko-KR" sz="1800" i="0">
              <a:solidFill>
                <a:schemeClr val="tx1"/>
              </a:solidFill>
              <a:ea typeface="돋움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19462" name="Text Box 6">
            <a:extLst>
              <a:ext uri="{FF2B5EF4-FFF2-40B4-BE49-F238E27FC236}">
                <a16:creationId xmlns:a16="http://schemas.microsoft.com/office/drawing/2014/main" id="{6E00E960-DDD8-4D6E-911F-011355120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4938" y="3154363"/>
            <a:ext cx="3311525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  <a:ea typeface="돋움" panose="020B0600000101010101" pitchFamily="50" charset="-127"/>
              </a:rPr>
              <a:t>Choice</a:t>
            </a:r>
            <a:r>
              <a:rPr lang="en-US" altLang="ko-KR" sz="1800" i="0" baseline="-25000">
                <a:solidFill>
                  <a:schemeClr val="tx1"/>
                </a:solidFill>
                <a:ea typeface="돋움" panose="020B0600000101010101" pitchFamily="50" charset="-127"/>
              </a:rPr>
              <a:t>L</a:t>
            </a:r>
            <a:r>
              <a:rPr lang="en-US" altLang="ko-KR" sz="1800" i="0">
                <a:solidFill>
                  <a:schemeClr val="tx1"/>
                </a:solidFill>
                <a:ea typeface="돋움" panose="020B0600000101010101" pitchFamily="50" charset="-127"/>
              </a:rPr>
              <a:t> --------------------------</a:t>
            </a:r>
          </a:p>
          <a:p>
            <a:pPr eaLnBrk="1" latinLnBrk="0" hangingPunct="1">
              <a:spcBef>
                <a:spcPct val="5000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  <a:ea typeface="돋움" panose="020B0600000101010101" pitchFamily="50" charset="-127"/>
              </a:rPr>
              <a:t>              (a.E + b.0) -a</a:t>
            </a:r>
            <a:r>
              <a:rPr lang="sv-SE" altLang="ko-KR" sz="1800" i="0">
                <a:solidFill>
                  <a:schemeClr val="tx1"/>
                </a:solidFill>
                <a:ea typeface="돋움" panose="020B0600000101010101" pitchFamily="50" charset="-127"/>
                <a:sym typeface="Symbol" panose="05050102010706020507" pitchFamily="18" charset="2"/>
              </a:rPr>
              <a:t>-&gt; E</a:t>
            </a:r>
            <a:endParaRPr lang="en-US" altLang="ko-KR" sz="1800" i="0">
              <a:solidFill>
                <a:schemeClr val="tx1"/>
              </a:solidFill>
              <a:ea typeface="돋움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19463" name="Text Box 7">
            <a:extLst>
              <a:ext uri="{FF2B5EF4-FFF2-40B4-BE49-F238E27FC236}">
                <a16:creationId xmlns:a16="http://schemas.microsoft.com/office/drawing/2014/main" id="{A98A2F1A-A694-45A9-BB27-073D99F22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3588" y="3154363"/>
            <a:ext cx="2230437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  <a:ea typeface="돋움" panose="020B0600000101010101" pitchFamily="50" charset="-127"/>
              </a:rPr>
              <a:t>Act ------------------</a:t>
            </a:r>
          </a:p>
          <a:p>
            <a:pPr eaLnBrk="1" latinLnBrk="0" hangingPunct="1">
              <a:spcBef>
                <a:spcPct val="5000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  <a:ea typeface="돋움" panose="020B0600000101010101" pitchFamily="50" charset="-127"/>
              </a:rPr>
              <a:t>        a’.F –a’</a:t>
            </a:r>
            <a:r>
              <a:rPr lang="sv-SE" altLang="ko-KR" sz="1800" i="0">
                <a:solidFill>
                  <a:schemeClr val="tx1"/>
                </a:solidFill>
                <a:ea typeface="돋움" panose="020B0600000101010101" pitchFamily="50" charset="-127"/>
                <a:sym typeface="Symbol" panose="05050102010706020507" pitchFamily="18" charset="2"/>
              </a:rPr>
              <a:t>-&gt; F</a:t>
            </a:r>
            <a:endParaRPr lang="en-US" altLang="ko-KR" sz="1800" i="0">
              <a:solidFill>
                <a:schemeClr val="tx1"/>
              </a:solidFill>
              <a:ea typeface="돋움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19464" name="Text Box 8">
            <a:extLst>
              <a:ext uri="{FF2B5EF4-FFF2-40B4-BE49-F238E27FC236}">
                <a16:creationId xmlns:a16="http://schemas.microsoft.com/office/drawing/2014/main" id="{D7FCE9A5-7359-4AF9-83CA-93F566948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5663" y="2301875"/>
            <a:ext cx="2230437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  <a:ea typeface="돋움" panose="020B0600000101010101" pitchFamily="50" charset="-127"/>
              </a:rPr>
              <a:t>Act ------------------</a:t>
            </a:r>
          </a:p>
          <a:p>
            <a:pPr eaLnBrk="1" latinLnBrk="0" hangingPunct="1">
              <a:spcBef>
                <a:spcPct val="5000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  <a:ea typeface="돋움" panose="020B0600000101010101" pitchFamily="50" charset="-127"/>
              </a:rPr>
              <a:t>        a.E –a</a:t>
            </a:r>
            <a:r>
              <a:rPr lang="sv-SE" altLang="ko-KR" sz="1800" i="0">
                <a:solidFill>
                  <a:schemeClr val="tx1"/>
                </a:solidFill>
                <a:ea typeface="돋움" panose="020B0600000101010101" pitchFamily="50" charset="-127"/>
                <a:sym typeface="Symbol" panose="05050102010706020507" pitchFamily="18" charset="2"/>
              </a:rPr>
              <a:t>-&gt; E</a:t>
            </a:r>
            <a:endParaRPr lang="en-US" altLang="ko-KR" sz="1800" i="0">
              <a:solidFill>
                <a:schemeClr val="tx1"/>
              </a:solidFill>
              <a:ea typeface="돋움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19465" name="Rectangle 13">
            <a:extLst>
              <a:ext uri="{FF2B5EF4-FFF2-40B4-BE49-F238E27FC236}">
                <a16:creationId xmlns:a16="http://schemas.microsoft.com/office/drawing/2014/main" id="{EE145A45-1D80-40C4-B3A4-A4EA31E4F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36" y="1038225"/>
            <a:ext cx="6938416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800" i="0" dirty="0">
                <a:solidFill>
                  <a:schemeClr val="tx1"/>
                </a:solidFill>
                <a:ea typeface="돋움" panose="020B0600000101010101" pitchFamily="50" charset="-127"/>
              </a:rPr>
              <a:t>Proof of ((</a:t>
            </a:r>
            <a:r>
              <a:rPr lang="en-US" altLang="ko-KR" sz="2800" i="0" dirty="0" err="1">
                <a:solidFill>
                  <a:schemeClr val="tx1"/>
                </a:solidFill>
                <a:ea typeface="돋움" panose="020B0600000101010101" pitchFamily="50" charset="-127"/>
              </a:rPr>
              <a:t>a.E</a:t>
            </a:r>
            <a:r>
              <a:rPr lang="en-US" altLang="ko-KR" sz="2800" i="0" dirty="0">
                <a:solidFill>
                  <a:schemeClr val="tx1"/>
                </a:solidFill>
                <a:ea typeface="돋움" panose="020B0600000101010101" pitchFamily="50" charset="-127"/>
              </a:rPr>
              <a:t> + b.0)| </a:t>
            </a:r>
            <a:r>
              <a:rPr lang="en-US" altLang="ko-KR" sz="2800" i="0" dirty="0" err="1">
                <a:solidFill>
                  <a:schemeClr val="tx1"/>
                </a:solidFill>
                <a:ea typeface="돋움" panose="020B0600000101010101" pitchFamily="50" charset="-127"/>
              </a:rPr>
              <a:t>a’.F</a:t>
            </a:r>
            <a:r>
              <a:rPr lang="en-US" altLang="ko-KR" sz="2800" i="0" dirty="0">
                <a:solidFill>
                  <a:schemeClr val="tx1"/>
                </a:solidFill>
                <a:ea typeface="돋움" panose="020B0600000101010101" pitchFamily="50" charset="-127"/>
              </a:rPr>
              <a:t>)\{a} -</a:t>
            </a:r>
            <a:r>
              <a:rPr lang="sv-SE" altLang="ko-KR" sz="2800" i="0" dirty="0">
                <a:solidFill>
                  <a:schemeClr val="tx1"/>
                </a:solidFill>
                <a:ea typeface="돋움" panose="020B0600000101010101" pitchFamily="50" charset="-127"/>
                <a:sym typeface="Symbol" panose="05050102010706020507" pitchFamily="18" charset="2"/>
              </a:rPr>
              <a:t>-&gt; (E|F)\{a}</a:t>
            </a:r>
            <a:endParaRPr lang="en-US" altLang="ko-KR" sz="2800" i="0" dirty="0">
              <a:solidFill>
                <a:schemeClr val="tx1"/>
              </a:solidFill>
              <a:ea typeface="돋움" panose="020B0600000101010101" pitchFamily="50" charset="-127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번호 개체 틀 3">
            <a:extLst>
              <a:ext uri="{FF2B5EF4-FFF2-40B4-BE49-F238E27FC236}">
                <a16:creationId xmlns:a16="http://schemas.microsoft.com/office/drawing/2014/main" id="{DCDD4C2C-B1E3-4BE6-8FD7-78AE7BC878C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F3D7C4-EAF4-45EA-8111-7A71FC48801D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185346" name="Rectangle 2">
            <a:extLst>
              <a:ext uri="{FF2B5EF4-FFF2-40B4-BE49-F238E27FC236}">
                <a16:creationId xmlns:a16="http://schemas.microsoft.com/office/drawing/2014/main" id="{09F343C1-69BB-48D0-B4B2-D3E5DEECFB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800"/>
              <a:t>Exercises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3A932BA4-30C5-49E5-A46E-5AFF09BFE6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800"/>
              <a:t>Derive following process execution from the inference rules</a:t>
            </a:r>
          </a:p>
          <a:p>
            <a:pPr lvl="1" eaLnBrk="1" hangingPunct="1"/>
            <a:r>
              <a:rPr lang="en-US" altLang="ko-KR" sz="2400"/>
              <a:t>(a.E + b.0) | a’.F –a-&gt; E | a’.F</a:t>
            </a:r>
          </a:p>
          <a:p>
            <a:pPr lvl="1" eaLnBrk="1" hangingPunct="1"/>
            <a:r>
              <a:rPr lang="en-US" altLang="ko-KR" sz="2400"/>
              <a:t>(a.E + b.0) | a’.F –a’-&gt; (a.E + b.0) | F</a:t>
            </a:r>
          </a:p>
          <a:p>
            <a:pPr lvl="1" eaLnBrk="1" hangingPunct="1"/>
            <a:r>
              <a:rPr lang="en-US" altLang="ko-KR" sz="2400"/>
              <a:t>(a.E + b.0) | a’.F –b-&gt; 0 | a’.F</a:t>
            </a:r>
          </a:p>
          <a:p>
            <a:pPr lvl="1" eaLnBrk="1" hangingPunct="1"/>
            <a:r>
              <a:rPr lang="en-US" altLang="ko-KR" sz="2400"/>
              <a:t>((a.E + b.0) | a’.F)\{a} –b-&gt; (0 |a’.F)\{a}</a:t>
            </a:r>
          </a:p>
          <a:p>
            <a:pPr eaLnBrk="1" hangingPunct="1"/>
            <a:r>
              <a:rPr lang="en-US" altLang="ko-KR" sz="2800"/>
              <a:t>Draw corresponding labeled transition diagrams</a:t>
            </a:r>
          </a:p>
          <a:p>
            <a:pPr lvl="1" eaLnBrk="1" hangingPunct="1"/>
            <a:r>
              <a:rPr lang="en-US" altLang="ko-KR" sz="2400"/>
              <a:t>(a.E + b.0) | a’.F </a:t>
            </a:r>
          </a:p>
          <a:p>
            <a:pPr lvl="1" eaLnBrk="1" hangingPunct="1"/>
            <a:r>
              <a:rPr lang="en-US" altLang="ko-KR" sz="2400"/>
              <a:t>((a.E + b.0) | a’.F)\{a}</a:t>
            </a:r>
          </a:p>
          <a:p>
            <a:pPr lvl="1" eaLnBrk="1" hangingPunct="1"/>
            <a:r>
              <a:rPr lang="en-US" altLang="ko-KR" sz="2400"/>
              <a:t>A = a.c’.A, B = c.b’.B </a:t>
            </a:r>
          </a:p>
          <a:p>
            <a:pPr lvl="2" eaLnBrk="1" hangingPunct="1"/>
            <a:r>
              <a:rPr lang="en-US" altLang="ko-KR" sz="2000"/>
              <a:t>A|B, (A|B)\{c}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3">
            <a:extLst>
              <a:ext uri="{FF2B5EF4-FFF2-40B4-BE49-F238E27FC236}">
                <a16:creationId xmlns:a16="http://schemas.microsoft.com/office/drawing/2014/main" id="{E8BA7364-994B-4114-B82C-9113478F750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229D33-9C20-446F-B3C9-5D33D88A7E58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22531" name="Rectangle 4">
            <a:extLst>
              <a:ext uri="{FF2B5EF4-FFF2-40B4-BE49-F238E27FC236}">
                <a16:creationId xmlns:a16="http://schemas.microsoft.com/office/drawing/2014/main" id="{DF19643E-2B04-49D5-838B-0127D65A8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9563" y="1892300"/>
            <a:ext cx="42132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 b="1" i="0">
                <a:ea typeface="돋움" panose="020B0600000101010101" pitchFamily="50" charset="-127"/>
              </a:rPr>
              <a:t>(a.E + b.0) | a’.F –a-&gt; E | a’.F</a:t>
            </a:r>
          </a:p>
        </p:txBody>
      </p:sp>
      <p:sp>
        <p:nvSpPr>
          <p:cNvPr id="22532" name="Line 5">
            <a:extLst>
              <a:ext uri="{FF2B5EF4-FFF2-40B4-BE49-F238E27FC236}">
                <a16:creationId xmlns:a16="http://schemas.microsoft.com/office/drawing/2014/main" id="{A3699340-1BCC-43E3-A906-89625DC450F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775" y="1846263"/>
            <a:ext cx="4176713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22533" name="Rectangle 6">
            <a:extLst>
              <a:ext uri="{FF2B5EF4-FFF2-40B4-BE49-F238E27FC236}">
                <a16:creationId xmlns:a16="http://schemas.microsoft.com/office/drawing/2014/main" id="{6212CAE3-1655-4F08-9EA7-E575DE156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6163" y="1670050"/>
            <a:ext cx="6683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000" i="0">
                <a:ea typeface="돋움" panose="020B0600000101010101" pitchFamily="50" charset="-127"/>
              </a:rPr>
              <a:t>Par</a:t>
            </a:r>
            <a:r>
              <a:rPr lang="en-US" altLang="ko-KR" sz="2000" i="0" baseline="-25000">
                <a:ea typeface="돋움" panose="020B0600000101010101" pitchFamily="50" charset="-127"/>
              </a:rPr>
              <a:t>L</a:t>
            </a:r>
          </a:p>
        </p:txBody>
      </p:sp>
      <p:sp>
        <p:nvSpPr>
          <p:cNvPr id="22534" name="Rectangle 7">
            <a:extLst>
              <a:ext uri="{FF2B5EF4-FFF2-40B4-BE49-F238E27FC236}">
                <a16:creationId xmlns:a16="http://schemas.microsoft.com/office/drawing/2014/main" id="{6E38A76D-3ACC-4E50-8D97-88A057E13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9963" y="1341438"/>
            <a:ext cx="2787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 i="0">
                <a:ea typeface="돋움" panose="020B0600000101010101" pitchFamily="50" charset="-127"/>
              </a:rPr>
              <a:t>(a.E + b.0)) –a-&gt; E </a:t>
            </a:r>
          </a:p>
        </p:txBody>
      </p:sp>
      <p:sp>
        <p:nvSpPr>
          <p:cNvPr id="22535" name="Line 8">
            <a:extLst>
              <a:ext uri="{FF2B5EF4-FFF2-40B4-BE49-F238E27FC236}">
                <a16:creationId xmlns:a16="http://schemas.microsoft.com/office/drawing/2014/main" id="{80E0F962-6158-4530-A6CA-DCF3C54B7C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2650" y="1341438"/>
            <a:ext cx="3240088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22536" name="Rectangle 9">
            <a:extLst>
              <a:ext uri="{FF2B5EF4-FFF2-40B4-BE49-F238E27FC236}">
                <a16:creationId xmlns:a16="http://schemas.microsoft.com/office/drawing/2014/main" id="{B4FBB377-4CB8-4A78-A497-DDECF7C9E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1147763"/>
            <a:ext cx="1065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000" i="0">
                <a:ea typeface="돋움" panose="020B0600000101010101" pitchFamily="50" charset="-127"/>
              </a:rPr>
              <a:t>Choice</a:t>
            </a:r>
            <a:r>
              <a:rPr lang="en-US" altLang="ko-KR" sz="2000" i="0" baseline="-25000">
                <a:ea typeface="돋움" panose="020B0600000101010101" pitchFamily="50" charset="-127"/>
              </a:rPr>
              <a:t>L</a:t>
            </a:r>
          </a:p>
        </p:txBody>
      </p:sp>
      <p:sp>
        <p:nvSpPr>
          <p:cNvPr id="22537" name="Rectangle 10">
            <a:extLst>
              <a:ext uri="{FF2B5EF4-FFF2-40B4-BE49-F238E27FC236}">
                <a16:creationId xmlns:a16="http://schemas.microsoft.com/office/drawing/2014/main" id="{37150B77-5B78-4910-9DDA-4E32364BA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812800"/>
            <a:ext cx="179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 i="0">
                <a:ea typeface="돋움" panose="020B0600000101010101" pitchFamily="50" charset="-127"/>
              </a:rPr>
              <a:t>a.E  –a-&gt; E </a:t>
            </a:r>
          </a:p>
        </p:txBody>
      </p:sp>
      <p:sp>
        <p:nvSpPr>
          <p:cNvPr id="22538" name="Line 11">
            <a:extLst>
              <a:ext uri="{FF2B5EF4-FFF2-40B4-BE49-F238E27FC236}">
                <a16:creationId xmlns:a16="http://schemas.microsoft.com/office/drawing/2014/main" id="{B6B7F25D-5DD0-4193-B412-6146BBC79F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33813" y="838200"/>
            <a:ext cx="2016125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22539" name="Rectangle 12">
            <a:extLst>
              <a:ext uri="{FF2B5EF4-FFF2-40B4-BE49-F238E27FC236}">
                <a16:creationId xmlns:a16="http://schemas.microsoft.com/office/drawing/2014/main" id="{FE4FCC44-A30A-4459-8A15-51AF386AC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7025" y="644525"/>
            <a:ext cx="830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000" i="0">
                <a:ea typeface="돋움" panose="020B0600000101010101" pitchFamily="50" charset="-127"/>
              </a:rPr>
              <a:t>Prefix</a:t>
            </a:r>
            <a:endParaRPr lang="en-US" altLang="ko-KR" sz="2000" i="0" baseline="-25000">
              <a:ea typeface="돋움" panose="020B0600000101010101" pitchFamily="50" charset="-127"/>
            </a:endParaRPr>
          </a:p>
        </p:txBody>
      </p:sp>
      <p:sp>
        <p:nvSpPr>
          <p:cNvPr id="22540" name="Rectangle 14">
            <a:extLst>
              <a:ext uri="{FF2B5EF4-FFF2-40B4-BE49-F238E27FC236}">
                <a16:creationId xmlns:a16="http://schemas.microsoft.com/office/drawing/2014/main" id="{F80BD22C-E3CA-44A7-BA00-C09B75E99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713" y="3548063"/>
            <a:ext cx="52117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 b="1" i="0">
                <a:ea typeface="돋움" panose="020B0600000101010101" pitchFamily="50" charset="-127"/>
              </a:rPr>
              <a:t>(a.E + b.0) | a’.F –a’-&gt; (a.E + b.0) | F</a:t>
            </a:r>
          </a:p>
        </p:txBody>
      </p:sp>
      <p:sp>
        <p:nvSpPr>
          <p:cNvPr id="22541" name="Line 15">
            <a:extLst>
              <a:ext uri="{FF2B5EF4-FFF2-40B4-BE49-F238E27FC236}">
                <a16:creationId xmlns:a16="http://schemas.microsoft.com/office/drawing/2014/main" id="{3378A903-078F-4547-A425-3592BF33C5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59075" y="3500438"/>
            <a:ext cx="4962525" cy="1587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22542" name="Rectangle 16">
            <a:extLst>
              <a:ext uri="{FF2B5EF4-FFF2-40B4-BE49-F238E27FC236}">
                <a16:creationId xmlns:a16="http://schemas.microsoft.com/office/drawing/2014/main" id="{B6AFBEB6-E92E-499B-8EFB-E2F91D68F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350" y="3325813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000" i="0">
                <a:ea typeface="돋움" panose="020B0600000101010101" pitchFamily="50" charset="-127"/>
              </a:rPr>
              <a:t>Par</a:t>
            </a:r>
            <a:r>
              <a:rPr lang="en-US" altLang="ko-KR" sz="2000" i="0" baseline="-25000">
                <a:ea typeface="돋움" panose="020B0600000101010101" pitchFamily="50" charset="-127"/>
              </a:rPr>
              <a:t>R</a:t>
            </a:r>
          </a:p>
        </p:txBody>
      </p:sp>
      <p:sp>
        <p:nvSpPr>
          <p:cNvPr id="22543" name="Line 21">
            <a:extLst>
              <a:ext uri="{FF2B5EF4-FFF2-40B4-BE49-F238E27FC236}">
                <a16:creationId xmlns:a16="http://schemas.microsoft.com/office/drawing/2014/main" id="{4345A2A3-562D-4B35-B281-0CFAB96D3C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32263" y="3068638"/>
            <a:ext cx="1722437" cy="127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22544" name="Rectangle 22">
            <a:extLst>
              <a:ext uri="{FF2B5EF4-FFF2-40B4-BE49-F238E27FC236}">
                <a16:creationId xmlns:a16="http://schemas.microsoft.com/office/drawing/2014/main" id="{2031BA5A-5FCD-4A18-8C3A-EB237133E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475" y="2887663"/>
            <a:ext cx="830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000" i="0">
                <a:ea typeface="돋움" panose="020B0600000101010101" pitchFamily="50" charset="-127"/>
              </a:rPr>
              <a:t>Prefix</a:t>
            </a:r>
            <a:endParaRPr lang="en-US" altLang="ko-KR" sz="2000" i="0" baseline="-25000">
              <a:ea typeface="돋움" panose="020B0600000101010101" pitchFamily="50" charset="-127"/>
            </a:endParaRPr>
          </a:p>
        </p:txBody>
      </p:sp>
      <p:sp>
        <p:nvSpPr>
          <p:cNvPr id="223255" name="Rectangle 23">
            <a:extLst>
              <a:ext uri="{FF2B5EF4-FFF2-40B4-BE49-F238E27FC236}">
                <a16:creationId xmlns:a16="http://schemas.microsoft.com/office/drawing/2014/main" id="{5C3CFA5D-6980-4E92-9F0A-984160AF3D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800"/>
              <a:t>Proofs</a:t>
            </a:r>
          </a:p>
        </p:txBody>
      </p:sp>
      <p:sp>
        <p:nvSpPr>
          <p:cNvPr id="22546" name="Rectangle 24">
            <a:extLst>
              <a:ext uri="{FF2B5EF4-FFF2-40B4-BE49-F238E27FC236}">
                <a16:creationId xmlns:a16="http://schemas.microsoft.com/office/drawing/2014/main" id="{AF447C79-C218-4E91-8A59-B0B00F65A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488" y="3021013"/>
            <a:ext cx="173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 i="0">
                <a:ea typeface="돋움" panose="020B0600000101010101" pitchFamily="50" charset="-127"/>
              </a:rPr>
              <a:t>a’.F –a’-&gt; F</a:t>
            </a:r>
          </a:p>
        </p:txBody>
      </p:sp>
      <p:sp>
        <p:nvSpPr>
          <p:cNvPr id="22547" name="Rectangle 25">
            <a:extLst>
              <a:ext uri="{FF2B5EF4-FFF2-40B4-BE49-F238E27FC236}">
                <a16:creationId xmlns:a16="http://schemas.microsoft.com/office/drawing/2014/main" id="{9F1B7185-5019-4A37-A449-5CBC42F83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7225" y="5689600"/>
            <a:ext cx="41957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 b="1" i="0">
                <a:ea typeface="돋움" panose="020B0600000101010101" pitchFamily="50" charset="-127"/>
              </a:rPr>
              <a:t>(a.E + b.0) | a’.F –b-&gt; 0 | a’.F</a:t>
            </a:r>
          </a:p>
        </p:txBody>
      </p:sp>
      <p:sp>
        <p:nvSpPr>
          <p:cNvPr id="22548" name="Line 26">
            <a:extLst>
              <a:ext uri="{FF2B5EF4-FFF2-40B4-BE49-F238E27FC236}">
                <a16:creationId xmlns:a16="http://schemas.microsoft.com/office/drawing/2014/main" id="{894E5CF6-6A74-4E11-9DFB-5E0FBEA2387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5325" y="5710238"/>
            <a:ext cx="4176713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22549" name="Rectangle 27">
            <a:extLst>
              <a:ext uri="{FF2B5EF4-FFF2-40B4-BE49-F238E27FC236}">
                <a16:creationId xmlns:a16="http://schemas.microsoft.com/office/drawing/2014/main" id="{58575AE6-935F-43A5-9621-BCDED9350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713" y="5534025"/>
            <a:ext cx="6683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000" i="0">
                <a:ea typeface="돋움" panose="020B0600000101010101" pitchFamily="50" charset="-127"/>
              </a:rPr>
              <a:t>Par</a:t>
            </a:r>
            <a:r>
              <a:rPr lang="en-US" altLang="ko-KR" sz="2000" i="0" baseline="-25000">
                <a:ea typeface="돋움" panose="020B0600000101010101" pitchFamily="50" charset="-127"/>
              </a:rPr>
              <a:t>L</a:t>
            </a:r>
          </a:p>
        </p:txBody>
      </p:sp>
      <p:sp>
        <p:nvSpPr>
          <p:cNvPr id="22550" name="Rectangle 28">
            <a:extLst>
              <a:ext uri="{FF2B5EF4-FFF2-40B4-BE49-F238E27FC236}">
                <a16:creationId xmlns:a16="http://schemas.microsoft.com/office/drawing/2014/main" id="{2D398484-84BD-4CB3-A34B-D606AF49A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975" y="5205413"/>
            <a:ext cx="267811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 i="0">
                <a:ea typeface="돋움" panose="020B0600000101010101" pitchFamily="50" charset="-127"/>
              </a:rPr>
              <a:t>(a.E + b.0) –b-&gt; 0 </a:t>
            </a:r>
          </a:p>
        </p:txBody>
      </p:sp>
      <p:sp>
        <p:nvSpPr>
          <p:cNvPr id="22551" name="Line 29">
            <a:extLst>
              <a:ext uri="{FF2B5EF4-FFF2-40B4-BE49-F238E27FC236}">
                <a16:creationId xmlns:a16="http://schemas.microsoft.com/office/drawing/2014/main" id="{7019718C-B102-491D-81D7-4FA019DD84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59200" y="5205413"/>
            <a:ext cx="3240088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22552" name="Rectangle 30">
            <a:extLst>
              <a:ext uri="{FF2B5EF4-FFF2-40B4-BE49-F238E27FC236}">
                <a16:creationId xmlns:a16="http://schemas.microsoft.com/office/drawing/2014/main" id="{67EC17B2-7E8E-44CA-AE5D-2E2BAC7EA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1288" y="5011738"/>
            <a:ext cx="109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000" i="0">
                <a:ea typeface="돋움" panose="020B0600000101010101" pitchFamily="50" charset="-127"/>
              </a:rPr>
              <a:t>Choice</a:t>
            </a:r>
            <a:r>
              <a:rPr lang="en-US" altLang="ko-KR" sz="2000" i="0" baseline="-25000">
                <a:ea typeface="돋움" panose="020B0600000101010101" pitchFamily="50" charset="-127"/>
              </a:rPr>
              <a:t>R</a:t>
            </a:r>
          </a:p>
        </p:txBody>
      </p:sp>
      <p:sp>
        <p:nvSpPr>
          <p:cNvPr id="22553" name="Rectangle 31">
            <a:extLst>
              <a:ext uri="{FF2B5EF4-FFF2-40B4-BE49-F238E27FC236}">
                <a16:creationId xmlns:a16="http://schemas.microsoft.com/office/drawing/2014/main" id="{EDEDCE02-13A5-4AFA-BC86-7061A6BD2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4676775"/>
            <a:ext cx="173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 i="0">
                <a:ea typeface="돋움" panose="020B0600000101010101" pitchFamily="50" charset="-127"/>
              </a:rPr>
              <a:t>b.0  –b-&gt; 0 </a:t>
            </a:r>
          </a:p>
        </p:txBody>
      </p:sp>
      <p:sp>
        <p:nvSpPr>
          <p:cNvPr id="22554" name="Line 32">
            <a:extLst>
              <a:ext uri="{FF2B5EF4-FFF2-40B4-BE49-F238E27FC236}">
                <a16:creationId xmlns:a16="http://schemas.microsoft.com/office/drawing/2014/main" id="{A06A5948-6AD7-44DE-B4E4-9FF68AB404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70363" y="4702175"/>
            <a:ext cx="2016125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22555" name="Rectangle 33">
            <a:extLst>
              <a:ext uri="{FF2B5EF4-FFF2-40B4-BE49-F238E27FC236}">
                <a16:creationId xmlns:a16="http://schemas.microsoft.com/office/drawing/2014/main" id="{34887218-8EAB-43F7-97EA-CC7A50BE5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4508500"/>
            <a:ext cx="830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000" i="0">
                <a:ea typeface="돋움" panose="020B0600000101010101" pitchFamily="50" charset="-127"/>
              </a:rPr>
              <a:t>Prefix</a:t>
            </a:r>
            <a:endParaRPr lang="en-US" altLang="ko-KR" sz="2000" i="0" baseline="-25000">
              <a:ea typeface="돋움" panose="020B0600000101010101" pitchFamily="50" charset="-127"/>
            </a:endParaRPr>
          </a:p>
        </p:txBody>
      </p:sp>
      <p:sp>
        <p:nvSpPr>
          <p:cNvPr id="22556" name="Rectangle 34">
            <a:extLst>
              <a:ext uri="{FF2B5EF4-FFF2-40B4-BE49-F238E27FC236}">
                <a16:creationId xmlns:a16="http://schemas.microsoft.com/office/drawing/2014/main" id="{101A60D4-2583-4558-BF1D-CEC435AAF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463" y="620713"/>
            <a:ext cx="6337300" cy="194468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22557" name="Rectangle 35">
            <a:extLst>
              <a:ext uri="{FF2B5EF4-FFF2-40B4-BE49-F238E27FC236}">
                <a16:creationId xmlns:a16="http://schemas.microsoft.com/office/drawing/2014/main" id="{786A4CEB-B777-432B-A6DA-B7F2B463D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463" y="2709863"/>
            <a:ext cx="6337300" cy="165576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22558" name="Rectangle 36">
            <a:extLst>
              <a:ext uri="{FF2B5EF4-FFF2-40B4-BE49-F238E27FC236}">
                <a16:creationId xmlns:a16="http://schemas.microsoft.com/office/drawing/2014/main" id="{FE985CD4-33E4-4197-A894-BC581B680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463" y="4510088"/>
            <a:ext cx="6337300" cy="1727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223269" name="Rectangle 37">
            <a:extLst>
              <a:ext uri="{FF2B5EF4-FFF2-40B4-BE49-F238E27FC236}">
                <a16:creationId xmlns:a16="http://schemas.microsoft.com/office/drawing/2014/main" id="{AAE87BF6-F7D0-44CB-84AA-B6A2094B5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836613"/>
            <a:ext cx="9683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defTabSz="762000" eaLnBrk="1" hangingPunct="1">
              <a:defRPr/>
            </a:pPr>
            <a:r>
              <a:rPr lang="en-US" altLang="ko-KR" b="1" i="0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Proof 1</a:t>
            </a:r>
          </a:p>
        </p:txBody>
      </p:sp>
      <p:sp>
        <p:nvSpPr>
          <p:cNvPr id="223270" name="Rectangle 38">
            <a:extLst>
              <a:ext uri="{FF2B5EF4-FFF2-40B4-BE49-F238E27FC236}">
                <a16:creationId xmlns:a16="http://schemas.microsoft.com/office/drawing/2014/main" id="{4E169F83-4A3C-4CAA-9F07-41FBEFE64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963" y="2701925"/>
            <a:ext cx="9683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defTabSz="762000" eaLnBrk="1" hangingPunct="1">
              <a:defRPr/>
            </a:pPr>
            <a:r>
              <a:rPr lang="en-US" altLang="ko-KR" b="1" i="0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Proof 2</a:t>
            </a:r>
          </a:p>
        </p:txBody>
      </p:sp>
      <p:sp>
        <p:nvSpPr>
          <p:cNvPr id="223271" name="Rectangle 39">
            <a:extLst>
              <a:ext uri="{FF2B5EF4-FFF2-40B4-BE49-F238E27FC236}">
                <a16:creationId xmlns:a16="http://schemas.microsoft.com/office/drawing/2014/main" id="{A3C46C52-C3E3-43C8-BFDD-84835A3ED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575175"/>
            <a:ext cx="9683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defTabSz="762000" eaLnBrk="1" hangingPunct="1">
              <a:defRPr/>
            </a:pPr>
            <a:r>
              <a:rPr lang="en-US" altLang="ko-KR" b="1" i="0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Proof 3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번호 개체 틀 3">
            <a:extLst>
              <a:ext uri="{FF2B5EF4-FFF2-40B4-BE49-F238E27FC236}">
                <a16:creationId xmlns:a16="http://schemas.microsoft.com/office/drawing/2014/main" id="{A8E7CD00-4CE4-45C7-A4AA-665B60C88D3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05C7C0-6812-4E02-AC6D-2441A6A9842A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224258" name="Rectangle 2">
            <a:extLst>
              <a:ext uri="{FF2B5EF4-FFF2-40B4-BE49-F238E27FC236}">
                <a16:creationId xmlns:a16="http://schemas.microsoft.com/office/drawing/2014/main" id="{3DC5EA7E-0778-42C6-99EE-AE29938948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800"/>
              <a:t>Labeled Transition Systems</a:t>
            </a:r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D6023125-71E4-4294-B21F-686D0907B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563" y="1123950"/>
            <a:ext cx="2405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 b="1" i="0">
                <a:ea typeface="돋움" panose="020B0600000101010101" pitchFamily="50" charset="-127"/>
              </a:rPr>
              <a:t>(a.E + b.0) | a’.F</a:t>
            </a:r>
          </a:p>
        </p:txBody>
      </p:sp>
      <p:sp>
        <p:nvSpPr>
          <p:cNvPr id="23557" name="Line 6">
            <a:extLst>
              <a:ext uri="{FF2B5EF4-FFF2-40B4-BE49-F238E27FC236}">
                <a16:creationId xmlns:a16="http://schemas.microsoft.com/office/drawing/2014/main" id="{96A33622-0DA7-4201-A80B-513DF4D172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24075" y="1557338"/>
            <a:ext cx="2376488" cy="647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23558" name="Rectangle 7">
            <a:extLst>
              <a:ext uri="{FF2B5EF4-FFF2-40B4-BE49-F238E27FC236}">
                <a16:creationId xmlns:a16="http://schemas.microsoft.com/office/drawing/2014/main" id="{36956B37-FF4D-4795-BE1C-8665CB6E6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693863"/>
            <a:ext cx="307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ea typeface="돋움" panose="020B0600000101010101" pitchFamily="50" charset="-127"/>
              </a:rPr>
              <a:t>a</a:t>
            </a:r>
          </a:p>
        </p:txBody>
      </p:sp>
      <p:sp>
        <p:nvSpPr>
          <p:cNvPr id="23559" name="Line 8">
            <a:extLst>
              <a:ext uri="{FF2B5EF4-FFF2-40B4-BE49-F238E27FC236}">
                <a16:creationId xmlns:a16="http://schemas.microsoft.com/office/drawing/2014/main" id="{06C4E326-C82A-4B10-87D8-C1B6514407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79838" y="1628775"/>
            <a:ext cx="1079500" cy="5762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23560" name="Rectangle 9">
            <a:extLst>
              <a:ext uri="{FF2B5EF4-FFF2-40B4-BE49-F238E27FC236}">
                <a16:creationId xmlns:a16="http://schemas.microsoft.com/office/drawing/2014/main" id="{AB6A3447-94F3-406B-BA5C-22CAD53F2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325" y="1700213"/>
            <a:ext cx="3587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ea typeface="돋움" panose="020B0600000101010101" pitchFamily="50" charset="-127"/>
              </a:rPr>
              <a:t>a’</a:t>
            </a:r>
          </a:p>
        </p:txBody>
      </p:sp>
      <p:sp>
        <p:nvSpPr>
          <p:cNvPr id="23561" name="Oval 10">
            <a:extLst>
              <a:ext uri="{FF2B5EF4-FFF2-40B4-BE49-F238E27FC236}">
                <a16:creationId xmlns:a16="http://schemas.microsoft.com/office/drawing/2014/main" id="{863620A1-7B45-4DF9-90AB-7908F26B3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1125538"/>
            <a:ext cx="2520950" cy="5032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23562" name="Line 11">
            <a:extLst>
              <a:ext uri="{FF2B5EF4-FFF2-40B4-BE49-F238E27FC236}">
                <a16:creationId xmlns:a16="http://schemas.microsoft.com/office/drawing/2014/main" id="{77D18478-9031-4AE1-A9A3-4B82348EA93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0788" y="1557338"/>
            <a:ext cx="935037" cy="574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23563" name="Rectangle 12">
            <a:extLst>
              <a:ext uri="{FF2B5EF4-FFF2-40B4-BE49-F238E27FC236}">
                <a16:creationId xmlns:a16="http://schemas.microsoft.com/office/drawing/2014/main" id="{8638BB0D-5241-4911-A8CD-6BB843A49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5238" y="1693863"/>
            <a:ext cx="523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ea typeface="돋움" panose="020B0600000101010101" pitchFamily="50" charset="-127"/>
              </a:rPr>
              <a:t>b</a:t>
            </a:r>
          </a:p>
        </p:txBody>
      </p:sp>
      <p:sp>
        <p:nvSpPr>
          <p:cNvPr id="23564" name="Line 13">
            <a:extLst>
              <a:ext uri="{FF2B5EF4-FFF2-40B4-BE49-F238E27FC236}">
                <a16:creationId xmlns:a16="http://schemas.microsoft.com/office/drawing/2014/main" id="{F249899C-70D5-44C4-B479-E0CC158720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64163" y="1628775"/>
            <a:ext cx="144462" cy="5762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23565" name="Rectangle 14">
            <a:extLst>
              <a:ext uri="{FF2B5EF4-FFF2-40B4-BE49-F238E27FC236}">
                <a16:creationId xmlns:a16="http://schemas.microsoft.com/office/drawing/2014/main" id="{BACBF7A2-CA45-4170-B84B-01E12DDAE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513" y="2203450"/>
            <a:ext cx="1139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 i="0">
                <a:ea typeface="돋움" panose="020B0600000101010101" pitchFamily="50" charset="-127"/>
              </a:rPr>
              <a:t>E | a’.F</a:t>
            </a:r>
          </a:p>
        </p:txBody>
      </p:sp>
      <p:sp>
        <p:nvSpPr>
          <p:cNvPr id="23566" name="Oval 15">
            <a:extLst>
              <a:ext uri="{FF2B5EF4-FFF2-40B4-BE49-F238E27FC236}">
                <a16:creationId xmlns:a16="http://schemas.microsoft.com/office/drawing/2014/main" id="{A7145413-055F-4526-ACA1-D2E666BA5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2205038"/>
            <a:ext cx="1152525" cy="5032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224274" name="AutoShape 18">
            <a:extLst>
              <a:ext uri="{FF2B5EF4-FFF2-40B4-BE49-F238E27FC236}">
                <a16:creationId xmlns:a16="http://schemas.microsoft.com/office/drawing/2014/main" id="{6AF8D1ED-A59C-47DF-AF12-DA470399E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1485900"/>
            <a:ext cx="1008063" cy="358775"/>
          </a:xfrm>
          <a:prstGeom prst="wedgeRectCallout">
            <a:avLst>
              <a:gd name="adj1" fmla="val 54880"/>
              <a:gd name="adj2" fmla="val 82301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 algn="ctr" defTabSz="762000" eaLnBrk="1" hangingPunct="1">
              <a:defRPr/>
            </a:pPr>
            <a:r>
              <a:rPr lang="en-US" altLang="ko-KR" sz="1600" b="1" i="0">
                <a:solidFill>
                  <a:srgbClr val="FF5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Proof 1</a:t>
            </a:r>
          </a:p>
          <a:p>
            <a:pPr algn="ctr" defTabSz="762000" eaLnBrk="1" hangingPunct="1">
              <a:defRPr/>
            </a:pPr>
            <a:endParaRPr lang="en-US" altLang="ko-KR" sz="1600">
              <a:latin typeface="Arial" charset="0"/>
            </a:endParaRPr>
          </a:p>
        </p:txBody>
      </p:sp>
      <p:sp>
        <p:nvSpPr>
          <p:cNvPr id="23568" name="Rectangle 19">
            <a:extLst>
              <a:ext uri="{FF2B5EF4-FFF2-40B4-BE49-F238E27FC236}">
                <a16:creationId xmlns:a16="http://schemas.microsoft.com/office/drawing/2014/main" id="{8C6C04B6-A5A2-4D13-AA52-65B4A23EB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75" y="2203450"/>
            <a:ext cx="1106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 i="0">
                <a:ea typeface="돋움" panose="020B0600000101010101" pitchFamily="50" charset="-127"/>
              </a:rPr>
              <a:t>0 | a’.F</a:t>
            </a:r>
          </a:p>
        </p:txBody>
      </p:sp>
      <p:sp>
        <p:nvSpPr>
          <p:cNvPr id="23569" name="Oval 20">
            <a:extLst>
              <a:ext uri="{FF2B5EF4-FFF2-40B4-BE49-F238E27FC236}">
                <a16:creationId xmlns:a16="http://schemas.microsoft.com/office/drawing/2014/main" id="{5FF57273-905B-4B2B-AA77-FBEA922D4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2205038"/>
            <a:ext cx="1152525" cy="5032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224277" name="AutoShape 21">
            <a:extLst>
              <a:ext uri="{FF2B5EF4-FFF2-40B4-BE49-F238E27FC236}">
                <a16:creationId xmlns:a16="http://schemas.microsoft.com/office/drawing/2014/main" id="{11364308-380F-4648-9C76-96BEAC55E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1196975"/>
            <a:ext cx="1008063" cy="358775"/>
          </a:xfrm>
          <a:prstGeom prst="wedgeRectCallout">
            <a:avLst>
              <a:gd name="adj1" fmla="val 54880"/>
              <a:gd name="adj2" fmla="val 11415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 algn="ctr" defTabSz="762000" eaLnBrk="1" hangingPunct="1">
              <a:defRPr/>
            </a:pPr>
            <a:r>
              <a:rPr lang="en-US" altLang="ko-KR" sz="1600" b="1" i="0">
                <a:solidFill>
                  <a:srgbClr val="FF5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Proof 2</a:t>
            </a:r>
            <a:endParaRPr lang="en-US" altLang="ko-KR" sz="1600">
              <a:latin typeface="Arial" charset="0"/>
            </a:endParaRPr>
          </a:p>
        </p:txBody>
      </p:sp>
      <p:sp>
        <p:nvSpPr>
          <p:cNvPr id="23571" name="Oval 22">
            <a:extLst>
              <a:ext uri="{FF2B5EF4-FFF2-40B4-BE49-F238E27FC236}">
                <a16:creationId xmlns:a16="http://schemas.microsoft.com/office/drawing/2014/main" id="{E30E2816-D7EF-4BC8-9046-2EC7E48CB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2205038"/>
            <a:ext cx="1727200" cy="5032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23572" name="Rectangle 23">
            <a:extLst>
              <a:ext uri="{FF2B5EF4-FFF2-40B4-BE49-F238E27FC236}">
                <a16:creationId xmlns:a16="http://schemas.microsoft.com/office/drawing/2014/main" id="{E0A53395-BBF9-4FF4-A9E7-7D9A53F92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663" y="2205038"/>
            <a:ext cx="2225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 i="0">
                <a:ea typeface="돋움" panose="020B0600000101010101" pitchFamily="50" charset="-127"/>
              </a:rPr>
              <a:t>a.E + b.0|F</a:t>
            </a:r>
          </a:p>
        </p:txBody>
      </p:sp>
      <p:sp>
        <p:nvSpPr>
          <p:cNvPr id="224280" name="AutoShape 24">
            <a:extLst>
              <a:ext uri="{FF2B5EF4-FFF2-40B4-BE49-F238E27FC236}">
                <a16:creationId xmlns:a16="http://schemas.microsoft.com/office/drawing/2014/main" id="{FF9185ED-6833-48E7-91AD-3607D3BA3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1773238"/>
            <a:ext cx="935038" cy="287337"/>
          </a:xfrm>
          <a:prstGeom prst="wedgeRectCallout">
            <a:avLst>
              <a:gd name="adj1" fmla="val -70032"/>
              <a:gd name="adj2" fmla="val -201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 algn="ctr" defTabSz="762000" eaLnBrk="1" hangingPunct="1">
              <a:defRPr/>
            </a:pPr>
            <a:r>
              <a:rPr lang="en-US" altLang="ko-KR" sz="1600" b="1" i="0">
                <a:solidFill>
                  <a:srgbClr val="FF5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Proof 3</a:t>
            </a:r>
            <a:endParaRPr lang="en-US" altLang="ko-KR" sz="1600">
              <a:latin typeface="Arial" charset="0"/>
            </a:endParaRPr>
          </a:p>
        </p:txBody>
      </p:sp>
      <p:sp>
        <p:nvSpPr>
          <p:cNvPr id="23574" name="Rectangle 25">
            <a:extLst>
              <a:ext uri="{FF2B5EF4-FFF2-40B4-BE49-F238E27FC236}">
                <a16:creationId xmlns:a16="http://schemas.microsoft.com/office/drawing/2014/main" id="{D542BB1C-90F5-40D7-992D-34F6320EB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0075" y="1603375"/>
            <a:ext cx="292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sv-SE" altLang="ko-KR" sz="2000" b="1">
                <a:ea typeface="돋움" panose="020B0600000101010101" pitchFamily="50" charset="-127"/>
                <a:sym typeface="Symbol" panose="05050102010706020507" pitchFamily="18" charset="2"/>
              </a:rPr>
              <a:t></a:t>
            </a:r>
            <a:endParaRPr lang="en-US" altLang="ko-KR" sz="2000" b="1">
              <a:ea typeface="돋움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23575" name="Rectangle 28">
            <a:extLst>
              <a:ext uri="{FF2B5EF4-FFF2-40B4-BE49-F238E27FC236}">
                <a16:creationId xmlns:a16="http://schemas.microsoft.com/office/drawing/2014/main" id="{343C8A2D-EE34-4376-99CD-277C3E801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788" y="2132013"/>
            <a:ext cx="817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 i="0">
                <a:ea typeface="돋움" panose="020B0600000101010101" pitchFamily="50" charset="-127"/>
              </a:rPr>
              <a:t>E | F</a:t>
            </a:r>
          </a:p>
        </p:txBody>
      </p:sp>
      <p:sp>
        <p:nvSpPr>
          <p:cNvPr id="23576" name="Oval 29">
            <a:extLst>
              <a:ext uri="{FF2B5EF4-FFF2-40B4-BE49-F238E27FC236}">
                <a16:creationId xmlns:a16="http://schemas.microsoft.com/office/drawing/2014/main" id="{799EB253-4C7F-4AE6-8E43-53B774013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2133600"/>
            <a:ext cx="1152525" cy="5032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cxnSp>
        <p:nvCxnSpPr>
          <p:cNvPr id="23577" name="AutoShape 31">
            <a:extLst>
              <a:ext uri="{FF2B5EF4-FFF2-40B4-BE49-F238E27FC236}">
                <a16:creationId xmlns:a16="http://schemas.microsoft.com/office/drawing/2014/main" id="{E2BE068D-620B-4273-B0B9-F7E4A87DBAA5}"/>
              </a:ext>
            </a:extLst>
          </p:cNvPr>
          <p:cNvCxnSpPr>
            <a:cxnSpLocks noChangeShapeType="1"/>
            <a:stCxn id="23566" idx="4"/>
            <a:endCxn id="23576" idx="3"/>
          </p:cNvCxnSpPr>
          <p:nvPr/>
        </p:nvCxnSpPr>
        <p:spPr bwMode="auto">
          <a:xfrm rot="5400000" flipH="1" flipV="1">
            <a:off x="4368007" y="103981"/>
            <a:ext cx="144462" cy="5064125"/>
          </a:xfrm>
          <a:prstGeom prst="curvedConnector3">
            <a:avLst>
              <a:gd name="adj1" fmla="val -757144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8" name="Rectangle 32">
            <a:extLst>
              <a:ext uri="{FF2B5EF4-FFF2-40B4-BE49-F238E27FC236}">
                <a16:creationId xmlns:a16="http://schemas.microsoft.com/office/drawing/2014/main" id="{4322D2C7-6722-4EC4-8146-5EF4B9F41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3213100"/>
            <a:ext cx="3587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ea typeface="돋움" panose="020B0600000101010101" pitchFamily="50" charset="-127"/>
              </a:rPr>
              <a:t>a’</a:t>
            </a:r>
          </a:p>
        </p:txBody>
      </p:sp>
      <p:sp>
        <p:nvSpPr>
          <p:cNvPr id="23579" name="Rectangle 34">
            <a:extLst>
              <a:ext uri="{FF2B5EF4-FFF2-40B4-BE49-F238E27FC236}">
                <a16:creationId xmlns:a16="http://schemas.microsoft.com/office/drawing/2014/main" id="{7BFDF702-EC0B-41D5-8726-EBD90276F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3140075"/>
            <a:ext cx="784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 i="0">
                <a:ea typeface="돋움" panose="020B0600000101010101" pitchFamily="50" charset="-127"/>
              </a:rPr>
              <a:t>0 | F</a:t>
            </a:r>
          </a:p>
        </p:txBody>
      </p:sp>
      <p:sp>
        <p:nvSpPr>
          <p:cNvPr id="23580" name="Oval 35">
            <a:extLst>
              <a:ext uri="{FF2B5EF4-FFF2-40B4-BE49-F238E27FC236}">
                <a16:creationId xmlns:a16="http://schemas.microsoft.com/office/drawing/2014/main" id="{EB09FE2B-B10D-42FC-B23D-BE7DC10B5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3141663"/>
            <a:ext cx="1152525" cy="5032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cxnSp>
        <p:nvCxnSpPr>
          <p:cNvPr id="23581" name="AutoShape 36">
            <a:extLst>
              <a:ext uri="{FF2B5EF4-FFF2-40B4-BE49-F238E27FC236}">
                <a16:creationId xmlns:a16="http://schemas.microsoft.com/office/drawing/2014/main" id="{EA5BA847-29FE-486E-985E-6C0374F60B3C}"/>
              </a:ext>
            </a:extLst>
          </p:cNvPr>
          <p:cNvCxnSpPr>
            <a:cxnSpLocks noChangeShapeType="1"/>
            <a:stCxn id="23572" idx="2"/>
            <a:endCxn id="23576" idx="3"/>
          </p:cNvCxnSpPr>
          <p:nvPr/>
        </p:nvCxnSpPr>
        <p:spPr bwMode="auto">
          <a:xfrm rot="5400000" flipH="1" flipV="1">
            <a:off x="5310187" y="1000126"/>
            <a:ext cx="98425" cy="3225800"/>
          </a:xfrm>
          <a:prstGeom prst="curvedConnector3">
            <a:avLst>
              <a:gd name="adj1" fmla="val -232259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82" name="Rectangle 37">
            <a:extLst>
              <a:ext uri="{FF2B5EF4-FFF2-40B4-BE49-F238E27FC236}">
                <a16:creationId xmlns:a16="http://schemas.microsoft.com/office/drawing/2014/main" id="{E289998E-B424-4F4A-805C-064B118F3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8350" y="2781300"/>
            <a:ext cx="307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ea typeface="돋움" panose="020B0600000101010101" pitchFamily="50" charset="-127"/>
              </a:rPr>
              <a:t>a</a:t>
            </a:r>
          </a:p>
        </p:txBody>
      </p:sp>
      <p:sp>
        <p:nvSpPr>
          <p:cNvPr id="23583" name="Line 38">
            <a:extLst>
              <a:ext uri="{FF2B5EF4-FFF2-40B4-BE49-F238E27FC236}">
                <a16:creationId xmlns:a16="http://schemas.microsoft.com/office/drawing/2014/main" id="{362D5538-4793-4072-943A-7524525C48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3938" y="2708275"/>
            <a:ext cx="360362" cy="504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23584" name="Rectangle 39">
            <a:extLst>
              <a:ext uri="{FF2B5EF4-FFF2-40B4-BE49-F238E27FC236}">
                <a16:creationId xmlns:a16="http://schemas.microsoft.com/office/drawing/2014/main" id="{35C1148F-2E36-454F-A4F2-7BDB26278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7400" y="2774950"/>
            <a:ext cx="523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ea typeface="돋움" panose="020B0600000101010101" pitchFamily="50" charset="-127"/>
              </a:rPr>
              <a:t>b</a:t>
            </a:r>
          </a:p>
        </p:txBody>
      </p:sp>
      <p:sp>
        <p:nvSpPr>
          <p:cNvPr id="23585" name="Line 41">
            <a:extLst>
              <a:ext uri="{FF2B5EF4-FFF2-40B4-BE49-F238E27FC236}">
                <a16:creationId xmlns:a16="http://schemas.microsoft.com/office/drawing/2014/main" id="{ED22BE8C-C316-4012-8663-0EBBA08145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3438" y="2636838"/>
            <a:ext cx="288925" cy="504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23586" name="Rectangle 42">
            <a:extLst>
              <a:ext uri="{FF2B5EF4-FFF2-40B4-BE49-F238E27FC236}">
                <a16:creationId xmlns:a16="http://schemas.microsoft.com/office/drawing/2014/main" id="{02DA998C-5C41-4E5D-AAE3-E9C211157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2846388"/>
            <a:ext cx="523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ea typeface="돋움" panose="020B0600000101010101" pitchFamily="50" charset="-127"/>
              </a:rPr>
              <a:t>a’</a:t>
            </a:r>
          </a:p>
        </p:txBody>
      </p:sp>
      <p:sp>
        <p:nvSpPr>
          <p:cNvPr id="23587" name="Rectangle 43">
            <a:extLst>
              <a:ext uri="{FF2B5EF4-FFF2-40B4-BE49-F238E27FC236}">
                <a16:creationId xmlns:a16="http://schemas.microsoft.com/office/drawing/2014/main" id="{6BAD3F99-E8F5-437F-B455-4D6839EC2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0" y="4221163"/>
            <a:ext cx="310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 b="1" i="0">
                <a:ea typeface="돋움" panose="020B0600000101010101" pitchFamily="50" charset="-127"/>
              </a:rPr>
              <a:t>((a.E + b.0) | a’.F)\{a}</a:t>
            </a:r>
          </a:p>
        </p:txBody>
      </p:sp>
      <p:sp>
        <p:nvSpPr>
          <p:cNvPr id="23588" name="Oval 48">
            <a:extLst>
              <a:ext uri="{FF2B5EF4-FFF2-40B4-BE49-F238E27FC236}">
                <a16:creationId xmlns:a16="http://schemas.microsoft.com/office/drawing/2014/main" id="{0AD63B85-B572-4144-A355-4F5445941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4222750"/>
            <a:ext cx="3097212" cy="5032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23589" name="Line 49">
            <a:extLst>
              <a:ext uri="{FF2B5EF4-FFF2-40B4-BE49-F238E27FC236}">
                <a16:creationId xmlns:a16="http://schemas.microsoft.com/office/drawing/2014/main" id="{E00F1A65-8757-4C0F-A512-57FC5B9F9CF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5750" y="4654550"/>
            <a:ext cx="935038" cy="574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23590" name="Rectangle 50">
            <a:extLst>
              <a:ext uri="{FF2B5EF4-FFF2-40B4-BE49-F238E27FC236}">
                <a16:creationId xmlns:a16="http://schemas.microsoft.com/office/drawing/2014/main" id="{BD394220-0A40-436A-B513-9DCB41E94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4791075"/>
            <a:ext cx="523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ea typeface="돋움" panose="020B0600000101010101" pitchFamily="50" charset="-127"/>
              </a:rPr>
              <a:t>b</a:t>
            </a:r>
          </a:p>
        </p:txBody>
      </p:sp>
      <p:sp>
        <p:nvSpPr>
          <p:cNvPr id="23591" name="Line 51">
            <a:extLst>
              <a:ext uri="{FF2B5EF4-FFF2-40B4-BE49-F238E27FC236}">
                <a16:creationId xmlns:a16="http://schemas.microsoft.com/office/drawing/2014/main" id="{FD3B9010-58C9-4C1B-A9B4-F21B613BB7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29125" y="4725988"/>
            <a:ext cx="144463" cy="576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23592" name="Rectangle 55">
            <a:extLst>
              <a:ext uri="{FF2B5EF4-FFF2-40B4-BE49-F238E27FC236}">
                <a16:creationId xmlns:a16="http://schemas.microsoft.com/office/drawing/2014/main" id="{210853A8-5D28-4570-920D-CD153CD32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25" y="5300663"/>
            <a:ext cx="1766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 i="0">
                <a:ea typeface="돋움" panose="020B0600000101010101" pitchFamily="50" charset="-127"/>
              </a:rPr>
              <a:t>(0 | a’.F)\{a}</a:t>
            </a:r>
          </a:p>
        </p:txBody>
      </p:sp>
      <p:sp>
        <p:nvSpPr>
          <p:cNvPr id="23593" name="Oval 56">
            <a:extLst>
              <a:ext uri="{FF2B5EF4-FFF2-40B4-BE49-F238E27FC236}">
                <a16:creationId xmlns:a16="http://schemas.microsoft.com/office/drawing/2014/main" id="{A8EB5C84-BBEB-41F6-BD74-D00D9334A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5302250"/>
            <a:ext cx="1800225" cy="5032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23594" name="Rectangle 61">
            <a:extLst>
              <a:ext uri="{FF2B5EF4-FFF2-40B4-BE49-F238E27FC236}">
                <a16:creationId xmlns:a16="http://schemas.microsoft.com/office/drawing/2014/main" id="{2419072F-68BF-4A1A-BF8F-F264F9603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5038" y="4700588"/>
            <a:ext cx="292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sv-SE" altLang="ko-KR" sz="2000" b="1">
                <a:ea typeface="돋움" panose="020B0600000101010101" pitchFamily="50" charset="-127"/>
                <a:sym typeface="Symbol" panose="05050102010706020507" pitchFamily="18" charset="2"/>
              </a:rPr>
              <a:t></a:t>
            </a:r>
            <a:endParaRPr lang="en-US" altLang="ko-KR" sz="2000" b="1">
              <a:ea typeface="돋움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23595" name="Rectangle 62">
            <a:extLst>
              <a:ext uri="{FF2B5EF4-FFF2-40B4-BE49-F238E27FC236}">
                <a16:creationId xmlns:a16="http://schemas.microsoft.com/office/drawing/2014/main" id="{0C0BFF87-6D10-4FD7-A044-52CC39DF6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9138" y="5229225"/>
            <a:ext cx="1477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 i="0">
                <a:ea typeface="돋움" panose="020B0600000101010101" pitchFamily="50" charset="-127"/>
              </a:rPr>
              <a:t>(E | F)\{a}</a:t>
            </a:r>
          </a:p>
        </p:txBody>
      </p:sp>
      <p:sp>
        <p:nvSpPr>
          <p:cNvPr id="23596" name="Oval 63">
            <a:extLst>
              <a:ext uri="{FF2B5EF4-FFF2-40B4-BE49-F238E27FC236}">
                <a16:creationId xmlns:a16="http://schemas.microsoft.com/office/drawing/2014/main" id="{2F48ED30-E317-441A-B34C-06F556F96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988" y="5230813"/>
            <a:ext cx="1439862" cy="5032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23597" name="Rectangle 74">
            <a:extLst>
              <a:ext uri="{FF2B5EF4-FFF2-40B4-BE49-F238E27FC236}">
                <a16:creationId xmlns:a16="http://schemas.microsoft.com/office/drawing/2014/main" id="{6A1A9A59-4AFD-4B90-AC7F-37764BCC4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575" y="908050"/>
            <a:ext cx="7127875" cy="309562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23598" name="Rectangle 75">
            <a:extLst>
              <a:ext uri="{FF2B5EF4-FFF2-40B4-BE49-F238E27FC236}">
                <a16:creationId xmlns:a16="http://schemas.microsoft.com/office/drawing/2014/main" id="{A85652A0-27E2-4BB7-8149-DA73AFA43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575" y="4076700"/>
            <a:ext cx="7127875" cy="201612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F50FB5-09BD-463A-BC92-260EEAEB6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Simple Protocol Example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C2E21F-2C47-41CE-95BD-F58C39663679}"/>
              </a:ext>
            </a:extLst>
          </p:cNvPr>
          <p:cNvSpPr/>
          <p:nvPr/>
        </p:nvSpPr>
        <p:spPr>
          <a:xfrm>
            <a:off x="1214438" y="668338"/>
            <a:ext cx="6715125" cy="2800350"/>
          </a:xfrm>
          <a:prstGeom prst="rect">
            <a:avLst/>
          </a:prstGeom>
          <a:ln>
            <a:solidFill>
              <a:srgbClr val="003399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ko-KR" sz="1600" i="0" dirty="0">
                <a:latin typeface="Arial" charset="0"/>
              </a:rPr>
              <a:t>proc </a:t>
            </a:r>
            <a:r>
              <a:rPr lang="en-US" altLang="ko-KR" sz="1600" i="0" dirty="0">
                <a:solidFill>
                  <a:srgbClr val="FF0000"/>
                </a:solidFill>
                <a:latin typeface="Arial" charset="0"/>
              </a:rPr>
              <a:t>PROTOCOL</a:t>
            </a:r>
            <a:r>
              <a:rPr lang="en-US" altLang="ko-KR" sz="1600" i="0" dirty="0">
                <a:latin typeface="Arial" charset="0"/>
              </a:rPr>
              <a:t> =</a:t>
            </a:r>
          </a:p>
          <a:p>
            <a:pPr eaLnBrk="1" hangingPunct="1">
              <a:defRPr/>
            </a:pPr>
            <a:r>
              <a:rPr lang="en-US" altLang="ko-KR" sz="1600" i="0" dirty="0">
                <a:latin typeface="Arial" charset="0"/>
              </a:rPr>
              <a:t>  (SENDER | MEDIUM | RECEIVER) \ {</a:t>
            </a:r>
            <a:r>
              <a:rPr lang="en-US" altLang="ko-KR" sz="1600" i="0" dirty="0" err="1">
                <a:latin typeface="Arial" charset="0"/>
              </a:rPr>
              <a:t>from,to,ack_from,ack_to</a:t>
            </a:r>
            <a:r>
              <a:rPr lang="en-US" altLang="ko-KR" sz="1600" i="0" dirty="0">
                <a:latin typeface="Arial" charset="0"/>
              </a:rPr>
              <a:t>}</a:t>
            </a:r>
          </a:p>
          <a:p>
            <a:pPr eaLnBrk="1" hangingPunct="1">
              <a:defRPr/>
            </a:pPr>
            <a:r>
              <a:rPr lang="en-US" altLang="ko-KR" sz="1600" i="0" dirty="0">
                <a:latin typeface="Arial" charset="0"/>
              </a:rPr>
              <a:t>proc SENDER = </a:t>
            </a:r>
            <a:r>
              <a:rPr lang="en-US" altLang="ko-KR" sz="1600" i="0" dirty="0" err="1">
                <a:latin typeface="Arial" charset="0"/>
              </a:rPr>
              <a:t>send.'from.ack_to.SENDER</a:t>
            </a:r>
            <a:endParaRPr lang="en-US" altLang="ko-KR" sz="1600" i="0" dirty="0">
              <a:latin typeface="Arial" charset="0"/>
            </a:endParaRPr>
          </a:p>
          <a:p>
            <a:pPr eaLnBrk="1" hangingPunct="1">
              <a:defRPr/>
            </a:pPr>
            <a:r>
              <a:rPr lang="en-US" altLang="ko-KR" sz="1600" i="0" dirty="0">
                <a:latin typeface="Arial" charset="0"/>
              </a:rPr>
              <a:t>proc MEDIUM = </a:t>
            </a:r>
            <a:r>
              <a:rPr lang="en-US" altLang="ko-KR" sz="1600" i="0" dirty="0" err="1">
                <a:latin typeface="Arial" charset="0"/>
              </a:rPr>
              <a:t>from.'to.MEDIUM</a:t>
            </a:r>
            <a:r>
              <a:rPr lang="en-US" altLang="ko-KR" sz="1600" i="0" dirty="0">
                <a:latin typeface="Arial" charset="0"/>
              </a:rPr>
              <a:t> + </a:t>
            </a:r>
            <a:r>
              <a:rPr lang="en-US" altLang="ko-KR" sz="1600" i="0" dirty="0" err="1">
                <a:latin typeface="Arial" charset="0"/>
              </a:rPr>
              <a:t>ack_from.'ack_to.MEDIUM</a:t>
            </a:r>
            <a:endParaRPr lang="en-US" altLang="ko-KR" sz="1600" i="0" dirty="0">
              <a:latin typeface="Arial" charset="0"/>
            </a:endParaRPr>
          </a:p>
          <a:p>
            <a:pPr eaLnBrk="1" hangingPunct="1">
              <a:defRPr/>
            </a:pPr>
            <a:r>
              <a:rPr lang="en-US" altLang="ko-KR" sz="1600" i="0" dirty="0">
                <a:latin typeface="Arial" charset="0"/>
              </a:rPr>
              <a:t>proc RECEIVER = </a:t>
            </a:r>
            <a:r>
              <a:rPr lang="en-US" altLang="ko-KR" sz="1600" i="0" dirty="0" err="1">
                <a:latin typeface="Arial" charset="0"/>
              </a:rPr>
              <a:t>to.'receive.'ack_from.RECEIVER</a:t>
            </a:r>
            <a:endParaRPr lang="en-US" altLang="ko-KR" sz="1600" i="0" dirty="0">
              <a:latin typeface="Arial" charset="0"/>
            </a:endParaRPr>
          </a:p>
          <a:p>
            <a:pPr eaLnBrk="1" hangingPunct="1">
              <a:defRPr/>
            </a:pPr>
            <a:endParaRPr lang="en-US" altLang="ko-KR" sz="1600" i="0" dirty="0">
              <a:latin typeface="Arial" charset="0"/>
            </a:endParaRPr>
          </a:p>
          <a:p>
            <a:pPr eaLnBrk="1" hangingPunct="1">
              <a:defRPr/>
            </a:pPr>
            <a:r>
              <a:rPr lang="en-US" altLang="ko-KR" sz="1600" i="0" dirty="0">
                <a:latin typeface="Arial" charset="0"/>
              </a:rPr>
              <a:t>proc </a:t>
            </a:r>
            <a:r>
              <a:rPr lang="en-US" altLang="ko-KR" sz="1600" i="0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NEW_PROTOCOL</a:t>
            </a:r>
            <a:r>
              <a:rPr lang="en-US" altLang="ko-KR" sz="1600" i="0" dirty="0">
                <a:latin typeface="Arial" charset="0"/>
              </a:rPr>
              <a:t> =</a:t>
            </a:r>
          </a:p>
          <a:p>
            <a:pPr eaLnBrk="1" hangingPunct="1">
              <a:defRPr/>
            </a:pPr>
            <a:r>
              <a:rPr lang="en-US" altLang="ko-KR" sz="1600" i="0" dirty="0">
                <a:latin typeface="Arial" charset="0"/>
              </a:rPr>
              <a:t>  (SENDER | NEW_MEDIUM | RECEIVER) \ {to, from, </a:t>
            </a:r>
            <a:r>
              <a:rPr lang="en-US" altLang="ko-KR" sz="1600" i="0" dirty="0" err="1">
                <a:latin typeface="Arial" charset="0"/>
              </a:rPr>
              <a:t>ack_to</a:t>
            </a:r>
            <a:r>
              <a:rPr lang="en-US" altLang="ko-KR" sz="1600" i="0" dirty="0">
                <a:latin typeface="Arial" charset="0"/>
              </a:rPr>
              <a:t>, </a:t>
            </a:r>
            <a:r>
              <a:rPr lang="en-US" altLang="ko-KR" sz="1600" i="0" dirty="0" err="1">
                <a:latin typeface="Arial" charset="0"/>
              </a:rPr>
              <a:t>ack_from</a:t>
            </a:r>
            <a:r>
              <a:rPr lang="en-US" altLang="ko-KR" sz="1600" i="0" dirty="0">
                <a:latin typeface="Arial" charset="0"/>
              </a:rPr>
              <a:t>}</a:t>
            </a:r>
          </a:p>
          <a:p>
            <a:pPr eaLnBrk="1" hangingPunct="1">
              <a:defRPr/>
            </a:pPr>
            <a:r>
              <a:rPr lang="en-US" altLang="ko-KR" sz="1600" i="0" dirty="0">
                <a:latin typeface="Arial" charset="0"/>
              </a:rPr>
              <a:t>proc NEW_MEDIUM          =  MESSAGE_BUFFER | ACK_BUFFER</a:t>
            </a:r>
          </a:p>
          <a:p>
            <a:pPr eaLnBrk="1" hangingPunct="1">
              <a:defRPr/>
            </a:pPr>
            <a:r>
              <a:rPr lang="en-US" altLang="ko-KR" sz="1600" i="0" dirty="0">
                <a:latin typeface="Arial" charset="0"/>
              </a:rPr>
              <a:t>proc MESSAGE_BUFFER =   </a:t>
            </a:r>
            <a:r>
              <a:rPr lang="en-US" altLang="ko-KR" sz="1600" i="0" dirty="0" err="1">
                <a:latin typeface="Arial" charset="0"/>
              </a:rPr>
              <a:t>from.'to.MESSAGE_BUFFER</a:t>
            </a:r>
            <a:endParaRPr lang="en-US" altLang="ko-KR" sz="1600" i="0" dirty="0">
              <a:latin typeface="Arial" charset="0"/>
            </a:endParaRPr>
          </a:p>
          <a:p>
            <a:pPr eaLnBrk="1" hangingPunct="1">
              <a:defRPr/>
            </a:pPr>
            <a:r>
              <a:rPr lang="en-US" altLang="ko-KR" sz="1600" i="0" dirty="0">
                <a:latin typeface="Arial" charset="0"/>
              </a:rPr>
              <a:t>proc ACK_BUFFER            =   </a:t>
            </a:r>
            <a:r>
              <a:rPr lang="en-US" altLang="ko-KR" sz="1600" i="0" dirty="0" err="1">
                <a:latin typeface="Arial" charset="0"/>
              </a:rPr>
              <a:t>ack_from.'ack_to.ACK_BUFFER</a:t>
            </a:r>
            <a:endParaRPr lang="en-US" altLang="ko-KR" sz="1600" i="0" dirty="0">
              <a:latin typeface="Arial" charset="0"/>
            </a:endParaRPr>
          </a:p>
        </p:txBody>
      </p:sp>
      <p:sp>
        <p:nvSpPr>
          <p:cNvPr id="14340" name="직사각형 8">
            <a:extLst>
              <a:ext uri="{FF2B5EF4-FFF2-40B4-BE49-F238E27FC236}">
                <a16:creationId xmlns:a16="http://schemas.microsoft.com/office/drawing/2014/main" id="{58626014-FDA7-457F-9DCD-71D539BCB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4262438"/>
            <a:ext cx="785812" cy="3095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400" i="0">
                <a:solidFill>
                  <a:srgbClr val="660066"/>
                </a:solidFill>
                <a:ea typeface="돋움" panose="020B0600000101010101" pitchFamily="50" charset="-127"/>
              </a:rPr>
              <a:t>Sender</a:t>
            </a:r>
            <a:endParaRPr lang="ko-KR" altLang="en-US" sz="1400" i="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cxnSp>
        <p:nvCxnSpPr>
          <p:cNvPr id="14341" name="직선 화살표 연결선 12">
            <a:extLst>
              <a:ext uri="{FF2B5EF4-FFF2-40B4-BE49-F238E27FC236}">
                <a16:creationId xmlns:a16="http://schemas.microsoft.com/office/drawing/2014/main" id="{4190A9D4-7011-410D-94E3-A4AA405B567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00188" y="4416425"/>
            <a:ext cx="85725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2" name="TextBox 13">
            <a:extLst>
              <a:ext uri="{FF2B5EF4-FFF2-40B4-BE49-F238E27FC236}">
                <a16:creationId xmlns:a16="http://schemas.microsoft.com/office/drawing/2014/main" id="{3C4F7BEC-5851-4DA9-905E-7A21062C2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0188" y="4059238"/>
            <a:ext cx="5730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660066"/>
                </a:solidFill>
                <a:ea typeface="돋움" panose="020B0600000101010101" pitchFamily="50" charset="-127"/>
              </a:rPr>
              <a:t>send</a:t>
            </a:r>
            <a:endParaRPr lang="ko-KR" altLang="en-US" sz="14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4343" name="직사각형 17">
            <a:extLst>
              <a:ext uri="{FF2B5EF4-FFF2-40B4-BE49-F238E27FC236}">
                <a16:creationId xmlns:a16="http://schemas.microsoft.com/office/drawing/2014/main" id="{DFAA1250-E8F8-4F27-857E-158929872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4563" y="3929063"/>
            <a:ext cx="4643437" cy="10001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cxnSp>
        <p:nvCxnSpPr>
          <p:cNvPr id="14344" name="직선 화살표 연결선 21">
            <a:extLst>
              <a:ext uri="{FF2B5EF4-FFF2-40B4-BE49-F238E27FC236}">
                <a16:creationId xmlns:a16="http://schemas.microsoft.com/office/drawing/2014/main" id="{C7274288-757F-4841-BF5C-18101092FA4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43250" y="4357688"/>
            <a:ext cx="928688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5" name="TextBox 23">
            <a:extLst>
              <a:ext uri="{FF2B5EF4-FFF2-40B4-BE49-F238E27FC236}">
                <a16:creationId xmlns:a16="http://schemas.microsoft.com/office/drawing/2014/main" id="{3610E9FB-1A1B-453E-94AA-0109C45ED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5" y="4049713"/>
            <a:ext cx="12144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660066"/>
                </a:solidFill>
                <a:ea typeface="돋움" panose="020B0600000101010101" pitchFamily="50" charset="-127"/>
              </a:rPr>
              <a:t>‘from   from</a:t>
            </a:r>
            <a:endParaRPr lang="ko-KR" altLang="en-US" sz="14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4346" name="직사각형 25">
            <a:extLst>
              <a:ext uri="{FF2B5EF4-FFF2-40B4-BE49-F238E27FC236}">
                <a16:creationId xmlns:a16="http://schemas.microsoft.com/office/drawing/2014/main" id="{2C861DF9-DFB4-4362-B423-13CE5421C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1938" y="4262438"/>
            <a:ext cx="857250" cy="3095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400" i="0">
                <a:solidFill>
                  <a:srgbClr val="660066"/>
                </a:solidFill>
                <a:ea typeface="돋움" panose="020B0600000101010101" pitchFamily="50" charset="-127"/>
              </a:rPr>
              <a:t>Medium</a:t>
            </a:r>
            <a:endParaRPr lang="ko-KR" altLang="en-US" sz="1400" i="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cxnSp>
        <p:nvCxnSpPr>
          <p:cNvPr id="14347" name="직선 화살표 연결선 27">
            <a:extLst>
              <a:ext uri="{FF2B5EF4-FFF2-40B4-BE49-F238E27FC236}">
                <a16:creationId xmlns:a16="http://schemas.microsoft.com/office/drawing/2014/main" id="{495BD1B0-42B1-4A8C-9B02-C78239A2487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43250" y="4510088"/>
            <a:ext cx="928688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8" name="TextBox 28">
            <a:extLst>
              <a:ext uri="{FF2B5EF4-FFF2-40B4-BE49-F238E27FC236}">
                <a16:creationId xmlns:a16="http://schemas.microsoft.com/office/drawing/2014/main" id="{EF6534CD-03E9-4ACF-9ABA-338BA23C2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8938" y="4500563"/>
            <a:ext cx="14287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660066"/>
                </a:solidFill>
                <a:ea typeface="돋움" panose="020B0600000101010101" pitchFamily="50" charset="-127"/>
              </a:rPr>
              <a:t>ack_to ‘act_to </a:t>
            </a:r>
            <a:endParaRPr lang="ko-KR" altLang="en-US" sz="14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cxnSp>
        <p:nvCxnSpPr>
          <p:cNvPr id="14349" name="직선 화살표 연결선 29">
            <a:extLst>
              <a:ext uri="{FF2B5EF4-FFF2-40B4-BE49-F238E27FC236}">
                <a16:creationId xmlns:a16="http://schemas.microsoft.com/office/drawing/2014/main" id="{96DE66B7-A305-4A5C-843E-93AD7DCC717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29188" y="4335463"/>
            <a:ext cx="928687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0" name="TextBox 30">
            <a:extLst>
              <a:ext uri="{FF2B5EF4-FFF2-40B4-BE49-F238E27FC236}">
                <a16:creationId xmlns:a16="http://schemas.microsoft.com/office/drawing/2014/main" id="{25BEDE05-5B71-43D8-A5BC-B108CF302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6313" y="4027488"/>
            <a:ext cx="12144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660066"/>
                </a:solidFill>
                <a:ea typeface="돋움" panose="020B0600000101010101" pitchFamily="50" charset="-127"/>
              </a:rPr>
              <a:t>‘to  to</a:t>
            </a:r>
            <a:endParaRPr lang="ko-KR" altLang="en-US" sz="14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4351" name="직사각형 31">
            <a:extLst>
              <a:ext uri="{FF2B5EF4-FFF2-40B4-BE49-F238E27FC236}">
                <a16:creationId xmlns:a16="http://schemas.microsoft.com/office/drawing/2014/main" id="{1350B82B-11D7-4FC7-95FB-EF279A62A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7875" y="4240213"/>
            <a:ext cx="928688" cy="3095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400" i="0">
                <a:solidFill>
                  <a:srgbClr val="660066"/>
                </a:solidFill>
                <a:ea typeface="돋움" panose="020B0600000101010101" pitchFamily="50" charset="-127"/>
              </a:rPr>
              <a:t>Receiver</a:t>
            </a:r>
            <a:endParaRPr lang="ko-KR" altLang="en-US" sz="1400" i="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cxnSp>
        <p:nvCxnSpPr>
          <p:cNvPr id="14352" name="직선 화살표 연결선 32">
            <a:extLst>
              <a:ext uri="{FF2B5EF4-FFF2-40B4-BE49-F238E27FC236}">
                <a16:creationId xmlns:a16="http://schemas.microsoft.com/office/drawing/2014/main" id="{E97714FB-37DD-4131-9293-9B5E8C8C102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29188" y="4487863"/>
            <a:ext cx="928687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3" name="TextBox 33">
            <a:extLst>
              <a:ext uri="{FF2B5EF4-FFF2-40B4-BE49-F238E27FC236}">
                <a16:creationId xmlns:a16="http://schemas.microsoft.com/office/drawing/2014/main" id="{E1E06C28-7294-424A-94EB-6FB84AFB6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4478338"/>
            <a:ext cx="1857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660066"/>
                </a:solidFill>
                <a:ea typeface="돋움" panose="020B0600000101010101" pitchFamily="50" charset="-127"/>
              </a:rPr>
              <a:t>ack_from  ‘ack_from </a:t>
            </a:r>
            <a:endParaRPr lang="ko-KR" altLang="en-US" sz="14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cxnSp>
        <p:nvCxnSpPr>
          <p:cNvPr id="14354" name="직선 화살표 연결선 34">
            <a:extLst>
              <a:ext uri="{FF2B5EF4-FFF2-40B4-BE49-F238E27FC236}">
                <a16:creationId xmlns:a16="http://schemas.microsoft.com/office/drawing/2014/main" id="{8C4B4692-C5AB-4190-AAEA-D1B5F900923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86563" y="4429125"/>
            <a:ext cx="85725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5" name="TextBox 35">
            <a:extLst>
              <a:ext uri="{FF2B5EF4-FFF2-40B4-BE49-F238E27FC236}">
                <a16:creationId xmlns:a16="http://schemas.microsoft.com/office/drawing/2014/main" id="{C7E187EC-509F-4622-9FC5-C234BA474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8475" y="4071938"/>
            <a:ext cx="7953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660066"/>
                </a:solidFill>
                <a:ea typeface="돋움" panose="020B0600000101010101" pitchFamily="50" charset="-127"/>
              </a:rPr>
              <a:t>‘receive</a:t>
            </a:r>
            <a:endParaRPr lang="ko-KR" altLang="en-US" sz="14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4356" name="TextBox 36">
            <a:extLst>
              <a:ext uri="{FF2B5EF4-FFF2-40B4-BE49-F238E27FC236}">
                <a16:creationId xmlns:a16="http://schemas.microsoft.com/office/drawing/2014/main" id="{E14C9185-AF1A-49B9-825B-99316F26F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625" y="3643313"/>
            <a:ext cx="1187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400" i="0">
                <a:solidFill>
                  <a:srgbClr val="FF0000"/>
                </a:solidFill>
                <a:ea typeface="돋움" panose="020B0600000101010101" pitchFamily="50" charset="-127"/>
              </a:rPr>
              <a:t>PROTOCOL</a:t>
            </a:r>
            <a:endParaRPr lang="ko-KR" altLang="en-US" sz="1400" i="0">
              <a:solidFill>
                <a:srgbClr val="FF0000"/>
              </a:solidFill>
              <a:ea typeface="돋움" panose="020B0600000101010101" pitchFamily="50" charset="-127"/>
            </a:endParaRPr>
          </a:p>
        </p:txBody>
      </p:sp>
      <p:sp>
        <p:nvSpPr>
          <p:cNvPr id="14357" name="TextBox 53">
            <a:extLst>
              <a:ext uri="{FF2B5EF4-FFF2-40B4-BE49-F238E27FC236}">
                <a16:creationId xmlns:a16="http://schemas.microsoft.com/office/drawing/2014/main" id="{838432FF-D537-4E8B-9218-81FF644E0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0" y="5121275"/>
            <a:ext cx="1708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400" i="0">
                <a:solidFill>
                  <a:srgbClr val="00B050"/>
                </a:solidFill>
                <a:ea typeface="돋움" panose="020B0600000101010101" pitchFamily="50" charset="-127"/>
              </a:rPr>
              <a:t>NEW_PROTOCOL</a:t>
            </a:r>
            <a:endParaRPr lang="ko-KR" altLang="en-US" sz="1400" i="0">
              <a:solidFill>
                <a:srgbClr val="00B050"/>
              </a:solidFill>
              <a:ea typeface="돋움" panose="020B0600000101010101" pitchFamily="50" charset="-127"/>
            </a:endParaRPr>
          </a:p>
        </p:txBody>
      </p:sp>
      <p:sp>
        <p:nvSpPr>
          <p:cNvPr id="14358" name="직사각형 54">
            <a:extLst>
              <a:ext uri="{FF2B5EF4-FFF2-40B4-BE49-F238E27FC236}">
                <a16:creationId xmlns:a16="http://schemas.microsoft.com/office/drawing/2014/main" id="{94A249CD-4BFA-47D7-910D-F5B5B6DB2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548313"/>
            <a:ext cx="2357438" cy="3095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400" i="0">
                <a:solidFill>
                  <a:srgbClr val="660066"/>
                </a:solidFill>
                <a:ea typeface="돋움" panose="020B0600000101010101" pitchFamily="50" charset="-127"/>
              </a:rPr>
              <a:t>MESSAGE_BUFFER</a:t>
            </a:r>
            <a:endParaRPr lang="ko-KR" altLang="en-US" sz="1400" i="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4359" name="직사각형 56">
            <a:extLst>
              <a:ext uri="{FF2B5EF4-FFF2-40B4-BE49-F238E27FC236}">
                <a16:creationId xmlns:a16="http://schemas.microsoft.com/office/drawing/2014/main" id="{60C746BA-DF00-4900-802A-71247F5A2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976938"/>
            <a:ext cx="2357438" cy="3095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400" i="0">
                <a:solidFill>
                  <a:srgbClr val="660066"/>
                </a:solidFill>
                <a:ea typeface="돋움" panose="020B0600000101010101" pitchFamily="50" charset="-127"/>
              </a:rPr>
              <a:t>ACK_BUFFER</a:t>
            </a:r>
            <a:endParaRPr lang="ko-KR" altLang="en-US" sz="1400" i="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4360" name="직사각형 57">
            <a:extLst>
              <a:ext uri="{FF2B5EF4-FFF2-40B4-BE49-F238E27FC236}">
                <a16:creationId xmlns:a16="http://schemas.microsoft.com/office/drawing/2014/main" id="{5063F9D1-106C-49FC-92A5-C4BBB73AB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313" y="4071938"/>
            <a:ext cx="1785937" cy="785812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4361" name="직사각형 58">
            <a:extLst>
              <a:ext uri="{FF2B5EF4-FFF2-40B4-BE49-F238E27FC236}">
                <a16:creationId xmlns:a16="http://schemas.microsoft.com/office/drawing/2014/main" id="{C343D3E3-A3F7-4E4D-8F10-791E801B6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5429250"/>
            <a:ext cx="2857500" cy="928688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4362" name="아래쪽 화살표 69">
            <a:extLst>
              <a:ext uri="{FF2B5EF4-FFF2-40B4-BE49-F238E27FC236}">
                <a16:creationId xmlns:a16="http://schemas.microsoft.com/office/drawing/2014/main" id="{10D1171F-069E-41B1-A3E7-69D6C6549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5000625"/>
            <a:ext cx="428625" cy="357188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algn="ctr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4363" name="TextBox 70">
            <a:extLst>
              <a:ext uri="{FF2B5EF4-FFF2-40B4-BE49-F238E27FC236}">
                <a16:creationId xmlns:a16="http://schemas.microsoft.com/office/drawing/2014/main" id="{AA8F8A61-1396-4C82-8EF1-B1EEFF88B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7563" y="5000625"/>
            <a:ext cx="9921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Refinement</a:t>
            </a:r>
            <a:endParaRPr lang="ko-KR" altLang="en-US" sz="1400">
              <a:solidFill>
                <a:schemeClr val="tx1"/>
              </a:solidFill>
              <a:latin typeface="Times New Roman" panose="02020603050405020304" pitchFamily="18" charset="0"/>
              <a:ea typeface="돋움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14364" name="TextBox 72">
            <a:extLst>
              <a:ext uri="{FF2B5EF4-FFF2-40B4-BE49-F238E27FC236}">
                <a16:creationId xmlns:a16="http://schemas.microsoft.com/office/drawing/2014/main" id="{7AB0494D-B764-48DE-8F4B-8BCE6CE41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357813"/>
            <a:ext cx="12144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660066"/>
                </a:solidFill>
                <a:ea typeface="돋움" panose="020B0600000101010101" pitchFamily="50" charset="-127"/>
              </a:rPr>
              <a:t>‘from   from</a:t>
            </a:r>
            <a:endParaRPr lang="ko-KR" altLang="en-US" sz="14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cxnSp>
        <p:nvCxnSpPr>
          <p:cNvPr id="14365" name="직선 화살표 연결선 77">
            <a:extLst>
              <a:ext uri="{FF2B5EF4-FFF2-40B4-BE49-F238E27FC236}">
                <a16:creationId xmlns:a16="http://schemas.microsoft.com/office/drawing/2014/main" id="{24A4A6D6-D621-4D70-A309-C022447B6C3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00313" y="6202363"/>
            <a:ext cx="928687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66" name="TextBox 78">
            <a:extLst>
              <a:ext uri="{FF2B5EF4-FFF2-40B4-BE49-F238E27FC236}">
                <a16:creationId xmlns:a16="http://schemas.microsoft.com/office/drawing/2014/main" id="{0F57778B-1A04-42A9-AD33-D710764C4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6192838"/>
            <a:ext cx="14287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660066"/>
                </a:solidFill>
                <a:ea typeface="돋움" panose="020B0600000101010101" pitchFamily="50" charset="-127"/>
              </a:rPr>
              <a:t>ack_to ‘act_to </a:t>
            </a:r>
            <a:endParaRPr lang="ko-KR" altLang="en-US" sz="14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cxnSp>
        <p:nvCxnSpPr>
          <p:cNvPr id="14367" name="직선 화살표 연결선 79">
            <a:extLst>
              <a:ext uri="{FF2B5EF4-FFF2-40B4-BE49-F238E27FC236}">
                <a16:creationId xmlns:a16="http://schemas.microsoft.com/office/drawing/2014/main" id="{7AEB0B38-A191-4397-9104-13A4A704CB9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00313" y="5643563"/>
            <a:ext cx="928687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8" name="직선 화살표 연결선 80">
            <a:extLst>
              <a:ext uri="{FF2B5EF4-FFF2-40B4-BE49-F238E27FC236}">
                <a16:creationId xmlns:a16="http://schemas.microsoft.com/office/drawing/2014/main" id="{A11D7EA3-5B00-4C9F-992B-7CFC651963F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86438" y="5665788"/>
            <a:ext cx="928687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69" name="TextBox 81">
            <a:extLst>
              <a:ext uri="{FF2B5EF4-FFF2-40B4-BE49-F238E27FC236}">
                <a16:creationId xmlns:a16="http://schemas.microsoft.com/office/drawing/2014/main" id="{0E21D652-97D0-4FDE-817B-DF6EFBBEB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3563" y="5357813"/>
            <a:ext cx="12144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660066"/>
                </a:solidFill>
                <a:ea typeface="돋움" panose="020B0600000101010101" pitchFamily="50" charset="-127"/>
              </a:rPr>
              <a:t>‘to  to</a:t>
            </a:r>
            <a:endParaRPr lang="ko-KR" altLang="en-US" sz="14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cxnSp>
        <p:nvCxnSpPr>
          <p:cNvPr id="14370" name="직선 화살표 연결선 82">
            <a:extLst>
              <a:ext uri="{FF2B5EF4-FFF2-40B4-BE49-F238E27FC236}">
                <a16:creationId xmlns:a16="http://schemas.microsoft.com/office/drawing/2014/main" id="{34FDF86F-7679-4380-B10C-8D686E01AF3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86438" y="6202363"/>
            <a:ext cx="928687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71" name="TextBox 83">
            <a:extLst>
              <a:ext uri="{FF2B5EF4-FFF2-40B4-BE49-F238E27FC236}">
                <a16:creationId xmlns:a16="http://schemas.microsoft.com/office/drawing/2014/main" id="{39270CB9-2BAD-4627-9572-51D3034B9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7813" y="6192838"/>
            <a:ext cx="1857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660066"/>
                </a:solidFill>
                <a:ea typeface="돋움" panose="020B0600000101010101" pitchFamily="50" charset="-127"/>
              </a:rPr>
              <a:t>ack_from  ‘ack_from </a:t>
            </a:r>
            <a:endParaRPr lang="ko-KR" altLang="en-US" sz="14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4">
            <a:extLst>
              <a:ext uri="{FF2B5EF4-FFF2-40B4-BE49-F238E27FC236}">
                <a16:creationId xmlns:a16="http://schemas.microsoft.com/office/drawing/2014/main" id="{9626213E-CE28-4FE1-AA5E-1A1AE0EF12D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04025" y="6567884"/>
            <a:ext cx="2133600" cy="3175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D2E33A-556E-49AC-A1B9-5A5550A44540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237570" name="Rectangle 2">
            <a:extLst>
              <a:ext uri="{FF2B5EF4-FFF2-40B4-BE49-F238E27FC236}">
                <a16:creationId xmlns:a16="http://schemas.microsoft.com/office/drawing/2014/main" id="{87FC65D9-6B09-4FE9-A41B-6C437CB7F4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v-SE"/>
              <a:t>Example: 2-way Buffers</a:t>
            </a:r>
            <a:endParaRPr lang="en-GB" altLang="ko-KR"/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6AB570AF-1225-4FCA-AEBF-21D69EB0B41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196975"/>
            <a:ext cx="4033837" cy="51847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altLang="ko-KR" sz="2000" dirty="0"/>
              <a:t>1-place 2-way buffer: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altLang="ko-KR" sz="2000" dirty="0"/>
              <a:t>Buf</a:t>
            </a:r>
            <a:r>
              <a:rPr lang="sv-SE" altLang="ko-KR" sz="2000" baseline="-25000" dirty="0"/>
              <a:t>ab</a:t>
            </a:r>
            <a:r>
              <a:rPr lang="sv-SE" altLang="ko-KR" sz="2000" dirty="0"/>
              <a:t> = a</a:t>
            </a:r>
            <a:r>
              <a:rPr lang="sv-SE" altLang="ko-KR" sz="2000" baseline="-25000" dirty="0"/>
              <a:t>+</a:t>
            </a:r>
            <a:r>
              <a:rPr lang="sv-SE" altLang="ko-KR" sz="2000" dirty="0"/>
              <a:t>.b</a:t>
            </a:r>
            <a:r>
              <a:rPr lang="sv-SE" altLang="ko-KR" sz="2000" baseline="-25000" dirty="0"/>
              <a:t>-</a:t>
            </a:r>
            <a:r>
              <a:rPr lang="sv-SE" altLang="ko-KR" sz="2000" dirty="0"/>
              <a:t>’.Buf</a:t>
            </a:r>
            <a:r>
              <a:rPr lang="sv-SE" altLang="ko-KR" sz="2000" baseline="-25000" dirty="0"/>
              <a:t>ab</a:t>
            </a:r>
            <a:r>
              <a:rPr lang="sv-SE" altLang="ko-KR" sz="2000" dirty="0"/>
              <a:t> + b</a:t>
            </a:r>
            <a:r>
              <a:rPr lang="sv-SE" altLang="ko-KR" sz="2000" baseline="-25000" dirty="0"/>
              <a:t>+</a:t>
            </a:r>
            <a:r>
              <a:rPr lang="sv-SE" altLang="ko-KR" sz="2000" dirty="0"/>
              <a:t>.a</a:t>
            </a:r>
            <a:r>
              <a:rPr lang="sv-SE" altLang="ko-KR" sz="2000" baseline="-25000" dirty="0"/>
              <a:t>-</a:t>
            </a:r>
            <a:r>
              <a:rPr lang="sv-SE" altLang="ko-KR" sz="2000" dirty="0"/>
              <a:t>’.Buf</a:t>
            </a:r>
            <a:r>
              <a:rPr lang="sv-SE" altLang="ko-KR" sz="2000" baseline="-25000" dirty="0"/>
              <a:t>ab</a:t>
            </a:r>
          </a:p>
          <a:p>
            <a:pPr eaLnBrk="1" hangingPunct="1">
              <a:lnSpc>
                <a:spcPct val="80000"/>
              </a:lnSpc>
              <a:buNone/>
            </a:pPr>
            <a:endParaRPr lang="sv-SE" altLang="ko-KR" sz="2000" dirty="0"/>
          </a:p>
          <a:p>
            <a:pPr eaLnBrk="1" hangingPunct="1">
              <a:lnSpc>
                <a:spcPct val="80000"/>
              </a:lnSpc>
              <a:buNone/>
            </a:pPr>
            <a:r>
              <a:rPr lang="sv-SE" altLang="ko-KR" sz="2000" dirty="0"/>
              <a:t>Buf</a:t>
            </a:r>
            <a:r>
              <a:rPr lang="sv-SE" altLang="ko-KR" sz="2000" baseline="-25000" dirty="0"/>
              <a:t>bc</a:t>
            </a:r>
            <a:r>
              <a:rPr lang="sv-SE" altLang="ko-KR" sz="2000" dirty="0"/>
              <a:t> = b</a:t>
            </a:r>
            <a:r>
              <a:rPr lang="sv-SE" altLang="ko-KR" sz="2000" baseline="-25000" dirty="0"/>
              <a:t>-</a:t>
            </a:r>
            <a:r>
              <a:rPr lang="sv-SE" altLang="ko-KR" sz="2000" dirty="0"/>
              <a:t>.c</a:t>
            </a:r>
            <a:r>
              <a:rPr lang="sv-SE" altLang="ko-KR" sz="2000" baseline="-25000" dirty="0"/>
              <a:t>-</a:t>
            </a:r>
            <a:r>
              <a:rPr lang="sv-SE" altLang="ko-KR" sz="2000" dirty="0"/>
              <a:t>’.Buf</a:t>
            </a:r>
            <a:r>
              <a:rPr lang="sv-SE" altLang="ko-KR" sz="2000" baseline="-25000" dirty="0"/>
              <a:t>bc</a:t>
            </a:r>
            <a:r>
              <a:rPr lang="sv-SE" altLang="ko-KR" sz="2000" dirty="0"/>
              <a:t> + c</a:t>
            </a:r>
            <a:r>
              <a:rPr lang="sv-SE" altLang="ko-KR" sz="2000" baseline="-25000" dirty="0"/>
              <a:t>+</a:t>
            </a:r>
            <a:r>
              <a:rPr lang="sv-SE" altLang="ko-KR" sz="2000" dirty="0"/>
              <a:t>.b</a:t>
            </a:r>
            <a:r>
              <a:rPr lang="sv-SE" altLang="ko-KR" sz="2000" baseline="-25000" dirty="0"/>
              <a:t>+</a:t>
            </a:r>
            <a:r>
              <a:rPr lang="sv-SE" altLang="ko-KR" sz="2000" dirty="0"/>
              <a:t>’.Buf</a:t>
            </a:r>
            <a:r>
              <a:rPr lang="sv-SE" altLang="ko-KR" sz="2000" baseline="-25000" dirty="0"/>
              <a:t>bc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altLang="ko-KR" sz="2000" dirty="0"/>
          </a:p>
        </p:txBody>
      </p:sp>
      <p:sp>
        <p:nvSpPr>
          <p:cNvPr id="18437" name="Rectangle 4">
            <a:extLst>
              <a:ext uri="{FF2B5EF4-FFF2-40B4-BE49-F238E27FC236}">
                <a16:creationId xmlns:a16="http://schemas.microsoft.com/office/drawing/2014/main" id="{5C39729D-EB70-4EBC-BABA-A82F31DCA57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211638" y="1484313"/>
            <a:ext cx="4681537" cy="35274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altLang="ko-KR" sz="2400" dirty="0"/>
              <a:t>Buf</a:t>
            </a:r>
            <a:r>
              <a:rPr lang="sv-SE" altLang="ko-KR" sz="2400" baseline="-25000" dirty="0"/>
              <a:t>bc</a:t>
            </a:r>
            <a:r>
              <a:rPr lang="sv-SE" altLang="ko-KR" sz="2400" dirty="0"/>
              <a:t> =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altLang="ko-KR" sz="2400" dirty="0"/>
              <a:t>	Buf</a:t>
            </a:r>
            <a:r>
              <a:rPr lang="sv-SE" altLang="ko-KR" sz="2400" baseline="-25000" dirty="0"/>
              <a:t>ab</a:t>
            </a:r>
            <a:r>
              <a:rPr lang="sv-SE" altLang="ko-KR" sz="2400" dirty="0"/>
              <a:t>[c</a:t>
            </a:r>
            <a:r>
              <a:rPr lang="sv-SE" altLang="ko-KR" sz="2400" baseline="-25000" dirty="0"/>
              <a:t>+</a:t>
            </a:r>
            <a:r>
              <a:rPr lang="sv-SE" altLang="ko-KR" sz="2400" dirty="0"/>
              <a:t>/b</a:t>
            </a:r>
            <a:r>
              <a:rPr lang="sv-SE" altLang="ko-KR" sz="2400" baseline="-25000" dirty="0"/>
              <a:t>+</a:t>
            </a:r>
            <a:r>
              <a:rPr lang="sv-SE" altLang="ko-KR" sz="2400" dirty="0"/>
              <a:t>,c</a:t>
            </a:r>
            <a:r>
              <a:rPr lang="sv-SE" altLang="ko-KR" sz="2400" baseline="-25000" dirty="0"/>
              <a:t>-</a:t>
            </a:r>
            <a:r>
              <a:rPr lang="sv-SE" altLang="ko-KR" sz="2400" dirty="0"/>
              <a:t>/b</a:t>
            </a:r>
            <a:r>
              <a:rPr lang="sv-SE" altLang="ko-KR" sz="2400" baseline="-25000" dirty="0"/>
              <a:t>-</a:t>
            </a:r>
            <a:r>
              <a:rPr lang="sv-SE" altLang="ko-KR" sz="2400" dirty="0"/>
              <a:t>,b</a:t>
            </a:r>
            <a:r>
              <a:rPr lang="sv-SE" altLang="ko-KR" sz="2400" baseline="-25000" dirty="0"/>
              <a:t>-</a:t>
            </a:r>
            <a:r>
              <a:rPr lang="sv-SE" altLang="ko-KR" sz="2400" dirty="0"/>
              <a:t>/a</a:t>
            </a:r>
            <a:r>
              <a:rPr lang="sv-SE" altLang="ko-KR" sz="2400" baseline="-25000" dirty="0"/>
              <a:t>+</a:t>
            </a:r>
            <a:r>
              <a:rPr lang="sv-SE" altLang="ko-KR" sz="2400" dirty="0"/>
              <a:t>,b</a:t>
            </a:r>
            <a:r>
              <a:rPr lang="sv-SE" altLang="ko-KR" sz="2400" baseline="-25000" dirty="0"/>
              <a:t>+</a:t>
            </a:r>
            <a:r>
              <a:rPr lang="sv-SE" altLang="ko-KR" sz="2400" dirty="0"/>
              <a:t>/a</a:t>
            </a:r>
            <a:r>
              <a:rPr lang="sv-SE" altLang="ko-KR" sz="2400" baseline="-25000" dirty="0"/>
              <a:t>-</a:t>
            </a:r>
            <a:r>
              <a:rPr lang="sv-SE" altLang="ko-KR" sz="2400" dirty="0"/>
              <a:t>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altLang="ko-KR" sz="2400" dirty="0"/>
              <a:t>(Obs:simultaneous substitution!)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sv-SE" altLang="ko-KR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altLang="ko-KR" sz="2400" dirty="0"/>
              <a:t>Sys = (Buf</a:t>
            </a:r>
            <a:r>
              <a:rPr lang="sv-SE" altLang="ko-KR" sz="2400" baseline="-25000" dirty="0"/>
              <a:t>ab</a:t>
            </a:r>
            <a:r>
              <a:rPr lang="sv-SE" altLang="ko-KR" sz="2400" dirty="0"/>
              <a:t> | Buf</a:t>
            </a:r>
            <a:r>
              <a:rPr lang="sv-SE" altLang="ko-KR" sz="2400" baseline="-25000" dirty="0"/>
              <a:t>bc</a:t>
            </a:r>
            <a:r>
              <a:rPr lang="sv-SE" altLang="ko-KR" sz="2400" dirty="0"/>
              <a:t>)\{b</a:t>
            </a:r>
            <a:r>
              <a:rPr lang="sv-SE" altLang="ko-KR" sz="2400" baseline="-25000" dirty="0"/>
              <a:t>+</a:t>
            </a:r>
            <a:r>
              <a:rPr lang="sv-SE" altLang="ko-KR" sz="2400" dirty="0"/>
              <a:t>,b</a:t>
            </a:r>
            <a:r>
              <a:rPr lang="sv-SE" altLang="ko-KR" sz="2400" baseline="-25000" dirty="0"/>
              <a:t>-</a:t>
            </a:r>
            <a:r>
              <a:rPr lang="sv-SE" altLang="ko-KR" sz="2400" dirty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sv-SE" altLang="ko-KR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sv-SE" altLang="ko-KR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sv-SE" altLang="ko-KR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altLang="ko-KR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altLang="ko-KR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ko-KR" sz="2400" dirty="0"/>
              <a:t>But what</a:t>
            </a:r>
            <a:r>
              <a:rPr lang="en-GB" altLang="ko-KR" sz="2400" dirty="0">
                <a:latin typeface="Times New Roman" panose="02020603050405020304" pitchFamily="18" charset="0"/>
              </a:rPr>
              <a:t>’</a:t>
            </a:r>
            <a:r>
              <a:rPr lang="en-GB" altLang="ko-KR" sz="2400" dirty="0"/>
              <a:t>s wrong? </a:t>
            </a:r>
            <a:endParaRPr lang="en-GB" altLang="ko-KR" sz="2000" dirty="0">
              <a:solidFill>
                <a:srgbClr val="FF505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ko-KR" sz="2400" dirty="0"/>
              <a:t>In other words, Sys == </a:t>
            </a:r>
            <a:r>
              <a:rPr lang="sv-SE" altLang="ko-KR" sz="2400" dirty="0"/>
              <a:t>Buf</a:t>
            </a:r>
            <a:r>
              <a:rPr lang="sv-SE" altLang="ko-KR" sz="2400" baseline="-25000" dirty="0"/>
              <a:t>ac</a:t>
            </a:r>
            <a:r>
              <a:rPr lang="en-GB" altLang="ko-KR" sz="2400" dirty="0"/>
              <a:t>?</a:t>
            </a:r>
          </a:p>
        </p:txBody>
      </p:sp>
      <p:sp>
        <p:nvSpPr>
          <p:cNvPr id="18438" name="Oval 5">
            <a:extLst>
              <a:ext uri="{FF2B5EF4-FFF2-40B4-BE49-F238E27FC236}">
                <a16:creationId xmlns:a16="http://schemas.microsoft.com/office/drawing/2014/main" id="{5E6CE99B-7193-4E40-8CA2-4592C5123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2941638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8439" name="Oval 6">
            <a:extLst>
              <a:ext uri="{FF2B5EF4-FFF2-40B4-BE49-F238E27FC236}">
                <a16:creationId xmlns:a16="http://schemas.microsoft.com/office/drawing/2014/main" id="{12230646-528C-4434-BC19-76DFDA663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550" y="301783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8440" name="Oval 7">
            <a:extLst>
              <a:ext uri="{FF2B5EF4-FFF2-40B4-BE49-F238E27FC236}">
                <a16:creationId xmlns:a16="http://schemas.microsoft.com/office/drawing/2014/main" id="{D9BB224C-445A-437C-B103-36E9DFF56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550" y="355123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8441" name="Oval 8">
            <a:extLst>
              <a:ext uri="{FF2B5EF4-FFF2-40B4-BE49-F238E27FC236}">
                <a16:creationId xmlns:a16="http://schemas.microsoft.com/office/drawing/2014/main" id="{D75CC09C-9064-415F-A92C-162553B49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950" y="301783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8442" name="Oval 9">
            <a:extLst>
              <a:ext uri="{FF2B5EF4-FFF2-40B4-BE49-F238E27FC236}">
                <a16:creationId xmlns:a16="http://schemas.microsoft.com/office/drawing/2014/main" id="{1F2E5207-D8ED-4F45-A8EA-3E0317BB4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950" y="355123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8443" name="Text Box 10">
            <a:extLst>
              <a:ext uri="{FF2B5EF4-FFF2-40B4-BE49-F238E27FC236}">
                <a16:creationId xmlns:a16="http://schemas.microsoft.com/office/drawing/2014/main" id="{C4683542-A909-46A4-956A-CF1F6180A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9713" y="2635250"/>
            <a:ext cx="400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800" i="0">
                <a:solidFill>
                  <a:schemeClr val="tx1"/>
                </a:solidFill>
              </a:rPr>
              <a:t>a</a:t>
            </a:r>
            <a:r>
              <a:rPr kumimoji="0" lang="sv-SE" altLang="ko-KR" sz="1800" i="0" baseline="-25000">
                <a:solidFill>
                  <a:schemeClr val="tx1"/>
                </a:solidFill>
              </a:rPr>
              <a:t>+</a:t>
            </a:r>
            <a:endParaRPr kumimoji="0" lang="en-GB" altLang="ko-KR" sz="1800" i="0" baseline="-25000">
              <a:solidFill>
                <a:schemeClr val="tx1"/>
              </a:solidFill>
            </a:endParaRPr>
          </a:p>
        </p:txBody>
      </p:sp>
      <p:sp>
        <p:nvSpPr>
          <p:cNvPr id="18444" name="Text Box 11">
            <a:extLst>
              <a:ext uri="{FF2B5EF4-FFF2-40B4-BE49-F238E27FC236}">
                <a16:creationId xmlns:a16="http://schemas.microsoft.com/office/drawing/2014/main" id="{4653ACDD-12F1-4B27-992F-2D18498D1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488" y="354965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800" i="0">
                <a:solidFill>
                  <a:schemeClr val="tx1"/>
                </a:solidFill>
              </a:rPr>
              <a:t>a</a:t>
            </a:r>
            <a:r>
              <a:rPr kumimoji="0" lang="sv-SE" altLang="ko-KR" sz="1800" i="0" baseline="-25000">
                <a:solidFill>
                  <a:schemeClr val="tx1"/>
                </a:solidFill>
              </a:rPr>
              <a:t>-</a:t>
            </a:r>
            <a:r>
              <a:rPr kumimoji="0" lang="sv-SE" altLang="ko-KR" sz="1800" i="0">
                <a:solidFill>
                  <a:schemeClr val="tx1"/>
                </a:solidFill>
                <a:ea typeface="돋움" panose="020B0600000101010101" pitchFamily="50" charset="-127"/>
              </a:rPr>
              <a:t>’</a:t>
            </a:r>
            <a:endParaRPr kumimoji="0" lang="en-GB" altLang="ko-KR" sz="1800" i="0">
              <a:solidFill>
                <a:schemeClr val="tx1"/>
              </a:solidFill>
              <a:ea typeface="돋움" panose="020B0600000101010101" pitchFamily="50" charset="-127"/>
            </a:endParaRPr>
          </a:p>
        </p:txBody>
      </p:sp>
      <p:sp>
        <p:nvSpPr>
          <p:cNvPr id="18445" name="Text Box 12">
            <a:extLst>
              <a:ext uri="{FF2B5EF4-FFF2-40B4-BE49-F238E27FC236}">
                <a16:creationId xmlns:a16="http://schemas.microsoft.com/office/drawing/2014/main" id="{C35B36EB-8D85-4A4F-9ADC-A9FB38139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5838" y="271145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800" i="0">
                <a:solidFill>
                  <a:schemeClr val="tx1"/>
                </a:solidFill>
              </a:rPr>
              <a:t>b</a:t>
            </a:r>
            <a:r>
              <a:rPr kumimoji="0" lang="sv-SE" altLang="ko-KR" sz="1800" i="0" baseline="-25000">
                <a:solidFill>
                  <a:schemeClr val="tx1"/>
                </a:solidFill>
              </a:rPr>
              <a:t>-</a:t>
            </a:r>
            <a:r>
              <a:rPr kumimoji="0" lang="sv-SE" altLang="ko-KR" sz="1800" i="0">
                <a:solidFill>
                  <a:schemeClr val="tx1"/>
                </a:solidFill>
                <a:ea typeface="돋움" panose="020B0600000101010101" pitchFamily="50" charset="-127"/>
              </a:rPr>
              <a:t>’</a:t>
            </a:r>
            <a:endParaRPr kumimoji="0" lang="en-GB" altLang="ko-KR" sz="1800" i="0">
              <a:solidFill>
                <a:schemeClr val="tx1"/>
              </a:solidFill>
              <a:ea typeface="돋움" panose="020B0600000101010101" pitchFamily="50" charset="-127"/>
            </a:endParaRPr>
          </a:p>
        </p:txBody>
      </p:sp>
      <p:sp>
        <p:nvSpPr>
          <p:cNvPr id="18446" name="Text Box 13">
            <a:extLst>
              <a:ext uri="{FF2B5EF4-FFF2-40B4-BE49-F238E27FC236}">
                <a16:creationId xmlns:a16="http://schemas.microsoft.com/office/drawing/2014/main" id="{1AD42CE7-016F-48E8-A8C9-AED148497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8063" y="3549650"/>
            <a:ext cx="400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800" i="0">
                <a:solidFill>
                  <a:schemeClr val="tx1"/>
                </a:solidFill>
              </a:rPr>
              <a:t>b</a:t>
            </a:r>
            <a:r>
              <a:rPr kumimoji="0" lang="sv-SE" altLang="ko-KR" sz="1800" i="0" baseline="-25000">
                <a:solidFill>
                  <a:schemeClr val="tx1"/>
                </a:solidFill>
              </a:rPr>
              <a:t>+</a:t>
            </a:r>
            <a:endParaRPr kumimoji="0" lang="en-GB" altLang="ko-KR" sz="1800" i="0" baseline="-25000">
              <a:solidFill>
                <a:schemeClr val="tx1"/>
              </a:solidFill>
            </a:endParaRPr>
          </a:p>
        </p:txBody>
      </p:sp>
      <p:sp>
        <p:nvSpPr>
          <p:cNvPr id="18447" name="Line 14">
            <a:extLst>
              <a:ext uri="{FF2B5EF4-FFF2-40B4-BE49-F238E27FC236}">
                <a16:creationId xmlns:a16="http://schemas.microsoft.com/office/drawing/2014/main" id="{2736464A-465B-487B-8A6A-91792383A6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278923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48" name="Line 15">
            <a:extLst>
              <a:ext uri="{FF2B5EF4-FFF2-40B4-BE49-F238E27FC236}">
                <a16:creationId xmlns:a16="http://schemas.microsoft.com/office/drawing/2014/main" id="{B7C0C537-5529-45EC-AA9F-34B3A7DB85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38560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49" name="Oval 16">
            <a:extLst>
              <a:ext uri="{FF2B5EF4-FFF2-40B4-BE49-F238E27FC236}">
                <a16:creationId xmlns:a16="http://schemas.microsoft.com/office/drawing/2014/main" id="{104A53C9-9F68-4CD7-BDD7-488245308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2578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8450" name="Oval 17">
            <a:extLst>
              <a:ext uri="{FF2B5EF4-FFF2-40B4-BE49-F238E27FC236}">
                <a16:creationId xmlns:a16="http://schemas.microsoft.com/office/drawing/2014/main" id="{FF469A4D-0138-4A00-9AFF-AAA86534F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7244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8451" name="Oval 18">
            <a:extLst>
              <a:ext uri="{FF2B5EF4-FFF2-40B4-BE49-F238E27FC236}">
                <a16:creationId xmlns:a16="http://schemas.microsoft.com/office/drawing/2014/main" id="{1D40629B-57BA-496E-BFC5-3159FE09F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6388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8452" name="Text Box 19">
            <a:extLst>
              <a:ext uri="{FF2B5EF4-FFF2-40B4-BE49-F238E27FC236}">
                <a16:creationId xmlns:a16="http://schemas.microsoft.com/office/drawing/2014/main" id="{2786A758-1587-426E-A399-9DD830180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3" y="5180013"/>
            <a:ext cx="6953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800" i="0">
                <a:solidFill>
                  <a:schemeClr val="tx1"/>
                </a:solidFill>
              </a:rPr>
              <a:t>Buf</a:t>
            </a:r>
            <a:r>
              <a:rPr kumimoji="0" lang="sv-SE" altLang="ko-KR" sz="1800" i="0" baseline="-25000">
                <a:solidFill>
                  <a:schemeClr val="tx1"/>
                </a:solidFill>
              </a:rPr>
              <a:t>ab</a:t>
            </a:r>
            <a:endParaRPr kumimoji="0" lang="en-GB" altLang="ko-KR" sz="1800" i="0" baseline="-25000">
              <a:solidFill>
                <a:schemeClr val="tx1"/>
              </a:solidFill>
            </a:endParaRPr>
          </a:p>
        </p:txBody>
      </p:sp>
      <p:sp>
        <p:nvSpPr>
          <p:cNvPr id="18453" name="Text Box 20">
            <a:extLst>
              <a:ext uri="{FF2B5EF4-FFF2-40B4-BE49-F238E27FC236}">
                <a16:creationId xmlns:a16="http://schemas.microsoft.com/office/drawing/2014/main" id="{49B6A41D-E052-41B0-8E70-43773278C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8938" y="4646613"/>
            <a:ext cx="987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800" i="0">
                <a:solidFill>
                  <a:schemeClr val="tx1"/>
                </a:solidFill>
              </a:rPr>
              <a:t>b</a:t>
            </a:r>
            <a:r>
              <a:rPr kumimoji="0" lang="sv-SE" altLang="ko-KR" sz="1800" i="0" baseline="-25000">
                <a:solidFill>
                  <a:schemeClr val="tx1"/>
                </a:solidFill>
              </a:rPr>
              <a:t>-</a:t>
            </a:r>
            <a:r>
              <a:rPr kumimoji="0" lang="sv-SE" altLang="ko-KR" sz="1800" i="0">
                <a:solidFill>
                  <a:schemeClr val="tx1"/>
                </a:solidFill>
                <a:ea typeface="돋움" panose="020B0600000101010101" pitchFamily="50" charset="-127"/>
              </a:rPr>
              <a:t>’</a:t>
            </a:r>
            <a:r>
              <a:rPr kumimoji="0" lang="sv-SE" altLang="ko-KR" sz="1800" i="0">
                <a:solidFill>
                  <a:schemeClr val="tx1"/>
                </a:solidFill>
              </a:rPr>
              <a:t>.Buf</a:t>
            </a:r>
            <a:r>
              <a:rPr kumimoji="0" lang="sv-SE" altLang="ko-KR" sz="1800" i="0" baseline="-25000">
                <a:solidFill>
                  <a:schemeClr val="tx1"/>
                </a:solidFill>
              </a:rPr>
              <a:t>ab</a:t>
            </a:r>
            <a:endParaRPr kumimoji="0" lang="en-GB" altLang="ko-KR" sz="1800" i="0" baseline="-25000">
              <a:solidFill>
                <a:schemeClr val="tx1"/>
              </a:solidFill>
            </a:endParaRPr>
          </a:p>
        </p:txBody>
      </p:sp>
      <p:sp>
        <p:nvSpPr>
          <p:cNvPr id="18454" name="Text Box 21">
            <a:extLst>
              <a:ext uri="{FF2B5EF4-FFF2-40B4-BE49-F238E27FC236}">
                <a16:creationId xmlns:a16="http://schemas.microsoft.com/office/drawing/2014/main" id="{970D91E2-B41B-4BD7-BD54-4690DB269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2588" y="5561013"/>
            <a:ext cx="987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800" i="0">
                <a:solidFill>
                  <a:schemeClr val="tx1"/>
                </a:solidFill>
              </a:rPr>
              <a:t>a</a:t>
            </a:r>
            <a:r>
              <a:rPr kumimoji="0" lang="sv-SE" altLang="ko-KR" sz="1800" i="0" baseline="-25000">
                <a:solidFill>
                  <a:schemeClr val="tx1"/>
                </a:solidFill>
              </a:rPr>
              <a:t>-</a:t>
            </a:r>
            <a:r>
              <a:rPr kumimoji="0" lang="sv-SE" altLang="ko-KR" sz="1800" i="0">
                <a:solidFill>
                  <a:schemeClr val="tx1"/>
                </a:solidFill>
                <a:ea typeface="돋움" panose="020B0600000101010101" pitchFamily="50" charset="-127"/>
              </a:rPr>
              <a:t>’</a:t>
            </a:r>
            <a:r>
              <a:rPr kumimoji="0" lang="sv-SE" altLang="ko-KR" sz="1800" i="0">
                <a:solidFill>
                  <a:schemeClr val="tx1"/>
                </a:solidFill>
              </a:rPr>
              <a:t>.Buf</a:t>
            </a:r>
            <a:r>
              <a:rPr kumimoji="0" lang="sv-SE" altLang="ko-KR" sz="1800" i="0" baseline="-25000">
                <a:solidFill>
                  <a:schemeClr val="tx1"/>
                </a:solidFill>
              </a:rPr>
              <a:t>ab</a:t>
            </a:r>
            <a:endParaRPr kumimoji="0" lang="en-GB" altLang="ko-KR" sz="1800" i="0" baseline="-25000">
              <a:solidFill>
                <a:schemeClr val="tx1"/>
              </a:solidFill>
            </a:endParaRPr>
          </a:p>
        </p:txBody>
      </p:sp>
      <p:cxnSp>
        <p:nvCxnSpPr>
          <p:cNvPr id="18455" name="AutoShape 22">
            <a:extLst>
              <a:ext uri="{FF2B5EF4-FFF2-40B4-BE49-F238E27FC236}">
                <a16:creationId xmlns:a16="http://schemas.microsoft.com/office/drawing/2014/main" id="{D996AE75-7525-45C4-A7A6-345F59A93E37}"/>
              </a:ext>
            </a:extLst>
          </p:cNvPr>
          <p:cNvCxnSpPr>
            <a:cxnSpLocks noChangeShapeType="1"/>
            <a:stCxn id="18449" idx="7"/>
            <a:endCxn id="18450" idx="3"/>
          </p:cNvCxnSpPr>
          <p:nvPr/>
        </p:nvCxnSpPr>
        <p:spPr bwMode="auto">
          <a:xfrm rot="-5400000">
            <a:off x="2062163" y="4500563"/>
            <a:ext cx="371475" cy="12096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6" name="AutoShape 23">
            <a:extLst>
              <a:ext uri="{FF2B5EF4-FFF2-40B4-BE49-F238E27FC236}">
                <a16:creationId xmlns:a16="http://schemas.microsoft.com/office/drawing/2014/main" id="{1BB4E3F7-1C4E-4ECA-BA28-78996C96EFF1}"/>
              </a:ext>
            </a:extLst>
          </p:cNvPr>
          <p:cNvCxnSpPr>
            <a:cxnSpLocks noChangeShapeType="1"/>
            <a:stCxn id="18450" idx="2"/>
            <a:endCxn id="18449" idx="0"/>
          </p:cNvCxnSpPr>
          <p:nvPr/>
        </p:nvCxnSpPr>
        <p:spPr bwMode="auto">
          <a:xfrm rot="10800000" flipV="1">
            <a:off x="1562100" y="4838700"/>
            <a:ext cx="1257300" cy="419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7" name="AutoShape 24">
            <a:extLst>
              <a:ext uri="{FF2B5EF4-FFF2-40B4-BE49-F238E27FC236}">
                <a16:creationId xmlns:a16="http://schemas.microsoft.com/office/drawing/2014/main" id="{2EB56780-6534-4D0D-B22F-57CDAAA1F4E6}"/>
              </a:ext>
            </a:extLst>
          </p:cNvPr>
          <p:cNvCxnSpPr>
            <a:cxnSpLocks noChangeShapeType="1"/>
            <a:stCxn id="18451" idx="2"/>
            <a:endCxn id="18449" idx="4"/>
          </p:cNvCxnSpPr>
          <p:nvPr/>
        </p:nvCxnSpPr>
        <p:spPr bwMode="auto">
          <a:xfrm rot="10800000">
            <a:off x="1562100" y="5486400"/>
            <a:ext cx="1257300" cy="266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8" name="AutoShape 25">
            <a:extLst>
              <a:ext uri="{FF2B5EF4-FFF2-40B4-BE49-F238E27FC236}">
                <a16:creationId xmlns:a16="http://schemas.microsoft.com/office/drawing/2014/main" id="{075C4DA1-9D6F-4932-85AD-045635187A70}"/>
              </a:ext>
            </a:extLst>
          </p:cNvPr>
          <p:cNvCxnSpPr>
            <a:cxnSpLocks noChangeShapeType="1"/>
            <a:stCxn id="18449" idx="5"/>
            <a:endCxn id="18451" idx="1"/>
          </p:cNvCxnSpPr>
          <p:nvPr/>
        </p:nvCxnSpPr>
        <p:spPr bwMode="auto">
          <a:xfrm rot="16200000" flipH="1">
            <a:off x="2138363" y="4957763"/>
            <a:ext cx="219075" cy="12096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9" name="Text Box 26">
            <a:extLst>
              <a:ext uri="{FF2B5EF4-FFF2-40B4-BE49-F238E27FC236}">
                <a16:creationId xmlns:a16="http://schemas.microsoft.com/office/drawing/2014/main" id="{AA892A2B-A7B7-4232-A904-B67AC9A1C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7913" y="4951413"/>
            <a:ext cx="400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800" i="0">
                <a:solidFill>
                  <a:schemeClr val="tx1"/>
                </a:solidFill>
              </a:rPr>
              <a:t>a</a:t>
            </a:r>
            <a:r>
              <a:rPr kumimoji="0" lang="sv-SE" altLang="ko-KR" sz="1800" i="0" baseline="-25000">
                <a:solidFill>
                  <a:schemeClr val="tx1"/>
                </a:solidFill>
              </a:rPr>
              <a:t>+</a:t>
            </a:r>
            <a:endParaRPr kumimoji="0" lang="en-GB" altLang="ko-KR" sz="1800" i="0" baseline="-25000">
              <a:solidFill>
                <a:schemeClr val="tx1"/>
              </a:solidFill>
            </a:endParaRPr>
          </a:p>
        </p:txBody>
      </p:sp>
      <p:sp>
        <p:nvSpPr>
          <p:cNvPr id="18460" name="Text Box 27">
            <a:extLst>
              <a:ext uri="{FF2B5EF4-FFF2-40B4-BE49-F238E27FC236}">
                <a16:creationId xmlns:a16="http://schemas.microsoft.com/office/drawing/2014/main" id="{14FF439E-8147-43D1-A64D-EE25A8ED8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4263" y="5256213"/>
            <a:ext cx="400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800" i="0">
                <a:solidFill>
                  <a:schemeClr val="tx1"/>
                </a:solidFill>
              </a:rPr>
              <a:t>b</a:t>
            </a:r>
            <a:r>
              <a:rPr kumimoji="0" lang="sv-SE" altLang="ko-KR" sz="1800" i="0" baseline="-25000">
                <a:solidFill>
                  <a:schemeClr val="tx1"/>
                </a:solidFill>
              </a:rPr>
              <a:t>+</a:t>
            </a:r>
            <a:endParaRPr kumimoji="0" lang="en-GB" altLang="ko-KR" sz="1800" i="0" baseline="-25000">
              <a:solidFill>
                <a:schemeClr val="tx1"/>
              </a:solidFill>
            </a:endParaRPr>
          </a:p>
        </p:txBody>
      </p:sp>
      <p:sp>
        <p:nvSpPr>
          <p:cNvPr id="18461" name="Text Box 28">
            <a:extLst>
              <a:ext uri="{FF2B5EF4-FFF2-40B4-BE49-F238E27FC236}">
                <a16:creationId xmlns:a16="http://schemas.microsoft.com/office/drawing/2014/main" id="{EB907F90-AE75-4741-85E4-B48D6A512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650" y="464661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800" i="0">
                <a:solidFill>
                  <a:schemeClr val="tx1"/>
                </a:solidFill>
              </a:rPr>
              <a:t>b</a:t>
            </a:r>
            <a:r>
              <a:rPr kumimoji="0" lang="sv-SE" altLang="ko-KR" sz="1800" i="0" baseline="-25000">
                <a:solidFill>
                  <a:schemeClr val="tx1"/>
                </a:solidFill>
              </a:rPr>
              <a:t>-</a:t>
            </a:r>
            <a:r>
              <a:rPr kumimoji="0" lang="sv-SE" altLang="ko-KR" sz="1800" i="0">
                <a:solidFill>
                  <a:schemeClr val="tx1"/>
                </a:solidFill>
                <a:ea typeface="돋움" panose="020B0600000101010101" pitchFamily="50" charset="-127"/>
              </a:rPr>
              <a:t>’</a:t>
            </a:r>
            <a:endParaRPr kumimoji="0" lang="en-GB" altLang="ko-KR" sz="1800" i="0">
              <a:solidFill>
                <a:schemeClr val="tx1"/>
              </a:solidFill>
              <a:ea typeface="돋움" panose="020B0600000101010101" pitchFamily="50" charset="-127"/>
            </a:endParaRPr>
          </a:p>
        </p:txBody>
      </p:sp>
      <p:sp>
        <p:nvSpPr>
          <p:cNvPr id="18462" name="Text Box 29">
            <a:extLst>
              <a:ext uri="{FF2B5EF4-FFF2-40B4-BE49-F238E27FC236}">
                <a16:creationId xmlns:a16="http://schemas.microsoft.com/office/drawing/2014/main" id="{D895EC57-9963-4337-AF75-E6FD72101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0" y="556101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800" i="0">
                <a:solidFill>
                  <a:schemeClr val="tx1"/>
                </a:solidFill>
              </a:rPr>
              <a:t>a</a:t>
            </a:r>
            <a:r>
              <a:rPr kumimoji="0" lang="sv-SE" altLang="ko-KR" sz="1800" i="0" baseline="-25000">
                <a:solidFill>
                  <a:schemeClr val="tx1"/>
                </a:solidFill>
              </a:rPr>
              <a:t>-</a:t>
            </a:r>
            <a:r>
              <a:rPr kumimoji="0" lang="sv-SE" altLang="ko-KR" sz="1800" i="0">
                <a:solidFill>
                  <a:schemeClr val="tx1"/>
                </a:solidFill>
                <a:ea typeface="돋움" panose="020B0600000101010101" pitchFamily="50" charset="-127"/>
              </a:rPr>
              <a:t>’</a:t>
            </a:r>
            <a:endParaRPr kumimoji="0" lang="en-GB" altLang="ko-KR" sz="1800" i="0">
              <a:solidFill>
                <a:schemeClr val="tx1"/>
              </a:solidFill>
              <a:ea typeface="돋움" panose="020B0600000101010101" pitchFamily="50" charset="-127"/>
            </a:endParaRPr>
          </a:p>
        </p:txBody>
      </p:sp>
      <p:sp>
        <p:nvSpPr>
          <p:cNvPr id="18463" name="Oval 30">
            <a:extLst>
              <a:ext uri="{FF2B5EF4-FFF2-40B4-BE49-F238E27FC236}">
                <a16:creationId xmlns:a16="http://schemas.microsoft.com/office/drawing/2014/main" id="{F65F9A4F-47C5-42B6-B4D6-87E868814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8913" y="3817938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8464" name="Oval 31">
            <a:extLst>
              <a:ext uri="{FF2B5EF4-FFF2-40B4-BE49-F238E27FC236}">
                <a16:creationId xmlns:a16="http://schemas.microsoft.com/office/drawing/2014/main" id="{62ACC6BE-201D-4C68-8D41-A58040238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5113" y="389413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8465" name="Oval 32">
            <a:extLst>
              <a:ext uri="{FF2B5EF4-FFF2-40B4-BE49-F238E27FC236}">
                <a16:creationId xmlns:a16="http://schemas.microsoft.com/office/drawing/2014/main" id="{605C08EB-BF40-4607-9C3B-65396E211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5113" y="442753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8466" name="Oval 33">
            <a:extLst>
              <a:ext uri="{FF2B5EF4-FFF2-40B4-BE49-F238E27FC236}">
                <a16:creationId xmlns:a16="http://schemas.microsoft.com/office/drawing/2014/main" id="{7B6B8644-CEC7-4A1A-ACCE-6C20E3990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8513" y="389413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8467" name="Oval 34">
            <a:extLst>
              <a:ext uri="{FF2B5EF4-FFF2-40B4-BE49-F238E27FC236}">
                <a16:creationId xmlns:a16="http://schemas.microsoft.com/office/drawing/2014/main" id="{A6977900-538E-40D7-BC76-1AFAF987D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8513" y="442753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8468" name="Text Box 35">
            <a:extLst>
              <a:ext uri="{FF2B5EF4-FFF2-40B4-BE49-F238E27FC236}">
                <a16:creationId xmlns:a16="http://schemas.microsoft.com/office/drawing/2014/main" id="{9B1DFB28-31B0-475E-A2FC-4D6A8A831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1275" y="3511550"/>
            <a:ext cx="400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800" i="0">
                <a:solidFill>
                  <a:schemeClr val="tx1"/>
                </a:solidFill>
              </a:rPr>
              <a:t>a</a:t>
            </a:r>
            <a:r>
              <a:rPr kumimoji="0" lang="sv-SE" altLang="ko-KR" sz="1800" i="0" baseline="-25000">
                <a:solidFill>
                  <a:schemeClr val="tx1"/>
                </a:solidFill>
              </a:rPr>
              <a:t>+</a:t>
            </a:r>
            <a:endParaRPr kumimoji="0" lang="en-GB" altLang="ko-KR" sz="1800" i="0" baseline="-25000">
              <a:solidFill>
                <a:schemeClr val="tx1"/>
              </a:solidFill>
            </a:endParaRPr>
          </a:p>
        </p:txBody>
      </p:sp>
      <p:sp>
        <p:nvSpPr>
          <p:cNvPr id="18469" name="Text Box 36">
            <a:extLst>
              <a:ext uri="{FF2B5EF4-FFF2-40B4-BE49-F238E27FC236}">
                <a16:creationId xmlns:a16="http://schemas.microsoft.com/office/drawing/2014/main" id="{50C830A9-8DA8-4088-BC8B-732C0ACE4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7463" y="442595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800" i="0">
                <a:solidFill>
                  <a:schemeClr val="tx1"/>
                </a:solidFill>
              </a:rPr>
              <a:t>a</a:t>
            </a:r>
            <a:r>
              <a:rPr kumimoji="0" lang="sv-SE" altLang="ko-KR" sz="1800" i="0" baseline="-25000">
                <a:solidFill>
                  <a:schemeClr val="tx1"/>
                </a:solidFill>
              </a:rPr>
              <a:t>-</a:t>
            </a:r>
            <a:r>
              <a:rPr kumimoji="0" lang="sv-SE" altLang="ko-KR" sz="1800" i="0">
                <a:solidFill>
                  <a:schemeClr val="tx1"/>
                </a:solidFill>
                <a:ea typeface="돋움" panose="020B0600000101010101" pitchFamily="50" charset="-127"/>
              </a:rPr>
              <a:t>’</a:t>
            </a:r>
            <a:endParaRPr kumimoji="0" lang="en-GB" altLang="ko-KR" sz="1800" i="0">
              <a:solidFill>
                <a:schemeClr val="tx1"/>
              </a:solidFill>
              <a:ea typeface="돋움" panose="020B0600000101010101" pitchFamily="50" charset="-127"/>
            </a:endParaRPr>
          </a:p>
        </p:txBody>
      </p:sp>
      <p:sp>
        <p:nvSpPr>
          <p:cNvPr id="18470" name="Text Box 37">
            <a:extLst>
              <a:ext uri="{FF2B5EF4-FFF2-40B4-BE49-F238E27FC236}">
                <a16:creationId xmlns:a16="http://schemas.microsoft.com/office/drawing/2014/main" id="{88719C87-5399-4CC5-B7D5-0B5A2B27B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5813" y="358775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800" i="0">
                <a:solidFill>
                  <a:schemeClr val="tx1"/>
                </a:solidFill>
              </a:rPr>
              <a:t>b</a:t>
            </a:r>
            <a:r>
              <a:rPr kumimoji="0" lang="sv-SE" altLang="ko-KR" sz="1800" i="0" baseline="-25000">
                <a:solidFill>
                  <a:schemeClr val="tx1"/>
                </a:solidFill>
              </a:rPr>
              <a:t>-</a:t>
            </a:r>
            <a:r>
              <a:rPr kumimoji="0" lang="sv-SE" altLang="ko-KR" sz="1800" i="0">
                <a:solidFill>
                  <a:schemeClr val="tx1"/>
                </a:solidFill>
                <a:ea typeface="돋움" panose="020B0600000101010101" pitchFamily="50" charset="-127"/>
              </a:rPr>
              <a:t>’</a:t>
            </a:r>
            <a:endParaRPr kumimoji="0" lang="en-GB" altLang="ko-KR" sz="1800" i="0">
              <a:solidFill>
                <a:schemeClr val="tx1"/>
              </a:solidFill>
              <a:ea typeface="돋움" panose="020B0600000101010101" pitchFamily="50" charset="-127"/>
            </a:endParaRPr>
          </a:p>
        </p:txBody>
      </p:sp>
      <p:sp>
        <p:nvSpPr>
          <p:cNvPr id="18471" name="Text Box 38">
            <a:extLst>
              <a:ext uri="{FF2B5EF4-FFF2-40B4-BE49-F238E27FC236}">
                <a16:creationId xmlns:a16="http://schemas.microsoft.com/office/drawing/2014/main" id="{B4BA24B5-2382-4B4D-8F66-5C0FC933C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25" y="4425950"/>
            <a:ext cx="400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800" i="0">
                <a:solidFill>
                  <a:schemeClr val="tx1"/>
                </a:solidFill>
              </a:rPr>
              <a:t>b</a:t>
            </a:r>
            <a:r>
              <a:rPr kumimoji="0" lang="sv-SE" altLang="ko-KR" sz="1800" i="0" baseline="-25000">
                <a:solidFill>
                  <a:schemeClr val="tx1"/>
                </a:solidFill>
              </a:rPr>
              <a:t>+</a:t>
            </a:r>
            <a:endParaRPr kumimoji="0" lang="en-GB" altLang="ko-KR" sz="1800" i="0" baseline="-25000">
              <a:solidFill>
                <a:schemeClr val="tx1"/>
              </a:solidFill>
            </a:endParaRPr>
          </a:p>
        </p:txBody>
      </p:sp>
      <p:sp>
        <p:nvSpPr>
          <p:cNvPr id="18472" name="Line 39">
            <a:extLst>
              <a:ext uri="{FF2B5EF4-FFF2-40B4-BE49-F238E27FC236}">
                <a16:creationId xmlns:a16="http://schemas.microsoft.com/office/drawing/2014/main" id="{16611CBE-C1CE-4061-9B41-FF7B3FF773B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6563" y="366553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73" name="Line 40">
            <a:extLst>
              <a:ext uri="{FF2B5EF4-FFF2-40B4-BE49-F238E27FC236}">
                <a16:creationId xmlns:a16="http://schemas.microsoft.com/office/drawing/2014/main" id="{4967ED15-4108-469E-926D-A16E6684C5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40363" y="47323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74" name="Oval 41">
            <a:extLst>
              <a:ext uri="{FF2B5EF4-FFF2-40B4-BE49-F238E27FC236}">
                <a16:creationId xmlns:a16="http://schemas.microsoft.com/office/drawing/2014/main" id="{BFFDCD48-6C98-4580-A1F2-B6AAE2059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1513" y="3817938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8475" name="Oval 42">
            <a:extLst>
              <a:ext uri="{FF2B5EF4-FFF2-40B4-BE49-F238E27FC236}">
                <a16:creationId xmlns:a16="http://schemas.microsoft.com/office/drawing/2014/main" id="{9502821B-CD86-4766-844F-EC305ACE2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7713" y="389413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8476" name="Oval 43">
            <a:extLst>
              <a:ext uri="{FF2B5EF4-FFF2-40B4-BE49-F238E27FC236}">
                <a16:creationId xmlns:a16="http://schemas.microsoft.com/office/drawing/2014/main" id="{0F35F4FC-B1F3-420A-932E-164FFE439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7713" y="442753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8477" name="Oval 44">
            <a:extLst>
              <a:ext uri="{FF2B5EF4-FFF2-40B4-BE49-F238E27FC236}">
                <a16:creationId xmlns:a16="http://schemas.microsoft.com/office/drawing/2014/main" id="{F5C367EE-635F-4173-908C-A7F402D82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113" y="389413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8478" name="Oval 45">
            <a:extLst>
              <a:ext uri="{FF2B5EF4-FFF2-40B4-BE49-F238E27FC236}">
                <a16:creationId xmlns:a16="http://schemas.microsoft.com/office/drawing/2014/main" id="{319E17A1-E778-45B5-847D-58C9E07BF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113" y="442753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8479" name="Text Box 46">
            <a:extLst>
              <a:ext uri="{FF2B5EF4-FFF2-40B4-BE49-F238E27FC236}">
                <a16:creationId xmlns:a16="http://schemas.microsoft.com/office/drawing/2014/main" id="{27372ADF-5841-4DF3-A234-F84A6EE3E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5613" y="3587750"/>
            <a:ext cx="361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800" i="0">
                <a:solidFill>
                  <a:schemeClr val="tx1"/>
                </a:solidFill>
              </a:rPr>
              <a:t>b</a:t>
            </a:r>
            <a:r>
              <a:rPr kumimoji="0" lang="sv-SE" altLang="ko-KR" sz="1800" i="0" baseline="-25000">
                <a:solidFill>
                  <a:schemeClr val="tx1"/>
                </a:solidFill>
              </a:rPr>
              <a:t>-</a:t>
            </a:r>
            <a:endParaRPr kumimoji="0" lang="en-GB" altLang="ko-KR" sz="1800" i="0" baseline="-25000">
              <a:solidFill>
                <a:schemeClr val="tx1"/>
              </a:solidFill>
            </a:endParaRPr>
          </a:p>
        </p:txBody>
      </p:sp>
      <p:sp>
        <p:nvSpPr>
          <p:cNvPr id="18480" name="Text Box 47">
            <a:extLst>
              <a:ext uri="{FF2B5EF4-FFF2-40B4-BE49-F238E27FC236}">
                <a16:creationId xmlns:a16="http://schemas.microsoft.com/office/drawing/2014/main" id="{3E5F8412-D309-473A-9714-B2B9C2FB0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4825" y="4502150"/>
            <a:ext cx="450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800" i="0">
                <a:solidFill>
                  <a:schemeClr val="tx1"/>
                </a:solidFill>
              </a:rPr>
              <a:t>b</a:t>
            </a:r>
            <a:r>
              <a:rPr kumimoji="0" lang="sv-SE" altLang="ko-KR" sz="1800" i="0" baseline="-25000">
                <a:solidFill>
                  <a:schemeClr val="tx1"/>
                </a:solidFill>
              </a:rPr>
              <a:t>+</a:t>
            </a:r>
            <a:r>
              <a:rPr kumimoji="0" lang="sv-SE" altLang="ko-KR" sz="1800" i="0">
                <a:solidFill>
                  <a:schemeClr val="tx1"/>
                </a:solidFill>
                <a:ea typeface="돋움" panose="020B0600000101010101" pitchFamily="50" charset="-127"/>
              </a:rPr>
              <a:t>’</a:t>
            </a:r>
            <a:endParaRPr kumimoji="0" lang="en-GB" altLang="ko-KR" sz="1800" i="0">
              <a:solidFill>
                <a:schemeClr val="tx1"/>
              </a:solidFill>
              <a:ea typeface="돋움" panose="020B0600000101010101" pitchFamily="50" charset="-127"/>
            </a:endParaRPr>
          </a:p>
        </p:txBody>
      </p:sp>
      <p:sp>
        <p:nvSpPr>
          <p:cNvPr id="18481" name="Text Box 48">
            <a:extLst>
              <a:ext uri="{FF2B5EF4-FFF2-40B4-BE49-F238E27FC236}">
                <a16:creationId xmlns:a16="http://schemas.microsoft.com/office/drawing/2014/main" id="{680AD2D3-7E1A-4393-8411-032A468DC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4763" y="3587750"/>
            <a:ext cx="400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800" i="0">
                <a:solidFill>
                  <a:schemeClr val="tx1"/>
                </a:solidFill>
              </a:rPr>
              <a:t>c</a:t>
            </a:r>
            <a:r>
              <a:rPr kumimoji="0" lang="sv-SE" altLang="ko-KR" sz="1800" i="0" baseline="-25000">
                <a:solidFill>
                  <a:schemeClr val="tx1"/>
                </a:solidFill>
              </a:rPr>
              <a:t>-</a:t>
            </a:r>
            <a:r>
              <a:rPr kumimoji="0" lang="sv-SE" altLang="ko-KR" sz="1800" i="0">
                <a:solidFill>
                  <a:schemeClr val="tx1"/>
                </a:solidFill>
                <a:ea typeface="돋움" panose="020B0600000101010101" pitchFamily="50" charset="-127"/>
              </a:rPr>
              <a:t>’</a:t>
            </a:r>
            <a:endParaRPr kumimoji="0" lang="en-GB" altLang="ko-KR" sz="1800" i="0">
              <a:solidFill>
                <a:schemeClr val="tx1"/>
              </a:solidFill>
              <a:ea typeface="돋움" panose="020B0600000101010101" pitchFamily="50" charset="-127"/>
            </a:endParaRPr>
          </a:p>
        </p:txBody>
      </p:sp>
      <p:sp>
        <p:nvSpPr>
          <p:cNvPr id="18482" name="Text Box 49">
            <a:extLst>
              <a:ext uri="{FF2B5EF4-FFF2-40B4-BE49-F238E27FC236}">
                <a16:creationId xmlns:a16="http://schemas.microsoft.com/office/drawing/2014/main" id="{2E00883F-0F2F-498B-95CA-D8E160CE9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8575" y="4425950"/>
            <a:ext cx="38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800" i="0">
                <a:solidFill>
                  <a:schemeClr val="tx1"/>
                </a:solidFill>
              </a:rPr>
              <a:t>c</a:t>
            </a:r>
            <a:r>
              <a:rPr kumimoji="0" lang="sv-SE" altLang="ko-KR" sz="1800" i="0" baseline="-25000">
                <a:solidFill>
                  <a:schemeClr val="tx1"/>
                </a:solidFill>
              </a:rPr>
              <a:t>+</a:t>
            </a:r>
            <a:endParaRPr kumimoji="0" lang="en-GB" altLang="ko-KR" sz="1800" i="0" baseline="-25000">
              <a:solidFill>
                <a:schemeClr val="tx1"/>
              </a:solidFill>
            </a:endParaRPr>
          </a:p>
        </p:txBody>
      </p:sp>
      <p:sp>
        <p:nvSpPr>
          <p:cNvPr id="18483" name="Line 50">
            <a:extLst>
              <a:ext uri="{FF2B5EF4-FFF2-40B4-BE49-F238E27FC236}">
                <a16:creationId xmlns:a16="http://schemas.microsoft.com/office/drawing/2014/main" id="{7639C01E-0247-4301-823D-745F96ADDE0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69163" y="366553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84" name="Line 51">
            <a:extLst>
              <a:ext uri="{FF2B5EF4-FFF2-40B4-BE49-F238E27FC236}">
                <a16:creationId xmlns:a16="http://schemas.microsoft.com/office/drawing/2014/main" id="{DFCA5F00-896A-4D08-B8DF-BB31213890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92963" y="47323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cxnSp>
        <p:nvCxnSpPr>
          <p:cNvPr id="18485" name="AutoShape 52">
            <a:extLst>
              <a:ext uri="{FF2B5EF4-FFF2-40B4-BE49-F238E27FC236}">
                <a16:creationId xmlns:a16="http://schemas.microsoft.com/office/drawing/2014/main" id="{D7C04E25-D2B9-4A96-BAC5-01CA8801277D}"/>
              </a:ext>
            </a:extLst>
          </p:cNvPr>
          <p:cNvCxnSpPr>
            <a:cxnSpLocks noChangeShapeType="1"/>
            <a:stCxn id="18463" idx="7"/>
            <a:endCxn id="18475" idx="2"/>
          </p:cNvCxnSpPr>
          <p:nvPr/>
        </p:nvCxnSpPr>
        <p:spPr bwMode="auto">
          <a:xfrm>
            <a:off x="5919788" y="3929063"/>
            <a:ext cx="1177925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86" name="AutoShape 53">
            <a:extLst>
              <a:ext uri="{FF2B5EF4-FFF2-40B4-BE49-F238E27FC236}">
                <a16:creationId xmlns:a16="http://schemas.microsoft.com/office/drawing/2014/main" id="{ABDECA00-B679-49F9-8487-612F63AE863C}"/>
              </a:ext>
            </a:extLst>
          </p:cNvPr>
          <p:cNvCxnSpPr>
            <a:cxnSpLocks noChangeShapeType="1"/>
            <a:stCxn id="18463" idx="5"/>
            <a:endCxn id="18474" idx="3"/>
          </p:cNvCxnSpPr>
          <p:nvPr/>
        </p:nvCxnSpPr>
        <p:spPr bwMode="auto">
          <a:xfrm>
            <a:off x="5919788" y="4468813"/>
            <a:ext cx="12128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7622" name="Rectangle 54">
            <a:extLst>
              <a:ext uri="{FF2B5EF4-FFF2-40B4-BE49-F238E27FC236}">
                <a16:creationId xmlns:a16="http://schemas.microsoft.com/office/drawing/2014/main" id="{5C4E1511-7F12-46BF-9D75-8F475CA64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4825" y="5132388"/>
            <a:ext cx="2058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GB" altLang="ko-KR" sz="2000" i="0">
                <a:solidFill>
                  <a:srgbClr val="FF5050"/>
                </a:solidFill>
                <a:ea typeface="돋움" panose="020B0600000101010101" pitchFamily="50" charset="-127"/>
              </a:rPr>
              <a:t>Deadlock occurs</a:t>
            </a:r>
            <a:endParaRPr lang="en-US" altLang="ko-KR" sz="2000" i="0">
              <a:solidFill>
                <a:srgbClr val="FF5050"/>
              </a:solidFill>
              <a:ea typeface="돋움" panose="020B0600000101010101" pitchFamily="50" charset="-127"/>
            </a:endParaRPr>
          </a:p>
        </p:txBody>
      </p:sp>
      <p:sp>
        <p:nvSpPr>
          <p:cNvPr id="56" name="Oval 5">
            <a:extLst>
              <a:ext uri="{FF2B5EF4-FFF2-40B4-BE49-F238E27FC236}">
                <a16:creationId xmlns:a16="http://schemas.microsoft.com/office/drawing/2014/main" id="{374DEFAE-77B3-4CE4-BCED-39872F56F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1557" y="870099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57" name="Oval 6">
            <a:extLst>
              <a:ext uri="{FF2B5EF4-FFF2-40B4-BE49-F238E27FC236}">
                <a16:creationId xmlns:a16="http://schemas.microsoft.com/office/drawing/2014/main" id="{6097B963-BA8F-4AB4-9E9C-E2B679475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7757" y="946299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58" name="Oval 7">
            <a:extLst>
              <a:ext uri="{FF2B5EF4-FFF2-40B4-BE49-F238E27FC236}">
                <a16:creationId xmlns:a16="http://schemas.microsoft.com/office/drawing/2014/main" id="{31B8B8F0-A12F-4423-8649-EBA1D8EE4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7757" y="1479699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59" name="Oval 8">
            <a:extLst>
              <a:ext uri="{FF2B5EF4-FFF2-40B4-BE49-F238E27FC236}">
                <a16:creationId xmlns:a16="http://schemas.microsoft.com/office/drawing/2014/main" id="{81D54921-F190-48F5-AB55-A6310061F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1157" y="946299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60" name="Oval 9">
            <a:extLst>
              <a:ext uri="{FF2B5EF4-FFF2-40B4-BE49-F238E27FC236}">
                <a16:creationId xmlns:a16="http://schemas.microsoft.com/office/drawing/2014/main" id="{4E9C5912-6C2D-4254-8728-4DC881B0E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1157" y="1479699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61" name="Text Box 10">
            <a:extLst>
              <a:ext uri="{FF2B5EF4-FFF2-40B4-BE49-F238E27FC236}">
                <a16:creationId xmlns:a16="http://schemas.microsoft.com/office/drawing/2014/main" id="{8CC01788-3751-445C-86E2-1BFB787B3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3920" y="563711"/>
            <a:ext cx="400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800" i="0">
                <a:solidFill>
                  <a:schemeClr val="tx1"/>
                </a:solidFill>
              </a:rPr>
              <a:t>a</a:t>
            </a:r>
            <a:r>
              <a:rPr kumimoji="0" lang="sv-SE" altLang="ko-KR" sz="1800" i="0" baseline="-25000">
                <a:solidFill>
                  <a:schemeClr val="tx1"/>
                </a:solidFill>
              </a:rPr>
              <a:t>+</a:t>
            </a:r>
            <a:endParaRPr kumimoji="0" lang="en-GB" altLang="ko-KR" sz="1800" i="0" baseline="-25000">
              <a:solidFill>
                <a:schemeClr val="tx1"/>
              </a:solidFill>
            </a:endParaRPr>
          </a:p>
        </p:txBody>
      </p:sp>
      <p:sp>
        <p:nvSpPr>
          <p:cNvPr id="62" name="Text Box 11">
            <a:extLst>
              <a:ext uri="{FF2B5EF4-FFF2-40B4-BE49-F238E27FC236}">
                <a16:creationId xmlns:a16="http://schemas.microsoft.com/office/drawing/2014/main" id="{2B2A77FC-7842-436A-976C-B6F445C7F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1695" y="147811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800" i="0">
                <a:solidFill>
                  <a:schemeClr val="tx1"/>
                </a:solidFill>
              </a:rPr>
              <a:t>a</a:t>
            </a:r>
            <a:r>
              <a:rPr kumimoji="0" lang="sv-SE" altLang="ko-KR" sz="1800" i="0" baseline="-25000">
                <a:solidFill>
                  <a:schemeClr val="tx1"/>
                </a:solidFill>
              </a:rPr>
              <a:t>-</a:t>
            </a:r>
            <a:r>
              <a:rPr kumimoji="0" lang="sv-SE" altLang="ko-KR" sz="1800" i="0">
                <a:solidFill>
                  <a:schemeClr val="tx1"/>
                </a:solidFill>
                <a:ea typeface="돋움" panose="020B0600000101010101" pitchFamily="50" charset="-127"/>
              </a:rPr>
              <a:t>’</a:t>
            </a:r>
            <a:endParaRPr kumimoji="0" lang="en-GB" altLang="ko-KR" sz="1800" i="0">
              <a:solidFill>
                <a:schemeClr val="tx1"/>
              </a:solidFill>
              <a:ea typeface="돋움" panose="020B0600000101010101" pitchFamily="50" charset="-127"/>
            </a:endParaRPr>
          </a:p>
        </p:txBody>
      </p:sp>
      <p:sp>
        <p:nvSpPr>
          <p:cNvPr id="63" name="Text Box 12">
            <a:extLst>
              <a:ext uri="{FF2B5EF4-FFF2-40B4-BE49-F238E27FC236}">
                <a16:creationId xmlns:a16="http://schemas.microsoft.com/office/drawing/2014/main" id="{7E2F52F4-3D2B-4722-8B84-A81E16275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5083" y="639911"/>
            <a:ext cx="4026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800" i="0" dirty="0">
                <a:solidFill>
                  <a:schemeClr val="tx1"/>
                </a:solidFill>
              </a:rPr>
              <a:t>c</a:t>
            </a:r>
            <a:r>
              <a:rPr kumimoji="0" lang="sv-SE" altLang="ko-KR" sz="1800" i="0" baseline="-25000" dirty="0">
                <a:solidFill>
                  <a:schemeClr val="tx1"/>
                </a:solidFill>
              </a:rPr>
              <a:t>-</a:t>
            </a:r>
            <a:r>
              <a:rPr kumimoji="0" lang="sv-SE" altLang="ko-KR" sz="1800" i="0" dirty="0">
                <a:solidFill>
                  <a:schemeClr val="tx1"/>
                </a:solidFill>
                <a:ea typeface="돋움" panose="020B0600000101010101" pitchFamily="50" charset="-127"/>
              </a:rPr>
              <a:t>’</a:t>
            </a:r>
            <a:endParaRPr kumimoji="0" lang="en-GB" altLang="ko-KR" sz="1800" i="0" dirty="0">
              <a:solidFill>
                <a:schemeClr val="tx1"/>
              </a:solidFill>
              <a:ea typeface="돋움" panose="020B0600000101010101" pitchFamily="50" charset="-127"/>
            </a:endParaRPr>
          </a:p>
        </p:txBody>
      </p:sp>
      <p:sp>
        <p:nvSpPr>
          <p:cNvPr id="64" name="Text Box 13">
            <a:extLst>
              <a:ext uri="{FF2B5EF4-FFF2-40B4-BE49-F238E27FC236}">
                <a16:creationId xmlns:a16="http://schemas.microsoft.com/office/drawing/2014/main" id="{5A38BF63-577C-433F-8959-89B118889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7370" y="1478111"/>
            <a:ext cx="3898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800" i="0" dirty="0">
                <a:solidFill>
                  <a:schemeClr val="tx1"/>
                </a:solidFill>
              </a:rPr>
              <a:t>c</a:t>
            </a:r>
            <a:r>
              <a:rPr kumimoji="0" lang="sv-SE" altLang="ko-KR" sz="1800" i="0" baseline="-25000" dirty="0">
                <a:solidFill>
                  <a:schemeClr val="tx1"/>
                </a:solidFill>
              </a:rPr>
              <a:t>+</a:t>
            </a:r>
            <a:endParaRPr kumimoji="0" lang="en-GB" altLang="ko-KR" sz="1800" i="0" baseline="-25000" dirty="0">
              <a:solidFill>
                <a:schemeClr val="tx1"/>
              </a:solidFill>
            </a:endParaRPr>
          </a:p>
        </p:txBody>
      </p:sp>
      <p:sp>
        <p:nvSpPr>
          <p:cNvPr id="65" name="Line 14">
            <a:extLst>
              <a:ext uri="{FF2B5EF4-FFF2-40B4-BE49-F238E27FC236}">
                <a16:creationId xmlns:a16="http://schemas.microsoft.com/office/drawing/2014/main" id="{3896F485-9196-4999-84C3-80ED4488D6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9207" y="717699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" name="Line 15">
            <a:extLst>
              <a:ext uri="{FF2B5EF4-FFF2-40B4-BE49-F238E27FC236}">
                <a16:creationId xmlns:a16="http://schemas.microsoft.com/office/drawing/2014/main" id="{A260602E-4304-4822-BC1D-2010912C32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03007" y="1784499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42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7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6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>
            <a:extLst>
              <a:ext uri="{FF2B5EF4-FFF2-40B4-BE49-F238E27FC236}">
                <a16:creationId xmlns:a16="http://schemas.microsoft.com/office/drawing/2014/main" id="{68318C5A-A919-4CA6-A2EC-C59251E202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800" dirty="0"/>
              <a:t>Example: Faulty Mutual Exclusion Protocol (1/2)</a:t>
            </a:r>
          </a:p>
        </p:txBody>
      </p:sp>
      <p:sp>
        <p:nvSpPr>
          <p:cNvPr id="15363" name="슬라이드 번호 개체 틀 3">
            <a:extLst>
              <a:ext uri="{FF2B5EF4-FFF2-40B4-BE49-F238E27FC236}">
                <a16:creationId xmlns:a16="http://schemas.microsoft.com/office/drawing/2014/main" id="{A5B28A51-9763-47B1-82FA-9D17456CD22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3B7902-B015-4C73-871E-9B2E8A8806EB}" type="slidenum">
              <a:rPr lang="en-US" altLang="ko-KR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AA28CAB1-0CFD-48F6-A4B1-8FB57A8B9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1166813"/>
            <a:ext cx="457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ko-KR" sz="1400" i="0">
              <a:solidFill>
                <a:schemeClr val="tx1"/>
              </a:solidFill>
              <a:ea typeface="돋움" panose="020B0600000101010101" pitchFamily="50" charset="-127"/>
            </a:endParaRPr>
          </a:p>
        </p:txBody>
      </p:sp>
      <p:sp>
        <p:nvSpPr>
          <p:cNvPr id="15365" name="Text Box 3">
            <a:extLst>
              <a:ext uri="{FF2B5EF4-FFF2-40B4-BE49-F238E27FC236}">
                <a16:creationId xmlns:a16="http://schemas.microsoft.com/office/drawing/2014/main" id="{0D73AD66-D17F-4C71-BD94-F8BDF4D6B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333500"/>
            <a:ext cx="381635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600" i="0">
                <a:solidFill>
                  <a:srgbClr val="660066"/>
                </a:solidFill>
                <a:ea typeface="돋움" panose="020B0600000101010101" pitchFamily="50" charset="-127"/>
              </a:rPr>
              <a:t>char cnt=0,x=0,y=0,z=0;</a:t>
            </a:r>
          </a:p>
          <a:p>
            <a:pPr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endParaRPr lang="en-US" altLang="ko-KR" sz="1600" i="0">
              <a:solidFill>
                <a:srgbClr val="660066"/>
              </a:solidFill>
              <a:ea typeface="돋움" panose="020B0600000101010101" pitchFamily="50" charset="-127"/>
            </a:endParaRPr>
          </a:p>
          <a:p>
            <a:pPr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600" i="0">
                <a:solidFill>
                  <a:srgbClr val="660066"/>
                </a:solidFill>
                <a:ea typeface="돋움" panose="020B0600000101010101" pitchFamily="50" charset="-127"/>
              </a:rPr>
              <a:t>void enter_crit_sect() {       </a:t>
            </a:r>
          </a:p>
          <a:p>
            <a:pPr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600" i="0">
                <a:solidFill>
                  <a:srgbClr val="660066"/>
                </a:solidFill>
                <a:ea typeface="돋움" panose="020B0600000101010101" pitchFamily="50" charset="-127"/>
              </a:rPr>
              <a:t>        char me = _pid +1; /* me is 1 or 2*/</a:t>
            </a:r>
          </a:p>
          <a:p>
            <a:pPr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600" i="0">
                <a:solidFill>
                  <a:srgbClr val="660066"/>
                </a:solidFill>
                <a:ea typeface="돋움" panose="020B0600000101010101" pitchFamily="50" charset="-127"/>
              </a:rPr>
              <a:t>again: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600" i="0">
                <a:solidFill>
                  <a:srgbClr val="660066"/>
                </a:solidFill>
                <a:ea typeface="돋움" panose="020B0600000101010101" pitchFamily="50" charset="-127"/>
              </a:rPr>
              <a:t>x = me;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600" i="0">
                <a:solidFill>
                  <a:srgbClr val="660066"/>
                </a:solidFill>
                <a:ea typeface="돋움" panose="020B0600000101010101" pitchFamily="50" charset="-127"/>
              </a:rPr>
              <a:t>If (y ==0 || y== me) ;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600" i="0">
                <a:solidFill>
                  <a:srgbClr val="660066"/>
                </a:solidFill>
                <a:ea typeface="돋움" panose="020B0600000101010101" pitchFamily="50" charset="-127"/>
              </a:rPr>
              <a:t>else goto again;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endParaRPr lang="en-US" altLang="ko-KR" sz="1600" i="0">
              <a:solidFill>
                <a:srgbClr val="660066"/>
              </a:solidFill>
              <a:ea typeface="돋움" panose="020B0600000101010101" pitchFamily="50" charset="-127"/>
            </a:endParaRP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600" i="0">
                <a:solidFill>
                  <a:srgbClr val="660066"/>
                </a:solidFill>
                <a:ea typeface="돋움" panose="020B0600000101010101" pitchFamily="50" charset="-127"/>
              </a:rPr>
              <a:t>z =me;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600" i="0">
                <a:solidFill>
                  <a:srgbClr val="660066"/>
                </a:solidFill>
                <a:ea typeface="돋움" panose="020B0600000101010101" pitchFamily="50" charset="-127"/>
              </a:rPr>
              <a:t>If (</a:t>
            </a:r>
            <a:r>
              <a:rPr lang="en-US" altLang="ko-KR" sz="1600" i="0">
                <a:solidFill>
                  <a:srgbClr val="660066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x == me) ;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600" i="0">
                <a:solidFill>
                  <a:srgbClr val="660066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else goto again;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endParaRPr lang="en-US" altLang="ko-KR" sz="1600" i="0">
              <a:solidFill>
                <a:srgbClr val="660066"/>
              </a:solidFill>
              <a:ea typeface="돋움" panose="020B0600000101010101" pitchFamily="50" charset="-127"/>
              <a:sym typeface="Wingdings" panose="05000000000000000000" pitchFamily="2" charset="2"/>
            </a:endParaRP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600" i="0">
                <a:solidFill>
                  <a:srgbClr val="660066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y=me;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600" i="0">
                <a:solidFill>
                  <a:srgbClr val="660066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If(z==me);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600" i="0">
                <a:solidFill>
                  <a:srgbClr val="660066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else goto again;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600" i="0">
                <a:solidFill>
                  <a:srgbClr val="660066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 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600" i="0">
                <a:solidFill>
                  <a:srgbClr val="660066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/* enter critical section */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600" i="0">
                <a:solidFill>
                  <a:srgbClr val="660066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cnt++;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600" i="0">
                <a:solidFill>
                  <a:srgbClr val="FF5050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assert( cnt ==1); 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600" i="0">
                <a:solidFill>
                  <a:srgbClr val="660066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cnt --;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600" i="0">
                <a:solidFill>
                  <a:srgbClr val="660066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goto again;</a:t>
            </a:r>
          </a:p>
          <a:p>
            <a:pPr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600" i="0">
                <a:solidFill>
                  <a:srgbClr val="660066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}</a:t>
            </a:r>
            <a:endParaRPr lang="en-US" altLang="ko-KR" sz="1600" i="0">
              <a:solidFill>
                <a:srgbClr val="660066"/>
              </a:solidFill>
              <a:ea typeface="돋움" panose="020B0600000101010101" pitchFamily="50" charset="-127"/>
            </a:endParaRPr>
          </a:p>
          <a:p>
            <a:pPr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endParaRPr lang="en-US" altLang="ko-KR" sz="1600" i="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5366" name="Line 4">
            <a:extLst>
              <a:ext uri="{FF2B5EF4-FFF2-40B4-BE49-F238E27FC236}">
                <a16:creationId xmlns:a16="http://schemas.microsoft.com/office/drawing/2014/main" id="{12C63B77-0616-408E-90B3-A33DE22BA2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1638" y="1236663"/>
            <a:ext cx="0" cy="5400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367" name="Rectangle 5">
            <a:extLst>
              <a:ext uri="{FF2B5EF4-FFF2-40B4-BE49-F238E27FC236}">
                <a16:creationId xmlns:a16="http://schemas.microsoft.com/office/drawing/2014/main" id="{5EB2DAFD-B9C7-4553-962A-11B1308D4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5867400"/>
            <a:ext cx="20161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660066"/>
                </a:solidFill>
                <a:latin typeface="Arial Black" panose="020B0A04020102020204" pitchFamily="34" charset="0"/>
                <a:ea typeface="돋움" panose="020B0600000101010101" pitchFamily="50" charset="-127"/>
              </a:rPr>
              <a:t>Mutual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660066"/>
                </a:solidFill>
                <a:latin typeface="Arial Black" panose="020B0A04020102020204" pitchFamily="34" charset="0"/>
                <a:ea typeface="돋움" panose="020B0600000101010101" pitchFamily="50" charset="-127"/>
              </a:rPr>
              <a:t>Exclusion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660066"/>
                </a:solidFill>
                <a:latin typeface="Arial Black" panose="020B0A04020102020204" pitchFamily="34" charset="0"/>
                <a:ea typeface="돋움" panose="020B0600000101010101" pitchFamily="50" charset="-127"/>
              </a:rPr>
              <a:t>Algorithm</a:t>
            </a:r>
          </a:p>
        </p:txBody>
      </p:sp>
      <p:sp>
        <p:nvSpPr>
          <p:cNvPr id="15368" name="Rectangle 6">
            <a:extLst>
              <a:ext uri="{FF2B5EF4-FFF2-40B4-BE49-F238E27FC236}">
                <a16:creationId xmlns:a16="http://schemas.microsoft.com/office/drawing/2014/main" id="{D2C8209C-8A5D-4706-8E39-6609FCFA1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786313"/>
            <a:ext cx="2457450" cy="571500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5369" name="Rectangle 7">
            <a:extLst>
              <a:ext uri="{FF2B5EF4-FFF2-40B4-BE49-F238E27FC236}">
                <a16:creationId xmlns:a16="http://schemas.microsoft.com/office/drawing/2014/main" id="{7B4F2C63-E0C6-4221-858D-A18DDCA99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0"/>
            <a:ext cx="2438400" cy="2214563"/>
          </a:xfrm>
          <a:prstGeom prst="rect">
            <a:avLst/>
          </a:prstGeom>
          <a:noFill/>
          <a:ln w="12700" algn="ctr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5370" name="Text Box 8">
            <a:extLst>
              <a:ext uri="{FF2B5EF4-FFF2-40B4-BE49-F238E27FC236}">
                <a16:creationId xmlns:a16="http://schemas.microsoft.com/office/drawing/2014/main" id="{074BD7E3-FC77-4A45-8E60-BE7B07C8D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762500"/>
            <a:ext cx="7826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FF3300"/>
                </a:solidFill>
                <a:ea typeface="돋움" panose="020B0600000101010101" pitchFamily="50" charset="-127"/>
              </a:rPr>
              <a:t>Critical 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FF3300"/>
                </a:solidFill>
                <a:ea typeface="돋움" panose="020B0600000101010101" pitchFamily="50" charset="-127"/>
              </a:rPr>
              <a:t>section</a:t>
            </a:r>
          </a:p>
        </p:txBody>
      </p:sp>
      <p:sp>
        <p:nvSpPr>
          <p:cNvPr id="15371" name="Text Box 9">
            <a:extLst>
              <a:ext uri="{FF2B5EF4-FFF2-40B4-BE49-F238E27FC236}">
                <a16:creationId xmlns:a16="http://schemas.microsoft.com/office/drawing/2014/main" id="{BB7C94F9-5D03-423F-8B8E-55582A59C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286000"/>
            <a:ext cx="892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chemeClr val="accent2"/>
                </a:solidFill>
                <a:ea typeface="돋움" panose="020B0600000101010101" pitchFamily="50" charset="-127"/>
              </a:rPr>
              <a:t>Software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chemeClr val="accent2"/>
                </a:solidFill>
                <a:ea typeface="돋움" panose="020B0600000101010101" pitchFamily="50" charset="-127"/>
              </a:rPr>
              <a:t>locks</a:t>
            </a:r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52451CF9-AA4B-4CDD-90DC-1BECCEDAA892}"/>
              </a:ext>
            </a:extLst>
          </p:cNvPr>
          <p:cNvGrpSpPr>
            <a:grpSpLocks/>
          </p:cNvGrpSpPr>
          <p:nvPr/>
        </p:nvGrpSpPr>
        <p:grpSpPr bwMode="auto">
          <a:xfrm>
            <a:off x="4291013" y="1720850"/>
            <a:ext cx="4548187" cy="4603750"/>
            <a:chOff x="2703" y="1084"/>
            <a:chExt cx="2865" cy="2900"/>
          </a:xfrm>
        </p:grpSpPr>
        <p:sp>
          <p:nvSpPr>
            <p:cNvPr id="15374" name="Text Box 11">
              <a:extLst>
                <a:ext uri="{FF2B5EF4-FFF2-40B4-BE49-F238E27FC236}">
                  <a16:creationId xmlns:a16="http://schemas.microsoft.com/office/drawing/2014/main" id="{08C8F839-FE27-4C7B-8D59-404E44884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5" y="1084"/>
              <a:ext cx="1180" cy="2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762000" latinLnBrk="1">
                <a:spcBef>
                  <a:spcPct val="20000"/>
                </a:spcBef>
                <a:buBlip>
                  <a:blip r:embed="rId2"/>
                </a:buBlip>
                <a:defRPr kumimoji="1" sz="32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defTabSz="762000" latinLnBrk="1"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defTabSz="762000" latinLnBrk="1">
                <a:spcBef>
                  <a:spcPct val="20000"/>
                </a:spcBef>
                <a:buChar char="•"/>
                <a:defRPr kumimoji="1" sz="24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defTabSz="762000" latinLnBrk="1">
                <a:spcBef>
                  <a:spcPct val="20000"/>
                </a:spcBef>
                <a:buChar char="–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defTabSz="762000" latinLnBrk="1">
                <a:spcBef>
                  <a:spcPct val="20000"/>
                </a:spcBef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600" i="0">
                  <a:solidFill>
                    <a:srgbClr val="660066"/>
                  </a:solidFill>
                  <a:ea typeface="돋움" panose="020B0600000101010101" pitchFamily="50" charset="-127"/>
                </a:rPr>
                <a:t>Process 0</a:t>
              </a:r>
            </a:p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endParaRPr lang="en-US" altLang="ko-KR" sz="1600" i="0">
                <a:solidFill>
                  <a:srgbClr val="660066"/>
                </a:solidFill>
                <a:ea typeface="돋움" panose="020B0600000101010101" pitchFamily="50" charset="-127"/>
              </a:endParaRPr>
            </a:p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endParaRPr lang="en-US" altLang="ko-KR" sz="1600" i="0">
                <a:solidFill>
                  <a:srgbClr val="660066"/>
                </a:solidFill>
                <a:ea typeface="돋움" panose="020B0600000101010101" pitchFamily="50" charset="-127"/>
              </a:endParaRPr>
            </a:p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endParaRPr lang="en-US" altLang="ko-KR" sz="1600" i="0">
                <a:solidFill>
                  <a:srgbClr val="660066"/>
                </a:solidFill>
                <a:ea typeface="돋움" panose="020B0600000101010101" pitchFamily="50" charset="-127"/>
              </a:endParaRPr>
            </a:p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endParaRPr lang="en-US" altLang="ko-KR" sz="1600" i="0">
                <a:solidFill>
                  <a:srgbClr val="660066"/>
                </a:solidFill>
                <a:ea typeface="돋움" panose="020B0600000101010101" pitchFamily="50" charset="-127"/>
              </a:endParaRPr>
            </a:p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600" i="0">
                  <a:solidFill>
                    <a:srgbClr val="660066"/>
                  </a:solidFill>
                  <a:ea typeface="돋움" panose="020B0600000101010101" pitchFamily="50" charset="-127"/>
                </a:rPr>
                <a:t>x = 1</a:t>
              </a:r>
            </a:p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600" i="0">
                  <a:solidFill>
                    <a:srgbClr val="660066"/>
                  </a:solidFill>
                  <a:ea typeface="돋움" panose="020B0600000101010101" pitchFamily="50" charset="-127"/>
                </a:rPr>
                <a:t>if(y==0 || y == 1)</a:t>
              </a:r>
            </a:p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endParaRPr lang="en-US" altLang="ko-KR" sz="1600" i="0">
                <a:solidFill>
                  <a:srgbClr val="660066"/>
                </a:solidFill>
                <a:ea typeface="돋움" panose="020B0600000101010101" pitchFamily="50" charset="-127"/>
              </a:endParaRPr>
            </a:p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endParaRPr lang="en-US" altLang="ko-KR" sz="1600" i="0">
                <a:solidFill>
                  <a:srgbClr val="660066"/>
                </a:solidFill>
                <a:ea typeface="돋움" panose="020B0600000101010101" pitchFamily="50" charset="-127"/>
              </a:endParaRPr>
            </a:p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endParaRPr lang="en-US" altLang="ko-KR" sz="1600" i="0">
                <a:solidFill>
                  <a:srgbClr val="660066"/>
                </a:solidFill>
                <a:ea typeface="돋움" panose="020B0600000101010101" pitchFamily="50" charset="-127"/>
              </a:endParaRPr>
            </a:p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endParaRPr lang="en-US" altLang="ko-KR" sz="1600" i="0">
                <a:solidFill>
                  <a:srgbClr val="660066"/>
                </a:solidFill>
                <a:ea typeface="돋움" panose="020B0600000101010101" pitchFamily="50" charset="-127"/>
              </a:endParaRPr>
            </a:p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600" i="0">
                  <a:solidFill>
                    <a:srgbClr val="660066"/>
                  </a:solidFill>
                  <a:ea typeface="돋움" panose="020B0600000101010101" pitchFamily="50" charset="-127"/>
                </a:rPr>
                <a:t>z = 1</a:t>
              </a:r>
            </a:p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600" i="0">
                  <a:solidFill>
                    <a:srgbClr val="660066"/>
                  </a:solidFill>
                  <a:ea typeface="돋움" panose="020B0600000101010101" pitchFamily="50" charset="-127"/>
                </a:rPr>
                <a:t>if(x==1)</a:t>
              </a:r>
            </a:p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600" i="0">
                  <a:solidFill>
                    <a:srgbClr val="660066"/>
                  </a:solidFill>
                  <a:ea typeface="돋움" panose="020B0600000101010101" pitchFamily="50" charset="-127"/>
                </a:rPr>
                <a:t>y = 1</a:t>
              </a:r>
            </a:p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600" i="0">
                  <a:solidFill>
                    <a:srgbClr val="660066"/>
                  </a:solidFill>
                  <a:ea typeface="돋움" panose="020B0600000101010101" pitchFamily="50" charset="-127"/>
                </a:rPr>
                <a:t>if(z == 1)</a:t>
              </a:r>
            </a:p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600" i="0">
                  <a:solidFill>
                    <a:srgbClr val="660066"/>
                  </a:solidFill>
                  <a:ea typeface="돋움" panose="020B0600000101010101" pitchFamily="50" charset="-127"/>
                </a:rPr>
                <a:t>cnt++</a:t>
              </a:r>
            </a:p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endParaRPr lang="en-US" altLang="ko-KR" sz="1600" i="0">
                <a:solidFill>
                  <a:srgbClr val="660066"/>
                </a:solidFill>
                <a:ea typeface="돋움" panose="020B0600000101010101" pitchFamily="50" charset="-127"/>
              </a:endParaRPr>
            </a:p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endParaRPr lang="en-US" altLang="ko-KR" sz="1600" i="0">
                <a:solidFill>
                  <a:srgbClr val="660066"/>
                </a:solidFill>
                <a:ea typeface="돋움" panose="020B0600000101010101" pitchFamily="50" charset="-127"/>
              </a:endParaRPr>
            </a:p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endParaRPr lang="en-US" altLang="ko-KR" sz="1600" i="0">
                <a:solidFill>
                  <a:srgbClr val="660066"/>
                </a:solidFill>
                <a:ea typeface="돋움" panose="020B0600000101010101" pitchFamily="50" charset="-127"/>
              </a:endParaRPr>
            </a:p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endParaRPr lang="en-US" altLang="ko-KR" sz="1600" i="0">
                <a:solidFill>
                  <a:srgbClr val="660066"/>
                </a:solidFill>
                <a:ea typeface="돋움" panose="020B0600000101010101" pitchFamily="50" charset="-127"/>
              </a:endParaRPr>
            </a:p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endParaRPr lang="en-US" altLang="ko-KR" sz="1600" i="0">
                <a:solidFill>
                  <a:srgbClr val="660066"/>
                </a:solidFill>
                <a:ea typeface="돋움" panose="020B0600000101010101" pitchFamily="50" charset="-127"/>
              </a:endParaRPr>
            </a:p>
          </p:txBody>
        </p:sp>
        <p:sp>
          <p:nvSpPr>
            <p:cNvPr id="15375" name="Text Box 12">
              <a:extLst>
                <a:ext uri="{FF2B5EF4-FFF2-40B4-BE49-F238E27FC236}">
                  <a16:creationId xmlns:a16="http://schemas.microsoft.com/office/drawing/2014/main" id="{8844D56D-F503-4765-A528-142B3E8B71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8" y="1084"/>
              <a:ext cx="1180" cy="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762000" latinLnBrk="1">
                <a:spcBef>
                  <a:spcPct val="20000"/>
                </a:spcBef>
                <a:buBlip>
                  <a:blip r:embed="rId2"/>
                </a:buBlip>
                <a:defRPr kumimoji="1" sz="32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defTabSz="762000" latinLnBrk="1"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defTabSz="762000" latinLnBrk="1">
                <a:spcBef>
                  <a:spcPct val="20000"/>
                </a:spcBef>
                <a:buChar char="•"/>
                <a:defRPr kumimoji="1" sz="24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defTabSz="762000" latinLnBrk="1">
                <a:spcBef>
                  <a:spcPct val="20000"/>
                </a:spcBef>
                <a:buChar char="–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defTabSz="762000" latinLnBrk="1">
                <a:spcBef>
                  <a:spcPct val="20000"/>
                </a:spcBef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600" i="0">
                  <a:solidFill>
                    <a:srgbClr val="660066"/>
                  </a:solidFill>
                  <a:ea typeface="돋움" panose="020B0600000101010101" pitchFamily="50" charset="-127"/>
                </a:rPr>
                <a:t>Process 1</a:t>
              </a:r>
            </a:p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600" i="0">
                  <a:solidFill>
                    <a:srgbClr val="660066"/>
                  </a:solidFill>
                  <a:ea typeface="돋움" panose="020B0600000101010101" pitchFamily="50" charset="-127"/>
                </a:rPr>
                <a:t>x = 2</a:t>
              </a:r>
            </a:p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600" i="0">
                  <a:solidFill>
                    <a:srgbClr val="660066"/>
                  </a:solidFill>
                  <a:ea typeface="돋움" panose="020B0600000101010101" pitchFamily="50" charset="-127"/>
                </a:rPr>
                <a:t>if(y==0 || y ==2)</a:t>
              </a:r>
            </a:p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600" i="0">
                  <a:solidFill>
                    <a:srgbClr val="660066"/>
                  </a:solidFill>
                  <a:ea typeface="돋움" panose="020B0600000101010101" pitchFamily="50" charset="-127"/>
                </a:rPr>
                <a:t>z = 2</a:t>
              </a:r>
            </a:p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600" i="0">
                  <a:solidFill>
                    <a:srgbClr val="660066"/>
                  </a:solidFill>
                  <a:ea typeface="돋움" panose="020B0600000101010101" pitchFamily="50" charset="-127"/>
                </a:rPr>
                <a:t>if(x==2)</a:t>
              </a:r>
            </a:p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endParaRPr lang="en-US" altLang="ko-KR" sz="1600" i="0">
                <a:solidFill>
                  <a:srgbClr val="660066"/>
                </a:solidFill>
                <a:ea typeface="돋움" panose="020B0600000101010101" pitchFamily="50" charset="-127"/>
              </a:endParaRPr>
            </a:p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endParaRPr lang="en-US" altLang="ko-KR" sz="1600" i="0">
                <a:solidFill>
                  <a:srgbClr val="660066"/>
                </a:solidFill>
                <a:ea typeface="돋움" panose="020B0600000101010101" pitchFamily="50" charset="-127"/>
              </a:endParaRPr>
            </a:p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endParaRPr lang="en-US" altLang="ko-KR" sz="1600" i="0">
                <a:solidFill>
                  <a:srgbClr val="660066"/>
                </a:solidFill>
                <a:ea typeface="돋움" panose="020B0600000101010101" pitchFamily="50" charset="-127"/>
              </a:endParaRPr>
            </a:p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600" i="0">
                  <a:solidFill>
                    <a:srgbClr val="660066"/>
                  </a:solidFill>
                  <a:ea typeface="돋움" panose="020B0600000101010101" pitchFamily="50" charset="-127"/>
                </a:rPr>
                <a:t>y=2</a:t>
              </a:r>
            </a:p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600" i="0">
                  <a:solidFill>
                    <a:srgbClr val="660066"/>
                  </a:solidFill>
                  <a:ea typeface="돋움" panose="020B0600000101010101" pitchFamily="50" charset="-127"/>
                </a:rPr>
                <a:t>if(z==2)</a:t>
              </a:r>
            </a:p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600" i="0">
                  <a:solidFill>
                    <a:srgbClr val="660066"/>
                  </a:solidFill>
                  <a:ea typeface="돋움" panose="020B0600000101010101" pitchFamily="50" charset="-127"/>
                </a:rPr>
                <a:t>cnt++</a:t>
              </a:r>
            </a:p>
            <a:p>
              <a:pPr eaLnBrk="1" latinLnBrk="0" hangingPunct="1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endParaRPr lang="en-US" altLang="ko-KR" sz="1600" i="0">
                <a:solidFill>
                  <a:srgbClr val="660066"/>
                </a:solidFill>
                <a:ea typeface="돋움" panose="020B0600000101010101" pitchFamily="50" charset="-127"/>
              </a:endParaRPr>
            </a:p>
          </p:txBody>
        </p:sp>
        <p:sp>
          <p:nvSpPr>
            <p:cNvPr id="15376" name="Rectangle 13">
              <a:extLst>
                <a:ext uri="{FF2B5EF4-FFF2-40B4-BE49-F238E27FC236}">
                  <a16:creationId xmlns:a16="http://schemas.microsoft.com/office/drawing/2014/main" id="{7EDFE2C6-58F0-4E09-8C0C-17BCB369A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3" y="3621"/>
              <a:ext cx="1270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defTabSz="762000" latinLnBrk="1">
                <a:spcBef>
                  <a:spcPct val="20000"/>
                </a:spcBef>
                <a:buBlip>
                  <a:blip r:embed="rId2"/>
                </a:buBlip>
                <a:defRPr kumimoji="1" sz="32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defTabSz="762000" latinLnBrk="1"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defTabSz="762000" latinLnBrk="1">
                <a:spcBef>
                  <a:spcPct val="20000"/>
                </a:spcBef>
                <a:buChar char="•"/>
                <a:defRPr kumimoji="1" sz="24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defTabSz="762000" latinLnBrk="1">
                <a:spcBef>
                  <a:spcPct val="20000"/>
                </a:spcBef>
                <a:buChar char="–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defTabSz="762000" latinLnBrk="1">
                <a:spcBef>
                  <a:spcPct val="20000"/>
                </a:spcBef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i="0">
                  <a:solidFill>
                    <a:srgbClr val="660066"/>
                  </a:solidFill>
                  <a:latin typeface="Arial Black" panose="020B0A04020102020204" pitchFamily="34" charset="0"/>
                  <a:ea typeface="돋움" panose="020B0600000101010101" pitchFamily="50" charset="-127"/>
                </a:rPr>
                <a:t>Counter</a:t>
              </a:r>
            </a:p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i="0">
                  <a:solidFill>
                    <a:srgbClr val="660066"/>
                  </a:solidFill>
                  <a:latin typeface="Arial Black" panose="020B0A04020102020204" pitchFamily="34" charset="0"/>
                  <a:ea typeface="돋움" panose="020B0600000101010101" pitchFamily="50" charset="-127"/>
                </a:rPr>
                <a:t>Example</a:t>
              </a:r>
            </a:p>
          </p:txBody>
        </p:sp>
        <p:sp>
          <p:nvSpPr>
            <p:cNvPr id="15377" name="Line 14">
              <a:extLst>
                <a:ext uri="{FF2B5EF4-FFF2-40B4-BE49-F238E27FC236}">
                  <a16:creationId xmlns:a16="http://schemas.microsoft.com/office/drawing/2014/main" id="{60A34C52-8719-438A-A4CC-337311369F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1660"/>
              <a:ext cx="432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5378" name="Line 15">
              <a:extLst>
                <a:ext uri="{FF2B5EF4-FFF2-40B4-BE49-F238E27FC236}">
                  <a16:creationId xmlns:a16="http://schemas.microsoft.com/office/drawing/2014/main" id="{2F6A490F-F84E-4972-9D18-EFF435587B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996"/>
              <a:ext cx="432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5379" name="Line 16">
              <a:extLst>
                <a:ext uri="{FF2B5EF4-FFF2-40B4-BE49-F238E27FC236}">
                  <a16:creationId xmlns:a16="http://schemas.microsoft.com/office/drawing/2014/main" id="{FEBFEDD4-96D2-4F9D-9291-B50E4695CE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2428"/>
              <a:ext cx="432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5380" name="Line 17">
              <a:extLst>
                <a:ext uri="{FF2B5EF4-FFF2-40B4-BE49-F238E27FC236}">
                  <a16:creationId xmlns:a16="http://schemas.microsoft.com/office/drawing/2014/main" id="{8BF9C6AB-8BA3-44E9-8D5B-8F203A9698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68" y="1228"/>
              <a:ext cx="0" cy="43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5381" name="Line 18">
              <a:extLst>
                <a:ext uri="{FF2B5EF4-FFF2-40B4-BE49-F238E27FC236}">
                  <a16:creationId xmlns:a16="http://schemas.microsoft.com/office/drawing/2014/main" id="{3B049ADF-AC64-45AD-AAE0-45E5A7D800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1660"/>
              <a:ext cx="0" cy="33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5382" name="Line 19">
              <a:extLst>
                <a:ext uri="{FF2B5EF4-FFF2-40B4-BE49-F238E27FC236}">
                  <a16:creationId xmlns:a16="http://schemas.microsoft.com/office/drawing/2014/main" id="{33354305-7231-453B-9CD5-6AD32BD0E0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68" y="1996"/>
              <a:ext cx="0" cy="43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5383" name="Line 20">
              <a:extLst>
                <a:ext uri="{FF2B5EF4-FFF2-40B4-BE49-F238E27FC236}">
                  <a16:creationId xmlns:a16="http://schemas.microsoft.com/office/drawing/2014/main" id="{AF855C0B-1111-4D99-84DF-95A3178052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2428"/>
              <a:ext cx="0" cy="62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5373" name="Text Box 21">
            <a:extLst>
              <a:ext uri="{FF2B5EF4-FFF2-40B4-BE49-F238E27FC236}">
                <a16:creationId xmlns:a16="http://schemas.microsoft.com/office/drawing/2014/main" id="{70B49197-CA8D-4AAD-884C-ABE7AB008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816475"/>
            <a:ext cx="1803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FF3300"/>
                </a:solidFill>
                <a:ea typeface="돋움" panose="020B0600000101010101" pitchFamily="50" charset="-127"/>
              </a:rPr>
              <a:t>Violation detected 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B97ED-681A-4831-AD83-C2AF6918D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Review of the Previous Class</a:t>
            </a:r>
            <a:endParaRPr lang="ko-KR" altLang="en-US" dirty="0"/>
          </a:p>
        </p:txBody>
      </p:sp>
      <p:sp>
        <p:nvSpPr>
          <p:cNvPr id="6147" name="내용 개체 틀 2">
            <a:extLst>
              <a:ext uri="{FF2B5EF4-FFF2-40B4-BE49-F238E27FC236}">
                <a16:creationId xmlns:a16="http://schemas.microsoft.com/office/drawing/2014/main" id="{716B82B9-287F-4722-AA9C-7BAF27F61D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785813"/>
            <a:ext cx="8229600" cy="5184775"/>
          </a:xfrm>
        </p:spPr>
        <p:txBody>
          <a:bodyPr/>
          <a:lstStyle/>
          <a:p>
            <a:r>
              <a:rPr lang="en-US" altLang="ko-KR" sz="2800"/>
              <a:t>Sequential system v.s. </a:t>
            </a:r>
            <a:r>
              <a:rPr lang="en-US" altLang="ko-KR" sz="2800">
                <a:solidFill>
                  <a:srgbClr val="FF0000"/>
                </a:solidFill>
              </a:rPr>
              <a:t>Reactive</a:t>
            </a:r>
            <a:r>
              <a:rPr lang="en-US" altLang="ko-KR" sz="2800"/>
              <a:t> system</a:t>
            </a:r>
          </a:p>
          <a:p>
            <a:pPr lvl="1"/>
            <a:r>
              <a:rPr lang="en-US" altLang="ko-KR" sz="2400"/>
              <a:t>Ex1. Mathematical functions with given inputs generate outputs</a:t>
            </a:r>
          </a:p>
          <a:p>
            <a:pPr lvl="2"/>
            <a:r>
              <a:rPr lang="en-US" altLang="ko-KR" sz="2000"/>
              <a:t>Usually </a:t>
            </a:r>
            <a:r>
              <a:rPr lang="en-US" altLang="ko-KR" sz="2000">
                <a:solidFill>
                  <a:srgbClr val="FF0000"/>
                </a:solidFill>
              </a:rPr>
              <a:t>no</a:t>
            </a:r>
            <a:r>
              <a:rPr lang="en-US" altLang="ko-KR" sz="2000"/>
              <a:t> environment consideration and timing consideration.</a:t>
            </a:r>
          </a:p>
          <a:p>
            <a:pPr lvl="1"/>
            <a:r>
              <a:rPr lang="en-US" altLang="ko-KR" sz="2400"/>
              <a:t>Ex2. Ad-hoc On-Demand Vector routing protocol</a:t>
            </a:r>
          </a:p>
          <a:p>
            <a:pPr lvl="2"/>
            <a:r>
              <a:rPr lang="en-US" altLang="ko-KR" sz="2000"/>
              <a:t>Should model multiple concurrent nodes (environment)</a:t>
            </a:r>
          </a:p>
          <a:p>
            <a:pPr lvl="2"/>
            <a:r>
              <a:rPr lang="en-US" altLang="ko-KR" sz="2000"/>
              <a:t>Should model communication among the nodes</a:t>
            </a:r>
          </a:p>
          <a:p>
            <a:pPr lvl="2"/>
            <a:r>
              <a:rPr lang="en-US" altLang="ko-KR" sz="2000"/>
              <a:t>Should model timely behavior (e.g. time-out, etc)</a:t>
            </a:r>
          </a:p>
          <a:p>
            <a:r>
              <a:rPr lang="en-US" altLang="ko-KR" sz="2800"/>
              <a:t>Modeling of a complex system</a:t>
            </a:r>
          </a:p>
          <a:p>
            <a:pPr lvl="1"/>
            <a:r>
              <a:rPr lang="en-US" altLang="ko-KR" sz="2400"/>
              <a:t>Concurrency =&gt; interleaving semantics</a:t>
            </a:r>
          </a:p>
          <a:p>
            <a:pPr lvl="1"/>
            <a:r>
              <a:rPr lang="en-US" altLang="ko-KR" sz="2400"/>
              <a:t>Communication =&gt; synchronization</a:t>
            </a:r>
          </a:p>
          <a:p>
            <a:pPr lvl="1"/>
            <a:r>
              <a:rPr lang="en-US" altLang="ko-KR" sz="2400"/>
              <a:t>Hierarchy  =&gt; refinement</a:t>
            </a:r>
          </a:p>
          <a:p>
            <a:pPr lvl="1">
              <a:buFontTx/>
              <a:buNone/>
            </a:pPr>
            <a:endParaRPr lang="ko-KR" altLang="en-US" sz="2400"/>
          </a:p>
        </p:txBody>
      </p:sp>
      <p:sp>
        <p:nvSpPr>
          <p:cNvPr id="6148" name="슬라이드 번호 개체 틀 3">
            <a:extLst>
              <a:ext uri="{FF2B5EF4-FFF2-40B4-BE49-F238E27FC236}">
                <a16:creationId xmlns:a16="http://schemas.microsoft.com/office/drawing/2014/main" id="{D7C7955F-60F0-4EC1-BDAD-8A80CB6A89F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67B7BB-3E7C-4E73-B20A-26F6FC12B5C6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ko-KR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번호 개체 틀 3">
            <a:extLst>
              <a:ext uri="{FF2B5EF4-FFF2-40B4-BE49-F238E27FC236}">
                <a16:creationId xmlns:a16="http://schemas.microsoft.com/office/drawing/2014/main" id="{909B11E1-1A0B-40D8-95D0-D3082797781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76013D-C9A1-4948-B97E-B03C8EA63C96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219138" name="Rectangle 2">
            <a:extLst>
              <a:ext uri="{FF2B5EF4-FFF2-40B4-BE49-F238E27FC236}">
                <a16:creationId xmlns:a16="http://schemas.microsoft.com/office/drawing/2014/main" id="{C88C53F3-F1E8-43C5-9883-04DCD1CFC3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800"/>
              <a:t>Example: Faulty Mutual Exclusion Protocol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F01DA71A-4054-4088-9C8D-D1EE54F03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514350"/>
            <a:ext cx="4535487" cy="637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FF5050"/>
                </a:solidFill>
                <a:ea typeface="돋움" panose="020B0600000101010101" pitchFamily="50" charset="-127"/>
              </a:rPr>
              <a:t>proc Sys = (P1|P2|X0|Y0|Z0|CNT0)\{</a:t>
            </a:r>
            <a:r>
              <a:rPr lang="en-US" altLang="ko-KR" sz="1200" i="0" dirty="0">
                <a:solidFill>
                  <a:schemeClr val="tx1"/>
                </a:solidFill>
                <a:ea typeface="돋움" panose="020B0600000101010101" pitchFamily="50" charset="-127"/>
              </a:rPr>
              <a:t>x_[0-2],y_[0-2],z_[0-2],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200" i="0" dirty="0" err="1">
                <a:solidFill>
                  <a:schemeClr val="tx1"/>
                </a:solidFill>
                <a:ea typeface="돋움" panose="020B0600000101010101" pitchFamily="50" charset="-127"/>
              </a:rPr>
              <a:t>test_x</a:t>
            </a:r>
            <a:r>
              <a:rPr lang="en-US" altLang="ko-KR" sz="1200" i="0" dirty="0">
                <a:solidFill>
                  <a:schemeClr val="tx1"/>
                </a:solidFill>
                <a:ea typeface="돋움" panose="020B0600000101010101" pitchFamily="50" charset="-127"/>
              </a:rPr>
              <a:t>_[0-2],</a:t>
            </a:r>
            <a:r>
              <a:rPr lang="en-US" altLang="ko-KR" sz="1200" i="0" dirty="0" err="1">
                <a:solidFill>
                  <a:schemeClr val="tx1"/>
                </a:solidFill>
                <a:ea typeface="돋움" panose="020B0600000101010101" pitchFamily="50" charset="-127"/>
              </a:rPr>
              <a:t>test_y</a:t>
            </a:r>
            <a:r>
              <a:rPr lang="en-US" altLang="ko-KR" sz="1200" i="0" dirty="0">
                <a:solidFill>
                  <a:schemeClr val="tx1"/>
                </a:solidFill>
                <a:ea typeface="돋움" panose="020B0600000101010101" pitchFamily="50" charset="-127"/>
              </a:rPr>
              <a:t>_[0-2],</a:t>
            </a:r>
            <a:r>
              <a:rPr lang="en-US" altLang="ko-KR" sz="1200" i="0" dirty="0" err="1">
                <a:solidFill>
                  <a:schemeClr val="tx1"/>
                </a:solidFill>
                <a:ea typeface="돋움" panose="020B0600000101010101" pitchFamily="50" charset="-127"/>
              </a:rPr>
              <a:t>test_z</a:t>
            </a:r>
            <a:r>
              <a:rPr lang="en-US" altLang="ko-KR" sz="1200" i="0" dirty="0">
                <a:solidFill>
                  <a:schemeClr val="tx1"/>
                </a:solidFill>
                <a:ea typeface="돋움" panose="020B0600000101010101" pitchFamily="50" charset="-127"/>
              </a:rPr>
              <a:t>_[0-2], </a:t>
            </a:r>
            <a:r>
              <a:rPr lang="en-US" altLang="ko-KR" sz="1200" i="0" dirty="0" err="1">
                <a:solidFill>
                  <a:schemeClr val="tx1"/>
                </a:solidFill>
                <a:ea typeface="돋움" panose="020B0600000101010101" pitchFamily="50" charset="-127"/>
              </a:rPr>
              <a:t>inc_cnt,dec_cnt</a:t>
            </a:r>
            <a:r>
              <a:rPr lang="en-US" altLang="ko-KR" sz="1200" i="0" dirty="0">
                <a:solidFill>
                  <a:schemeClr val="tx1"/>
                </a:solidFill>
                <a:ea typeface="돋움" panose="020B0600000101010101" pitchFamily="50" charset="-127"/>
              </a:rPr>
              <a:t>}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lang="en-US" altLang="ko-KR" sz="1200" i="0" dirty="0">
              <a:solidFill>
                <a:schemeClr val="tx1"/>
              </a:solidFill>
              <a:ea typeface="돋움" panose="020B0600000101010101" pitchFamily="50" charset="-127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chemeClr val="tx1"/>
                </a:solidFill>
                <a:ea typeface="돋움" panose="020B0600000101010101" pitchFamily="50" charset="-127"/>
              </a:rPr>
              <a:t>proc P1    = x_1.(test_y_0.P1' + test_y_1.P1' + test_y_2.P1)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chemeClr val="tx1"/>
                </a:solidFill>
                <a:ea typeface="돋움" panose="020B0600000101010101" pitchFamily="50" charset="-127"/>
              </a:rPr>
              <a:t>proc P1'   = z_1.(test_x_0.P1  + test_x_1.P1'' + test_x_2.P1)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chemeClr val="tx1"/>
                </a:solidFill>
                <a:ea typeface="돋움" panose="020B0600000101010101" pitchFamily="50" charset="-127"/>
              </a:rPr>
              <a:t>proc P1''  = y_1.(test_z_0.P1  + test_z_1.P1''' + test_z_2.P1)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chemeClr val="tx1"/>
                </a:solidFill>
                <a:ea typeface="돋움" panose="020B0600000101010101" pitchFamily="50" charset="-127"/>
              </a:rPr>
              <a:t>proc P1''' = inc_cnt.dec_cnt.P1 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lang="en-US" altLang="ko-KR" sz="1200" i="0" dirty="0">
              <a:solidFill>
                <a:schemeClr val="tx1"/>
              </a:solidFill>
              <a:ea typeface="돋움" panose="020B0600000101010101" pitchFamily="50" charset="-127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chemeClr val="tx1"/>
                </a:solidFill>
                <a:ea typeface="돋움" panose="020B0600000101010101" pitchFamily="50" charset="-127"/>
              </a:rPr>
              <a:t>proc P2    = x_2.(test_y_0.P2' + test_y_1.P2 + test_y_2.P2’)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chemeClr val="tx1"/>
                </a:solidFill>
                <a:ea typeface="돋움" panose="020B0600000101010101" pitchFamily="50" charset="-127"/>
              </a:rPr>
              <a:t>proc P2'   = z_2.(test_x_0.P2  + test_x_1.P2 + test_x_2.P2’’)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chemeClr val="tx1"/>
                </a:solidFill>
                <a:ea typeface="돋움" panose="020B0600000101010101" pitchFamily="50" charset="-127"/>
              </a:rPr>
              <a:t>proc P2''  = y_2.(test_z_0.P2  + test_z_1.P2 + test_z_2.P2’’’)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chemeClr val="tx1"/>
                </a:solidFill>
                <a:ea typeface="돋움" panose="020B0600000101010101" pitchFamily="50" charset="-127"/>
              </a:rPr>
              <a:t>proc P2''' = inc_cnt.dec_cnt.P2 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lang="en-US" altLang="ko-KR" sz="1200" i="0" dirty="0">
              <a:solidFill>
                <a:schemeClr val="tx1"/>
              </a:solidFill>
              <a:ea typeface="돋움" panose="020B0600000101010101" pitchFamily="50" charset="-127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chemeClr val="tx1"/>
                </a:solidFill>
                <a:ea typeface="돋움" panose="020B0600000101010101" pitchFamily="50" charset="-127"/>
              </a:rPr>
              <a:t>* Variable x, </a:t>
            </a:r>
            <a:r>
              <a:rPr lang="en-US" altLang="ko-KR" sz="1200" i="0" dirty="0" err="1">
                <a:solidFill>
                  <a:schemeClr val="tx1"/>
                </a:solidFill>
                <a:ea typeface="돋움" panose="020B0600000101010101" pitchFamily="50" charset="-127"/>
              </a:rPr>
              <a:t>y,z</a:t>
            </a:r>
            <a:r>
              <a:rPr lang="en-US" altLang="ko-KR" sz="1200" i="0" dirty="0">
                <a:solidFill>
                  <a:schemeClr val="tx1"/>
                </a:solidFill>
                <a:ea typeface="돋움" panose="020B0600000101010101" pitchFamily="50" charset="-127"/>
              </a:rPr>
              <a:t>, and </a:t>
            </a:r>
            <a:r>
              <a:rPr lang="en-US" altLang="ko-KR" sz="1200" i="0" dirty="0" err="1">
                <a:solidFill>
                  <a:schemeClr val="tx1"/>
                </a:solidFill>
                <a:ea typeface="돋움" panose="020B0600000101010101" pitchFamily="50" charset="-127"/>
              </a:rPr>
              <a:t>cnt</a:t>
            </a:r>
            <a:r>
              <a:rPr lang="en-US" altLang="ko-KR" sz="1200" i="0" dirty="0">
                <a:solidFill>
                  <a:schemeClr val="tx1"/>
                </a:solidFill>
                <a:ea typeface="돋움" panose="020B0600000101010101" pitchFamily="50" charset="-127"/>
              </a:rPr>
              <a:t>	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chemeClr val="tx1"/>
                </a:solidFill>
                <a:ea typeface="돋움" panose="020B0600000101010101" pitchFamily="50" charset="-127"/>
              </a:rPr>
              <a:t>proc </a:t>
            </a:r>
            <a:r>
              <a:rPr lang="en-US" altLang="ko-KR" sz="1200" i="0" dirty="0" err="1">
                <a:solidFill>
                  <a:schemeClr val="tx1"/>
                </a:solidFill>
                <a:ea typeface="돋움" panose="020B0600000101010101" pitchFamily="50" charset="-127"/>
              </a:rPr>
              <a:t>UpdateX</a:t>
            </a:r>
            <a:r>
              <a:rPr lang="en-US" altLang="ko-KR" sz="1200" i="0" dirty="0">
                <a:solidFill>
                  <a:schemeClr val="tx1"/>
                </a:solidFill>
                <a:ea typeface="돋움" panose="020B0600000101010101" pitchFamily="50" charset="-127"/>
              </a:rPr>
              <a:t> = 'x_0.X0 + 'x_1.X1 + 'x_2.X2 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chemeClr val="tx1"/>
                </a:solidFill>
                <a:ea typeface="돋움" panose="020B0600000101010101" pitchFamily="50" charset="-127"/>
              </a:rPr>
              <a:t>proc X0 = 'test_x_0.X0 + </a:t>
            </a:r>
            <a:r>
              <a:rPr lang="en-US" altLang="ko-KR" sz="1200" i="0" dirty="0" err="1">
                <a:solidFill>
                  <a:schemeClr val="tx1"/>
                </a:solidFill>
                <a:ea typeface="돋움" panose="020B0600000101010101" pitchFamily="50" charset="-127"/>
              </a:rPr>
              <a:t>UpdateX</a:t>
            </a:r>
            <a:r>
              <a:rPr lang="en-US" altLang="ko-KR" sz="1200" i="0" dirty="0">
                <a:solidFill>
                  <a:schemeClr val="tx1"/>
                </a:solidFill>
                <a:ea typeface="돋움" panose="020B0600000101010101" pitchFamily="50" charset="-127"/>
              </a:rPr>
              <a:t> 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chemeClr val="tx1"/>
                </a:solidFill>
                <a:ea typeface="돋움" panose="020B0600000101010101" pitchFamily="50" charset="-127"/>
              </a:rPr>
              <a:t>proc X1 = 'test_x_1.X1 + </a:t>
            </a:r>
            <a:r>
              <a:rPr lang="en-US" altLang="ko-KR" sz="1200" i="0" dirty="0" err="1">
                <a:solidFill>
                  <a:schemeClr val="tx1"/>
                </a:solidFill>
                <a:ea typeface="돋움" panose="020B0600000101010101" pitchFamily="50" charset="-127"/>
              </a:rPr>
              <a:t>UpdateX</a:t>
            </a:r>
            <a:r>
              <a:rPr lang="en-US" altLang="ko-KR" sz="1200" i="0" dirty="0">
                <a:solidFill>
                  <a:schemeClr val="tx1"/>
                </a:solidFill>
                <a:ea typeface="돋움" panose="020B0600000101010101" pitchFamily="50" charset="-127"/>
              </a:rPr>
              <a:t> 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chemeClr val="tx1"/>
                </a:solidFill>
                <a:ea typeface="돋움" panose="020B0600000101010101" pitchFamily="50" charset="-127"/>
              </a:rPr>
              <a:t>proc X2 = 'test_x_2.X2 + </a:t>
            </a:r>
            <a:r>
              <a:rPr lang="en-US" altLang="ko-KR" sz="1200" i="0" dirty="0" err="1">
                <a:solidFill>
                  <a:schemeClr val="tx1"/>
                </a:solidFill>
                <a:ea typeface="돋움" panose="020B0600000101010101" pitchFamily="50" charset="-127"/>
              </a:rPr>
              <a:t>UpdateX</a:t>
            </a:r>
            <a:endParaRPr lang="en-US" altLang="ko-KR" sz="1200" i="0" dirty="0">
              <a:solidFill>
                <a:schemeClr val="tx1"/>
              </a:solidFill>
              <a:ea typeface="돋움" panose="020B0600000101010101" pitchFamily="50" charset="-127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lang="en-US" altLang="ko-KR" sz="1200" i="0" dirty="0">
              <a:solidFill>
                <a:schemeClr val="tx1"/>
              </a:solidFill>
              <a:ea typeface="돋움" panose="020B0600000101010101" pitchFamily="50" charset="-127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chemeClr val="tx1"/>
                </a:solidFill>
                <a:ea typeface="돋움" panose="020B0600000101010101" pitchFamily="50" charset="-127"/>
              </a:rPr>
              <a:t>proc </a:t>
            </a:r>
            <a:r>
              <a:rPr lang="en-US" altLang="ko-KR" sz="1200" i="0" dirty="0" err="1">
                <a:solidFill>
                  <a:schemeClr val="tx1"/>
                </a:solidFill>
                <a:ea typeface="돋움" panose="020B0600000101010101" pitchFamily="50" charset="-127"/>
              </a:rPr>
              <a:t>UpdateY</a:t>
            </a:r>
            <a:r>
              <a:rPr lang="en-US" altLang="ko-KR" sz="1200" i="0" dirty="0">
                <a:solidFill>
                  <a:schemeClr val="tx1"/>
                </a:solidFill>
                <a:ea typeface="돋움" panose="020B0600000101010101" pitchFamily="50" charset="-127"/>
              </a:rPr>
              <a:t> = 'y_0.Y0 + 'y_1.Y1 + 'y_2.Y2 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chemeClr val="tx1"/>
                </a:solidFill>
                <a:ea typeface="돋움" panose="020B0600000101010101" pitchFamily="50" charset="-127"/>
              </a:rPr>
              <a:t>proc Y0 = 'test_y_0.Y0 + </a:t>
            </a:r>
            <a:r>
              <a:rPr lang="en-US" altLang="ko-KR" sz="1200" i="0" dirty="0" err="1">
                <a:solidFill>
                  <a:schemeClr val="tx1"/>
                </a:solidFill>
                <a:ea typeface="돋움" panose="020B0600000101010101" pitchFamily="50" charset="-127"/>
              </a:rPr>
              <a:t>UpdateY</a:t>
            </a:r>
            <a:endParaRPr lang="en-US" altLang="ko-KR" sz="1200" i="0" dirty="0">
              <a:solidFill>
                <a:schemeClr val="tx1"/>
              </a:solidFill>
              <a:ea typeface="돋움" panose="020B0600000101010101" pitchFamily="50" charset="-127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chemeClr val="tx1"/>
                </a:solidFill>
                <a:ea typeface="돋움" panose="020B0600000101010101" pitchFamily="50" charset="-127"/>
              </a:rPr>
              <a:t>proc Y1 = 'test_y_1.Y1 + </a:t>
            </a:r>
            <a:r>
              <a:rPr lang="en-US" altLang="ko-KR" sz="1200" i="0" dirty="0" err="1">
                <a:solidFill>
                  <a:schemeClr val="tx1"/>
                </a:solidFill>
                <a:ea typeface="돋움" panose="020B0600000101010101" pitchFamily="50" charset="-127"/>
              </a:rPr>
              <a:t>UpdateY</a:t>
            </a:r>
            <a:endParaRPr lang="en-US" altLang="ko-KR" sz="1200" i="0" dirty="0">
              <a:solidFill>
                <a:schemeClr val="tx1"/>
              </a:solidFill>
              <a:ea typeface="돋움" panose="020B0600000101010101" pitchFamily="50" charset="-127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chemeClr val="tx1"/>
                </a:solidFill>
                <a:ea typeface="돋움" panose="020B0600000101010101" pitchFamily="50" charset="-127"/>
              </a:rPr>
              <a:t>proc Y2 = 'test_y_2.Y2 + </a:t>
            </a:r>
            <a:r>
              <a:rPr lang="en-US" altLang="ko-KR" sz="1200" i="0" dirty="0" err="1">
                <a:solidFill>
                  <a:schemeClr val="tx1"/>
                </a:solidFill>
                <a:ea typeface="돋움" panose="020B0600000101010101" pitchFamily="50" charset="-127"/>
              </a:rPr>
              <a:t>UpdateY</a:t>
            </a:r>
            <a:endParaRPr lang="en-US" altLang="ko-KR" sz="1200" i="0" dirty="0">
              <a:solidFill>
                <a:schemeClr val="tx1"/>
              </a:solidFill>
              <a:ea typeface="돋움" panose="020B0600000101010101" pitchFamily="50" charset="-127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lang="en-US" altLang="ko-KR" sz="1200" i="0" dirty="0">
              <a:solidFill>
                <a:schemeClr val="tx1"/>
              </a:solidFill>
              <a:ea typeface="돋움" panose="020B0600000101010101" pitchFamily="50" charset="-127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chemeClr val="tx1"/>
                </a:solidFill>
                <a:ea typeface="돋움" panose="020B0600000101010101" pitchFamily="50" charset="-127"/>
              </a:rPr>
              <a:t>proc </a:t>
            </a:r>
            <a:r>
              <a:rPr lang="en-US" altLang="ko-KR" sz="1200" i="0" dirty="0" err="1">
                <a:solidFill>
                  <a:schemeClr val="tx1"/>
                </a:solidFill>
                <a:ea typeface="돋움" panose="020B0600000101010101" pitchFamily="50" charset="-127"/>
              </a:rPr>
              <a:t>UpdateZ</a:t>
            </a:r>
            <a:r>
              <a:rPr lang="en-US" altLang="ko-KR" sz="1200" i="0" dirty="0">
                <a:solidFill>
                  <a:schemeClr val="tx1"/>
                </a:solidFill>
                <a:ea typeface="돋움" panose="020B0600000101010101" pitchFamily="50" charset="-127"/>
              </a:rPr>
              <a:t> = 'z_0.Z0 + 'z_1.Z1 + 'z_2.Z2 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chemeClr val="tx1"/>
                </a:solidFill>
                <a:ea typeface="돋움" panose="020B0600000101010101" pitchFamily="50" charset="-127"/>
              </a:rPr>
              <a:t>proc Z0 = 'test_z_0.Z0 + </a:t>
            </a:r>
            <a:r>
              <a:rPr lang="en-US" altLang="ko-KR" sz="1200" i="0" dirty="0" err="1">
                <a:solidFill>
                  <a:schemeClr val="tx1"/>
                </a:solidFill>
                <a:ea typeface="돋움" panose="020B0600000101010101" pitchFamily="50" charset="-127"/>
              </a:rPr>
              <a:t>UpdateZ</a:t>
            </a:r>
            <a:endParaRPr lang="en-US" altLang="ko-KR" sz="1200" i="0" dirty="0">
              <a:solidFill>
                <a:schemeClr val="tx1"/>
              </a:solidFill>
              <a:ea typeface="돋움" panose="020B0600000101010101" pitchFamily="50" charset="-127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chemeClr val="tx1"/>
                </a:solidFill>
                <a:ea typeface="돋움" panose="020B0600000101010101" pitchFamily="50" charset="-127"/>
              </a:rPr>
              <a:t>proc Z1 = 'test_z_1.Z1 + </a:t>
            </a:r>
            <a:r>
              <a:rPr lang="en-US" altLang="ko-KR" sz="1200" i="0" dirty="0" err="1">
                <a:solidFill>
                  <a:schemeClr val="tx1"/>
                </a:solidFill>
                <a:ea typeface="돋움" panose="020B0600000101010101" pitchFamily="50" charset="-127"/>
              </a:rPr>
              <a:t>UpdateZ</a:t>
            </a:r>
            <a:endParaRPr lang="en-US" altLang="ko-KR" sz="1200" i="0" dirty="0">
              <a:solidFill>
                <a:schemeClr val="tx1"/>
              </a:solidFill>
              <a:ea typeface="돋움" panose="020B0600000101010101" pitchFamily="50" charset="-127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chemeClr val="tx1"/>
                </a:solidFill>
                <a:ea typeface="돋움" panose="020B0600000101010101" pitchFamily="50" charset="-127"/>
              </a:rPr>
              <a:t>proc Z2 = 'test_z_2.Z2 + </a:t>
            </a:r>
            <a:r>
              <a:rPr lang="en-US" altLang="ko-KR" sz="1200" i="0" dirty="0" err="1">
                <a:solidFill>
                  <a:schemeClr val="tx1"/>
                </a:solidFill>
                <a:ea typeface="돋움" panose="020B0600000101010101" pitchFamily="50" charset="-127"/>
              </a:rPr>
              <a:t>UpdateZ</a:t>
            </a:r>
            <a:endParaRPr lang="en-US" altLang="ko-KR" sz="1200" i="0" dirty="0">
              <a:solidFill>
                <a:schemeClr val="tx1"/>
              </a:solidFill>
              <a:ea typeface="돋움" panose="020B0600000101010101" pitchFamily="50" charset="-127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lang="en-US" altLang="ko-KR" sz="1200" i="0" dirty="0">
              <a:solidFill>
                <a:schemeClr val="tx1"/>
              </a:solidFill>
              <a:ea typeface="돋움" panose="020B0600000101010101" pitchFamily="50" charset="-127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chemeClr val="tx1"/>
                </a:solidFill>
                <a:ea typeface="돋움" panose="020B0600000101010101" pitchFamily="50" charset="-127"/>
              </a:rPr>
              <a:t>proc CNT0 = 'inc_cnt.cnt_1.CNT1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chemeClr val="tx1"/>
                </a:solidFill>
                <a:ea typeface="돋움" panose="020B0600000101010101" pitchFamily="50" charset="-127"/>
              </a:rPr>
              <a:t>proc CNT1 = 'inc_cnt.cnt_2.CNT2 + 'dec_cnt.cnt_0.CNT0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chemeClr val="tx1"/>
                </a:solidFill>
                <a:ea typeface="돋움" panose="020B0600000101010101" pitchFamily="50" charset="-127"/>
              </a:rPr>
              <a:t>proc CNT2 = 'dec_cnt.cnt_1.CNT1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lang="en-US" altLang="ko-KR" sz="1200" i="0" dirty="0">
              <a:solidFill>
                <a:schemeClr val="tx1"/>
              </a:solidFill>
              <a:ea typeface="돋움" panose="020B0600000101010101" pitchFamily="50" charset="-127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FF5050"/>
                </a:solidFill>
                <a:ea typeface="돋움" panose="020B0600000101010101" pitchFamily="50" charset="-127"/>
              </a:rPr>
              <a:t>proc Req = cnt_1.cnt_0.Req   </a:t>
            </a:r>
          </a:p>
        </p:txBody>
      </p:sp>
      <p:sp>
        <p:nvSpPr>
          <p:cNvPr id="25605" name="Rectangle 4">
            <a:extLst>
              <a:ext uri="{FF2B5EF4-FFF2-40B4-BE49-F238E27FC236}">
                <a16:creationId xmlns:a16="http://schemas.microsoft.com/office/drawing/2014/main" id="{B1C452E6-D9E4-4345-BFB7-9F23962CC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1166813"/>
            <a:ext cx="457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ko-KR" sz="1400" i="0">
              <a:solidFill>
                <a:schemeClr val="tx1"/>
              </a:solidFill>
              <a:ea typeface="돋움" panose="020B0600000101010101" pitchFamily="50" charset="-127"/>
            </a:endParaRPr>
          </a:p>
        </p:txBody>
      </p:sp>
      <p:sp>
        <p:nvSpPr>
          <p:cNvPr id="25606" name="Text Box 5">
            <a:extLst>
              <a:ext uri="{FF2B5EF4-FFF2-40B4-BE49-F238E27FC236}">
                <a16:creationId xmlns:a16="http://schemas.microsoft.com/office/drawing/2014/main" id="{EC0EE7C7-91E2-4564-A038-28E86387B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84319"/>
            <a:ext cx="3816350" cy="5697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400" i="0" dirty="0">
                <a:solidFill>
                  <a:srgbClr val="660066"/>
                </a:solidFill>
                <a:ea typeface="돋움" panose="020B0600000101010101" pitchFamily="50" charset="-127"/>
              </a:rPr>
              <a:t>byte </a:t>
            </a:r>
            <a:r>
              <a:rPr lang="en-US" altLang="ko-KR" sz="1400" i="0" dirty="0" err="1">
                <a:solidFill>
                  <a:srgbClr val="660066"/>
                </a:solidFill>
                <a:ea typeface="돋움" panose="020B0600000101010101" pitchFamily="50" charset="-127"/>
              </a:rPr>
              <a:t>cnt</a:t>
            </a:r>
            <a:r>
              <a:rPr lang="en-US" altLang="ko-KR" sz="1400" i="0" dirty="0">
                <a:solidFill>
                  <a:srgbClr val="660066"/>
                </a:solidFill>
                <a:ea typeface="돋움" panose="020B0600000101010101" pitchFamily="50" charset="-127"/>
              </a:rPr>
              <a:t>, byte </a:t>
            </a:r>
            <a:r>
              <a:rPr lang="en-US" altLang="ko-KR" sz="1400" i="0" dirty="0" err="1">
                <a:solidFill>
                  <a:srgbClr val="660066"/>
                </a:solidFill>
                <a:ea typeface="돋움" panose="020B0600000101010101" pitchFamily="50" charset="-127"/>
              </a:rPr>
              <a:t>x,y,z</a:t>
            </a:r>
            <a:r>
              <a:rPr lang="en-US" altLang="ko-KR" sz="1400" i="0" dirty="0">
                <a:solidFill>
                  <a:srgbClr val="660066"/>
                </a:solidFill>
                <a:ea typeface="돋움" panose="020B0600000101010101" pitchFamily="50" charset="-127"/>
              </a:rPr>
              <a:t>;</a:t>
            </a:r>
          </a:p>
          <a:p>
            <a:pPr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400" i="0" dirty="0">
                <a:solidFill>
                  <a:srgbClr val="660066"/>
                </a:solidFill>
                <a:ea typeface="돋움" panose="020B0600000101010101" pitchFamily="50" charset="-127"/>
              </a:rPr>
              <a:t>active[2] </a:t>
            </a:r>
            <a:r>
              <a:rPr lang="en-US" altLang="ko-KR" sz="1400" i="0" dirty="0" err="1">
                <a:solidFill>
                  <a:srgbClr val="660066"/>
                </a:solidFill>
                <a:ea typeface="돋움" panose="020B0600000101010101" pitchFamily="50" charset="-127"/>
              </a:rPr>
              <a:t>proctype</a:t>
            </a:r>
            <a:r>
              <a:rPr lang="en-US" altLang="ko-KR" sz="1400" i="0" dirty="0">
                <a:solidFill>
                  <a:srgbClr val="660066"/>
                </a:solidFill>
                <a:ea typeface="돋움" panose="020B0600000101010101" pitchFamily="50" charset="-127"/>
              </a:rPr>
              <a:t> user()</a:t>
            </a:r>
          </a:p>
          <a:p>
            <a:pPr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400" i="0" dirty="0">
                <a:solidFill>
                  <a:srgbClr val="660066"/>
                </a:solidFill>
                <a:ea typeface="돋움" panose="020B0600000101010101" pitchFamily="50" charset="-127"/>
              </a:rPr>
              <a:t>{       byte me = _</a:t>
            </a:r>
            <a:r>
              <a:rPr lang="en-US" altLang="ko-KR" sz="1400" i="0" dirty="0" err="1">
                <a:solidFill>
                  <a:srgbClr val="660066"/>
                </a:solidFill>
                <a:ea typeface="돋움" panose="020B0600000101010101" pitchFamily="50" charset="-127"/>
              </a:rPr>
              <a:t>pid</a:t>
            </a:r>
            <a:r>
              <a:rPr lang="en-US" altLang="ko-KR" sz="1400" i="0" dirty="0">
                <a:solidFill>
                  <a:srgbClr val="660066"/>
                </a:solidFill>
                <a:ea typeface="돋움" panose="020B0600000101010101" pitchFamily="50" charset="-127"/>
              </a:rPr>
              <a:t> +1; /* me is 1 or 2*/</a:t>
            </a:r>
          </a:p>
          <a:p>
            <a:pPr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400" i="0" dirty="0">
                <a:solidFill>
                  <a:srgbClr val="660066"/>
                </a:solidFill>
                <a:ea typeface="돋움" panose="020B0600000101010101" pitchFamily="50" charset="-127"/>
              </a:rPr>
              <a:t>again: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None/>
            </a:pPr>
            <a:r>
              <a:rPr lang="en-US" altLang="ko-KR" sz="1400" i="0" dirty="0">
                <a:solidFill>
                  <a:srgbClr val="660066"/>
                </a:solidFill>
                <a:ea typeface="돋움" panose="020B0600000101010101" pitchFamily="50" charset="-127"/>
              </a:rPr>
              <a:t>// P1 or P2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400" i="0" dirty="0">
                <a:solidFill>
                  <a:srgbClr val="660066"/>
                </a:solidFill>
                <a:ea typeface="돋움" panose="020B0600000101010101" pitchFamily="50" charset="-127"/>
              </a:rPr>
              <a:t>x = me; 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400" i="0" dirty="0">
                <a:solidFill>
                  <a:srgbClr val="660066"/>
                </a:solidFill>
                <a:ea typeface="돋움" panose="020B0600000101010101" pitchFamily="50" charset="-127"/>
              </a:rPr>
              <a:t>If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400" i="0" dirty="0">
                <a:solidFill>
                  <a:srgbClr val="660066"/>
                </a:solidFill>
                <a:ea typeface="돋움" panose="020B0600000101010101" pitchFamily="50" charset="-127"/>
              </a:rPr>
              <a:t>:: (y ==0 || y== me) -&gt; skip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400" i="0" dirty="0">
                <a:solidFill>
                  <a:srgbClr val="660066"/>
                </a:solidFill>
                <a:ea typeface="돋움" panose="020B0600000101010101" pitchFamily="50" charset="-127"/>
              </a:rPr>
              <a:t>:: else -&gt; </a:t>
            </a:r>
            <a:r>
              <a:rPr lang="en-US" altLang="ko-KR" sz="1400" i="0" dirty="0" err="1">
                <a:solidFill>
                  <a:srgbClr val="660066"/>
                </a:solidFill>
                <a:ea typeface="돋움" panose="020B0600000101010101" pitchFamily="50" charset="-127"/>
              </a:rPr>
              <a:t>goto</a:t>
            </a:r>
            <a:r>
              <a:rPr lang="en-US" altLang="ko-KR" sz="1400" i="0" dirty="0">
                <a:solidFill>
                  <a:srgbClr val="660066"/>
                </a:solidFill>
                <a:ea typeface="돋움" panose="020B0600000101010101" pitchFamily="50" charset="-127"/>
              </a:rPr>
              <a:t> again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400" i="0" dirty="0">
                <a:solidFill>
                  <a:srgbClr val="660066"/>
                </a:solidFill>
                <a:ea typeface="돋움" panose="020B0600000101010101" pitchFamily="50" charset="-127"/>
              </a:rPr>
              <a:t>fi;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endParaRPr lang="en-US" altLang="ko-KR" sz="1400" i="0" dirty="0">
              <a:solidFill>
                <a:srgbClr val="660066"/>
              </a:solidFill>
              <a:ea typeface="돋움" panose="020B0600000101010101" pitchFamily="50" charset="-127"/>
            </a:endParaRP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400" i="0" dirty="0">
                <a:solidFill>
                  <a:srgbClr val="660066"/>
                </a:solidFill>
                <a:ea typeface="돋움" panose="020B0600000101010101" pitchFamily="50" charset="-127"/>
              </a:rPr>
              <a:t>// P1’ or P2’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400" i="0" dirty="0">
                <a:solidFill>
                  <a:srgbClr val="660066"/>
                </a:solidFill>
                <a:ea typeface="돋움" panose="020B0600000101010101" pitchFamily="50" charset="-127"/>
              </a:rPr>
              <a:t>z =me; 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400" i="0" dirty="0">
                <a:solidFill>
                  <a:srgbClr val="660066"/>
                </a:solidFill>
                <a:ea typeface="돋움" panose="020B0600000101010101" pitchFamily="50" charset="-127"/>
              </a:rPr>
              <a:t>If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400" i="0" dirty="0">
                <a:solidFill>
                  <a:srgbClr val="660066"/>
                </a:solidFill>
                <a:ea typeface="돋움" panose="020B0600000101010101" pitchFamily="50" charset="-127"/>
              </a:rPr>
              <a:t>:: (</a:t>
            </a:r>
            <a:r>
              <a:rPr lang="en-US" altLang="ko-KR" sz="1400" i="0" dirty="0">
                <a:solidFill>
                  <a:srgbClr val="660066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x == me) -&gt; skip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400" i="0" dirty="0">
                <a:solidFill>
                  <a:srgbClr val="660066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:: else -&gt; </a:t>
            </a:r>
            <a:r>
              <a:rPr lang="en-US" altLang="ko-KR" sz="1400" i="0" dirty="0" err="1">
                <a:solidFill>
                  <a:srgbClr val="660066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goto</a:t>
            </a:r>
            <a:r>
              <a:rPr lang="en-US" altLang="ko-KR" sz="1400" i="0" dirty="0">
                <a:solidFill>
                  <a:srgbClr val="660066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 again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400" i="0" dirty="0">
                <a:solidFill>
                  <a:srgbClr val="660066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fi;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endParaRPr lang="en-US" altLang="ko-KR" sz="1400" i="0" dirty="0">
              <a:solidFill>
                <a:srgbClr val="660066"/>
              </a:solidFill>
              <a:ea typeface="돋움" panose="020B0600000101010101" pitchFamily="50" charset="-127"/>
              <a:sym typeface="Wingdings" panose="05000000000000000000" pitchFamily="2" charset="2"/>
            </a:endParaRP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400" i="0" dirty="0">
                <a:solidFill>
                  <a:srgbClr val="660066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// P1’’ or P2’’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400" i="0" dirty="0">
                <a:solidFill>
                  <a:srgbClr val="660066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y=me;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400" i="0" dirty="0">
                <a:solidFill>
                  <a:srgbClr val="660066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If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400" i="0" dirty="0">
                <a:solidFill>
                  <a:srgbClr val="660066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:: (z==me) -&gt; skip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400" i="0" dirty="0">
                <a:solidFill>
                  <a:srgbClr val="660066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:: else -&gt; </a:t>
            </a:r>
            <a:r>
              <a:rPr lang="en-US" altLang="ko-KR" sz="1400" i="0" dirty="0" err="1">
                <a:solidFill>
                  <a:srgbClr val="660066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goto</a:t>
            </a:r>
            <a:r>
              <a:rPr lang="en-US" altLang="ko-KR" sz="1400" i="0" dirty="0">
                <a:solidFill>
                  <a:srgbClr val="660066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 again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400" i="0" dirty="0">
                <a:solidFill>
                  <a:srgbClr val="660066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fi;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endParaRPr lang="en-US" altLang="ko-KR" sz="1400" i="0" dirty="0">
              <a:solidFill>
                <a:srgbClr val="660066"/>
              </a:solidFill>
              <a:ea typeface="돋움" panose="020B0600000101010101" pitchFamily="50" charset="-127"/>
              <a:sym typeface="Wingdings" panose="05000000000000000000" pitchFamily="2" charset="2"/>
            </a:endParaRP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400" i="0" dirty="0">
                <a:solidFill>
                  <a:srgbClr val="660066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// P1’’’ or P2’’’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400" i="0" dirty="0">
                <a:solidFill>
                  <a:srgbClr val="660066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/* enter critical section */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400" i="0" dirty="0" err="1">
                <a:solidFill>
                  <a:srgbClr val="660066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cnt</a:t>
            </a:r>
            <a:r>
              <a:rPr lang="en-US" altLang="ko-KR" sz="1400" i="0" dirty="0">
                <a:solidFill>
                  <a:srgbClr val="660066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++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400" i="0" dirty="0">
                <a:solidFill>
                  <a:srgbClr val="FF5050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assert( </a:t>
            </a:r>
            <a:r>
              <a:rPr lang="en-US" altLang="ko-KR" sz="1400" i="0" dirty="0" err="1">
                <a:solidFill>
                  <a:srgbClr val="FF5050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cnt</a:t>
            </a:r>
            <a:r>
              <a:rPr lang="en-US" altLang="ko-KR" sz="1400" i="0" dirty="0">
                <a:solidFill>
                  <a:srgbClr val="FF5050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 ==1);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400" i="0" dirty="0" err="1">
                <a:solidFill>
                  <a:srgbClr val="660066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cnt</a:t>
            </a:r>
            <a:r>
              <a:rPr lang="en-US" altLang="ko-KR" sz="1400" i="0" dirty="0">
                <a:solidFill>
                  <a:srgbClr val="660066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 --;</a:t>
            </a:r>
          </a:p>
          <a:p>
            <a:pPr lvl="1"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400" i="0" dirty="0" err="1">
                <a:solidFill>
                  <a:srgbClr val="660066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goto</a:t>
            </a:r>
            <a:r>
              <a:rPr lang="en-US" altLang="ko-KR" sz="1400" i="0" dirty="0">
                <a:solidFill>
                  <a:srgbClr val="660066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 again</a:t>
            </a:r>
          </a:p>
          <a:p>
            <a:pPr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ko-KR" sz="1400" i="0" dirty="0">
                <a:solidFill>
                  <a:srgbClr val="660066"/>
                </a:solidFill>
                <a:ea typeface="돋움" panose="020B0600000101010101" pitchFamily="50" charset="-127"/>
                <a:sym typeface="Wingdings" panose="05000000000000000000" pitchFamily="2" charset="2"/>
              </a:rPr>
              <a:t>}</a:t>
            </a:r>
            <a:endParaRPr lang="en-US" altLang="ko-KR" sz="1400" i="0" dirty="0">
              <a:solidFill>
                <a:srgbClr val="660066"/>
              </a:solidFill>
              <a:ea typeface="돋움" panose="020B0600000101010101" pitchFamily="50" charset="-127"/>
            </a:endParaRPr>
          </a:p>
          <a:p>
            <a:pPr eaLnBrk="1" latinLnBrk="0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endParaRPr lang="en-US" altLang="ko-KR" sz="1400" i="0" dirty="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번호 개체 틀 3">
            <a:extLst>
              <a:ext uri="{FF2B5EF4-FFF2-40B4-BE49-F238E27FC236}">
                <a16:creationId xmlns:a16="http://schemas.microsoft.com/office/drawing/2014/main" id="{B9BEBDCD-42AD-4BB5-8B36-798A3D3F90E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315F2B-23AF-4C99-A596-BA4693F280E2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195586" name="Rectangle 2">
            <a:extLst>
              <a:ext uri="{FF2B5EF4-FFF2-40B4-BE49-F238E27FC236}">
                <a16:creationId xmlns:a16="http://schemas.microsoft.com/office/drawing/2014/main" id="{2A40C560-EFFF-4458-9C9A-FA449E25EF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800"/>
              <a:t>CWB-NC Commands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AD1EB2A3-C125-4BA2-85F2-603F1D729B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 sz="2400"/>
              <a:t>help &lt;command&gt;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400"/>
              <a:t>load &lt;ccs filename&gt;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400"/>
              <a:t>cat &lt;process&gt;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400"/>
              <a:t>compile &lt;process&gt;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400"/>
              <a:t>es &lt;script file&gt; &lt;output file&gt;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400"/>
              <a:t>eq –S &lt;trace|bisim|obseq&gt; &lt;proc1&gt; &lt;proc2&gt;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400"/>
              <a:t>le –S may &lt;proc1&gt; &lt;proc2&gt;	/* Trace subset relation */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400"/>
              <a:t>quit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400"/>
              <a:t>sim &lt;process&gt;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000"/>
              <a:t>semantics &lt;bisim|obseq&gt;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000"/>
              <a:t>random &lt;n&gt;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000"/>
              <a:t>back &lt;n&gt;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000"/>
              <a:t>break &lt;act list&gt;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000"/>
              <a:t>history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000"/>
              <a:t>quit</a:t>
            </a:r>
          </a:p>
          <a:p>
            <a:pPr lvl="1" eaLnBrk="1" hangingPunct="1">
              <a:lnSpc>
                <a:spcPct val="80000"/>
              </a:lnSpc>
            </a:pPr>
            <a:endParaRPr lang="en-US" altLang="ko-KR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번호 개체 틀 3">
            <a:extLst>
              <a:ext uri="{FF2B5EF4-FFF2-40B4-BE49-F238E27FC236}">
                <a16:creationId xmlns:a16="http://schemas.microsoft.com/office/drawing/2014/main" id="{5D549B97-F7DE-4AE2-ABDD-F5B4A3974BD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83A3C4-A688-41F7-BB4F-65027A5205E3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229378" name="Rectangle 2">
            <a:extLst>
              <a:ext uri="{FF2B5EF4-FFF2-40B4-BE49-F238E27FC236}">
                <a16:creationId xmlns:a16="http://schemas.microsoft.com/office/drawing/2014/main" id="{70A8F6CF-5EA2-4215-BDA3-9524D47DC5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altLang="ko-KR"/>
              <a:t>Process Algebra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DCE4062C-68D1-4A55-8716-835052BD93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836613"/>
            <a:ext cx="8229600" cy="5184775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ko-KR" sz="2400"/>
              <a:t>A process algebra consists of</a:t>
            </a:r>
          </a:p>
          <a:p>
            <a:pPr lvl="1" eaLnBrk="1" hangingPunct="1"/>
            <a:r>
              <a:rPr lang="en-US" altLang="ko-KR" sz="2000"/>
              <a:t>a set of operators and </a:t>
            </a:r>
            <a:r>
              <a:rPr lang="en-US" altLang="ko-KR" sz="2000">
                <a:solidFill>
                  <a:srgbClr val="FF5050"/>
                </a:solidFill>
              </a:rPr>
              <a:t>syntactic rules</a:t>
            </a:r>
            <a:r>
              <a:rPr lang="en-US" altLang="ko-KR" sz="2000"/>
              <a:t> for constructing processes</a:t>
            </a:r>
          </a:p>
          <a:p>
            <a:pPr lvl="1" eaLnBrk="1" hangingPunct="1"/>
            <a:r>
              <a:rPr lang="en-US" altLang="ko-KR" sz="2000"/>
              <a:t>a </a:t>
            </a:r>
            <a:r>
              <a:rPr lang="en-US" altLang="ko-KR" sz="2000">
                <a:solidFill>
                  <a:srgbClr val="FF5050"/>
                </a:solidFill>
              </a:rPr>
              <a:t>semantic mapping</a:t>
            </a:r>
            <a:r>
              <a:rPr lang="en-US" altLang="ko-KR" sz="2000"/>
              <a:t> which assigns meaning or interpretation to every process</a:t>
            </a:r>
          </a:p>
          <a:p>
            <a:pPr lvl="1" eaLnBrk="1" hangingPunct="1"/>
            <a:r>
              <a:rPr lang="en-US" altLang="ko-KR" sz="2000"/>
              <a:t>a notion of </a:t>
            </a:r>
            <a:r>
              <a:rPr lang="en-US" altLang="ko-KR" sz="2000">
                <a:solidFill>
                  <a:srgbClr val="FF5050"/>
                </a:solidFill>
              </a:rPr>
              <a:t>equivalence</a:t>
            </a:r>
            <a:r>
              <a:rPr lang="en-US" altLang="ko-KR" sz="2000"/>
              <a:t> or partial order between processes</a:t>
            </a:r>
          </a:p>
          <a:p>
            <a:pPr eaLnBrk="1" hangingPunct="1"/>
            <a:r>
              <a:rPr lang="en-US" altLang="ko-KR" sz="2400"/>
              <a:t>Advantages: A large system can be broken into simpler subsystems and then proved correct in a </a:t>
            </a:r>
            <a:r>
              <a:rPr lang="en-US" altLang="ko-KR" sz="2400">
                <a:solidFill>
                  <a:srgbClr val="FF5050"/>
                </a:solidFill>
              </a:rPr>
              <a:t>modular fashion</a:t>
            </a:r>
            <a:r>
              <a:rPr lang="en-US" altLang="ko-KR" sz="2400"/>
              <a:t>.  Also, </a:t>
            </a:r>
            <a:r>
              <a:rPr lang="en-US" altLang="ko-KR" sz="2400">
                <a:solidFill>
                  <a:srgbClr val="FF0000"/>
                </a:solidFill>
              </a:rPr>
              <a:t>correctness</a:t>
            </a:r>
            <a:r>
              <a:rPr lang="en-US" altLang="ko-KR" sz="2400"/>
              <a:t> can be checked</a:t>
            </a:r>
          </a:p>
          <a:p>
            <a:pPr lvl="1" eaLnBrk="1" hangingPunct="1"/>
            <a:r>
              <a:rPr lang="en-US" altLang="ko-KR" sz="2000"/>
              <a:t>A hiding or restriction operator allows one to abstract away unnecessary details.</a:t>
            </a:r>
          </a:p>
          <a:p>
            <a:pPr lvl="1" eaLnBrk="1" hangingPunct="1"/>
            <a:r>
              <a:rPr lang="en-US" altLang="ko-KR" sz="2000"/>
              <a:t>Equality for the process algebra is also a congruence relation; and thus, allows the substitution of one component with another equal component in large systems.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>
            <a:extLst>
              <a:ext uri="{FF2B5EF4-FFF2-40B4-BE49-F238E27FC236}">
                <a16:creationId xmlns:a16="http://schemas.microsoft.com/office/drawing/2014/main" id="{7DD37BF6-5B8B-49E0-89E4-6048F48763F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AC06A3-8F26-45E7-992E-EB1B06460B3E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230402" name="Rectangle 2">
            <a:extLst>
              <a:ext uri="{FF2B5EF4-FFF2-40B4-BE49-F238E27FC236}">
                <a16:creationId xmlns:a16="http://schemas.microsoft.com/office/drawing/2014/main" id="{993A11A6-1E0F-4F64-B034-C7A85C664A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800" dirty="0"/>
              <a:t>Notations (1/2)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F0FE67B5-F082-463A-A8B9-77AF35334F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8925" y="692150"/>
            <a:ext cx="8820150" cy="5473700"/>
          </a:xfrm>
        </p:spPr>
        <p:txBody>
          <a:bodyPr/>
          <a:lstStyle/>
          <a:p>
            <a:pPr eaLnBrk="1" hangingPunct="1"/>
            <a:r>
              <a:rPr lang="en-US" altLang="ko-KR" sz="2800"/>
              <a:t>A system is described as a set of communicating processes</a:t>
            </a:r>
          </a:p>
          <a:p>
            <a:pPr lvl="1" eaLnBrk="1" hangingPunct="1"/>
            <a:r>
              <a:rPr lang="en-US" altLang="ko-KR" sz="2400"/>
              <a:t>Each process executes a sequence of actions</a:t>
            </a:r>
          </a:p>
          <a:p>
            <a:pPr lvl="1" eaLnBrk="1" hangingPunct="1"/>
            <a:r>
              <a:rPr lang="en-US" altLang="ko-KR" sz="2400">
                <a:solidFill>
                  <a:srgbClr val="FF0000"/>
                </a:solidFill>
              </a:rPr>
              <a:t>Actions</a:t>
            </a:r>
            <a:r>
              <a:rPr lang="en-US" altLang="ko-KR" sz="2400"/>
              <a:t> represents either </a:t>
            </a:r>
            <a:r>
              <a:rPr lang="en-US" altLang="ko-KR" sz="2400">
                <a:solidFill>
                  <a:srgbClr val="FF0000"/>
                </a:solidFill>
              </a:rPr>
              <a:t>inputs/outputs</a:t>
            </a:r>
            <a:r>
              <a:rPr lang="en-US" altLang="ko-KR" sz="2400"/>
              <a:t> or </a:t>
            </a:r>
            <a:r>
              <a:rPr lang="en-US" altLang="ko-KR" sz="2400">
                <a:solidFill>
                  <a:srgbClr val="FF0000"/>
                </a:solidFill>
              </a:rPr>
              <a:t>internal</a:t>
            </a:r>
            <a:r>
              <a:rPr lang="en-US" altLang="ko-KR" sz="2400"/>
              <a:t> computation steps</a:t>
            </a:r>
          </a:p>
          <a:p>
            <a:pPr lvl="1" eaLnBrk="1" hangingPunct="1"/>
            <a:endParaRPr lang="en-US" altLang="ko-KR" sz="2400"/>
          </a:p>
          <a:p>
            <a:pPr eaLnBrk="1" hangingPunct="1"/>
            <a:r>
              <a:rPr lang="en-US" altLang="ko-KR" sz="2800"/>
              <a:t>A set of actions/events </a:t>
            </a:r>
            <a:r>
              <a:rPr lang="en-US" altLang="ko-KR" sz="2800" i="1"/>
              <a:t>Act = L U L’ U {</a:t>
            </a:r>
            <a:r>
              <a:rPr lang="el-GR" altLang="ko-KR" sz="2800" i="1">
                <a:cs typeface="Arial" panose="020B0604020202020204" pitchFamily="34" charset="0"/>
              </a:rPr>
              <a:t>τ</a:t>
            </a:r>
            <a:r>
              <a:rPr lang="en-US" altLang="ko-KR" sz="2800" i="1">
                <a:cs typeface="Arial" panose="020B0604020202020204" pitchFamily="34" charset="0"/>
              </a:rPr>
              <a:t>} </a:t>
            </a:r>
          </a:p>
          <a:p>
            <a:pPr lvl="1" eaLnBrk="1" hangingPunct="1"/>
            <a:r>
              <a:rPr lang="en-US" altLang="ko-KR" sz="2400" i="1">
                <a:cs typeface="Arial" panose="020B0604020202020204" pitchFamily="34" charset="0"/>
              </a:rPr>
              <a:t>L =</a:t>
            </a:r>
            <a:r>
              <a:rPr lang="en-US" altLang="ko-KR" sz="2400">
                <a:cs typeface="Arial" panose="020B0604020202020204" pitchFamily="34" charset="0"/>
              </a:rPr>
              <a:t>{a</a:t>
            </a:r>
            <a:r>
              <a:rPr lang="en-US" altLang="ko-KR" sz="2400" i="1">
                <a:cs typeface="Arial" panose="020B0604020202020204" pitchFamily="34" charset="0"/>
              </a:rPr>
              <a:t>,</a:t>
            </a:r>
            <a:r>
              <a:rPr lang="en-US" altLang="ko-KR" sz="2400">
                <a:cs typeface="Arial" panose="020B0604020202020204" pitchFamily="34" charset="0"/>
              </a:rPr>
              <a:t>b</a:t>
            </a:r>
            <a:r>
              <a:rPr lang="en-US" altLang="ko-KR" sz="2400" i="1">
                <a:cs typeface="Arial" panose="020B0604020202020204" pitchFamily="34" charset="0"/>
              </a:rPr>
              <a:t>,…</a:t>
            </a:r>
            <a:r>
              <a:rPr lang="en-US" altLang="ko-KR" sz="2400">
                <a:cs typeface="Arial" panose="020B0604020202020204" pitchFamily="34" charset="0"/>
              </a:rPr>
              <a:t>} is a set of </a:t>
            </a:r>
            <a:r>
              <a:rPr lang="en-US" altLang="ko-KR" sz="2400" i="1">
                <a:solidFill>
                  <a:srgbClr val="FF0000"/>
                </a:solidFill>
                <a:cs typeface="Arial" panose="020B0604020202020204" pitchFamily="34" charset="0"/>
              </a:rPr>
              <a:t>names</a:t>
            </a:r>
            <a:r>
              <a:rPr lang="en-US" altLang="ko-KR" sz="2400" i="1">
                <a:cs typeface="Arial" panose="020B0604020202020204" pitchFamily="34" charset="0"/>
              </a:rPr>
              <a:t> </a:t>
            </a:r>
            <a:r>
              <a:rPr lang="en-US" altLang="ko-KR" sz="2400">
                <a:cs typeface="Arial" panose="020B0604020202020204" pitchFamily="34" charset="0"/>
              </a:rPr>
              <a:t>and </a:t>
            </a:r>
            <a:r>
              <a:rPr lang="en-US" altLang="ko-KR" sz="2400" i="1">
                <a:cs typeface="Arial" panose="020B0604020202020204" pitchFamily="34" charset="0"/>
              </a:rPr>
              <a:t>L’</a:t>
            </a:r>
            <a:r>
              <a:rPr lang="en-US" altLang="ko-KR" sz="2400">
                <a:cs typeface="Arial" panose="020B0604020202020204" pitchFamily="34" charset="0"/>
              </a:rPr>
              <a:t> ={a’,b’,…} is a set of </a:t>
            </a:r>
            <a:r>
              <a:rPr lang="en-US" altLang="ko-KR" sz="2400" i="1">
                <a:solidFill>
                  <a:srgbClr val="FF0000"/>
                </a:solidFill>
                <a:cs typeface="Arial" panose="020B0604020202020204" pitchFamily="34" charset="0"/>
              </a:rPr>
              <a:t>co-names</a:t>
            </a:r>
          </a:p>
          <a:p>
            <a:pPr lvl="2" eaLnBrk="1" hangingPunct="1"/>
            <a:r>
              <a:rPr lang="en-US" altLang="ko-KR" sz="2000">
                <a:solidFill>
                  <a:srgbClr val="FF5050"/>
                </a:solidFill>
                <a:cs typeface="Arial" panose="020B0604020202020204" pitchFamily="34" charset="0"/>
              </a:rPr>
              <a:t>a</a:t>
            </a:r>
            <a:r>
              <a:rPr lang="sv-SE" altLang="ko-KR" sz="2000">
                <a:sym typeface="Symbol" panose="05050102010706020507" pitchFamily="18" charset="2"/>
              </a:rPr>
              <a:t> </a:t>
            </a:r>
            <a:r>
              <a:rPr lang="sv-SE" altLang="ko-KR" sz="2000" i="1">
                <a:sym typeface="Symbol" panose="05050102010706020507" pitchFamily="18" charset="2"/>
              </a:rPr>
              <a:t>L</a:t>
            </a:r>
            <a:r>
              <a:rPr lang="sv-SE" altLang="ko-KR" sz="2000">
                <a:sym typeface="Symbol" panose="05050102010706020507" pitchFamily="18" charset="2"/>
              </a:rPr>
              <a:t> </a:t>
            </a:r>
            <a:r>
              <a:rPr lang="en-US" altLang="ko-KR" sz="2000">
                <a:cs typeface="Arial" panose="020B0604020202020204" pitchFamily="34" charset="0"/>
              </a:rPr>
              <a:t>can be considered as the act of </a:t>
            </a:r>
            <a:r>
              <a:rPr lang="en-US" altLang="ko-KR" sz="2000">
                <a:solidFill>
                  <a:srgbClr val="FF5050"/>
                </a:solidFill>
                <a:cs typeface="Arial" panose="020B0604020202020204" pitchFamily="34" charset="0"/>
              </a:rPr>
              <a:t>receiving a signal </a:t>
            </a:r>
          </a:p>
          <a:p>
            <a:pPr lvl="2" eaLnBrk="1" hangingPunct="1"/>
            <a:r>
              <a:rPr lang="en-US" altLang="ko-KR" sz="2000">
                <a:solidFill>
                  <a:srgbClr val="FF5050"/>
                </a:solidFill>
                <a:cs typeface="Arial" panose="020B0604020202020204" pitchFamily="34" charset="0"/>
              </a:rPr>
              <a:t>a’</a:t>
            </a:r>
            <a:r>
              <a:rPr lang="sv-SE" altLang="ko-KR" sz="2000">
                <a:sym typeface="Symbol" panose="05050102010706020507" pitchFamily="18" charset="2"/>
              </a:rPr>
              <a:t> </a:t>
            </a:r>
            <a:r>
              <a:rPr lang="sv-SE" altLang="ko-KR" sz="2000" i="1">
                <a:sym typeface="Symbol" panose="05050102010706020507" pitchFamily="18" charset="2"/>
              </a:rPr>
              <a:t>L’</a:t>
            </a:r>
            <a:r>
              <a:rPr lang="sv-SE" altLang="ko-KR" sz="2000">
                <a:sym typeface="Symbol" panose="05050102010706020507" pitchFamily="18" charset="2"/>
              </a:rPr>
              <a:t> </a:t>
            </a:r>
            <a:r>
              <a:rPr lang="en-US" altLang="ko-KR" sz="2000">
                <a:cs typeface="Arial" panose="020B0604020202020204" pitchFamily="34" charset="0"/>
              </a:rPr>
              <a:t>can be considered as the act of </a:t>
            </a:r>
            <a:r>
              <a:rPr lang="en-US" altLang="ko-KR" sz="2000">
                <a:solidFill>
                  <a:srgbClr val="FF5050"/>
                </a:solidFill>
                <a:cs typeface="Arial" panose="020B0604020202020204" pitchFamily="34" charset="0"/>
              </a:rPr>
              <a:t>emitting a signal </a:t>
            </a:r>
          </a:p>
          <a:p>
            <a:pPr lvl="2" eaLnBrk="1" hangingPunct="1"/>
            <a:r>
              <a:rPr lang="el-GR" altLang="ko-KR" sz="2000" i="1">
                <a:solidFill>
                  <a:srgbClr val="FF5050"/>
                </a:solidFill>
                <a:cs typeface="Arial" panose="020B0604020202020204" pitchFamily="34" charset="0"/>
              </a:rPr>
              <a:t>τ</a:t>
            </a:r>
            <a:r>
              <a:rPr lang="en-US" altLang="ko-KR" sz="2000">
                <a:cs typeface="Arial" panose="020B0604020202020204" pitchFamily="34" charset="0"/>
              </a:rPr>
              <a:t>  is a special action to represent </a:t>
            </a:r>
            <a:r>
              <a:rPr lang="en-US" altLang="ko-KR" sz="2000">
                <a:solidFill>
                  <a:srgbClr val="FF5050"/>
                </a:solidFill>
                <a:cs typeface="Arial" panose="020B0604020202020204" pitchFamily="34" charset="0"/>
              </a:rPr>
              <a:t>internal hidden action</a:t>
            </a:r>
          </a:p>
          <a:p>
            <a:pPr lvl="1" eaLnBrk="1" hangingPunct="1"/>
            <a:r>
              <a:rPr lang="en-US" altLang="ko-KR" sz="2400" i="1">
                <a:cs typeface="Arial" panose="020B0604020202020204" pitchFamily="34" charset="0"/>
              </a:rPr>
              <a:t>Act</a:t>
            </a:r>
            <a:r>
              <a:rPr lang="en-US" altLang="ko-KR" sz="2400">
                <a:cs typeface="Arial" panose="020B0604020202020204" pitchFamily="34" charset="0"/>
              </a:rPr>
              <a:t> – {</a:t>
            </a:r>
            <a:r>
              <a:rPr lang="el-GR" altLang="ko-KR" sz="2400" i="1">
                <a:cs typeface="Arial" panose="020B0604020202020204" pitchFamily="34" charset="0"/>
              </a:rPr>
              <a:t>τ</a:t>
            </a:r>
            <a:r>
              <a:rPr lang="en-US" altLang="ko-KR" sz="2400">
                <a:cs typeface="Arial" panose="020B0604020202020204" pitchFamily="34" charset="0"/>
              </a:rPr>
              <a:t> } represents the set of externally </a:t>
            </a:r>
            <a:r>
              <a:rPr lang="en-US" altLang="ko-KR" sz="2400">
                <a:solidFill>
                  <a:srgbClr val="FF0000"/>
                </a:solidFill>
                <a:cs typeface="Arial" panose="020B0604020202020204" pitchFamily="34" charset="0"/>
              </a:rPr>
              <a:t>visible</a:t>
            </a:r>
            <a:r>
              <a:rPr lang="en-US" altLang="ko-KR" sz="2400">
                <a:cs typeface="Arial" panose="020B0604020202020204" pitchFamily="34" charset="0"/>
              </a:rPr>
              <a:t> actions: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3">
            <a:extLst>
              <a:ext uri="{FF2B5EF4-FFF2-40B4-BE49-F238E27FC236}">
                <a16:creationId xmlns:a16="http://schemas.microsoft.com/office/drawing/2014/main" id="{123DDAEB-722B-4263-8898-6EFF726ECD8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6CE6D9-E0BC-4A93-9BDC-8D1EB274CDFC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230402" name="Rectangle 2">
            <a:extLst>
              <a:ext uri="{FF2B5EF4-FFF2-40B4-BE49-F238E27FC236}">
                <a16:creationId xmlns:a16="http://schemas.microsoft.com/office/drawing/2014/main" id="{A534AAEA-15AE-4F26-9A26-B1F88FA021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800" dirty="0"/>
              <a:t>Notations (2/2)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32E4264C-032E-4F1C-BD06-ECA38EB50C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692150"/>
            <a:ext cx="9109075" cy="5473700"/>
          </a:xfrm>
        </p:spPr>
        <p:txBody>
          <a:bodyPr/>
          <a:lstStyle/>
          <a:p>
            <a:pPr eaLnBrk="1" hangingPunct="1"/>
            <a:r>
              <a:rPr lang="en-US" altLang="ko-KR" sz="2800"/>
              <a:t> </a:t>
            </a:r>
            <a:r>
              <a:rPr lang="en-US" altLang="ko-KR" sz="2800">
                <a:cs typeface="Arial" panose="020B0604020202020204" pitchFamily="34" charset="0"/>
              </a:rPr>
              <a:t>Operational (transitional) semantics of CCS process</a:t>
            </a:r>
          </a:p>
          <a:p>
            <a:pPr lvl="1" eaLnBrk="1" hangingPunct="1"/>
            <a:r>
              <a:rPr lang="en-US" altLang="ko-KR" sz="2400">
                <a:cs typeface="Arial" panose="020B0604020202020204" pitchFamily="34" charset="0"/>
              </a:rPr>
              <a:t>Define the “execution steps” that processes may engaged in</a:t>
            </a:r>
          </a:p>
          <a:p>
            <a:pPr lvl="1" eaLnBrk="1" hangingPunct="1"/>
            <a:r>
              <a:rPr lang="en-US" altLang="ko-KR" sz="2400">
                <a:solidFill>
                  <a:srgbClr val="FF0000"/>
                </a:solidFill>
                <a:cs typeface="Arial" panose="020B0604020202020204" pitchFamily="34" charset="0"/>
              </a:rPr>
              <a:t>P –a-&gt; P’ </a:t>
            </a:r>
            <a:r>
              <a:rPr lang="en-US" altLang="ko-KR" sz="2400">
                <a:cs typeface="Arial" panose="020B0604020202020204" pitchFamily="34" charset="0"/>
              </a:rPr>
              <a:t>holds if a process P is capable of engaging in action a and then behaving like P’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ko-KR" sz="2400">
                <a:cs typeface="Arial" panose="020B0604020202020204" pitchFamily="34" charset="0"/>
              </a:rPr>
              <a:t>Define –a-&gt;</a:t>
            </a:r>
            <a:r>
              <a:rPr lang="en-US" altLang="ko-KR" sz="2400">
                <a:cs typeface="Arial" panose="020B0604020202020204" pitchFamily="34" charset="0"/>
                <a:sym typeface="Wingdings" panose="05000000000000000000" pitchFamily="2" charset="2"/>
              </a:rPr>
              <a:t> inductively using inference rules for operators</a:t>
            </a:r>
          </a:p>
          <a:p>
            <a:pPr lvl="2" eaLnBrk="1" hangingPunct="1">
              <a:lnSpc>
                <a:spcPts val="1200"/>
              </a:lnSpc>
              <a:spcBef>
                <a:spcPct val="50000"/>
              </a:spcBef>
            </a:pPr>
            <a:r>
              <a:rPr lang="en-US" altLang="ko-KR" sz="2000">
                <a:cs typeface="Arial" panose="020B0604020202020204" pitchFamily="34" charset="0"/>
              </a:rPr>
              <a:t>  premises</a:t>
            </a:r>
          </a:p>
          <a:p>
            <a:pPr lvl="2" eaLnBrk="1" hangingPunct="1">
              <a:lnSpc>
                <a:spcPts val="1200"/>
              </a:lnSpc>
              <a:spcBef>
                <a:spcPct val="50000"/>
              </a:spcBef>
              <a:buFontTx/>
              <a:buNone/>
            </a:pPr>
            <a:r>
              <a:rPr lang="en-US" altLang="ko-KR" sz="2000">
                <a:cs typeface="Arial" panose="020B0604020202020204" pitchFamily="34" charset="0"/>
              </a:rPr>
              <a:t>     -------------- </a:t>
            </a:r>
            <a:r>
              <a:rPr lang="en-US" altLang="ko-KR" sz="2000" i="1">
                <a:cs typeface="Arial" panose="020B0604020202020204" pitchFamily="34" charset="0"/>
              </a:rPr>
              <a:t>(side condition)</a:t>
            </a:r>
          </a:p>
          <a:p>
            <a:pPr lvl="2" eaLnBrk="1" hangingPunct="1">
              <a:lnSpc>
                <a:spcPts val="1200"/>
              </a:lnSpc>
              <a:spcBef>
                <a:spcPct val="50000"/>
              </a:spcBef>
              <a:buFontTx/>
              <a:buNone/>
            </a:pPr>
            <a:r>
              <a:rPr lang="en-US" altLang="ko-KR" sz="2000">
                <a:cs typeface="Arial" panose="020B0604020202020204" pitchFamily="34" charset="0"/>
              </a:rPr>
              <a:t>     conclusion</a:t>
            </a:r>
          </a:p>
          <a:p>
            <a:pPr lvl="2" eaLnBrk="1" hangingPunct="1">
              <a:buFontTx/>
              <a:buNone/>
            </a:pPr>
            <a:endParaRPr lang="el-GR" altLang="ko-KR" sz="2000">
              <a:cs typeface="Arial" panose="020B0604020202020204" pitchFamily="34" charset="0"/>
            </a:endParaRPr>
          </a:p>
        </p:txBody>
      </p:sp>
      <p:sp>
        <p:nvSpPr>
          <p:cNvPr id="10245" name="Text Box 15">
            <a:extLst>
              <a:ext uri="{FF2B5EF4-FFF2-40B4-BE49-F238E27FC236}">
                <a16:creationId xmlns:a16="http://schemas.microsoft.com/office/drawing/2014/main" id="{26D7A23B-B92A-47FE-B76C-1F8D07E11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4143375"/>
            <a:ext cx="3390900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	    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Example 1: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sv-SE" altLang="ko-KR" sz="1800" i="0">
              <a:ea typeface="돋움" panose="020B0600000101010101" pitchFamily="50" charset="-127"/>
              <a:sym typeface="Symbol" panose="05050102010706020507" pitchFamily="18" charset="2"/>
            </a:endParaRP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                  Q --&gt; Q’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Choice</a:t>
            </a:r>
            <a:r>
              <a:rPr lang="sv-SE" altLang="ko-KR" sz="1800" i="0" baseline="-25000">
                <a:ea typeface="돋움" panose="020B0600000101010101" pitchFamily="50" charset="-127"/>
                <a:sym typeface="Symbol" panose="05050102010706020507" pitchFamily="18" charset="2"/>
              </a:rPr>
              <a:t>R</a:t>
            </a: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  ---------------     	  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               P</a:t>
            </a:r>
            <a:r>
              <a:rPr lang="sv-SE" altLang="ko-KR" sz="1800" i="0">
                <a:solidFill>
                  <a:srgbClr val="00B050"/>
                </a:solidFill>
                <a:ea typeface="돋움" panose="020B0600000101010101" pitchFamily="50" charset="-127"/>
                <a:sym typeface="Symbol" panose="05050102010706020507" pitchFamily="18" charset="2"/>
              </a:rPr>
              <a:t>+</a:t>
            </a: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Q --&gt; Q’</a:t>
            </a:r>
            <a:endParaRPr lang="en-US" altLang="ko-KR" sz="1800" i="0">
              <a:ea typeface="돋움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6" name="Text Box 15">
            <a:extLst>
              <a:ext uri="{FF2B5EF4-FFF2-40B4-BE49-F238E27FC236}">
                <a16:creationId xmlns:a16="http://schemas.microsoft.com/office/drawing/2014/main" id="{B7AEC675-6106-41F5-A3A6-9D49CB689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143375"/>
            <a:ext cx="2146300" cy="1162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 eaLnBrk="1" hangingPunct="1">
              <a:lnSpc>
                <a:spcPct val="70000"/>
              </a:lnSpc>
              <a:defRPr/>
            </a:pPr>
            <a:r>
              <a:rPr lang="sv-SE" altLang="ko-KR" i="0" dirty="0">
                <a:solidFill>
                  <a:srgbClr val="000099"/>
                </a:solidFill>
                <a:latin typeface="Arial" charset="0"/>
                <a:sym typeface="Symbol" pitchFamily="18" charset="2"/>
              </a:rPr>
              <a:t>	    </a:t>
            </a:r>
          </a:p>
          <a:p>
            <a:pPr defTabSz="762000" eaLnBrk="1" hangingPunct="1">
              <a:lnSpc>
                <a:spcPct val="70000"/>
              </a:lnSpc>
              <a:defRPr/>
            </a:pPr>
            <a:r>
              <a:rPr lang="sv-SE" altLang="ko-KR" i="0" dirty="0">
                <a:solidFill>
                  <a:srgbClr val="000099"/>
                </a:solidFill>
                <a:latin typeface="Arial" charset="0"/>
                <a:sym typeface="Symbol" pitchFamily="18" charset="2"/>
              </a:rPr>
              <a:t>Example 2:</a:t>
            </a:r>
          </a:p>
          <a:p>
            <a:pPr defTabSz="762000" eaLnBrk="1" hangingPunct="1">
              <a:lnSpc>
                <a:spcPct val="70000"/>
              </a:lnSpc>
              <a:defRPr/>
            </a:pPr>
            <a:endParaRPr lang="sv-SE" altLang="ko-KR" i="0" dirty="0">
              <a:solidFill>
                <a:srgbClr val="000099"/>
              </a:solidFill>
              <a:latin typeface="Arial" charset="0"/>
              <a:sym typeface="Symbol" pitchFamily="18" charset="2"/>
            </a:endParaRPr>
          </a:p>
          <a:p>
            <a:pPr eaLnBrk="1" hangingPunct="1">
              <a:lnSpc>
                <a:spcPct val="50000"/>
              </a:lnSpc>
              <a:defRPr/>
            </a:pPr>
            <a:r>
              <a:rPr lang="sv-SE" altLang="ko-KR" i="0" dirty="0">
                <a:solidFill>
                  <a:schemeClr val="accent6"/>
                </a:solidFill>
                <a:latin typeface="Arial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sv-SE" altLang="ko-KR" i="0" dirty="0">
                <a:solidFill>
                  <a:schemeClr val="accent6"/>
                </a:solidFill>
                <a:latin typeface="Arial" charset="0"/>
                <a:sym typeface="Symbol" pitchFamily="18" charset="2"/>
              </a:rPr>
              <a:t> Prefix   --------------</a:t>
            </a:r>
          </a:p>
          <a:p>
            <a:pPr eaLnBrk="1" hangingPunct="1">
              <a:lnSpc>
                <a:spcPct val="50000"/>
              </a:lnSpc>
              <a:defRPr/>
            </a:pPr>
            <a:r>
              <a:rPr lang="sv-SE" altLang="ko-KR" i="0" dirty="0">
                <a:solidFill>
                  <a:schemeClr val="accent6"/>
                </a:solidFill>
                <a:latin typeface="Arial" charset="0"/>
                <a:sym typeface="Symbol" pitchFamily="18" charset="2"/>
              </a:rPr>
              <a:t>             </a:t>
            </a:r>
            <a:r>
              <a:rPr lang="sv-SE" altLang="ko-KR" i="0" dirty="0">
                <a:solidFill>
                  <a:srgbClr val="00B050"/>
                </a:solidFill>
                <a:latin typeface="Arial" charset="0"/>
                <a:sym typeface="Symbol" pitchFamily="18" charset="2"/>
              </a:rPr>
              <a:t>.</a:t>
            </a:r>
            <a:r>
              <a:rPr lang="sv-SE" altLang="ko-KR" i="0" dirty="0">
                <a:solidFill>
                  <a:schemeClr val="accent6"/>
                </a:solidFill>
                <a:latin typeface="Arial" charset="0"/>
                <a:sym typeface="Symbol" pitchFamily="18" charset="2"/>
              </a:rPr>
              <a:t>P –-&gt; 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번호 개체 틀 4">
            <a:extLst>
              <a:ext uri="{FF2B5EF4-FFF2-40B4-BE49-F238E27FC236}">
                <a16:creationId xmlns:a16="http://schemas.microsoft.com/office/drawing/2014/main" id="{4EDBC73F-6DBE-4A4C-BCD5-572C0DCC5AD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BBBEDF-1FA3-4A96-99B2-652D1C7109AA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231426" name="Rectangle 2">
            <a:extLst>
              <a:ext uri="{FF2B5EF4-FFF2-40B4-BE49-F238E27FC236}">
                <a16:creationId xmlns:a16="http://schemas.microsoft.com/office/drawing/2014/main" id="{04729144-BF17-4F8C-83C0-C036D1CEEA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v-SE" altLang="ko-KR"/>
              <a:t>Operators for Sequential Process</a:t>
            </a:r>
            <a:endParaRPr lang="en-GB" altLang="ko-KR"/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737EBE18-5D26-4263-9B7A-48373B01040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981075"/>
            <a:ext cx="8567738" cy="51847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sv-SE" altLang="ko-KR" sz="2400"/>
              <a:t>The idea: 7 elementary ways of producing or putting together  labelled transition systems</a:t>
            </a:r>
            <a:endParaRPr lang="sv-SE" altLang="ko-KR" sz="2400" b="1"/>
          </a:p>
          <a:p>
            <a:pPr eaLnBrk="1" hangingPunct="1">
              <a:buFontTx/>
              <a:buNone/>
            </a:pPr>
            <a:r>
              <a:rPr lang="sv-SE" altLang="ko-KR" sz="2400" b="1"/>
              <a:t>1.Nil	</a:t>
            </a:r>
            <a:r>
              <a:rPr lang="sv-SE" altLang="ko-KR" sz="2400"/>
              <a:t>	0			No transitions (deadlock)</a:t>
            </a:r>
          </a:p>
          <a:p>
            <a:pPr eaLnBrk="1" hangingPunct="1">
              <a:buFontTx/>
              <a:buNone/>
            </a:pPr>
            <a:endParaRPr lang="sv-SE" altLang="ko-KR" sz="2400" b="1"/>
          </a:p>
          <a:p>
            <a:pPr eaLnBrk="1" hangingPunct="1">
              <a:buFontTx/>
              <a:buNone/>
            </a:pPr>
            <a:r>
              <a:rPr lang="sv-SE" altLang="ko-KR" sz="2400" b="1"/>
              <a:t>2.Prefix</a:t>
            </a:r>
            <a:r>
              <a:rPr lang="sv-SE" altLang="ko-KR" sz="2400"/>
              <a:t>	</a:t>
            </a:r>
            <a:r>
              <a:rPr lang="sv-SE" altLang="ko-KR" sz="2400">
                <a:sym typeface="Symbol" panose="05050102010706020507" pitchFamily="18" charset="2"/>
              </a:rPr>
              <a:t>.</a:t>
            </a:r>
            <a:r>
              <a:rPr lang="sv-SE" altLang="ko-KR" sz="2400" i="1">
                <a:sym typeface="Symbol" panose="05050102010706020507" pitchFamily="18" charset="2"/>
              </a:rPr>
              <a:t>P (</a:t>
            </a:r>
            <a:r>
              <a:rPr lang="sv-SE" altLang="ko-KR" sz="2400">
                <a:sym typeface="Symbol" panose="05050102010706020507" pitchFamily="18" charset="2"/>
              </a:rPr>
              <a:t> </a:t>
            </a:r>
            <a:r>
              <a:rPr lang="sv-SE" altLang="ko-KR" sz="2400" i="1">
                <a:sym typeface="Symbol" panose="05050102010706020507" pitchFamily="18" charset="2"/>
              </a:rPr>
              <a:t>Act</a:t>
            </a:r>
            <a:r>
              <a:rPr lang="sv-SE" altLang="ko-KR" sz="2400">
                <a:sym typeface="Symbol" panose="05050102010706020507" pitchFamily="18" charset="2"/>
              </a:rPr>
              <a:t>)</a:t>
            </a:r>
            <a:r>
              <a:rPr lang="sv-SE" altLang="ko-KR" sz="2400" i="1">
                <a:sym typeface="Symbol" panose="05050102010706020507" pitchFamily="18" charset="2"/>
              </a:rPr>
              <a:t> </a:t>
            </a:r>
            <a:r>
              <a:rPr lang="sv-SE" altLang="ko-KR" sz="2400">
                <a:sym typeface="Symbol" panose="05050102010706020507" pitchFamily="18" charset="2"/>
              </a:rPr>
              <a:t>	in.out’.0 –</a:t>
            </a:r>
            <a:r>
              <a:rPr lang="sv-SE" altLang="ko-KR" sz="2000" i="1">
                <a:sym typeface="Symbol" panose="05050102010706020507" pitchFamily="18" charset="2"/>
              </a:rPr>
              <a:t>in</a:t>
            </a:r>
            <a:r>
              <a:rPr lang="sv-SE" altLang="ko-KR" sz="2400">
                <a:sym typeface="Symbol" panose="05050102010706020507" pitchFamily="18" charset="2"/>
              </a:rPr>
              <a:t>-&gt; out’.0 –</a:t>
            </a:r>
            <a:r>
              <a:rPr lang="sv-SE" altLang="ko-KR" sz="2000" i="1">
                <a:sym typeface="Symbol" panose="05050102010706020507" pitchFamily="18" charset="2"/>
              </a:rPr>
              <a:t>out’</a:t>
            </a:r>
            <a:r>
              <a:rPr lang="sv-SE" altLang="ko-KR" sz="2400">
                <a:sym typeface="Symbol" panose="05050102010706020507" pitchFamily="18" charset="2"/>
              </a:rPr>
              <a:t>-&gt; 0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sv-SE" altLang="ko-KR" sz="2400">
                <a:sym typeface="Symbol" panose="05050102010706020507" pitchFamily="18" charset="2"/>
              </a:rPr>
              <a:t>		 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sv-SE" altLang="ko-KR" sz="2400">
                <a:sym typeface="Symbol" panose="05050102010706020507" pitchFamily="18" charset="2"/>
              </a:rPr>
              <a:t>		     (empty)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sv-SE" altLang="ko-KR" sz="2400">
                <a:sym typeface="Symbol" panose="05050102010706020507" pitchFamily="18" charset="2"/>
              </a:rPr>
              <a:t> Prefix --------------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sv-SE" altLang="ko-KR" sz="2400">
                <a:sym typeface="Symbol" panose="05050102010706020507" pitchFamily="18" charset="2"/>
              </a:rPr>
              <a:t>		  .P –-&gt; P</a:t>
            </a:r>
          </a:p>
          <a:p>
            <a:pPr eaLnBrk="1" hangingPunct="1">
              <a:buFontTx/>
              <a:buNone/>
            </a:pPr>
            <a:endParaRPr lang="sv-SE" altLang="ko-KR" sz="2400" b="1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sv-SE" altLang="ko-KR" sz="2400" b="1">
                <a:sym typeface="Symbol" panose="05050102010706020507" pitchFamily="18" charset="2"/>
              </a:rPr>
              <a:t>3.Defn  	</a:t>
            </a:r>
            <a:r>
              <a:rPr lang="sv-SE" altLang="ko-KR" sz="2400" i="1">
                <a:sym typeface="Symbol" panose="05050102010706020507" pitchFamily="18" charset="2"/>
              </a:rPr>
              <a:t>A</a:t>
            </a:r>
            <a:r>
              <a:rPr lang="sv-SE" altLang="ko-KR" sz="2400">
                <a:sym typeface="Symbol" panose="05050102010706020507" pitchFamily="18" charset="2"/>
              </a:rPr>
              <a:t> = </a:t>
            </a:r>
            <a:r>
              <a:rPr lang="sv-SE" altLang="ko-KR" sz="2400" i="1">
                <a:sym typeface="Symbol" panose="05050102010706020507" pitchFamily="18" charset="2"/>
              </a:rPr>
              <a:t>P			</a:t>
            </a:r>
            <a:r>
              <a:rPr lang="sv-SE" altLang="ko-KR" sz="2400">
                <a:sym typeface="Symbol" panose="05050102010706020507" pitchFamily="18" charset="2"/>
              </a:rPr>
              <a:t>Buffer = in.out’.Buffer</a:t>
            </a:r>
          </a:p>
          <a:p>
            <a:pPr eaLnBrk="1" hangingPunct="1">
              <a:buFontTx/>
              <a:buNone/>
            </a:pPr>
            <a:r>
              <a:rPr lang="sv-SE" altLang="ko-KR" sz="2400">
                <a:sym typeface="Symbol" panose="05050102010706020507" pitchFamily="18" charset="2"/>
              </a:rPr>
              <a:t>						Buffer-</a:t>
            </a:r>
            <a:r>
              <a:rPr lang="sv-SE" altLang="ko-KR" sz="2000" i="1">
                <a:sym typeface="Symbol" panose="05050102010706020507" pitchFamily="18" charset="2"/>
              </a:rPr>
              <a:t>in</a:t>
            </a:r>
            <a:r>
              <a:rPr lang="sv-SE" altLang="ko-KR" sz="2400">
                <a:sym typeface="Symbol" panose="05050102010706020507" pitchFamily="18" charset="2"/>
              </a:rPr>
              <a:t>-&gt;out’.Buffer-</a:t>
            </a:r>
            <a:r>
              <a:rPr lang="sv-SE" altLang="ko-KR" sz="2000" i="1">
                <a:sym typeface="Symbol" panose="05050102010706020507" pitchFamily="18" charset="2"/>
              </a:rPr>
              <a:t>out’</a:t>
            </a:r>
            <a:r>
              <a:rPr lang="sv-SE" altLang="ko-KR" sz="2400">
                <a:sym typeface="Symbol" panose="05050102010706020507" pitchFamily="18" charset="2"/>
              </a:rPr>
              <a:t>-&gt;Buffer</a:t>
            </a:r>
            <a:endParaRPr lang="ko-KR" altLang="en-GB" sz="2400">
              <a:sym typeface="Symbol" panose="05050102010706020507" pitchFamily="18" charset="2"/>
            </a:endParaRPr>
          </a:p>
        </p:txBody>
      </p:sp>
      <p:grpSp>
        <p:nvGrpSpPr>
          <p:cNvPr id="11269" name="Group 4">
            <a:extLst>
              <a:ext uri="{FF2B5EF4-FFF2-40B4-BE49-F238E27FC236}">
                <a16:creationId xmlns:a16="http://schemas.microsoft.com/office/drawing/2014/main" id="{168E09E2-677E-4C32-9FAF-F1C70350A784}"/>
              </a:ext>
            </a:extLst>
          </p:cNvPr>
          <p:cNvGrpSpPr>
            <a:grpSpLocks/>
          </p:cNvGrpSpPr>
          <p:nvPr/>
        </p:nvGrpSpPr>
        <p:grpSpPr bwMode="auto">
          <a:xfrm>
            <a:off x="4929188" y="3263900"/>
            <a:ext cx="2667000" cy="381000"/>
            <a:chOff x="3198" y="1965"/>
            <a:chExt cx="1680" cy="240"/>
          </a:xfrm>
        </p:grpSpPr>
        <p:sp>
          <p:nvSpPr>
            <p:cNvPr id="11279" name="Oval 5">
              <a:extLst>
                <a:ext uri="{FF2B5EF4-FFF2-40B4-BE49-F238E27FC236}">
                  <a16:creationId xmlns:a16="http://schemas.microsoft.com/office/drawing/2014/main" id="{D0A9A404-1145-4E68-BF00-DDDE827C4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2061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Blip>
                  <a:blip r:embed="rId2"/>
                </a:buBlip>
                <a:defRPr kumimoji="1" sz="32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solidFill>
                  <a:srgbClr val="660066"/>
                </a:solidFill>
                <a:ea typeface="돋움" panose="020B0600000101010101" pitchFamily="50" charset="-127"/>
              </a:endParaRPr>
            </a:p>
          </p:txBody>
        </p:sp>
        <p:sp>
          <p:nvSpPr>
            <p:cNvPr id="11280" name="Oval 6">
              <a:extLst>
                <a:ext uri="{FF2B5EF4-FFF2-40B4-BE49-F238E27FC236}">
                  <a16:creationId xmlns:a16="http://schemas.microsoft.com/office/drawing/2014/main" id="{CB4674FC-4B5C-4AFD-BF3B-65E158FEA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6" y="2061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Blip>
                  <a:blip r:embed="rId2"/>
                </a:buBlip>
                <a:defRPr kumimoji="1" sz="32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solidFill>
                  <a:srgbClr val="660066"/>
                </a:solidFill>
                <a:ea typeface="돋움" panose="020B0600000101010101" pitchFamily="50" charset="-127"/>
              </a:endParaRPr>
            </a:p>
          </p:txBody>
        </p:sp>
        <p:sp>
          <p:nvSpPr>
            <p:cNvPr id="11281" name="Oval 7">
              <a:extLst>
                <a:ext uri="{FF2B5EF4-FFF2-40B4-BE49-F238E27FC236}">
                  <a16:creationId xmlns:a16="http://schemas.microsoft.com/office/drawing/2014/main" id="{637076F9-A044-438C-AFF9-F528AD40C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4" y="2061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Blip>
                  <a:blip r:embed="rId2"/>
                </a:buBlip>
                <a:defRPr kumimoji="1" sz="32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solidFill>
                  <a:srgbClr val="660066"/>
                </a:solidFill>
                <a:ea typeface="돋움" panose="020B0600000101010101" pitchFamily="50" charset="-127"/>
              </a:endParaRPr>
            </a:p>
          </p:txBody>
        </p:sp>
        <p:cxnSp>
          <p:nvCxnSpPr>
            <p:cNvPr id="11282" name="AutoShape 8">
              <a:extLst>
                <a:ext uri="{FF2B5EF4-FFF2-40B4-BE49-F238E27FC236}">
                  <a16:creationId xmlns:a16="http://schemas.microsoft.com/office/drawing/2014/main" id="{D5CE4D71-4213-43B1-B53B-F90C8C182552}"/>
                </a:ext>
              </a:extLst>
            </p:cNvPr>
            <p:cNvCxnSpPr>
              <a:cxnSpLocks noChangeShapeType="1"/>
              <a:stCxn id="11279" idx="6"/>
              <a:endCxn id="11280" idx="2"/>
            </p:cNvCxnSpPr>
            <p:nvPr/>
          </p:nvCxnSpPr>
          <p:spPr bwMode="auto">
            <a:xfrm>
              <a:off x="3342" y="2133"/>
              <a:ext cx="62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3" name="AutoShape 9">
              <a:extLst>
                <a:ext uri="{FF2B5EF4-FFF2-40B4-BE49-F238E27FC236}">
                  <a16:creationId xmlns:a16="http://schemas.microsoft.com/office/drawing/2014/main" id="{6609F6C5-D57E-4656-A184-231FF040EA9A}"/>
                </a:ext>
              </a:extLst>
            </p:cNvPr>
            <p:cNvCxnSpPr>
              <a:cxnSpLocks noChangeShapeType="1"/>
              <a:stCxn id="11280" idx="6"/>
              <a:endCxn id="11281" idx="2"/>
            </p:cNvCxnSpPr>
            <p:nvPr/>
          </p:nvCxnSpPr>
          <p:spPr bwMode="auto">
            <a:xfrm>
              <a:off x="4110" y="2133"/>
              <a:ext cx="62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84" name="Text Box 10">
              <a:extLst>
                <a:ext uri="{FF2B5EF4-FFF2-40B4-BE49-F238E27FC236}">
                  <a16:creationId xmlns:a16="http://schemas.microsoft.com/office/drawing/2014/main" id="{F2C513CC-D7A2-4237-B64D-2B84E38803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4" y="1965"/>
              <a:ext cx="20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Blip>
                  <a:blip r:embed="rId2"/>
                </a:buBlip>
                <a:defRPr kumimoji="1" sz="32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kumimoji="0" lang="sv-SE" altLang="ko-KR" sz="1400" i="0">
                  <a:solidFill>
                    <a:schemeClr val="tx1"/>
                  </a:solidFill>
                  <a:latin typeface="Times New Roman" panose="02020603050405020304" pitchFamily="18" charset="0"/>
                </a:rPr>
                <a:t>in</a:t>
              </a:r>
              <a:endParaRPr kumimoji="0" lang="en-GB" altLang="ko-KR" sz="1400" i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285" name="Text Box 11">
              <a:extLst>
                <a:ext uri="{FF2B5EF4-FFF2-40B4-BE49-F238E27FC236}">
                  <a16:creationId xmlns:a16="http://schemas.microsoft.com/office/drawing/2014/main" id="{28E32B75-8152-494B-A48D-7D7BF6A0BB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4" y="1965"/>
              <a:ext cx="25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Blip>
                  <a:blip r:embed="rId2"/>
                </a:buBlip>
                <a:defRPr kumimoji="1" sz="32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kumimoji="0" lang="sv-SE" altLang="ko-KR" sz="1400" i="0">
                  <a:solidFill>
                    <a:schemeClr val="tx1"/>
                  </a:solidFill>
                  <a:latin typeface="Times New Roman" panose="02020603050405020304" pitchFamily="18" charset="0"/>
                </a:rPr>
                <a:t>out</a:t>
              </a:r>
              <a:endParaRPr kumimoji="0" lang="en-GB" altLang="ko-KR" sz="1400" i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270" name="Group 12">
            <a:extLst>
              <a:ext uri="{FF2B5EF4-FFF2-40B4-BE49-F238E27FC236}">
                <a16:creationId xmlns:a16="http://schemas.microsoft.com/office/drawing/2014/main" id="{2D0B9B5E-1A34-4BF9-BCEA-8DD66C5E8DBD}"/>
              </a:ext>
            </a:extLst>
          </p:cNvPr>
          <p:cNvGrpSpPr>
            <a:grpSpLocks/>
          </p:cNvGrpSpPr>
          <p:nvPr/>
        </p:nvGrpSpPr>
        <p:grpSpPr bwMode="auto">
          <a:xfrm>
            <a:off x="5762625" y="5445125"/>
            <a:ext cx="1905000" cy="685800"/>
            <a:chOff x="2832" y="3200"/>
            <a:chExt cx="1200" cy="432"/>
          </a:xfrm>
        </p:grpSpPr>
        <p:sp>
          <p:nvSpPr>
            <p:cNvPr id="11273" name="Oval 13">
              <a:extLst>
                <a:ext uri="{FF2B5EF4-FFF2-40B4-BE49-F238E27FC236}">
                  <a16:creationId xmlns:a16="http://schemas.microsoft.com/office/drawing/2014/main" id="{312B6F67-02B0-4046-8FE3-2DAB38E0A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488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Blip>
                  <a:blip r:embed="rId2"/>
                </a:buBlip>
                <a:defRPr kumimoji="1" sz="32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solidFill>
                  <a:srgbClr val="660066"/>
                </a:solidFill>
                <a:ea typeface="돋움" panose="020B0600000101010101" pitchFamily="50" charset="-127"/>
              </a:endParaRPr>
            </a:p>
          </p:txBody>
        </p:sp>
        <p:sp>
          <p:nvSpPr>
            <p:cNvPr id="11274" name="Oval 14">
              <a:extLst>
                <a:ext uri="{FF2B5EF4-FFF2-40B4-BE49-F238E27FC236}">
                  <a16:creationId xmlns:a16="http://schemas.microsoft.com/office/drawing/2014/main" id="{AE90DFC2-20D3-4B86-A1FF-63200924A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488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Blip>
                  <a:blip r:embed="rId2"/>
                </a:buBlip>
                <a:defRPr kumimoji="1" sz="32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solidFill>
                  <a:srgbClr val="660066"/>
                </a:solidFill>
                <a:ea typeface="돋움" panose="020B0600000101010101" pitchFamily="50" charset="-127"/>
              </a:endParaRPr>
            </a:p>
          </p:txBody>
        </p:sp>
        <p:cxnSp>
          <p:nvCxnSpPr>
            <p:cNvPr id="11275" name="AutoShape 15">
              <a:extLst>
                <a:ext uri="{FF2B5EF4-FFF2-40B4-BE49-F238E27FC236}">
                  <a16:creationId xmlns:a16="http://schemas.microsoft.com/office/drawing/2014/main" id="{6DD8E1C8-86EF-4655-8D3C-D45C04EDC7B1}"/>
                </a:ext>
              </a:extLst>
            </p:cNvPr>
            <p:cNvCxnSpPr>
              <a:cxnSpLocks noChangeShapeType="1"/>
              <a:stCxn id="11273" idx="6"/>
              <a:endCxn id="11274" idx="2"/>
            </p:cNvCxnSpPr>
            <p:nvPr/>
          </p:nvCxnSpPr>
          <p:spPr bwMode="auto">
            <a:xfrm>
              <a:off x="2976" y="3560"/>
              <a:ext cx="91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76" name="Text Box 16">
              <a:extLst>
                <a:ext uri="{FF2B5EF4-FFF2-40B4-BE49-F238E27FC236}">
                  <a16:creationId xmlns:a16="http://schemas.microsoft.com/office/drawing/2014/main" id="{8A0D9EEF-8EEE-49F7-A977-6CAF29A6AE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3392"/>
              <a:ext cx="20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Blip>
                  <a:blip r:embed="rId2"/>
                </a:buBlip>
                <a:defRPr kumimoji="1" sz="32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kumimoji="0" lang="sv-SE" altLang="ko-KR" sz="1400" i="0">
                  <a:solidFill>
                    <a:schemeClr val="tx1"/>
                  </a:solidFill>
                  <a:latin typeface="Times New Roman" panose="02020603050405020304" pitchFamily="18" charset="0"/>
                </a:rPr>
                <a:t>in</a:t>
              </a:r>
              <a:endParaRPr kumimoji="0" lang="en-GB" altLang="ko-KR" sz="1400" i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277" name="Text Box 17">
              <a:extLst>
                <a:ext uri="{FF2B5EF4-FFF2-40B4-BE49-F238E27FC236}">
                  <a16:creationId xmlns:a16="http://schemas.microsoft.com/office/drawing/2014/main" id="{AD54A1C0-6DEC-442C-B902-0E4B1DE813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3200"/>
              <a:ext cx="25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Blip>
                  <a:blip r:embed="rId2"/>
                </a:buBlip>
                <a:defRPr kumimoji="1" sz="32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kumimoji="0" lang="sv-SE" altLang="ko-KR" sz="1400" i="0">
                  <a:solidFill>
                    <a:schemeClr val="tx1"/>
                  </a:solidFill>
                  <a:latin typeface="Times New Roman" panose="02020603050405020304" pitchFamily="18" charset="0"/>
                </a:rPr>
                <a:t>out</a:t>
              </a:r>
              <a:endParaRPr kumimoji="0" lang="en-GB" altLang="ko-KR" sz="1400" i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11278" name="AutoShape 18">
              <a:extLst>
                <a:ext uri="{FF2B5EF4-FFF2-40B4-BE49-F238E27FC236}">
                  <a16:creationId xmlns:a16="http://schemas.microsoft.com/office/drawing/2014/main" id="{FA8A8648-9E10-48F1-94B0-84B47C44FF1E}"/>
                </a:ext>
              </a:extLst>
            </p:cNvPr>
            <p:cNvCxnSpPr>
              <a:cxnSpLocks noChangeShapeType="1"/>
              <a:stCxn id="11274" idx="0"/>
              <a:endCxn id="11273" idx="0"/>
            </p:cNvCxnSpPr>
            <p:nvPr/>
          </p:nvCxnSpPr>
          <p:spPr bwMode="auto">
            <a:xfrm rot="-5400000" flipH="1" flipV="1">
              <a:off x="3431" y="2961"/>
              <a:ext cx="1" cy="1056"/>
            </a:xfrm>
            <a:prstGeom prst="curvedConnector3">
              <a:avLst>
                <a:gd name="adj1" fmla="val -1440000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271" name="AutoShape 19">
            <a:extLst>
              <a:ext uri="{FF2B5EF4-FFF2-40B4-BE49-F238E27FC236}">
                <a16:creationId xmlns:a16="http://schemas.microsoft.com/office/drawing/2014/main" id="{40F52FD0-C828-4731-9123-4015A8E4D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2349500"/>
            <a:ext cx="792163" cy="287338"/>
          </a:xfrm>
          <a:prstGeom prst="wedgeRectCallout">
            <a:avLst>
              <a:gd name="adj1" fmla="val 40583"/>
              <a:gd name="adj2" fmla="val 11906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sv-SE" altLang="ko-KR" sz="1600" i="0">
                <a:solidFill>
                  <a:srgbClr val="FF5050"/>
                </a:solidFill>
                <a:ea typeface="돋움" panose="020B0600000101010101" pitchFamily="50" charset="-127"/>
                <a:sym typeface="Symbol" panose="05050102010706020507" pitchFamily="18" charset="2"/>
              </a:rPr>
              <a:t>Prefix</a:t>
            </a:r>
            <a:endParaRPr lang="en-US" altLang="ko-KR" sz="1600" i="0">
              <a:solidFill>
                <a:srgbClr val="FF5050"/>
              </a:solidFill>
              <a:ea typeface="돋움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11272" name="AutoShape 20">
            <a:extLst>
              <a:ext uri="{FF2B5EF4-FFF2-40B4-BE49-F238E27FC236}">
                <a16:creationId xmlns:a16="http://schemas.microsoft.com/office/drawing/2014/main" id="{51BD90B3-D721-4FAB-AC75-FDFCC78B2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2349500"/>
            <a:ext cx="792163" cy="287338"/>
          </a:xfrm>
          <a:prstGeom prst="wedgeRectCallout">
            <a:avLst>
              <a:gd name="adj1" fmla="val 40583"/>
              <a:gd name="adj2" fmla="val 11906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sv-SE" altLang="ko-KR" sz="1600" i="0">
                <a:solidFill>
                  <a:srgbClr val="FF5050"/>
                </a:solidFill>
                <a:ea typeface="돋움" panose="020B0600000101010101" pitchFamily="50" charset="-127"/>
                <a:sym typeface="Symbol" panose="05050102010706020507" pitchFamily="18" charset="2"/>
              </a:rPr>
              <a:t>Prefix</a:t>
            </a:r>
            <a:endParaRPr lang="en-US" altLang="ko-KR" sz="1600" i="0">
              <a:solidFill>
                <a:srgbClr val="FF5050"/>
              </a:solidFill>
              <a:ea typeface="돋움" panose="020B0600000101010101" pitchFamily="50" charset="-127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번호 개체 틀 4">
            <a:extLst>
              <a:ext uri="{FF2B5EF4-FFF2-40B4-BE49-F238E27FC236}">
                <a16:creationId xmlns:a16="http://schemas.microsoft.com/office/drawing/2014/main" id="{E437B371-C77D-4350-AF09-CBD44BC0CE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6F4232-3DBA-4DAC-858A-7C1FAE341015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232450" name="Rectangle 2">
            <a:extLst>
              <a:ext uri="{FF2B5EF4-FFF2-40B4-BE49-F238E27FC236}">
                <a16:creationId xmlns:a16="http://schemas.microsoft.com/office/drawing/2014/main" id="{C19CCB12-39D5-485D-8DE7-7618F5A52A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v-SE" altLang="ko-KR"/>
              <a:t>Operators for Sequential Process (cont.)</a:t>
            </a:r>
            <a:endParaRPr lang="en-GB" altLang="ko-KR"/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0B70393D-8E94-498A-B33E-76EC272ED4D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836613"/>
            <a:ext cx="7920038" cy="51847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sv-SE" altLang="ko-KR" sz="2400" b="1"/>
              <a:t>4.Choice</a:t>
            </a:r>
            <a:r>
              <a:rPr lang="sv-SE" altLang="ko-KR" sz="2400"/>
              <a:t>	</a:t>
            </a:r>
            <a:r>
              <a:rPr lang="sv-SE" altLang="ko-KR" sz="2400" i="1"/>
              <a:t>P + Q	</a:t>
            </a:r>
            <a:r>
              <a:rPr lang="sv-SE" altLang="ko-KR" sz="2400"/>
              <a:t>BadBuf = in.(</a:t>
            </a:r>
            <a:r>
              <a:rPr lang="sv-SE" altLang="ko-KR" sz="2400">
                <a:sym typeface="Symbol" panose="05050102010706020507" pitchFamily="18" charset="2"/>
              </a:rPr>
              <a:t>.0 + out.BadBuf)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sv-SE" altLang="ko-KR" sz="2400">
                <a:sym typeface="Symbol" panose="05050102010706020507" pitchFamily="18" charset="2"/>
              </a:rPr>
              <a:t>					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sv-SE" altLang="ko-KR" sz="2400">
                <a:sym typeface="Symbol" panose="05050102010706020507" pitchFamily="18" charset="2"/>
              </a:rPr>
              <a:t>					BadBuf –</a:t>
            </a:r>
            <a:r>
              <a:rPr lang="sv-SE" altLang="ko-KR" sz="2000" i="1">
                <a:sym typeface="Symbol" panose="05050102010706020507" pitchFamily="18" charset="2"/>
              </a:rPr>
              <a:t>in</a:t>
            </a:r>
            <a:r>
              <a:rPr lang="sv-SE" altLang="ko-KR" sz="2400">
                <a:sym typeface="Symbol" panose="05050102010706020507" pitchFamily="18" charset="2"/>
              </a:rPr>
              <a:t>-&gt; .0 + out.BadBuf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sv-SE" altLang="ko-KR" sz="2400">
                <a:sym typeface="Symbol" panose="05050102010706020507" pitchFamily="18" charset="2"/>
              </a:rPr>
              <a:t>						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sv-SE" altLang="ko-KR" sz="2400">
                <a:sym typeface="Symbol" panose="05050102010706020507" pitchFamily="18" charset="2"/>
              </a:rPr>
              <a:t>					-</a:t>
            </a:r>
            <a:r>
              <a:rPr lang="sv-SE" altLang="ko-KR" sz="2400" i="1">
                <a:sym typeface="Symbol" panose="05050102010706020507" pitchFamily="18" charset="2"/>
              </a:rPr>
              <a:t></a:t>
            </a:r>
            <a:r>
              <a:rPr lang="sv-SE" altLang="ko-KR" sz="2400">
                <a:sym typeface="Symbol" panose="05050102010706020507" pitchFamily="18" charset="2"/>
              </a:rPr>
              <a:t>-&gt; 0  </a:t>
            </a:r>
            <a:r>
              <a:rPr lang="sv-SE" altLang="ko-KR" sz="2400" b="1">
                <a:sym typeface="Symbol" panose="05050102010706020507" pitchFamily="18" charset="2"/>
              </a:rPr>
              <a:t>or </a:t>
            </a:r>
            <a:r>
              <a:rPr lang="sv-SE" altLang="ko-KR" sz="2400" i="1">
                <a:sym typeface="Symbol" panose="05050102010706020507" pitchFamily="18" charset="2"/>
              </a:rPr>
              <a:t>–</a:t>
            </a:r>
            <a:r>
              <a:rPr lang="sv-SE" altLang="ko-KR" sz="2000" i="1">
                <a:sym typeface="Symbol" panose="05050102010706020507" pitchFamily="18" charset="2"/>
              </a:rPr>
              <a:t>out</a:t>
            </a:r>
            <a:r>
              <a:rPr lang="sv-SE" altLang="ko-KR" sz="2400" i="1">
                <a:sym typeface="Symbol" panose="05050102010706020507" pitchFamily="18" charset="2"/>
              </a:rPr>
              <a:t>-&gt; </a:t>
            </a:r>
            <a:r>
              <a:rPr lang="sv-SE" altLang="ko-KR" sz="2400">
                <a:sym typeface="Symbol" panose="05050102010706020507" pitchFamily="18" charset="2"/>
              </a:rPr>
              <a:t>BadBuf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sv-SE" altLang="ko-KR" sz="240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endParaRPr lang="sv-SE" altLang="ko-KR" sz="240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endParaRPr lang="sv-SE" altLang="ko-KR" sz="240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endParaRPr lang="sv-SE" altLang="ko-KR" sz="240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sv-SE" altLang="ko-KR" sz="2400">
                <a:sym typeface="Symbol" panose="05050102010706020507" pitchFamily="18" charset="2"/>
              </a:rPr>
              <a:t>Obs: No priorities between ’s, a’s or a’s !</a:t>
            </a:r>
          </a:p>
          <a:p>
            <a:pPr eaLnBrk="1" hangingPunct="1">
              <a:buFontTx/>
              <a:buNone/>
            </a:pPr>
            <a:r>
              <a:rPr lang="sv-SE" altLang="ko-KR" sz="2400">
                <a:sym typeface="Symbol" panose="05050102010706020507" pitchFamily="18" charset="2"/>
              </a:rPr>
              <a:t>May use  notation to comactly represent  sequential process</a:t>
            </a:r>
          </a:p>
          <a:p>
            <a:pPr eaLnBrk="1" hangingPunct="1">
              <a:buFontTx/>
              <a:buNone/>
            </a:pPr>
            <a:endParaRPr lang="en-GB" altLang="ko-KR" sz="2000">
              <a:sym typeface="Symbol" panose="05050102010706020507" pitchFamily="18" charset="2"/>
            </a:endParaRPr>
          </a:p>
        </p:txBody>
      </p:sp>
      <p:grpSp>
        <p:nvGrpSpPr>
          <p:cNvPr id="12293" name="Group 4">
            <a:extLst>
              <a:ext uri="{FF2B5EF4-FFF2-40B4-BE49-F238E27FC236}">
                <a16:creationId xmlns:a16="http://schemas.microsoft.com/office/drawing/2014/main" id="{FCC03EA7-F45A-4C1F-A140-17AF298C9565}"/>
              </a:ext>
            </a:extLst>
          </p:cNvPr>
          <p:cNvGrpSpPr>
            <a:grpSpLocks/>
          </p:cNvGrpSpPr>
          <p:nvPr/>
        </p:nvGrpSpPr>
        <p:grpSpPr bwMode="auto">
          <a:xfrm>
            <a:off x="3870325" y="3103563"/>
            <a:ext cx="3581400" cy="685800"/>
            <a:chOff x="2208" y="1909"/>
            <a:chExt cx="2256" cy="432"/>
          </a:xfrm>
        </p:grpSpPr>
        <p:sp>
          <p:nvSpPr>
            <p:cNvPr id="12299" name="Oval 5">
              <a:extLst>
                <a:ext uri="{FF2B5EF4-FFF2-40B4-BE49-F238E27FC236}">
                  <a16:creationId xmlns:a16="http://schemas.microsoft.com/office/drawing/2014/main" id="{7A6B8BA6-351B-465F-95EE-FE29CA02C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197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Blip>
                  <a:blip r:embed="rId2"/>
                </a:buBlip>
                <a:defRPr kumimoji="1" sz="32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solidFill>
                  <a:srgbClr val="660066"/>
                </a:solidFill>
                <a:ea typeface="돋움" panose="020B0600000101010101" pitchFamily="50" charset="-127"/>
              </a:endParaRPr>
            </a:p>
          </p:txBody>
        </p:sp>
        <p:sp>
          <p:nvSpPr>
            <p:cNvPr id="12300" name="Oval 6">
              <a:extLst>
                <a:ext uri="{FF2B5EF4-FFF2-40B4-BE49-F238E27FC236}">
                  <a16:creationId xmlns:a16="http://schemas.microsoft.com/office/drawing/2014/main" id="{196CCFF4-002B-4330-AA64-E406485E2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197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Blip>
                  <a:blip r:embed="rId2"/>
                </a:buBlip>
                <a:defRPr kumimoji="1" sz="32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solidFill>
                  <a:srgbClr val="660066"/>
                </a:solidFill>
                <a:ea typeface="돋움" panose="020B0600000101010101" pitchFamily="50" charset="-127"/>
              </a:endParaRPr>
            </a:p>
          </p:txBody>
        </p:sp>
        <p:cxnSp>
          <p:nvCxnSpPr>
            <p:cNvPr id="12301" name="AutoShape 7">
              <a:extLst>
                <a:ext uri="{FF2B5EF4-FFF2-40B4-BE49-F238E27FC236}">
                  <a16:creationId xmlns:a16="http://schemas.microsoft.com/office/drawing/2014/main" id="{C2A75AAF-F1BB-4800-B7C2-64E154ED70DA}"/>
                </a:ext>
              </a:extLst>
            </p:cNvPr>
            <p:cNvCxnSpPr>
              <a:cxnSpLocks noChangeShapeType="1"/>
              <a:stCxn id="12299" idx="6"/>
              <a:endCxn id="12300" idx="2"/>
            </p:cNvCxnSpPr>
            <p:nvPr/>
          </p:nvCxnSpPr>
          <p:spPr bwMode="auto">
            <a:xfrm>
              <a:off x="2352" y="2269"/>
              <a:ext cx="91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02" name="Text Box 8">
              <a:extLst>
                <a:ext uri="{FF2B5EF4-FFF2-40B4-BE49-F238E27FC236}">
                  <a16:creationId xmlns:a16="http://schemas.microsoft.com/office/drawing/2014/main" id="{B712E1D2-80C2-405C-9B7C-9AB738F2CA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101"/>
              <a:ext cx="20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Blip>
                  <a:blip r:embed="rId2"/>
                </a:buBlip>
                <a:defRPr kumimoji="1" sz="32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kumimoji="0" lang="sv-SE" altLang="ko-KR" sz="1400" i="0">
                  <a:solidFill>
                    <a:schemeClr val="tx1"/>
                  </a:solidFill>
                  <a:latin typeface="Times New Roman" panose="02020603050405020304" pitchFamily="18" charset="0"/>
                </a:rPr>
                <a:t>in</a:t>
              </a:r>
              <a:endParaRPr kumimoji="0" lang="en-GB" altLang="ko-KR" sz="1400" i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03" name="Text Box 9">
              <a:extLst>
                <a:ext uri="{FF2B5EF4-FFF2-40B4-BE49-F238E27FC236}">
                  <a16:creationId xmlns:a16="http://schemas.microsoft.com/office/drawing/2014/main" id="{C3EED00F-EE50-46AF-B986-3CC88BE540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909"/>
              <a:ext cx="25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Blip>
                  <a:blip r:embed="rId2"/>
                </a:buBlip>
                <a:defRPr kumimoji="1" sz="32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kumimoji="0" lang="sv-SE" altLang="ko-KR" sz="1400" i="0">
                  <a:solidFill>
                    <a:schemeClr val="tx1"/>
                  </a:solidFill>
                  <a:latin typeface="Times New Roman" panose="02020603050405020304" pitchFamily="18" charset="0"/>
                </a:rPr>
                <a:t>out</a:t>
              </a:r>
              <a:endParaRPr kumimoji="0" lang="en-GB" altLang="ko-KR" sz="1400" i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12304" name="AutoShape 10">
              <a:extLst>
                <a:ext uri="{FF2B5EF4-FFF2-40B4-BE49-F238E27FC236}">
                  <a16:creationId xmlns:a16="http://schemas.microsoft.com/office/drawing/2014/main" id="{BAF5D9CF-7EF4-4B54-B185-D454AFFF4E71}"/>
                </a:ext>
              </a:extLst>
            </p:cNvPr>
            <p:cNvCxnSpPr>
              <a:cxnSpLocks noChangeShapeType="1"/>
              <a:stCxn id="12300" idx="0"/>
              <a:endCxn id="12299" idx="0"/>
            </p:cNvCxnSpPr>
            <p:nvPr/>
          </p:nvCxnSpPr>
          <p:spPr bwMode="auto">
            <a:xfrm rot="-5400000" flipH="1" flipV="1">
              <a:off x="2807" y="1670"/>
              <a:ext cx="1" cy="1056"/>
            </a:xfrm>
            <a:prstGeom prst="curvedConnector3">
              <a:avLst>
                <a:gd name="adj1" fmla="val -1440000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05" name="Oval 11">
              <a:extLst>
                <a:ext uri="{FF2B5EF4-FFF2-40B4-BE49-F238E27FC236}">
                  <a16:creationId xmlns:a16="http://schemas.microsoft.com/office/drawing/2014/main" id="{DD3B3C46-E309-47F1-83A8-6295F0A8B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197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Blip>
                  <a:blip r:embed="rId2"/>
                </a:buBlip>
                <a:defRPr kumimoji="1" sz="32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solidFill>
                  <a:srgbClr val="660066"/>
                </a:solidFill>
                <a:ea typeface="돋움" panose="020B0600000101010101" pitchFamily="50" charset="-127"/>
              </a:endParaRPr>
            </a:p>
          </p:txBody>
        </p:sp>
        <p:cxnSp>
          <p:nvCxnSpPr>
            <p:cNvPr id="12306" name="AutoShape 12">
              <a:extLst>
                <a:ext uri="{FF2B5EF4-FFF2-40B4-BE49-F238E27FC236}">
                  <a16:creationId xmlns:a16="http://schemas.microsoft.com/office/drawing/2014/main" id="{11554AA6-BEFF-4C4C-A19F-3CE3FD2691C1}"/>
                </a:ext>
              </a:extLst>
            </p:cNvPr>
            <p:cNvCxnSpPr>
              <a:cxnSpLocks noChangeShapeType="1"/>
              <a:stCxn id="12300" idx="6"/>
              <a:endCxn id="12305" idx="2"/>
            </p:cNvCxnSpPr>
            <p:nvPr/>
          </p:nvCxnSpPr>
          <p:spPr bwMode="auto">
            <a:xfrm>
              <a:off x="3408" y="2269"/>
              <a:ext cx="91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07" name="Text Box 13">
              <a:extLst>
                <a:ext uri="{FF2B5EF4-FFF2-40B4-BE49-F238E27FC236}">
                  <a16:creationId xmlns:a16="http://schemas.microsoft.com/office/drawing/2014/main" id="{BA147C66-F5C5-4B6F-90F0-2B6F3B0B1B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101"/>
              <a:ext cx="16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Blip>
                  <a:blip r:embed="rId2"/>
                </a:buBlip>
                <a:defRPr kumimoji="1" sz="32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kumimoji="0" lang="sv-SE" altLang="ko-KR" sz="1400" i="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</a:t>
              </a:r>
              <a:endParaRPr kumimoji="0" lang="ko-KR" altLang="en-GB" sz="1400" i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2294" name="Object 14">
            <a:extLst>
              <a:ext uri="{FF2B5EF4-FFF2-40B4-BE49-F238E27FC236}">
                <a16:creationId xmlns:a16="http://schemas.microsoft.com/office/drawing/2014/main" id="{A9F96420-D061-4410-B369-9CABBD20951C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3348038" y="5300663"/>
          <a:ext cx="180022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61669" imgH="342751" progId="Equation.3">
                  <p:embed/>
                </p:oleObj>
              </mc:Choice>
              <mc:Fallback>
                <p:oleObj name="Equation" r:id="rId4" imgW="761669" imgH="342751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5300663"/>
                        <a:ext cx="1800225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Text Box 15">
            <a:extLst>
              <a:ext uri="{FF2B5EF4-FFF2-40B4-BE49-F238E27FC236}">
                <a16:creationId xmlns:a16="http://schemas.microsoft.com/office/drawing/2014/main" id="{C5B66F5C-E04F-41EE-BD5D-5262A9385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" y="1773238"/>
            <a:ext cx="3359150" cy="143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	      P --&gt;P’ 	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Choice</a:t>
            </a:r>
            <a:r>
              <a:rPr lang="sv-SE" altLang="ko-KR" sz="1800" i="0" baseline="-25000">
                <a:ea typeface="돋움" panose="020B0600000101010101" pitchFamily="50" charset="-127"/>
                <a:sym typeface="Symbol" panose="05050102010706020507" pitchFamily="18" charset="2"/>
              </a:rPr>
              <a:t>L</a:t>
            </a: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  ----------------	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               P+Q --&gt; P’ 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sv-SE" altLang="ko-KR" sz="1800" i="0">
              <a:ea typeface="돋움" panose="020B0600000101010101" pitchFamily="50" charset="-127"/>
              <a:sym typeface="Symbol" panose="05050102010706020507" pitchFamily="18" charset="2"/>
            </a:endParaRP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                  Q --&gt; Q’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Choice</a:t>
            </a:r>
            <a:r>
              <a:rPr lang="sv-SE" altLang="ko-KR" sz="1800" i="0" baseline="-25000">
                <a:ea typeface="돋움" panose="020B0600000101010101" pitchFamily="50" charset="-127"/>
                <a:sym typeface="Symbol" panose="05050102010706020507" pitchFamily="18" charset="2"/>
              </a:rPr>
              <a:t>R</a:t>
            </a: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  ---------------     	  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               P+Q --&gt; Q’</a:t>
            </a:r>
            <a:endParaRPr lang="en-US" altLang="ko-KR" sz="1800" i="0">
              <a:ea typeface="돋움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12296" name="AutoShape 16">
            <a:extLst>
              <a:ext uri="{FF2B5EF4-FFF2-40B4-BE49-F238E27FC236}">
                <a16:creationId xmlns:a16="http://schemas.microsoft.com/office/drawing/2014/main" id="{9F42416A-A904-4754-8DC1-079BC7E4D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1341438"/>
            <a:ext cx="792162" cy="287337"/>
          </a:xfrm>
          <a:prstGeom prst="wedgeRectCallout">
            <a:avLst>
              <a:gd name="adj1" fmla="val 40583"/>
              <a:gd name="adj2" fmla="val 11906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sv-SE" altLang="ko-KR" sz="1600" i="0">
                <a:solidFill>
                  <a:srgbClr val="FF5050"/>
                </a:solidFill>
                <a:ea typeface="돋움" panose="020B0600000101010101" pitchFamily="50" charset="-127"/>
                <a:sym typeface="Symbol" panose="05050102010706020507" pitchFamily="18" charset="2"/>
              </a:rPr>
              <a:t>Prefix</a:t>
            </a:r>
            <a:endParaRPr lang="en-US" altLang="ko-KR" sz="1600" i="0">
              <a:solidFill>
                <a:srgbClr val="FF5050"/>
              </a:solidFill>
              <a:ea typeface="돋움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12297" name="AutoShape 17">
            <a:extLst>
              <a:ext uri="{FF2B5EF4-FFF2-40B4-BE49-F238E27FC236}">
                <a16:creationId xmlns:a16="http://schemas.microsoft.com/office/drawing/2014/main" id="{A06086C9-2414-48E4-B195-D2E06CC51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2060575"/>
            <a:ext cx="1081088" cy="287338"/>
          </a:xfrm>
          <a:prstGeom prst="wedgeRectCallout">
            <a:avLst>
              <a:gd name="adj1" fmla="val 37079"/>
              <a:gd name="adj2" fmla="val 103593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sv-SE" altLang="ko-KR" sz="1600" i="0">
                <a:solidFill>
                  <a:srgbClr val="FF5050"/>
                </a:solidFill>
                <a:ea typeface="돋움" panose="020B0600000101010101" pitchFamily="50" charset="-127"/>
                <a:sym typeface="Symbol" panose="05050102010706020507" pitchFamily="18" charset="2"/>
              </a:rPr>
              <a:t>Choice</a:t>
            </a:r>
            <a:r>
              <a:rPr lang="sv-SE" altLang="ko-KR" sz="1600" i="0" baseline="-25000">
                <a:solidFill>
                  <a:srgbClr val="FF5050"/>
                </a:solidFill>
                <a:ea typeface="돋움" panose="020B0600000101010101" pitchFamily="50" charset="-127"/>
                <a:sym typeface="Symbol" panose="05050102010706020507" pitchFamily="18" charset="2"/>
              </a:rPr>
              <a:t>L</a:t>
            </a:r>
            <a:endParaRPr lang="en-US" altLang="ko-KR" sz="1600" i="0" baseline="-25000">
              <a:solidFill>
                <a:srgbClr val="FF5050"/>
              </a:solidFill>
              <a:ea typeface="돋움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12298" name="AutoShape 18">
            <a:extLst>
              <a:ext uri="{FF2B5EF4-FFF2-40B4-BE49-F238E27FC236}">
                <a16:creationId xmlns:a16="http://schemas.microsoft.com/office/drawing/2014/main" id="{D79E3719-D0E2-4D1E-8E3B-36A7D49E4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2062163"/>
            <a:ext cx="1081088" cy="287337"/>
          </a:xfrm>
          <a:prstGeom prst="wedgeRectCallout">
            <a:avLst>
              <a:gd name="adj1" fmla="val -44273"/>
              <a:gd name="adj2" fmla="val 99722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sv-SE" altLang="ko-KR" sz="1600" i="0">
                <a:solidFill>
                  <a:srgbClr val="FF5050"/>
                </a:solidFill>
                <a:ea typeface="돋움" panose="020B0600000101010101" pitchFamily="50" charset="-127"/>
                <a:sym typeface="Symbol" panose="05050102010706020507" pitchFamily="18" charset="2"/>
              </a:rPr>
              <a:t>Choice</a:t>
            </a:r>
            <a:r>
              <a:rPr lang="sv-SE" altLang="ko-KR" sz="1600" i="0" baseline="-25000">
                <a:solidFill>
                  <a:srgbClr val="FF5050"/>
                </a:solidFill>
                <a:ea typeface="돋움" panose="020B0600000101010101" pitchFamily="50" charset="-127"/>
                <a:sym typeface="Symbol" panose="05050102010706020507" pitchFamily="18" charset="2"/>
              </a:rPr>
              <a:t>R</a:t>
            </a:r>
            <a:endParaRPr lang="en-US" altLang="ko-KR" sz="1600" i="0" baseline="-25000">
              <a:solidFill>
                <a:srgbClr val="FF5050"/>
              </a:solidFill>
              <a:ea typeface="돋움" panose="020B0600000101010101" pitchFamily="50" charset="-127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번호 개체 틀 4">
            <a:extLst>
              <a:ext uri="{FF2B5EF4-FFF2-40B4-BE49-F238E27FC236}">
                <a16:creationId xmlns:a16="http://schemas.microsoft.com/office/drawing/2014/main" id="{06BBA046-9154-4925-8158-28FA7617A52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576B2A-11C6-47C9-BEE6-CA9A2FCA470F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233474" name="Rectangle 2">
            <a:extLst>
              <a:ext uri="{FF2B5EF4-FFF2-40B4-BE49-F238E27FC236}">
                <a16:creationId xmlns:a16="http://schemas.microsoft.com/office/drawing/2014/main" id="{D5AFB44F-099A-4D57-93D5-20066F6B62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v-SE"/>
              <a:t>Example: Boolean Buffer</a:t>
            </a:r>
            <a:r>
              <a:rPr lang="sv-SE" altLang="ko-KR"/>
              <a:t> of Size 2</a:t>
            </a:r>
            <a:endParaRPr lang="en-GB" altLang="ko-KR"/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D9A2689D-E2D4-440D-B8AD-C3C5F87D3B0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412875"/>
            <a:ext cx="3889375" cy="25923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altLang="ko-KR" sz="2000" b="1" i="1" u="sng"/>
              <a:t>Action and Process Def.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altLang="ko-KR" sz="2000"/>
              <a:t>in</a:t>
            </a:r>
            <a:r>
              <a:rPr lang="sv-SE" altLang="ko-KR" sz="2000" baseline="-25000"/>
              <a:t>0    </a:t>
            </a:r>
            <a:r>
              <a:rPr lang="sv-SE" altLang="ko-KR" sz="2000"/>
              <a:t>:0 is coming as input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altLang="ko-KR" sz="2000"/>
              <a:t>in</a:t>
            </a:r>
            <a:r>
              <a:rPr lang="sv-SE" altLang="ko-KR" sz="2000" baseline="-25000"/>
              <a:t>1    </a:t>
            </a:r>
            <a:r>
              <a:rPr lang="sv-SE" altLang="ko-KR" sz="2000"/>
              <a:t>:1 is coming as input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altLang="ko-KR" sz="2000"/>
              <a:t>out</a:t>
            </a:r>
            <a:r>
              <a:rPr lang="sv-SE" altLang="ko-KR" sz="2000" baseline="-25000"/>
              <a:t>0 </a:t>
            </a:r>
            <a:r>
              <a:rPr lang="sv-SE" altLang="ko-KR" sz="2000"/>
              <a:t>:0 is going out as output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altLang="ko-KR" sz="2000"/>
              <a:t>out</a:t>
            </a:r>
            <a:r>
              <a:rPr lang="sv-SE" altLang="ko-KR" sz="2000" baseline="-25000"/>
              <a:t>1 </a:t>
            </a:r>
            <a:r>
              <a:rPr lang="sv-SE" altLang="ko-KR" sz="2000"/>
              <a:t>:1 is going out as output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sv-SE" altLang="ko-KR" sz="20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altLang="ko-KR" sz="2000"/>
              <a:t>Buf</a:t>
            </a:r>
            <a:r>
              <a:rPr lang="sv-SE" altLang="ko-KR" sz="2000" baseline="30000"/>
              <a:t>2    </a:t>
            </a:r>
            <a:r>
              <a:rPr lang="sv-SE" altLang="ko-KR" sz="2000"/>
              <a:t>: Empty 2-place buffer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altLang="ko-KR" sz="2000"/>
              <a:t>Buf</a:t>
            </a:r>
            <a:r>
              <a:rPr lang="sv-SE" altLang="ko-KR" sz="2000" baseline="30000"/>
              <a:t>2</a:t>
            </a:r>
            <a:r>
              <a:rPr lang="sv-SE" altLang="ko-KR" sz="2000" baseline="-25000"/>
              <a:t>0  </a:t>
            </a:r>
            <a:r>
              <a:rPr lang="sv-SE" altLang="ko-KR" sz="2000"/>
              <a:t>: 2-place buffer holding 0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altLang="ko-KR" sz="2000"/>
              <a:t>Buf</a:t>
            </a:r>
            <a:r>
              <a:rPr lang="sv-SE" altLang="ko-KR" sz="2000" baseline="30000"/>
              <a:t>2</a:t>
            </a:r>
            <a:r>
              <a:rPr lang="sv-SE" altLang="ko-KR" sz="2000" baseline="-25000"/>
              <a:t>01</a:t>
            </a:r>
            <a:r>
              <a:rPr lang="sv-SE" altLang="ko-KR" sz="2000"/>
              <a:t>: 2-place buffer holding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altLang="ko-KR" sz="2000"/>
              <a:t>		 0 at head and 1 at tail</a:t>
            </a:r>
            <a:endParaRPr lang="en-GB" altLang="ko-KR" sz="2000"/>
          </a:p>
        </p:txBody>
      </p:sp>
      <p:sp>
        <p:nvSpPr>
          <p:cNvPr id="13317" name="Rectangle 4">
            <a:extLst>
              <a:ext uri="{FF2B5EF4-FFF2-40B4-BE49-F238E27FC236}">
                <a16:creationId xmlns:a16="http://schemas.microsoft.com/office/drawing/2014/main" id="{97EF333C-FB3F-41CC-A46B-76CDC53881E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716463" y="1628775"/>
            <a:ext cx="4716462" cy="4105275"/>
          </a:xfrm>
        </p:spPr>
        <p:txBody>
          <a:bodyPr/>
          <a:lstStyle/>
          <a:p>
            <a:pPr eaLnBrk="1" hangingPunct="1">
              <a:spcBef>
                <a:spcPct val="30000"/>
              </a:spcBef>
              <a:buFontTx/>
              <a:buNone/>
            </a:pPr>
            <a:r>
              <a:rPr lang="sv-SE" altLang="ko-KR" sz="2400" dirty="0"/>
              <a:t>Buf</a:t>
            </a:r>
            <a:r>
              <a:rPr lang="sv-SE" altLang="ko-KR" sz="2400" baseline="30000" dirty="0"/>
              <a:t>2</a:t>
            </a:r>
            <a:r>
              <a:rPr lang="sv-SE" altLang="ko-KR" sz="2400" dirty="0"/>
              <a:t>   =  in</a:t>
            </a:r>
            <a:r>
              <a:rPr lang="sv-SE" altLang="ko-KR" sz="2400" baseline="-25000" dirty="0"/>
              <a:t>0</a:t>
            </a:r>
            <a:r>
              <a:rPr lang="sv-SE" altLang="ko-KR" sz="2400" dirty="0"/>
              <a:t>.Buf</a:t>
            </a:r>
            <a:r>
              <a:rPr lang="sv-SE" altLang="ko-KR" sz="2400" baseline="30000" dirty="0"/>
              <a:t>2</a:t>
            </a:r>
            <a:r>
              <a:rPr lang="sv-SE" altLang="ko-KR" sz="2400" baseline="-25000" dirty="0"/>
              <a:t>0</a:t>
            </a:r>
            <a:r>
              <a:rPr lang="sv-SE" altLang="ko-KR" sz="2400" dirty="0"/>
              <a:t> + in</a:t>
            </a:r>
            <a:r>
              <a:rPr lang="sv-SE" altLang="ko-KR" sz="2400" baseline="-25000" dirty="0"/>
              <a:t>1</a:t>
            </a:r>
            <a:r>
              <a:rPr lang="sv-SE" altLang="ko-KR" sz="2400" dirty="0"/>
              <a:t>.Buf</a:t>
            </a:r>
            <a:r>
              <a:rPr lang="sv-SE" altLang="ko-KR" sz="2400" baseline="30000" dirty="0"/>
              <a:t>2</a:t>
            </a:r>
            <a:r>
              <a:rPr lang="sv-SE" altLang="ko-KR" sz="2400" baseline="-25000" dirty="0"/>
              <a:t>1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sv-SE" altLang="ko-KR" sz="2400" dirty="0"/>
              <a:t>Buf</a:t>
            </a:r>
            <a:r>
              <a:rPr lang="sv-SE" altLang="ko-KR" sz="2400" baseline="30000" dirty="0"/>
              <a:t>2</a:t>
            </a:r>
            <a:r>
              <a:rPr lang="sv-SE" altLang="ko-KR" sz="2400" baseline="-25000" dirty="0"/>
              <a:t>0   </a:t>
            </a:r>
            <a:r>
              <a:rPr lang="sv-SE" altLang="ko-KR" sz="2400" dirty="0"/>
              <a:t>= out</a:t>
            </a:r>
            <a:r>
              <a:rPr lang="sv-SE" altLang="ko-KR" sz="2400" baseline="-25000" dirty="0"/>
              <a:t>0</a:t>
            </a:r>
            <a:r>
              <a:rPr lang="sv-SE" altLang="ko-KR" sz="2400" dirty="0"/>
              <a:t>.Buf</a:t>
            </a:r>
            <a:r>
              <a:rPr lang="sv-SE" altLang="ko-KR" sz="2400" baseline="30000" dirty="0"/>
              <a:t>2</a:t>
            </a:r>
            <a:r>
              <a:rPr lang="sv-SE" altLang="ko-KR" sz="2400" dirty="0"/>
              <a:t> +	  		    in</a:t>
            </a:r>
            <a:r>
              <a:rPr lang="sv-SE" altLang="ko-KR" sz="2400" baseline="-25000" dirty="0"/>
              <a:t>0</a:t>
            </a:r>
            <a:r>
              <a:rPr lang="sv-SE" altLang="ko-KR" sz="2400" dirty="0"/>
              <a:t>.Buf</a:t>
            </a:r>
            <a:r>
              <a:rPr lang="sv-SE" altLang="ko-KR" sz="2400" baseline="30000" dirty="0"/>
              <a:t>2</a:t>
            </a:r>
            <a:r>
              <a:rPr lang="sv-SE" altLang="ko-KR" sz="2400" baseline="-25000" dirty="0"/>
              <a:t>00</a:t>
            </a:r>
            <a:r>
              <a:rPr lang="sv-SE" altLang="ko-KR" sz="2400" dirty="0"/>
              <a:t> + in</a:t>
            </a:r>
            <a:r>
              <a:rPr lang="sv-SE" altLang="ko-KR" sz="2400" baseline="-25000" dirty="0"/>
              <a:t>1</a:t>
            </a:r>
            <a:r>
              <a:rPr lang="sv-SE" altLang="ko-KR" sz="2400" dirty="0"/>
              <a:t>.Buf</a:t>
            </a:r>
            <a:r>
              <a:rPr lang="sv-SE" altLang="ko-KR" sz="2400" baseline="30000" dirty="0"/>
              <a:t>2</a:t>
            </a:r>
            <a:r>
              <a:rPr lang="sv-SE" altLang="ko-KR" sz="2400" baseline="-25000" dirty="0"/>
              <a:t>01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sv-SE" altLang="ko-KR" sz="2400" dirty="0"/>
              <a:t>Buf</a:t>
            </a:r>
            <a:r>
              <a:rPr lang="sv-SE" altLang="ko-KR" sz="2400" baseline="30000" dirty="0"/>
              <a:t>2</a:t>
            </a:r>
            <a:r>
              <a:rPr lang="sv-SE" altLang="ko-KR" sz="2400" baseline="-25000" dirty="0"/>
              <a:t>1   </a:t>
            </a:r>
            <a:r>
              <a:rPr lang="sv-SE" altLang="ko-KR" sz="2400" dirty="0"/>
              <a:t>= out</a:t>
            </a:r>
            <a:r>
              <a:rPr lang="sv-SE" altLang="ko-KR" sz="2400" baseline="-25000" dirty="0"/>
              <a:t>1</a:t>
            </a:r>
            <a:r>
              <a:rPr lang="sv-SE" altLang="ko-KR" sz="2400" dirty="0"/>
              <a:t>.Buf</a:t>
            </a:r>
            <a:r>
              <a:rPr lang="sv-SE" altLang="ko-KR" sz="2400" baseline="30000" dirty="0"/>
              <a:t>2</a:t>
            </a:r>
            <a:r>
              <a:rPr lang="sv-SE" altLang="ko-KR" sz="2400" dirty="0"/>
              <a:t> +	  		    in</a:t>
            </a:r>
            <a:r>
              <a:rPr lang="sv-SE" altLang="ko-KR" sz="2400" baseline="-25000" dirty="0"/>
              <a:t>0</a:t>
            </a:r>
            <a:r>
              <a:rPr lang="sv-SE" altLang="ko-KR" sz="2400" dirty="0"/>
              <a:t>.Buf</a:t>
            </a:r>
            <a:r>
              <a:rPr lang="sv-SE" altLang="ko-KR" sz="2400" baseline="30000" dirty="0"/>
              <a:t>2</a:t>
            </a:r>
            <a:r>
              <a:rPr lang="sv-SE" altLang="ko-KR" sz="2400" baseline="-25000" dirty="0"/>
              <a:t>10</a:t>
            </a:r>
            <a:r>
              <a:rPr lang="sv-SE" altLang="ko-KR" sz="2400" dirty="0"/>
              <a:t> + in</a:t>
            </a:r>
            <a:r>
              <a:rPr lang="sv-SE" altLang="ko-KR" sz="2400" baseline="-25000" dirty="0"/>
              <a:t>1</a:t>
            </a:r>
            <a:r>
              <a:rPr lang="sv-SE" altLang="ko-KR" sz="2400" dirty="0"/>
              <a:t>.Buf</a:t>
            </a:r>
            <a:r>
              <a:rPr lang="sv-SE" altLang="ko-KR" sz="2400" baseline="30000" dirty="0"/>
              <a:t>2</a:t>
            </a:r>
            <a:r>
              <a:rPr lang="sv-SE" altLang="ko-KR" sz="2400" baseline="-25000" dirty="0"/>
              <a:t>11</a:t>
            </a:r>
            <a:endParaRPr lang="sv-SE" altLang="ko-KR" sz="2400" dirty="0"/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sv-SE" altLang="ko-KR" sz="2400" dirty="0"/>
              <a:t>Buf</a:t>
            </a:r>
            <a:r>
              <a:rPr lang="sv-SE" altLang="ko-KR" sz="2400" baseline="30000" dirty="0"/>
              <a:t>2</a:t>
            </a:r>
            <a:r>
              <a:rPr lang="sv-SE" altLang="ko-KR" sz="2400" baseline="-25000" dirty="0"/>
              <a:t>00</a:t>
            </a:r>
            <a:r>
              <a:rPr lang="sv-SE" altLang="ko-KR" sz="2400" dirty="0"/>
              <a:t> = out</a:t>
            </a:r>
            <a:r>
              <a:rPr lang="sv-SE" altLang="ko-KR" sz="2400" baseline="-25000" dirty="0"/>
              <a:t>0</a:t>
            </a:r>
            <a:r>
              <a:rPr lang="sv-SE" altLang="ko-KR" sz="2400" dirty="0"/>
              <a:t>.Buf</a:t>
            </a:r>
            <a:r>
              <a:rPr lang="sv-SE" altLang="ko-KR" sz="2400" baseline="30000" dirty="0"/>
              <a:t>2</a:t>
            </a:r>
            <a:r>
              <a:rPr lang="sv-SE" altLang="ko-KR" sz="2400" baseline="-25000" dirty="0"/>
              <a:t>0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sv-SE" altLang="ko-KR" sz="2400" dirty="0"/>
              <a:t>Buf</a:t>
            </a:r>
            <a:r>
              <a:rPr lang="sv-SE" altLang="ko-KR" sz="2400" baseline="30000" dirty="0"/>
              <a:t>2</a:t>
            </a:r>
            <a:r>
              <a:rPr lang="sv-SE" altLang="ko-KR" sz="2400" baseline="-25000" dirty="0"/>
              <a:t>01</a:t>
            </a:r>
            <a:r>
              <a:rPr lang="sv-SE" altLang="ko-KR" sz="2400" dirty="0"/>
              <a:t> = out</a:t>
            </a:r>
            <a:r>
              <a:rPr lang="sv-SE" altLang="ko-KR" sz="2400" baseline="-25000" dirty="0"/>
              <a:t>0</a:t>
            </a:r>
            <a:r>
              <a:rPr lang="sv-SE" altLang="ko-KR" sz="2400" dirty="0"/>
              <a:t>.Buf</a:t>
            </a:r>
            <a:r>
              <a:rPr lang="sv-SE" altLang="ko-KR" sz="2400" baseline="30000" dirty="0"/>
              <a:t>2</a:t>
            </a:r>
            <a:r>
              <a:rPr lang="sv-SE" altLang="ko-KR" sz="2400" baseline="-25000" dirty="0"/>
              <a:t>1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sv-SE" altLang="ko-KR" sz="2400" dirty="0"/>
              <a:t>Buf</a:t>
            </a:r>
            <a:r>
              <a:rPr lang="sv-SE" altLang="ko-KR" sz="2400" baseline="30000" dirty="0"/>
              <a:t>2</a:t>
            </a:r>
            <a:r>
              <a:rPr lang="sv-SE" altLang="ko-KR" sz="2400" baseline="-25000" dirty="0"/>
              <a:t>10</a:t>
            </a:r>
            <a:r>
              <a:rPr lang="sv-SE" altLang="ko-KR" sz="2400" dirty="0"/>
              <a:t> = out</a:t>
            </a:r>
            <a:r>
              <a:rPr lang="sv-SE" altLang="ko-KR" sz="2400" baseline="-25000" dirty="0"/>
              <a:t>1</a:t>
            </a:r>
            <a:r>
              <a:rPr lang="sv-SE" altLang="ko-KR" sz="2400" dirty="0"/>
              <a:t>.Buf</a:t>
            </a:r>
            <a:r>
              <a:rPr lang="sv-SE" altLang="ko-KR" sz="2400" baseline="30000" dirty="0"/>
              <a:t>2</a:t>
            </a:r>
            <a:r>
              <a:rPr lang="sv-SE" altLang="ko-KR" sz="2400" baseline="-25000" dirty="0"/>
              <a:t>0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sv-SE" altLang="ko-KR" sz="2400" dirty="0"/>
              <a:t>Buf</a:t>
            </a:r>
            <a:r>
              <a:rPr lang="sv-SE" altLang="ko-KR" sz="2400" baseline="30000" dirty="0"/>
              <a:t>2</a:t>
            </a:r>
            <a:r>
              <a:rPr lang="sv-SE" altLang="ko-KR" sz="2400" baseline="-25000" dirty="0"/>
              <a:t>11</a:t>
            </a:r>
            <a:r>
              <a:rPr lang="sv-SE" altLang="ko-KR" sz="2400" dirty="0"/>
              <a:t> = out</a:t>
            </a:r>
            <a:r>
              <a:rPr lang="sv-SE" altLang="ko-KR" sz="2400" baseline="-25000" dirty="0"/>
              <a:t>1</a:t>
            </a:r>
            <a:r>
              <a:rPr lang="sv-SE" altLang="ko-KR" sz="2400" dirty="0"/>
              <a:t>.Buf</a:t>
            </a:r>
            <a:r>
              <a:rPr lang="sv-SE" altLang="ko-KR" sz="2400" baseline="30000" dirty="0"/>
              <a:t>2</a:t>
            </a:r>
            <a:r>
              <a:rPr lang="sv-SE" altLang="ko-KR" sz="2400" baseline="-25000" dirty="0"/>
              <a:t>1</a:t>
            </a:r>
          </a:p>
        </p:txBody>
      </p:sp>
      <p:grpSp>
        <p:nvGrpSpPr>
          <p:cNvPr id="13318" name="Group 5">
            <a:extLst>
              <a:ext uri="{FF2B5EF4-FFF2-40B4-BE49-F238E27FC236}">
                <a16:creationId xmlns:a16="http://schemas.microsoft.com/office/drawing/2014/main" id="{92DA0DE4-AD5F-4689-BF9B-2F90ACCBFEDD}"/>
              </a:ext>
            </a:extLst>
          </p:cNvPr>
          <p:cNvGrpSpPr>
            <a:grpSpLocks/>
          </p:cNvGrpSpPr>
          <p:nvPr/>
        </p:nvGrpSpPr>
        <p:grpSpPr bwMode="auto">
          <a:xfrm>
            <a:off x="1690688" y="4875213"/>
            <a:ext cx="1152525" cy="503237"/>
            <a:chOff x="703" y="2614"/>
            <a:chExt cx="1270" cy="317"/>
          </a:xfrm>
        </p:grpSpPr>
        <p:sp>
          <p:nvSpPr>
            <p:cNvPr id="13328" name="Rectangle 6">
              <a:extLst>
                <a:ext uri="{FF2B5EF4-FFF2-40B4-BE49-F238E27FC236}">
                  <a16:creationId xmlns:a16="http://schemas.microsoft.com/office/drawing/2014/main" id="{E00A389F-0414-4A95-BF0F-897CD1DF1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2614"/>
              <a:ext cx="1270" cy="31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latinLnBrk="1">
                <a:spcBef>
                  <a:spcPct val="20000"/>
                </a:spcBef>
                <a:buBlip>
                  <a:blip r:embed="rId2"/>
                </a:buBlip>
                <a:defRPr kumimoji="1" sz="32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solidFill>
                  <a:srgbClr val="660066"/>
                </a:solidFill>
                <a:ea typeface="돋움" panose="020B0600000101010101" pitchFamily="50" charset="-127"/>
              </a:endParaRPr>
            </a:p>
          </p:txBody>
        </p:sp>
        <p:sp>
          <p:nvSpPr>
            <p:cNvPr id="13329" name="Line 7">
              <a:extLst>
                <a:ext uri="{FF2B5EF4-FFF2-40B4-BE49-F238E27FC236}">
                  <a16:creationId xmlns:a16="http://schemas.microsoft.com/office/drawing/2014/main" id="{2C441F5C-1C54-4B0D-9A69-64E3E3ADBF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2614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3319" name="Line 8">
            <a:extLst>
              <a:ext uri="{FF2B5EF4-FFF2-40B4-BE49-F238E27FC236}">
                <a16:creationId xmlns:a16="http://schemas.microsoft.com/office/drawing/2014/main" id="{B58F43D0-E470-4EE3-A256-E4EA93A4EB6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50" y="5162550"/>
            <a:ext cx="719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320" name="Line 9">
            <a:extLst>
              <a:ext uri="{FF2B5EF4-FFF2-40B4-BE49-F238E27FC236}">
                <a16:creationId xmlns:a16="http://schemas.microsoft.com/office/drawing/2014/main" id="{A9C74835-D536-4FF8-9F73-A53BCDD119E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0700" y="5162550"/>
            <a:ext cx="719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321" name="Text Box 10">
            <a:extLst>
              <a:ext uri="{FF2B5EF4-FFF2-40B4-BE49-F238E27FC236}">
                <a16:creationId xmlns:a16="http://schemas.microsoft.com/office/drawing/2014/main" id="{706A3BF4-A252-4980-9A4F-CB17ACE58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7538" y="487997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3322" name="Text Box 11">
            <a:extLst>
              <a:ext uri="{FF2B5EF4-FFF2-40B4-BE49-F238E27FC236}">
                <a16:creationId xmlns:a16="http://schemas.microsoft.com/office/drawing/2014/main" id="{E2FF1466-FDE0-4D36-9A47-6B4A2B781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3800" y="487997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3323" name="Text Box 12">
            <a:extLst>
              <a:ext uri="{FF2B5EF4-FFF2-40B4-BE49-F238E27FC236}">
                <a16:creationId xmlns:a16="http://schemas.microsoft.com/office/drawing/2014/main" id="{7971B7D9-9F13-4DFB-8A48-0DBD93383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4038" y="48228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660066"/>
                </a:solidFill>
                <a:ea typeface="돋움" panose="020B0600000101010101" pitchFamily="50" charset="-127"/>
              </a:rPr>
              <a:t>1</a:t>
            </a:r>
          </a:p>
        </p:txBody>
      </p:sp>
      <p:sp>
        <p:nvSpPr>
          <p:cNvPr id="13324" name="Text Box 13">
            <a:extLst>
              <a:ext uri="{FF2B5EF4-FFF2-40B4-BE49-F238E27FC236}">
                <a16:creationId xmlns:a16="http://schemas.microsoft.com/office/drawing/2014/main" id="{6C808197-01AD-45AA-8234-E3DD28AE8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7600" y="48037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660066"/>
                </a:solidFill>
                <a:ea typeface="돋움" panose="020B0600000101010101" pitchFamily="50" charset="-127"/>
              </a:rPr>
              <a:t>0</a:t>
            </a:r>
          </a:p>
        </p:txBody>
      </p:sp>
      <p:sp>
        <p:nvSpPr>
          <p:cNvPr id="13325" name="Text Box 14">
            <a:extLst>
              <a:ext uri="{FF2B5EF4-FFF2-40B4-BE49-F238E27FC236}">
                <a16:creationId xmlns:a16="http://schemas.microsoft.com/office/drawing/2014/main" id="{0D04F109-AC89-4A2F-97F7-3C7E29D77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63" y="4791075"/>
            <a:ext cx="679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660066"/>
                </a:solidFill>
                <a:ea typeface="돋움" panose="020B0600000101010101" pitchFamily="50" charset="-127"/>
              </a:rPr>
              <a:t>input</a:t>
            </a:r>
          </a:p>
        </p:txBody>
      </p:sp>
      <p:sp>
        <p:nvSpPr>
          <p:cNvPr id="13326" name="Text Box 15">
            <a:extLst>
              <a:ext uri="{FF2B5EF4-FFF2-40B4-BE49-F238E27FC236}">
                <a16:creationId xmlns:a16="http://schemas.microsoft.com/office/drawing/2014/main" id="{15D04E00-157A-4FC6-8A51-27C7F227A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9263" y="4797425"/>
            <a:ext cx="819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660066"/>
                </a:solidFill>
                <a:ea typeface="돋움" panose="020B0600000101010101" pitchFamily="50" charset="-127"/>
              </a:rPr>
              <a:t>output</a:t>
            </a:r>
          </a:p>
        </p:txBody>
      </p:sp>
      <p:sp>
        <p:nvSpPr>
          <p:cNvPr id="13327" name="Rectangle 16">
            <a:extLst>
              <a:ext uri="{FF2B5EF4-FFF2-40B4-BE49-F238E27FC236}">
                <a16:creationId xmlns:a16="http://schemas.microsoft.com/office/drawing/2014/main" id="{AA6FB009-8B8D-4060-A932-9FFF05C63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725" y="5419725"/>
            <a:ext cx="979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sv-SE" altLang="ko-KR" sz="2400" i="0">
                <a:ea typeface="돋움" panose="020B0600000101010101" pitchFamily="50" charset="-127"/>
              </a:rPr>
              <a:t>Buf</a:t>
            </a:r>
            <a:r>
              <a:rPr lang="sv-SE" altLang="ko-KR" sz="2400" i="0" baseline="30000">
                <a:ea typeface="돋움" panose="020B0600000101010101" pitchFamily="50" charset="-127"/>
              </a:rPr>
              <a:t>2</a:t>
            </a:r>
            <a:r>
              <a:rPr lang="sv-SE" altLang="ko-KR" sz="2400" i="0" baseline="-25000">
                <a:ea typeface="돋움" panose="020B0600000101010101" pitchFamily="50" charset="-127"/>
              </a:rPr>
              <a:t>01</a:t>
            </a:r>
            <a:endParaRPr lang="en-US" altLang="ko-KR" sz="2400" i="0" baseline="-25000">
              <a:ea typeface="돋움" panose="020B0600000101010101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번호 개체 틀 4">
            <a:extLst>
              <a:ext uri="{FF2B5EF4-FFF2-40B4-BE49-F238E27FC236}">
                <a16:creationId xmlns:a16="http://schemas.microsoft.com/office/drawing/2014/main" id="{79934DFC-C062-4C4C-BB93-85917BCF37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B33FBF-367D-49D6-9053-59DEA2A591CC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234498" name="Rectangle 2">
            <a:extLst>
              <a:ext uri="{FF2B5EF4-FFF2-40B4-BE49-F238E27FC236}">
                <a16:creationId xmlns:a16="http://schemas.microsoft.com/office/drawing/2014/main" id="{20D713E3-FF35-4AC1-964E-88EE77C117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v-SE" altLang="ko-KR"/>
              <a:t>Operators for Concurrent Process</a:t>
            </a:r>
            <a:endParaRPr lang="en-GB" altLang="ko-KR"/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DED31843-8C72-4FD2-91CE-58FCB321B04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435600" y="571500"/>
            <a:ext cx="3240088" cy="37941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altLang="ko-KR" sz="2000"/>
              <a:t>Buf</a:t>
            </a:r>
            <a:r>
              <a:rPr lang="sv-SE" altLang="ko-KR" sz="2000" baseline="-25000"/>
              <a:t>1</a:t>
            </a:r>
            <a:r>
              <a:rPr lang="sv-SE" altLang="ko-KR" sz="2000"/>
              <a:t> = in.comm’.Buf</a:t>
            </a:r>
            <a:r>
              <a:rPr lang="sv-SE" altLang="ko-KR" sz="2000" baseline="-25000"/>
              <a:t>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altLang="ko-KR" sz="2000">
                <a:sym typeface="Symbol" panose="05050102010706020507" pitchFamily="18" charset="2"/>
              </a:rPr>
              <a:t>Buf</a:t>
            </a:r>
            <a:r>
              <a:rPr lang="sv-SE" altLang="ko-KR" sz="2000" baseline="-25000">
                <a:sym typeface="Symbol" panose="05050102010706020507" pitchFamily="18" charset="2"/>
              </a:rPr>
              <a:t>2</a:t>
            </a:r>
            <a:r>
              <a:rPr lang="sv-SE" altLang="ko-KR" sz="2000">
                <a:sym typeface="Symbol" panose="05050102010706020507" pitchFamily="18" charset="2"/>
              </a:rPr>
              <a:t> = comm.out.Buf</a:t>
            </a:r>
            <a:r>
              <a:rPr lang="sv-SE" altLang="ko-KR" sz="2000" baseline="-25000">
                <a:sym typeface="Symbol" panose="05050102010706020507" pitchFamily="18" charset="2"/>
              </a:rPr>
              <a:t>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000">
                <a:sym typeface="Symbol" panose="05050102010706020507" pitchFamily="18" charset="2"/>
              </a:rPr>
              <a:t>Buf = </a:t>
            </a:r>
            <a:r>
              <a:rPr lang="sv-SE" altLang="ko-KR" sz="2000">
                <a:sym typeface="Symbol" panose="05050102010706020507" pitchFamily="18" charset="2"/>
              </a:rPr>
              <a:t>Buf</a:t>
            </a:r>
            <a:r>
              <a:rPr lang="sv-SE" altLang="ko-KR" sz="2000" baseline="-25000">
                <a:sym typeface="Symbol" panose="05050102010706020507" pitchFamily="18" charset="2"/>
              </a:rPr>
              <a:t>1</a:t>
            </a:r>
            <a:r>
              <a:rPr lang="sv-SE" altLang="ko-KR" sz="2000">
                <a:sym typeface="Symbol" panose="05050102010706020507" pitchFamily="18" charset="2"/>
              </a:rPr>
              <a:t> | Buf</a:t>
            </a:r>
            <a:r>
              <a:rPr lang="sv-SE" altLang="ko-KR" sz="2000" baseline="-25000">
                <a:sym typeface="Symbol" panose="05050102010706020507" pitchFamily="18" charset="2"/>
              </a:rPr>
              <a:t>2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000">
                <a:sym typeface="Symbol" panose="05050102010706020507" pitchFamily="18" charset="2"/>
              </a:rPr>
              <a:t>Buf</a:t>
            </a:r>
            <a:endParaRPr lang="sv-SE" altLang="ko-KR" sz="200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altLang="ko-KR" sz="2000">
                <a:sym typeface="Symbol" panose="05050102010706020507" pitchFamily="18" charset="2"/>
              </a:rPr>
              <a:t>-</a:t>
            </a:r>
            <a:r>
              <a:rPr lang="sv-SE" altLang="ko-KR" sz="1800" i="1">
                <a:sym typeface="Symbol" panose="05050102010706020507" pitchFamily="18" charset="2"/>
              </a:rPr>
              <a:t>in</a:t>
            </a:r>
            <a:r>
              <a:rPr lang="sv-SE" altLang="ko-KR" sz="2000">
                <a:sym typeface="Symbol" panose="05050102010706020507" pitchFamily="18" charset="2"/>
              </a:rPr>
              <a:t>-&gt; comm’.Buf</a:t>
            </a:r>
            <a:r>
              <a:rPr lang="sv-SE" altLang="ko-KR" sz="2000" baseline="-25000">
                <a:sym typeface="Symbol" panose="05050102010706020507" pitchFamily="18" charset="2"/>
              </a:rPr>
              <a:t>1</a:t>
            </a:r>
            <a:r>
              <a:rPr lang="sv-SE" altLang="ko-KR" sz="2000">
                <a:sym typeface="Symbol" panose="05050102010706020507" pitchFamily="18" charset="2"/>
              </a:rPr>
              <a:t> | Buf</a:t>
            </a:r>
            <a:r>
              <a:rPr lang="sv-SE" altLang="ko-KR" sz="2000" baseline="-25000">
                <a:sym typeface="Symbol" panose="05050102010706020507" pitchFamily="18" charset="2"/>
              </a:rPr>
              <a:t>2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altLang="ko-KR" sz="2000">
                <a:sym typeface="Symbol" panose="05050102010706020507" pitchFamily="18" charset="2"/>
              </a:rPr>
              <a:t>-</a:t>
            </a:r>
            <a:r>
              <a:rPr lang="sv-SE" altLang="ko-KR" sz="2000" i="1">
                <a:sym typeface="Symbol" panose="05050102010706020507" pitchFamily="18" charset="2"/>
              </a:rPr>
              <a:t></a:t>
            </a:r>
            <a:r>
              <a:rPr lang="sv-SE" altLang="ko-KR" sz="2000">
                <a:sym typeface="Symbol" panose="05050102010706020507" pitchFamily="18" charset="2"/>
              </a:rPr>
              <a:t> &gt; Buf</a:t>
            </a:r>
            <a:r>
              <a:rPr lang="sv-SE" altLang="ko-KR" sz="2000" baseline="-25000">
                <a:sym typeface="Symbol" panose="05050102010706020507" pitchFamily="18" charset="2"/>
              </a:rPr>
              <a:t>1</a:t>
            </a:r>
            <a:r>
              <a:rPr lang="sv-SE" altLang="ko-KR" sz="2000">
                <a:sym typeface="Symbol" panose="05050102010706020507" pitchFamily="18" charset="2"/>
              </a:rPr>
              <a:t> | out.Buf</a:t>
            </a:r>
            <a:r>
              <a:rPr lang="sv-SE" altLang="ko-KR" sz="2000" baseline="-25000">
                <a:sym typeface="Symbol" panose="05050102010706020507" pitchFamily="18" charset="2"/>
              </a:rPr>
              <a:t>2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altLang="ko-KR" sz="2000">
                <a:sym typeface="Symbol" panose="05050102010706020507" pitchFamily="18" charset="2"/>
              </a:rPr>
              <a:t>-</a:t>
            </a:r>
            <a:r>
              <a:rPr lang="sv-SE" altLang="ko-KR" sz="1800" i="1">
                <a:sym typeface="Symbol" panose="05050102010706020507" pitchFamily="18" charset="2"/>
              </a:rPr>
              <a:t>out</a:t>
            </a:r>
            <a:r>
              <a:rPr lang="sv-SE" altLang="ko-KR" sz="2000">
                <a:sym typeface="Symbol" panose="05050102010706020507" pitchFamily="18" charset="2"/>
              </a:rPr>
              <a:t>-&gt; Buf</a:t>
            </a:r>
            <a:r>
              <a:rPr lang="sv-SE" altLang="ko-KR" sz="2000" baseline="-25000">
                <a:sym typeface="Symbol" panose="05050102010706020507" pitchFamily="18" charset="2"/>
              </a:rPr>
              <a:t>1</a:t>
            </a:r>
            <a:r>
              <a:rPr lang="sv-SE" altLang="ko-KR" sz="2000">
                <a:sym typeface="Symbol" panose="05050102010706020507" pitchFamily="18" charset="2"/>
              </a:rPr>
              <a:t> | Buf</a:t>
            </a:r>
            <a:r>
              <a:rPr lang="sv-SE" altLang="ko-KR" sz="2000" baseline="-25000">
                <a:sym typeface="Symbol" panose="05050102010706020507" pitchFamily="18" charset="2"/>
              </a:rPr>
              <a:t>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altLang="ko-KR" sz="2000">
                <a:sym typeface="Symbol" panose="05050102010706020507" pitchFamily="18" charset="2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altLang="ko-KR" sz="2000">
                <a:sym typeface="Symbol" panose="05050102010706020507" pitchFamily="18" charset="2"/>
              </a:rPr>
              <a:t>Buf</a:t>
            </a:r>
            <a:r>
              <a:rPr lang="sv-SE" altLang="ko-KR" sz="2000" baseline="-25000">
                <a:sym typeface="Symbol" panose="05050102010706020507" pitchFamily="18" charset="2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altLang="ko-KR" sz="2000">
                <a:sym typeface="Symbol" panose="05050102010706020507" pitchFamily="18" charset="2"/>
              </a:rPr>
              <a:t>-</a:t>
            </a:r>
            <a:r>
              <a:rPr lang="sv-SE" altLang="ko-KR" sz="1800" i="1">
                <a:sym typeface="Symbol" panose="05050102010706020507" pitchFamily="18" charset="2"/>
              </a:rPr>
              <a:t>comm</a:t>
            </a:r>
            <a:r>
              <a:rPr lang="sv-SE" altLang="ko-KR" sz="2000">
                <a:sym typeface="Symbol" panose="05050102010706020507" pitchFamily="18" charset="2"/>
              </a:rPr>
              <a:t>-&gt; Buf</a:t>
            </a:r>
            <a:r>
              <a:rPr lang="sv-SE" altLang="ko-KR" sz="2000" baseline="-25000">
                <a:sym typeface="Symbol" panose="05050102010706020507" pitchFamily="18" charset="2"/>
              </a:rPr>
              <a:t>1</a:t>
            </a:r>
            <a:r>
              <a:rPr lang="sv-SE" altLang="ko-KR" sz="2000">
                <a:sym typeface="Symbol" panose="05050102010706020507" pitchFamily="18" charset="2"/>
              </a:rPr>
              <a:t> | out.Buf</a:t>
            </a:r>
            <a:r>
              <a:rPr lang="sv-SE" altLang="ko-KR" sz="2000" baseline="-25000">
                <a:sym typeface="Symbol" panose="05050102010706020507" pitchFamily="18" charset="2"/>
              </a:rPr>
              <a:t>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altLang="ko-KR" sz="2000">
                <a:sym typeface="Symbol" panose="05050102010706020507" pitchFamily="18" charset="2"/>
              </a:rPr>
              <a:t>-</a:t>
            </a:r>
            <a:r>
              <a:rPr lang="sv-SE" altLang="ko-KR" sz="1800" i="1">
                <a:sym typeface="Symbol" panose="05050102010706020507" pitchFamily="18" charset="2"/>
              </a:rPr>
              <a:t>out-</a:t>
            </a:r>
            <a:r>
              <a:rPr lang="sv-SE" altLang="ko-KR" sz="2000">
                <a:sym typeface="Symbol" panose="05050102010706020507" pitchFamily="18" charset="2"/>
              </a:rPr>
              <a:t>&gt; Buf</a:t>
            </a:r>
            <a:r>
              <a:rPr lang="sv-SE" altLang="ko-KR" sz="2000" baseline="-25000">
                <a:sym typeface="Symbol" panose="05050102010706020507" pitchFamily="18" charset="2"/>
              </a:rPr>
              <a:t>1</a:t>
            </a:r>
            <a:r>
              <a:rPr lang="sv-SE" altLang="ko-KR" sz="2000">
                <a:sym typeface="Symbol" panose="05050102010706020507" pitchFamily="18" charset="2"/>
              </a:rPr>
              <a:t> | Buf</a:t>
            </a:r>
            <a:r>
              <a:rPr lang="sv-SE" altLang="ko-KR" sz="2000" baseline="-25000">
                <a:sym typeface="Symbol" panose="05050102010706020507" pitchFamily="18" charset="2"/>
              </a:rPr>
              <a:t>2</a:t>
            </a:r>
            <a:endParaRPr lang="en-GB" altLang="ko-KR" sz="2000" baseline="-25000">
              <a:sym typeface="Symbol" panose="05050102010706020507" pitchFamily="18" charset="2"/>
            </a:endParaRPr>
          </a:p>
        </p:txBody>
      </p:sp>
      <p:sp>
        <p:nvSpPr>
          <p:cNvPr id="14341" name="Rectangle 4">
            <a:extLst>
              <a:ext uri="{FF2B5EF4-FFF2-40B4-BE49-F238E27FC236}">
                <a16:creationId xmlns:a16="http://schemas.microsoft.com/office/drawing/2014/main" id="{CEEC4F7E-3EA7-445B-9528-F0370FD3D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765175"/>
            <a:ext cx="352742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altLang="ko-KR" sz="2400" b="1" i="0" dirty="0"/>
              <a:t>5. </a:t>
            </a:r>
            <a:r>
              <a:rPr lang="en-US" altLang="ko-KR" sz="2400" b="1" i="0" dirty="0"/>
              <a:t>Parallel c</a:t>
            </a:r>
            <a:r>
              <a:rPr lang="sv-SE" altLang="ko-KR" sz="2400" b="1" i="0" dirty="0"/>
              <a:t>omposition</a:t>
            </a:r>
            <a:endParaRPr lang="sv-SE" altLang="ko-KR" sz="2400" b="1" i="0" baseline="-250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altLang="ko-KR" sz="2800" i="0" baseline="-25000" dirty="0">
              <a:sym typeface="Symbol" panose="05050102010706020507" pitchFamily="18" charset="2"/>
            </a:endParaRPr>
          </a:p>
        </p:txBody>
      </p:sp>
      <p:sp>
        <p:nvSpPr>
          <p:cNvPr id="14342" name="Text Box 5">
            <a:extLst>
              <a:ext uri="{FF2B5EF4-FFF2-40B4-BE49-F238E27FC236}">
                <a16:creationId xmlns:a16="http://schemas.microsoft.com/office/drawing/2014/main" id="{63A174C1-FBE0-459C-A50A-B3401BF71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2875" y="1339850"/>
            <a:ext cx="2798763" cy="283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	P --&gt;P’ 	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Par</a:t>
            </a:r>
            <a:r>
              <a:rPr lang="sv-SE" altLang="ko-KR" sz="1800" i="0" baseline="-25000">
                <a:ea typeface="돋움" panose="020B0600000101010101" pitchFamily="50" charset="-127"/>
                <a:sym typeface="Symbol" panose="05050102010706020507" pitchFamily="18" charset="2"/>
              </a:rPr>
              <a:t>L</a:t>
            </a: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  -------------------	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         P|Q --&gt; P’|Q 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sv-SE" altLang="ko-KR" sz="1800" i="0">
              <a:ea typeface="돋움" panose="020B0600000101010101" pitchFamily="50" charset="-127"/>
              <a:sym typeface="Symbol" panose="05050102010706020507" pitchFamily="18" charset="2"/>
            </a:endParaRP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           Q --&gt; Q’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Par</a:t>
            </a:r>
            <a:r>
              <a:rPr lang="sv-SE" altLang="ko-KR" sz="1800" i="0" baseline="-25000">
                <a:ea typeface="돋움" panose="020B0600000101010101" pitchFamily="50" charset="-127"/>
                <a:sym typeface="Symbol" panose="05050102010706020507" pitchFamily="18" charset="2"/>
              </a:rPr>
              <a:t>R</a:t>
            </a: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  ------------------     	  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         P|Q --&gt; P|Q’</a:t>
            </a: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sv-SE" altLang="ko-KR" sz="1800" i="0">
              <a:ea typeface="돋움" panose="020B0600000101010101" pitchFamily="50" charset="-127"/>
              <a:sym typeface="Symbol" panose="05050102010706020507" pitchFamily="18" charset="2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         P-</a:t>
            </a:r>
            <a:r>
              <a:rPr lang="sv-SE" altLang="ko-KR" sz="1600">
                <a:ea typeface="돋움" panose="020B0600000101010101" pitchFamily="50" charset="-127"/>
                <a:sym typeface="Symbol" panose="05050102010706020507" pitchFamily="18" charset="2"/>
              </a:rPr>
              <a:t>a</a:t>
            </a: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-&gt;P’, Q–</a:t>
            </a:r>
            <a:r>
              <a:rPr lang="sv-SE" altLang="ko-KR" sz="1600">
                <a:ea typeface="돋움" panose="020B0600000101010101" pitchFamily="50" charset="-127"/>
                <a:sym typeface="Symbol" panose="05050102010706020507" pitchFamily="18" charset="2"/>
              </a:rPr>
              <a:t>a’</a:t>
            </a: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-&gt;Q’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Par</a:t>
            </a:r>
            <a:r>
              <a:rPr lang="sv-SE" altLang="ko-KR" sz="1800">
                <a:ea typeface="돋움" panose="020B0600000101010101" pitchFamily="50" charset="-127"/>
                <a:sym typeface="Symbol" panose="05050102010706020507" pitchFamily="18" charset="2"/>
              </a:rPr>
              <a:t></a:t>
            </a: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 --------------------------    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         P|Q -</a:t>
            </a:r>
            <a:r>
              <a:rPr lang="sv-SE" altLang="ko-KR" sz="1800">
                <a:ea typeface="돋움" panose="020B0600000101010101" pitchFamily="50" charset="-127"/>
                <a:sym typeface="Symbol" panose="05050102010706020507" pitchFamily="18" charset="2"/>
              </a:rPr>
              <a:t></a:t>
            </a:r>
            <a:r>
              <a:rPr lang="sv-SE" altLang="ko-KR" sz="1800" i="0">
                <a:ea typeface="돋움" panose="020B0600000101010101" pitchFamily="50" charset="-127"/>
                <a:sym typeface="Symbol" panose="05050102010706020507" pitchFamily="18" charset="2"/>
              </a:rPr>
              <a:t>-&gt; P’|Q’</a:t>
            </a:r>
            <a:endParaRPr lang="en-US" altLang="ko-KR" sz="1800" i="0">
              <a:ea typeface="돋움" panose="020B0600000101010101" pitchFamily="50" charset="-127"/>
              <a:sym typeface="Symbol" panose="05050102010706020507" pitchFamily="18" charset="2"/>
            </a:endParaRP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sv-SE" altLang="ko-KR" sz="1800" i="0">
              <a:ea typeface="돋움" panose="020B0600000101010101" pitchFamily="50" charset="-127"/>
              <a:sym typeface="Symbol" panose="05050102010706020507" pitchFamily="18" charset="2"/>
            </a:endParaRPr>
          </a:p>
          <a:p>
            <a:pPr eaLnBrk="1" latinLnBrk="0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ko-KR" sz="1800" i="0">
              <a:ea typeface="돋움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14343" name="Oval 6">
            <a:extLst>
              <a:ext uri="{FF2B5EF4-FFF2-40B4-BE49-F238E27FC236}">
                <a16:creationId xmlns:a16="http://schemas.microsoft.com/office/drawing/2014/main" id="{E418F411-54D8-40D2-AB3A-8FC2E8F73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500" y="5289550"/>
            <a:ext cx="263525" cy="212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4344" name="Oval 7">
            <a:extLst>
              <a:ext uri="{FF2B5EF4-FFF2-40B4-BE49-F238E27FC236}">
                <a16:creationId xmlns:a16="http://schemas.microsoft.com/office/drawing/2014/main" id="{6340A381-A4F8-4D64-831B-D2029E321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0713" y="4649788"/>
            <a:ext cx="263525" cy="212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4345" name="Oval 8">
            <a:extLst>
              <a:ext uri="{FF2B5EF4-FFF2-40B4-BE49-F238E27FC236}">
                <a16:creationId xmlns:a16="http://schemas.microsoft.com/office/drawing/2014/main" id="{6B630CB7-FC6B-46B4-B178-84CC0EA5D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0713" y="5876925"/>
            <a:ext cx="263525" cy="212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4346" name="Oval 9">
            <a:extLst>
              <a:ext uri="{FF2B5EF4-FFF2-40B4-BE49-F238E27FC236}">
                <a16:creationId xmlns:a16="http://schemas.microsoft.com/office/drawing/2014/main" id="{E37C3934-0B46-47D9-B3C0-0A9141C5C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289550"/>
            <a:ext cx="261938" cy="212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  <p:sp>
        <p:nvSpPr>
          <p:cNvPr id="14347" name="Text Box 10">
            <a:extLst>
              <a:ext uri="{FF2B5EF4-FFF2-40B4-BE49-F238E27FC236}">
                <a16:creationId xmlns:a16="http://schemas.microsoft.com/office/drawing/2014/main" id="{C3469687-D636-4180-B4A9-1B9A7BA07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5233988"/>
            <a:ext cx="1725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2000" i="0">
                <a:solidFill>
                  <a:schemeClr val="tx1"/>
                </a:solidFill>
              </a:rPr>
              <a:t>Buf=Buf</a:t>
            </a:r>
            <a:r>
              <a:rPr kumimoji="0" lang="sv-SE" altLang="ko-KR" sz="2000" i="0" baseline="-25000">
                <a:solidFill>
                  <a:schemeClr val="tx1"/>
                </a:solidFill>
              </a:rPr>
              <a:t>1</a:t>
            </a:r>
            <a:r>
              <a:rPr kumimoji="0" lang="sv-SE" altLang="ko-KR" sz="2000" i="0">
                <a:solidFill>
                  <a:schemeClr val="tx1"/>
                </a:solidFill>
              </a:rPr>
              <a:t>|Buf</a:t>
            </a:r>
            <a:r>
              <a:rPr kumimoji="0" lang="sv-SE" altLang="ko-KR" sz="2000" i="0" baseline="-25000">
                <a:solidFill>
                  <a:schemeClr val="tx1"/>
                </a:solidFill>
              </a:rPr>
              <a:t>2</a:t>
            </a:r>
            <a:endParaRPr kumimoji="0" lang="en-GB" altLang="ko-KR" sz="2000" i="0" baseline="-25000">
              <a:solidFill>
                <a:schemeClr val="tx1"/>
              </a:solidFill>
            </a:endParaRPr>
          </a:p>
        </p:txBody>
      </p:sp>
      <p:sp>
        <p:nvSpPr>
          <p:cNvPr id="14348" name="Text Box 11">
            <a:extLst>
              <a:ext uri="{FF2B5EF4-FFF2-40B4-BE49-F238E27FC236}">
                <a16:creationId xmlns:a16="http://schemas.microsoft.com/office/drawing/2014/main" id="{6AE339E0-4B7C-4A72-82A6-AB5AA30A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0763" y="4221163"/>
            <a:ext cx="20367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en-US" altLang="ko-KR" sz="2000" i="0">
                <a:solidFill>
                  <a:schemeClr val="tx1"/>
                </a:solidFill>
              </a:rPr>
              <a:t>comm’.Buf</a:t>
            </a:r>
            <a:r>
              <a:rPr kumimoji="0" lang="en-US" altLang="ko-KR" sz="2000" i="0" baseline="-25000">
                <a:solidFill>
                  <a:schemeClr val="tx1"/>
                </a:solidFill>
              </a:rPr>
              <a:t>1</a:t>
            </a:r>
            <a:r>
              <a:rPr kumimoji="0" lang="en-US" altLang="ko-KR" sz="2000" i="0">
                <a:solidFill>
                  <a:schemeClr val="tx1"/>
                </a:solidFill>
              </a:rPr>
              <a:t>|Buf</a:t>
            </a:r>
            <a:r>
              <a:rPr kumimoji="0" lang="en-US" altLang="ko-KR" sz="2000" i="0" baseline="-250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349" name="Text Box 12">
            <a:extLst>
              <a:ext uri="{FF2B5EF4-FFF2-40B4-BE49-F238E27FC236}">
                <a16:creationId xmlns:a16="http://schemas.microsoft.com/office/drawing/2014/main" id="{C1FE24DC-F4C3-49F7-8541-A84B2D6FE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6650" y="5233988"/>
            <a:ext cx="24590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2000" i="0">
                <a:solidFill>
                  <a:schemeClr val="tx1"/>
                </a:solidFill>
              </a:rPr>
              <a:t>comm’.Buf</a:t>
            </a:r>
            <a:r>
              <a:rPr kumimoji="0" lang="sv-SE" altLang="ko-KR" sz="2000" i="0" baseline="-25000">
                <a:solidFill>
                  <a:schemeClr val="tx1"/>
                </a:solidFill>
              </a:rPr>
              <a:t>1</a:t>
            </a:r>
            <a:r>
              <a:rPr kumimoji="0" lang="sv-SE" altLang="ko-KR" sz="2000" i="0">
                <a:solidFill>
                  <a:schemeClr val="tx1"/>
                </a:solidFill>
              </a:rPr>
              <a:t>|out.Buf</a:t>
            </a:r>
            <a:r>
              <a:rPr kumimoji="0" lang="sv-SE" altLang="ko-KR" sz="2000" i="0" baseline="-25000">
                <a:solidFill>
                  <a:schemeClr val="tx1"/>
                </a:solidFill>
              </a:rPr>
              <a:t>2</a:t>
            </a:r>
            <a:endParaRPr kumimoji="0" lang="en-GB" altLang="ko-KR" sz="2000" i="0" baseline="-25000">
              <a:solidFill>
                <a:schemeClr val="tx1"/>
              </a:solidFill>
            </a:endParaRPr>
          </a:p>
        </p:txBody>
      </p:sp>
      <p:sp>
        <p:nvSpPr>
          <p:cNvPr id="14350" name="Text Box 13">
            <a:extLst>
              <a:ext uri="{FF2B5EF4-FFF2-40B4-BE49-F238E27FC236}">
                <a16:creationId xmlns:a16="http://schemas.microsoft.com/office/drawing/2014/main" id="{60985BD7-90B1-424F-A60F-6A4597F71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7138" y="6200775"/>
            <a:ext cx="161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2000" i="0">
                <a:solidFill>
                  <a:schemeClr val="tx1"/>
                </a:solidFill>
              </a:rPr>
              <a:t>Buf</a:t>
            </a:r>
            <a:r>
              <a:rPr kumimoji="0" lang="sv-SE" altLang="ko-KR" sz="2000" i="0" baseline="-25000">
                <a:solidFill>
                  <a:schemeClr val="tx1"/>
                </a:solidFill>
              </a:rPr>
              <a:t>1</a:t>
            </a:r>
            <a:r>
              <a:rPr kumimoji="0" lang="sv-SE" altLang="ko-KR" sz="2000" i="0">
                <a:solidFill>
                  <a:schemeClr val="tx1"/>
                </a:solidFill>
              </a:rPr>
              <a:t>|out.Buf</a:t>
            </a:r>
            <a:r>
              <a:rPr kumimoji="0" lang="sv-SE" altLang="ko-KR" sz="2000" i="0" baseline="-25000">
                <a:solidFill>
                  <a:schemeClr val="tx1"/>
                </a:solidFill>
              </a:rPr>
              <a:t>2</a:t>
            </a:r>
            <a:endParaRPr kumimoji="0" lang="en-GB" altLang="ko-KR" sz="2000" i="0" baseline="-25000">
              <a:solidFill>
                <a:schemeClr val="tx1"/>
              </a:solidFill>
            </a:endParaRPr>
          </a:p>
        </p:txBody>
      </p:sp>
      <p:cxnSp>
        <p:nvCxnSpPr>
          <p:cNvPr id="14351" name="AutoShape 14">
            <a:extLst>
              <a:ext uri="{FF2B5EF4-FFF2-40B4-BE49-F238E27FC236}">
                <a16:creationId xmlns:a16="http://schemas.microsoft.com/office/drawing/2014/main" id="{994D7A4C-4419-4042-BD76-DE6C4681DE46}"/>
              </a:ext>
            </a:extLst>
          </p:cNvPr>
          <p:cNvCxnSpPr>
            <a:cxnSpLocks noChangeShapeType="1"/>
            <a:stCxn id="14343" idx="7"/>
            <a:endCxn id="14344" idx="3"/>
          </p:cNvCxnSpPr>
          <p:nvPr/>
        </p:nvCxnSpPr>
        <p:spPr bwMode="auto">
          <a:xfrm rot="-5400000">
            <a:off x="3594101" y="4446587"/>
            <a:ext cx="488950" cy="12604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2" name="AutoShape 15">
            <a:extLst>
              <a:ext uri="{FF2B5EF4-FFF2-40B4-BE49-F238E27FC236}">
                <a16:creationId xmlns:a16="http://schemas.microsoft.com/office/drawing/2014/main" id="{A68ACCBF-8410-4088-9F64-63330775F6D4}"/>
              </a:ext>
            </a:extLst>
          </p:cNvPr>
          <p:cNvCxnSpPr>
            <a:cxnSpLocks noChangeShapeType="1"/>
            <a:stCxn id="14344" idx="2"/>
            <a:endCxn id="14343" idx="0"/>
          </p:cNvCxnSpPr>
          <p:nvPr/>
        </p:nvCxnSpPr>
        <p:spPr bwMode="auto">
          <a:xfrm rot="10800000" flipV="1">
            <a:off x="3116263" y="4756150"/>
            <a:ext cx="1314450" cy="5334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3" name="AutoShape 16">
            <a:extLst>
              <a:ext uri="{FF2B5EF4-FFF2-40B4-BE49-F238E27FC236}">
                <a16:creationId xmlns:a16="http://schemas.microsoft.com/office/drawing/2014/main" id="{37F6CD2B-C53E-417D-8125-6F3FBF35352A}"/>
              </a:ext>
            </a:extLst>
          </p:cNvPr>
          <p:cNvCxnSpPr>
            <a:cxnSpLocks noChangeShapeType="1"/>
            <a:stCxn id="14344" idx="5"/>
            <a:endCxn id="14346" idx="1"/>
          </p:cNvCxnSpPr>
          <p:nvPr/>
        </p:nvCxnSpPr>
        <p:spPr bwMode="auto">
          <a:xfrm rot="16200000" flipH="1">
            <a:off x="5074444" y="4414044"/>
            <a:ext cx="488950" cy="132556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4" name="AutoShape 17">
            <a:extLst>
              <a:ext uri="{FF2B5EF4-FFF2-40B4-BE49-F238E27FC236}">
                <a16:creationId xmlns:a16="http://schemas.microsoft.com/office/drawing/2014/main" id="{A29DBAB1-95DF-4D9E-B8DF-9A1300580150}"/>
              </a:ext>
            </a:extLst>
          </p:cNvPr>
          <p:cNvCxnSpPr>
            <a:cxnSpLocks noChangeShapeType="1"/>
            <a:stCxn id="14346" idx="0"/>
            <a:endCxn id="14344" idx="6"/>
          </p:cNvCxnSpPr>
          <p:nvPr/>
        </p:nvCxnSpPr>
        <p:spPr bwMode="auto">
          <a:xfrm rot="5400000" flipH="1">
            <a:off x="5118101" y="4332287"/>
            <a:ext cx="533400" cy="138112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5" name="AutoShape 18">
            <a:extLst>
              <a:ext uri="{FF2B5EF4-FFF2-40B4-BE49-F238E27FC236}">
                <a16:creationId xmlns:a16="http://schemas.microsoft.com/office/drawing/2014/main" id="{A72C6DF1-390D-4C76-90A7-BA4A1D3FDCB7}"/>
              </a:ext>
            </a:extLst>
          </p:cNvPr>
          <p:cNvCxnSpPr>
            <a:cxnSpLocks noChangeShapeType="1"/>
            <a:stCxn id="14343" idx="5"/>
            <a:endCxn id="14345" idx="1"/>
          </p:cNvCxnSpPr>
          <p:nvPr/>
        </p:nvCxnSpPr>
        <p:spPr bwMode="auto">
          <a:xfrm rot="16200000" flipH="1">
            <a:off x="3621088" y="5059363"/>
            <a:ext cx="434975" cy="12604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6" name="AutoShape 19">
            <a:extLst>
              <a:ext uri="{FF2B5EF4-FFF2-40B4-BE49-F238E27FC236}">
                <a16:creationId xmlns:a16="http://schemas.microsoft.com/office/drawing/2014/main" id="{00E77FA7-881D-4FC1-BC78-61D50BBE765C}"/>
              </a:ext>
            </a:extLst>
          </p:cNvPr>
          <p:cNvCxnSpPr>
            <a:cxnSpLocks noChangeShapeType="1"/>
            <a:stCxn id="14345" idx="2"/>
            <a:endCxn id="14343" idx="4"/>
          </p:cNvCxnSpPr>
          <p:nvPr/>
        </p:nvCxnSpPr>
        <p:spPr bwMode="auto">
          <a:xfrm rot="10800000">
            <a:off x="3116263" y="5502275"/>
            <a:ext cx="1314450" cy="481013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7" name="AutoShape 20">
            <a:extLst>
              <a:ext uri="{FF2B5EF4-FFF2-40B4-BE49-F238E27FC236}">
                <a16:creationId xmlns:a16="http://schemas.microsoft.com/office/drawing/2014/main" id="{1B44F6EB-6526-433A-A414-1EABFE6533D8}"/>
              </a:ext>
            </a:extLst>
          </p:cNvPr>
          <p:cNvCxnSpPr>
            <a:cxnSpLocks noChangeShapeType="1"/>
            <a:stCxn id="14345" idx="7"/>
            <a:endCxn id="14346" idx="3"/>
          </p:cNvCxnSpPr>
          <p:nvPr/>
        </p:nvCxnSpPr>
        <p:spPr bwMode="auto">
          <a:xfrm rot="-5400000">
            <a:off x="5101431" y="5026820"/>
            <a:ext cx="434975" cy="132556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8" name="AutoShape 21">
            <a:extLst>
              <a:ext uri="{FF2B5EF4-FFF2-40B4-BE49-F238E27FC236}">
                <a16:creationId xmlns:a16="http://schemas.microsoft.com/office/drawing/2014/main" id="{901FEE3D-4C70-434B-B36C-68FBA6FFFD85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152231" y="5052219"/>
            <a:ext cx="481013" cy="138112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9" name="AutoShape 22">
            <a:extLst>
              <a:ext uri="{FF2B5EF4-FFF2-40B4-BE49-F238E27FC236}">
                <a16:creationId xmlns:a16="http://schemas.microsoft.com/office/drawing/2014/main" id="{3D89DED7-7033-4189-BFF5-69F9F08AE0E5}"/>
              </a:ext>
            </a:extLst>
          </p:cNvPr>
          <p:cNvCxnSpPr>
            <a:cxnSpLocks noChangeShapeType="1"/>
            <a:stCxn id="14344" idx="4"/>
            <a:endCxn id="14345" idx="0"/>
          </p:cNvCxnSpPr>
          <p:nvPr/>
        </p:nvCxnSpPr>
        <p:spPr bwMode="auto">
          <a:xfrm>
            <a:off x="4562475" y="4862513"/>
            <a:ext cx="0" cy="1014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60" name="Text Box 23">
            <a:extLst>
              <a:ext uri="{FF2B5EF4-FFF2-40B4-BE49-F238E27FC236}">
                <a16:creationId xmlns:a16="http://schemas.microsoft.com/office/drawing/2014/main" id="{F504EAC7-5F9B-447E-8781-5A5A3DEB6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8088" y="5022850"/>
            <a:ext cx="361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800" i="0">
                <a:solidFill>
                  <a:schemeClr val="tx1"/>
                </a:solidFill>
              </a:rPr>
              <a:t>in</a:t>
            </a:r>
            <a:endParaRPr kumimoji="0" lang="en-GB" altLang="ko-KR" sz="1800" i="0">
              <a:solidFill>
                <a:schemeClr val="tx1"/>
              </a:solidFill>
            </a:endParaRPr>
          </a:p>
        </p:txBody>
      </p:sp>
      <p:sp>
        <p:nvSpPr>
          <p:cNvPr id="14361" name="Text Box 24">
            <a:extLst>
              <a:ext uri="{FF2B5EF4-FFF2-40B4-BE49-F238E27FC236}">
                <a16:creationId xmlns:a16="http://schemas.microsoft.com/office/drawing/2014/main" id="{2E704FAF-14D3-49D7-AD52-DF1C10175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9888" y="4702175"/>
            <a:ext cx="86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800" i="0">
                <a:solidFill>
                  <a:schemeClr val="tx1"/>
                </a:solidFill>
              </a:rPr>
              <a:t>comm’</a:t>
            </a:r>
            <a:endParaRPr kumimoji="0" lang="en-GB" altLang="ko-KR" sz="1800" i="0">
              <a:solidFill>
                <a:schemeClr val="tx1"/>
              </a:solidFill>
            </a:endParaRPr>
          </a:p>
        </p:txBody>
      </p:sp>
      <p:sp>
        <p:nvSpPr>
          <p:cNvPr id="14362" name="Text Box 25">
            <a:extLst>
              <a:ext uri="{FF2B5EF4-FFF2-40B4-BE49-F238E27FC236}">
                <a16:creationId xmlns:a16="http://schemas.microsoft.com/office/drawing/2014/main" id="{E3DBD018-EFC9-4B57-848A-4C79A6448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9488" y="5021263"/>
            <a:ext cx="812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en-US" altLang="ko-KR" sz="1800" i="0">
                <a:solidFill>
                  <a:schemeClr val="tx1"/>
                </a:solidFill>
              </a:rPr>
              <a:t>c</a:t>
            </a:r>
            <a:r>
              <a:rPr kumimoji="0" lang="sv-SE" altLang="ko-KR" sz="1800" i="0">
                <a:solidFill>
                  <a:schemeClr val="tx1"/>
                </a:solidFill>
              </a:rPr>
              <a:t>omm</a:t>
            </a:r>
            <a:endParaRPr kumimoji="0" lang="en-GB" altLang="ko-KR" sz="1800" i="0">
              <a:solidFill>
                <a:schemeClr val="tx1"/>
              </a:solidFill>
            </a:endParaRPr>
          </a:p>
        </p:txBody>
      </p:sp>
      <p:sp>
        <p:nvSpPr>
          <p:cNvPr id="14363" name="Text Box 26">
            <a:extLst>
              <a:ext uri="{FF2B5EF4-FFF2-40B4-BE49-F238E27FC236}">
                <a16:creationId xmlns:a16="http://schemas.microsoft.com/office/drawing/2014/main" id="{87C638A4-2763-4F20-9A2E-F44190C9E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7663" y="4648200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800" i="0">
                <a:solidFill>
                  <a:schemeClr val="tx1"/>
                </a:solidFill>
              </a:rPr>
              <a:t>out</a:t>
            </a:r>
            <a:endParaRPr kumimoji="0" lang="en-GB" altLang="ko-KR" sz="1800" i="0">
              <a:solidFill>
                <a:schemeClr val="tx1"/>
              </a:solidFill>
            </a:endParaRPr>
          </a:p>
        </p:txBody>
      </p:sp>
      <p:sp>
        <p:nvSpPr>
          <p:cNvPr id="14364" name="Text Box 27">
            <a:extLst>
              <a:ext uri="{FF2B5EF4-FFF2-40B4-BE49-F238E27FC236}">
                <a16:creationId xmlns:a16="http://schemas.microsoft.com/office/drawing/2014/main" id="{E69F88CC-0201-46FE-9A1B-4D6E0F088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3450" y="5448300"/>
            <a:ext cx="81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800" i="0">
                <a:solidFill>
                  <a:schemeClr val="tx1"/>
                </a:solidFill>
              </a:rPr>
              <a:t>comm</a:t>
            </a:r>
            <a:endParaRPr kumimoji="0" lang="en-GB" altLang="ko-KR" sz="1800" i="0">
              <a:solidFill>
                <a:schemeClr val="tx1"/>
              </a:solidFill>
            </a:endParaRPr>
          </a:p>
        </p:txBody>
      </p:sp>
      <p:sp>
        <p:nvSpPr>
          <p:cNvPr id="14365" name="Text Box 28">
            <a:extLst>
              <a:ext uri="{FF2B5EF4-FFF2-40B4-BE49-F238E27FC236}">
                <a16:creationId xmlns:a16="http://schemas.microsoft.com/office/drawing/2014/main" id="{5227A4ED-9E94-4B93-BCF9-33754FFED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138" y="5821363"/>
            <a:ext cx="5000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800" i="0">
                <a:solidFill>
                  <a:schemeClr val="tx1"/>
                </a:solidFill>
              </a:rPr>
              <a:t>out</a:t>
            </a:r>
            <a:endParaRPr kumimoji="0" lang="en-GB" altLang="ko-KR" sz="1800" i="0">
              <a:solidFill>
                <a:schemeClr val="tx1"/>
              </a:solidFill>
            </a:endParaRPr>
          </a:p>
        </p:txBody>
      </p:sp>
      <p:sp>
        <p:nvSpPr>
          <p:cNvPr id="14366" name="Text Box 29">
            <a:extLst>
              <a:ext uri="{FF2B5EF4-FFF2-40B4-BE49-F238E27FC236}">
                <a16:creationId xmlns:a16="http://schemas.microsoft.com/office/drawing/2014/main" id="{5AD37756-BA8F-4C99-8326-D9BE1FB14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7138" y="5449888"/>
            <a:ext cx="360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800" i="0">
                <a:solidFill>
                  <a:schemeClr val="tx1"/>
                </a:solidFill>
              </a:rPr>
              <a:t>in</a:t>
            </a:r>
            <a:endParaRPr kumimoji="0" lang="en-GB" altLang="ko-KR" sz="1800" i="0">
              <a:solidFill>
                <a:schemeClr val="tx1"/>
              </a:solidFill>
            </a:endParaRPr>
          </a:p>
        </p:txBody>
      </p:sp>
      <p:sp>
        <p:nvSpPr>
          <p:cNvPr id="14367" name="Text Box 30">
            <a:extLst>
              <a:ext uri="{FF2B5EF4-FFF2-40B4-BE49-F238E27FC236}">
                <a16:creationId xmlns:a16="http://schemas.microsoft.com/office/drawing/2014/main" id="{5A4500EA-ED4F-45AF-B174-F23B62CE0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6850" y="5875338"/>
            <a:ext cx="86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800" i="0">
                <a:solidFill>
                  <a:schemeClr val="tx1"/>
                </a:solidFill>
              </a:rPr>
              <a:t>comm’</a:t>
            </a:r>
            <a:endParaRPr kumimoji="0" lang="en-GB" altLang="ko-KR" sz="1800" i="0">
              <a:solidFill>
                <a:schemeClr val="tx1"/>
              </a:solidFill>
            </a:endParaRPr>
          </a:p>
        </p:txBody>
      </p:sp>
      <p:sp>
        <p:nvSpPr>
          <p:cNvPr id="14368" name="Text Box 31">
            <a:extLst>
              <a:ext uri="{FF2B5EF4-FFF2-40B4-BE49-F238E27FC236}">
                <a16:creationId xmlns:a16="http://schemas.microsoft.com/office/drawing/2014/main" id="{BA323FF5-354B-477C-B443-1AC2BBA1A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675" y="5180013"/>
            <a:ext cx="28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sv-SE" altLang="ko-KR" sz="1800" i="0">
                <a:solidFill>
                  <a:schemeClr val="tx1"/>
                </a:solidFill>
                <a:sym typeface="Symbol" panose="05050102010706020507" pitchFamily="18" charset="2"/>
              </a:rPr>
              <a:t></a:t>
            </a:r>
            <a:endParaRPr kumimoji="0" lang="ko-KR" altLang="en-GB" sz="1800" i="0">
              <a:solidFill>
                <a:schemeClr val="tx1"/>
              </a:solidFill>
            </a:endParaRPr>
          </a:p>
        </p:txBody>
      </p:sp>
      <p:sp>
        <p:nvSpPr>
          <p:cNvPr id="14369" name="AutoShape 32">
            <a:extLst>
              <a:ext uri="{FF2B5EF4-FFF2-40B4-BE49-F238E27FC236}">
                <a16:creationId xmlns:a16="http://schemas.microsoft.com/office/drawing/2014/main" id="{F4B59BF9-F126-4378-ADEA-F584B2EEB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628775"/>
            <a:ext cx="790575" cy="287338"/>
          </a:xfrm>
          <a:prstGeom prst="wedgeRectCallout">
            <a:avLst>
              <a:gd name="adj1" fmla="val 66866"/>
              <a:gd name="adj2" fmla="val 55523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sv-SE" altLang="ko-KR" sz="1600" i="0">
                <a:solidFill>
                  <a:srgbClr val="FF5050"/>
                </a:solidFill>
                <a:ea typeface="돋움" panose="020B0600000101010101" pitchFamily="50" charset="-127"/>
                <a:sym typeface="Symbol" panose="05050102010706020507" pitchFamily="18" charset="2"/>
              </a:rPr>
              <a:t>Par</a:t>
            </a:r>
            <a:r>
              <a:rPr lang="sv-SE" altLang="ko-KR" sz="1600" i="0" baseline="-25000">
                <a:solidFill>
                  <a:srgbClr val="FF5050"/>
                </a:solidFill>
                <a:ea typeface="돋움" panose="020B0600000101010101" pitchFamily="50" charset="-127"/>
                <a:sym typeface="Symbol" panose="05050102010706020507" pitchFamily="18" charset="2"/>
              </a:rPr>
              <a:t>L</a:t>
            </a:r>
            <a:endParaRPr lang="en-US" altLang="ko-KR" sz="1600" i="0" baseline="-25000">
              <a:solidFill>
                <a:srgbClr val="FF5050"/>
              </a:solidFill>
              <a:ea typeface="돋움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14370" name="AutoShape 33">
            <a:extLst>
              <a:ext uri="{FF2B5EF4-FFF2-40B4-BE49-F238E27FC236}">
                <a16:creationId xmlns:a16="http://schemas.microsoft.com/office/drawing/2014/main" id="{836EBB81-9616-46E4-8ED6-13D7BCE15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989138"/>
            <a:ext cx="790575" cy="287337"/>
          </a:xfrm>
          <a:prstGeom prst="wedgeRectCallout">
            <a:avLst>
              <a:gd name="adj1" fmla="val 66866"/>
              <a:gd name="adj2" fmla="val 55523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sv-SE" altLang="ko-KR" sz="1600" i="0">
                <a:solidFill>
                  <a:srgbClr val="FF5050"/>
                </a:solidFill>
                <a:ea typeface="돋움" panose="020B0600000101010101" pitchFamily="50" charset="-127"/>
                <a:sym typeface="Symbol" panose="05050102010706020507" pitchFamily="18" charset="2"/>
              </a:rPr>
              <a:t>Par</a:t>
            </a:r>
            <a:r>
              <a:rPr lang="sv-SE" altLang="ko-KR" sz="1800" baseline="-25000">
                <a:solidFill>
                  <a:srgbClr val="FF5050"/>
                </a:solidFill>
                <a:ea typeface="돋움" panose="020B0600000101010101" pitchFamily="50" charset="-127"/>
                <a:sym typeface="Symbol" panose="05050102010706020507" pitchFamily="18" charset="2"/>
              </a:rPr>
              <a:t></a:t>
            </a:r>
            <a:endParaRPr lang="en-US" altLang="ko-KR" sz="1800" baseline="-25000">
              <a:solidFill>
                <a:srgbClr val="FF5050"/>
              </a:solidFill>
              <a:ea typeface="돋움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14371" name="AutoShape 34">
            <a:extLst>
              <a:ext uri="{FF2B5EF4-FFF2-40B4-BE49-F238E27FC236}">
                <a16:creationId xmlns:a16="http://schemas.microsoft.com/office/drawing/2014/main" id="{55B94924-8EAD-46F4-8D3B-AFA99B4FB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420938"/>
            <a:ext cx="790575" cy="287337"/>
          </a:xfrm>
          <a:prstGeom prst="wedgeRectCallout">
            <a:avLst>
              <a:gd name="adj1" fmla="val 66866"/>
              <a:gd name="adj2" fmla="val 55523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sv-SE" altLang="ko-KR" sz="1600" i="0">
                <a:solidFill>
                  <a:srgbClr val="FF5050"/>
                </a:solidFill>
                <a:ea typeface="돋움" panose="020B0600000101010101" pitchFamily="50" charset="-127"/>
                <a:sym typeface="Symbol" panose="05050102010706020507" pitchFamily="18" charset="2"/>
              </a:rPr>
              <a:t>Par</a:t>
            </a:r>
            <a:r>
              <a:rPr lang="sv-SE" altLang="ko-KR" sz="1600" i="0" baseline="-25000">
                <a:solidFill>
                  <a:srgbClr val="FF5050"/>
                </a:solidFill>
                <a:ea typeface="돋움" panose="020B0600000101010101" pitchFamily="50" charset="-127"/>
                <a:sym typeface="Symbol" panose="05050102010706020507" pitchFamily="18" charset="2"/>
              </a:rPr>
              <a:t>R</a:t>
            </a:r>
            <a:endParaRPr lang="en-US" altLang="ko-KR" sz="1600" i="0" baseline="-25000">
              <a:solidFill>
                <a:srgbClr val="FF5050"/>
              </a:solidFill>
              <a:ea typeface="돋움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14372" name="AutoShape 35">
            <a:extLst>
              <a:ext uri="{FF2B5EF4-FFF2-40B4-BE49-F238E27FC236}">
                <a16:creationId xmlns:a16="http://schemas.microsoft.com/office/drawing/2014/main" id="{D49C36B1-03A0-4E7F-B8EC-47C30DB5D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3588" y="3357563"/>
            <a:ext cx="790575" cy="287337"/>
          </a:xfrm>
          <a:prstGeom prst="wedgeRectCallout">
            <a:avLst>
              <a:gd name="adj1" fmla="val 66866"/>
              <a:gd name="adj2" fmla="val 55523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sv-SE" altLang="ko-KR" sz="1600" i="0">
                <a:solidFill>
                  <a:srgbClr val="FF5050"/>
                </a:solidFill>
                <a:ea typeface="돋움" panose="020B0600000101010101" pitchFamily="50" charset="-127"/>
                <a:sym typeface="Symbol" panose="05050102010706020507" pitchFamily="18" charset="2"/>
              </a:rPr>
              <a:t>Par</a:t>
            </a:r>
            <a:r>
              <a:rPr lang="sv-SE" altLang="ko-KR" sz="1600" i="0" baseline="-25000">
                <a:solidFill>
                  <a:srgbClr val="FF5050"/>
                </a:solidFill>
                <a:ea typeface="돋움" panose="020B0600000101010101" pitchFamily="50" charset="-127"/>
                <a:sym typeface="Symbol" panose="05050102010706020507" pitchFamily="18" charset="2"/>
              </a:rPr>
              <a:t>R</a:t>
            </a:r>
            <a:endParaRPr lang="en-US" altLang="ko-KR" sz="1600" i="0" baseline="-25000">
              <a:solidFill>
                <a:srgbClr val="FF5050"/>
              </a:solidFill>
              <a:ea typeface="돋움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14373" name="AutoShape 36">
            <a:extLst>
              <a:ext uri="{FF2B5EF4-FFF2-40B4-BE49-F238E27FC236}">
                <a16:creationId xmlns:a16="http://schemas.microsoft.com/office/drawing/2014/main" id="{D46FB56E-71D8-4975-8306-560890738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716338"/>
            <a:ext cx="790575" cy="287337"/>
          </a:xfrm>
          <a:prstGeom prst="wedgeRectCallout">
            <a:avLst>
              <a:gd name="adj1" fmla="val 66866"/>
              <a:gd name="adj2" fmla="val 55523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sv-SE" altLang="ko-KR" sz="1600" i="0">
                <a:solidFill>
                  <a:srgbClr val="FF5050"/>
                </a:solidFill>
                <a:ea typeface="돋움" panose="020B0600000101010101" pitchFamily="50" charset="-127"/>
                <a:sym typeface="Symbol" panose="05050102010706020507" pitchFamily="18" charset="2"/>
              </a:rPr>
              <a:t>Par</a:t>
            </a:r>
            <a:r>
              <a:rPr lang="sv-SE" altLang="ko-KR" sz="1600" i="0" baseline="-25000">
                <a:solidFill>
                  <a:srgbClr val="FF5050"/>
                </a:solidFill>
                <a:ea typeface="돋움" panose="020B0600000101010101" pitchFamily="50" charset="-127"/>
                <a:sym typeface="Symbol" panose="05050102010706020507" pitchFamily="18" charset="2"/>
              </a:rPr>
              <a:t>R</a:t>
            </a:r>
            <a:endParaRPr lang="en-US" altLang="ko-KR" sz="1600" i="0" baseline="-25000">
              <a:solidFill>
                <a:srgbClr val="FF5050"/>
              </a:solidFill>
              <a:ea typeface="돋움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14374" name="직사각형 37">
            <a:extLst>
              <a:ext uri="{FF2B5EF4-FFF2-40B4-BE49-F238E27FC236}">
                <a16:creationId xmlns:a16="http://schemas.microsoft.com/office/drawing/2014/main" id="{F3F11E89-29FE-4CF4-9074-6C3553068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0" y="571500"/>
            <a:ext cx="2643188" cy="1000125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660066"/>
              </a:solidFill>
              <a:ea typeface="돋움" panose="020B0600000101010101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presentation">
  <a:themeElements>
    <a:clrScheme name="1_presentatio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1" u="none" strike="noStrike" cap="none" normalizeH="0" baseline="0" smtClean="0">
            <a:ln>
              <a:noFill/>
            </a:ln>
            <a:solidFill>
              <a:srgbClr val="660066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1" u="none" strike="noStrike" cap="none" normalizeH="0" baseline="0" smtClean="0">
            <a:ln>
              <a:noFill/>
            </a:ln>
            <a:solidFill>
              <a:srgbClr val="660066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1_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5251</TotalTime>
  <Words>3411</Words>
  <Application>Microsoft Office PowerPoint</Application>
  <PresentationFormat>화면 슬라이드 쇼(4:3)</PresentationFormat>
  <Paragraphs>541</Paragraphs>
  <Slides>21</Slides>
  <Notes>3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굴림</vt:lpstr>
      <vt:lpstr>Arial</vt:lpstr>
      <vt:lpstr>Arial Black</vt:lpstr>
      <vt:lpstr>Times New Roman</vt:lpstr>
      <vt:lpstr>1_presentation</vt:lpstr>
      <vt:lpstr>Equation</vt:lpstr>
      <vt:lpstr>Formal Semantics of CCS</vt:lpstr>
      <vt:lpstr>Review of the Previous Class</vt:lpstr>
      <vt:lpstr>Process Algebra</vt:lpstr>
      <vt:lpstr>Notations (1/2)</vt:lpstr>
      <vt:lpstr>Notations (2/2)</vt:lpstr>
      <vt:lpstr>Operators for Sequential Process</vt:lpstr>
      <vt:lpstr>Operators for Sequential Process (cont.)</vt:lpstr>
      <vt:lpstr>Example: Boolean Buffer of Size 2</vt:lpstr>
      <vt:lpstr>Operators for Concurrent Process</vt:lpstr>
      <vt:lpstr>Operators for Concurrent Process (cont.)</vt:lpstr>
      <vt:lpstr>Operators for Concurrent Process (cont.)</vt:lpstr>
      <vt:lpstr>Summary of CCS Semantics</vt:lpstr>
      <vt:lpstr>Inference of Process Execution </vt:lpstr>
      <vt:lpstr>Exercises</vt:lpstr>
      <vt:lpstr>Proofs</vt:lpstr>
      <vt:lpstr>Labeled Transition Systems</vt:lpstr>
      <vt:lpstr>Simple Protocol Example</vt:lpstr>
      <vt:lpstr>Example: 2-way Buffers</vt:lpstr>
      <vt:lpstr>Example: Faulty Mutual Exclusion Protocol (1/2)</vt:lpstr>
      <vt:lpstr>Example: Faulty Mutual Exclusion Protocol</vt:lpstr>
      <vt:lpstr>CWB-NC Commands</vt:lpstr>
    </vt:vector>
  </TitlesOfParts>
  <Company>CSE dept. POSTECH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Methods in Software Engineering</dc:title>
  <dc:creator>김문주</dc:creator>
  <cp:lastModifiedBy>vpluslab1</cp:lastModifiedBy>
  <cp:revision>354</cp:revision>
  <dcterms:created xsi:type="dcterms:W3CDTF">2004-07-27T19:34:27Z</dcterms:created>
  <dcterms:modified xsi:type="dcterms:W3CDTF">2023-09-22T03:04:58Z</dcterms:modified>
</cp:coreProperties>
</file>