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  <p:sldId id="261" r:id="rId8"/>
    <p:sldId id="263" r:id="rId9"/>
    <p:sldId id="264" r:id="rId10"/>
    <p:sldId id="269" r:id="rId11"/>
    <p:sldId id="262" r:id="rId12"/>
    <p:sldId id="265" r:id="rId1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594485"/>
          </a:xfrm>
        </p:spPr>
        <p:txBody>
          <a:bodyPr/>
          <a:p>
            <a:r>
              <a:rPr lang="pl-PL" altLang="en-US" sz="4800"/>
              <a:t>Fourier's Phone</a:t>
            </a:r>
            <a:br>
              <a:rPr lang="pl-PL" altLang="en-US"/>
            </a:br>
            <a:r>
              <a:rPr lang="pl-PL" altLang="en-US" sz="2400"/>
              <a:t>Prezentacja na koniec iteracji I</a:t>
            </a:r>
            <a:endParaRPr lang="pl-PL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6104890" y="3587115"/>
            <a:ext cx="5255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l-PL" altLang="en-US" sz="2400" b="1">
                <a:sym typeface="+mn-ea"/>
              </a:rPr>
              <a:t>Bartłomiej Karasek</a:t>
            </a:r>
            <a:endParaRPr lang="pl-PL" altLang="en-US" sz="2400" b="1">
              <a:sym typeface="+mn-ea"/>
            </a:endParaRPr>
          </a:p>
          <a:p>
            <a:pPr algn="l"/>
            <a:r>
              <a:rPr lang="pl-PL" altLang="en-US" sz="2400" b="1">
                <a:sym typeface="+mn-ea"/>
              </a:rPr>
              <a:t>Andrzej Swatkowski</a:t>
            </a:r>
            <a:endParaRPr lang="pl-PL" alt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393065" y="3587115"/>
            <a:ext cx="5516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pl-PL" altLang="en-US" sz="2400" b="1">
                <a:sym typeface="+mn-ea"/>
              </a:rPr>
              <a:t>Frederic Grabowski     </a:t>
            </a:r>
            <a:endParaRPr lang="pl-PL" altLang="en-US" sz="2400" b="1"/>
          </a:p>
          <a:p>
            <a:pPr algn="r"/>
            <a:r>
              <a:rPr lang="pl-PL" altLang="en-US" sz="2400" b="1">
                <a:sym typeface="+mn-ea"/>
              </a:rPr>
              <a:t>Wojciech Przybyszewski   </a:t>
            </a:r>
            <a:endParaRPr 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Demo</a:t>
            </a:r>
            <a:endParaRPr lang="pl-PL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Plany na II iterację</a:t>
            </a:r>
            <a:endParaRPr lang="pl-P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 sz="3000"/>
              <a:t>Zadbać o niezawodność nadawania - zastosować sygnały STOP i START, używać sum kontrolnych, przyporządkować literom częstotliwości zwracając uwagę na częstotliwość ich występowania w alfabecie</a:t>
            </a:r>
            <a:endParaRPr lang="pl-PL" altLang="en-US" sz="3000"/>
          </a:p>
          <a:p>
            <a:r>
              <a:rPr lang="pl-PL" altLang="en-US" sz="3000"/>
              <a:t>Zwiększyć szybkość nadawania - zamiast przyjętej arbitralnie jednej sekundy (pół na literę i pół na sygnał NEXT) sprawdzić, jak szybko można przesyłać dane</a:t>
            </a:r>
            <a:endParaRPr lang="pl-PL" altLang="en-US" sz="3000"/>
          </a:p>
          <a:p>
            <a:r>
              <a:rPr lang="pl-PL" altLang="en-US" sz="3000"/>
              <a:t>Rozpocząć przesyłanie małych plików</a:t>
            </a:r>
            <a:endParaRPr lang="pl-PL" altLang="en-US" sz="3000"/>
          </a:p>
          <a:p>
            <a:r>
              <a:rPr lang="pl-PL" altLang="en-US" sz="3000"/>
              <a:t>Wprowadzić synchronizację opartą na czasie a nie sygnale NEXT, żeby użytkownik mógł zakłócać transmisję</a:t>
            </a:r>
            <a:endParaRPr lang="pl-PL" altLang="en-US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Krótko o projekcie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/>
              <a:t>Przesyłanie tekstu (docelowo plików) dźwiękami słyszalnymi</a:t>
            </a:r>
            <a:endParaRPr lang="pl-PL" altLang="en-US"/>
          </a:p>
          <a:p>
            <a:r>
              <a:rPr lang="pl-PL" altLang="en-US"/>
              <a:t>Każda litera ma przyporządkowaną częstotliwość</a:t>
            </a:r>
            <a:endParaRPr lang="pl-PL" altLang="en-US"/>
          </a:p>
          <a:p>
            <a:r>
              <a:rPr lang="pl-PL" altLang="en-US"/>
              <a:t>Nadając tekst wysyłamy jednosekundowe czyste tony o częstotliwościach odpowiadającym kolejnym literą</a:t>
            </a:r>
            <a:endParaRPr lang="pl-PL" altLang="en-US"/>
          </a:p>
          <a:p>
            <a:r>
              <a:rPr lang="pl-PL" altLang="en-US"/>
              <a:t>Odbierając tekst nasłuchujemy jaka jest nadawana fala, stosujemy szybką transformację Fouriera i przyporządkowujemy literę do uzyskanej częstotliwości</a:t>
            </a:r>
            <a:endParaRPr lang="pl-PL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Przygotowane dokumenty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/>
              <a:t>Krótki opis projektu</a:t>
            </a:r>
            <a:endParaRPr lang="pl-PL" altLang="en-US"/>
          </a:p>
          <a:p>
            <a:r>
              <a:rPr lang="pl-PL" altLang="en-US"/>
              <a:t>Szczegółowa specyfikacja</a:t>
            </a:r>
            <a:endParaRPr lang="pl-PL" altLang="en-US"/>
          </a:p>
          <a:p>
            <a:r>
              <a:rPr lang="pl-PL" altLang="en-US"/>
              <a:t>Przypadki użycia</a:t>
            </a:r>
            <a:endParaRPr lang="pl-PL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Użyte narzędzia</a:t>
            </a:r>
            <a:endParaRPr lang="pl-P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/>
              <a:t>Język programowania - Java</a:t>
            </a:r>
            <a:endParaRPr lang="pl-PL" altLang="en-US"/>
          </a:p>
          <a:p>
            <a:r>
              <a:rPr lang="pl-PL" altLang="en-US"/>
              <a:t>Środowisko programistyczne - Android Studio</a:t>
            </a:r>
            <a:endParaRPr lang="pl-PL" altLang="en-US"/>
          </a:p>
          <a:p>
            <a:r>
              <a:rPr lang="pl-PL" altLang="en-US"/>
              <a:t>System kontroli wersji - Git</a:t>
            </a:r>
            <a:endParaRPr lang="pl-PL" altLang="en-US"/>
          </a:p>
          <a:p>
            <a:r>
              <a:rPr lang="pl-PL" altLang="en-US"/>
              <a:t>Backloger - Trello</a:t>
            </a:r>
            <a:endParaRPr lang="pl-PL" altLang="en-US"/>
          </a:p>
          <a:p>
            <a:endParaRPr lang="pl-PL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git_tr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trell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39800"/>
            <a:ext cx="10058400" cy="4977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Napotkane trudności i ich rozwiązania</a:t>
            </a:r>
            <a:endParaRPr lang="pl-P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/>
              <a:t>Problem - nadawać dźwięki generując je na telefonie czy przygotować gotowe pliki i je odtwarzać?</a:t>
            </a:r>
            <a:endParaRPr lang="pl-PL" altLang="en-US"/>
          </a:p>
          <a:p>
            <a:r>
              <a:rPr lang="pl-PL" altLang="en-US"/>
              <a:t>Rozwiązanie - generować na telefonie</a:t>
            </a:r>
            <a:endParaRPr lang="pl-PL" altLang="en-US"/>
          </a:p>
          <a:p>
            <a:r>
              <a:rPr lang="pl-PL" altLang="en-US"/>
              <a:t>Powód - odtwarzanie dźwięków z plików zwiększyłoby rozmiar aplikacji, a ponadto skoro Andorid daje możliwość generowania w prosty sposób dźwięków, to czemu z tego nie skorzystać</a:t>
            </a:r>
            <a:endParaRPr lang="pl-PL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Napotkane trudności i ich rozwiązania</a:t>
            </a:r>
            <a:endParaRPr lang="pl-P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 sz="3000"/>
              <a:t>Problem - aby odkodować wiadomość lepiej ją nagrać i przetworzyć otrzymany plik czy analizować dźwięki on-line</a:t>
            </a:r>
            <a:endParaRPr lang="pl-PL" altLang="en-US" sz="3000"/>
          </a:p>
          <a:p>
            <a:r>
              <a:rPr lang="pl-PL" altLang="en-US" sz="3000"/>
              <a:t>Rozwiązanie - analizować on-line</a:t>
            </a:r>
            <a:endParaRPr lang="pl-PL" altLang="en-US" sz="3000"/>
          </a:p>
          <a:p>
            <a:r>
              <a:rPr lang="pl-PL" altLang="en-US" sz="3000"/>
              <a:t>Powód - formaty zapisu dźwięku stosują różne formy kompresji, które znacząco utrudniają analizę danych, przetwarzanie dźwięków on-line pozwala użytkownikowi widzieć cały czas kolejne odebrane litery, a poza tym skoro Android daje nam taką możliwość, to czemu z niej nie skorzystać</a:t>
            </a:r>
            <a:endParaRPr lang="pl-PL" altLang="en-US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Napotkane trudności i ich rozwiązania</a:t>
            </a:r>
            <a:endParaRPr lang="pl-PL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l-PL" altLang="en-US" sz="3000"/>
              <a:t>Problem - początkowo nadawanie miało bardzo dużą niedokładność - traciliśmy poszczególne litery albo były one źle odbierane</a:t>
            </a:r>
            <a:endParaRPr lang="pl-PL" altLang="en-US" sz="3000"/>
          </a:p>
          <a:p>
            <a:r>
              <a:rPr lang="pl-PL" altLang="en-US" sz="3000"/>
              <a:t>Rozwiązanie - poprawić algorytm określania częstotliwości dźwięku (nie ograniczać się do samej transformacji Fouriera) i dodać sygnał NEXT ułatwiający synchronizację</a:t>
            </a:r>
            <a:endParaRPr lang="pl-PL" altLang="en-US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2354</Words>
  <Application>WPS Presentation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Segoe Print</vt:lpstr>
      <vt:lpstr>Orange Waves</vt:lpstr>
      <vt:lpstr>Fourier's Phone Prezentacja na koniec iteracji I</vt:lpstr>
      <vt:lpstr>Krótko o projekcie</vt:lpstr>
      <vt:lpstr>Przygotowane dokumenty</vt:lpstr>
      <vt:lpstr>Użyte narzędzia</vt:lpstr>
      <vt:lpstr>PowerPoint 演示文稿</vt:lpstr>
      <vt:lpstr>PowerPoint 演示文稿</vt:lpstr>
      <vt:lpstr>Napotkane trudności i ich rozwiązania</vt:lpstr>
      <vt:lpstr>Napotkane trudności i ich rozwiązania</vt:lpstr>
      <vt:lpstr>Napotkane trudności i ich rozwiązania</vt:lpstr>
      <vt:lpstr>Demo</vt:lpstr>
      <vt:lpstr>Plany na II iterację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Fourier's Phone Prezentacja na koniec iteracji I</dc:title>
  <dc:creator>Wojtek</dc:creator>
  <cp:lastModifiedBy>Wojtek</cp:lastModifiedBy>
  <cp:revision>2</cp:revision>
  <dcterms:created xsi:type="dcterms:W3CDTF">2018-05-04T18:51:00Z</dcterms:created>
  <dcterms:modified xsi:type="dcterms:W3CDTF">2018-05-06T12:14:39Z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1033-10.2.0.6020</vt:lpwstr>
  </property>
</Properties>
</file>