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2133600" y="0"/>
            <a:ext cx="955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1D528D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3860800" y="4038600"/>
            <a:ext cx="80264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00801"/>
            <a:ext cx="28448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000000"/>
                </a:solidFill>
              </a:rPr>
              <a:pPr/>
              <a:t>2018/8/9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00801"/>
            <a:ext cx="38608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400801"/>
            <a:ext cx="28448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4509DA-F226-42D9-817D-94B5B91AB204}" type="slidenum">
              <a:rPr lang="zh-TW" altLang="en-US" smtClean="0">
                <a:solidFill>
                  <a:srgbClr val="000000"/>
                </a:solidFill>
              </a:rPr>
              <a:pPr/>
              <a:t>‹#›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5162552" y="5514975"/>
            <a:ext cx="8515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 b="1">
                <a:solidFill>
                  <a:srgbClr val="1D528D"/>
                </a:solidFill>
                <a:ea typeface="新細明體" charset="-120"/>
              </a:rPr>
              <a:t>公司</a:t>
            </a:r>
          </a:p>
          <a:p>
            <a:r>
              <a:rPr lang="zh-TW" altLang="en-US" sz="2600" b="1">
                <a:solidFill>
                  <a:srgbClr val="1D528D"/>
                </a:solidFill>
                <a:ea typeface="新細明體" charset="-120"/>
              </a:rPr>
              <a:t>標誌</a:t>
            </a: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7861301" y="0"/>
            <a:ext cx="4330700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1D528D"/>
              </a:solidFill>
            </a:endParaRPr>
          </a:p>
        </p:txBody>
      </p:sp>
      <p:grpSp>
        <p:nvGrpSpPr>
          <p:cNvPr id="3125" name="Group 53"/>
          <p:cNvGrpSpPr>
            <a:grpSpLocks/>
          </p:cNvGrpSpPr>
          <p:nvPr/>
        </p:nvGrpSpPr>
        <p:grpSpPr bwMode="auto">
          <a:xfrm>
            <a:off x="25401" y="2330451"/>
            <a:ext cx="12153900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1D528D"/>
                </a:solidFill>
              </a:endParaRPr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1D528D"/>
                </a:solidFill>
              </a:endParaRPr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1D528D"/>
                </a:solidFill>
              </a:endParaRPr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1D528D"/>
                </a:solidFill>
              </a:endParaRPr>
            </a:p>
          </p:txBody>
        </p:sp>
      </p:grp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850217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12192000" cy="714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1D528D"/>
              </a:solidFill>
            </a:endParaRPr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3860800" y="2819400"/>
            <a:ext cx="83312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1D528D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4165600" y="2819400"/>
            <a:ext cx="77216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85" y="0"/>
            <a:ext cx="4015316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228601"/>
            <a:ext cx="2794000" cy="6092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1"/>
            <a:ext cx="8178800" cy="6092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9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84328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295400"/>
            <a:ext cx="10972800" cy="5026025"/>
          </a:xfrm>
        </p:spPr>
        <p:txBody>
          <a:bodyPr/>
          <a:lstStyle/>
          <a:p>
            <a:r>
              <a:rPr lang="zh-TW" altLang="en-US" smtClean="0"/>
              <a:t>按一下圖示以新增表格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52145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521451"/>
            <a:ext cx="3860800" cy="244475"/>
          </a:xfrm>
        </p:spPr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52145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6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6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2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4818" y="0"/>
            <a:ext cx="12177183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1D528D"/>
              </a:solidFill>
            </a:endParaRPr>
          </a:p>
        </p:txBody>
      </p:sp>
      <p:grpSp>
        <p:nvGrpSpPr>
          <p:cNvPr id="1057" name="Group 33"/>
          <p:cNvGrpSpPr>
            <a:grpSpLocks/>
          </p:cNvGrpSpPr>
          <p:nvPr/>
        </p:nvGrpSpPr>
        <p:grpSpPr bwMode="auto">
          <a:xfrm>
            <a:off x="0" y="879475"/>
            <a:ext cx="12192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1D528D"/>
                </a:solidFill>
              </a:endParaRPr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1D528D"/>
                </a:solidFill>
              </a:endParaRPr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1D528D"/>
                </a:solidFill>
              </a:endParaRPr>
            </a:p>
          </p:txBody>
        </p:sp>
      </p:grpSp>
      <p:grpSp>
        <p:nvGrpSpPr>
          <p:cNvPr id="1061" name="Group 37"/>
          <p:cNvGrpSpPr>
            <a:grpSpLocks/>
          </p:cNvGrpSpPr>
          <p:nvPr/>
        </p:nvGrpSpPr>
        <p:grpSpPr bwMode="auto">
          <a:xfrm>
            <a:off x="1" y="-11113"/>
            <a:ext cx="3122084" cy="1123951"/>
            <a:chOff x="0" y="0"/>
            <a:chExt cx="1475" cy="694"/>
          </a:xfrm>
        </p:grpSpPr>
        <p:graphicFrame>
          <p:nvGraphicFramePr>
            <p:cNvPr id="1062" name="Object 3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Image" r:id="rId16" imgW="3646321" imgH="3931376" progId="Photoshop.Image.6">
                    <p:embed/>
                  </p:oleObj>
                </mc:Choice>
                <mc:Fallback>
                  <p:oleObj name="Image" r:id="rId16" imgW="3646321" imgH="3931376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3" name="Object 3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Image" r:id="rId18" imgW="2575783" imgH="2545301" progId="Photoshop.Image.6">
                    <p:embed/>
                  </p:oleObj>
                </mc:Choice>
                <mc:Fallback>
                  <p:oleObj name="Image" r:id="rId18" imgW="2575783" imgH="2545301" progId="Photoshop.Image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2800" y="228600"/>
            <a:ext cx="843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2145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ea typeface="新細明體" charset="-120"/>
              </a:defRPr>
            </a:lvl1pPr>
          </a:lstStyle>
          <a:p>
            <a:fld id="{9D7E1BE3-DF41-4AFF-9B06-E1F4A49A0558}" type="datetimeFigureOut">
              <a:rPr lang="zh-TW" altLang="en-US" smtClean="0">
                <a:solidFill>
                  <a:srgbClr val="2D6BC7"/>
                </a:solidFill>
              </a:rPr>
              <a:pPr/>
              <a:t>2018/8/9</a:t>
            </a:fld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21451"/>
            <a:ext cx="386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  <a:ea typeface="新細明體" charset="-120"/>
              </a:defRPr>
            </a:lvl1pPr>
          </a:lstStyle>
          <a:p>
            <a:endParaRPr lang="zh-TW" altLang="en-US">
              <a:solidFill>
                <a:srgbClr val="2D6BC7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2145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  <a:ea typeface="新細明體" charset="-120"/>
              </a:defRPr>
            </a:lvl1pPr>
          </a:lstStyle>
          <a:p>
            <a:fld id="{CE4509DA-F226-42D9-817D-94B5B91AB204}" type="slidenum">
              <a:rPr lang="zh-TW" altLang="en-US" smtClean="0">
                <a:solidFill>
                  <a:srgbClr val="2D6BC7"/>
                </a:solidFill>
              </a:rPr>
              <a:pPr/>
              <a:t>‹#›</a:t>
            </a:fld>
            <a:endParaRPr lang="zh-TW" altLang="en-US">
              <a:solidFill>
                <a:srgbClr val="2D6BC7"/>
              </a:solidFill>
            </a:endParaRPr>
          </a:p>
        </p:txBody>
      </p:sp>
      <p:grpSp>
        <p:nvGrpSpPr>
          <p:cNvPr id="1068" name="Group 44"/>
          <p:cNvGrpSpPr>
            <a:grpSpLocks/>
          </p:cNvGrpSpPr>
          <p:nvPr/>
        </p:nvGrpSpPr>
        <p:grpSpPr bwMode="auto">
          <a:xfrm>
            <a:off x="0" y="1109663"/>
            <a:ext cx="12192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1D528D"/>
                </a:solidFill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1D52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8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revolutionanalytics.com/2014/01/quantitative-finance-applications-in-r-plotting-xts-time-seri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wtzang/Intro-to-R/master/3firmExample_data3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reading-data-from-excel-files-xls-xlsx-into-r" TargetMode="External"/><Relationship Id="rId2" Type="http://schemas.openxmlformats.org/officeDocument/2006/relationships/hyperlink" Target="http://www.statmethods.net/input/dat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60800" y="3725331"/>
            <a:ext cx="8026400" cy="1600203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Shyh</a:t>
            </a:r>
            <a:r>
              <a:rPr lang="en-US" altLang="zh-TW" dirty="0" smtClean="0">
                <a:solidFill>
                  <a:schemeClr val="bg1"/>
                </a:solidFill>
              </a:rPr>
              <a:t>-Weir Tzang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Asia University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2018/08/10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65600" y="2548466"/>
            <a:ext cx="7721600" cy="1109133"/>
          </a:xfrm>
        </p:spPr>
        <p:txBody>
          <a:bodyPr/>
          <a:lstStyle/>
          <a:p>
            <a:r>
              <a:rPr lang="en-US" altLang="zh-TW" b="1" dirty="0" smtClean="0"/>
              <a:t>Introduction to R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32" y="5325534"/>
            <a:ext cx="1257949" cy="12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9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Example: read .csv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7067" y="1295400"/>
            <a:ext cx="11345333" cy="5026025"/>
          </a:xfrm>
        </p:spPr>
        <p:txBody>
          <a:bodyPr/>
          <a:lstStyle/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“https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raw.githubusercontent.com/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swtzang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/Intro-to-R/master/AAPL.csv”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aapl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read.csv(file)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dat1&lt;-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[,1], "%Y-%m-%d")</a:t>
            </a:r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aapl.xts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as.xts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[,-1], order.by=dat1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aapl.xts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aapl.1&lt;-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aapl.xts$Close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aapl.cum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aapl.xts$Close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/aapl.1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aapl.cum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plot(x=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aapl.cum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"time",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=c(0.5, 1.5),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"Cumulative Returns",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main = "Cumulative Returns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major.ticks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months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800" dirty="0" smtClean="0">
                <a:hlinkClick r:id="rId2"/>
              </a:rPr>
              <a:t>http</a:t>
            </a:r>
            <a:r>
              <a:rPr lang="en-US" altLang="zh-TW" sz="1800" dirty="0">
                <a:hlinkClick r:id="rId2"/>
              </a:rPr>
              <a:t>://blog.revolutionanalytics.com/2014/01/quantitative-finance-applications-in-r-plotting-xts-time-series.html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823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Example: read .csv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“3firmExample_data3.csv” from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file1=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raw.githubusercontent.com/swtzang/Intro-to-R/master/3firmExample_data3.csv</a:t>
            </a: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firm_data1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read.csv(file1,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header=T,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=",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F)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#convert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firm_data1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into time series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date1 =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(firm_data1[,1], "%Y/%m/%d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firm_data1.xts =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as.xts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(firm_data1[,-1], order.by = date1)</a:t>
            </a:r>
            <a:endParaRPr lang="zh-TW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8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9168" y="1524000"/>
            <a:ext cx="11574966" cy="516312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pkgs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firm_data2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’3firmExample_data1.xlsx')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Change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system time to English so that we can change date format smoothly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Sys.getlocale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(category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"LC_TIME")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Sys.setlocale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("LC_TIME", "English")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date2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firm_data2[,1]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date22&lt;- paste(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(date2,1,3),"-01-",substr(date2,5,6),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datetoformat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(date11,"%b-%d-%y")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#convert firm_data2 into time series data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firm_data2.xts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as.xts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(firm_data2[,-1], order.by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datetoformat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www.statmethods.net/input/dates.html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http://www.sthda.com/english/wiki/reading-data-from-excel-files-xls-xlsx-into-r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Date format in excel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953" y="104978"/>
            <a:ext cx="6606988" cy="659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 to yahoo finance to download the stock price of apple computer (ticker: AAPL) for the past 2 years.</a:t>
            </a:r>
          </a:p>
          <a:p>
            <a:r>
              <a:rPr lang="en-US" altLang="zh-TW" dirty="0" smtClean="0"/>
              <a:t>Hint: use package </a:t>
            </a:r>
            <a:r>
              <a:rPr lang="en-US" altLang="zh-TW" dirty="0" err="1" smtClean="0"/>
              <a:t>quantmod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Using library </a:t>
            </a:r>
            <a:r>
              <a:rPr lang="en-US" altLang="zh-TW" dirty="0" err="1" smtClean="0"/>
              <a:t>quantmod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63988"/>
          </a:xfrm>
        </p:spPr>
        <p:txBody>
          <a:bodyPr/>
          <a:lstStyle/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quantmod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from.dat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("2018/01/01", format="%Y/%m/%d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aapl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getSymbols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("AAPL",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auto.assign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F, from  = from.dat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saveRDS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aapl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’aapl_2018.rds’)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aapl01&lt;-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readRDS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(’aapl_2018.rds’)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aapl.close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[,6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aapl.ret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dailyReturn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aapl.close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aapl.ret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aapl.ret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chartSeries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addMACD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addRSI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symbols &lt;-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stockSymbols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2868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342</Words>
  <Application>Microsoft Office PowerPoint</Application>
  <PresentationFormat>寬螢幕</PresentationFormat>
  <Paragraphs>59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新細明體</vt:lpstr>
      <vt:lpstr>標楷體</vt:lpstr>
      <vt:lpstr>Arial</vt:lpstr>
      <vt:lpstr>Courier New</vt:lpstr>
      <vt:lpstr>Times New Roman</vt:lpstr>
      <vt:lpstr>Wingdings</vt:lpstr>
      <vt:lpstr>Wingdings 2</vt:lpstr>
      <vt:lpstr>佈景主題2</vt:lpstr>
      <vt:lpstr>Image</vt:lpstr>
      <vt:lpstr>Introduction to R</vt:lpstr>
      <vt:lpstr>Example: read .csv file</vt:lpstr>
      <vt:lpstr>Example: read .csv file</vt:lpstr>
      <vt:lpstr>Date format in excel</vt:lpstr>
      <vt:lpstr>PowerPoint 簡報</vt:lpstr>
      <vt:lpstr>Example</vt:lpstr>
      <vt:lpstr>Using library quantmod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Tzang</dc:creator>
  <cp:lastModifiedBy>Tzang</cp:lastModifiedBy>
  <cp:revision>13</cp:revision>
  <dcterms:created xsi:type="dcterms:W3CDTF">2018-08-08T11:50:47Z</dcterms:created>
  <dcterms:modified xsi:type="dcterms:W3CDTF">2018-08-09T12:59:59Z</dcterms:modified>
</cp:coreProperties>
</file>