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Playfair Display SemiBol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PlayfairDisplaySemiBold-bold.fntdata"/><Relationship Id="rId23" Type="http://schemas.openxmlformats.org/officeDocument/2006/relationships/font" Target="fonts/PlayfairDisplaySemiBo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fairDisplaySemiBold-boldItalic.fntdata"/><Relationship Id="rId25" Type="http://schemas.openxmlformats.org/officeDocument/2006/relationships/font" Target="fonts/PlayfairDisplay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layfairDisplay-regular.fntdata"/><Relationship Id="rId14" Type="http://schemas.openxmlformats.org/officeDocument/2006/relationships/slide" Target="slides/slide8.xml"/><Relationship Id="rId17" Type="http://schemas.openxmlformats.org/officeDocument/2006/relationships/font" Target="fonts/PlayfairDisplay-italic.fntdata"/><Relationship Id="rId16" Type="http://schemas.openxmlformats.org/officeDocument/2006/relationships/font" Target="fonts/PlayfairDisplay-bold.fntdata"/><Relationship Id="rId19" Type="http://schemas.openxmlformats.org/officeDocument/2006/relationships/font" Target="fonts/Montserrat-regular.fntdata"/><Relationship Id="rId18" Type="http://schemas.openxmlformats.org/officeDocument/2006/relationships/font" Target="fonts/PlayfairDispl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85b0a56ea_1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85b0a56ea_1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85b0a56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85b0a56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Anthony - Our application is MyJams. MyJams is what we like to call Tinder, but for music.</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rPr lang="en" sz="1200">
                <a:solidFill>
                  <a:schemeClr val="dk1"/>
                </a:solidFill>
                <a:latin typeface="Montserrat"/>
                <a:ea typeface="Montserrat"/>
                <a:cs typeface="Montserrat"/>
                <a:sym typeface="Montserrat"/>
              </a:rPr>
              <a:t>Our app uses a Spotify Account and spotify authorization to log in. For each user a profile is generated containing a list of their recent playlists. And the main functionality of MyJams is to recommend music based on the user’s t</a:t>
            </a:r>
            <a:r>
              <a:rPr lang="en" sz="1200">
                <a:solidFill>
                  <a:schemeClr val="dk1"/>
                </a:solidFill>
                <a:latin typeface="Montserrat"/>
                <a:ea typeface="Montserrat"/>
                <a:cs typeface="Montserrat"/>
                <a:sym typeface="Montserrat"/>
              </a:rPr>
              <a:t>aste.</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rPr lang="en" sz="1200">
                <a:solidFill>
                  <a:schemeClr val="dk1"/>
                </a:solidFill>
                <a:latin typeface="Montserrat"/>
                <a:ea typeface="Montserrat"/>
                <a:cs typeface="Montserrat"/>
                <a:sym typeface="Montserrat"/>
              </a:rPr>
              <a:t>A</a:t>
            </a:r>
            <a:r>
              <a:rPr lang="en" sz="1200">
                <a:solidFill>
                  <a:schemeClr val="dk1"/>
                </a:solidFill>
                <a:latin typeface="Montserrat"/>
                <a:ea typeface="Montserrat"/>
                <a:cs typeface="Montserrat"/>
                <a:sym typeface="Montserrat"/>
              </a:rPr>
              <a:t> user creates a preferences based on a genre, the energy level of a song, it’s acousticness, and </a:t>
            </a:r>
            <a:r>
              <a:rPr lang="en" sz="1200">
                <a:solidFill>
                  <a:schemeClr val="dk1"/>
                </a:solidFill>
                <a:latin typeface="Montserrat"/>
                <a:ea typeface="Montserrat"/>
                <a:cs typeface="Montserrat"/>
                <a:sym typeface="Montserrat"/>
              </a:rPr>
              <a:t>popularity.</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rPr lang="en" sz="1200">
                <a:solidFill>
                  <a:schemeClr val="dk1"/>
                </a:solidFill>
                <a:latin typeface="Montserrat"/>
                <a:ea typeface="Montserrat"/>
                <a:cs typeface="Montserrat"/>
                <a:sym typeface="Montserrat"/>
              </a:rPr>
              <a:t>Then we</a:t>
            </a:r>
            <a:r>
              <a:rPr lang="en" sz="1200">
                <a:solidFill>
                  <a:schemeClr val="dk1"/>
                </a:solidFill>
                <a:latin typeface="Montserrat"/>
                <a:ea typeface="Montserrat"/>
                <a:cs typeface="Montserrat"/>
                <a:sym typeface="Montserrat"/>
              </a:rPr>
              <a:t> use spotify’s api to get audio features of songs. </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rPr lang="en" sz="1200">
                <a:solidFill>
                  <a:schemeClr val="dk1"/>
                </a:solidFill>
                <a:latin typeface="Montserrat"/>
                <a:ea typeface="Montserrat"/>
                <a:cs typeface="Montserrat"/>
                <a:sym typeface="Montserrat"/>
              </a:rPr>
              <a:t>Songs are then recommended with similar audio features based on the user’s selected preference.</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rPr lang="en" sz="1200">
                <a:solidFill>
                  <a:schemeClr val="dk1"/>
                </a:solidFill>
                <a:latin typeface="Montserrat"/>
                <a:ea typeface="Montserrat"/>
                <a:cs typeface="Montserrat"/>
                <a:sym typeface="Montserrat"/>
              </a:rPr>
              <a:t>We can listen to each song, determine if we dislike or like them and in doing so, the preference is edited, so that future recommendations become more likely to contain songs that the user does like.</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160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85b0a56ea_1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85b0a56ea_1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Stephen - </a:t>
            </a:r>
            <a:endParaRPr/>
          </a:p>
          <a:p>
            <a:pPr indent="0" lvl="0" marL="0" rtl="0" algn="l">
              <a:spcBef>
                <a:spcPts val="0"/>
              </a:spcBef>
              <a:spcAft>
                <a:spcPts val="0"/>
              </a:spcAft>
              <a:buNone/>
            </a:pPr>
            <a:r>
              <a:rPr lang="en"/>
              <a:t>We envisioned that our product would work well with people over 13 years of age. </a:t>
            </a:r>
            <a:endParaRPr/>
          </a:p>
          <a:p>
            <a:pPr indent="0" lvl="0" marL="0" rtl="0" algn="l">
              <a:spcBef>
                <a:spcPts val="0"/>
              </a:spcBef>
              <a:spcAft>
                <a:spcPts val="0"/>
              </a:spcAft>
              <a:buNone/>
            </a:pPr>
            <a:r>
              <a:rPr lang="en"/>
              <a:t>Music is a fairly common interest among people in general, so we believe that most </a:t>
            </a:r>
            <a:r>
              <a:rPr lang="en"/>
              <a:t>people would probably have some interest in our application.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the people that we envisioned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Felix O’Connell, someone who enjoys showing off his music tastes and playlists</a:t>
            </a:r>
            <a:endParaRPr/>
          </a:p>
          <a:p>
            <a:pPr indent="0" lvl="0" marL="0" rtl="0" algn="l">
              <a:spcBef>
                <a:spcPts val="0"/>
              </a:spcBef>
              <a:spcAft>
                <a:spcPts val="0"/>
              </a:spcAft>
              <a:buNone/>
            </a:pPr>
            <a:r>
              <a:rPr lang="en"/>
              <a:t>Cassandra Louis, A person who is looking for songs that fall under a specific type of category,</a:t>
            </a:r>
            <a:endParaRPr/>
          </a:p>
          <a:p>
            <a:pPr indent="0" lvl="0" marL="0" rtl="0" algn="l">
              <a:spcBef>
                <a:spcPts val="0"/>
              </a:spcBef>
              <a:spcAft>
                <a:spcPts val="0"/>
              </a:spcAft>
              <a:buNone/>
            </a:pPr>
            <a:r>
              <a:rPr lang="en"/>
              <a:t>Roberto Gonzales, someone who is trying to discover their musical preference.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85b0a5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85b0a5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85b0a56e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85b0a56e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 - Our team rarely had any problems throughout this project and communication was pretty much streamlined. We mainly used Discord as primary means of communication for everything from meeting minutes, writing notes, assigning items, etc. We also used Github’s project feature as a Kanban Board to further communicate with each other whose tasked with what and what their progress is. We also had weekly meetings to discuss progress and ask any clarifying questions when everyone was free which was almost always every Tuesday and of course another meeting after class on Thursdays. We also tried to have some team building games at least every other week where we played a game to bond together as a team.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85b0a56e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85b0a56e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 - Our process for Code Reviews were fairly simple. First off, we had everyone implement each feature on separate branches. Once anyone finished implementing their feature, they would create a pull request on github which should be assigned to Simon, our Gitmaster, and Cameron, our team lead. They would then review whatever code/files were changed and then merge to develop once they finish. We would also merge everything from develop to master during meetings so that we can find any issues with any specific feature and either fix it together or have whoever made the feature fix it if it’s too much time. Some of our teammates also did peer coding where one person would “drive” and both would contribute ideas which would really help in catching errors and such.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85b0a56e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85b0a56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Cameron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85b0a56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85b0a56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Dimitri:</a:t>
            </a:r>
            <a:endParaRPr/>
          </a:p>
          <a:p>
            <a:pPr indent="0" lvl="0" marL="0" rtl="0" algn="l">
              <a:spcBef>
                <a:spcPts val="0"/>
              </a:spcBef>
              <a:spcAft>
                <a:spcPts val="0"/>
              </a:spcAft>
              <a:buNone/>
            </a:pPr>
            <a:r>
              <a:rPr lang="en"/>
              <a:t>Feathers to Express, restarting backend meant a lot of lost progress </a:t>
            </a:r>
            <a:endParaRPr/>
          </a:p>
          <a:p>
            <a:pPr indent="0" lvl="0" marL="0" rtl="0" algn="l">
              <a:spcBef>
                <a:spcPts val="0"/>
              </a:spcBef>
              <a:spcAft>
                <a:spcPts val="0"/>
              </a:spcAft>
              <a:buNone/>
            </a:pPr>
            <a:r>
              <a:rPr lang="en"/>
              <a:t>However better long term, better understanding and control of code</a:t>
            </a:r>
            <a:endParaRPr/>
          </a:p>
          <a:p>
            <a:pPr indent="0" lvl="0" marL="0" rtl="0" algn="l">
              <a:spcBef>
                <a:spcPts val="0"/>
              </a:spcBef>
              <a:spcAft>
                <a:spcPts val="0"/>
              </a:spcAft>
              <a:buNone/>
            </a:pPr>
            <a:r>
              <a:rPr lang="en"/>
              <a:t>Right around m3 we decided that we would switch our backend framework from feathersjs, a lightweight realtime enabled backend framework, to express, something that is more bare bones but more customizable and suitable to our needs. Obviously, as we had already completed some backend functionalities this was a a </a:t>
            </a:r>
            <a:r>
              <a:rPr lang="en"/>
              <a:t>major</a:t>
            </a:r>
            <a:r>
              <a:rPr lang="en"/>
              <a:t> set back however switching to express </a:t>
            </a:r>
            <a:r>
              <a:rPr lang="en"/>
              <a:t>offered us key advantages over feathers:</a:t>
            </a:r>
            <a:r>
              <a:rPr lang="en"/>
              <a:t> </a:t>
            </a:r>
            <a:endParaRPr/>
          </a:p>
          <a:p>
            <a:pPr indent="0" lvl="0" marL="0" rtl="0" algn="l">
              <a:spcBef>
                <a:spcPts val="0"/>
              </a:spcBef>
              <a:spcAft>
                <a:spcPts val="0"/>
              </a:spcAft>
              <a:buNone/>
            </a:pPr>
            <a:r>
              <a:rPr lang="en"/>
              <a:t>First, because we were more familiar with express we were </a:t>
            </a:r>
            <a:r>
              <a:rPr lang="en"/>
              <a:t>able</a:t>
            </a:r>
            <a:r>
              <a:rPr lang="en"/>
              <a:t> to quickly recover the progress that we had previously made</a:t>
            </a:r>
            <a:endParaRPr/>
          </a:p>
          <a:p>
            <a:pPr indent="0" lvl="0" marL="0" rtl="0" algn="l">
              <a:spcBef>
                <a:spcPts val="0"/>
              </a:spcBef>
              <a:spcAft>
                <a:spcPts val="0"/>
              </a:spcAft>
              <a:buNone/>
            </a:pPr>
            <a:r>
              <a:rPr lang="en"/>
              <a:t>this familiarity also allowed us to create code and structures that were more easily managed, bug fixed, and tested</a:t>
            </a:r>
            <a:endParaRPr/>
          </a:p>
          <a:p>
            <a:pPr indent="0" lvl="0" marL="0" rtl="0" algn="l">
              <a:spcBef>
                <a:spcPts val="0"/>
              </a:spcBef>
              <a:spcAft>
                <a:spcPts val="0"/>
              </a:spcAft>
              <a:buNone/>
            </a:pPr>
            <a:r>
              <a:rPr lang="en"/>
              <a:t>There were no </a:t>
            </a:r>
            <a:r>
              <a:rPr lang="en"/>
              <a:t>unknowns, the code is wholly our own and so we know exactly what things do what–which is to say with feathers there were many behind the scenes functions that we werent learned on which made it extremely difficult to bugfix or manage. </a:t>
            </a:r>
            <a:endParaRPr/>
          </a:p>
          <a:p>
            <a:pPr indent="0" lvl="0" marL="0" rtl="0" algn="l">
              <a:spcBef>
                <a:spcPts val="0"/>
              </a:spcBef>
              <a:spcAft>
                <a:spcPts val="0"/>
              </a:spcAft>
              <a:buNone/>
            </a:pPr>
            <a:r>
              <a:rPr lang="en"/>
              <a:t>So overall, the switch was a good one.</a:t>
            </a:r>
            <a:endParaRPr/>
          </a:p>
          <a:p>
            <a:pPr indent="0" lvl="0" marL="0" rtl="0" algn="l">
              <a:spcBef>
                <a:spcPts val="0"/>
              </a:spcBef>
              <a:spcAft>
                <a:spcPts val="0"/>
              </a:spcAft>
              <a:buNone/>
            </a:pPr>
            <a:r>
              <a:rPr lang="en"/>
              <a:t>Outside of the switch, development went relatively smoothly</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3900300" y="0"/>
            <a:ext cx="5244000" cy="5143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55" name="Google Shape;55;p14"/>
          <p:cNvSpPr txBox="1"/>
          <p:nvPr>
            <p:ph type="ctrTitle"/>
          </p:nvPr>
        </p:nvSpPr>
        <p:spPr>
          <a:xfrm>
            <a:off x="4572000" y="1332150"/>
            <a:ext cx="3900600" cy="15819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9pPr>
          </a:lstStyle>
          <a:p/>
        </p:txBody>
      </p:sp>
      <p:sp>
        <p:nvSpPr>
          <p:cNvPr id="56" name="Google Shape;56;p14"/>
          <p:cNvSpPr txBox="1"/>
          <p:nvPr>
            <p:ph idx="1" type="subTitle"/>
          </p:nvPr>
        </p:nvSpPr>
        <p:spPr>
          <a:xfrm>
            <a:off x="4572000" y="2914050"/>
            <a:ext cx="3904500" cy="51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Font typeface="Montserrat"/>
              <a:buNone/>
              <a:defRPr sz="14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p:nvPr/>
        </p:nvSpPr>
        <p:spPr>
          <a:xfrm>
            <a:off x="4570200" y="0"/>
            <a:ext cx="457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txBox="1"/>
          <p:nvPr>
            <p:ph type="title"/>
          </p:nvPr>
        </p:nvSpPr>
        <p:spPr>
          <a:xfrm>
            <a:off x="5226600" y="2377921"/>
            <a:ext cx="3262500" cy="6216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2500"/>
              <a:buFont typeface="Playfair Display"/>
              <a:buNone/>
              <a:defRPr b="1" sz="4000">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2500"/>
              <a:buFont typeface="Playfair Display"/>
              <a:buNone/>
              <a:defRPr b="1" sz="25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2500"/>
              <a:buFont typeface="Playfair Display"/>
              <a:buNone/>
              <a:defRPr b="1" sz="25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2500"/>
              <a:buFont typeface="Playfair Display"/>
              <a:buNone/>
              <a:defRPr b="1" sz="25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2500"/>
              <a:buFont typeface="Playfair Display"/>
              <a:buNone/>
              <a:defRPr b="1" sz="25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2500"/>
              <a:buFont typeface="Playfair Display"/>
              <a:buNone/>
              <a:defRPr b="1" sz="25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2500"/>
              <a:buFont typeface="Playfair Display"/>
              <a:buNone/>
              <a:defRPr b="1" sz="25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2500"/>
              <a:buFont typeface="Playfair Display"/>
              <a:buNone/>
              <a:defRPr b="1" sz="25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2500"/>
              <a:buFont typeface="Playfair Display"/>
              <a:buNone/>
              <a:defRPr b="1" sz="2500">
                <a:solidFill>
                  <a:srgbClr val="FFFFFF"/>
                </a:solidFill>
                <a:latin typeface="Playfair Display"/>
                <a:ea typeface="Playfair Display"/>
                <a:cs typeface="Playfair Display"/>
                <a:sym typeface="Playfair Display"/>
              </a:defRPr>
            </a:lvl9pPr>
          </a:lstStyle>
          <a:p/>
        </p:txBody>
      </p:sp>
      <p:sp>
        <p:nvSpPr>
          <p:cNvPr id="60" name="Google Shape;60;p15"/>
          <p:cNvSpPr txBox="1"/>
          <p:nvPr>
            <p:ph idx="1" type="subTitle"/>
          </p:nvPr>
        </p:nvSpPr>
        <p:spPr>
          <a:xfrm>
            <a:off x="5226600" y="2965163"/>
            <a:ext cx="3262500" cy="84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Font typeface="Montserrat"/>
              <a:buNone/>
              <a:defRPr sz="1400">
                <a:solidFill>
                  <a:srgbClr val="FFFFFF"/>
                </a:solidFill>
                <a:latin typeface="Montserrat"/>
                <a:ea typeface="Montserrat"/>
                <a:cs typeface="Montserrat"/>
                <a:sym typeface="Montserrat"/>
              </a:defRPr>
            </a:lvl1pPr>
            <a:lvl2pPr lvl="1"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2pPr>
            <a:lvl3pPr lvl="2"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3pPr>
            <a:lvl4pPr lvl="3"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4pPr>
            <a:lvl5pPr lvl="4"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5pPr>
            <a:lvl6pPr lvl="5"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6pPr>
            <a:lvl7pPr lvl="6"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7pPr>
            <a:lvl8pPr lvl="7"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8pPr>
            <a:lvl9pPr lvl="8" rtl="0">
              <a:spcBef>
                <a:spcPts val="1600"/>
              </a:spcBef>
              <a:spcAft>
                <a:spcPts val="1600"/>
              </a:spcAft>
              <a:buClr>
                <a:srgbClr val="FFFFFF"/>
              </a:buClr>
              <a:buSzPts val="1400"/>
              <a:buFont typeface="Montserrat"/>
              <a:buNone/>
              <a:defRPr>
                <a:solidFill>
                  <a:srgbClr val="FFFFFF"/>
                </a:solidFill>
                <a:latin typeface="Montserrat"/>
                <a:ea typeface="Montserrat"/>
                <a:cs typeface="Montserrat"/>
                <a:sym typeface="Montserrat"/>
              </a:defRPr>
            </a:lvl9pPr>
          </a:lstStyle>
          <a:p/>
        </p:txBody>
      </p:sp>
      <p:sp>
        <p:nvSpPr>
          <p:cNvPr id="61" name="Google Shape;61;p15"/>
          <p:cNvSpPr txBox="1"/>
          <p:nvPr>
            <p:ph hasCustomPrompt="1" idx="2" type="title"/>
          </p:nvPr>
        </p:nvSpPr>
        <p:spPr>
          <a:xfrm>
            <a:off x="5226600" y="1592817"/>
            <a:ext cx="3262500" cy="459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100"/>
              <a:buFont typeface="Playfair Display"/>
              <a:buNone/>
              <a:defRPr b="1" sz="4000">
                <a:solidFill>
                  <a:schemeClr val="lt1"/>
                </a:solidFill>
                <a:latin typeface="Playfair Display"/>
                <a:ea typeface="Playfair Display"/>
                <a:cs typeface="Playfair Display"/>
                <a:sym typeface="Playfair Display"/>
              </a:defRPr>
            </a:lvl1pPr>
            <a:lvl2pPr lvl="1"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62" name="Shape 62"/>
        <p:cNvGrpSpPr/>
        <p:nvPr/>
      </p:nvGrpSpPr>
      <p:grpSpPr>
        <a:xfrm>
          <a:off x="0" y="0"/>
          <a:ext cx="0" cy="0"/>
          <a:chOff x="0" y="0"/>
          <a:chExt cx="0" cy="0"/>
        </a:xfrm>
      </p:grpSpPr>
      <p:sp>
        <p:nvSpPr>
          <p:cNvPr id="63" name="Google Shape;63;p16"/>
          <p:cNvSpPr txBox="1"/>
          <p:nvPr>
            <p:ph type="title"/>
          </p:nvPr>
        </p:nvSpPr>
        <p:spPr>
          <a:xfrm>
            <a:off x="667500" y="571500"/>
            <a:ext cx="7809000" cy="446100"/>
          </a:xfrm>
          <a:prstGeom prst="rect">
            <a:avLst/>
          </a:prstGeom>
        </p:spPr>
        <p:txBody>
          <a:bodyPr anchorCtr="0" anchor="t" bIns="91425" lIns="91425" spcFirstLastPara="1" rIns="91425" wrap="square" tIns="91425">
            <a:noAutofit/>
          </a:bodyPr>
          <a:lstStyle>
            <a:lvl1pPr lvl="0">
              <a:spcBef>
                <a:spcPts val="0"/>
              </a:spcBef>
              <a:spcAft>
                <a:spcPts val="0"/>
              </a:spcAft>
              <a:buSzPts val="2100"/>
              <a:buFont typeface="Montserrat"/>
              <a:buNone/>
              <a:defRPr b="1" sz="2500">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b="1" sz="2100">
                <a:latin typeface="Montserrat"/>
                <a:ea typeface="Montserrat"/>
                <a:cs typeface="Montserrat"/>
                <a:sym typeface="Montserrat"/>
              </a:defRPr>
            </a:lvl2pPr>
            <a:lvl3pPr lvl="2">
              <a:spcBef>
                <a:spcPts val="0"/>
              </a:spcBef>
              <a:spcAft>
                <a:spcPts val="0"/>
              </a:spcAft>
              <a:buSzPts val="2100"/>
              <a:buFont typeface="Montserrat"/>
              <a:buNone/>
              <a:defRPr b="1" sz="2100">
                <a:latin typeface="Montserrat"/>
                <a:ea typeface="Montserrat"/>
                <a:cs typeface="Montserrat"/>
                <a:sym typeface="Montserrat"/>
              </a:defRPr>
            </a:lvl3pPr>
            <a:lvl4pPr lvl="3">
              <a:spcBef>
                <a:spcPts val="0"/>
              </a:spcBef>
              <a:spcAft>
                <a:spcPts val="0"/>
              </a:spcAft>
              <a:buSzPts val="2100"/>
              <a:buFont typeface="Montserrat"/>
              <a:buNone/>
              <a:defRPr b="1" sz="2100">
                <a:latin typeface="Montserrat"/>
                <a:ea typeface="Montserrat"/>
                <a:cs typeface="Montserrat"/>
                <a:sym typeface="Montserrat"/>
              </a:defRPr>
            </a:lvl4pPr>
            <a:lvl5pPr lvl="4">
              <a:spcBef>
                <a:spcPts val="0"/>
              </a:spcBef>
              <a:spcAft>
                <a:spcPts val="0"/>
              </a:spcAft>
              <a:buSzPts val="2100"/>
              <a:buFont typeface="Montserrat"/>
              <a:buNone/>
              <a:defRPr b="1" sz="2100">
                <a:latin typeface="Montserrat"/>
                <a:ea typeface="Montserrat"/>
                <a:cs typeface="Montserrat"/>
                <a:sym typeface="Montserrat"/>
              </a:defRPr>
            </a:lvl5pPr>
            <a:lvl6pPr lvl="5">
              <a:spcBef>
                <a:spcPts val="0"/>
              </a:spcBef>
              <a:spcAft>
                <a:spcPts val="0"/>
              </a:spcAft>
              <a:buSzPts val="2100"/>
              <a:buFont typeface="Montserrat"/>
              <a:buNone/>
              <a:defRPr b="1" sz="2100">
                <a:latin typeface="Montserrat"/>
                <a:ea typeface="Montserrat"/>
                <a:cs typeface="Montserrat"/>
                <a:sym typeface="Montserrat"/>
              </a:defRPr>
            </a:lvl6pPr>
            <a:lvl7pPr lvl="6">
              <a:spcBef>
                <a:spcPts val="0"/>
              </a:spcBef>
              <a:spcAft>
                <a:spcPts val="0"/>
              </a:spcAft>
              <a:buSzPts val="2100"/>
              <a:buFont typeface="Montserrat"/>
              <a:buNone/>
              <a:defRPr b="1" sz="2100">
                <a:latin typeface="Montserrat"/>
                <a:ea typeface="Montserrat"/>
                <a:cs typeface="Montserrat"/>
                <a:sym typeface="Montserrat"/>
              </a:defRPr>
            </a:lvl7pPr>
            <a:lvl8pPr lvl="7">
              <a:spcBef>
                <a:spcPts val="0"/>
              </a:spcBef>
              <a:spcAft>
                <a:spcPts val="0"/>
              </a:spcAft>
              <a:buSzPts val="2100"/>
              <a:buFont typeface="Montserrat"/>
              <a:buNone/>
              <a:defRPr b="1" sz="2100">
                <a:latin typeface="Montserrat"/>
                <a:ea typeface="Montserrat"/>
                <a:cs typeface="Montserrat"/>
                <a:sym typeface="Montserrat"/>
              </a:defRPr>
            </a:lvl8pPr>
            <a:lvl9pPr lvl="8">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64" name="Google Shape;64;p16"/>
          <p:cNvSpPr txBox="1"/>
          <p:nvPr>
            <p:ph idx="1" type="body"/>
          </p:nvPr>
        </p:nvSpPr>
        <p:spPr>
          <a:xfrm>
            <a:off x="667500" y="1203425"/>
            <a:ext cx="8092800" cy="35607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Font typeface="Livvic"/>
              <a:buAutoNum type="arabicPeriod"/>
              <a:defRPr sz="1200">
                <a:solidFill>
                  <a:schemeClr val="lt1"/>
                </a:solidFill>
              </a:defRPr>
            </a:lvl1pPr>
            <a:lvl2pPr indent="-292100" lvl="1" marL="914400">
              <a:spcBef>
                <a:spcPts val="1600"/>
              </a:spcBef>
              <a:spcAft>
                <a:spcPts val="0"/>
              </a:spcAft>
              <a:buClr>
                <a:schemeClr val="lt1"/>
              </a:buClr>
              <a:buSzPts val="1000"/>
              <a:buFont typeface="Roboto Condensed Light"/>
              <a:buAutoNum type="alphaLcPeriod"/>
              <a:defRPr sz="1200">
                <a:solidFill>
                  <a:schemeClr val="lt1"/>
                </a:solidFill>
              </a:defRPr>
            </a:lvl2pPr>
            <a:lvl3pPr indent="-292100" lvl="2" marL="1371600">
              <a:spcBef>
                <a:spcPts val="1600"/>
              </a:spcBef>
              <a:spcAft>
                <a:spcPts val="0"/>
              </a:spcAft>
              <a:buClr>
                <a:schemeClr val="lt1"/>
              </a:buClr>
              <a:buSzPts val="1000"/>
              <a:buFont typeface="Roboto Condensed Light"/>
              <a:buAutoNum type="romanLcPeriod"/>
              <a:defRPr sz="1200">
                <a:solidFill>
                  <a:schemeClr val="lt1"/>
                </a:solidFill>
              </a:defRPr>
            </a:lvl3pPr>
            <a:lvl4pPr indent="-292100" lvl="3" marL="1828800">
              <a:spcBef>
                <a:spcPts val="1600"/>
              </a:spcBef>
              <a:spcAft>
                <a:spcPts val="0"/>
              </a:spcAft>
              <a:buClr>
                <a:schemeClr val="lt1"/>
              </a:buClr>
              <a:buSzPts val="1000"/>
              <a:buFont typeface="Roboto Condensed Light"/>
              <a:buAutoNum type="arabicPeriod"/>
              <a:defRPr sz="1200">
                <a:solidFill>
                  <a:schemeClr val="lt1"/>
                </a:solidFill>
              </a:defRPr>
            </a:lvl4pPr>
            <a:lvl5pPr indent="-292100" lvl="4" marL="2286000">
              <a:spcBef>
                <a:spcPts val="1600"/>
              </a:spcBef>
              <a:spcAft>
                <a:spcPts val="0"/>
              </a:spcAft>
              <a:buClr>
                <a:schemeClr val="lt1"/>
              </a:buClr>
              <a:buSzPts val="1000"/>
              <a:buFont typeface="Roboto Condensed Light"/>
              <a:buAutoNum type="alphaLcPeriod"/>
              <a:defRPr sz="1200">
                <a:solidFill>
                  <a:schemeClr val="lt1"/>
                </a:solidFill>
              </a:defRPr>
            </a:lvl5pPr>
            <a:lvl6pPr indent="-292100" lvl="5" marL="2743200">
              <a:spcBef>
                <a:spcPts val="1600"/>
              </a:spcBef>
              <a:spcAft>
                <a:spcPts val="0"/>
              </a:spcAft>
              <a:buClr>
                <a:schemeClr val="lt1"/>
              </a:buClr>
              <a:buSzPts val="1000"/>
              <a:buFont typeface="Roboto Condensed Light"/>
              <a:buAutoNum type="romanLcPeriod"/>
              <a:defRPr sz="1200">
                <a:solidFill>
                  <a:schemeClr val="lt1"/>
                </a:solidFill>
              </a:defRPr>
            </a:lvl6pPr>
            <a:lvl7pPr indent="-292100" lvl="6" marL="3200400">
              <a:spcBef>
                <a:spcPts val="1600"/>
              </a:spcBef>
              <a:spcAft>
                <a:spcPts val="0"/>
              </a:spcAft>
              <a:buClr>
                <a:schemeClr val="lt1"/>
              </a:buClr>
              <a:buSzPts val="1000"/>
              <a:buFont typeface="Roboto Condensed Light"/>
              <a:buAutoNum type="arabicPeriod"/>
              <a:defRPr sz="1200">
                <a:solidFill>
                  <a:schemeClr val="lt1"/>
                </a:solidFill>
              </a:defRPr>
            </a:lvl7pPr>
            <a:lvl8pPr indent="-292100" lvl="7" marL="3657600">
              <a:spcBef>
                <a:spcPts val="1600"/>
              </a:spcBef>
              <a:spcAft>
                <a:spcPts val="0"/>
              </a:spcAft>
              <a:buClr>
                <a:schemeClr val="lt1"/>
              </a:buClr>
              <a:buSzPts val="1000"/>
              <a:buFont typeface="Roboto Condensed Light"/>
              <a:buAutoNum type="alphaLcPeriod"/>
              <a:defRPr sz="1200">
                <a:solidFill>
                  <a:schemeClr val="lt1"/>
                </a:solidFill>
              </a:defRPr>
            </a:lvl8pPr>
            <a:lvl9pPr indent="-292100" lvl="8" marL="4114800">
              <a:spcBef>
                <a:spcPts val="1600"/>
              </a:spcBef>
              <a:spcAft>
                <a:spcPts val="1600"/>
              </a:spcAft>
              <a:buClr>
                <a:schemeClr val="lt1"/>
              </a:buClr>
              <a:buSzPts val="1000"/>
              <a:buFont typeface="Roboto Condensed Light"/>
              <a:buAutoNum type="romanLcPeriod"/>
              <a:defRPr sz="12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5" name="Shape 65"/>
        <p:cNvGrpSpPr/>
        <p:nvPr/>
      </p:nvGrpSpPr>
      <p:grpSpPr>
        <a:xfrm>
          <a:off x="0" y="0"/>
          <a:ext cx="0" cy="0"/>
          <a:chOff x="0" y="0"/>
          <a:chExt cx="0" cy="0"/>
        </a:xfrm>
      </p:grpSpPr>
      <p:sp>
        <p:nvSpPr>
          <p:cNvPr id="66" name="Google Shape;66;p17"/>
          <p:cNvSpPr/>
          <p:nvPr/>
        </p:nvSpPr>
        <p:spPr>
          <a:xfrm>
            <a:off x="658875" y="571500"/>
            <a:ext cx="7809000" cy="400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algn="ctr">
              <a:spcBef>
                <a:spcPts val="0"/>
              </a:spcBef>
              <a:spcAft>
                <a:spcPts val="0"/>
              </a:spcAft>
              <a:buSzPts val="2100"/>
              <a:buFont typeface="Montserrat"/>
              <a:buNone/>
              <a:defRPr b="1" sz="2100">
                <a:latin typeface="Montserrat"/>
                <a:ea typeface="Montserrat"/>
                <a:cs typeface="Montserrat"/>
                <a:sym typeface="Montserrat"/>
              </a:defRPr>
            </a:lvl2pPr>
            <a:lvl3pPr lvl="2" algn="ctr">
              <a:spcBef>
                <a:spcPts val="0"/>
              </a:spcBef>
              <a:spcAft>
                <a:spcPts val="0"/>
              </a:spcAft>
              <a:buSzPts val="2100"/>
              <a:buFont typeface="Montserrat"/>
              <a:buNone/>
              <a:defRPr b="1" sz="2100">
                <a:latin typeface="Montserrat"/>
                <a:ea typeface="Montserrat"/>
                <a:cs typeface="Montserrat"/>
                <a:sym typeface="Montserrat"/>
              </a:defRPr>
            </a:lvl3pPr>
            <a:lvl4pPr lvl="3" algn="ctr">
              <a:spcBef>
                <a:spcPts val="0"/>
              </a:spcBef>
              <a:spcAft>
                <a:spcPts val="0"/>
              </a:spcAft>
              <a:buSzPts val="2100"/>
              <a:buFont typeface="Montserrat"/>
              <a:buNone/>
              <a:defRPr b="1" sz="2100">
                <a:latin typeface="Montserrat"/>
                <a:ea typeface="Montserrat"/>
                <a:cs typeface="Montserrat"/>
                <a:sym typeface="Montserrat"/>
              </a:defRPr>
            </a:lvl4pPr>
            <a:lvl5pPr lvl="4" algn="ctr">
              <a:spcBef>
                <a:spcPts val="0"/>
              </a:spcBef>
              <a:spcAft>
                <a:spcPts val="0"/>
              </a:spcAft>
              <a:buSzPts val="2100"/>
              <a:buFont typeface="Montserrat"/>
              <a:buNone/>
              <a:defRPr b="1" sz="2100">
                <a:latin typeface="Montserrat"/>
                <a:ea typeface="Montserrat"/>
                <a:cs typeface="Montserrat"/>
                <a:sym typeface="Montserrat"/>
              </a:defRPr>
            </a:lvl5pPr>
            <a:lvl6pPr lvl="5" algn="ctr">
              <a:spcBef>
                <a:spcPts val="0"/>
              </a:spcBef>
              <a:spcAft>
                <a:spcPts val="0"/>
              </a:spcAft>
              <a:buSzPts val="2100"/>
              <a:buFont typeface="Montserrat"/>
              <a:buNone/>
              <a:defRPr b="1" sz="2100">
                <a:latin typeface="Montserrat"/>
                <a:ea typeface="Montserrat"/>
                <a:cs typeface="Montserrat"/>
                <a:sym typeface="Montserrat"/>
              </a:defRPr>
            </a:lvl6pPr>
            <a:lvl7pPr lvl="6" algn="ctr">
              <a:spcBef>
                <a:spcPts val="0"/>
              </a:spcBef>
              <a:spcAft>
                <a:spcPts val="0"/>
              </a:spcAft>
              <a:buSzPts val="2100"/>
              <a:buFont typeface="Montserrat"/>
              <a:buNone/>
              <a:defRPr b="1" sz="2100">
                <a:latin typeface="Montserrat"/>
                <a:ea typeface="Montserrat"/>
                <a:cs typeface="Montserrat"/>
                <a:sym typeface="Montserrat"/>
              </a:defRPr>
            </a:lvl7pPr>
            <a:lvl8pPr lvl="7" algn="ctr">
              <a:spcBef>
                <a:spcPts val="0"/>
              </a:spcBef>
              <a:spcAft>
                <a:spcPts val="0"/>
              </a:spcAft>
              <a:buSzPts val="2100"/>
              <a:buFont typeface="Montserrat"/>
              <a:buNone/>
              <a:defRPr b="1" sz="2100">
                <a:latin typeface="Montserrat"/>
                <a:ea typeface="Montserrat"/>
                <a:cs typeface="Montserrat"/>
                <a:sym typeface="Montserrat"/>
              </a:defRPr>
            </a:lvl8pPr>
            <a:lvl9pPr lvl="8"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68" name="Google Shape;68;p17"/>
          <p:cNvSpPr txBox="1"/>
          <p:nvPr>
            <p:ph idx="1" type="subTitle"/>
          </p:nvPr>
        </p:nvSpPr>
        <p:spPr>
          <a:xfrm>
            <a:off x="1244988" y="1897175"/>
            <a:ext cx="3008700" cy="442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algn="ctr">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algn="ctr">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p:txBody>
      </p:sp>
      <p:sp>
        <p:nvSpPr>
          <p:cNvPr id="69" name="Google Shape;69;p17"/>
          <p:cNvSpPr txBox="1"/>
          <p:nvPr>
            <p:ph idx="2" type="subTitle"/>
          </p:nvPr>
        </p:nvSpPr>
        <p:spPr>
          <a:xfrm>
            <a:off x="1238525" y="2595325"/>
            <a:ext cx="3008700" cy="12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70" name="Google Shape;70;p17"/>
          <p:cNvSpPr txBox="1"/>
          <p:nvPr>
            <p:ph idx="3" type="subTitle"/>
          </p:nvPr>
        </p:nvSpPr>
        <p:spPr>
          <a:xfrm>
            <a:off x="4893617" y="1897175"/>
            <a:ext cx="3005400" cy="442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rtl="0" algn="ctr">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rtl="0" algn="ctr">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p:txBody>
      </p:sp>
      <p:sp>
        <p:nvSpPr>
          <p:cNvPr id="71" name="Google Shape;71;p17"/>
          <p:cNvSpPr txBox="1"/>
          <p:nvPr>
            <p:ph idx="4" type="subTitle"/>
          </p:nvPr>
        </p:nvSpPr>
        <p:spPr>
          <a:xfrm>
            <a:off x="4886911" y="2595325"/>
            <a:ext cx="3008700" cy="12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algn="ctr">
              <a:spcBef>
                <a:spcPts val="0"/>
              </a:spcBef>
              <a:spcAft>
                <a:spcPts val="0"/>
              </a:spcAft>
              <a:buSzPts val="2100"/>
              <a:buFont typeface="Montserrat"/>
              <a:buNone/>
              <a:defRPr b="1" sz="2100">
                <a:latin typeface="Montserrat"/>
                <a:ea typeface="Montserrat"/>
                <a:cs typeface="Montserrat"/>
                <a:sym typeface="Montserrat"/>
              </a:defRPr>
            </a:lvl2pPr>
            <a:lvl3pPr lvl="2" algn="ctr">
              <a:spcBef>
                <a:spcPts val="0"/>
              </a:spcBef>
              <a:spcAft>
                <a:spcPts val="0"/>
              </a:spcAft>
              <a:buSzPts val="2100"/>
              <a:buFont typeface="Montserrat"/>
              <a:buNone/>
              <a:defRPr b="1" sz="2100">
                <a:latin typeface="Montserrat"/>
                <a:ea typeface="Montserrat"/>
                <a:cs typeface="Montserrat"/>
                <a:sym typeface="Montserrat"/>
              </a:defRPr>
            </a:lvl3pPr>
            <a:lvl4pPr lvl="3" algn="ctr">
              <a:spcBef>
                <a:spcPts val="0"/>
              </a:spcBef>
              <a:spcAft>
                <a:spcPts val="0"/>
              </a:spcAft>
              <a:buSzPts val="2100"/>
              <a:buFont typeface="Montserrat"/>
              <a:buNone/>
              <a:defRPr b="1" sz="2100">
                <a:latin typeface="Montserrat"/>
                <a:ea typeface="Montserrat"/>
                <a:cs typeface="Montserrat"/>
                <a:sym typeface="Montserrat"/>
              </a:defRPr>
            </a:lvl4pPr>
            <a:lvl5pPr lvl="4" algn="ctr">
              <a:spcBef>
                <a:spcPts val="0"/>
              </a:spcBef>
              <a:spcAft>
                <a:spcPts val="0"/>
              </a:spcAft>
              <a:buSzPts val="2100"/>
              <a:buFont typeface="Montserrat"/>
              <a:buNone/>
              <a:defRPr b="1" sz="2100">
                <a:latin typeface="Montserrat"/>
                <a:ea typeface="Montserrat"/>
                <a:cs typeface="Montserrat"/>
                <a:sym typeface="Montserrat"/>
              </a:defRPr>
            </a:lvl5pPr>
            <a:lvl6pPr lvl="5" algn="ctr">
              <a:spcBef>
                <a:spcPts val="0"/>
              </a:spcBef>
              <a:spcAft>
                <a:spcPts val="0"/>
              </a:spcAft>
              <a:buSzPts val="2100"/>
              <a:buFont typeface="Montserrat"/>
              <a:buNone/>
              <a:defRPr b="1" sz="2100">
                <a:latin typeface="Montserrat"/>
                <a:ea typeface="Montserrat"/>
                <a:cs typeface="Montserrat"/>
                <a:sym typeface="Montserrat"/>
              </a:defRPr>
            </a:lvl6pPr>
            <a:lvl7pPr lvl="6" algn="ctr">
              <a:spcBef>
                <a:spcPts val="0"/>
              </a:spcBef>
              <a:spcAft>
                <a:spcPts val="0"/>
              </a:spcAft>
              <a:buSzPts val="2100"/>
              <a:buFont typeface="Montserrat"/>
              <a:buNone/>
              <a:defRPr b="1" sz="2100">
                <a:latin typeface="Montserrat"/>
                <a:ea typeface="Montserrat"/>
                <a:cs typeface="Montserrat"/>
                <a:sym typeface="Montserrat"/>
              </a:defRPr>
            </a:lvl7pPr>
            <a:lvl8pPr lvl="7" algn="ctr">
              <a:spcBef>
                <a:spcPts val="0"/>
              </a:spcBef>
              <a:spcAft>
                <a:spcPts val="0"/>
              </a:spcAft>
              <a:buSzPts val="2100"/>
              <a:buFont typeface="Montserrat"/>
              <a:buNone/>
              <a:defRPr b="1" sz="2100">
                <a:latin typeface="Montserrat"/>
                <a:ea typeface="Montserrat"/>
                <a:cs typeface="Montserrat"/>
                <a:sym typeface="Montserrat"/>
              </a:defRPr>
            </a:lvl8pPr>
            <a:lvl9pPr lvl="8"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74" name="Google Shape;74;p18"/>
          <p:cNvSpPr/>
          <p:nvPr/>
        </p:nvSpPr>
        <p:spPr>
          <a:xfrm>
            <a:off x="0" y="0"/>
            <a:ext cx="9144000" cy="571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8"/>
          <p:cNvSpPr/>
          <p:nvPr/>
        </p:nvSpPr>
        <p:spPr>
          <a:xfrm>
            <a:off x="0" y="4572000"/>
            <a:ext cx="9144000" cy="571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5226600" y="1815550"/>
            <a:ext cx="2607600" cy="527400"/>
          </a:xfrm>
          <a:prstGeom prst="rect">
            <a:avLst/>
          </a:prstGeom>
        </p:spPr>
        <p:txBody>
          <a:bodyPr anchorCtr="0" anchor="b" bIns="91425" lIns="91425" spcFirstLastPara="1" rIns="91425" wrap="square" tIns="91425">
            <a:noAutofit/>
          </a:bodyPr>
          <a:lstStyle>
            <a:lvl1pPr lvl="0">
              <a:spcBef>
                <a:spcPts val="0"/>
              </a:spcBef>
              <a:spcAft>
                <a:spcPts val="0"/>
              </a:spcAft>
              <a:buSzPts val="2100"/>
              <a:buFont typeface="Montserrat"/>
              <a:buNone/>
              <a:defRPr b="1" sz="4000">
                <a:latin typeface="Playfair Display"/>
                <a:ea typeface="Playfair Display"/>
                <a:cs typeface="Playfair Display"/>
                <a:sym typeface="Playfair Display"/>
              </a:defRPr>
            </a:lvl1pPr>
            <a:lvl2pPr lvl="1">
              <a:spcBef>
                <a:spcPts val="0"/>
              </a:spcBef>
              <a:spcAft>
                <a:spcPts val="0"/>
              </a:spcAft>
              <a:buSzPts val="2100"/>
              <a:buFont typeface="Montserrat"/>
              <a:buNone/>
              <a:defRPr b="1" sz="2100">
                <a:latin typeface="Montserrat"/>
                <a:ea typeface="Montserrat"/>
                <a:cs typeface="Montserrat"/>
                <a:sym typeface="Montserrat"/>
              </a:defRPr>
            </a:lvl2pPr>
            <a:lvl3pPr lvl="2">
              <a:spcBef>
                <a:spcPts val="0"/>
              </a:spcBef>
              <a:spcAft>
                <a:spcPts val="0"/>
              </a:spcAft>
              <a:buSzPts val="2100"/>
              <a:buFont typeface="Montserrat"/>
              <a:buNone/>
              <a:defRPr b="1" sz="2100">
                <a:latin typeface="Montserrat"/>
                <a:ea typeface="Montserrat"/>
                <a:cs typeface="Montserrat"/>
                <a:sym typeface="Montserrat"/>
              </a:defRPr>
            </a:lvl3pPr>
            <a:lvl4pPr lvl="3">
              <a:spcBef>
                <a:spcPts val="0"/>
              </a:spcBef>
              <a:spcAft>
                <a:spcPts val="0"/>
              </a:spcAft>
              <a:buSzPts val="2100"/>
              <a:buFont typeface="Montserrat"/>
              <a:buNone/>
              <a:defRPr b="1" sz="2100">
                <a:latin typeface="Montserrat"/>
                <a:ea typeface="Montserrat"/>
                <a:cs typeface="Montserrat"/>
                <a:sym typeface="Montserrat"/>
              </a:defRPr>
            </a:lvl4pPr>
            <a:lvl5pPr lvl="4">
              <a:spcBef>
                <a:spcPts val="0"/>
              </a:spcBef>
              <a:spcAft>
                <a:spcPts val="0"/>
              </a:spcAft>
              <a:buSzPts val="2100"/>
              <a:buFont typeface="Montserrat"/>
              <a:buNone/>
              <a:defRPr b="1" sz="2100">
                <a:latin typeface="Montserrat"/>
                <a:ea typeface="Montserrat"/>
                <a:cs typeface="Montserrat"/>
                <a:sym typeface="Montserrat"/>
              </a:defRPr>
            </a:lvl5pPr>
            <a:lvl6pPr lvl="5">
              <a:spcBef>
                <a:spcPts val="0"/>
              </a:spcBef>
              <a:spcAft>
                <a:spcPts val="0"/>
              </a:spcAft>
              <a:buSzPts val="2100"/>
              <a:buFont typeface="Montserrat"/>
              <a:buNone/>
              <a:defRPr b="1" sz="2100">
                <a:latin typeface="Montserrat"/>
                <a:ea typeface="Montserrat"/>
                <a:cs typeface="Montserrat"/>
                <a:sym typeface="Montserrat"/>
              </a:defRPr>
            </a:lvl6pPr>
            <a:lvl7pPr lvl="6">
              <a:spcBef>
                <a:spcPts val="0"/>
              </a:spcBef>
              <a:spcAft>
                <a:spcPts val="0"/>
              </a:spcAft>
              <a:buSzPts val="2100"/>
              <a:buFont typeface="Montserrat"/>
              <a:buNone/>
              <a:defRPr b="1" sz="2100">
                <a:latin typeface="Montserrat"/>
                <a:ea typeface="Montserrat"/>
                <a:cs typeface="Montserrat"/>
                <a:sym typeface="Montserrat"/>
              </a:defRPr>
            </a:lvl7pPr>
            <a:lvl8pPr lvl="7">
              <a:spcBef>
                <a:spcPts val="0"/>
              </a:spcBef>
              <a:spcAft>
                <a:spcPts val="0"/>
              </a:spcAft>
              <a:buSzPts val="2100"/>
              <a:buFont typeface="Montserrat"/>
              <a:buNone/>
              <a:defRPr b="1" sz="2100">
                <a:latin typeface="Montserrat"/>
                <a:ea typeface="Montserrat"/>
                <a:cs typeface="Montserrat"/>
                <a:sym typeface="Montserrat"/>
              </a:defRPr>
            </a:lvl8pPr>
            <a:lvl9pPr lvl="8">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78" name="Google Shape;78;p19"/>
          <p:cNvSpPr txBox="1"/>
          <p:nvPr>
            <p:ph idx="1" type="subTitle"/>
          </p:nvPr>
        </p:nvSpPr>
        <p:spPr>
          <a:xfrm>
            <a:off x="5226600" y="2305950"/>
            <a:ext cx="2607600" cy="105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79" name="Google Shape;79;p19"/>
          <p:cNvSpPr/>
          <p:nvPr/>
        </p:nvSpPr>
        <p:spPr>
          <a:xfrm>
            <a:off x="0" y="0"/>
            <a:ext cx="457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80" name="Shape 80"/>
        <p:cNvGrpSpPr/>
        <p:nvPr/>
      </p:nvGrpSpPr>
      <p:grpSpPr>
        <a:xfrm>
          <a:off x="0" y="0"/>
          <a:ext cx="0" cy="0"/>
          <a:chOff x="0" y="0"/>
          <a:chExt cx="0" cy="0"/>
        </a:xfrm>
      </p:grpSpPr>
      <p:sp>
        <p:nvSpPr>
          <p:cNvPr id="81" name="Google Shape;81;p20"/>
          <p:cNvSpPr/>
          <p:nvPr/>
        </p:nvSpPr>
        <p:spPr>
          <a:xfrm>
            <a:off x="658875" y="571500"/>
            <a:ext cx="7809000" cy="400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0"/>
          <p:cNvSpPr txBox="1"/>
          <p:nvPr>
            <p:ph type="title"/>
          </p:nvPr>
        </p:nvSpPr>
        <p:spPr>
          <a:xfrm>
            <a:off x="667500" y="1676250"/>
            <a:ext cx="7809000" cy="866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1pPr>
            <a:lvl2pPr lvl="1" algn="ctr">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2pPr>
            <a:lvl3pPr lvl="2" algn="ctr">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3pPr>
            <a:lvl4pPr lvl="3" algn="ctr">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4pPr>
            <a:lvl5pPr lvl="4" algn="ctr">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5pPr>
            <a:lvl6pPr lvl="5" algn="ctr">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6pPr>
            <a:lvl7pPr lvl="6" algn="ctr">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7pPr>
            <a:lvl8pPr lvl="7" algn="ctr">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8pPr>
            <a:lvl9pPr lvl="8" algn="ctr">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9pPr>
          </a:lstStyle>
          <a:p/>
        </p:txBody>
      </p:sp>
      <p:sp>
        <p:nvSpPr>
          <p:cNvPr id="83" name="Google Shape;83;p20"/>
          <p:cNvSpPr txBox="1"/>
          <p:nvPr>
            <p:ph idx="1" type="subTitle"/>
          </p:nvPr>
        </p:nvSpPr>
        <p:spPr>
          <a:xfrm>
            <a:off x="663600" y="2733750"/>
            <a:ext cx="78090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84" name="Shape 84"/>
        <p:cNvGrpSpPr/>
        <p:nvPr/>
      </p:nvGrpSpPr>
      <p:grpSpPr>
        <a:xfrm>
          <a:off x="0" y="0"/>
          <a:ext cx="0" cy="0"/>
          <a:chOff x="0" y="0"/>
          <a:chExt cx="0" cy="0"/>
        </a:xfrm>
      </p:grpSpPr>
      <p:sp>
        <p:nvSpPr>
          <p:cNvPr id="85" name="Google Shape;85;p21"/>
          <p:cNvSpPr txBox="1"/>
          <p:nvPr>
            <p:ph type="title"/>
          </p:nvPr>
        </p:nvSpPr>
        <p:spPr>
          <a:xfrm>
            <a:off x="2113988" y="868680"/>
            <a:ext cx="4915200" cy="6402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Montserrat"/>
              <a:buNone/>
              <a:defRPr b="1" sz="2500">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b="1" sz="2100">
                <a:latin typeface="Montserrat"/>
                <a:ea typeface="Montserrat"/>
                <a:cs typeface="Montserrat"/>
                <a:sym typeface="Montserrat"/>
              </a:defRPr>
            </a:lvl2pPr>
            <a:lvl3pPr lvl="2">
              <a:spcBef>
                <a:spcPts val="0"/>
              </a:spcBef>
              <a:spcAft>
                <a:spcPts val="0"/>
              </a:spcAft>
              <a:buSzPts val="2100"/>
              <a:buFont typeface="Montserrat"/>
              <a:buNone/>
              <a:defRPr b="1" sz="2100">
                <a:latin typeface="Montserrat"/>
                <a:ea typeface="Montserrat"/>
                <a:cs typeface="Montserrat"/>
                <a:sym typeface="Montserrat"/>
              </a:defRPr>
            </a:lvl3pPr>
            <a:lvl4pPr lvl="3">
              <a:spcBef>
                <a:spcPts val="0"/>
              </a:spcBef>
              <a:spcAft>
                <a:spcPts val="0"/>
              </a:spcAft>
              <a:buSzPts val="2100"/>
              <a:buFont typeface="Montserrat"/>
              <a:buNone/>
              <a:defRPr b="1" sz="2100">
                <a:latin typeface="Montserrat"/>
                <a:ea typeface="Montserrat"/>
                <a:cs typeface="Montserrat"/>
                <a:sym typeface="Montserrat"/>
              </a:defRPr>
            </a:lvl4pPr>
            <a:lvl5pPr lvl="4">
              <a:spcBef>
                <a:spcPts val="0"/>
              </a:spcBef>
              <a:spcAft>
                <a:spcPts val="0"/>
              </a:spcAft>
              <a:buSzPts val="2100"/>
              <a:buFont typeface="Montserrat"/>
              <a:buNone/>
              <a:defRPr b="1" sz="2100">
                <a:latin typeface="Montserrat"/>
                <a:ea typeface="Montserrat"/>
                <a:cs typeface="Montserrat"/>
                <a:sym typeface="Montserrat"/>
              </a:defRPr>
            </a:lvl5pPr>
            <a:lvl6pPr lvl="5">
              <a:spcBef>
                <a:spcPts val="0"/>
              </a:spcBef>
              <a:spcAft>
                <a:spcPts val="0"/>
              </a:spcAft>
              <a:buSzPts val="2100"/>
              <a:buFont typeface="Montserrat"/>
              <a:buNone/>
              <a:defRPr b="1" sz="2100">
                <a:latin typeface="Montserrat"/>
                <a:ea typeface="Montserrat"/>
                <a:cs typeface="Montserrat"/>
                <a:sym typeface="Montserrat"/>
              </a:defRPr>
            </a:lvl6pPr>
            <a:lvl7pPr lvl="6">
              <a:spcBef>
                <a:spcPts val="0"/>
              </a:spcBef>
              <a:spcAft>
                <a:spcPts val="0"/>
              </a:spcAft>
              <a:buSzPts val="2100"/>
              <a:buFont typeface="Montserrat"/>
              <a:buNone/>
              <a:defRPr b="1" sz="2100">
                <a:latin typeface="Montserrat"/>
                <a:ea typeface="Montserrat"/>
                <a:cs typeface="Montserrat"/>
                <a:sym typeface="Montserrat"/>
              </a:defRPr>
            </a:lvl7pPr>
            <a:lvl8pPr lvl="7">
              <a:spcBef>
                <a:spcPts val="0"/>
              </a:spcBef>
              <a:spcAft>
                <a:spcPts val="0"/>
              </a:spcAft>
              <a:buSzPts val="2100"/>
              <a:buFont typeface="Montserrat"/>
              <a:buNone/>
              <a:defRPr b="1" sz="2100">
                <a:latin typeface="Montserrat"/>
                <a:ea typeface="Montserrat"/>
                <a:cs typeface="Montserrat"/>
                <a:sym typeface="Montserrat"/>
              </a:defRPr>
            </a:lvl8pPr>
            <a:lvl9pPr lvl="8">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86" name="Google Shape;86;p21"/>
          <p:cNvSpPr txBox="1"/>
          <p:nvPr>
            <p:ph idx="1" type="body"/>
          </p:nvPr>
        </p:nvSpPr>
        <p:spPr>
          <a:xfrm>
            <a:off x="2114813" y="1776153"/>
            <a:ext cx="4915200" cy="28038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Char char="●"/>
              <a:defRPr sz="1400">
                <a:solidFill>
                  <a:schemeClr val="lt1"/>
                </a:solidFill>
              </a:defRPr>
            </a:lvl1pPr>
            <a:lvl2pPr indent="-292100" lvl="1" marL="914400">
              <a:spcBef>
                <a:spcPts val="1600"/>
              </a:spcBef>
              <a:spcAft>
                <a:spcPts val="0"/>
              </a:spcAft>
              <a:buClr>
                <a:schemeClr val="lt1"/>
              </a:buClr>
              <a:buSzPts val="1000"/>
              <a:buChar char="○"/>
              <a:defRPr sz="1000">
                <a:solidFill>
                  <a:schemeClr val="lt1"/>
                </a:solidFill>
              </a:defRPr>
            </a:lvl2pPr>
            <a:lvl3pPr indent="-292100" lvl="2" marL="1371600">
              <a:spcBef>
                <a:spcPts val="1600"/>
              </a:spcBef>
              <a:spcAft>
                <a:spcPts val="0"/>
              </a:spcAft>
              <a:buClr>
                <a:schemeClr val="lt1"/>
              </a:buClr>
              <a:buSzPts val="1000"/>
              <a:buChar char="■"/>
              <a:defRPr sz="1000">
                <a:solidFill>
                  <a:schemeClr val="lt1"/>
                </a:solidFill>
              </a:defRPr>
            </a:lvl3pPr>
            <a:lvl4pPr indent="-292100" lvl="3" marL="1828800">
              <a:spcBef>
                <a:spcPts val="1600"/>
              </a:spcBef>
              <a:spcAft>
                <a:spcPts val="0"/>
              </a:spcAft>
              <a:buClr>
                <a:schemeClr val="lt1"/>
              </a:buClr>
              <a:buSzPts val="1000"/>
              <a:buChar char="●"/>
              <a:defRPr sz="1000">
                <a:solidFill>
                  <a:schemeClr val="lt1"/>
                </a:solidFill>
              </a:defRPr>
            </a:lvl4pPr>
            <a:lvl5pPr indent="-292100" lvl="4" marL="2286000">
              <a:spcBef>
                <a:spcPts val="1600"/>
              </a:spcBef>
              <a:spcAft>
                <a:spcPts val="0"/>
              </a:spcAft>
              <a:buClr>
                <a:schemeClr val="lt1"/>
              </a:buClr>
              <a:buSzPts val="1000"/>
              <a:buChar char="○"/>
              <a:defRPr sz="1000">
                <a:solidFill>
                  <a:schemeClr val="lt1"/>
                </a:solidFill>
              </a:defRPr>
            </a:lvl5pPr>
            <a:lvl6pPr indent="-292100" lvl="5" marL="2743200">
              <a:spcBef>
                <a:spcPts val="1600"/>
              </a:spcBef>
              <a:spcAft>
                <a:spcPts val="0"/>
              </a:spcAft>
              <a:buClr>
                <a:schemeClr val="lt1"/>
              </a:buClr>
              <a:buSzPts val="1000"/>
              <a:buChar char="■"/>
              <a:defRPr sz="1000">
                <a:solidFill>
                  <a:schemeClr val="lt1"/>
                </a:solidFill>
              </a:defRPr>
            </a:lvl6pPr>
            <a:lvl7pPr indent="-292100" lvl="6" marL="3200400">
              <a:spcBef>
                <a:spcPts val="1600"/>
              </a:spcBef>
              <a:spcAft>
                <a:spcPts val="0"/>
              </a:spcAft>
              <a:buClr>
                <a:schemeClr val="lt1"/>
              </a:buClr>
              <a:buSzPts val="1000"/>
              <a:buChar char="●"/>
              <a:defRPr sz="1000">
                <a:solidFill>
                  <a:schemeClr val="lt1"/>
                </a:solidFill>
              </a:defRPr>
            </a:lvl7pPr>
            <a:lvl8pPr indent="-292100" lvl="7" marL="3657600">
              <a:spcBef>
                <a:spcPts val="1600"/>
              </a:spcBef>
              <a:spcAft>
                <a:spcPts val="0"/>
              </a:spcAft>
              <a:buClr>
                <a:schemeClr val="lt1"/>
              </a:buClr>
              <a:buSzPts val="1000"/>
              <a:buChar char="○"/>
              <a:defRPr sz="1000">
                <a:solidFill>
                  <a:schemeClr val="lt1"/>
                </a:solidFill>
              </a:defRPr>
            </a:lvl8pPr>
            <a:lvl9pPr indent="-292100" lvl="8" marL="4114800">
              <a:spcBef>
                <a:spcPts val="1600"/>
              </a:spcBef>
              <a:spcAft>
                <a:spcPts val="1600"/>
              </a:spcAft>
              <a:buClr>
                <a:schemeClr val="lt1"/>
              </a:buClr>
              <a:buSzPts val="1000"/>
              <a:buChar char="■"/>
              <a:defRPr sz="10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5391900" y="2269200"/>
            <a:ext cx="3084600" cy="6051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Clr>
                <a:srgbClr val="000000"/>
              </a:buClr>
              <a:buSzPts val="2100"/>
              <a:buFont typeface="Montserrat"/>
              <a:buNone/>
              <a:defRPr b="1" sz="2500">
                <a:solidFill>
                  <a:srgbClr val="000000"/>
                </a:solidFill>
                <a:latin typeface="Playfair Display"/>
                <a:ea typeface="Playfair Display"/>
                <a:cs typeface="Playfair Display"/>
                <a:sym typeface="Playfair Display"/>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667500" y="1487125"/>
            <a:ext cx="7809000" cy="1465500"/>
          </a:xfrm>
          <a:prstGeom prst="rect">
            <a:avLst/>
          </a:prstGeom>
        </p:spPr>
        <p:txBody>
          <a:bodyPr anchorCtr="0" anchor="b" bIns="91425" lIns="91425" spcFirstLastPara="1" rIns="91425" wrap="square" tIns="91425">
            <a:noAutofit/>
          </a:bodyPr>
          <a:lstStyle>
            <a:lvl1pPr lvl="0" algn="ctr">
              <a:spcBef>
                <a:spcPts val="0"/>
              </a:spcBef>
              <a:spcAft>
                <a:spcPts val="0"/>
              </a:spcAft>
              <a:buSzPts val="7500"/>
              <a:buFont typeface="Playfair Display"/>
              <a:buNone/>
              <a:defRPr sz="7500">
                <a:solidFill>
                  <a:srgbClr val="FFFFFF"/>
                </a:solidFill>
                <a:latin typeface="Playfair Display"/>
                <a:ea typeface="Playfair Display"/>
                <a:cs typeface="Playfair Display"/>
                <a:sym typeface="Playfair Display"/>
              </a:defRPr>
            </a:lvl1pPr>
            <a:lvl2pPr lvl="1" algn="ctr">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algn="ctr">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algn="ctr">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algn="ctr">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algn="ctr">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algn="ctr">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algn="ctr">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algn="ctr">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91" name="Google Shape;91;p23"/>
          <p:cNvSpPr txBox="1"/>
          <p:nvPr>
            <p:ph idx="1" type="subTitle"/>
          </p:nvPr>
        </p:nvSpPr>
        <p:spPr>
          <a:xfrm>
            <a:off x="685800" y="3052125"/>
            <a:ext cx="7809000" cy="609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A6BFA5"/>
              </a:buClr>
              <a:buSzPts val="1400"/>
              <a:buFont typeface="Montserrat"/>
              <a:buNone/>
              <a:defRPr sz="1400">
                <a:solidFill>
                  <a:srgbClr val="FFFFFF"/>
                </a:solidFill>
                <a:latin typeface="Montserrat"/>
                <a:ea typeface="Montserrat"/>
                <a:cs typeface="Montserrat"/>
                <a:sym typeface="Montserrat"/>
              </a:defRPr>
            </a:lvl1pPr>
            <a:lvl2pPr lvl="1" algn="ctr">
              <a:spcBef>
                <a:spcPts val="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2pPr>
            <a:lvl3pPr lvl="2" algn="ctr">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3pPr>
            <a:lvl4pPr lvl="3" algn="ctr">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4pPr>
            <a:lvl5pPr lvl="4" algn="ctr">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5pPr>
            <a:lvl6pPr lvl="5" algn="ctr">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6pPr>
            <a:lvl7pPr lvl="6" algn="ctr">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7pPr>
            <a:lvl8pPr lvl="7" algn="ctr">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8pPr>
            <a:lvl9pPr lvl="8" algn="ctr">
              <a:spcBef>
                <a:spcPts val="1600"/>
              </a:spcBef>
              <a:spcAft>
                <a:spcPts val="1600"/>
              </a:spcAft>
              <a:buClr>
                <a:srgbClr val="A6BFA5"/>
              </a:buClr>
              <a:buSzPts val="1400"/>
              <a:buFont typeface="Montserrat"/>
              <a:buNone/>
              <a:defRPr>
                <a:solidFill>
                  <a:srgbClr val="A6BFA5"/>
                </a:solidFill>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eges">
  <p:cSld name="CUSTOM_23">
    <p:spTree>
      <p:nvGrpSpPr>
        <p:cNvPr id="93" name="Shape 93"/>
        <p:cNvGrpSpPr/>
        <p:nvPr/>
      </p:nvGrpSpPr>
      <p:grpSpPr>
        <a:xfrm>
          <a:off x="0" y="0"/>
          <a:ext cx="0" cy="0"/>
          <a:chOff x="0" y="0"/>
          <a:chExt cx="0" cy="0"/>
        </a:xfrm>
      </p:grpSpPr>
      <p:sp>
        <p:nvSpPr>
          <p:cNvPr id="94" name="Google Shape;94;p25"/>
          <p:cNvSpPr/>
          <p:nvPr/>
        </p:nvSpPr>
        <p:spPr>
          <a:xfrm>
            <a:off x="2275" y="-6400"/>
            <a:ext cx="3230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p:nvPr/>
        </p:nvSpPr>
        <p:spPr>
          <a:xfrm>
            <a:off x="5896500" y="-6400"/>
            <a:ext cx="3230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5"/>
          <p:cNvSpPr/>
          <p:nvPr/>
        </p:nvSpPr>
        <p:spPr>
          <a:xfrm>
            <a:off x="663325" y="571500"/>
            <a:ext cx="7809000" cy="400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5"/>
          <p:cNvSpPr/>
          <p:nvPr/>
        </p:nvSpPr>
        <p:spPr>
          <a:xfrm>
            <a:off x="1494850" y="571500"/>
            <a:ext cx="6470700" cy="400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5"/>
          <p:cNvSpPr txBox="1"/>
          <p:nvPr>
            <p:ph type="title"/>
          </p:nvPr>
        </p:nvSpPr>
        <p:spPr>
          <a:xfrm>
            <a:off x="667500" y="876300"/>
            <a:ext cx="7809000" cy="446100"/>
          </a:xfrm>
          <a:prstGeom prst="rect">
            <a:avLst/>
          </a:prstGeom>
        </p:spPr>
        <p:txBody>
          <a:bodyPr anchorCtr="0" anchor="t" bIns="91425" lIns="91425" spcFirstLastPara="1" rIns="91425" wrap="square" tIns="91425">
            <a:noAutofit/>
          </a:bodyPr>
          <a:lstStyle>
            <a:lvl1pPr lvl="0" algn="ctr">
              <a:spcBef>
                <a:spcPts val="0"/>
              </a:spcBef>
              <a:spcAft>
                <a:spcPts val="0"/>
              </a:spcAft>
              <a:buSzPts val="2500"/>
              <a:buNone/>
              <a:defRPr b="1" sz="2500"/>
            </a:lvl1pPr>
            <a:lvl2pPr lvl="1" algn="ctr">
              <a:spcBef>
                <a:spcPts val="0"/>
              </a:spcBef>
              <a:spcAft>
                <a:spcPts val="0"/>
              </a:spcAft>
              <a:buSzPts val="2500"/>
              <a:buFont typeface="Playfair Display"/>
              <a:buNone/>
              <a:defRPr b="1" sz="2500">
                <a:latin typeface="Playfair Display"/>
                <a:ea typeface="Playfair Display"/>
                <a:cs typeface="Playfair Display"/>
                <a:sym typeface="Playfair Display"/>
              </a:defRPr>
            </a:lvl2pPr>
            <a:lvl3pPr lvl="2" algn="ctr">
              <a:spcBef>
                <a:spcPts val="0"/>
              </a:spcBef>
              <a:spcAft>
                <a:spcPts val="0"/>
              </a:spcAft>
              <a:buSzPts val="2500"/>
              <a:buFont typeface="Playfair Display"/>
              <a:buNone/>
              <a:defRPr b="1" sz="2500">
                <a:latin typeface="Playfair Display"/>
                <a:ea typeface="Playfair Display"/>
                <a:cs typeface="Playfair Display"/>
                <a:sym typeface="Playfair Display"/>
              </a:defRPr>
            </a:lvl3pPr>
            <a:lvl4pPr lvl="3" algn="ctr">
              <a:spcBef>
                <a:spcPts val="0"/>
              </a:spcBef>
              <a:spcAft>
                <a:spcPts val="0"/>
              </a:spcAft>
              <a:buSzPts val="2500"/>
              <a:buFont typeface="Playfair Display"/>
              <a:buNone/>
              <a:defRPr b="1" sz="2500">
                <a:latin typeface="Playfair Display"/>
                <a:ea typeface="Playfair Display"/>
                <a:cs typeface="Playfair Display"/>
                <a:sym typeface="Playfair Display"/>
              </a:defRPr>
            </a:lvl4pPr>
            <a:lvl5pPr lvl="4" algn="ctr">
              <a:spcBef>
                <a:spcPts val="0"/>
              </a:spcBef>
              <a:spcAft>
                <a:spcPts val="0"/>
              </a:spcAft>
              <a:buSzPts val="2500"/>
              <a:buFont typeface="Playfair Display"/>
              <a:buNone/>
              <a:defRPr b="1" sz="2500">
                <a:latin typeface="Playfair Display"/>
                <a:ea typeface="Playfair Display"/>
                <a:cs typeface="Playfair Display"/>
                <a:sym typeface="Playfair Display"/>
              </a:defRPr>
            </a:lvl5pPr>
            <a:lvl6pPr lvl="5" algn="ctr">
              <a:spcBef>
                <a:spcPts val="0"/>
              </a:spcBef>
              <a:spcAft>
                <a:spcPts val="0"/>
              </a:spcAft>
              <a:buSzPts val="2500"/>
              <a:buFont typeface="Playfair Display"/>
              <a:buNone/>
              <a:defRPr b="1" sz="2500">
                <a:latin typeface="Playfair Display"/>
                <a:ea typeface="Playfair Display"/>
                <a:cs typeface="Playfair Display"/>
                <a:sym typeface="Playfair Display"/>
              </a:defRPr>
            </a:lvl6pPr>
            <a:lvl7pPr lvl="6" algn="ctr">
              <a:spcBef>
                <a:spcPts val="0"/>
              </a:spcBef>
              <a:spcAft>
                <a:spcPts val="0"/>
              </a:spcAft>
              <a:buSzPts val="2500"/>
              <a:buFont typeface="Playfair Display"/>
              <a:buNone/>
              <a:defRPr b="1" sz="2500">
                <a:latin typeface="Playfair Display"/>
                <a:ea typeface="Playfair Display"/>
                <a:cs typeface="Playfair Display"/>
                <a:sym typeface="Playfair Display"/>
              </a:defRPr>
            </a:lvl7pPr>
            <a:lvl8pPr lvl="7" algn="ctr">
              <a:spcBef>
                <a:spcPts val="0"/>
              </a:spcBef>
              <a:spcAft>
                <a:spcPts val="0"/>
              </a:spcAft>
              <a:buSzPts val="2500"/>
              <a:buFont typeface="Playfair Display"/>
              <a:buNone/>
              <a:defRPr b="1" sz="2500">
                <a:latin typeface="Playfair Display"/>
                <a:ea typeface="Playfair Display"/>
                <a:cs typeface="Playfair Display"/>
                <a:sym typeface="Playfair Display"/>
              </a:defRPr>
            </a:lvl8pPr>
            <a:lvl9pPr lvl="8" algn="ctr">
              <a:spcBef>
                <a:spcPts val="0"/>
              </a:spcBef>
              <a:spcAft>
                <a:spcPts val="0"/>
              </a:spcAft>
              <a:buSzPts val="2500"/>
              <a:buFont typeface="Playfair Display"/>
              <a:buNone/>
              <a:defRPr b="1" sz="2500">
                <a:latin typeface="Playfair Display"/>
                <a:ea typeface="Playfair Display"/>
                <a:cs typeface="Playfair Display"/>
                <a:sym typeface="Playfair Display"/>
              </a:defRPr>
            </a:lvl9pPr>
          </a:lstStyle>
          <a:p/>
        </p:txBody>
      </p:sp>
      <p:sp>
        <p:nvSpPr>
          <p:cNvPr id="99" name="Google Shape;99;p25"/>
          <p:cNvSpPr txBox="1"/>
          <p:nvPr>
            <p:ph hasCustomPrompt="1" idx="2" type="title"/>
          </p:nvPr>
        </p:nvSpPr>
        <p:spPr>
          <a:xfrm>
            <a:off x="1493150" y="2113225"/>
            <a:ext cx="2964000" cy="146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7500"/>
              <a:buFont typeface="Playfair Display"/>
              <a:buNone/>
              <a:defRPr sz="10000">
                <a:solidFill>
                  <a:srgbClr val="000000"/>
                </a:solidFill>
                <a:latin typeface="Playfair Display"/>
                <a:ea typeface="Playfair Display"/>
                <a:cs typeface="Playfair Display"/>
                <a:sym typeface="Playfair Display"/>
              </a:defRPr>
            </a:lvl1pPr>
            <a:lvl2pPr lvl="1"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2pPr>
            <a:lvl3pPr lvl="2"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3pPr>
            <a:lvl4pPr lvl="3"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4pPr>
            <a:lvl5pPr lvl="4"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5pPr>
            <a:lvl6pPr lvl="5"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6pPr>
            <a:lvl7pPr lvl="6"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7pPr>
            <a:lvl8pPr lvl="7"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8pPr>
            <a:lvl9pPr lvl="8"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9pPr>
          </a:lstStyle>
          <a:p>
            <a:r>
              <a:t>xx%</a:t>
            </a:r>
          </a:p>
        </p:txBody>
      </p:sp>
      <p:sp>
        <p:nvSpPr>
          <p:cNvPr id="100" name="Google Shape;100;p25"/>
          <p:cNvSpPr txBox="1"/>
          <p:nvPr>
            <p:ph idx="1" type="subTitle"/>
          </p:nvPr>
        </p:nvSpPr>
        <p:spPr>
          <a:xfrm>
            <a:off x="1493300" y="3521975"/>
            <a:ext cx="2964000" cy="5343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01" name="Google Shape;101;p25"/>
          <p:cNvSpPr txBox="1"/>
          <p:nvPr>
            <p:ph hasCustomPrompt="1" idx="3" type="title"/>
          </p:nvPr>
        </p:nvSpPr>
        <p:spPr>
          <a:xfrm>
            <a:off x="4686675" y="2113225"/>
            <a:ext cx="2964000" cy="146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7500"/>
              <a:buFont typeface="Playfair Display"/>
              <a:buNone/>
              <a:defRPr sz="10000">
                <a:solidFill>
                  <a:srgbClr val="000000"/>
                </a:solidFill>
                <a:latin typeface="Playfair Display"/>
                <a:ea typeface="Playfair Display"/>
                <a:cs typeface="Playfair Display"/>
                <a:sym typeface="Playfair Display"/>
              </a:defRPr>
            </a:lvl1pPr>
            <a:lvl2pPr lvl="1"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2pPr>
            <a:lvl3pPr lvl="2"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3pPr>
            <a:lvl4pPr lvl="3"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4pPr>
            <a:lvl5pPr lvl="4"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5pPr>
            <a:lvl6pPr lvl="5"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6pPr>
            <a:lvl7pPr lvl="6"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7pPr>
            <a:lvl8pPr lvl="7"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8pPr>
            <a:lvl9pPr lvl="8" rtl="0" algn="ctr">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9pPr>
          </a:lstStyle>
          <a:p>
            <a:r>
              <a:t>xx%</a:t>
            </a:r>
          </a:p>
        </p:txBody>
      </p:sp>
      <p:sp>
        <p:nvSpPr>
          <p:cNvPr id="102" name="Google Shape;102;p25"/>
          <p:cNvSpPr txBox="1"/>
          <p:nvPr>
            <p:ph idx="4" type="subTitle"/>
          </p:nvPr>
        </p:nvSpPr>
        <p:spPr>
          <a:xfrm>
            <a:off x="4686825" y="3521975"/>
            <a:ext cx="2964000" cy="53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1">
    <p:spTree>
      <p:nvGrpSpPr>
        <p:cNvPr id="103" name="Shape 103"/>
        <p:cNvGrpSpPr/>
        <p:nvPr/>
      </p:nvGrpSpPr>
      <p:grpSpPr>
        <a:xfrm>
          <a:off x="0" y="0"/>
          <a:ext cx="0" cy="0"/>
          <a:chOff x="0" y="0"/>
          <a:chExt cx="0" cy="0"/>
        </a:xfrm>
      </p:grpSpPr>
      <p:sp>
        <p:nvSpPr>
          <p:cNvPr id="104" name="Google Shape;104;p26"/>
          <p:cNvSpPr txBox="1"/>
          <p:nvPr>
            <p:ph type="title"/>
          </p:nvPr>
        </p:nvSpPr>
        <p:spPr>
          <a:xfrm>
            <a:off x="5226600" y="2878501"/>
            <a:ext cx="2990100" cy="4071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Montserrat"/>
              <a:buNone/>
              <a:defRPr sz="1400">
                <a:latin typeface="Playfair Display SemiBold"/>
                <a:ea typeface="Playfair Display SemiBold"/>
                <a:cs typeface="Playfair Display SemiBold"/>
                <a:sym typeface="Playfair Display SemiBold"/>
              </a:defRPr>
            </a:lvl1pPr>
            <a:lvl2pPr lvl="1">
              <a:spcBef>
                <a:spcPts val="0"/>
              </a:spcBef>
              <a:spcAft>
                <a:spcPts val="0"/>
              </a:spcAft>
              <a:buSzPts val="1400"/>
              <a:buFont typeface="Montserrat"/>
              <a:buNone/>
              <a:defRPr b="1" sz="1400">
                <a:latin typeface="Montserrat"/>
                <a:ea typeface="Montserrat"/>
                <a:cs typeface="Montserrat"/>
                <a:sym typeface="Montserrat"/>
              </a:defRPr>
            </a:lvl2pPr>
            <a:lvl3pPr lvl="2">
              <a:spcBef>
                <a:spcPts val="0"/>
              </a:spcBef>
              <a:spcAft>
                <a:spcPts val="0"/>
              </a:spcAft>
              <a:buSzPts val="1400"/>
              <a:buFont typeface="Montserrat"/>
              <a:buNone/>
              <a:defRPr b="1" sz="1400">
                <a:latin typeface="Montserrat"/>
                <a:ea typeface="Montserrat"/>
                <a:cs typeface="Montserrat"/>
                <a:sym typeface="Montserrat"/>
              </a:defRPr>
            </a:lvl3pPr>
            <a:lvl4pPr lvl="3">
              <a:spcBef>
                <a:spcPts val="0"/>
              </a:spcBef>
              <a:spcAft>
                <a:spcPts val="0"/>
              </a:spcAft>
              <a:buSzPts val="1400"/>
              <a:buFont typeface="Montserrat"/>
              <a:buNone/>
              <a:defRPr b="1" sz="1400">
                <a:latin typeface="Montserrat"/>
                <a:ea typeface="Montserrat"/>
                <a:cs typeface="Montserrat"/>
                <a:sym typeface="Montserrat"/>
              </a:defRPr>
            </a:lvl4pPr>
            <a:lvl5pPr lvl="4">
              <a:spcBef>
                <a:spcPts val="0"/>
              </a:spcBef>
              <a:spcAft>
                <a:spcPts val="0"/>
              </a:spcAft>
              <a:buSzPts val="1400"/>
              <a:buFont typeface="Montserrat"/>
              <a:buNone/>
              <a:defRPr b="1" sz="1400">
                <a:latin typeface="Montserrat"/>
                <a:ea typeface="Montserrat"/>
                <a:cs typeface="Montserrat"/>
                <a:sym typeface="Montserrat"/>
              </a:defRPr>
            </a:lvl5pPr>
            <a:lvl6pPr lvl="5">
              <a:spcBef>
                <a:spcPts val="0"/>
              </a:spcBef>
              <a:spcAft>
                <a:spcPts val="0"/>
              </a:spcAft>
              <a:buSzPts val="1400"/>
              <a:buFont typeface="Montserrat"/>
              <a:buNone/>
              <a:defRPr b="1" sz="1400">
                <a:latin typeface="Montserrat"/>
                <a:ea typeface="Montserrat"/>
                <a:cs typeface="Montserrat"/>
                <a:sym typeface="Montserrat"/>
              </a:defRPr>
            </a:lvl6pPr>
            <a:lvl7pPr lvl="6">
              <a:spcBef>
                <a:spcPts val="0"/>
              </a:spcBef>
              <a:spcAft>
                <a:spcPts val="0"/>
              </a:spcAft>
              <a:buSzPts val="1400"/>
              <a:buFont typeface="Montserrat"/>
              <a:buNone/>
              <a:defRPr b="1" sz="1400">
                <a:latin typeface="Montserrat"/>
                <a:ea typeface="Montserrat"/>
                <a:cs typeface="Montserrat"/>
                <a:sym typeface="Montserrat"/>
              </a:defRPr>
            </a:lvl7pPr>
            <a:lvl8pPr lvl="7">
              <a:spcBef>
                <a:spcPts val="0"/>
              </a:spcBef>
              <a:spcAft>
                <a:spcPts val="0"/>
              </a:spcAft>
              <a:buSzPts val="1400"/>
              <a:buFont typeface="Montserrat"/>
              <a:buNone/>
              <a:defRPr b="1" sz="1400">
                <a:latin typeface="Montserrat"/>
                <a:ea typeface="Montserrat"/>
                <a:cs typeface="Montserrat"/>
                <a:sym typeface="Montserrat"/>
              </a:defRPr>
            </a:lvl8pPr>
            <a:lvl9pPr lvl="8">
              <a:spcBef>
                <a:spcPts val="0"/>
              </a:spcBef>
              <a:spcAft>
                <a:spcPts val="0"/>
              </a:spcAft>
              <a:buSzPts val="1400"/>
              <a:buFont typeface="Montserrat"/>
              <a:buNone/>
              <a:defRPr b="1" sz="1400">
                <a:latin typeface="Montserrat"/>
                <a:ea typeface="Montserrat"/>
                <a:cs typeface="Montserrat"/>
                <a:sym typeface="Montserrat"/>
              </a:defRPr>
            </a:lvl9pPr>
          </a:lstStyle>
          <a:p/>
        </p:txBody>
      </p:sp>
      <p:sp>
        <p:nvSpPr>
          <p:cNvPr id="105" name="Google Shape;105;p26"/>
          <p:cNvSpPr txBox="1"/>
          <p:nvPr>
            <p:ph idx="2" type="title"/>
          </p:nvPr>
        </p:nvSpPr>
        <p:spPr>
          <a:xfrm>
            <a:off x="5226600" y="1891775"/>
            <a:ext cx="2990100" cy="95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Montserrat"/>
              <a:buNone/>
              <a:defRPr i="1"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
    <p:spTree>
      <p:nvGrpSpPr>
        <p:cNvPr id="106" name="Shape 106"/>
        <p:cNvGrpSpPr/>
        <p:nvPr/>
      </p:nvGrpSpPr>
      <p:grpSpPr>
        <a:xfrm>
          <a:off x="0" y="0"/>
          <a:ext cx="0" cy="0"/>
          <a:chOff x="0" y="0"/>
          <a:chExt cx="0" cy="0"/>
        </a:xfrm>
      </p:grpSpPr>
      <p:sp>
        <p:nvSpPr>
          <p:cNvPr id="107" name="Google Shape;107;p27"/>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08" name="Google Shape;108;p27"/>
          <p:cNvSpPr txBox="1"/>
          <p:nvPr>
            <p:ph idx="1" type="subTitle"/>
          </p:nvPr>
        </p:nvSpPr>
        <p:spPr>
          <a:xfrm>
            <a:off x="667500" y="1819723"/>
            <a:ext cx="2314500" cy="51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rtl="0" algn="ctr">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rtl="0" algn="ctr">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p:txBody>
      </p:sp>
      <p:sp>
        <p:nvSpPr>
          <p:cNvPr id="109" name="Google Shape;109;p27"/>
          <p:cNvSpPr txBox="1"/>
          <p:nvPr>
            <p:ph idx="2" type="subTitle"/>
          </p:nvPr>
        </p:nvSpPr>
        <p:spPr>
          <a:xfrm>
            <a:off x="667675" y="2594048"/>
            <a:ext cx="2314500" cy="13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10" name="Google Shape;110;p27"/>
          <p:cNvSpPr txBox="1"/>
          <p:nvPr>
            <p:ph idx="3" type="subTitle"/>
          </p:nvPr>
        </p:nvSpPr>
        <p:spPr>
          <a:xfrm>
            <a:off x="3414747" y="1819723"/>
            <a:ext cx="2311800" cy="51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rtl="0" algn="ctr">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rtl="0" algn="ctr">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p:txBody>
      </p:sp>
      <p:sp>
        <p:nvSpPr>
          <p:cNvPr id="111" name="Google Shape;111;p27"/>
          <p:cNvSpPr txBox="1"/>
          <p:nvPr>
            <p:ph idx="4" type="subTitle"/>
          </p:nvPr>
        </p:nvSpPr>
        <p:spPr>
          <a:xfrm>
            <a:off x="3414744" y="2594048"/>
            <a:ext cx="2314500" cy="13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12" name="Google Shape;112;p27"/>
          <p:cNvSpPr txBox="1"/>
          <p:nvPr>
            <p:ph idx="5" type="subTitle"/>
          </p:nvPr>
        </p:nvSpPr>
        <p:spPr>
          <a:xfrm>
            <a:off x="6161824" y="1819723"/>
            <a:ext cx="2311800" cy="51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rtl="0" algn="ctr">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rtl="0" algn="ctr">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p:txBody>
      </p:sp>
      <p:sp>
        <p:nvSpPr>
          <p:cNvPr id="113" name="Google Shape;113;p27"/>
          <p:cNvSpPr txBox="1"/>
          <p:nvPr>
            <p:ph idx="6" type="subTitle"/>
          </p:nvPr>
        </p:nvSpPr>
        <p:spPr>
          <a:xfrm>
            <a:off x="6161822" y="2594048"/>
            <a:ext cx="2314500" cy="13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14" name="Google Shape;114;p27"/>
          <p:cNvSpPr/>
          <p:nvPr/>
        </p:nvSpPr>
        <p:spPr>
          <a:xfrm>
            <a:off x="75" y="0"/>
            <a:ext cx="9144000" cy="571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7"/>
          <p:cNvSpPr/>
          <p:nvPr/>
        </p:nvSpPr>
        <p:spPr>
          <a:xfrm rot="10800000">
            <a:off x="100" y="4578000"/>
            <a:ext cx="9144000" cy="565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p:cSld name="CUSTOM_1">
    <p:spTree>
      <p:nvGrpSpPr>
        <p:cNvPr id="116" name="Shape 116"/>
        <p:cNvGrpSpPr/>
        <p:nvPr/>
      </p:nvGrpSpPr>
      <p:grpSpPr>
        <a:xfrm>
          <a:off x="0" y="0"/>
          <a:ext cx="0" cy="0"/>
          <a:chOff x="0" y="0"/>
          <a:chExt cx="0" cy="0"/>
        </a:xfrm>
      </p:grpSpPr>
      <p:sp>
        <p:nvSpPr>
          <p:cNvPr id="117" name="Google Shape;117;p28"/>
          <p:cNvSpPr txBox="1"/>
          <p:nvPr>
            <p:ph type="title"/>
          </p:nvPr>
        </p:nvSpPr>
        <p:spPr>
          <a:xfrm flipH="1">
            <a:off x="667450" y="1593325"/>
            <a:ext cx="3235200" cy="1200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18" name="Google Shape;118;p28"/>
          <p:cNvSpPr txBox="1"/>
          <p:nvPr>
            <p:ph idx="1" type="subTitle"/>
          </p:nvPr>
        </p:nvSpPr>
        <p:spPr>
          <a:xfrm flipH="1">
            <a:off x="667450" y="2794175"/>
            <a:ext cx="3235200" cy="165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2">
    <p:spTree>
      <p:nvGrpSpPr>
        <p:cNvPr id="119" name="Shape 119"/>
        <p:cNvGrpSpPr/>
        <p:nvPr/>
      </p:nvGrpSpPr>
      <p:grpSpPr>
        <a:xfrm>
          <a:off x="0" y="0"/>
          <a:ext cx="0" cy="0"/>
          <a:chOff x="0" y="0"/>
          <a:chExt cx="0" cy="0"/>
        </a:xfrm>
      </p:grpSpPr>
      <p:sp>
        <p:nvSpPr>
          <p:cNvPr id="120" name="Google Shape;120;p29"/>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21" name="Google Shape;121;p29"/>
          <p:cNvSpPr txBox="1"/>
          <p:nvPr>
            <p:ph idx="1" type="subTitle"/>
          </p:nvPr>
        </p:nvSpPr>
        <p:spPr>
          <a:xfrm>
            <a:off x="667500" y="1809189"/>
            <a:ext cx="2486100" cy="405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2" name="Google Shape;122;p29"/>
          <p:cNvSpPr txBox="1"/>
          <p:nvPr>
            <p:ph idx="2" type="subTitle"/>
          </p:nvPr>
        </p:nvSpPr>
        <p:spPr>
          <a:xfrm>
            <a:off x="667500" y="2214789"/>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23" name="Google Shape;123;p29"/>
          <p:cNvSpPr txBox="1"/>
          <p:nvPr>
            <p:ph idx="3" type="subTitle"/>
          </p:nvPr>
        </p:nvSpPr>
        <p:spPr>
          <a:xfrm>
            <a:off x="3328950" y="1809189"/>
            <a:ext cx="24861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4" name="Google Shape;124;p29"/>
          <p:cNvSpPr txBox="1"/>
          <p:nvPr>
            <p:ph idx="4" type="subTitle"/>
          </p:nvPr>
        </p:nvSpPr>
        <p:spPr>
          <a:xfrm>
            <a:off x="3328950" y="2214789"/>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25" name="Google Shape;125;p29"/>
          <p:cNvSpPr txBox="1"/>
          <p:nvPr>
            <p:ph idx="5" type="subTitle"/>
          </p:nvPr>
        </p:nvSpPr>
        <p:spPr>
          <a:xfrm>
            <a:off x="5990400" y="1809189"/>
            <a:ext cx="24861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6" name="Google Shape;126;p29"/>
          <p:cNvSpPr txBox="1"/>
          <p:nvPr>
            <p:ph idx="6" type="subTitle"/>
          </p:nvPr>
        </p:nvSpPr>
        <p:spPr>
          <a:xfrm>
            <a:off x="5990400" y="2214789"/>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27" name="Google Shape;127;p29"/>
          <p:cNvSpPr txBox="1"/>
          <p:nvPr>
            <p:ph idx="7" type="subTitle"/>
          </p:nvPr>
        </p:nvSpPr>
        <p:spPr>
          <a:xfrm>
            <a:off x="667500" y="3313050"/>
            <a:ext cx="24861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8" name="Google Shape;128;p29"/>
          <p:cNvSpPr txBox="1"/>
          <p:nvPr>
            <p:ph idx="8" type="subTitle"/>
          </p:nvPr>
        </p:nvSpPr>
        <p:spPr>
          <a:xfrm>
            <a:off x="667500" y="3718650"/>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29" name="Google Shape;129;p29"/>
          <p:cNvSpPr txBox="1"/>
          <p:nvPr>
            <p:ph idx="9" type="subTitle"/>
          </p:nvPr>
        </p:nvSpPr>
        <p:spPr>
          <a:xfrm>
            <a:off x="3328950" y="3313050"/>
            <a:ext cx="24861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0" name="Google Shape;130;p29"/>
          <p:cNvSpPr txBox="1"/>
          <p:nvPr>
            <p:ph idx="13" type="subTitle"/>
          </p:nvPr>
        </p:nvSpPr>
        <p:spPr>
          <a:xfrm>
            <a:off x="3328950" y="3718650"/>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131" name="Google Shape;131;p29"/>
          <p:cNvSpPr txBox="1"/>
          <p:nvPr>
            <p:ph idx="14" type="subTitle"/>
          </p:nvPr>
        </p:nvSpPr>
        <p:spPr>
          <a:xfrm>
            <a:off x="5990400" y="3313050"/>
            <a:ext cx="24861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2" name="Google Shape;132;p29"/>
          <p:cNvSpPr txBox="1"/>
          <p:nvPr>
            <p:ph idx="15" type="subTitle"/>
          </p:nvPr>
        </p:nvSpPr>
        <p:spPr>
          <a:xfrm>
            <a:off x="5990400" y="3718650"/>
            <a:ext cx="2486100" cy="58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
    <p:spTree>
      <p:nvGrpSpPr>
        <p:cNvPr id="133" name="Shape 133"/>
        <p:cNvGrpSpPr/>
        <p:nvPr/>
      </p:nvGrpSpPr>
      <p:grpSpPr>
        <a:xfrm>
          <a:off x="0" y="0"/>
          <a:ext cx="0" cy="0"/>
          <a:chOff x="0" y="0"/>
          <a:chExt cx="0" cy="0"/>
        </a:xfrm>
      </p:grpSpPr>
      <p:sp>
        <p:nvSpPr>
          <p:cNvPr id="134" name="Google Shape;134;p30"/>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Font typeface="Playfair Display"/>
              <a:buNone/>
              <a:defRPr b="1" sz="2500">
                <a:latin typeface="Playfair Display"/>
                <a:ea typeface="Playfair Display"/>
                <a:cs typeface="Playfair Display"/>
                <a:sym typeface="Playfair Display"/>
              </a:defRPr>
            </a:lvl1pPr>
            <a:lvl2pPr lvl="1">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a:spcBef>
                <a:spcPts val="0"/>
              </a:spcBef>
              <a:spcAft>
                <a:spcPts val="0"/>
              </a:spcAft>
              <a:buSzPts val="2100"/>
              <a:buFont typeface="Playfair Display"/>
              <a:buNone/>
              <a:defRPr b="1" sz="2100">
                <a:latin typeface="Playfair Display"/>
                <a:ea typeface="Playfair Display"/>
                <a:cs typeface="Playfair Display"/>
                <a:sym typeface="Playfair Display"/>
              </a:defRPr>
            </a:lvl3pPr>
            <a:lvl4pPr lvl="3">
              <a:spcBef>
                <a:spcPts val="0"/>
              </a:spcBef>
              <a:spcAft>
                <a:spcPts val="0"/>
              </a:spcAft>
              <a:buSzPts val="2100"/>
              <a:buFont typeface="Playfair Display"/>
              <a:buNone/>
              <a:defRPr b="1" sz="2100">
                <a:latin typeface="Playfair Display"/>
                <a:ea typeface="Playfair Display"/>
                <a:cs typeface="Playfair Display"/>
                <a:sym typeface="Playfair Display"/>
              </a:defRPr>
            </a:lvl4pPr>
            <a:lvl5pPr lvl="4">
              <a:spcBef>
                <a:spcPts val="0"/>
              </a:spcBef>
              <a:spcAft>
                <a:spcPts val="0"/>
              </a:spcAft>
              <a:buSzPts val="2100"/>
              <a:buFont typeface="Playfair Display"/>
              <a:buNone/>
              <a:defRPr b="1" sz="2100">
                <a:latin typeface="Playfair Display"/>
                <a:ea typeface="Playfair Display"/>
                <a:cs typeface="Playfair Display"/>
                <a:sym typeface="Playfair Display"/>
              </a:defRPr>
            </a:lvl5pPr>
            <a:lvl6pPr lvl="5">
              <a:spcBef>
                <a:spcPts val="0"/>
              </a:spcBef>
              <a:spcAft>
                <a:spcPts val="0"/>
              </a:spcAft>
              <a:buSzPts val="2100"/>
              <a:buFont typeface="Playfair Display"/>
              <a:buNone/>
              <a:defRPr b="1" sz="2100">
                <a:latin typeface="Playfair Display"/>
                <a:ea typeface="Playfair Display"/>
                <a:cs typeface="Playfair Display"/>
                <a:sym typeface="Playfair Display"/>
              </a:defRPr>
            </a:lvl6pPr>
            <a:lvl7pPr lvl="6">
              <a:spcBef>
                <a:spcPts val="0"/>
              </a:spcBef>
              <a:spcAft>
                <a:spcPts val="0"/>
              </a:spcAft>
              <a:buSzPts val="2100"/>
              <a:buFont typeface="Playfair Display"/>
              <a:buNone/>
              <a:defRPr b="1" sz="2100">
                <a:latin typeface="Playfair Display"/>
                <a:ea typeface="Playfair Display"/>
                <a:cs typeface="Playfair Display"/>
                <a:sym typeface="Playfair Display"/>
              </a:defRPr>
            </a:lvl7pPr>
            <a:lvl8pPr lvl="7">
              <a:spcBef>
                <a:spcPts val="0"/>
              </a:spcBef>
              <a:spcAft>
                <a:spcPts val="0"/>
              </a:spcAft>
              <a:buSzPts val="2100"/>
              <a:buFont typeface="Playfair Display"/>
              <a:buNone/>
              <a:defRPr b="1" sz="2100">
                <a:latin typeface="Playfair Display"/>
                <a:ea typeface="Playfair Display"/>
                <a:cs typeface="Playfair Display"/>
                <a:sym typeface="Playfair Display"/>
              </a:defRPr>
            </a:lvl8pPr>
            <a:lvl9pPr lvl="8">
              <a:spcBef>
                <a:spcPts val="0"/>
              </a:spcBef>
              <a:spcAft>
                <a:spcPts val="0"/>
              </a:spcAft>
              <a:buSzPts val="2100"/>
              <a:buFont typeface="Playfair Display"/>
              <a:buNone/>
              <a:defRPr b="1" sz="2100">
                <a:latin typeface="Playfair Display"/>
                <a:ea typeface="Playfair Display"/>
                <a:cs typeface="Playfair Display"/>
                <a:sym typeface="Playfair Display"/>
              </a:defRPr>
            </a:lvl9pPr>
          </a:lstStyle>
          <a:p/>
        </p:txBody>
      </p:sp>
      <p:sp>
        <p:nvSpPr>
          <p:cNvPr id="135" name="Google Shape;135;p30"/>
          <p:cNvSpPr/>
          <p:nvPr/>
        </p:nvSpPr>
        <p:spPr>
          <a:xfrm rot="-5400000">
            <a:off x="4284300" y="-4284500"/>
            <a:ext cx="580500" cy="91491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136" name="Shape 136"/>
        <p:cNvGrpSpPr/>
        <p:nvPr/>
      </p:nvGrpSpPr>
      <p:grpSpPr>
        <a:xfrm>
          <a:off x="0" y="0"/>
          <a:ext cx="0" cy="0"/>
          <a:chOff x="0" y="0"/>
          <a:chExt cx="0" cy="0"/>
        </a:xfrm>
      </p:grpSpPr>
      <p:sp>
        <p:nvSpPr>
          <p:cNvPr id="137" name="Google Shape;137;p31"/>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algn="ctr">
              <a:spcBef>
                <a:spcPts val="0"/>
              </a:spcBef>
              <a:spcAft>
                <a:spcPts val="0"/>
              </a:spcAft>
              <a:buSzPts val="2100"/>
              <a:buFont typeface="Montserrat"/>
              <a:buNone/>
              <a:defRPr b="1" sz="2100">
                <a:latin typeface="Montserrat"/>
                <a:ea typeface="Montserrat"/>
                <a:cs typeface="Montserrat"/>
                <a:sym typeface="Montserrat"/>
              </a:defRPr>
            </a:lvl2pPr>
            <a:lvl3pPr lvl="2" algn="ctr">
              <a:spcBef>
                <a:spcPts val="0"/>
              </a:spcBef>
              <a:spcAft>
                <a:spcPts val="0"/>
              </a:spcAft>
              <a:buSzPts val="2100"/>
              <a:buFont typeface="Montserrat"/>
              <a:buNone/>
              <a:defRPr b="1" sz="2100">
                <a:latin typeface="Montserrat"/>
                <a:ea typeface="Montserrat"/>
                <a:cs typeface="Montserrat"/>
                <a:sym typeface="Montserrat"/>
              </a:defRPr>
            </a:lvl3pPr>
            <a:lvl4pPr lvl="3" algn="ctr">
              <a:spcBef>
                <a:spcPts val="0"/>
              </a:spcBef>
              <a:spcAft>
                <a:spcPts val="0"/>
              </a:spcAft>
              <a:buSzPts val="2100"/>
              <a:buFont typeface="Montserrat"/>
              <a:buNone/>
              <a:defRPr b="1" sz="2100">
                <a:latin typeface="Montserrat"/>
                <a:ea typeface="Montserrat"/>
                <a:cs typeface="Montserrat"/>
                <a:sym typeface="Montserrat"/>
              </a:defRPr>
            </a:lvl4pPr>
            <a:lvl5pPr lvl="4" algn="ctr">
              <a:spcBef>
                <a:spcPts val="0"/>
              </a:spcBef>
              <a:spcAft>
                <a:spcPts val="0"/>
              </a:spcAft>
              <a:buSzPts val="2100"/>
              <a:buFont typeface="Montserrat"/>
              <a:buNone/>
              <a:defRPr b="1" sz="2100">
                <a:latin typeface="Montserrat"/>
                <a:ea typeface="Montserrat"/>
                <a:cs typeface="Montserrat"/>
                <a:sym typeface="Montserrat"/>
              </a:defRPr>
            </a:lvl5pPr>
            <a:lvl6pPr lvl="5" algn="ctr">
              <a:spcBef>
                <a:spcPts val="0"/>
              </a:spcBef>
              <a:spcAft>
                <a:spcPts val="0"/>
              </a:spcAft>
              <a:buSzPts val="2100"/>
              <a:buFont typeface="Montserrat"/>
              <a:buNone/>
              <a:defRPr b="1" sz="2100">
                <a:latin typeface="Montserrat"/>
                <a:ea typeface="Montserrat"/>
                <a:cs typeface="Montserrat"/>
                <a:sym typeface="Montserrat"/>
              </a:defRPr>
            </a:lvl6pPr>
            <a:lvl7pPr lvl="6" algn="ctr">
              <a:spcBef>
                <a:spcPts val="0"/>
              </a:spcBef>
              <a:spcAft>
                <a:spcPts val="0"/>
              </a:spcAft>
              <a:buSzPts val="2100"/>
              <a:buFont typeface="Montserrat"/>
              <a:buNone/>
              <a:defRPr b="1" sz="2100">
                <a:latin typeface="Montserrat"/>
                <a:ea typeface="Montserrat"/>
                <a:cs typeface="Montserrat"/>
                <a:sym typeface="Montserrat"/>
              </a:defRPr>
            </a:lvl7pPr>
            <a:lvl8pPr lvl="7" algn="ctr">
              <a:spcBef>
                <a:spcPts val="0"/>
              </a:spcBef>
              <a:spcAft>
                <a:spcPts val="0"/>
              </a:spcAft>
              <a:buSzPts val="2100"/>
              <a:buFont typeface="Montserrat"/>
              <a:buNone/>
              <a:defRPr b="1" sz="2100">
                <a:latin typeface="Montserrat"/>
                <a:ea typeface="Montserrat"/>
                <a:cs typeface="Montserrat"/>
                <a:sym typeface="Montserrat"/>
              </a:defRPr>
            </a:lvl8pPr>
            <a:lvl9pPr lvl="8"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38" name="Google Shape;138;p31"/>
          <p:cNvSpPr/>
          <p:nvPr/>
        </p:nvSpPr>
        <p:spPr>
          <a:xfrm flipH="1" rot="10800000">
            <a:off x="-27750" y="4583400"/>
            <a:ext cx="9171600" cy="5601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1"/>
          <p:cNvSpPr/>
          <p:nvPr/>
        </p:nvSpPr>
        <p:spPr>
          <a:xfrm flipH="1" rot="10800000">
            <a:off x="0" y="-25"/>
            <a:ext cx="9139800" cy="5769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numbers">
  <p:cSld name="CUSTOM_7">
    <p:spTree>
      <p:nvGrpSpPr>
        <p:cNvPr id="140" name="Shape 140"/>
        <p:cNvGrpSpPr/>
        <p:nvPr/>
      </p:nvGrpSpPr>
      <p:grpSpPr>
        <a:xfrm>
          <a:off x="0" y="0"/>
          <a:ext cx="0" cy="0"/>
          <a:chOff x="0" y="0"/>
          <a:chExt cx="0" cy="0"/>
        </a:xfrm>
      </p:grpSpPr>
      <p:sp>
        <p:nvSpPr>
          <p:cNvPr id="141" name="Google Shape;141;p32"/>
          <p:cNvSpPr txBox="1"/>
          <p:nvPr>
            <p:ph type="title"/>
          </p:nvPr>
        </p:nvSpPr>
        <p:spPr>
          <a:xfrm>
            <a:off x="4572000" y="495300"/>
            <a:ext cx="3904500" cy="5619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4500"/>
              <a:buFont typeface="Playfair Display"/>
              <a:buNone/>
              <a:defRPr sz="4500">
                <a:solidFill>
                  <a:srgbClr val="A6BFA5"/>
                </a:solidFill>
                <a:latin typeface="Playfair Display"/>
                <a:ea typeface="Playfair Display"/>
                <a:cs typeface="Playfair Display"/>
                <a:sym typeface="Playfair Display"/>
              </a:defRPr>
            </a:lvl1pPr>
            <a:lvl2pPr lvl="1">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2pPr>
            <a:lvl3pPr lvl="2">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3pPr>
            <a:lvl4pPr lvl="3">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4pPr>
            <a:lvl5pPr lvl="4">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5pPr>
            <a:lvl6pPr lvl="5">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6pPr>
            <a:lvl7pPr lvl="6">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7pPr>
            <a:lvl8pPr lvl="7">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8pPr>
            <a:lvl9pPr lvl="8">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9pPr>
          </a:lstStyle>
          <a:p/>
        </p:txBody>
      </p:sp>
      <p:sp>
        <p:nvSpPr>
          <p:cNvPr id="142" name="Google Shape;142;p32"/>
          <p:cNvSpPr txBox="1"/>
          <p:nvPr>
            <p:ph idx="1" type="subTitle"/>
          </p:nvPr>
        </p:nvSpPr>
        <p:spPr>
          <a:xfrm>
            <a:off x="4572000" y="1272563"/>
            <a:ext cx="3904500" cy="3543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43" name="Google Shape;143;p32"/>
          <p:cNvSpPr txBox="1"/>
          <p:nvPr>
            <p:ph idx="2" type="title"/>
          </p:nvPr>
        </p:nvSpPr>
        <p:spPr>
          <a:xfrm>
            <a:off x="4572000" y="1891900"/>
            <a:ext cx="3904500" cy="561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4500"/>
              <a:buFont typeface="Playfair Display"/>
              <a:buNone/>
              <a:defRPr sz="4500">
                <a:solidFill>
                  <a:srgbClr val="A6BFA5"/>
                </a:solidFill>
                <a:latin typeface="Playfair Display"/>
                <a:ea typeface="Playfair Display"/>
                <a:cs typeface="Playfair Display"/>
                <a:sym typeface="Playfair Display"/>
              </a:defRPr>
            </a:lvl1pPr>
            <a:lvl2pPr lvl="1"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2pPr>
            <a:lvl3pPr lvl="2"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3pPr>
            <a:lvl4pPr lvl="3"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4pPr>
            <a:lvl5pPr lvl="4"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5pPr>
            <a:lvl6pPr lvl="5"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6pPr>
            <a:lvl7pPr lvl="6"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7pPr>
            <a:lvl8pPr lvl="7"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8pPr>
            <a:lvl9pPr lvl="8"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9pPr>
          </a:lstStyle>
          <a:p/>
        </p:txBody>
      </p:sp>
      <p:sp>
        <p:nvSpPr>
          <p:cNvPr id="144" name="Google Shape;144;p32"/>
          <p:cNvSpPr txBox="1"/>
          <p:nvPr>
            <p:ph idx="3" type="subTitle"/>
          </p:nvPr>
        </p:nvSpPr>
        <p:spPr>
          <a:xfrm>
            <a:off x="4572000" y="2669325"/>
            <a:ext cx="3904500" cy="354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45" name="Google Shape;145;p32"/>
          <p:cNvSpPr txBox="1"/>
          <p:nvPr>
            <p:ph idx="4" type="title"/>
          </p:nvPr>
        </p:nvSpPr>
        <p:spPr>
          <a:xfrm>
            <a:off x="4572000" y="3364200"/>
            <a:ext cx="3904500" cy="561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4500"/>
              <a:buFont typeface="Playfair Display"/>
              <a:buNone/>
              <a:defRPr sz="4500">
                <a:solidFill>
                  <a:srgbClr val="A6BFA5"/>
                </a:solidFill>
                <a:latin typeface="Playfair Display"/>
                <a:ea typeface="Playfair Display"/>
                <a:cs typeface="Playfair Display"/>
                <a:sym typeface="Playfair Display"/>
              </a:defRPr>
            </a:lvl1pPr>
            <a:lvl2pPr lvl="1"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2pPr>
            <a:lvl3pPr lvl="2"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3pPr>
            <a:lvl4pPr lvl="3"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4pPr>
            <a:lvl5pPr lvl="4"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5pPr>
            <a:lvl6pPr lvl="5"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6pPr>
            <a:lvl7pPr lvl="6"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7pPr>
            <a:lvl8pPr lvl="7"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8pPr>
            <a:lvl9pPr lvl="8"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9pPr>
          </a:lstStyle>
          <a:p/>
        </p:txBody>
      </p:sp>
      <p:sp>
        <p:nvSpPr>
          <p:cNvPr id="146" name="Google Shape;146;p32"/>
          <p:cNvSpPr txBox="1"/>
          <p:nvPr>
            <p:ph idx="5" type="subTitle"/>
          </p:nvPr>
        </p:nvSpPr>
        <p:spPr>
          <a:xfrm>
            <a:off x="4572000" y="4141500"/>
            <a:ext cx="3904500" cy="354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47" name="Google Shape;147;p32"/>
          <p:cNvSpPr/>
          <p:nvPr/>
        </p:nvSpPr>
        <p:spPr>
          <a:xfrm>
            <a:off x="0" y="0"/>
            <a:ext cx="3904500" cy="5143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CUSTOM_8">
    <p:spTree>
      <p:nvGrpSpPr>
        <p:cNvPr id="148" name="Shape 148"/>
        <p:cNvGrpSpPr/>
        <p:nvPr/>
      </p:nvGrpSpPr>
      <p:grpSpPr>
        <a:xfrm>
          <a:off x="0" y="0"/>
          <a:ext cx="0" cy="0"/>
          <a:chOff x="0" y="0"/>
          <a:chExt cx="0" cy="0"/>
        </a:xfrm>
      </p:grpSpPr>
      <p:sp>
        <p:nvSpPr>
          <p:cNvPr id="149" name="Google Shape;149;p33"/>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50" name="Google Shape;150;p33"/>
          <p:cNvSpPr txBox="1"/>
          <p:nvPr>
            <p:ph idx="1" type="subTitle"/>
          </p:nvPr>
        </p:nvSpPr>
        <p:spPr>
          <a:xfrm>
            <a:off x="667500" y="3360064"/>
            <a:ext cx="23145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rtl="0" algn="ctr">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p:txBody>
      </p:sp>
      <p:sp>
        <p:nvSpPr>
          <p:cNvPr id="151" name="Google Shape;151;p33"/>
          <p:cNvSpPr txBox="1"/>
          <p:nvPr>
            <p:ph idx="2" type="subTitle"/>
          </p:nvPr>
        </p:nvSpPr>
        <p:spPr>
          <a:xfrm>
            <a:off x="667675" y="3761353"/>
            <a:ext cx="2314500" cy="5901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52" name="Google Shape;152;p33"/>
          <p:cNvSpPr txBox="1"/>
          <p:nvPr>
            <p:ph idx="3" type="subTitle"/>
          </p:nvPr>
        </p:nvSpPr>
        <p:spPr>
          <a:xfrm>
            <a:off x="3414748" y="3360064"/>
            <a:ext cx="23118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rtl="0" algn="ctr">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p:txBody>
      </p:sp>
      <p:sp>
        <p:nvSpPr>
          <p:cNvPr id="153" name="Google Shape;153;p33"/>
          <p:cNvSpPr txBox="1"/>
          <p:nvPr>
            <p:ph idx="4" type="subTitle"/>
          </p:nvPr>
        </p:nvSpPr>
        <p:spPr>
          <a:xfrm>
            <a:off x="3414745" y="3761353"/>
            <a:ext cx="2314500" cy="5901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54" name="Google Shape;154;p33"/>
          <p:cNvSpPr txBox="1"/>
          <p:nvPr>
            <p:ph idx="5" type="subTitle"/>
          </p:nvPr>
        </p:nvSpPr>
        <p:spPr>
          <a:xfrm>
            <a:off x="6161826" y="3360064"/>
            <a:ext cx="23118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rtl="0" algn="ctr">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rtl="0" algn="ctr">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p:txBody>
      </p:sp>
      <p:sp>
        <p:nvSpPr>
          <p:cNvPr id="155" name="Google Shape;155;p33"/>
          <p:cNvSpPr txBox="1"/>
          <p:nvPr>
            <p:ph idx="6" type="subTitle"/>
          </p:nvPr>
        </p:nvSpPr>
        <p:spPr>
          <a:xfrm>
            <a:off x="6161824" y="3761353"/>
            <a:ext cx="2314500" cy="5901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56" name="Google Shape;156;p33"/>
          <p:cNvSpPr/>
          <p:nvPr/>
        </p:nvSpPr>
        <p:spPr>
          <a:xfrm>
            <a:off x="0" y="-22125"/>
            <a:ext cx="9162000" cy="5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3"/>
          <p:cNvSpPr/>
          <p:nvPr/>
        </p:nvSpPr>
        <p:spPr>
          <a:xfrm>
            <a:off x="0" y="4572000"/>
            <a:ext cx="9162000" cy="5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3">
  <p:cSld name="CUSTOM_9">
    <p:spTree>
      <p:nvGrpSpPr>
        <p:cNvPr id="158" name="Shape 158"/>
        <p:cNvGrpSpPr/>
        <p:nvPr/>
      </p:nvGrpSpPr>
      <p:grpSpPr>
        <a:xfrm>
          <a:off x="0" y="0"/>
          <a:ext cx="0" cy="0"/>
          <a:chOff x="0" y="0"/>
          <a:chExt cx="0" cy="0"/>
        </a:xfrm>
      </p:grpSpPr>
      <p:sp>
        <p:nvSpPr>
          <p:cNvPr id="159" name="Google Shape;159;p34"/>
          <p:cNvSpPr/>
          <p:nvPr/>
        </p:nvSpPr>
        <p:spPr>
          <a:xfrm>
            <a:off x="4572050" y="0"/>
            <a:ext cx="4572000" cy="5143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4"/>
          <p:cNvSpPr txBox="1"/>
          <p:nvPr>
            <p:ph type="title"/>
          </p:nvPr>
        </p:nvSpPr>
        <p:spPr>
          <a:xfrm>
            <a:off x="5486400" y="1437173"/>
            <a:ext cx="2990100" cy="857100"/>
          </a:xfrm>
          <a:prstGeom prst="rect">
            <a:avLst/>
          </a:prstGeom>
        </p:spPr>
        <p:txBody>
          <a:bodyPr anchorCtr="0" anchor="b" bIns="91425" lIns="91425" spcFirstLastPara="1" rIns="91425" wrap="square" tIns="91425">
            <a:noAutofit/>
          </a:bodyPr>
          <a:lstStyle>
            <a:lvl1pPr lvl="0">
              <a:spcBef>
                <a:spcPts val="0"/>
              </a:spcBef>
              <a:spcAft>
                <a:spcPts val="0"/>
              </a:spcAft>
              <a:buSzPts val="2100"/>
              <a:buFont typeface="Montserrat"/>
              <a:buNone/>
              <a:defRPr b="1" sz="2500">
                <a:solidFill>
                  <a:srgbClr val="FFFFFF"/>
                </a:solidFill>
              </a:defRPr>
            </a:lvl1pPr>
            <a:lvl2pPr lvl="1">
              <a:spcBef>
                <a:spcPts val="0"/>
              </a:spcBef>
              <a:spcAft>
                <a:spcPts val="0"/>
              </a:spcAft>
              <a:buSzPts val="2100"/>
              <a:buFont typeface="Montserrat"/>
              <a:buNone/>
              <a:defRPr b="1" sz="2100">
                <a:latin typeface="Montserrat"/>
                <a:ea typeface="Montserrat"/>
                <a:cs typeface="Montserrat"/>
                <a:sym typeface="Montserrat"/>
              </a:defRPr>
            </a:lvl2pPr>
            <a:lvl3pPr lvl="2">
              <a:spcBef>
                <a:spcPts val="0"/>
              </a:spcBef>
              <a:spcAft>
                <a:spcPts val="0"/>
              </a:spcAft>
              <a:buSzPts val="2100"/>
              <a:buFont typeface="Montserrat"/>
              <a:buNone/>
              <a:defRPr b="1" sz="2100">
                <a:latin typeface="Montserrat"/>
                <a:ea typeface="Montserrat"/>
                <a:cs typeface="Montserrat"/>
                <a:sym typeface="Montserrat"/>
              </a:defRPr>
            </a:lvl3pPr>
            <a:lvl4pPr lvl="3">
              <a:spcBef>
                <a:spcPts val="0"/>
              </a:spcBef>
              <a:spcAft>
                <a:spcPts val="0"/>
              </a:spcAft>
              <a:buSzPts val="2100"/>
              <a:buFont typeface="Montserrat"/>
              <a:buNone/>
              <a:defRPr b="1" sz="2100">
                <a:latin typeface="Montserrat"/>
                <a:ea typeface="Montserrat"/>
                <a:cs typeface="Montserrat"/>
                <a:sym typeface="Montserrat"/>
              </a:defRPr>
            </a:lvl4pPr>
            <a:lvl5pPr lvl="4">
              <a:spcBef>
                <a:spcPts val="0"/>
              </a:spcBef>
              <a:spcAft>
                <a:spcPts val="0"/>
              </a:spcAft>
              <a:buSzPts val="2100"/>
              <a:buFont typeface="Montserrat"/>
              <a:buNone/>
              <a:defRPr b="1" sz="2100">
                <a:latin typeface="Montserrat"/>
                <a:ea typeface="Montserrat"/>
                <a:cs typeface="Montserrat"/>
                <a:sym typeface="Montserrat"/>
              </a:defRPr>
            </a:lvl5pPr>
            <a:lvl6pPr lvl="5">
              <a:spcBef>
                <a:spcPts val="0"/>
              </a:spcBef>
              <a:spcAft>
                <a:spcPts val="0"/>
              </a:spcAft>
              <a:buSzPts val="2100"/>
              <a:buFont typeface="Montserrat"/>
              <a:buNone/>
              <a:defRPr b="1" sz="2100">
                <a:latin typeface="Montserrat"/>
                <a:ea typeface="Montserrat"/>
                <a:cs typeface="Montserrat"/>
                <a:sym typeface="Montserrat"/>
              </a:defRPr>
            </a:lvl6pPr>
            <a:lvl7pPr lvl="6">
              <a:spcBef>
                <a:spcPts val="0"/>
              </a:spcBef>
              <a:spcAft>
                <a:spcPts val="0"/>
              </a:spcAft>
              <a:buSzPts val="2100"/>
              <a:buFont typeface="Montserrat"/>
              <a:buNone/>
              <a:defRPr b="1" sz="2100">
                <a:latin typeface="Montserrat"/>
                <a:ea typeface="Montserrat"/>
                <a:cs typeface="Montserrat"/>
                <a:sym typeface="Montserrat"/>
              </a:defRPr>
            </a:lvl7pPr>
            <a:lvl8pPr lvl="7">
              <a:spcBef>
                <a:spcPts val="0"/>
              </a:spcBef>
              <a:spcAft>
                <a:spcPts val="0"/>
              </a:spcAft>
              <a:buSzPts val="2100"/>
              <a:buFont typeface="Montserrat"/>
              <a:buNone/>
              <a:defRPr b="1" sz="2100">
                <a:latin typeface="Montserrat"/>
                <a:ea typeface="Montserrat"/>
                <a:cs typeface="Montserrat"/>
                <a:sym typeface="Montserrat"/>
              </a:defRPr>
            </a:lvl8pPr>
            <a:lvl9pPr lvl="8">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61" name="Google Shape;161;p34"/>
          <p:cNvSpPr txBox="1"/>
          <p:nvPr>
            <p:ph idx="1" type="subTitle"/>
          </p:nvPr>
        </p:nvSpPr>
        <p:spPr>
          <a:xfrm>
            <a:off x="5486250" y="2306720"/>
            <a:ext cx="2990100" cy="11295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1400"/>
              <a:buFont typeface="Montserrat"/>
              <a:buNone/>
              <a:defRPr sz="1400">
                <a:solidFill>
                  <a:schemeClr val="lt1"/>
                </a:solidFill>
                <a:latin typeface="Montserrat"/>
                <a:ea typeface="Montserrat"/>
                <a:cs typeface="Montserrat"/>
                <a:sym typeface="Montserrat"/>
              </a:defRPr>
            </a:lvl1pPr>
            <a:lvl2pPr lvl="1">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4">
  <p:cSld name="CUSTOM_10">
    <p:spTree>
      <p:nvGrpSpPr>
        <p:cNvPr id="162" name="Shape 162"/>
        <p:cNvGrpSpPr/>
        <p:nvPr/>
      </p:nvGrpSpPr>
      <p:grpSpPr>
        <a:xfrm>
          <a:off x="0" y="0"/>
          <a:ext cx="0" cy="0"/>
          <a:chOff x="0" y="0"/>
          <a:chExt cx="0" cy="0"/>
        </a:xfrm>
      </p:grpSpPr>
      <p:sp>
        <p:nvSpPr>
          <p:cNvPr id="163" name="Google Shape;163;p35"/>
          <p:cNvSpPr/>
          <p:nvPr/>
        </p:nvSpPr>
        <p:spPr>
          <a:xfrm>
            <a:off x="0" y="-50"/>
            <a:ext cx="4572000" cy="5143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5"/>
          <p:cNvSpPr txBox="1"/>
          <p:nvPr>
            <p:ph type="title"/>
          </p:nvPr>
        </p:nvSpPr>
        <p:spPr>
          <a:xfrm>
            <a:off x="667650" y="1735300"/>
            <a:ext cx="2990100" cy="5766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Font typeface="Playfair Display"/>
              <a:buNone/>
              <a:defRPr b="1" sz="2500">
                <a:solidFill>
                  <a:srgbClr val="FFFFFF"/>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65" name="Google Shape;165;p35"/>
          <p:cNvSpPr txBox="1"/>
          <p:nvPr>
            <p:ph idx="1" type="subTitle"/>
          </p:nvPr>
        </p:nvSpPr>
        <p:spPr>
          <a:xfrm>
            <a:off x="667500" y="2312000"/>
            <a:ext cx="2990100" cy="1096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sz="1400">
                <a:solidFill>
                  <a:schemeClr val="lt1"/>
                </a:solidFill>
                <a:latin typeface="Montserrat"/>
                <a:ea typeface="Montserrat"/>
                <a:cs typeface="Montserrat"/>
                <a:sym typeface="Montserrat"/>
              </a:defRPr>
            </a:lvl1pPr>
            <a:lvl2pPr lvl="1"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bg>
      <p:bgPr>
        <a:solidFill>
          <a:schemeClr val="dk2"/>
        </a:solidFill>
      </p:bgPr>
    </p:bg>
    <p:spTree>
      <p:nvGrpSpPr>
        <p:cNvPr id="166" name="Shape 166"/>
        <p:cNvGrpSpPr/>
        <p:nvPr/>
      </p:nvGrpSpPr>
      <p:grpSpPr>
        <a:xfrm>
          <a:off x="0" y="0"/>
          <a:ext cx="0" cy="0"/>
          <a:chOff x="0" y="0"/>
          <a:chExt cx="0" cy="0"/>
        </a:xfrm>
      </p:grpSpPr>
      <p:sp>
        <p:nvSpPr>
          <p:cNvPr id="167" name="Google Shape;167;p36"/>
          <p:cNvSpPr txBox="1"/>
          <p:nvPr>
            <p:ph type="title"/>
          </p:nvPr>
        </p:nvSpPr>
        <p:spPr>
          <a:xfrm>
            <a:off x="667500" y="1357500"/>
            <a:ext cx="3904500" cy="1044300"/>
          </a:xfrm>
          <a:prstGeom prst="rect">
            <a:avLst/>
          </a:prstGeom>
        </p:spPr>
        <p:txBody>
          <a:bodyPr anchorCtr="0" anchor="ctr" bIns="91425" lIns="91425" spcFirstLastPara="1" rIns="91425" wrap="square" tIns="91425">
            <a:noAutofit/>
          </a:bodyPr>
          <a:lstStyle>
            <a:lvl1pPr lvl="0" rtl="0">
              <a:spcBef>
                <a:spcPts val="0"/>
              </a:spcBef>
              <a:spcAft>
                <a:spcPts val="0"/>
              </a:spcAft>
              <a:buSzPts val="7500"/>
              <a:buFont typeface="Playfair Display"/>
              <a:buNone/>
              <a:defRPr sz="7500">
                <a:solidFill>
                  <a:srgbClr val="FFFFFF"/>
                </a:solidFill>
                <a:latin typeface="Playfair Display"/>
                <a:ea typeface="Playfair Display"/>
                <a:cs typeface="Playfair Display"/>
                <a:sym typeface="Playfair Display"/>
              </a:defRPr>
            </a:lvl1pPr>
            <a:lvl2pPr lvl="1" rtl="0" algn="ctr">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rtl="0" algn="ctr">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rtl="0" algn="ctr">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rtl="0" algn="ctr">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rtl="0" algn="ctr">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rtl="0" algn="ctr">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rtl="0" algn="ctr">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rtl="0" algn="ctr">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p:txBody>
      </p:sp>
      <p:sp>
        <p:nvSpPr>
          <p:cNvPr id="168" name="Google Shape;168;p36"/>
          <p:cNvSpPr txBox="1"/>
          <p:nvPr>
            <p:ph idx="1" type="subTitle"/>
          </p:nvPr>
        </p:nvSpPr>
        <p:spPr>
          <a:xfrm>
            <a:off x="667500" y="2576700"/>
            <a:ext cx="3904500" cy="1044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69" name="Google Shape;169;p36"/>
          <p:cNvSpPr txBox="1"/>
          <p:nvPr/>
        </p:nvSpPr>
        <p:spPr>
          <a:xfrm>
            <a:off x="5106600" y="3721805"/>
            <a:ext cx="3369900" cy="6669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lang="en" sz="1000">
                <a:solidFill>
                  <a:srgbClr val="FFFFFF"/>
                </a:solidFill>
                <a:latin typeface="Montserrat"/>
                <a:ea typeface="Montserrat"/>
                <a:cs typeface="Montserrat"/>
                <a:sym typeface="Montserrat"/>
              </a:rPr>
              <a:t>CREDITS: This presentation template was created by </a:t>
            </a:r>
            <a:r>
              <a:rPr b="1" lang="en" sz="1000">
                <a:solidFill>
                  <a:srgbClr val="FFFFFF"/>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rgbClr val="FFFFFF"/>
                </a:solidFill>
                <a:latin typeface="Montserrat"/>
                <a:ea typeface="Montserrat"/>
                <a:cs typeface="Montserrat"/>
                <a:sym typeface="Montserrat"/>
              </a:rPr>
              <a:t>, including icons by </a:t>
            </a:r>
            <a:r>
              <a:rPr b="1" lang="en" sz="1000">
                <a:solidFill>
                  <a:srgbClr val="FFFFFF"/>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rgbClr val="FFFFFF"/>
                </a:solidFill>
                <a:latin typeface="Montserrat"/>
                <a:ea typeface="Montserrat"/>
                <a:cs typeface="Montserrat"/>
                <a:sym typeface="Montserrat"/>
              </a:rPr>
              <a:t>, and infographics &amp; images by </a:t>
            </a:r>
            <a:r>
              <a:rPr b="1" lang="en" sz="1000">
                <a:solidFill>
                  <a:srgbClr val="FFFFFF"/>
                </a:solidFill>
                <a:uFill>
                  <a:noFill/>
                </a:uFill>
                <a:latin typeface="Montserrat"/>
                <a:ea typeface="Montserrat"/>
                <a:cs typeface="Montserrat"/>
                <a:sym typeface="Montserrat"/>
                <a:hlinkClick r:id="rId4">
                  <a:extLst>
                    <a:ext uri="{A12FA001-AC4F-418D-AE19-62706E023703}">
                      <ahyp:hlinkClr val="tx"/>
                    </a:ext>
                  </a:extLst>
                </a:hlinkClick>
              </a:rPr>
              <a:t>Freepi</a:t>
            </a:r>
            <a:r>
              <a:rPr b="1" lang="en" sz="1000">
                <a:solidFill>
                  <a:srgbClr val="FFFFFF"/>
                </a:solidFill>
                <a:latin typeface="Montserrat"/>
                <a:ea typeface="Montserrat"/>
                <a:cs typeface="Montserrat"/>
                <a:sym typeface="Montserrat"/>
              </a:rPr>
              <a:t>k</a:t>
            </a:r>
            <a:endParaRPr b="1" sz="1000">
              <a:solidFill>
                <a:srgbClr val="FFFFFF"/>
              </a:solidFill>
              <a:latin typeface="Montserrat"/>
              <a:ea typeface="Montserrat"/>
              <a:cs typeface="Montserrat"/>
              <a:sym typeface="Montserra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5">
  <p:cSld name="CUSTOM_14">
    <p:bg>
      <p:bgPr>
        <a:solidFill>
          <a:schemeClr val="dk2"/>
        </a:solidFill>
      </p:bgPr>
    </p:bg>
    <p:spTree>
      <p:nvGrpSpPr>
        <p:cNvPr id="170" name="Shape 170"/>
        <p:cNvGrpSpPr/>
        <p:nvPr/>
      </p:nvGrpSpPr>
      <p:grpSpPr>
        <a:xfrm>
          <a:off x="0" y="0"/>
          <a:ext cx="0" cy="0"/>
          <a:chOff x="0" y="0"/>
          <a:chExt cx="0" cy="0"/>
        </a:xfrm>
      </p:grpSpPr>
      <p:sp>
        <p:nvSpPr>
          <p:cNvPr id="171" name="Google Shape;171;p37"/>
          <p:cNvSpPr txBox="1"/>
          <p:nvPr>
            <p:ph type="title"/>
          </p:nvPr>
        </p:nvSpPr>
        <p:spPr>
          <a:xfrm>
            <a:off x="667500" y="571500"/>
            <a:ext cx="4818900" cy="8001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Font typeface="Playfair Display"/>
              <a:buNone/>
              <a:defRPr b="1" sz="2500">
                <a:solidFill>
                  <a:srgbClr val="FFFFFF"/>
                </a:solidFill>
                <a:latin typeface="Playfair Display"/>
                <a:ea typeface="Playfair Display"/>
                <a:cs typeface="Playfair Display"/>
                <a:sym typeface="Playfair Display"/>
              </a:defRPr>
            </a:lvl1pPr>
            <a:lvl2pPr lvl="1" rtl="0">
              <a:spcBef>
                <a:spcPts val="0"/>
              </a:spcBef>
              <a:spcAft>
                <a:spcPts val="0"/>
              </a:spcAft>
              <a:buSzPts val="2500"/>
              <a:buFont typeface="Playfair Display"/>
              <a:buNone/>
              <a:defRPr b="1" sz="2500">
                <a:latin typeface="Playfair Display"/>
                <a:ea typeface="Playfair Display"/>
                <a:cs typeface="Playfair Display"/>
                <a:sym typeface="Playfair Display"/>
              </a:defRPr>
            </a:lvl2pPr>
            <a:lvl3pPr lvl="2" rtl="0">
              <a:spcBef>
                <a:spcPts val="0"/>
              </a:spcBef>
              <a:spcAft>
                <a:spcPts val="0"/>
              </a:spcAft>
              <a:buSzPts val="2500"/>
              <a:buFont typeface="Playfair Display"/>
              <a:buNone/>
              <a:defRPr b="1" sz="2500">
                <a:latin typeface="Playfair Display"/>
                <a:ea typeface="Playfair Display"/>
                <a:cs typeface="Playfair Display"/>
                <a:sym typeface="Playfair Display"/>
              </a:defRPr>
            </a:lvl3pPr>
            <a:lvl4pPr lvl="3" rtl="0">
              <a:spcBef>
                <a:spcPts val="0"/>
              </a:spcBef>
              <a:spcAft>
                <a:spcPts val="0"/>
              </a:spcAft>
              <a:buSzPts val="2500"/>
              <a:buFont typeface="Playfair Display"/>
              <a:buNone/>
              <a:defRPr b="1" sz="2500">
                <a:latin typeface="Playfair Display"/>
                <a:ea typeface="Playfair Display"/>
                <a:cs typeface="Playfair Display"/>
                <a:sym typeface="Playfair Display"/>
              </a:defRPr>
            </a:lvl4pPr>
            <a:lvl5pPr lvl="4" rtl="0">
              <a:spcBef>
                <a:spcPts val="0"/>
              </a:spcBef>
              <a:spcAft>
                <a:spcPts val="0"/>
              </a:spcAft>
              <a:buSzPts val="2500"/>
              <a:buFont typeface="Playfair Display"/>
              <a:buNone/>
              <a:defRPr b="1" sz="2500">
                <a:latin typeface="Playfair Display"/>
                <a:ea typeface="Playfair Display"/>
                <a:cs typeface="Playfair Display"/>
                <a:sym typeface="Playfair Display"/>
              </a:defRPr>
            </a:lvl5pPr>
            <a:lvl6pPr lvl="5" rtl="0">
              <a:spcBef>
                <a:spcPts val="0"/>
              </a:spcBef>
              <a:spcAft>
                <a:spcPts val="0"/>
              </a:spcAft>
              <a:buSzPts val="2500"/>
              <a:buFont typeface="Playfair Display"/>
              <a:buNone/>
              <a:defRPr b="1" sz="2500">
                <a:latin typeface="Playfair Display"/>
                <a:ea typeface="Playfair Display"/>
                <a:cs typeface="Playfair Display"/>
                <a:sym typeface="Playfair Display"/>
              </a:defRPr>
            </a:lvl6pPr>
            <a:lvl7pPr lvl="6" rtl="0">
              <a:spcBef>
                <a:spcPts val="0"/>
              </a:spcBef>
              <a:spcAft>
                <a:spcPts val="0"/>
              </a:spcAft>
              <a:buSzPts val="2500"/>
              <a:buFont typeface="Playfair Display"/>
              <a:buNone/>
              <a:defRPr b="1" sz="2500">
                <a:latin typeface="Playfair Display"/>
                <a:ea typeface="Playfair Display"/>
                <a:cs typeface="Playfair Display"/>
                <a:sym typeface="Playfair Display"/>
              </a:defRPr>
            </a:lvl7pPr>
            <a:lvl8pPr lvl="7" rtl="0">
              <a:spcBef>
                <a:spcPts val="0"/>
              </a:spcBef>
              <a:spcAft>
                <a:spcPts val="0"/>
              </a:spcAft>
              <a:buSzPts val="2500"/>
              <a:buFont typeface="Playfair Display"/>
              <a:buNone/>
              <a:defRPr b="1" sz="2500">
                <a:latin typeface="Playfair Display"/>
                <a:ea typeface="Playfair Display"/>
                <a:cs typeface="Playfair Display"/>
                <a:sym typeface="Playfair Display"/>
              </a:defRPr>
            </a:lvl8pPr>
            <a:lvl9pPr lvl="8" rtl="0">
              <a:spcBef>
                <a:spcPts val="0"/>
              </a:spcBef>
              <a:spcAft>
                <a:spcPts val="0"/>
              </a:spcAft>
              <a:buSzPts val="2500"/>
              <a:buFont typeface="Playfair Display"/>
              <a:buNone/>
              <a:defRPr b="1" sz="2500">
                <a:latin typeface="Playfair Display"/>
                <a:ea typeface="Playfair Display"/>
                <a:cs typeface="Playfair Display"/>
                <a:sym typeface="Playfair Display"/>
              </a:defRPr>
            </a:lvl9pPr>
          </a:lstStyle>
          <a:p/>
        </p:txBody>
      </p:sp>
      <p:sp>
        <p:nvSpPr>
          <p:cNvPr id="172" name="Google Shape;172;p37"/>
          <p:cNvSpPr txBox="1"/>
          <p:nvPr>
            <p:ph idx="1" type="subTitle"/>
          </p:nvPr>
        </p:nvSpPr>
        <p:spPr>
          <a:xfrm>
            <a:off x="667500" y="1562550"/>
            <a:ext cx="7809000" cy="300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3">
  <p:cSld name="CUSTOM_16">
    <p:spTree>
      <p:nvGrpSpPr>
        <p:cNvPr id="173" name="Shape 173"/>
        <p:cNvGrpSpPr/>
        <p:nvPr/>
      </p:nvGrpSpPr>
      <p:grpSpPr>
        <a:xfrm>
          <a:off x="0" y="0"/>
          <a:ext cx="0" cy="0"/>
          <a:chOff x="0" y="0"/>
          <a:chExt cx="0" cy="0"/>
        </a:xfrm>
      </p:grpSpPr>
      <p:sp>
        <p:nvSpPr>
          <p:cNvPr id="174" name="Google Shape;174;p38"/>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175" name="Google Shape;175;p38"/>
          <p:cNvSpPr txBox="1"/>
          <p:nvPr>
            <p:ph idx="1" type="subTitle"/>
          </p:nvPr>
        </p:nvSpPr>
        <p:spPr>
          <a:xfrm>
            <a:off x="735225" y="2414458"/>
            <a:ext cx="2314500" cy="6981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100"/>
              <a:buFont typeface="Montserrat"/>
              <a:buNone/>
              <a:defRPr>
                <a:solidFill>
                  <a:srgbClr val="FFFFFF"/>
                </a:solidFill>
                <a:latin typeface="Montserrat"/>
                <a:ea typeface="Montserrat"/>
                <a:cs typeface="Montserrat"/>
                <a:sym typeface="Montserrat"/>
              </a:defRPr>
            </a:lvl1pPr>
            <a:lvl2pPr lvl="1"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2100"/>
              <a:buFont typeface="Montserrat"/>
              <a:buNone/>
              <a:defRPr sz="2100">
                <a:solidFill>
                  <a:srgbClr val="000000"/>
                </a:solidFill>
                <a:latin typeface="Montserrat"/>
                <a:ea typeface="Montserrat"/>
                <a:cs typeface="Montserrat"/>
                <a:sym typeface="Montserrat"/>
              </a:defRPr>
            </a:lvl9pPr>
          </a:lstStyle>
          <a:p/>
        </p:txBody>
      </p:sp>
      <p:sp>
        <p:nvSpPr>
          <p:cNvPr id="176" name="Google Shape;176;p38"/>
          <p:cNvSpPr txBox="1"/>
          <p:nvPr>
            <p:ph idx="2" type="subTitle"/>
          </p:nvPr>
        </p:nvSpPr>
        <p:spPr>
          <a:xfrm>
            <a:off x="735400" y="2826392"/>
            <a:ext cx="2314500" cy="1246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FFFFFF"/>
                </a:solidFill>
                <a:latin typeface="Montserrat"/>
                <a:ea typeface="Montserrat"/>
                <a:cs typeface="Montserrat"/>
                <a:sym typeface="Montserrat"/>
              </a:defRPr>
            </a:lvl1pPr>
            <a:lvl2pPr lvl="1"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77" name="Google Shape;177;p38"/>
          <p:cNvSpPr txBox="1"/>
          <p:nvPr>
            <p:ph idx="3" type="subTitle"/>
          </p:nvPr>
        </p:nvSpPr>
        <p:spPr>
          <a:xfrm>
            <a:off x="3414745" y="2414458"/>
            <a:ext cx="2311800" cy="6981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100"/>
              <a:buFont typeface="Montserrat"/>
              <a:buNone/>
              <a:defRPr>
                <a:solidFill>
                  <a:srgbClr val="FFFFFF"/>
                </a:solidFill>
                <a:latin typeface="Montserrat"/>
                <a:ea typeface="Montserrat"/>
                <a:cs typeface="Montserrat"/>
                <a:sym typeface="Montserrat"/>
              </a:defRPr>
            </a:lvl1pPr>
            <a:lvl2pPr lvl="1"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2100"/>
              <a:buFont typeface="Montserrat"/>
              <a:buNone/>
              <a:defRPr sz="2100">
                <a:solidFill>
                  <a:srgbClr val="000000"/>
                </a:solidFill>
                <a:latin typeface="Montserrat"/>
                <a:ea typeface="Montserrat"/>
                <a:cs typeface="Montserrat"/>
                <a:sym typeface="Montserrat"/>
              </a:defRPr>
            </a:lvl9pPr>
          </a:lstStyle>
          <a:p/>
        </p:txBody>
      </p:sp>
      <p:sp>
        <p:nvSpPr>
          <p:cNvPr id="178" name="Google Shape;178;p38"/>
          <p:cNvSpPr txBox="1"/>
          <p:nvPr>
            <p:ph idx="4" type="subTitle"/>
          </p:nvPr>
        </p:nvSpPr>
        <p:spPr>
          <a:xfrm>
            <a:off x="3414744" y="2826392"/>
            <a:ext cx="2314500" cy="1246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sz="1400">
                <a:solidFill>
                  <a:srgbClr val="FFFFFF"/>
                </a:solidFill>
                <a:latin typeface="Montserrat"/>
                <a:ea typeface="Montserrat"/>
                <a:cs typeface="Montserrat"/>
                <a:sym typeface="Montserrat"/>
              </a:defRPr>
            </a:lvl1pPr>
            <a:lvl2pPr lvl="1"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79" name="Google Shape;179;p38"/>
          <p:cNvSpPr txBox="1"/>
          <p:nvPr>
            <p:ph idx="5" type="subTitle"/>
          </p:nvPr>
        </p:nvSpPr>
        <p:spPr>
          <a:xfrm>
            <a:off x="6161820" y="2414458"/>
            <a:ext cx="2311800" cy="6981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100"/>
              <a:buFont typeface="Montserrat"/>
              <a:buNone/>
              <a:defRPr>
                <a:solidFill>
                  <a:srgbClr val="FFFFFF"/>
                </a:solidFill>
                <a:latin typeface="Montserrat"/>
                <a:ea typeface="Montserrat"/>
                <a:cs typeface="Montserrat"/>
                <a:sym typeface="Montserrat"/>
              </a:defRPr>
            </a:lvl1pPr>
            <a:lvl2pPr lvl="1"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2100"/>
              <a:buFont typeface="Montserrat"/>
              <a:buNone/>
              <a:defRPr sz="2100">
                <a:solidFill>
                  <a:srgbClr val="000000"/>
                </a:solidFill>
                <a:latin typeface="Montserrat"/>
                <a:ea typeface="Montserrat"/>
                <a:cs typeface="Montserrat"/>
                <a:sym typeface="Montserrat"/>
              </a:defRPr>
            </a:lvl9pPr>
          </a:lstStyle>
          <a:p/>
        </p:txBody>
      </p:sp>
      <p:sp>
        <p:nvSpPr>
          <p:cNvPr id="180" name="Google Shape;180;p38"/>
          <p:cNvSpPr txBox="1"/>
          <p:nvPr>
            <p:ph idx="6" type="subTitle"/>
          </p:nvPr>
        </p:nvSpPr>
        <p:spPr>
          <a:xfrm>
            <a:off x="6161822" y="2826392"/>
            <a:ext cx="2314500" cy="124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sz="1400">
                <a:solidFill>
                  <a:srgbClr val="FFFFFF"/>
                </a:solidFill>
                <a:latin typeface="Montserrat"/>
                <a:ea typeface="Montserrat"/>
                <a:cs typeface="Montserrat"/>
                <a:sym typeface="Montserrat"/>
              </a:defRPr>
            </a:lvl1pPr>
            <a:lvl2pPr lvl="1" rtl="0"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gn="ctr">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gn="ctr">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17">
    <p:spTree>
      <p:nvGrpSpPr>
        <p:cNvPr id="181" name="Shape 181"/>
        <p:cNvGrpSpPr/>
        <p:nvPr/>
      </p:nvGrpSpPr>
      <p:grpSpPr>
        <a:xfrm>
          <a:off x="0" y="0"/>
          <a:ext cx="0" cy="0"/>
          <a:chOff x="0" y="0"/>
          <a:chExt cx="0" cy="0"/>
        </a:xfrm>
      </p:grpSpPr>
      <p:sp>
        <p:nvSpPr>
          <p:cNvPr id="182" name="Google Shape;182;p39"/>
          <p:cNvSpPr/>
          <p:nvPr/>
        </p:nvSpPr>
        <p:spPr>
          <a:xfrm>
            <a:off x="3233275" y="0"/>
            <a:ext cx="59106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9"/>
          <p:cNvSpPr/>
          <p:nvPr/>
        </p:nvSpPr>
        <p:spPr>
          <a:xfrm>
            <a:off x="0" y="571500"/>
            <a:ext cx="6522300" cy="400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9"/>
          <p:cNvSpPr txBox="1"/>
          <p:nvPr>
            <p:ph hasCustomPrompt="1" type="title"/>
          </p:nvPr>
        </p:nvSpPr>
        <p:spPr>
          <a:xfrm>
            <a:off x="667500" y="1706738"/>
            <a:ext cx="5142000" cy="1258200"/>
          </a:xfrm>
          <a:prstGeom prst="rect">
            <a:avLst/>
          </a:prstGeom>
        </p:spPr>
        <p:txBody>
          <a:bodyPr anchorCtr="0" anchor="b" bIns="91425" lIns="91425" spcFirstLastPara="1" rIns="91425" wrap="square" tIns="91425">
            <a:noAutofit/>
          </a:bodyPr>
          <a:lstStyle>
            <a:lvl1pPr lvl="0" rtl="0">
              <a:spcBef>
                <a:spcPts val="0"/>
              </a:spcBef>
              <a:spcAft>
                <a:spcPts val="0"/>
              </a:spcAft>
              <a:buSzPts val="7500"/>
              <a:buFont typeface="Playfair Display"/>
              <a:buNone/>
              <a:defRPr sz="7500">
                <a:latin typeface="Playfair Display"/>
                <a:ea typeface="Playfair Display"/>
                <a:cs typeface="Playfair Display"/>
                <a:sym typeface="Playfair Display"/>
              </a:defRPr>
            </a:lvl1pPr>
            <a:lvl2pPr lvl="1" rtl="0">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rtl="0">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rtl="0">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rtl="0">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rtl="0">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rtl="0">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rtl="0">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rtl="0">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185" name="Google Shape;185;p39"/>
          <p:cNvSpPr txBox="1"/>
          <p:nvPr>
            <p:ph idx="1" type="subTitle"/>
          </p:nvPr>
        </p:nvSpPr>
        <p:spPr>
          <a:xfrm>
            <a:off x="667500" y="2964863"/>
            <a:ext cx="5142000" cy="4719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A6BFA5"/>
              </a:buClr>
              <a:buSzPts val="1400"/>
              <a:buFont typeface="Montserrat"/>
              <a:buNone/>
              <a:defRPr sz="1400">
                <a:solidFill>
                  <a:srgbClr val="A6BFA5"/>
                </a:solidFill>
                <a:latin typeface="Montserrat"/>
                <a:ea typeface="Montserrat"/>
                <a:cs typeface="Montserrat"/>
                <a:sym typeface="Montserrat"/>
              </a:defRPr>
            </a:lvl1pPr>
            <a:lvl2pPr lvl="1"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2pPr>
            <a:lvl3pPr lvl="2"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3pPr>
            <a:lvl4pPr lvl="3"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4pPr>
            <a:lvl5pPr lvl="4"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5pPr>
            <a:lvl6pPr lvl="5"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6pPr>
            <a:lvl7pPr lvl="6"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7pPr>
            <a:lvl8pPr lvl="7"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8pPr>
            <a:lvl9pPr lvl="8" rtl="0">
              <a:spcBef>
                <a:spcPts val="1600"/>
              </a:spcBef>
              <a:spcAft>
                <a:spcPts val="1600"/>
              </a:spcAft>
              <a:buClr>
                <a:srgbClr val="A6BFA5"/>
              </a:buClr>
              <a:buSzPts val="1400"/>
              <a:buFont typeface="Montserrat"/>
              <a:buNone/>
              <a:defRPr>
                <a:solidFill>
                  <a:srgbClr val="A6BFA5"/>
                </a:solidFill>
                <a:latin typeface="Montserrat"/>
                <a:ea typeface="Montserrat"/>
                <a:cs typeface="Montserrat"/>
                <a:sym typeface="Montserra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9">
    <p:spTree>
      <p:nvGrpSpPr>
        <p:cNvPr id="186" name="Shape 186"/>
        <p:cNvGrpSpPr/>
        <p:nvPr/>
      </p:nvGrpSpPr>
      <p:grpSpPr>
        <a:xfrm>
          <a:off x="0" y="0"/>
          <a:ext cx="0" cy="0"/>
          <a:chOff x="0" y="0"/>
          <a:chExt cx="0" cy="0"/>
        </a:xfrm>
      </p:grpSpPr>
      <p:sp>
        <p:nvSpPr>
          <p:cNvPr id="187" name="Google Shape;187;p40"/>
          <p:cNvSpPr txBox="1"/>
          <p:nvPr>
            <p:ph type="title"/>
          </p:nvPr>
        </p:nvSpPr>
        <p:spPr>
          <a:xfrm>
            <a:off x="666000" y="1463450"/>
            <a:ext cx="3908400" cy="1643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1pPr>
            <a:lvl2pPr lvl="1"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2pPr>
            <a:lvl3pPr lvl="2"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3pPr>
            <a:lvl4pPr lvl="3"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4pPr>
            <a:lvl5pPr lvl="4"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5pPr>
            <a:lvl6pPr lvl="5"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6pPr>
            <a:lvl7pPr lvl="6"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7pPr>
            <a:lvl8pPr lvl="7"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8pPr>
            <a:lvl9pPr lvl="8"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9pPr>
          </a:lstStyle>
          <a:p/>
        </p:txBody>
      </p:sp>
      <p:sp>
        <p:nvSpPr>
          <p:cNvPr id="188" name="Google Shape;188;p40"/>
          <p:cNvSpPr txBox="1"/>
          <p:nvPr>
            <p:ph idx="1" type="subTitle"/>
          </p:nvPr>
        </p:nvSpPr>
        <p:spPr>
          <a:xfrm>
            <a:off x="663600" y="3034350"/>
            <a:ext cx="3908400" cy="57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89" name="Google Shape;189;p40"/>
          <p:cNvSpPr/>
          <p:nvPr/>
        </p:nvSpPr>
        <p:spPr>
          <a:xfrm>
            <a:off x="4572000" y="0"/>
            <a:ext cx="4572000" cy="5143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numbers">
  <p:cSld name="CUSTOM_20">
    <p:spTree>
      <p:nvGrpSpPr>
        <p:cNvPr id="190" name="Shape 190"/>
        <p:cNvGrpSpPr/>
        <p:nvPr/>
      </p:nvGrpSpPr>
      <p:grpSpPr>
        <a:xfrm>
          <a:off x="0" y="0"/>
          <a:ext cx="0" cy="0"/>
          <a:chOff x="0" y="0"/>
          <a:chExt cx="0" cy="0"/>
        </a:xfrm>
      </p:grpSpPr>
      <p:sp>
        <p:nvSpPr>
          <p:cNvPr id="191" name="Google Shape;191;p41"/>
          <p:cNvSpPr txBox="1"/>
          <p:nvPr>
            <p:ph idx="1" type="subTitle"/>
          </p:nvPr>
        </p:nvSpPr>
        <p:spPr>
          <a:xfrm>
            <a:off x="5872236" y="1114800"/>
            <a:ext cx="2738700" cy="64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92" name="Google Shape;192;p41"/>
          <p:cNvSpPr txBox="1"/>
          <p:nvPr>
            <p:ph idx="2" type="subTitle"/>
          </p:nvPr>
        </p:nvSpPr>
        <p:spPr>
          <a:xfrm>
            <a:off x="5872236" y="3685800"/>
            <a:ext cx="2738700" cy="64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93" name="Google Shape;193;p41"/>
          <p:cNvSpPr txBox="1"/>
          <p:nvPr>
            <p:ph idx="3" type="subTitle"/>
          </p:nvPr>
        </p:nvSpPr>
        <p:spPr>
          <a:xfrm>
            <a:off x="5872236" y="2400300"/>
            <a:ext cx="2738700" cy="64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p:txBody>
      </p:sp>
      <p:sp>
        <p:nvSpPr>
          <p:cNvPr id="194" name="Google Shape;194;p41"/>
          <p:cNvSpPr txBox="1"/>
          <p:nvPr>
            <p:ph hasCustomPrompt="1" type="title"/>
          </p:nvPr>
        </p:nvSpPr>
        <p:spPr>
          <a:xfrm>
            <a:off x="3421825" y="555345"/>
            <a:ext cx="2602800" cy="1429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1pPr>
            <a:lvl2pPr lvl="1"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2pPr>
            <a:lvl3pPr lvl="2"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3pPr>
            <a:lvl4pPr lvl="3"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4pPr>
            <a:lvl5pPr lvl="4"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5pPr>
            <a:lvl6pPr lvl="5"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6pPr>
            <a:lvl7pPr lvl="6"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7pPr>
            <a:lvl8pPr lvl="7"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8pPr>
            <a:lvl9pPr lvl="8"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9pPr>
          </a:lstStyle>
          <a:p>
            <a:r>
              <a:t>xx%</a:t>
            </a:r>
          </a:p>
        </p:txBody>
      </p:sp>
      <p:sp>
        <p:nvSpPr>
          <p:cNvPr id="195" name="Google Shape;195;p41"/>
          <p:cNvSpPr txBox="1"/>
          <p:nvPr>
            <p:ph hasCustomPrompt="1" idx="4" type="title"/>
          </p:nvPr>
        </p:nvSpPr>
        <p:spPr>
          <a:xfrm>
            <a:off x="3421825" y="1840845"/>
            <a:ext cx="2602800" cy="1429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1pPr>
            <a:lvl2pPr lvl="1"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2pPr>
            <a:lvl3pPr lvl="2"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3pPr>
            <a:lvl4pPr lvl="3"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4pPr>
            <a:lvl5pPr lvl="4"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5pPr>
            <a:lvl6pPr lvl="5"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6pPr>
            <a:lvl7pPr lvl="6"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7pPr>
            <a:lvl8pPr lvl="7"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8pPr>
            <a:lvl9pPr lvl="8"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9pPr>
          </a:lstStyle>
          <a:p>
            <a:r>
              <a:t>xx%</a:t>
            </a:r>
          </a:p>
        </p:txBody>
      </p:sp>
      <p:sp>
        <p:nvSpPr>
          <p:cNvPr id="196" name="Google Shape;196;p41"/>
          <p:cNvSpPr txBox="1"/>
          <p:nvPr>
            <p:ph hasCustomPrompt="1" idx="5" type="title"/>
          </p:nvPr>
        </p:nvSpPr>
        <p:spPr>
          <a:xfrm>
            <a:off x="3421825" y="3126345"/>
            <a:ext cx="2602800" cy="1429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1pPr>
            <a:lvl2pPr lvl="1"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2pPr>
            <a:lvl3pPr lvl="2"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3pPr>
            <a:lvl4pPr lvl="3"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4pPr>
            <a:lvl5pPr lvl="4"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5pPr>
            <a:lvl6pPr lvl="5"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6pPr>
            <a:lvl7pPr lvl="6"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7pPr>
            <a:lvl8pPr lvl="7"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8pPr>
            <a:lvl9pPr lvl="8" rtl="0" algn="ctr">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9pPr>
          </a:lstStyle>
          <a:p>
            <a:r>
              <a:t>xx%</a:t>
            </a:r>
          </a:p>
        </p:txBody>
      </p:sp>
      <p:sp>
        <p:nvSpPr>
          <p:cNvPr id="197" name="Google Shape;197;p41"/>
          <p:cNvSpPr/>
          <p:nvPr/>
        </p:nvSpPr>
        <p:spPr>
          <a:xfrm>
            <a:off x="-9100" y="0"/>
            <a:ext cx="3242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1">
    <p:spTree>
      <p:nvGrpSpPr>
        <p:cNvPr id="198" name="Shape 198"/>
        <p:cNvGrpSpPr/>
        <p:nvPr/>
      </p:nvGrpSpPr>
      <p:grpSpPr>
        <a:xfrm>
          <a:off x="0" y="0"/>
          <a:ext cx="0" cy="0"/>
          <a:chOff x="0" y="0"/>
          <a:chExt cx="0" cy="0"/>
        </a:xfrm>
      </p:grpSpPr>
      <p:sp>
        <p:nvSpPr>
          <p:cNvPr id="199" name="Google Shape;199;p42"/>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200" name="Google Shape;200;p42"/>
          <p:cNvSpPr/>
          <p:nvPr/>
        </p:nvSpPr>
        <p:spPr>
          <a:xfrm>
            <a:off x="0" y="-35875"/>
            <a:ext cx="667500" cy="517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2"/>
          <p:cNvSpPr/>
          <p:nvPr/>
        </p:nvSpPr>
        <p:spPr>
          <a:xfrm>
            <a:off x="8476500" y="-18000"/>
            <a:ext cx="667500" cy="517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CUSTOM_22">
    <p:spTree>
      <p:nvGrpSpPr>
        <p:cNvPr id="202" name="Shape 202"/>
        <p:cNvGrpSpPr/>
        <p:nvPr/>
      </p:nvGrpSpPr>
      <p:grpSpPr>
        <a:xfrm>
          <a:off x="0" y="0"/>
          <a:ext cx="0" cy="0"/>
          <a:chOff x="0" y="0"/>
          <a:chExt cx="0" cy="0"/>
        </a:xfrm>
      </p:grpSpPr>
      <p:sp>
        <p:nvSpPr>
          <p:cNvPr id="203" name="Google Shape;203;p43"/>
          <p:cNvSpPr txBox="1"/>
          <p:nvPr>
            <p:ph type="title"/>
          </p:nvPr>
        </p:nvSpPr>
        <p:spPr>
          <a:xfrm>
            <a:off x="667500" y="868680"/>
            <a:ext cx="780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Montserrat"/>
              <a:buNone/>
              <a:defRPr b="1" sz="2500">
                <a:latin typeface="Playfair Display"/>
                <a:ea typeface="Playfair Display"/>
                <a:cs typeface="Playfair Display"/>
                <a:sym typeface="Playfair Display"/>
              </a:defRPr>
            </a:lvl1pPr>
            <a:lvl2pPr lvl="1" rtl="0" algn="ctr">
              <a:spcBef>
                <a:spcPts val="0"/>
              </a:spcBef>
              <a:spcAft>
                <a:spcPts val="0"/>
              </a:spcAft>
              <a:buSzPts val="2100"/>
              <a:buFont typeface="Montserrat"/>
              <a:buNone/>
              <a:defRPr b="1" sz="2100">
                <a:latin typeface="Montserrat"/>
                <a:ea typeface="Montserrat"/>
                <a:cs typeface="Montserrat"/>
                <a:sym typeface="Montserrat"/>
              </a:defRPr>
            </a:lvl2pPr>
            <a:lvl3pPr lvl="2" rtl="0" algn="ctr">
              <a:spcBef>
                <a:spcPts val="0"/>
              </a:spcBef>
              <a:spcAft>
                <a:spcPts val="0"/>
              </a:spcAft>
              <a:buSzPts val="2100"/>
              <a:buFont typeface="Montserrat"/>
              <a:buNone/>
              <a:defRPr b="1" sz="2100">
                <a:latin typeface="Montserrat"/>
                <a:ea typeface="Montserrat"/>
                <a:cs typeface="Montserrat"/>
                <a:sym typeface="Montserrat"/>
              </a:defRPr>
            </a:lvl3pPr>
            <a:lvl4pPr lvl="3" rtl="0" algn="ctr">
              <a:spcBef>
                <a:spcPts val="0"/>
              </a:spcBef>
              <a:spcAft>
                <a:spcPts val="0"/>
              </a:spcAft>
              <a:buSzPts val="2100"/>
              <a:buFont typeface="Montserrat"/>
              <a:buNone/>
              <a:defRPr b="1" sz="2100">
                <a:latin typeface="Montserrat"/>
                <a:ea typeface="Montserrat"/>
                <a:cs typeface="Montserrat"/>
                <a:sym typeface="Montserrat"/>
              </a:defRPr>
            </a:lvl4pPr>
            <a:lvl5pPr lvl="4" rtl="0" algn="ctr">
              <a:spcBef>
                <a:spcPts val="0"/>
              </a:spcBef>
              <a:spcAft>
                <a:spcPts val="0"/>
              </a:spcAft>
              <a:buSzPts val="2100"/>
              <a:buFont typeface="Montserrat"/>
              <a:buNone/>
              <a:defRPr b="1" sz="2100">
                <a:latin typeface="Montserrat"/>
                <a:ea typeface="Montserrat"/>
                <a:cs typeface="Montserrat"/>
                <a:sym typeface="Montserrat"/>
              </a:defRPr>
            </a:lvl5pPr>
            <a:lvl6pPr lvl="5" rtl="0" algn="ctr">
              <a:spcBef>
                <a:spcPts val="0"/>
              </a:spcBef>
              <a:spcAft>
                <a:spcPts val="0"/>
              </a:spcAft>
              <a:buSzPts val="2100"/>
              <a:buFont typeface="Montserrat"/>
              <a:buNone/>
              <a:defRPr b="1" sz="2100">
                <a:latin typeface="Montserrat"/>
                <a:ea typeface="Montserrat"/>
                <a:cs typeface="Montserrat"/>
                <a:sym typeface="Montserrat"/>
              </a:defRPr>
            </a:lvl6pPr>
            <a:lvl7pPr lvl="6" rtl="0" algn="ctr">
              <a:spcBef>
                <a:spcPts val="0"/>
              </a:spcBef>
              <a:spcAft>
                <a:spcPts val="0"/>
              </a:spcAft>
              <a:buSzPts val="2100"/>
              <a:buFont typeface="Montserrat"/>
              <a:buNone/>
              <a:defRPr b="1" sz="2100">
                <a:latin typeface="Montserrat"/>
                <a:ea typeface="Montserrat"/>
                <a:cs typeface="Montserrat"/>
                <a:sym typeface="Montserrat"/>
              </a:defRPr>
            </a:lvl7pPr>
            <a:lvl8pPr lvl="7" rtl="0" algn="ctr">
              <a:spcBef>
                <a:spcPts val="0"/>
              </a:spcBef>
              <a:spcAft>
                <a:spcPts val="0"/>
              </a:spcAft>
              <a:buSzPts val="2100"/>
              <a:buFont typeface="Montserrat"/>
              <a:buNone/>
              <a:defRPr b="1" sz="2100">
                <a:latin typeface="Montserrat"/>
                <a:ea typeface="Montserrat"/>
                <a:cs typeface="Montserrat"/>
                <a:sym typeface="Montserrat"/>
              </a:defRPr>
            </a:lvl8pPr>
            <a:lvl9pPr lvl="8" rtl="0" algn="ctr">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204" name="Google Shape;204;p43"/>
          <p:cNvSpPr txBox="1"/>
          <p:nvPr>
            <p:ph idx="1" type="subTitle"/>
          </p:nvPr>
        </p:nvSpPr>
        <p:spPr>
          <a:xfrm>
            <a:off x="1238525" y="1818475"/>
            <a:ext cx="3008400" cy="51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Montserrat"/>
              <a:buNone/>
              <a:defRPr>
                <a:latin typeface="Montserrat"/>
                <a:ea typeface="Montserrat"/>
                <a:cs typeface="Montserrat"/>
                <a:sym typeface="Montserrat"/>
              </a:defRPr>
            </a:lvl1pPr>
            <a:lvl2pPr lvl="1" rtl="0" algn="ctr">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2100"/>
              <a:buFont typeface="Montserrat"/>
              <a:buNone/>
              <a:defRPr sz="2100">
                <a:solidFill>
                  <a:schemeClr val="dk1"/>
                </a:solidFill>
                <a:latin typeface="Montserrat"/>
                <a:ea typeface="Montserrat"/>
                <a:cs typeface="Montserrat"/>
                <a:sym typeface="Montserrat"/>
              </a:defRPr>
            </a:lvl9pPr>
          </a:lstStyle>
          <a:p/>
        </p:txBody>
      </p:sp>
      <p:sp>
        <p:nvSpPr>
          <p:cNvPr id="205" name="Google Shape;205;p43"/>
          <p:cNvSpPr txBox="1"/>
          <p:nvPr>
            <p:ph idx="2" type="subTitle"/>
          </p:nvPr>
        </p:nvSpPr>
        <p:spPr>
          <a:xfrm>
            <a:off x="1238525" y="2596900"/>
            <a:ext cx="3008400" cy="116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06" name="Google Shape;206;p43"/>
          <p:cNvSpPr txBox="1"/>
          <p:nvPr>
            <p:ph idx="3" type="subTitle"/>
          </p:nvPr>
        </p:nvSpPr>
        <p:spPr>
          <a:xfrm>
            <a:off x="4890650" y="1818475"/>
            <a:ext cx="3008400" cy="51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Montserrat"/>
              <a:buNone/>
              <a:defRPr>
                <a:latin typeface="Montserrat"/>
                <a:ea typeface="Montserrat"/>
                <a:cs typeface="Montserrat"/>
                <a:sym typeface="Montserrat"/>
              </a:defRPr>
            </a:lvl1pPr>
            <a:lvl2pPr lvl="1" rtl="0" algn="ctr">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2100"/>
              <a:buFont typeface="Montserrat"/>
              <a:buNone/>
              <a:defRPr sz="2100">
                <a:solidFill>
                  <a:schemeClr val="dk1"/>
                </a:solidFill>
                <a:latin typeface="Montserrat"/>
                <a:ea typeface="Montserrat"/>
                <a:cs typeface="Montserrat"/>
                <a:sym typeface="Montserrat"/>
              </a:defRPr>
            </a:lvl9pPr>
          </a:lstStyle>
          <a:p/>
        </p:txBody>
      </p:sp>
      <p:sp>
        <p:nvSpPr>
          <p:cNvPr id="207" name="Google Shape;207;p43"/>
          <p:cNvSpPr txBox="1"/>
          <p:nvPr>
            <p:ph idx="4" type="subTitle"/>
          </p:nvPr>
        </p:nvSpPr>
        <p:spPr>
          <a:xfrm>
            <a:off x="4885400" y="2598275"/>
            <a:ext cx="3008400" cy="116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08" name="Google Shape;208;p43"/>
          <p:cNvSpPr/>
          <p:nvPr/>
        </p:nvSpPr>
        <p:spPr>
          <a:xfrm>
            <a:off x="75" y="0"/>
            <a:ext cx="9144000" cy="571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3"/>
          <p:cNvSpPr/>
          <p:nvPr/>
        </p:nvSpPr>
        <p:spPr>
          <a:xfrm rot="10800000">
            <a:off x="100" y="4578000"/>
            <a:ext cx="9144000" cy="565500"/>
          </a:xfrm>
          <a:prstGeom prst="rect">
            <a:avLst/>
          </a:prstGeom>
          <a:solidFill>
            <a:srgbClr val="A6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1.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67500" y="445025"/>
            <a:ext cx="7809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667500" y="1152475"/>
            <a:ext cx="7809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11.jp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6.jpg"/><Relationship Id="rId5"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type="title"/>
          </p:nvPr>
        </p:nvSpPr>
        <p:spPr>
          <a:xfrm>
            <a:off x="5226600" y="2377921"/>
            <a:ext cx="32625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MyJams</a:t>
            </a:r>
            <a:endParaRPr sz="5000"/>
          </a:p>
        </p:txBody>
      </p:sp>
      <p:sp>
        <p:nvSpPr>
          <p:cNvPr id="215" name="Google Shape;215;p44"/>
          <p:cNvSpPr txBox="1"/>
          <p:nvPr>
            <p:ph idx="1" type="subTitle"/>
          </p:nvPr>
        </p:nvSpPr>
        <p:spPr>
          <a:xfrm>
            <a:off x="5226600" y="2965163"/>
            <a:ext cx="3262500" cy="8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CSC648-01 Team 3</a:t>
            </a:r>
            <a:endParaRPr/>
          </a:p>
        </p:txBody>
      </p:sp>
      <p:pic>
        <p:nvPicPr>
          <p:cNvPr id="216" name="Google Shape;216;p44"/>
          <p:cNvPicPr preferRelativeResize="0"/>
          <p:nvPr/>
        </p:nvPicPr>
        <p:blipFill>
          <a:blip r:embed="rId3">
            <a:alphaModFix/>
          </a:blip>
          <a:stretch>
            <a:fillRect/>
          </a:stretch>
        </p:blipFill>
        <p:spPr>
          <a:xfrm>
            <a:off x="937725" y="152400"/>
            <a:ext cx="2775825" cy="48387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5"/>
          <p:cNvSpPr txBox="1"/>
          <p:nvPr>
            <p:ph type="title"/>
          </p:nvPr>
        </p:nvSpPr>
        <p:spPr>
          <a:xfrm>
            <a:off x="667500" y="571500"/>
            <a:ext cx="78090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MyJams?</a:t>
            </a:r>
            <a:endParaRPr/>
          </a:p>
        </p:txBody>
      </p:sp>
      <p:sp>
        <p:nvSpPr>
          <p:cNvPr id="222" name="Google Shape;222;p45"/>
          <p:cNvSpPr txBox="1"/>
          <p:nvPr>
            <p:ph idx="1" type="body"/>
          </p:nvPr>
        </p:nvSpPr>
        <p:spPr>
          <a:xfrm>
            <a:off x="667500" y="1203425"/>
            <a:ext cx="8092800" cy="356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Login using a Spotify account via Spotify authorization.</a:t>
            </a:r>
            <a:endParaRPr/>
          </a:p>
          <a:p>
            <a:pPr indent="0" lvl="0" marL="0" rtl="0" algn="l">
              <a:lnSpc>
                <a:spcPct val="150000"/>
              </a:lnSpc>
              <a:spcBef>
                <a:spcPts val="0"/>
              </a:spcBef>
              <a:spcAft>
                <a:spcPts val="0"/>
              </a:spcAft>
              <a:buNone/>
            </a:pPr>
            <a:r>
              <a:rPr lang="en"/>
              <a:t>Profile is generated containing user’s spotify playlists.</a:t>
            </a:r>
            <a:endParaRPr/>
          </a:p>
          <a:p>
            <a:pPr indent="0" lvl="0" marL="0" rtl="0" algn="l">
              <a:lnSpc>
                <a:spcPct val="150000"/>
              </a:lnSpc>
              <a:spcBef>
                <a:spcPts val="0"/>
              </a:spcBef>
              <a:spcAft>
                <a:spcPts val="0"/>
              </a:spcAft>
              <a:buNone/>
            </a:pPr>
            <a:r>
              <a:rPr lang="en"/>
              <a:t>Create a preference based on:</a:t>
            </a:r>
            <a:endParaRPr/>
          </a:p>
          <a:p>
            <a:pPr indent="-304800" lvl="0" marL="457200" rtl="0" algn="l">
              <a:lnSpc>
                <a:spcPct val="150000"/>
              </a:lnSpc>
              <a:spcBef>
                <a:spcPts val="0"/>
              </a:spcBef>
              <a:spcAft>
                <a:spcPts val="0"/>
              </a:spcAft>
              <a:buSzPts val="1200"/>
              <a:buChar char="●"/>
            </a:pPr>
            <a:r>
              <a:rPr lang="en"/>
              <a:t>Genre</a:t>
            </a:r>
            <a:endParaRPr/>
          </a:p>
          <a:p>
            <a:pPr indent="-304800" lvl="0" marL="457200" rtl="0" algn="l">
              <a:lnSpc>
                <a:spcPct val="150000"/>
              </a:lnSpc>
              <a:spcBef>
                <a:spcPts val="0"/>
              </a:spcBef>
              <a:spcAft>
                <a:spcPts val="0"/>
              </a:spcAft>
              <a:buSzPts val="1200"/>
              <a:buChar char="●"/>
            </a:pPr>
            <a:r>
              <a:rPr lang="en"/>
              <a:t>E</a:t>
            </a:r>
            <a:r>
              <a:rPr lang="en"/>
              <a:t>nergy Level</a:t>
            </a:r>
            <a:endParaRPr/>
          </a:p>
          <a:p>
            <a:pPr indent="-304800" lvl="0" marL="457200" rtl="0" algn="l">
              <a:lnSpc>
                <a:spcPct val="150000"/>
              </a:lnSpc>
              <a:spcBef>
                <a:spcPts val="0"/>
              </a:spcBef>
              <a:spcAft>
                <a:spcPts val="0"/>
              </a:spcAft>
              <a:buSzPts val="1200"/>
              <a:buChar char="●"/>
            </a:pPr>
            <a:r>
              <a:rPr lang="en"/>
              <a:t>Acousticness</a:t>
            </a:r>
            <a:endParaRPr/>
          </a:p>
          <a:p>
            <a:pPr indent="-304800" lvl="0" marL="457200" rtl="0" algn="l">
              <a:lnSpc>
                <a:spcPct val="150000"/>
              </a:lnSpc>
              <a:spcBef>
                <a:spcPts val="0"/>
              </a:spcBef>
              <a:spcAft>
                <a:spcPts val="0"/>
              </a:spcAft>
              <a:buSzPts val="1200"/>
              <a:buChar char="●"/>
            </a:pPr>
            <a:r>
              <a:rPr lang="en"/>
              <a:t>Popularity</a:t>
            </a:r>
            <a:endParaRPr/>
          </a:p>
          <a:p>
            <a:pPr indent="0" lvl="0" marL="0" rtl="0" algn="l">
              <a:lnSpc>
                <a:spcPct val="150000"/>
              </a:lnSpc>
              <a:spcBef>
                <a:spcPts val="0"/>
              </a:spcBef>
              <a:spcAft>
                <a:spcPts val="0"/>
              </a:spcAft>
              <a:buNone/>
            </a:pPr>
            <a:r>
              <a:rPr lang="en"/>
              <a:t>Uses Spotify api to get audio features.</a:t>
            </a:r>
            <a:endParaRPr/>
          </a:p>
          <a:p>
            <a:pPr indent="0" lvl="0" marL="0" rtl="0" algn="l">
              <a:lnSpc>
                <a:spcPct val="150000"/>
              </a:lnSpc>
              <a:spcBef>
                <a:spcPts val="0"/>
              </a:spcBef>
              <a:spcAft>
                <a:spcPts val="0"/>
              </a:spcAft>
              <a:buNone/>
            </a:pPr>
            <a:r>
              <a:rPr lang="en"/>
              <a:t>Songs are recommended based on the selected preference.</a:t>
            </a:r>
            <a:endParaRPr/>
          </a:p>
          <a:p>
            <a:pPr indent="0" lvl="0" marL="0" rtl="0" algn="l">
              <a:lnSpc>
                <a:spcPct val="150000"/>
              </a:lnSpc>
              <a:spcBef>
                <a:spcPts val="0"/>
              </a:spcBef>
              <a:spcAft>
                <a:spcPts val="0"/>
              </a:spcAft>
              <a:buNone/>
            </a:pPr>
            <a:r>
              <a:rPr lang="en"/>
              <a:t>Listen to the song demo, like or dislike the songs.</a:t>
            </a:r>
            <a:endParaRPr/>
          </a:p>
          <a:p>
            <a:pPr indent="0" lvl="0" marL="0" rtl="0" algn="l">
              <a:lnSpc>
                <a:spcPct val="150000"/>
              </a:lnSpc>
              <a:spcBef>
                <a:spcPts val="0"/>
              </a:spcBef>
              <a:spcAft>
                <a:spcPts val="0"/>
              </a:spcAft>
              <a:buNone/>
            </a:pPr>
            <a:r>
              <a:rPr lang="en"/>
              <a:t>Preference is edited based on which songs are liked or disliked.</a:t>
            </a:r>
            <a:endParaRPr/>
          </a:p>
          <a:p>
            <a:pPr indent="0" lvl="0" marL="0" rtl="0" algn="l">
              <a:lnSpc>
                <a:spcPct val="150000"/>
              </a:lnSpc>
              <a:spcBef>
                <a:spcPts val="0"/>
              </a:spcBef>
              <a:spcAft>
                <a:spcPts val="0"/>
              </a:spcAft>
              <a:buNone/>
            </a:pPr>
            <a:r>
              <a:rPr lang="en"/>
              <a:t>Future recommendations are more likely to contain songs with</a:t>
            </a:r>
            <a:endParaRPr/>
          </a:p>
          <a:p>
            <a:pPr indent="0" lvl="0" marL="0" rtl="0" algn="l">
              <a:lnSpc>
                <a:spcPct val="150000"/>
              </a:lnSpc>
              <a:spcBef>
                <a:spcPts val="0"/>
              </a:spcBef>
              <a:spcAft>
                <a:spcPts val="0"/>
              </a:spcAft>
              <a:buNone/>
            </a:pPr>
            <a:r>
              <a:rPr lang="en"/>
              <a:t>similar audio features.</a:t>
            </a:r>
            <a:endParaRPr/>
          </a:p>
          <a:p>
            <a:pPr indent="0" lvl="0" marL="0" rtl="0" algn="l">
              <a:spcBef>
                <a:spcPts val="0"/>
              </a:spcBef>
              <a:spcAft>
                <a:spcPts val="1600"/>
              </a:spcAft>
              <a:buNone/>
            </a:pPr>
            <a:r>
              <a:t/>
            </a:r>
            <a:endParaRPr/>
          </a:p>
        </p:txBody>
      </p:sp>
      <p:pic>
        <p:nvPicPr>
          <p:cNvPr id="223" name="Google Shape;223;p45"/>
          <p:cNvPicPr preferRelativeResize="0"/>
          <p:nvPr/>
        </p:nvPicPr>
        <p:blipFill>
          <a:blip r:embed="rId3">
            <a:alphaModFix/>
          </a:blip>
          <a:stretch>
            <a:fillRect/>
          </a:stretch>
        </p:blipFill>
        <p:spPr>
          <a:xfrm>
            <a:off x="6870150" y="391050"/>
            <a:ext cx="2312975" cy="1684650"/>
          </a:xfrm>
          <a:prstGeom prst="rect">
            <a:avLst/>
          </a:prstGeom>
          <a:noFill/>
          <a:ln>
            <a:noFill/>
          </a:ln>
        </p:spPr>
      </p:pic>
      <p:pic>
        <p:nvPicPr>
          <p:cNvPr id="224" name="Google Shape;224;p45"/>
          <p:cNvPicPr preferRelativeResize="0"/>
          <p:nvPr/>
        </p:nvPicPr>
        <p:blipFill>
          <a:blip r:embed="rId4">
            <a:alphaModFix/>
          </a:blip>
          <a:stretch>
            <a:fillRect/>
          </a:stretch>
        </p:blipFill>
        <p:spPr>
          <a:xfrm>
            <a:off x="6518100" y="2486425"/>
            <a:ext cx="1855375" cy="2355926"/>
          </a:xfrm>
          <a:prstGeom prst="rect">
            <a:avLst/>
          </a:prstGeom>
          <a:noFill/>
          <a:ln>
            <a:noFill/>
          </a:ln>
        </p:spPr>
      </p:pic>
      <p:pic>
        <p:nvPicPr>
          <p:cNvPr id="225" name="Google Shape;225;p45"/>
          <p:cNvPicPr preferRelativeResize="0"/>
          <p:nvPr/>
        </p:nvPicPr>
        <p:blipFill>
          <a:blip r:embed="rId5">
            <a:alphaModFix/>
          </a:blip>
          <a:stretch>
            <a:fillRect/>
          </a:stretch>
        </p:blipFill>
        <p:spPr>
          <a:xfrm>
            <a:off x="4996200" y="99906"/>
            <a:ext cx="1782049" cy="20735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6"/>
          <p:cNvSpPr txBox="1"/>
          <p:nvPr>
            <p:ph type="title"/>
          </p:nvPr>
        </p:nvSpPr>
        <p:spPr>
          <a:xfrm>
            <a:off x="667500" y="571500"/>
            <a:ext cx="78090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Targeted Clients</a:t>
            </a:r>
            <a:endParaRPr/>
          </a:p>
        </p:txBody>
      </p:sp>
      <p:sp>
        <p:nvSpPr>
          <p:cNvPr id="231" name="Google Shape;231;p46"/>
          <p:cNvSpPr txBox="1"/>
          <p:nvPr>
            <p:ph idx="1" type="body"/>
          </p:nvPr>
        </p:nvSpPr>
        <p:spPr>
          <a:xfrm>
            <a:off x="662325" y="3836625"/>
            <a:ext cx="2620500" cy="7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 O’Connell</a:t>
            </a:r>
            <a:endParaRPr/>
          </a:p>
          <a:p>
            <a:pPr indent="0" lvl="0" marL="0" rtl="0" algn="l">
              <a:spcBef>
                <a:spcPts val="1600"/>
              </a:spcBef>
              <a:spcAft>
                <a:spcPts val="1600"/>
              </a:spcAft>
              <a:buNone/>
            </a:pPr>
            <a:r>
              <a:rPr lang="en"/>
              <a:t>16 year-old high school student</a:t>
            </a:r>
            <a:endParaRPr/>
          </a:p>
        </p:txBody>
      </p:sp>
      <p:pic>
        <p:nvPicPr>
          <p:cNvPr id="232" name="Google Shape;232;p46"/>
          <p:cNvPicPr preferRelativeResize="0"/>
          <p:nvPr/>
        </p:nvPicPr>
        <p:blipFill>
          <a:blip r:embed="rId3">
            <a:alphaModFix/>
          </a:blip>
          <a:stretch>
            <a:fillRect/>
          </a:stretch>
        </p:blipFill>
        <p:spPr>
          <a:xfrm>
            <a:off x="662325" y="1330775"/>
            <a:ext cx="1600200" cy="2390775"/>
          </a:xfrm>
          <a:prstGeom prst="rect">
            <a:avLst/>
          </a:prstGeom>
          <a:noFill/>
          <a:ln>
            <a:noFill/>
          </a:ln>
        </p:spPr>
      </p:pic>
      <p:pic>
        <p:nvPicPr>
          <p:cNvPr id="233" name="Google Shape;233;p46"/>
          <p:cNvPicPr preferRelativeResize="0"/>
          <p:nvPr/>
        </p:nvPicPr>
        <p:blipFill>
          <a:blip r:embed="rId4">
            <a:alphaModFix/>
          </a:blip>
          <a:stretch>
            <a:fillRect/>
          </a:stretch>
        </p:blipFill>
        <p:spPr>
          <a:xfrm>
            <a:off x="2818200" y="1431775"/>
            <a:ext cx="2552700" cy="1704975"/>
          </a:xfrm>
          <a:prstGeom prst="rect">
            <a:avLst/>
          </a:prstGeom>
          <a:noFill/>
          <a:ln>
            <a:noFill/>
          </a:ln>
        </p:spPr>
      </p:pic>
      <p:pic>
        <p:nvPicPr>
          <p:cNvPr id="234" name="Google Shape;234;p46"/>
          <p:cNvPicPr preferRelativeResize="0"/>
          <p:nvPr/>
        </p:nvPicPr>
        <p:blipFill>
          <a:blip r:embed="rId5">
            <a:alphaModFix/>
          </a:blip>
          <a:stretch>
            <a:fillRect/>
          </a:stretch>
        </p:blipFill>
        <p:spPr>
          <a:xfrm>
            <a:off x="5789700" y="1431775"/>
            <a:ext cx="2552700" cy="1704975"/>
          </a:xfrm>
          <a:prstGeom prst="rect">
            <a:avLst/>
          </a:prstGeom>
          <a:noFill/>
          <a:ln>
            <a:noFill/>
          </a:ln>
        </p:spPr>
      </p:pic>
      <p:sp>
        <p:nvSpPr>
          <p:cNvPr id="235" name="Google Shape;235;p46"/>
          <p:cNvSpPr txBox="1"/>
          <p:nvPr>
            <p:ph idx="1" type="body"/>
          </p:nvPr>
        </p:nvSpPr>
        <p:spPr>
          <a:xfrm>
            <a:off x="2818200" y="3246150"/>
            <a:ext cx="2820900" cy="7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Cassandra Louis</a:t>
            </a:r>
            <a:endParaRPr/>
          </a:p>
          <a:p>
            <a:pPr indent="0" lvl="0" marL="0" rtl="0" algn="l">
              <a:spcBef>
                <a:spcPts val="1600"/>
              </a:spcBef>
              <a:spcAft>
                <a:spcPts val="1600"/>
              </a:spcAft>
              <a:buNone/>
            </a:pPr>
            <a:r>
              <a:rPr lang="en"/>
              <a:t>33 year-old middle school teacher</a:t>
            </a:r>
            <a:endParaRPr/>
          </a:p>
        </p:txBody>
      </p:sp>
      <p:sp>
        <p:nvSpPr>
          <p:cNvPr id="236" name="Google Shape;236;p46"/>
          <p:cNvSpPr txBox="1"/>
          <p:nvPr>
            <p:ph idx="1" type="body"/>
          </p:nvPr>
        </p:nvSpPr>
        <p:spPr>
          <a:xfrm>
            <a:off x="5789700" y="3246150"/>
            <a:ext cx="2820900" cy="7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Roberto Gonzales</a:t>
            </a:r>
            <a:endParaRPr/>
          </a:p>
          <a:p>
            <a:pPr indent="0" lvl="0" marL="0" rtl="0" algn="l">
              <a:spcBef>
                <a:spcPts val="1600"/>
              </a:spcBef>
              <a:spcAft>
                <a:spcPts val="1600"/>
              </a:spcAft>
              <a:buNone/>
            </a:pPr>
            <a:r>
              <a:rPr lang="en"/>
              <a:t>27 year-old workaholic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7"/>
          <p:cNvSpPr txBox="1"/>
          <p:nvPr>
            <p:ph type="title"/>
          </p:nvPr>
        </p:nvSpPr>
        <p:spPr>
          <a:xfrm>
            <a:off x="667500" y="571500"/>
            <a:ext cx="78090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Competitive analysis</a:t>
            </a:r>
            <a:endParaRPr/>
          </a:p>
        </p:txBody>
      </p:sp>
      <p:sp>
        <p:nvSpPr>
          <p:cNvPr id="242" name="Google Shape;242;p47"/>
          <p:cNvSpPr txBox="1"/>
          <p:nvPr>
            <p:ph idx="1" type="body"/>
          </p:nvPr>
        </p:nvSpPr>
        <p:spPr>
          <a:xfrm>
            <a:off x="667500" y="1203425"/>
            <a:ext cx="8092800" cy="35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1600"/>
              </a:spcBef>
              <a:spcAft>
                <a:spcPts val="0"/>
              </a:spcAft>
              <a:buClr>
                <a:schemeClr val="lt1"/>
              </a:buClr>
              <a:buSzPts val="1200"/>
              <a:buFont typeface="Montserrat"/>
              <a:buChar char="●"/>
            </a:pPr>
            <a:r>
              <a:rPr lang="en"/>
              <a:t>Uses more of spotify’s audio features</a:t>
            </a:r>
            <a:endParaRPr/>
          </a:p>
          <a:p>
            <a:pPr indent="-304800" lvl="0" marL="457200" rtl="0" algn="l">
              <a:spcBef>
                <a:spcPts val="0"/>
              </a:spcBef>
              <a:spcAft>
                <a:spcPts val="0"/>
              </a:spcAft>
              <a:buClr>
                <a:schemeClr val="lt1"/>
              </a:buClr>
              <a:buSzPts val="1200"/>
              <a:buFont typeface="Montserrat"/>
              <a:buChar char="●"/>
            </a:pPr>
            <a:r>
              <a:rPr lang="en"/>
              <a:t>Onboarding survey</a:t>
            </a:r>
            <a:endParaRPr/>
          </a:p>
          <a:p>
            <a:pPr indent="-304800" lvl="0" marL="457200" rtl="0" algn="l">
              <a:spcBef>
                <a:spcPts val="0"/>
              </a:spcBef>
              <a:spcAft>
                <a:spcPts val="0"/>
              </a:spcAft>
              <a:buClr>
                <a:schemeClr val="lt1"/>
              </a:buClr>
              <a:buSzPts val="1200"/>
              <a:buFont typeface="Montserrat"/>
              <a:buChar char="●"/>
            </a:pPr>
            <a:r>
              <a:rPr lang="en"/>
              <a:t>Focuses on more niche music</a:t>
            </a:r>
            <a:endParaRPr/>
          </a:p>
          <a:p>
            <a:pPr indent="0" lvl="0" marL="0" rtl="0" algn="l">
              <a:spcBef>
                <a:spcPts val="0"/>
              </a:spcBef>
              <a:spcAft>
                <a:spcPts val="0"/>
              </a:spcAft>
              <a:buNone/>
            </a:pPr>
            <a:r>
              <a:rPr lang="en"/>
              <a:t>Spotify</a:t>
            </a:r>
            <a:endParaRPr/>
          </a:p>
          <a:p>
            <a:pPr indent="-304800" lvl="0" marL="914400" rtl="0" algn="l">
              <a:spcBef>
                <a:spcPts val="0"/>
              </a:spcBef>
              <a:spcAft>
                <a:spcPts val="0"/>
              </a:spcAft>
              <a:buClr>
                <a:schemeClr val="lt1"/>
              </a:buClr>
              <a:buSzPts val="1200"/>
              <a:buFont typeface="Montserrat"/>
              <a:buChar char="●"/>
            </a:pPr>
            <a:r>
              <a:rPr lang="en"/>
              <a:t>Fast to find new music (you only have to listen to a short part of the song)</a:t>
            </a:r>
            <a:endParaRPr/>
          </a:p>
          <a:p>
            <a:pPr indent="0" lvl="0" marL="0" rtl="0" algn="l">
              <a:spcBef>
                <a:spcPts val="0"/>
              </a:spcBef>
              <a:spcAft>
                <a:spcPts val="0"/>
              </a:spcAft>
              <a:buNone/>
            </a:pPr>
            <a:r>
              <a:rPr lang="en"/>
              <a:t>Pandora	</a:t>
            </a:r>
            <a:endParaRPr/>
          </a:p>
          <a:p>
            <a:pPr indent="-304800" lvl="0" marL="914400" rtl="0" algn="l">
              <a:spcBef>
                <a:spcPts val="0"/>
              </a:spcBef>
              <a:spcAft>
                <a:spcPts val="0"/>
              </a:spcAft>
              <a:buClr>
                <a:schemeClr val="lt1"/>
              </a:buClr>
              <a:buSzPts val="1200"/>
              <a:buFont typeface="Montserrat"/>
              <a:buChar char="●"/>
            </a:pPr>
            <a:r>
              <a:rPr lang="en"/>
              <a:t>Recommends based on what other people with similar tastes like</a:t>
            </a:r>
            <a:endParaRPr/>
          </a:p>
          <a:p>
            <a:pPr indent="-304800" lvl="0" marL="914400" rtl="0" algn="l">
              <a:spcBef>
                <a:spcPts val="0"/>
              </a:spcBef>
              <a:spcAft>
                <a:spcPts val="0"/>
              </a:spcAft>
              <a:buClr>
                <a:schemeClr val="lt1"/>
              </a:buClr>
              <a:buSzPts val="1200"/>
              <a:buFont typeface="Montserrat"/>
              <a:buChar char="●"/>
            </a:pPr>
            <a:r>
              <a:rPr lang="en"/>
              <a:t>Able to add more specifications to recommendations</a:t>
            </a:r>
            <a:endParaRPr/>
          </a:p>
          <a:p>
            <a:pPr indent="0" lvl="0" marL="0" rtl="0" algn="l">
              <a:spcBef>
                <a:spcPts val="0"/>
              </a:spcBef>
              <a:spcAft>
                <a:spcPts val="1600"/>
              </a:spcAft>
              <a:buNone/>
            </a:pPr>
            <a:r>
              <a:t/>
            </a:r>
            <a:endParaRPr/>
          </a:p>
        </p:txBody>
      </p:sp>
      <p:pic>
        <p:nvPicPr>
          <p:cNvPr id="243" name="Google Shape;243;p47"/>
          <p:cNvPicPr preferRelativeResize="0"/>
          <p:nvPr/>
        </p:nvPicPr>
        <p:blipFill>
          <a:blip r:embed="rId3">
            <a:alphaModFix/>
          </a:blip>
          <a:stretch>
            <a:fillRect/>
          </a:stretch>
        </p:blipFill>
        <p:spPr>
          <a:xfrm>
            <a:off x="822325" y="3288250"/>
            <a:ext cx="1556450" cy="1679300"/>
          </a:xfrm>
          <a:prstGeom prst="rect">
            <a:avLst/>
          </a:prstGeom>
          <a:noFill/>
          <a:ln>
            <a:noFill/>
          </a:ln>
        </p:spPr>
      </p:pic>
      <p:pic>
        <p:nvPicPr>
          <p:cNvPr id="244" name="Google Shape;244;p47"/>
          <p:cNvPicPr preferRelativeResize="0"/>
          <p:nvPr/>
        </p:nvPicPr>
        <p:blipFill>
          <a:blip r:embed="rId4">
            <a:alphaModFix/>
          </a:blip>
          <a:stretch>
            <a:fillRect/>
          </a:stretch>
        </p:blipFill>
        <p:spPr>
          <a:xfrm>
            <a:off x="4943775" y="3330700"/>
            <a:ext cx="3816522" cy="1725199"/>
          </a:xfrm>
          <a:prstGeom prst="rect">
            <a:avLst/>
          </a:prstGeom>
          <a:noFill/>
          <a:ln>
            <a:noFill/>
          </a:ln>
        </p:spPr>
      </p:pic>
      <p:pic>
        <p:nvPicPr>
          <p:cNvPr id="245" name="Google Shape;245;p47"/>
          <p:cNvPicPr preferRelativeResize="0"/>
          <p:nvPr/>
        </p:nvPicPr>
        <p:blipFill>
          <a:blip r:embed="rId5">
            <a:alphaModFix/>
          </a:blip>
          <a:stretch>
            <a:fillRect/>
          </a:stretch>
        </p:blipFill>
        <p:spPr>
          <a:xfrm>
            <a:off x="4513850" y="42450"/>
            <a:ext cx="3311073" cy="22165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type="title"/>
          </p:nvPr>
        </p:nvSpPr>
        <p:spPr>
          <a:xfrm>
            <a:off x="667500" y="571500"/>
            <a:ext cx="78090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Building</a:t>
            </a:r>
            <a:endParaRPr/>
          </a:p>
        </p:txBody>
      </p:sp>
      <p:sp>
        <p:nvSpPr>
          <p:cNvPr id="251" name="Google Shape;251;p48"/>
          <p:cNvSpPr txBox="1"/>
          <p:nvPr>
            <p:ph idx="1" type="body"/>
          </p:nvPr>
        </p:nvSpPr>
        <p:spPr>
          <a:xfrm>
            <a:off x="667500" y="1203425"/>
            <a:ext cx="8092800" cy="35607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Char char="-"/>
            </a:pPr>
            <a:r>
              <a:rPr lang="en"/>
              <a:t>Discord primary means of communication</a:t>
            </a:r>
            <a:endParaRPr/>
          </a:p>
          <a:p>
            <a:pPr indent="-292100" lvl="0" marL="457200" rtl="0" algn="l">
              <a:lnSpc>
                <a:spcPct val="150000"/>
              </a:lnSpc>
              <a:spcBef>
                <a:spcPts val="0"/>
              </a:spcBef>
              <a:spcAft>
                <a:spcPts val="0"/>
              </a:spcAft>
              <a:buSzPts val="1000"/>
              <a:buChar char="-"/>
            </a:pPr>
            <a:r>
              <a:rPr lang="en"/>
              <a:t>Github Kanban Board</a:t>
            </a:r>
            <a:endParaRPr/>
          </a:p>
          <a:p>
            <a:pPr indent="-292100" lvl="0" marL="457200" rtl="0" algn="l">
              <a:lnSpc>
                <a:spcPct val="150000"/>
              </a:lnSpc>
              <a:spcBef>
                <a:spcPts val="0"/>
              </a:spcBef>
              <a:spcAft>
                <a:spcPts val="0"/>
              </a:spcAft>
              <a:buSzPts val="1000"/>
              <a:buChar char="-"/>
            </a:pPr>
            <a:r>
              <a:rPr lang="en"/>
              <a:t>Weekly Meetings</a:t>
            </a:r>
            <a:endParaRPr/>
          </a:p>
          <a:p>
            <a:pPr indent="-292100" lvl="0" marL="457200" rtl="0" algn="l">
              <a:lnSpc>
                <a:spcPct val="150000"/>
              </a:lnSpc>
              <a:spcBef>
                <a:spcPts val="0"/>
              </a:spcBef>
              <a:spcAft>
                <a:spcPts val="0"/>
              </a:spcAft>
              <a:buSzPts val="1000"/>
              <a:buChar char="-"/>
            </a:pPr>
            <a:r>
              <a:rPr lang="en"/>
              <a:t>Played Among Us and </a:t>
            </a:r>
            <a:r>
              <a:rPr lang="en"/>
              <a:t>skribbl.io</a:t>
            </a:r>
            <a:endParaRPr/>
          </a:p>
        </p:txBody>
      </p:sp>
      <p:pic>
        <p:nvPicPr>
          <p:cNvPr id="252" name="Google Shape;252;p48"/>
          <p:cNvPicPr preferRelativeResize="0"/>
          <p:nvPr/>
        </p:nvPicPr>
        <p:blipFill>
          <a:blip r:embed="rId3">
            <a:alphaModFix/>
          </a:blip>
          <a:stretch>
            <a:fillRect/>
          </a:stretch>
        </p:blipFill>
        <p:spPr>
          <a:xfrm>
            <a:off x="897775" y="2571749"/>
            <a:ext cx="5295626" cy="223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9"/>
          <p:cNvSpPr txBox="1"/>
          <p:nvPr>
            <p:ph type="title"/>
          </p:nvPr>
        </p:nvSpPr>
        <p:spPr>
          <a:xfrm>
            <a:off x="667500" y="571500"/>
            <a:ext cx="78090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Review</a:t>
            </a:r>
            <a:endParaRPr/>
          </a:p>
        </p:txBody>
      </p:sp>
      <p:sp>
        <p:nvSpPr>
          <p:cNvPr id="258" name="Google Shape;258;p49"/>
          <p:cNvSpPr txBox="1"/>
          <p:nvPr>
            <p:ph idx="1" type="body"/>
          </p:nvPr>
        </p:nvSpPr>
        <p:spPr>
          <a:xfrm>
            <a:off x="667500" y="1203425"/>
            <a:ext cx="8092800" cy="3560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400"/>
              <a:t>Git pull requests</a:t>
            </a:r>
            <a:endParaRPr sz="1400"/>
          </a:p>
          <a:p>
            <a:pPr indent="-304800" lvl="0" marL="457200" rtl="0" algn="l">
              <a:lnSpc>
                <a:spcPct val="150000"/>
              </a:lnSpc>
              <a:spcBef>
                <a:spcPts val="0"/>
              </a:spcBef>
              <a:spcAft>
                <a:spcPts val="0"/>
              </a:spcAft>
              <a:buSzPts val="1200"/>
              <a:buChar char="-"/>
            </a:pPr>
            <a:r>
              <a:rPr lang="en" sz="1400"/>
              <a:t>Peer coding</a:t>
            </a:r>
            <a:endParaRPr sz="1400"/>
          </a:p>
        </p:txBody>
      </p:sp>
      <p:pic>
        <p:nvPicPr>
          <p:cNvPr id="259" name="Google Shape;259;p49"/>
          <p:cNvPicPr preferRelativeResize="0"/>
          <p:nvPr/>
        </p:nvPicPr>
        <p:blipFill>
          <a:blip r:embed="rId3">
            <a:alphaModFix/>
          </a:blip>
          <a:stretch>
            <a:fillRect/>
          </a:stretch>
        </p:blipFill>
        <p:spPr>
          <a:xfrm>
            <a:off x="1351200" y="2077822"/>
            <a:ext cx="6233350" cy="2574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0"/>
          <p:cNvSpPr txBox="1"/>
          <p:nvPr>
            <p:ph type="title"/>
          </p:nvPr>
        </p:nvSpPr>
        <p:spPr>
          <a:xfrm>
            <a:off x="667500" y="571500"/>
            <a:ext cx="78090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Stack</a:t>
            </a:r>
            <a:endParaRPr/>
          </a:p>
        </p:txBody>
      </p:sp>
      <p:sp>
        <p:nvSpPr>
          <p:cNvPr id="265" name="Google Shape;265;p50"/>
          <p:cNvSpPr txBox="1"/>
          <p:nvPr>
            <p:ph idx="1" type="body"/>
          </p:nvPr>
        </p:nvSpPr>
        <p:spPr>
          <a:xfrm>
            <a:off x="667500" y="1203425"/>
            <a:ext cx="8092800" cy="35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NuxtJS</a:t>
            </a:r>
            <a:endParaRPr/>
          </a:p>
          <a:p>
            <a:pPr indent="0" lvl="0" marL="0" rtl="0" algn="l">
              <a:spcBef>
                <a:spcPts val="1600"/>
              </a:spcBef>
              <a:spcAft>
                <a:spcPts val="0"/>
              </a:spcAft>
              <a:buNone/>
            </a:pPr>
            <a:r>
              <a:rPr lang="en"/>
              <a:t>Express</a:t>
            </a:r>
            <a:endParaRPr/>
          </a:p>
          <a:p>
            <a:pPr indent="0" lvl="0" marL="0" rtl="0" algn="l">
              <a:spcBef>
                <a:spcPts val="1600"/>
              </a:spcBef>
              <a:spcAft>
                <a:spcPts val="0"/>
              </a:spcAft>
              <a:buNone/>
            </a:pPr>
            <a:r>
              <a:rPr lang="en"/>
              <a:t>Mongo</a:t>
            </a:r>
            <a:endParaRPr/>
          </a:p>
          <a:p>
            <a:pPr indent="0" lvl="0" marL="0" rtl="0" algn="l">
              <a:spcBef>
                <a:spcPts val="1600"/>
              </a:spcBef>
              <a:spcAft>
                <a:spcPts val="1600"/>
              </a:spcAft>
              <a:buNone/>
            </a:pPr>
            <a:r>
              <a:t/>
            </a:r>
            <a:endParaRPr/>
          </a:p>
        </p:txBody>
      </p:sp>
      <p:pic>
        <p:nvPicPr>
          <p:cNvPr id="266" name="Google Shape;266;p50"/>
          <p:cNvPicPr preferRelativeResize="0"/>
          <p:nvPr/>
        </p:nvPicPr>
        <p:blipFill>
          <a:blip r:embed="rId3">
            <a:alphaModFix/>
          </a:blip>
          <a:stretch>
            <a:fillRect/>
          </a:stretch>
        </p:blipFill>
        <p:spPr>
          <a:xfrm>
            <a:off x="5020325" y="2801776"/>
            <a:ext cx="3456163" cy="1513299"/>
          </a:xfrm>
          <a:prstGeom prst="rect">
            <a:avLst/>
          </a:prstGeom>
          <a:noFill/>
          <a:ln>
            <a:noFill/>
          </a:ln>
        </p:spPr>
      </p:pic>
      <p:pic>
        <p:nvPicPr>
          <p:cNvPr id="267" name="Google Shape;267;p50"/>
          <p:cNvPicPr preferRelativeResize="0"/>
          <p:nvPr/>
        </p:nvPicPr>
        <p:blipFill>
          <a:blip r:embed="rId4">
            <a:alphaModFix/>
          </a:blip>
          <a:stretch>
            <a:fillRect/>
          </a:stretch>
        </p:blipFill>
        <p:spPr>
          <a:xfrm>
            <a:off x="4261300" y="251325"/>
            <a:ext cx="3007650" cy="1992826"/>
          </a:xfrm>
          <a:prstGeom prst="rect">
            <a:avLst/>
          </a:prstGeom>
          <a:noFill/>
          <a:ln>
            <a:noFill/>
          </a:ln>
        </p:spPr>
      </p:pic>
      <p:pic>
        <p:nvPicPr>
          <p:cNvPr id="268" name="Google Shape;268;p50"/>
          <p:cNvPicPr preferRelativeResize="0"/>
          <p:nvPr/>
        </p:nvPicPr>
        <p:blipFill>
          <a:blip r:embed="rId5">
            <a:alphaModFix/>
          </a:blip>
          <a:stretch>
            <a:fillRect/>
          </a:stretch>
        </p:blipFill>
        <p:spPr>
          <a:xfrm>
            <a:off x="140250" y="2571755"/>
            <a:ext cx="4702074" cy="2354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type="title"/>
          </p:nvPr>
        </p:nvSpPr>
        <p:spPr>
          <a:xfrm>
            <a:off x="667500" y="571500"/>
            <a:ext cx="78090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p:txBody>
      </p:sp>
      <p:sp>
        <p:nvSpPr>
          <p:cNvPr id="274" name="Google Shape;274;p51"/>
          <p:cNvSpPr txBox="1"/>
          <p:nvPr>
            <p:ph idx="1" type="body"/>
          </p:nvPr>
        </p:nvSpPr>
        <p:spPr>
          <a:xfrm>
            <a:off x="667500" y="1203425"/>
            <a:ext cx="8092800" cy="3560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Feathers to Express</a:t>
            </a:r>
            <a:endParaRPr/>
          </a:p>
          <a:p>
            <a:pPr indent="-292100" lvl="0" marL="457200" rtl="0" algn="l">
              <a:spcBef>
                <a:spcPts val="0"/>
              </a:spcBef>
              <a:spcAft>
                <a:spcPts val="0"/>
              </a:spcAft>
              <a:buSzPts val="1000"/>
              <a:buChar char="●"/>
            </a:pPr>
            <a:r>
              <a:rPr lang="en"/>
              <a:t>React (Next) to Vue (Nuxt)</a:t>
            </a:r>
            <a:endParaRPr/>
          </a:p>
          <a:p>
            <a:pPr indent="-292100" lvl="0" marL="457200" rtl="0" algn="l">
              <a:spcBef>
                <a:spcPts val="0"/>
              </a:spcBef>
              <a:spcAft>
                <a:spcPts val="0"/>
              </a:spcAft>
              <a:buSzPts val="1000"/>
              <a:buChar char="●"/>
            </a:pPr>
            <a:r>
              <a:rPr lang="en"/>
              <a:t>More control over code, easier for us to understand</a:t>
            </a:r>
            <a:endParaRPr/>
          </a:p>
          <a:p>
            <a:pPr indent="-292100" lvl="0" marL="457200" rtl="0" algn="l">
              <a:spcBef>
                <a:spcPts val="0"/>
              </a:spcBef>
              <a:spcAft>
                <a:spcPts val="0"/>
              </a:spcAft>
              <a:buSzPts val="1000"/>
              <a:buChar char="●"/>
            </a:pPr>
            <a:r>
              <a:rPr lang="en"/>
              <a:t>Lots of lost progress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75" name="Google Shape;275;p51"/>
          <p:cNvPicPr preferRelativeResize="0"/>
          <p:nvPr/>
        </p:nvPicPr>
        <p:blipFill>
          <a:blip r:embed="rId3">
            <a:alphaModFix/>
          </a:blip>
          <a:stretch>
            <a:fillRect/>
          </a:stretch>
        </p:blipFill>
        <p:spPr>
          <a:xfrm>
            <a:off x="1171124" y="3245599"/>
            <a:ext cx="2745650" cy="1513300"/>
          </a:xfrm>
          <a:prstGeom prst="rect">
            <a:avLst/>
          </a:prstGeom>
          <a:noFill/>
          <a:ln>
            <a:noFill/>
          </a:ln>
        </p:spPr>
      </p:pic>
      <p:sp>
        <p:nvSpPr>
          <p:cNvPr id="276" name="Google Shape;276;p51"/>
          <p:cNvSpPr/>
          <p:nvPr/>
        </p:nvSpPr>
        <p:spPr>
          <a:xfrm>
            <a:off x="4173800" y="3836200"/>
            <a:ext cx="589500" cy="33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51"/>
          <p:cNvPicPr preferRelativeResize="0"/>
          <p:nvPr/>
        </p:nvPicPr>
        <p:blipFill>
          <a:blip r:embed="rId4">
            <a:alphaModFix/>
          </a:blip>
          <a:stretch>
            <a:fillRect/>
          </a:stretch>
        </p:blipFill>
        <p:spPr>
          <a:xfrm>
            <a:off x="5020325" y="3245601"/>
            <a:ext cx="3456163" cy="1513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Green Slides by Slidesgo">
  <a:themeElements>
    <a:clrScheme name="Simple Light">
      <a:dk1>
        <a:srgbClr val="000000"/>
      </a:dk1>
      <a:lt1>
        <a:srgbClr val="FFFFFF"/>
      </a:lt1>
      <a:dk2>
        <a:srgbClr val="2CB1A4"/>
      </a:dk2>
      <a:lt2>
        <a:srgbClr val="97DAD3"/>
      </a:lt2>
      <a:accent1>
        <a:srgbClr val="161922"/>
      </a:accent1>
      <a:accent2>
        <a:srgbClr val="FFFFFF"/>
      </a:accent2>
      <a:accent3>
        <a:srgbClr val="2CB1A4"/>
      </a:accent3>
      <a:accent4>
        <a:srgbClr val="97DAD3"/>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