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59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1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02237-A893-5621-FA4E-BFCB5666E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BD49B-B5EB-E337-055F-9548DCB9F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30D2F-FA75-A004-3435-F141A760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276DB-86E8-C9EF-E32B-312D9A2A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874C6D-99AE-4BFA-13C1-41534F03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3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DF80B-A154-746F-F2F1-62D01474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EF149-141A-291A-BB2A-52969AEA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2CDB9-A73F-914B-294D-F4F3447D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7C1A62-1574-A004-0739-2847904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A5A36-6092-2C2A-D770-E5C156DE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7BEB55-1A12-DDCD-E8D8-33AA26A78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7128BC-BECC-45C4-3422-D8ADB3C8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D8F6D-8043-28B9-DDF9-A4B2F27E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96EE9-F08D-7821-9103-1593D81F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3739A-4ACB-2AE9-6E80-3DD7D828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3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E5195-27D4-ABC9-F2F6-7089E08A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8A370B-AE1F-91E4-7D06-6EB5FFF1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F6621-21AE-CF31-9A29-6DC9F592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60C53-3DBE-42E2-5DC5-C52AEB19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22932-C4D9-AAAE-DF82-462441CE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60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53F43-024A-B820-6A83-0549ECC8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F1503-893D-A548-F9A1-E52D3125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A7E117-7AD8-F0E5-012E-1DB32FD2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F4EA0-2A87-0F74-E6D2-7E19AF57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C28935-84F7-AA94-65F2-8957C9A0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33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C7C7B-E394-DEEA-3CE5-C4A9D640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9BA12-B5B6-F2BC-A54A-37AD74CFE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BE57A8-62B2-6502-A3EE-B0503CEB1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5D02BF-793D-305F-1FCD-2E9A5239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D3B79-DB8E-21AB-E137-08F9700F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949CC7-6B1F-778A-9DB6-1A0AD228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17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7A712-D659-6927-C19E-EFFB8E83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76FB2-53C8-8A29-BAC9-6745982F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5DD44-4369-33C2-8E7E-63462574E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2E8D5-0CD8-3AF3-F68B-5D606DF1E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8B756E-9816-854D-6F65-EBB4B7E79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CD0CBE-94EE-BEA4-216B-0FAC591B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3AB78A-8845-AC80-5E68-22031FD8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BD41D8-14D1-B507-5AC4-2594942A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3226-27B0-9224-993A-C0DB9F072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4BEE3-6F42-58A3-2BCF-FCE5A380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0CBD2-F25C-9E6E-1F5D-FA2AF8E4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BB8256-A1C7-09B3-05A6-54CB6738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2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2CBCAB-CF25-8E00-43BE-7D9BA935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041640-777A-2361-A113-93A31062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09B12-16CA-5282-EE25-A68B7DEE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9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2F77E-D5B2-42E1-116B-8763F5E1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A92AA-99BE-8E07-A6D9-12107362E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1A98B-1841-9A81-EDAB-21A1A46F2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9B6F2-74EF-3D8A-665A-909F6279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294260-D4D0-644A-A344-E0AFCC64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F98E3-4C0B-E27F-AFE5-65506C5B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2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B2D77-9433-6E00-0A4D-CA32452A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1CB018-BCE8-5FF8-A607-1F58857C9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D7ABC2-43AD-3AC5-F403-831FE571F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B0638-819F-CCC0-2CF3-FB8080FF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919BF2-9008-47AE-2620-B3F9581E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EF7CB-9021-60D4-2B4E-C85C4900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8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D64705-A06D-8B21-8595-EADA93BE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6B3D5-D40C-4DC3-2268-EE3298DD6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D690E-E619-7A83-1E41-DC1A813C2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F7B77-A209-4682-B000-7D0FA67F8EA1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34D03-5ED8-664C-CC24-BE9899F23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1773AC-1550-CBC9-EA42-A5E608402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EE44D-853A-4BCF-A14F-D8D5190665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50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F2459DF-4807-0436-02FA-50A7D7CA7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41367"/>
              </p:ext>
            </p:extLst>
          </p:nvPr>
        </p:nvGraphicFramePr>
        <p:xfrm>
          <a:off x="368710" y="218768"/>
          <a:ext cx="11454580" cy="642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916">
                  <a:extLst>
                    <a:ext uri="{9D8B030D-6E8A-4147-A177-3AD203B41FA5}">
                      <a16:colId xmlns:a16="http://schemas.microsoft.com/office/drawing/2014/main" val="3336101557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1478004305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636540092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879246400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867180046"/>
                    </a:ext>
                  </a:extLst>
                </a:gridCol>
              </a:tblGrid>
              <a:tr h="802558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5924"/>
                  </a:ext>
                </a:extLst>
              </a:tr>
              <a:tr h="802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HTTPS, FTP, SCP, DNS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216068"/>
                  </a:ext>
                </a:extLst>
              </a:tr>
              <a:tr h="802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326089"/>
                  </a:ext>
                </a:extLst>
              </a:tr>
              <a:tr h="802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08603"/>
                  </a:ext>
                </a:extLst>
              </a:tr>
              <a:tr h="802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528227"/>
                  </a:ext>
                </a:extLst>
              </a:tr>
              <a:tr h="802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040853"/>
                  </a:ext>
                </a:extLst>
              </a:tr>
              <a:tr h="802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650755"/>
                  </a:ext>
                </a:extLst>
              </a:tr>
              <a:tr h="8025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58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48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이수현</dc:creator>
  <cp:lastModifiedBy>이수현</cp:lastModifiedBy>
  <cp:revision>14</cp:revision>
  <dcterms:created xsi:type="dcterms:W3CDTF">2025-07-21T10:54:39Z</dcterms:created>
  <dcterms:modified xsi:type="dcterms:W3CDTF">2025-07-24T12:11:27Z</dcterms:modified>
</cp:coreProperties>
</file>