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DBE8EE-7BFC-43F7-81C6-A4A787321FC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MangroveFisheries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2ECB79-C7D3-4AC8-8315-3816818300B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11/1/2023 2:51:18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B97B7F60-8C3D-4FD9-8D48-E1CF4E844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668"/>
            <a:ext cx="12192000" cy="469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2023-11-01T06:51:19Z</dcterms:created>
  <dcterms:modified xsi:type="dcterms:W3CDTF">2023-11-01T06:51:19Z</dcterms:modified>
</cp:coreProperties>
</file>