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19276DB-7716-4E8E-9004-3B11016029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MangroveFisheries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14902F3-A134-4179-B2AF-174258F948D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11/2/2023 6:31:49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CCA86E1C-0289-4D19-8A85-08488F60C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8" y="0"/>
            <a:ext cx="11888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2023-11-02T10:31:50Z</dcterms:created>
  <dcterms:modified xsi:type="dcterms:W3CDTF">2023-11-02T10:31:50Z</dcterms:modified>
</cp:coreProperties>
</file>