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E0815C1-1EE6-4FA0-AB06-90E118E4A4D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MangroveFisheries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906BCF7-5F5D-44EE-9832-BB33E5F4F84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11/1/2023 2:38:51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8FFB3BDE-660A-4E03-8F9B-4812951437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53" y="0"/>
            <a:ext cx="11809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2023-11-01T06:38:51Z</dcterms:created>
  <dcterms:modified xsi:type="dcterms:W3CDTF">2023-11-01T06:38:51Z</dcterms:modified>
</cp:coreProperties>
</file>