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40" d="100"/>
          <a:sy n="40" d="100"/>
        </p:scale>
        <p:origin x="1684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85FA-53A2-48B4-8905-044B0A2745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0F52AB-249F-47BC-8A07-F674E20553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796D22-52BD-4839-B40D-846CEAE3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558D8A-8843-42E9-B97B-6C9144DAA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77338F-C0F3-4759-A185-3CA3591A0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39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6A33D-76D3-485E-9546-D2AD02759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5595C5-DA1A-494C-8A00-4D5D1552D4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6B06EC-0F15-4DBF-937D-196D8505B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C1B106-9F7D-4E98-9914-A07A72D0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E046D-36EC-486A-BF86-4EC6FC3BB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5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84F2D-2C06-409B-8664-4DA2712F16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DC0829-E8D2-4D9F-85EC-7F639229E7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48C8CD-1576-4973-899F-37F11A4D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3D4E5-C66C-4FA2-8A46-17DA1C52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C438F-AF63-4E7E-9A96-9B7A631E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426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23385-5368-49E4-8D90-2250846F2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52E7B-8932-415F-941B-4EADC8B95E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6994D6-8CD7-4437-AB88-974D9A113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50D38-7C27-42EE-89F0-03F1DD5E46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6001C-1599-4E0E-9E1D-6697A0AE9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840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81085-7C4F-4608-9814-A112A71AB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87B3B-D3D6-44B1-B963-CF22F4BCF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32DB36-D536-4B23-8BAE-E2D9DD8E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DB4ED-2478-4F88-B993-A145656A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640290-102F-41B5-BD36-889EB8A28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686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E74E-5110-4309-9048-A0324F3A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C96C0-5DD7-4441-AD45-270BEB03AC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79DDE0-A940-4599-B76A-95D338662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C4C8F-42AC-425B-B6E7-61972DF6D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DE09E-0503-4379-8964-15427FC1C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84F977-2E80-410F-A747-4B22E9AC3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762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73686F-6BC3-424D-BF3B-7AE8478CD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2EF3-5C85-4B5C-AE92-7EE338A65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9F8374-9DD2-48A7-802C-FADC766D4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A7E9D1-8AAD-45C2-85FF-BE9B6A0F5A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0C7D35-6B3C-44CC-86BF-93B6CC1EE9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8AC358-DA0E-4ECD-8E76-B04BA425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4E33DE-01AD-4B73-B0A3-F43169D8D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FDB7DE-611B-4099-9C2C-789853ACF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65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483B-678F-405E-9894-90FAF9ED6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CD8747-559B-46C1-9D08-798F3D1D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51CF1F-840E-46AB-A1D8-919C08B9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8BA3E9-1D3C-442A-BDD7-0265BDD07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986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57DACD-A1D4-40C9-A2C9-1FF6C3DC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F1ADD-8D78-4F36-9862-F1E61A0D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0151A8-26A0-49AC-8E5E-2C801274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3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EA59F-553A-4EFF-AFA9-E1E7FBAB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F1500-D9A3-475A-A1F4-7B4951F4CA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5411E7-6B13-470A-BFAD-39F431AA0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A60D2-2923-4C0C-8EFD-97B8CE188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C3B344-EAFA-4765-B8D6-8C650A54C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39C6BB-88EF-4875-8697-BCC6E9A96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722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1D1AB-1C4F-46FB-8C4D-B3A0A347A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A02D04-3DED-476C-A340-8416D7568D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479828-203C-42DA-9C77-3691C2054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C1C2C-576B-47F7-8893-2FBF15675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B0D20E-134B-43F7-9D41-BCF472541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8144CB-D553-41F9-8230-6D483A56D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42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4315D-6FC8-4567-8C8E-2FE594766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0B733-9F17-4861-AC58-834737426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B1F5D-6A63-4796-95DC-7F08BB7773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D11623-C039-4E72-9847-8460ED38AF70}" type="datetimeFigureOut">
              <a:rPr lang="en-US" smtClean="0"/>
              <a:t>4/22/2024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8EB7-701E-4792-8A07-1F1E7A898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013C7-7E4A-48AC-BDBC-C945184598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7C60E-7AB2-40FC-A9D0-F3A982239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22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E78BB9A-DFAE-4F46-9775-4918868271EE}"/>
              </a:ext>
            </a:extLst>
          </p:cNvPr>
          <p:cNvSpPr/>
          <p:nvPr/>
        </p:nvSpPr>
        <p:spPr>
          <a:xfrm>
            <a:off x="84221" y="188492"/>
            <a:ext cx="3433010" cy="834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Search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55992AE-40B1-4ED9-90AE-E2D73883F043}"/>
              </a:ext>
            </a:extLst>
          </p:cNvPr>
          <p:cNvSpPr/>
          <p:nvPr/>
        </p:nvSpPr>
        <p:spPr>
          <a:xfrm>
            <a:off x="4379495" y="188492"/>
            <a:ext cx="3433010" cy="83419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Analysis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E8D5B3-1531-4F9E-ADCD-731D91C1877B}"/>
              </a:ext>
            </a:extLst>
          </p:cNvPr>
          <p:cNvSpPr/>
          <p:nvPr/>
        </p:nvSpPr>
        <p:spPr>
          <a:xfrm>
            <a:off x="8658726" y="188492"/>
            <a:ext cx="3433010" cy="834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Visualization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C28126-EEEA-4D1F-9E20-1E42244E178F}"/>
              </a:ext>
            </a:extLst>
          </p:cNvPr>
          <p:cNvSpPr/>
          <p:nvPr/>
        </p:nvSpPr>
        <p:spPr>
          <a:xfrm>
            <a:off x="84221" y="1201153"/>
            <a:ext cx="3433010" cy="834190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Sources extracted from SCOPUS</a:t>
            </a:r>
          </a:p>
          <a:p>
            <a:pPr algn="ctr"/>
            <a:r>
              <a:rPr lang="en-US" dirty="0"/>
              <a:t>Keywords: Fisheries, Mangrove, Biomass OR Biodiversity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2AA54A-B028-405D-B5D7-B415535B2E18}"/>
              </a:ext>
            </a:extLst>
          </p:cNvPr>
          <p:cNvSpPr/>
          <p:nvPr/>
        </p:nvSpPr>
        <p:spPr>
          <a:xfrm>
            <a:off x="84221" y="2213814"/>
            <a:ext cx="3433010" cy="336483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Search limited to research Articles</a:t>
            </a:r>
          </a:p>
          <a:p>
            <a:pPr algn="ctr"/>
            <a:r>
              <a:rPr lang="en-US" dirty="0"/>
              <a:t>Subject Areas filtered to: Environmental Science, Agriculture and Biological Sciences, Earth and Planetary Sciences, Social Sciences, Economics and Finance, Multidisciplinary, Energy, Computer Science, Mathematics, Decision Sciences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FBDA93-6B8C-4D8F-B0FF-C5D1DF1934AA}"/>
              </a:ext>
            </a:extLst>
          </p:cNvPr>
          <p:cNvSpPr/>
          <p:nvPr/>
        </p:nvSpPr>
        <p:spPr>
          <a:xfrm>
            <a:off x="4379495" y="1201153"/>
            <a:ext cx="1443788" cy="17285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Cleaning OpenRefine Sorftware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A9E52A6-0679-49CD-8F14-A4C546F62CA6}"/>
              </a:ext>
            </a:extLst>
          </p:cNvPr>
          <p:cNvSpPr/>
          <p:nvPr/>
        </p:nvSpPr>
        <p:spPr>
          <a:xfrm>
            <a:off x="6416844" y="1201153"/>
            <a:ext cx="1395663" cy="1728537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.csv file with 251 articles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C98EAF1-073F-4EE7-B88B-A9873A1B2B14}"/>
              </a:ext>
            </a:extLst>
          </p:cNvPr>
          <p:cNvCxnSpPr/>
          <p:nvPr/>
        </p:nvCxnSpPr>
        <p:spPr>
          <a:xfrm>
            <a:off x="3597442" y="1618248"/>
            <a:ext cx="749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EA8F513-781B-4083-AF30-0E259ACCA7A6}"/>
              </a:ext>
            </a:extLst>
          </p:cNvPr>
          <p:cNvCxnSpPr>
            <a:cxnSpLocks/>
          </p:cNvCxnSpPr>
          <p:nvPr/>
        </p:nvCxnSpPr>
        <p:spPr>
          <a:xfrm>
            <a:off x="5887452" y="1618248"/>
            <a:ext cx="49730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D798A0-E29D-4419-9E4D-8B67C512EE4B}"/>
              </a:ext>
            </a:extLst>
          </p:cNvPr>
          <p:cNvCxnSpPr/>
          <p:nvPr/>
        </p:nvCxnSpPr>
        <p:spPr>
          <a:xfrm>
            <a:off x="7892715" y="1618248"/>
            <a:ext cx="749969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922A9BC-F117-493A-AF1E-7291ACDBAD88}"/>
              </a:ext>
            </a:extLst>
          </p:cNvPr>
          <p:cNvSpPr/>
          <p:nvPr/>
        </p:nvSpPr>
        <p:spPr>
          <a:xfrm>
            <a:off x="8674769" y="1201153"/>
            <a:ext cx="3420978" cy="83419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 inputted into </a:t>
            </a:r>
            <a:r>
              <a:rPr lang="en-US" dirty="0" err="1"/>
              <a:t>VOSviewer</a:t>
            </a:r>
            <a:r>
              <a:rPr lang="en-US" dirty="0"/>
              <a:t> and Bibliometrix Package in R</a:t>
            </a:r>
          </a:p>
        </p:txBody>
      </p:sp>
    </p:spTree>
    <p:extLst>
      <p:ext uri="{BB962C8B-B14F-4D97-AF65-F5344CB8AC3E}">
        <p14:creationId xmlns:p14="http://schemas.microsoft.com/office/powerpoint/2010/main" val="1594635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79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Sophie Wulfing</dc:creator>
  <cp:lastModifiedBy>Sophie Wulfing</cp:lastModifiedBy>
  <cp:revision>3</cp:revision>
  <dcterms:created xsi:type="dcterms:W3CDTF">2024-04-22T05:59:43Z</dcterms:created>
  <dcterms:modified xsi:type="dcterms:W3CDTF">2024-04-22T06:24:47Z</dcterms:modified>
</cp:coreProperties>
</file>