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BEF-5F9A-EF12-29C3-858584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6FB12-3326-175B-1924-2585B4E16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753-4FB2-55D3-A02D-9CDCBDDE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BF3C-8481-A564-18A8-18C663E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D70B-A1C5-20C7-FB8F-57D2A0E5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A921-5480-B306-6E51-01A38FBE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F9B78-2C7C-5833-003F-B626AC3E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B0B5-DED3-B9B3-782A-5F0A4928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540F-4868-8A97-1A68-5006AB81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0CCD-983C-0D94-616E-AFB244A4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ABEF7-FDD1-944E-CE98-E46AB9D05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A4DA6-F394-770B-C9AF-2FE661AF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85B5-E22F-FDB8-42B1-14BAAF4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781E-2674-658A-0939-EAEDFF7A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C242-683A-3630-5D65-7076318D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C09-2263-1CF7-8002-CDA79DE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0FCE-0A53-6BD1-154D-36718C6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B1A7-FFC1-66A0-D568-8AD47E34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F404-92A7-5E21-9AF2-9FF75A2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645B-230F-3516-5877-1B0C2680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6A8C-7840-CD23-41B5-D39DFBE8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7603-6FF2-3B63-6690-B8E35E11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22D4-CF4F-51C4-6C22-8ACB13C8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5394-45BB-3335-BD3F-1E7C9265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FFB3-9CE6-BDDF-A817-C449BC7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0AC4-A36A-6497-435B-053DB54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9D68-91CB-66ED-F7A7-D559B3A22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E6B1-0E08-15E7-B785-F91AD23D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28BC-3FE8-09AE-E8B1-071FBC4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4BD1-3FE2-44AB-67DA-4BEBCE48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CA76-FEAE-7E4C-1151-EB46112F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2A98-AA65-651A-3D39-4E9AE8B4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930F-4584-1D9E-B8D9-E1DB58E6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7E5C-1685-D581-9CE5-4DAB171A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FE120-9A0D-4FF2-5FC4-D60E9F80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4879D-C29A-DAF6-4D38-3489E615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62B5C-BFEB-7654-2C7A-9701C68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979AA-9324-D69B-0CE4-2F2BEC2F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B78B4-CC6C-216C-AD16-536D3ED9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5C1F-75D3-890B-F7CE-A06CDF7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13A5-BA94-6056-D73F-B07E9BA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B7795-B3E5-E404-4974-81F14B1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4CF1-5161-86C1-E144-7C0B884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85D5E-575C-EFCE-0361-333CC590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B369-16CD-E04E-E214-314696E1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6977-635F-7B5D-8B11-F5C0FBA7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FBA-E096-B335-4B95-BA962645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E751-C47C-DDFC-6697-A722B5EE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0C0D-FC1C-F0EF-3653-F2CC9B75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210B-DAAD-B8C9-AFFF-7AEA7FF6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34049-DA07-8068-97D8-86991CAA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6593-23DA-4853-9F95-BB0CD5C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52F-7702-D420-9556-EABE46DB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3E41-167D-B0E9-2F5E-54C03DBF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8CED-B416-1243-FD8B-26771D617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2E093-F675-53AB-51F0-C07FFCC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EFCE-373C-C59E-573E-80BDAB49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4988-7B5D-0394-1AEE-107E06E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7A49F-9738-26C8-5D4C-0FA78A6D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63985-C035-B828-A182-AA47DB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B030-986D-A3C9-3284-6E881A0E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A9F-FCC4-403E-A36C-387386DA85F5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7350-99D7-2023-0DF7-F44C9539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499C-1921-0EC5-5F3F-4E236AE7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73503-914A-4749-332C-7EC03574C35A}"/>
              </a:ext>
            </a:extLst>
          </p:cNvPr>
          <p:cNvSpPr/>
          <p:nvPr/>
        </p:nvSpPr>
        <p:spPr>
          <a:xfrm>
            <a:off x="7134428" y="4118352"/>
            <a:ext cx="3179135" cy="1839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Population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F6F1CD-72F2-0FFE-B00D-C47993A16728}"/>
              </a:ext>
            </a:extLst>
          </p:cNvPr>
          <p:cNvSpPr/>
          <p:nvPr/>
        </p:nvSpPr>
        <p:spPr>
          <a:xfrm>
            <a:off x="1456651" y="4033291"/>
            <a:ext cx="3179135" cy="19244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/>
              <a:t>Population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37FE6-537E-0938-ED63-C4775205D0B0}"/>
              </a:ext>
            </a:extLst>
          </p:cNvPr>
          <p:cNvSpPr/>
          <p:nvPr/>
        </p:nvSpPr>
        <p:spPr>
          <a:xfrm>
            <a:off x="1456651" y="797450"/>
            <a:ext cx="3179135" cy="1924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Population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F49EE-F571-7248-269C-2CB53A49E4E2}"/>
              </a:ext>
            </a:extLst>
          </p:cNvPr>
          <p:cNvSpPr/>
          <p:nvPr/>
        </p:nvSpPr>
        <p:spPr>
          <a:xfrm>
            <a:off x="7134429" y="797450"/>
            <a:ext cx="3179135" cy="1839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Population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BF6CC-79A4-B96A-2785-57299A56603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635786" y="1717166"/>
            <a:ext cx="2498643" cy="425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FA2E03-901C-495D-0C40-A2076E4CB297}"/>
              </a:ext>
            </a:extLst>
          </p:cNvPr>
          <p:cNvCxnSpPr/>
          <p:nvPr/>
        </p:nvCxnSpPr>
        <p:spPr>
          <a:xfrm flipH="1">
            <a:off x="4635785" y="4995537"/>
            <a:ext cx="2498643" cy="425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DB518F9A-07C6-97AF-2830-2461DA1E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596">
            <a:off x="651056" y="4574591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0A968B9B-3CB7-16BD-AA9D-57C50802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4712">
            <a:off x="10308810" y="4544590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9583994B-9151-0D44-16EF-5CC573F4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4712">
            <a:off x="10308809" y="1326456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63C88E99-BD1B-B3FB-787B-389165C0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596">
            <a:off x="651056" y="1296455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9558AD-E9D9-8FDA-1BC3-8E6F0185E15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6219" y="2955851"/>
            <a:ext cx="0" cy="10774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5B8BD-DF98-F491-5372-DB6A7F7E8947}"/>
              </a:ext>
            </a:extLst>
          </p:cNvPr>
          <p:cNvCxnSpPr>
            <a:cxnSpLocks/>
          </p:cNvCxnSpPr>
          <p:nvPr/>
        </p:nvCxnSpPr>
        <p:spPr>
          <a:xfrm flipV="1">
            <a:off x="3046218" y="2721943"/>
            <a:ext cx="0" cy="811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91CAB-DF17-0153-8747-C2956E87D8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23996" y="2851281"/>
            <a:ext cx="0" cy="1267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282421-CCF7-E69A-BC3E-328FF533119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23995" y="3429000"/>
            <a:ext cx="1" cy="689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59A7F5-F3D8-DA81-C638-553F00C7EA66}"/>
              </a:ext>
            </a:extLst>
          </p:cNvPr>
          <p:cNvCxnSpPr>
            <a:cxnSpLocks/>
          </p:cNvCxnSpPr>
          <p:nvPr/>
        </p:nvCxnSpPr>
        <p:spPr>
          <a:xfrm flipV="1">
            <a:off x="8722213" y="2617373"/>
            <a:ext cx="0" cy="811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DB939-4DCE-AAB5-B782-48F76E23F80D}"/>
              </a:ext>
            </a:extLst>
          </p:cNvPr>
          <p:cNvSpPr txBox="1"/>
          <p:nvPr/>
        </p:nvSpPr>
        <p:spPr>
          <a:xfrm>
            <a:off x="0" y="668610"/>
            <a:ext cx="145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Replicator Dynamics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3916B-154E-767F-0B32-70F645D3A341}"/>
              </a:ext>
            </a:extLst>
          </p:cNvPr>
          <p:cNvSpPr txBox="1"/>
          <p:nvPr/>
        </p:nvSpPr>
        <p:spPr>
          <a:xfrm>
            <a:off x="-66458" y="4031099"/>
            <a:ext cx="145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Replicator Dynamics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0592B-5412-3145-8D81-17AC427ADBB1}"/>
              </a:ext>
            </a:extLst>
          </p:cNvPr>
          <p:cNvSpPr txBox="1"/>
          <p:nvPr/>
        </p:nvSpPr>
        <p:spPr>
          <a:xfrm>
            <a:off x="10430541" y="668609"/>
            <a:ext cx="14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Growth Rate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71840-4931-1975-D8C5-6C72F020EB2C}"/>
              </a:ext>
            </a:extLst>
          </p:cNvPr>
          <p:cNvSpPr txBox="1"/>
          <p:nvPr/>
        </p:nvSpPr>
        <p:spPr>
          <a:xfrm>
            <a:off x="10566610" y="4031099"/>
            <a:ext cx="14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Growth Rate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9E894-5372-32B8-74C8-1C745286A774}"/>
              </a:ext>
            </a:extLst>
          </p:cNvPr>
          <p:cNvSpPr txBox="1"/>
          <p:nvPr/>
        </p:nvSpPr>
        <p:spPr>
          <a:xfrm>
            <a:off x="7328438" y="3054451"/>
            <a:ext cx="139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Immigration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70D037-3EA8-3FA6-112E-7574EC3123BA}"/>
              </a:ext>
            </a:extLst>
          </p:cNvPr>
          <p:cNvSpPr txBox="1"/>
          <p:nvPr/>
        </p:nvSpPr>
        <p:spPr>
          <a:xfrm>
            <a:off x="5142659" y="1191830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Fishing Rate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7D6E-F4AC-DC59-6964-F83ED0085C34}"/>
              </a:ext>
            </a:extLst>
          </p:cNvPr>
          <p:cNvSpPr txBox="1"/>
          <p:nvPr/>
        </p:nvSpPr>
        <p:spPr>
          <a:xfrm>
            <a:off x="5142659" y="4554319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Fishing Rate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F7ACB-7242-334D-9D3B-1C6C106A7CCC}"/>
              </a:ext>
            </a:extLst>
          </p:cNvPr>
          <p:cNvSpPr txBox="1"/>
          <p:nvPr/>
        </p:nvSpPr>
        <p:spPr>
          <a:xfrm>
            <a:off x="2915113" y="3137099"/>
            <a:ext cx="183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Human Influence</a:t>
            </a:r>
          </a:p>
        </p:txBody>
      </p:sp>
      <p:grpSp>
        <p:nvGrpSpPr>
          <p:cNvPr id="53" name="Google Shape;111;p19">
            <a:extLst>
              <a:ext uri="{FF2B5EF4-FFF2-40B4-BE49-F238E27FC236}">
                <a16:creationId xmlns:a16="http://schemas.microsoft.com/office/drawing/2014/main" id="{AEDE66D8-A129-EF12-0153-AAFC6EC04980}"/>
              </a:ext>
            </a:extLst>
          </p:cNvPr>
          <p:cNvGrpSpPr/>
          <p:nvPr/>
        </p:nvGrpSpPr>
        <p:grpSpPr>
          <a:xfrm>
            <a:off x="2661292" y="900216"/>
            <a:ext cx="665783" cy="1171776"/>
            <a:chOff x="2128768" y="1922950"/>
            <a:chExt cx="1496575" cy="2824052"/>
          </a:xfrm>
          <a:solidFill>
            <a:schemeClr val="tx1"/>
          </a:solidFill>
        </p:grpSpPr>
        <p:sp>
          <p:nvSpPr>
            <p:cNvPr id="54" name="Google Shape;112;p19">
              <a:extLst>
                <a:ext uri="{FF2B5EF4-FFF2-40B4-BE49-F238E27FC236}">
                  <a16:creationId xmlns:a16="http://schemas.microsoft.com/office/drawing/2014/main" id="{19503272-0B25-FA8D-3432-37CCBB1C6BE4}"/>
                </a:ext>
              </a:extLst>
            </p:cNvPr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;p19">
              <a:extLst>
                <a:ext uri="{FF2B5EF4-FFF2-40B4-BE49-F238E27FC236}">
                  <a16:creationId xmlns:a16="http://schemas.microsoft.com/office/drawing/2014/main" id="{87AE5490-EBD3-CC25-0D9F-88CC8A812E08}"/>
                </a:ext>
              </a:extLst>
            </p:cNvPr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4;p19">
              <a:extLst>
                <a:ext uri="{FF2B5EF4-FFF2-40B4-BE49-F238E27FC236}">
                  <a16:creationId xmlns:a16="http://schemas.microsoft.com/office/drawing/2014/main" id="{3E49051E-6390-4817-E317-814DFF686470}"/>
                </a:ext>
              </a:extLst>
            </p:cNvPr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;p19">
              <a:extLst>
                <a:ext uri="{FF2B5EF4-FFF2-40B4-BE49-F238E27FC236}">
                  <a16:creationId xmlns:a16="http://schemas.microsoft.com/office/drawing/2014/main" id="{FBAF0FE8-60A5-5D29-AD30-D0EBE6DBFCB3}"/>
                </a:ext>
              </a:extLst>
            </p:cNvPr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;p19">
              <a:extLst>
                <a:ext uri="{FF2B5EF4-FFF2-40B4-BE49-F238E27FC236}">
                  <a16:creationId xmlns:a16="http://schemas.microsoft.com/office/drawing/2014/main" id="{D2A3F625-D50D-774D-103D-DCDA430EEE25}"/>
                </a:ext>
              </a:extLst>
            </p:cNvPr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;p19">
              <a:extLst>
                <a:ext uri="{FF2B5EF4-FFF2-40B4-BE49-F238E27FC236}">
                  <a16:creationId xmlns:a16="http://schemas.microsoft.com/office/drawing/2014/main" id="{63CDEE14-5F3D-A5D8-BACE-A253CE75F67A}"/>
                </a:ext>
              </a:extLst>
            </p:cNvPr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48C0CA0-0628-0BAA-035F-B36C81A7DD6F}"/>
              </a:ext>
            </a:extLst>
          </p:cNvPr>
          <p:cNvGrpSpPr/>
          <p:nvPr/>
        </p:nvGrpSpPr>
        <p:grpSpPr>
          <a:xfrm>
            <a:off x="8125790" y="977200"/>
            <a:ext cx="1449086" cy="971470"/>
            <a:chOff x="9194376" y="1848705"/>
            <a:chExt cx="1119187" cy="646331"/>
          </a:xfrm>
        </p:grpSpPr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2838F73C-8DC3-72BA-0C74-3620104FFEE2}"/>
                </a:ext>
              </a:extLst>
            </p:cNvPr>
            <p:cNvSpPr/>
            <p:nvPr/>
          </p:nvSpPr>
          <p:spPr>
            <a:xfrm>
              <a:off x="9203169" y="1975545"/>
              <a:ext cx="874247" cy="3571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7204D9E4-94DE-3B38-5B5C-6F75B543BA6E}"/>
                </a:ext>
              </a:extLst>
            </p:cNvPr>
            <p:cNvSpPr/>
            <p:nvPr/>
          </p:nvSpPr>
          <p:spPr>
            <a:xfrm rot="1529607">
              <a:off x="9976928" y="1975545"/>
              <a:ext cx="336635" cy="2597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Isosceles Triangle 1029">
              <a:extLst>
                <a:ext uri="{FF2B5EF4-FFF2-40B4-BE49-F238E27FC236}">
                  <a16:creationId xmlns:a16="http://schemas.microsoft.com/office/drawing/2014/main" id="{177B5282-D0E2-D869-16E5-EF048ED500FC}"/>
                </a:ext>
              </a:extLst>
            </p:cNvPr>
            <p:cNvSpPr/>
            <p:nvPr/>
          </p:nvSpPr>
          <p:spPr>
            <a:xfrm rot="10800000">
              <a:off x="9587536" y="2295589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Isosceles Triangle 1030">
              <a:extLst>
                <a:ext uri="{FF2B5EF4-FFF2-40B4-BE49-F238E27FC236}">
                  <a16:creationId xmlns:a16="http://schemas.microsoft.com/office/drawing/2014/main" id="{6AF69F82-8827-8CBC-72EF-5A4367310876}"/>
                </a:ext>
              </a:extLst>
            </p:cNvPr>
            <p:cNvSpPr/>
            <p:nvPr/>
          </p:nvSpPr>
          <p:spPr>
            <a:xfrm rot="5400000">
              <a:off x="9253699" y="2046094"/>
              <a:ext cx="97404" cy="21605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48ACDF14-6ACC-BEAC-6109-A692F93A95C8}"/>
                </a:ext>
              </a:extLst>
            </p:cNvPr>
            <p:cNvSpPr/>
            <p:nvPr/>
          </p:nvSpPr>
          <p:spPr>
            <a:xfrm>
              <a:off x="9566083" y="1848705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8A52264-B3DC-71DE-5590-97DE7EEE8548}"/>
              </a:ext>
            </a:extLst>
          </p:cNvPr>
          <p:cNvGrpSpPr/>
          <p:nvPr/>
        </p:nvGrpSpPr>
        <p:grpSpPr>
          <a:xfrm>
            <a:off x="8057833" y="4251338"/>
            <a:ext cx="1420379" cy="957771"/>
            <a:chOff x="9203169" y="5204821"/>
            <a:chExt cx="1119187" cy="64633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9920302-EDD3-E259-D7AB-2862B912577A}"/>
                </a:ext>
              </a:extLst>
            </p:cNvPr>
            <p:cNvSpPr/>
            <p:nvPr/>
          </p:nvSpPr>
          <p:spPr>
            <a:xfrm>
              <a:off x="9211962" y="5331661"/>
              <a:ext cx="874247" cy="3571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Isosceles Triangle 1036">
              <a:extLst>
                <a:ext uri="{FF2B5EF4-FFF2-40B4-BE49-F238E27FC236}">
                  <a16:creationId xmlns:a16="http://schemas.microsoft.com/office/drawing/2014/main" id="{F758CF6D-5126-9986-4A2C-0AA5F6280238}"/>
                </a:ext>
              </a:extLst>
            </p:cNvPr>
            <p:cNvSpPr/>
            <p:nvPr/>
          </p:nvSpPr>
          <p:spPr>
            <a:xfrm rot="1529607">
              <a:off x="9985721" y="5331661"/>
              <a:ext cx="336635" cy="2597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73CF0526-9AFE-677D-4F5D-502E6E106C33}"/>
                </a:ext>
              </a:extLst>
            </p:cNvPr>
            <p:cNvSpPr/>
            <p:nvPr/>
          </p:nvSpPr>
          <p:spPr>
            <a:xfrm rot="10800000">
              <a:off x="9596329" y="5651705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184B27D6-B987-C123-A357-80004CD64AF6}"/>
                </a:ext>
              </a:extLst>
            </p:cNvPr>
            <p:cNvSpPr/>
            <p:nvPr/>
          </p:nvSpPr>
          <p:spPr>
            <a:xfrm rot="5400000">
              <a:off x="9262492" y="5402210"/>
              <a:ext cx="97404" cy="21605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9836548-F79A-E73F-7684-A83C58DE5EDA}"/>
                </a:ext>
              </a:extLst>
            </p:cNvPr>
            <p:cNvSpPr/>
            <p:nvPr/>
          </p:nvSpPr>
          <p:spPr>
            <a:xfrm>
              <a:off x="9574876" y="5204821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2" name="Google Shape;111;p19">
            <a:extLst>
              <a:ext uri="{FF2B5EF4-FFF2-40B4-BE49-F238E27FC236}">
                <a16:creationId xmlns:a16="http://schemas.microsoft.com/office/drawing/2014/main" id="{F8B20DE3-CEA5-5F6A-8CFD-1A3D9F20B4B0}"/>
              </a:ext>
            </a:extLst>
          </p:cNvPr>
          <p:cNvGrpSpPr/>
          <p:nvPr/>
        </p:nvGrpSpPr>
        <p:grpSpPr>
          <a:xfrm>
            <a:off x="2687540" y="4132768"/>
            <a:ext cx="665783" cy="1171776"/>
            <a:chOff x="2128768" y="1922950"/>
            <a:chExt cx="1496575" cy="2824052"/>
          </a:xfrm>
          <a:solidFill>
            <a:schemeClr val="tx1"/>
          </a:solidFill>
        </p:grpSpPr>
        <p:sp>
          <p:nvSpPr>
            <p:cNvPr id="1043" name="Google Shape;112;p19">
              <a:extLst>
                <a:ext uri="{FF2B5EF4-FFF2-40B4-BE49-F238E27FC236}">
                  <a16:creationId xmlns:a16="http://schemas.microsoft.com/office/drawing/2014/main" id="{73DDCF14-E322-9274-D58D-BB1774D4F218}"/>
                </a:ext>
              </a:extLst>
            </p:cNvPr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3;p19">
              <a:extLst>
                <a:ext uri="{FF2B5EF4-FFF2-40B4-BE49-F238E27FC236}">
                  <a16:creationId xmlns:a16="http://schemas.microsoft.com/office/drawing/2014/main" id="{9214EE2A-60DB-A29A-42C3-EFF6DF4EDB37}"/>
                </a:ext>
              </a:extLst>
            </p:cNvPr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4;p19">
              <a:extLst>
                <a:ext uri="{FF2B5EF4-FFF2-40B4-BE49-F238E27FC236}">
                  <a16:creationId xmlns:a16="http://schemas.microsoft.com/office/drawing/2014/main" id="{F605DDFF-F97B-F8E4-8C04-414271477E0F}"/>
                </a:ext>
              </a:extLst>
            </p:cNvPr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5;p19">
              <a:extLst>
                <a:ext uri="{FF2B5EF4-FFF2-40B4-BE49-F238E27FC236}">
                  <a16:creationId xmlns:a16="http://schemas.microsoft.com/office/drawing/2014/main" id="{5ED3A8DF-33AB-84F8-677B-07B2D0DE2894}"/>
                </a:ext>
              </a:extLst>
            </p:cNvPr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6;p19">
              <a:extLst>
                <a:ext uri="{FF2B5EF4-FFF2-40B4-BE49-F238E27FC236}">
                  <a16:creationId xmlns:a16="http://schemas.microsoft.com/office/drawing/2014/main" id="{4001C105-5810-7153-672F-09FC3D0B8E31}"/>
                </a:ext>
              </a:extLst>
            </p:cNvPr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7;p19">
              <a:extLst>
                <a:ext uri="{FF2B5EF4-FFF2-40B4-BE49-F238E27FC236}">
                  <a16:creationId xmlns:a16="http://schemas.microsoft.com/office/drawing/2014/main" id="{BE2D3322-4BAF-E4AE-2488-4E5AAFB78360}"/>
                </a:ext>
              </a:extLst>
            </p:cNvPr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03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7E83ABF-F4A3-8B65-82CE-0723BAA3E29E}"/>
              </a:ext>
            </a:extLst>
          </p:cNvPr>
          <p:cNvGrpSpPr/>
          <p:nvPr/>
        </p:nvGrpSpPr>
        <p:grpSpPr>
          <a:xfrm>
            <a:off x="2522574" y="1910179"/>
            <a:ext cx="2368403" cy="1481612"/>
            <a:chOff x="2522574" y="1910179"/>
            <a:chExt cx="2368403" cy="14816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B882A7-5CCA-D153-BC3A-207F633ADE34}"/>
                </a:ext>
              </a:extLst>
            </p:cNvPr>
            <p:cNvSpPr/>
            <p:nvPr/>
          </p:nvSpPr>
          <p:spPr>
            <a:xfrm>
              <a:off x="2541181" y="2200940"/>
              <a:ext cx="1850066" cy="818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E710C09E-D199-B4D6-E81D-9D2F8C6F27F9}"/>
                </a:ext>
              </a:extLst>
            </p:cNvPr>
            <p:cNvSpPr/>
            <p:nvPr/>
          </p:nvSpPr>
          <p:spPr>
            <a:xfrm rot="1529607">
              <a:off x="4178596" y="2200939"/>
              <a:ext cx="712381" cy="595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67BC230-1ED9-5690-B38D-59584492D4AD}"/>
                </a:ext>
              </a:extLst>
            </p:cNvPr>
            <p:cNvSpPr/>
            <p:nvPr/>
          </p:nvSpPr>
          <p:spPr>
            <a:xfrm rot="10800000">
              <a:off x="3354572" y="2934591"/>
              <a:ext cx="223284" cy="4572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79B0401-871D-9FB6-D7F7-DAF49BC29F40}"/>
                </a:ext>
              </a:extLst>
            </p:cNvPr>
            <p:cNvSpPr/>
            <p:nvPr/>
          </p:nvSpPr>
          <p:spPr>
            <a:xfrm rot="5400000">
              <a:off x="2639532" y="2381693"/>
              <a:ext cx="223284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B0EDD87-074E-587D-45E6-F7FEE9E243BA}"/>
                </a:ext>
              </a:extLst>
            </p:cNvPr>
            <p:cNvSpPr/>
            <p:nvPr/>
          </p:nvSpPr>
          <p:spPr>
            <a:xfrm>
              <a:off x="3309173" y="1910179"/>
              <a:ext cx="223284" cy="4572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6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Wulfing</dc:creator>
  <cp:lastModifiedBy>Sophie Wulfing</cp:lastModifiedBy>
  <cp:revision>2</cp:revision>
  <dcterms:created xsi:type="dcterms:W3CDTF">2023-04-10T18:17:22Z</dcterms:created>
  <dcterms:modified xsi:type="dcterms:W3CDTF">2023-04-10T19:01:12Z</dcterms:modified>
</cp:coreProperties>
</file>