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hDyqfjUM5J27CA13gO6fAM+AW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0" y="3785700"/>
            <a:ext cx="12192000" cy="3072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2955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134428" y="4118352"/>
            <a:ext cx="3179135" cy="1839432"/>
          </a:xfrm>
          <a:prstGeom prst="rect">
            <a:avLst/>
          </a:prstGeom>
          <a:solidFill>
            <a:srgbClr val="EA9999"/>
          </a:solidFill>
          <a:ln cap="flat" cmpd="sng" w="57150">
            <a:solidFill>
              <a:srgbClr val="99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Population 2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1850068" y="4033291"/>
            <a:ext cx="3179135" cy="1924493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Population 2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1850068" y="797450"/>
            <a:ext cx="3179135" cy="1924493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Population 1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7134429" y="797450"/>
            <a:ext cx="3179135" cy="1839432"/>
          </a:xfrm>
          <a:prstGeom prst="rect">
            <a:avLst/>
          </a:prstGeom>
          <a:solidFill>
            <a:srgbClr val="8DA9DB"/>
          </a:solidFill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Population 1</a:t>
            </a:r>
            <a:endParaRPr/>
          </a:p>
        </p:txBody>
      </p:sp>
      <p:cxnSp>
        <p:nvCxnSpPr>
          <p:cNvPr id="90" name="Google Shape;90;p1"/>
          <p:cNvCxnSpPr>
            <a:stCxn id="89" idx="1"/>
            <a:endCxn id="88" idx="3"/>
          </p:cNvCxnSpPr>
          <p:nvPr/>
        </p:nvCxnSpPr>
        <p:spPr>
          <a:xfrm flipH="1">
            <a:off x="5029329" y="1717166"/>
            <a:ext cx="2105100" cy="42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" name="Google Shape;91;p1"/>
          <p:cNvCxnSpPr>
            <a:stCxn id="86" idx="1"/>
            <a:endCxn id="87" idx="3"/>
          </p:cNvCxnSpPr>
          <p:nvPr/>
        </p:nvCxnSpPr>
        <p:spPr>
          <a:xfrm rot="10800000">
            <a:off x="5029328" y="4995468"/>
            <a:ext cx="2105100" cy="42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Circular Arrow Pointing To Right - Circle Arrow Png, Transparent Png -  kindpng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95596">
            <a:off x="1044473" y="4829773"/>
            <a:ext cx="853075" cy="98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rcular Arrow Pointing To Right - Circle Arrow Png, Transparent Png -  kindpng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705288">
            <a:off x="10308810" y="4884838"/>
            <a:ext cx="853075" cy="98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rcular Arrow Pointing To Right - Circle Arrow Png, Transparent Png -  kindpng"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705288">
            <a:off x="10308809" y="1549743"/>
            <a:ext cx="853075" cy="98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rcular Arrow Pointing To Right - Circle Arrow Png, Transparent Png -  kindpng"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95596">
            <a:off x="1044473" y="1530379"/>
            <a:ext cx="853075" cy="986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"/>
          <p:cNvCxnSpPr>
            <a:endCxn id="87" idx="0"/>
          </p:cNvCxnSpPr>
          <p:nvPr/>
        </p:nvCxnSpPr>
        <p:spPr>
          <a:xfrm>
            <a:off x="3439636" y="2955991"/>
            <a:ext cx="0" cy="10773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1"/>
          <p:cNvCxnSpPr/>
          <p:nvPr/>
        </p:nvCxnSpPr>
        <p:spPr>
          <a:xfrm rot="10800000">
            <a:off x="3439635" y="2721943"/>
            <a:ext cx="0" cy="81162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1"/>
          <p:cNvCxnSpPr>
            <a:endCxn id="86" idx="0"/>
          </p:cNvCxnSpPr>
          <p:nvPr/>
        </p:nvCxnSpPr>
        <p:spPr>
          <a:xfrm>
            <a:off x="8723996" y="2851152"/>
            <a:ext cx="0" cy="1267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"/>
          <p:cNvCxnSpPr>
            <a:endCxn id="86" idx="0"/>
          </p:cNvCxnSpPr>
          <p:nvPr/>
        </p:nvCxnSpPr>
        <p:spPr>
          <a:xfrm>
            <a:off x="8723996" y="3428952"/>
            <a:ext cx="0" cy="689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"/>
          <p:cNvCxnSpPr/>
          <p:nvPr/>
        </p:nvCxnSpPr>
        <p:spPr>
          <a:xfrm rot="10800000">
            <a:off x="8722213" y="2617373"/>
            <a:ext cx="0" cy="81162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1"/>
          <p:cNvSpPr txBox="1"/>
          <p:nvPr/>
        </p:nvSpPr>
        <p:spPr>
          <a:xfrm>
            <a:off x="0" y="668600"/>
            <a:ext cx="1837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Replicator Dynamics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(1 - X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)[U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A,1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B,1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aseline="-25000"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0430541" y="744809"/>
            <a:ext cx="145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 Growth Rate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(1 - F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0490410" y="4107299"/>
            <a:ext cx="145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 Growth Rate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(1 - F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7328438" y="2902051"/>
            <a:ext cx="1392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 Movement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5420882" y="1223729"/>
            <a:ext cx="148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Fishing Rate 1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5459557" y="4533932"/>
            <a:ext cx="148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Fishing Rate 2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3460930" y="2908499"/>
            <a:ext cx="183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Human Influence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⍴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1"/>
          <p:cNvGrpSpPr/>
          <p:nvPr/>
        </p:nvGrpSpPr>
        <p:grpSpPr>
          <a:xfrm>
            <a:off x="3054528" y="900216"/>
            <a:ext cx="666144" cy="1171802"/>
            <a:chOff x="2128362" y="1922950"/>
            <a:chExt cx="1497387" cy="2824114"/>
          </a:xfrm>
        </p:grpSpPr>
        <p:sp>
          <p:nvSpPr>
            <p:cNvPr id="109" name="Google Shape;109;p1"/>
            <p:cNvSpPr/>
            <p:nvPr/>
          </p:nvSpPr>
          <p:spPr>
            <a:xfrm>
              <a:off x="2591375" y="1922950"/>
              <a:ext cx="551700" cy="572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506325" y="2495650"/>
              <a:ext cx="721800" cy="1446300"/>
            </a:xfrm>
            <a:prstGeom prst="flowChartAlternateProcess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 rot="-808295">
              <a:off x="3101228" y="3772201"/>
              <a:ext cx="221494" cy="962302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 rot="1337488">
              <a:off x="2349718" y="3772197"/>
              <a:ext cx="221450" cy="962283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 rot="1337488">
              <a:off x="3230068" y="2250572"/>
              <a:ext cx="221450" cy="962283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 rot="1337488">
              <a:off x="2302593" y="2797497"/>
              <a:ext cx="221450" cy="962283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1"/>
          <p:cNvGrpSpPr/>
          <p:nvPr/>
        </p:nvGrpSpPr>
        <p:grpSpPr>
          <a:xfrm>
            <a:off x="8125790" y="977200"/>
            <a:ext cx="1500242" cy="971470"/>
            <a:chOff x="8125790" y="977200"/>
            <a:chExt cx="1500242" cy="971470"/>
          </a:xfrm>
        </p:grpSpPr>
        <p:sp>
          <p:nvSpPr>
            <p:cNvPr id="116" name="Google Shape;116;p1"/>
            <p:cNvSpPr/>
            <p:nvPr/>
          </p:nvSpPr>
          <p:spPr>
            <a:xfrm>
              <a:off x="8137175" y="1167847"/>
              <a:ext cx="1131946" cy="536814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 rot="1737984">
              <a:off x="9132105" y="1172568"/>
              <a:ext cx="449679" cy="380967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 rot="10800000">
              <a:off x="8634840" y="1648891"/>
              <a:ext cx="136615" cy="299779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 rot="5400000">
              <a:off x="8192455" y="1296386"/>
              <a:ext cx="146403" cy="279734"/>
            </a:xfrm>
            <a:prstGeom prst="triangle">
              <a:avLst>
                <a:gd fmla="val 50000" name="adj"/>
              </a:avLst>
            </a:prstGeom>
            <a:solidFill>
              <a:srgbClr val="8DA9DB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8607064" y="977200"/>
              <a:ext cx="136615" cy="299779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8057833" y="4251338"/>
            <a:ext cx="1470521" cy="957771"/>
            <a:chOff x="8057833" y="4251338"/>
            <a:chExt cx="1470521" cy="957771"/>
          </a:xfrm>
        </p:grpSpPr>
        <p:sp>
          <p:nvSpPr>
            <p:cNvPr id="122" name="Google Shape;122;p1"/>
            <p:cNvSpPr/>
            <p:nvPr/>
          </p:nvSpPr>
          <p:spPr>
            <a:xfrm>
              <a:off x="8068992" y="4439297"/>
              <a:ext cx="1109522" cy="529244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 rot="1746457">
              <a:off x="9043910" y="4444108"/>
              <a:ext cx="441374" cy="37528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 rot="10800000">
              <a:off x="8556799" y="4913557"/>
              <a:ext cx="133908" cy="29555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 rot="5400000">
              <a:off x="8122760" y="4566822"/>
              <a:ext cx="144339" cy="274193"/>
            </a:xfrm>
            <a:prstGeom prst="triangle">
              <a:avLst>
                <a:gd fmla="val 50000" name="adj"/>
              </a:avLst>
            </a:prstGeom>
            <a:solidFill>
              <a:srgbClr val="EA9999"/>
            </a:solidFill>
            <a:ln cap="flat" cmpd="sng" w="12700">
              <a:solidFill>
                <a:srgbClr val="EA99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8529573" y="4251338"/>
              <a:ext cx="133908" cy="29555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"/>
          <p:cNvGrpSpPr/>
          <p:nvPr/>
        </p:nvGrpSpPr>
        <p:grpSpPr>
          <a:xfrm>
            <a:off x="3080776" y="4132768"/>
            <a:ext cx="666144" cy="1171802"/>
            <a:chOff x="2128362" y="1922950"/>
            <a:chExt cx="1497387" cy="2824114"/>
          </a:xfrm>
        </p:grpSpPr>
        <p:sp>
          <p:nvSpPr>
            <p:cNvPr id="128" name="Google Shape;128;p1"/>
            <p:cNvSpPr/>
            <p:nvPr/>
          </p:nvSpPr>
          <p:spPr>
            <a:xfrm>
              <a:off x="2591375" y="1922950"/>
              <a:ext cx="551700" cy="572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506325" y="2495650"/>
              <a:ext cx="721800" cy="1446300"/>
            </a:xfrm>
            <a:prstGeom prst="flowChartAlternateProcess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 rot="-808295">
              <a:off x="3101228" y="3772201"/>
              <a:ext cx="221494" cy="962302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 rot="1337488">
              <a:off x="2349718" y="3772197"/>
              <a:ext cx="221450" cy="962283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 rot="1337488">
              <a:off x="3230068" y="2250572"/>
              <a:ext cx="221450" cy="962283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 rot="1337488">
              <a:off x="2302593" y="2797497"/>
              <a:ext cx="221450" cy="962283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"/>
          <p:cNvSpPr txBox="1"/>
          <p:nvPr/>
        </p:nvSpPr>
        <p:spPr>
          <a:xfrm>
            <a:off x="0" y="3945525"/>
            <a:ext cx="1837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Replicator Dynamics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(1 - X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)[U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A,2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B,2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aseline="-25000"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1"/>
          <p:cNvGrpSpPr/>
          <p:nvPr/>
        </p:nvGrpSpPr>
        <p:grpSpPr>
          <a:xfrm>
            <a:off x="5519275" y="1710500"/>
            <a:ext cx="1392900" cy="681000"/>
            <a:chOff x="5519275" y="2548700"/>
            <a:chExt cx="1392900" cy="681000"/>
          </a:xfrm>
        </p:grpSpPr>
        <p:sp>
          <p:nvSpPr>
            <p:cNvPr id="136" name="Google Shape;136;p1"/>
            <p:cNvSpPr txBox="1"/>
            <p:nvPr/>
          </p:nvSpPr>
          <p:spPr>
            <a:xfrm>
              <a:off x="5519275" y="2548700"/>
              <a:ext cx="13929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* F</a:t>
              </a:r>
              <a:r>
                <a:rPr baseline="-25000"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(1 - X</a:t>
              </a:r>
              <a:r>
                <a:rPr baseline="-25000"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baseline="-25000"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+ s</a:t>
              </a:r>
              <a:r>
                <a:rPr baseline="-25000"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" name="Google Shape;137;p1"/>
            <p:cNvCxnSpPr/>
            <p:nvPr/>
          </p:nvCxnSpPr>
          <p:spPr>
            <a:xfrm>
              <a:off x="5519275" y="2933950"/>
              <a:ext cx="139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8" name="Google Shape;138;p1"/>
          <p:cNvGrpSpPr/>
          <p:nvPr/>
        </p:nvGrpSpPr>
        <p:grpSpPr>
          <a:xfrm>
            <a:off x="5519263" y="4961613"/>
            <a:ext cx="1392900" cy="681000"/>
            <a:chOff x="5846988" y="3570550"/>
            <a:chExt cx="1392900" cy="681000"/>
          </a:xfrm>
        </p:grpSpPr>
        <p:sp>
          <p:nvSpPr>
            <p:cNvPr id="139" name="Google Shape;139;p1"/>
            <p:cNvSpPr txBox="1"/>
            <p:nvPr/>
          </p:nvSpPr>
          <p:spPr>
            <a:xfrm>
              <a:off x="5846988" y="3570550"/>
              <a:ext cx="13929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* F</a:t>
              </a:r>
              <a:r>
                <a:rPr baseline="-25000"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(1 - X</a:t>
              </a:r>
              <a:r>
                <a:rPr baseline="-25000"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baseline="-25000"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+ s</a:t>
              </a:r>
              <a:r>
                <a:rPr baseline="-25000" i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-2500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0" name="Google Shape;140;p1"/>
            <p:cNvCxnSpPr/>
            <p:nvPr/>
          </p:nvCxnSpPr>
          <p:spPr>
            <a:xfrm>
              <a:off x="5846988" y="3955800"/>
              <a:ext cx="139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1" name="Google Shape;141;p1"/>
          <p:cNvSpPr txBox="1"/>
          <p:nvPr/>
        </p:nvSpPr>
        <p:spPr>
          <a:xfrm>
            <a:off x="5240700" y="0"/>
            <a:ext cx="171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 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5240700" y="6057588"/>
            <a:ext cx="171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 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2023-04-10T18:17:22Z</dcterms:created>
  <dc:creator>Sophie Wulfing</dc:creator>
</cp:coreProperties>
</file>