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36BEF-5F9A-EF12-29C3-8585847EE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D6FB12-3326-175B-1924-2585B4E162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8B753-4FB2-55D3-A02D-9CDCBDDE2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53A9F-FCC4-403E-A36C-387386DA85F5}" type="datetimeFigureOut">
              <a:rPr lang="en-US" smtClean="0"/>
              <a:t>2023-04-26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FBF3C-8481-A564-18A8-18C663ECA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CD70B-A1C5-20C7-FB8F-57D2A0E5D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BE62-1838-4985-B305-D2A267C93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00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AA921-5480-B306-6E51-01A38FBEA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5F9B78-2C7C-5833-003F-B626AC3E0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5B0B5-DED3-B9B3-782A-5F0A49281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53A9F-FCC4-403E-A36C-387386DA85F5}" type="datetimeFigureOut">
              <a:rPr lang="en-US" smtClean="0"/>
              <a:t>2023-04-26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6540F-4868-8A97-1A68-5006AB810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D0CCD-983C-0D94-616E-AFB244A4C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BE62-1838-4985-B305-D2A267C93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10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7ABEF7-FDD1-944E-CE98-E46AB9D050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6A4DA6-F394-770B-C9AF-2FE661AF4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C85B5-E22F-FDB8-42B1-14BAAF4A1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53A9F-FCC4-403E-A36C-387386DA85F5}" type="datetimeFigureOut">
              <a:rPr lang="en-US" smtClean="0"/>
              <a:t>2023-04-26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A781E-2674-658A-0939-EAEDFF7A7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3C242-683A-3630-5D65-7076318D5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BE62-1838-4985-B305-D2A267C93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2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D3C09-2263-1CF7-8002-CDA79DE98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20FCE-0A53-6BD1-154D-36718C6BA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2B1A7-FFC1-66A0-D568-8AD47E342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53A9F-FCC4-403E-A36C-387386DA85F5}" type="datetimeFigureOut">
              <a:rPr lang="en-US" smtClean="0"/>
              <a:t>2023-04-26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5F404-92A7-5E21-9AF2-9FF75A2B8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5645B-230F-3516-5877-1B0C26803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BE62-1838-4985-B305-D2A267C93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66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66A8C-7840-CD23-41B5-D39DFBE8B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17603-6FF2-3B63-6690-B8E35E113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F22D4-CF4F-51C4-6C22-8ACB13C8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53A9F-FCC4-403E-A36C-387386DA85F5}" type="datetimeFigureOut">
              <a:rPr lang="en-US" smtClean="0"/>
              <a:t>2023-04-26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D5394-45BB-3335-BD3F-1E7C92656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CFFB3-9CE6-BDDF-A817-C449BC74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BE62-1838-4985-B305-D2A267C93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37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E0AC4-A36A-6497-435B-053DB54D4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19D68-91CB-66ED-F7A7-D559B3A228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96E6B1-0E08-15E7-B785-F91AD23DF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928BC-3FE8-09AE-E8B1-071FBC490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53A9F-FCC4-403E-A36C-387386DA85F5}" type="datetimeFigureOut">
              <a:rPr lang="en-US" smtClean="0"/>
              <a:t>2023-04-26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54BD1-3FE2-44AB-67DA-4BEBCE480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CCA76-FEAE-7E4C-1151-EB46112F2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BE62-1838-4985-B305-D2A267C93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41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C2A98-AA65-651A-3D39-4E9AE8B47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8930F-4584-1D9E-B8D9-E1DB58E64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37E5C-1685-D581-9CE5-4DAB171A4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3FE120-9A0D-4FF2-5FC4-D60E9F805A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84879D-C29A-DAF6-4D38-3489E6156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562B5C-BFEB-7654-2C7A-9701C680B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53A9F-FCC4-403E-A36C-387386DA85F5}" type="datetimeFigureOut">
              <a:rPr lang="en-US" smtClean="0"/>
              <a:t>2023-04-26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5979AA-9324-D69B-0CE4-2F2BEC2F3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5B78B4-CC6C-216C-AD16-536D3ED90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BE62-1838-4985-B305-D2A267C93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32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E5C1F-75D3-890B-F7CE-A06CDF7A2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1C13A5-BA94-6056-D73F-B07E9BA5C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53A9F-FCC4-403E-A36C-387386DA85F5}" type="datetimeFigureOut">
              <a:rPr lang="en-US" smtClean="0"/>
              <a:t>2023-04-26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9B7795-B3E5-E404-4974-81F14B161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3F4CF1-5161-86C1-E144-7C0B88468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BE62-1838-4985-B305-D2A267C93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40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985D5E-575C-EFCE-0361-333CC5907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53A9F-FCC4-403E-A36C-387386DA85F5}" type="datetimeFigureOut">
              <a:rPr lang="en-US" smtClean="0"/>
              <a:t>2023-04-26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26B369-16CD-E04E-E214-314696E1D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46977-635F-7B5D-8B11-F5C0FBA79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BE62-1838-4985-B305-D2A267C93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62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3FBA-E096-B335-4B95-BA9626453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2E751-C47C-DDFC-6697-A722B5EE2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40C0D-FC1C-F0EF-3653-F2CC9B754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9210B-DAAD-B8C9-AFFF-7AEA7FF61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53A9F-FCC4-403E-A36C-387386DA85F5}" type="datetimeFigureOut">
              <a:rPr lang="en-US" smtClean="0"/>
              <a:t>2023-04-26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34049-DA07-8068-97D8-86991CAA7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76593-23DA-4853-9F95-BB0CD5C5E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BE62-1838-4985-B305-D2A267C93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83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F452F-7702-D420-9556-EABE46DBC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383E41-167D-B0E9-2F5E-54C03DBF8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08CED-B416-1243-FD8B-26771D617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2E093-F675-53AB-51F0-C07FFCC26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53A9F-FCC4-403E-A36C-387386DA85F5}" type="datetimeFigureOut">
              <a:rPr lang="en-US" smtClean="0"/>
              <a:t>2023-04-26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AEFCE-373C-C59E-573E-80BDAB499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C4988-7B5D-0394-1AEE-107E06E44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BE62-1838-4985-B305-D2A267C93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6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87A49F-9738-26C8-5D4C-0FA78A6D8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63985-C035-B828-A182-AA47DBBDA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7B030-986D-A3C9-3284-6E881A0EA3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53A9F-FCC4-403E-A36C-387386DA85F5}" type="datetimeFigureOut">
              <a:rPr lang="en-US" smtClean="0"/>
              <a:t>2023-04-26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17350-99D7-2023-0DF7-F44C95391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C499C-1921-0EC5-5F3F-4E236AE7C6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6BE62-1838-4985-B305-D2A267C93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84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DF73503-914A-4749-332C-7EC03574C35A}"/>
              </a:ext>
            </a:extLst>
          </p:cNvPr>
          <p:cNvSpPr/>
          <p:nvPr/>
        </p:nvSpPr>
        <p:spPr>
          <a:xfrm>
            <a:off x="7134428" y="4118352"/>
            <a:ext cx="3179135" cy="18394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Population 2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6F6F1CD-72F2-0FFE-B00D-C47993A16728}"/>
              </a:ext>
            </a:extLst>
          </p:cNvPr>
          <p:cNvSpPr/>
          <p:nvPr/>
        </p:nvSpPr>
        <p:spPr>
          <a:xfrm>
            <a:off x="1850068" y="4033291"/>
            <a:ext cx="3179135" cy="192449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dirty="0"/>
          </a:p>
          <a:p>
            <a:endParaRPr lang="en-US" sz="3200" dirty="0"/>
          </a:p>
          <a:p>
            <a:pPr algn="ctr"/>
            <a:r>
              <a:rPr lang="en-US" sz="3200" dirty="0"/>
              <a:t>Population 2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FB37FE6-537E-0938-ED63-C4775205D0B0}"/>
              </a:ext>
            </a:extLst>
          </p:cNvPr>
          <p:cNvSpPr/>
          <p:nvPr/>
        </p:nvSpPr>
        <p:spPr>
          <a:xfrm>
            <a:off x="1850068" y="797450"/>
            <a:ext cx="3179135" cy="192449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ctr"/>
            <a:r>
              <a:rPr lang="en-US" sz="3200" dirty="0"/>
              <a:t>Population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EF49EE-F571-7248-269C-2CB53A49E4E2}"/>
              </a:ext>
            </a:extLst>
          </p:cNvPr>
          <p:cNvSpPr/>
          <p:nvPr/>
        </p:nvSpPr>
        <p:spPr>
          <a:xfrm>
            <a:off x="7134429" y="797450"/>
            <a:ext cx="3179135" cy="1839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Population 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E3BF6CC-79A4-B96A-2785-57299A56603D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>
            <a:off x="5029203" y="1717166"/>
            <a:ext cx="2105226" cy="4253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FA2E03-901C-495D-0C40-A2076E4CB297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 flipV="1">
            <a:off x="5029203" y="4995538"/>
            <a:ext cx="2105225" cy="4253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Circular Arrow Pointing To Right - Circle Arrow Png, Transparent Png -  kindpng">
            <a:extLst>
              <a:ext uri="{FF2B5EF4-FFF2-40B4-BE49-F238E27FC236}">
                <a16:creationId xmlns:a16="http://schemas.microsoft.com/office/drawing/2014/main" id="{DB518F9A-07C6-97AF-2830-2461DA1EB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30" b="90854" l="5349" r="93721">
                        <a14:foregroundMark x1="50465" y1="17085" x2="50465" y2="17085"/>
                        <a14:foregroundMark x1="45465" y1="6030" x2="45465" y2="6030"/>
                        <a14:foregroundMark x1="33372" y1="18693" x2="33372" y2="18693"/>
                        <a14:foregroundMark x1="21395" y1="29548" x2="21395" y2="29548"/>
                        <a14:foregroundMark x1="92558" y1="52362" x2="92558" y2="52362"/>
                        <a14:foregroundMark x1="83256" y1="76583" x2="83256" y2="76583"/>
                        <a14:foregroundMark x1="88953" y1="65427" x2="88953" y2="65427"/>
                        <a14:foregroundMark x1="93953" y1="57990" x2="93953" y2="57990"/>
                        <a14:foregroundMark x1="89884" y1="64322" x2="89884" y2="64322"/>
                        <a14:foregroundMark x1="5349" y1="51457" x2="5349" y2="51457"/>
                        <a14:foregroundMark x1="58372" y1="90854" x2="58372" y2="90854"/>
                        <a14:backgroundMark x1="60116" y1="43618" x2="60116" y2="436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95596">
            <a:off x="1044473" y="4829773"/>
            <a:ext cx="853075" cy="98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ircular Arrow Pointing To Right - Circle Arrow Png, Transparent Png -  kindpng">
            <a:extLst>
              <a:ext uri="{FF2B5EF4-FFF2-40B4-BE49-F238E27FC236}">
                <a16:creationId xmlns:a16="http://schemas.microsoft.com/office/drawing/2014/main" id="{0A968B9B-3CB7-16BD-AA9D-57C508021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30" b="90854" l="5349" r="93721">
                        <a14:foregroundMark x1="50465" y1="17085" x2="50465" y2="17085"/>
                        <a14:foregroundMark x1="45465" y1="6030" x2="45465" y2="6030"/>
                        <a14:foregroundMark x1="33372" y1="18693" x2="33372" y2="18693"/>
                        <a14:foregroundMark x1="21395" y1="29548" x2="21395" y2="29548"/>
                        <a14:foregroundMark x1="92558" y1="52362" x2="92558" y2="52362"/>
                        <a14:foregroundMark x1="83256" y1="76583" x2="83256" y2="76583"/>
                        <a14:foregroundMark x1="88953" y1="65427" x2="88953" y2="65427"/>
                        <a14:foregroundMark x1="93953" y1="57990" x2="93953" y2="57990"/>
                        <a14:foregroundMark x1="89884" y1="64322" x2="89884" y2="64322"/>
                        <a14:foregroundMark x1="5349" y1="51457" x2="5349" y2="51457"/>
                        <a14:foregroundMark x1="58372" y1="90854" x2="58372" y2="90854"/>
                        <a14:backgroundMark x1="60116" y1="43618" x2="60116" y2="436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894712">
            <a:off x="10308810" y="4884838"/>
            <a:ext cx="853075" cy="98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ircular Arrow Pointing To Right - Circle Arrow Png, Transparent Png -  kindpng">
            <a:extLst>
              <a:ext uri="{FF2B5EF4-FFF2-40B4-BE49-F238E27FC236}">
                <a16:creationId xmlns:a16="http://schemas.microsoft.com/office/drawing/2014/main" id="{9583994B-9151-0D44-16EF-5CC573F42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30" b="90854" l="5349" r="93721">
                        <a14:foregroundMark x1="50465" y1="17085" x2="50465" y2="17085"/>
                        <a14:foregroundMark x1="45465" y1="6030" x2="45465" y2="6030"/>
                        <a14:foregroundMark x1="33372" y1="18693" x2="33372" y2="18693"/>
                        <a14:foregroundMark x1="21395" y1="29548" x2="21395" y2="29548"/>
                        <a14:foregroundMark x1="92558" y1="52362" x2="92558" y2="52362"/>
                        <a14:foregroundMark x1="83256" y1="76583" x2="83256" y2="76583"/>
                        <a14:foregroundMark x1="88953" y1="65427" x2="88953" y2="65427"/>
                        <a14:foregroundMark x1="93953" y1="57990" x2="93953" y2="57990"/>
                        <a14:foregroundMark x1="89884" y1="64322" x2="89884" y2="64322"/>
                        <a14:foregroundMark x1="5349" y1="51457" x2="5349" y2="51457"/>
                        <a14:foregroundMark x1="58372" y1="90854" x2="58372" y2="90854"/>
                        <a14:backgroundMark x1="60116" y1="43618" x2="60116" y2="436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894712">
            <a:off x="10308809" y="1549743"/>
            <a:ext cx="853075" cy="98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ircular Arrow Pointing To Right - Circle Arrow Png, Transparent Png -  kindpng">
            <a:extLst>
              <a:ext uri="{FF2B5EF4-FFF2-40B4-BE49-F238E27FC236}">
                <a16:creationId xmlns:a16="http://schemas.microsoft.com/office/drawing/2014/main" id="{63C88E99-BD1B-B3FB-787B-389165C00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30" b="90854" l="5349" r="93721">
                        <a14:foregroundMark x1="50465" y1="17085" x2="50465" y2="17085"/>
                        <a14:foregroundMark x1="45465" y1="6030" x2="45465" y2="6030"/>
                        <a14:foregroundMark x1="33372" y1="18693" x2="33372" y2="18693"/>
                        <a14:foregroundMark x1="21395" y1="29548" x2="21395" y2="29548"/>
                        <a14:foregroundMark x1="92558" y1="52362" x2="92558" y2="52362"/>
                        <a14:foregroundMark x1="83256" y1="76583" x2="83256" y2="76583"/>
                        <a14:foregroundMark x1="88953" y1="65427" x2="88953" y2="65427"/>
                        <a14:foregroundMark x1="93953" y1="57990" x2="93953" y2="57990"/>
                        <a14:foregroundMark x1="89884" y1="64322" x2="89884" y2="64322"/>
                        <a14:foregroundMark x1="5349" y1="51457" x2="5349" y2="51457"/>
                        <a14:foregroundMark x1="58372" y1="90854" x2="58372" y2="90854"/>
                        <a14:backgroundMark x1="60116" y1="43618" x2="60116" y2="436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95596">
            <a:off x="1044473" y="1530379"/>
            <a:ext cx="853075" cy="98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9558AD-E9D9-8FDA-1BC3-8E6F0185E155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439636" y="2955851"/>
            <a:ext cx="0" cy="107744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285B8BD-DF98-F491-5372-DB6A7F7E8947}"/>
              </a:ext>
            </a:extLst>
          </p:cNvPr>
          <p:cNvCxnSpPr>
            <a:cxnSpLocks/>
          </p:cNvCxnSpPr>
          <p:nvPr/>
        </p:nvCxnSpPr>
        <p:spPr>
          <a:xfrm flipV="1">
            <a:off x="3439635" y="2721943"/>
            <a:ext cx="0" cy="81162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891CAB-DF17-0153-8747-C2956E87D867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723996" y="2851281"/>
            <a:ext cx="0" cy="126707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D282421-CCF7-E69A-BC3E-328FF5331194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723995" y="3429000"/>
            <a:ext cx="1" cy="68935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159A7F5-F3D8-DA81-C638-553F00C7EA66}"/>
              </a:ext>
            </a:extLst>
          </p:cNvPr>
          <p:cNvCxnSpPr>
            <a:cxnSpLocks/>
          </p:cNvCxnSpPr>
          <p:nvPr/>
        </p:nvCxnSpPr>
        <p:spPr>
          <a:xfrm flipV="1">
            <a:off x="8722213" y="2617373"/>
            <a:ext cx="0" cy="81162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99DB939-4DCE-AAB5-B782-48F76E23F80D}"/>
              </a:ext>
            </a:extLst>
          </p:cNvPr>
          <p:cNvSpPr txBox="1"/>
          <p:nvPr/>
        </p:nvSpPr>
        <p:spPr>
          <a:xfrm>
            <a:off x="393417" y="668610"/>
            <a:ext cx="14566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Replicator Dynamics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73916B-154E-767F-0B32-70F645D3A341}"/>
              </a:ext>
            </a:extLst>
          </p:cNvPr>
          <p:cNvSpPr txBox="1"/>
          <p:nvPr/>
        </p:nvSpPr>
        <p:spPr>
          <a:xfrm>
            <a:off x="199363" y="4031099"/>
            <a:ext cx="14566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Replicator Dynamics 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60592B-5412-3145-8D81-17AC427ADBB1}"/>
              </a:ext>
            </a:extLst>
          </p:cNvPr>
          <p:cNvSpPr txBox="1"/>
          <p:nvPr/>
        </p:nvSpPr>
        <p:spPr>
          <a:xfrm>
            <a:off x="10430541" y="668609"/>
            <a:ext cx="1456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Fish Growth Rate 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271840-4931-1975-D8C5-6C72F020EB2C}"/>
              </a:ext>
            </a:extLst>
          </p:cNvPr>
          <p:cNvSpPr txBox="1"/>
          <p:nvPr/>
        </p:nvSpPr>
        <p:spPr>
          <a:xfrm>
            <a:off x="10566610" y="4031099"/>
            <a:ext cx="1456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Fish Growth Rate 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A69E894-5372-32B8-74C8-1C745286A774}"/>
              </a:ext>
            </a:extLst>
          </p:cNvPr>
          <p:cNvSpPr txBox="1"/>
          <p:nvPr/>
        </p:nvSpPr>
        <p:spPr>
          <a:xfrm>
            <a:off x="7328438" y="3054451"/>
            <a:ext cx="1392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Fish Movement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E70D037-3EA8-3FA6-112E-7574EC3123BA}"/>
              </a:ext>
            </a:extLst>
          </p:cNvPr>
          <p:cNvSpPr txBox="1"/>
          <p:nvPr/>
        </p:nvSpPr>
        <p:spPr>
          <a:xfrm>
            <a:off x="5344682" y="1223729"/>
            <a:ext cx="148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Fishing Rate 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B27D6E-F4AC-DC59-6964-F83ED0085C34}"/>
              </a:ext>
            </a:extLst>
          </p:cNvPr>
          <p:cNvSpPr txBox="1"/>
          <p:nvPr/>
        </p:nvSpPr>
        <p:spPr>
          <a:xfrm>
            <a:off x="5344682" y="4554319"/>
            <a:ext cx="148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Fishing Rate 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10F7ACB-7242-334D-9D3B-1C6C106A7CCC}"/>
              </a:ext>
            </a:extLst>
          </p:cNvPr>
          <p:cNvSpPr txBox="1"/>
          <p:nvPr/>
        </p:nvSpPr>
        <p:spPr>
          <a:xfrm>
            <a:off x="3308530" y="3137099"/>
            <a:ext cx="1837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External Human Influence</a:t>
            </a:r>
          </a:p>
        </p:txBody>
      </p:sp>
      <p:grpSp>
        <p:nvGrpSpPr>
          <p:cNvPr id="53" name="Google Shape;111;p19">
            <a:extLst>
              <a:ext uri="{FF2B5EF4-FFF2-40B4-BE49-F238E27FC236}">
                <a16:creationId xmlns:a16="http://schemas.microsoft.com/office/drawing/2014/main" id="{AEDE66D8-A129-EF12-0153-AAFC6EC04980}"/>
              </a:ext>
            </a:extLst>
          </p:cNvPr>
          <p:cNvGrpSpPr/>
          <p:nvPr/>
        </p:nvGrpSpPr>
        <p:grpSpPr>
          <a:xfrm>
            <a:off x="3054709" y="900216"/>
            <a:ext cx="665783" cy="1171776"/>
            <a:chOff x="2128768" y="1922950"/>
            <a:chExt cx="1496575" cy="2824052"/>
          </a:xfrm>
          <a:solidFill>
            <a:schemeClr val="tx1"/>
          </a:solidFill>
        </p:grpSpPr>
        <p:sp>
          <p:nvSpPr>
            <p:cNvPr id="54" name="Google Shape;112;p19">
              <a:extLst>
                <a:ext uri="{FF2B5EF4-FFF2-40B4-BE49-F238E27FC236}">
                  <a16:creationId xmlns:a16="http://schemas.microsoft.com/office/drawing/2014/main" id="{19503272-0B25-FA8D-3432-37CCBB1C6BE4}"/>
                </a:ext>
              </a:extLst>
            </p:cNvPr>
            <p:cNvSpPr/>
            <p:nvPr/>
          </p:nvSpPr>
          <p:spPr>
            <a:xfrm>
              <a:off x="2591375" y="1922950"/>
              <a:ext cx="551700" cy="572700"/>
            </a:xfrm>
            <a:prstGeom prst="ellipse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13;p19">
              <a:extLst>
                <a:ext uri="{FF2B5EF4-FFF2-40B4-BE49-F238E27FC236}">
                  <a16:creationId xmlns:a16="http://schemas.microsoft.com/office/drawing/2014/main" id="{87AE5490-EBD3-CC25-0D9F-88CC8A812E08}"/>
                </a:ext>
              </a:extLst>
            </p:cNvPr>
            <p:cNvSpPr/>
            <p:nvPr/>
          </p:nvSpPr>
          <p:spPr>
            <a:xfrm>
              <a:off x="2506325" y="2495650"/>
              <a:ext cx="721800" cy="1446300"/>
            </a:xfrm>
            <a:prstGeom prst="flowChartAlternateProcess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14;p19">
              <a:extLst>
                <a:ext uri="{FF2B5EF4-FFF2-40B4-BE49-F238E27FC236}">
                  <a16:creationId xmlns:a16="http://schemas.microsoft.com/office/drawing/2014/main" id="{3E49051E-6390-4817-E317-814DFF686470}"/>
                </a:ext>
              </a:extLst>
            </p:cNvPr>
            <p:cNvSpPr/>
            <p:nvPr/>
          </p:nvSpPr>
          <p:spPr>
            <a:xfrm rot="-808295">
              <a:off x="3101228" y="3772201"/>
              <a:ext cx="221494" cy="962302"/>
            </a:xfrm>
            <a:prstGeom prst="roundRect">
              <a:avLst>
                <a:gd name="adj" fmla="val 16667"/>
              </a:avLst>
            </a:pr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15;p19">
              <a:extLst>
                <a:ext uri="{FF2B5EF4-FFF2-40B4-BE49-F238E27FC236}">
                  <a16:creationId xmlns:a16="http://schemas.microsoft.com/office/drawing/2014/main" id="{FBAF0FE8-60A5-5D29-AD30-D0EBE6DBFCB3}"/>
                </a:ext>
              </a:extLst>
            </p:cNvPr>
            <p:cNvSpPr/>
            <p:nvPr/>
          </p:nvSpPr>
          <p:spPr>
            <a:xfrm rot="1337488">
              <a:off x="2349718" y="3772197"/>
              <a:ext cx="221450" cy="962283"/>
            </a:xfrm>
            <a:prstGeom prst="roundRect">
              <a:avLst>
                <a:gd name="adj" fmla="val 16667"/>
              </a:avLst>
            </a:pr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16;p19">
              <a:extLst>
                <a:ext uri="{FF2B5EF4-FFF2-40B4-BE49-F238E27FC236}">
                  <a16:creationId xmlns:a16="http://schemas.microsoft.com/office/drawing/2014/main" id="{D2A3F625-D50D-774D-103D-DCDA430EEE25}"/>
                </a:ext>
              </a:extLst>
            </p:cNvPr>
            <p:cNvSpPr/>
            <p:nvPr/>
          </p:nvSpPr>
          <p:spPr>
            <a:xfrm rot="1337488">
              <a:off x="3230068" y="2250572"/>
              <a:ext cx="221450" cy="962283"/>
            </a:xfrm>
            <a:prstGeom prst="roundRect">
              <a:avLst>
                <a:gd name="adj" fmla="val 16667"/>
              </a:avLst>
            </a:pr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17;p19">
              <a:extLst>
                <a:ext uri="{FF2B5EF4-FFF2-40B4-BE49-F238E27FC236}">
                  <a16:creationId xmlns:a16="http://schemas.microsoft.com/office/drawing/2014/main" id="{63CDEE14-5F3D-A5D8-BACE-A253CE75F67A}"/>
                </a:ext>
              </a:extLst>
            </p:cNvPr>
            <p:cNvSpPr/>
            <p:nvPr/>
          </p:nvSpPr>
          <p:spPr>
            <a:xfrm rot="1337488">
              <a:off x="2302593" y="2797497"/>
              <a:ext cx="221450" cy="962283"/>
            </a:xfrm>
            <a:prstGeom prst="roundRect">
              <a:avLst>
                <a:gd name="adj" fmla="val 16667"/>
              </a:avLst>
            </a:pr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448C0CA0-0628-0BAA-035F-B36C81A7DD6F}"/>
              </a:ext>
            </a:extLst>
          </p:cNvPr>
          <p:cNvGrpSpPr/>
          <p:nvPr/>
        </p:nvGrpSpPr>
        <p:grpSpPr>
          <a:xfrm>
            <a:off x="8125790" y="977200"/>
            <a:ext cx="1449086" cy="971470"/>
            <a:chOff x="9194376" y="1848705"/>
            <a:chExt cx="1119187" cy="646331"/>
          </a:xfrm>
        </p:grpSpPr>
        <p:sp>
          <p:nvSpPr>
            <p:cNvPr id="1027" name="Oval 1026">
              <a:extLst>
                <a:ext uri="{FF2B5EF4-FFF2-40B4-BE49-F238E27FC236}">
                  <a16:creationId xmlns:a16="http://schemas.microsoft.com/office/drawing/2014/main" id="{2838F73C-8DC3-72BA-0C74-3620104FFEE2}"/>
                </a:ext>
              </a:extLst>
            </p:cNvPr>
            <p:cNvSpPr/>
            <p:nvPr/>
          </p:nvSpPr>
          <p:spPr>
            <a:xfrm>
              <a:off x="9203169" y="1975545"/>
              <a:ext cx="874247" cy="35714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9" name="Isosceles Triangle 1028">
              <a:extLst>
                <a:ext uri="{FF2B5EF4-FFF2-40B4-BE49-F238E27FC236}">
                  <a16:creationId xmlns:a16="http://schemas.microsoft.com/office/drawing/2014/main" id="{7204D9E4-94DE-3B38-5B5C-6F75B543BA6E}"/>
                </a:ext>
              </a:extLst>
            </p:cNvPr>
            <p:cNvSpPr/>
            <p:nvPr/>
          </p:nvSpPr>
          <p:spPr>
            <a:xfrm rot="1529607">
              <a:off x="9976928" y="1975545"/>
              <a:ext cx="336635" cy="25974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0" name="Isosceles Triangle 1029">
              <a:extLst>
                <a:ext uri="{FF2B5EF4-FFF2-40B4-BE49-F238E27FC236}">
                  <a16:creationId xmlns:a16="http://schemas.microsoft.com/office/drawing/2014/main" id="{177B5282-D0E2-D869-16E5-EF048ED500FC}"/>
                </a:ext>
              </a:extLst>
            </p:cNvPr>
            <p:cNvSpPr/>
            <p:nvPr/>
          </p:nvSpPr>
          <p:spPr>
            <a:xfrm rot="10800000">
              <a:off x="9587536" y="2295589"/>
              <a:ext cx="105513" cy="19944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1" name="Isosceles Triangle 1030">
              <a:extLst>
                <a:ext uri="{FF2B5EF4-FFF2-40B4-BE49-F238E27FC236}">
                  <a16:creationId xmlns:a16="http://schemas.microsoft.com/office/drawing/2014/main" id="{6AF69F82-8827-8CBC-72EF-5A4367310876}"/>
                </a:ext>
              </a:extLst>
            </p:cNvPr>
            <p:cNvSpPr/>
            <p:nvPr/>
          </p:nvSpPr>
          <p:spPr>
            <a:xfrm rot="5400000">
              <a:off x="9253699" y="2046094"/>
              <a:ext cx="97404" cy="216050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2" name="Isosceles Triangle 1031">
              <a:extLst>
                <a:ext uri="{FF2B5EF4-FFF2-40B4-BE49-F238E27FC236}">
                  <a16:creationId xmlns:a16="http://schemas.microsoft.com/office/drawing/2014/main" id="{48ACDF14-6ACC-BEAC-6109-A692F93A95C8}"/>
                </a:ext>
              </a:extLst>
            </p:cNvPr>
            <p:cNvSpPr/>
            <p:nvPr/>
          </p:nvSpPr>
          <p:spPr>
            <a:xfrm>
              <a:off x="9566083" y="1848705"/>
              <a:ext cx="105513" cy="19944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A8A52264-B3DC-71DE-5590-97DE7EEE8548}"/>
              </a:ext>
            </a:extLst>
          </p:cNvPr>
          <p:cNvGrpSpPr/>
          <p:nvPr/>
        </p:nvGrpSpPr>
        <p:grpSpPr>
          <a:xfrm>
            <a:off x="8057833" y="4251338"/>
            <a:ext cx="1420379" cy="957771"/>
            <a:chOff x="9203169" y="5204821"/>
            <a:chExt cx="1119187" cy="646331"/>
          </a:xfrm>
        </p:grpSpPr>
        <p:sp>
          <p:nvSpPr>
            <p:cNvPr id="1036" name="Oval 1035">
              <a:extLst>
                <a:ext uri="{FF2B5EF4-FFF2-40B4-BE49-F238E27FC236}">
                  <a16:creationId xmlns:a16="http://schemas.microsoft.com/office/drawing/2014/main" id="{29920302-EDD3-E259-D7AB-2862B912577A}"/>
                </a:ext>
              </a:extLst>
            </p:cNvPr>
            <p:cNvSpPr/>
            <p:nvPr/>
          </p:nvSpPr>
          <p:spPr>
            <a:xfrm>
              <a:off x="9211962" y="5331661"/>
              <a:ext cx="874247" cy="35714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Isosceles Triangle 1036">
              <a:extLst>
                <a:ext uri="{FF2B5EF4-FFF2-40B4-BE49-F238E27FC236}">
                  <a16:creationId xmlns:a16="http://schemas.microsoft.com/office/drawing/2014/main" id="{F758CF6D-5126-9986-4A2C-0AA5F6280238}"/>
                </a:ext>
              </a:extLst>
            </p:cNvPr>
            <p:cNvSpPr/>
            <p:nvPr/>
          </p:nvSpPr>
          <p:spPr>
            <a:xfrm rot="1529607">
              <a:off x="9985721" y="5331661"/>
              <a:ext cx="336635" cy="25974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8" name="Isosceles Triangle 1037">
              <a:extLst>
                <a:ext uri="{FF2B5EF4-FFF2-40B4-BE49-F238E27FC236}">
                  <a16:creationId xmlns:a16="http://schemas.microsoft.com/office/drawing/2014/main" id="{73CF0526-9AFE-677D-4F5D-502E6E106C33}"/>
                </a:ext>
              </a:extLst>
            </p:cNvPr>
            <p:cNvSpPr/>
            <p:nvPr/>
          </p:nvSpPr>
          <p:spPr>
            <a:xfrm rot="10800000">
              <a:off x="9596329" y="5651705"/>
              <a:ext cx="105513" cy="19944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Isosceles Triangle 1038">
              <a:extLst>
                <a:ext uri="{FF2B5EF4-FFF2-40B4-BE49-F238E27FC236}">
                  <a16:creationId xmlns:a16="http://schemas.microsoft.com/office/drawing/2014/main" id="{184B27D6-B987-C123-A357-80004CD64AF6}"/>
                </a:ext>
              </a:extLst>
            </p:cNvPr>
            <p:cNvSpPr/>
            <p:nvPr/>
          </p:nvSpPr>
          <p:spPr>
            <a:xfrm rot="5400000">
              <a:off x="9262492" y="5402210"/>
              <a:ext cx="97404" cy="216050"/>
            </a:xfrm>
            <a:prstGeom prst="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0" name="Isosceles Triangle 1039">
              <a:extLst>
                <a:ext uri="{FF2B5EF4-FFF2-40B4-BE49-F238E27FC236}">
                  <a16:creationId xmlns:a16="http://schemas.microsoft.com/office/drawing/2014/main" id="{89836548-F79A-E73F-7684-A83C58DE5EDA}"/>
                </a:ext>
              </a:extLst>
            </p:cNvPr>
            <p:cNvSpPr/>
            <p:nvPr/>
          </p:nvSpPr>
          <p:spPr>
            <a:xfrm>
              <a:off x="9574876" y="5204821"/>
              <a:ext cx="105513" cy="19944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2" name="Google Shape;111;p19">
            <a:extLst>
              <a:ext uri="{FF2B5EF4-FFF2-40B4-BE49-F238E27FC236}">
                <a16:creationId xmlns:a16="http://schemas.microsoft.com/office/drawing/2014/main" id="{F8B20DE3-CEA5-5F6A-8CFD-1A3D9F20B4B0}"/>
              </a:ext>
            </a:extLst>
          </p:cNvPr>
          <p:cNvGrpSpPr/>
          <p:nvPr/>
        </p:nvGrpSpPr>
        <p:grpSpPr>
          <a:xfrm>
            <a:off x="3080957" y="4132768"/>
            <a:ext cx="665783" cy="1171776"/>
            <a:chOff x="2128768" y="1922950"/>
            <a:chExt cx="1496575" cy="2824052"/>
          </a:xfrm>
          <a:solidFill>
            <a:schemeClr val="tx1"/>
          </a:solidFill>
        </p:grpSpPr>
        <p:sp>
          <p:nvSpPr>
            <p:cNvPr id="1043" name="Google Shape;112;p19">
              <a:extLst>
                <a:ext uri="{FF2B5EF4-FFF2-40B4-BE49-F238E27FC236}">
                  <a16:creationId xmlns:a16="http://schemas.microsoft.com/office/drawing/2014/main" id="{73DDCF14-E322-9274-D58D-BB1774D4F218}"/>
                </a:ext>
              </a:extLst>
            </p:cNvPr>
            <p:cNvSpPr/>
            <p:nvPr/>
          </p:nvSpPr>
          <p:spPr>
            <a:xfrm>
              <a:off x="2591375" y="1922950"/>
              <a:ext cx="551700" cy="572700"/>
            </a:xfrm>
            <a:prstGeom prst="ellipse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13;p19">
              <a:extLst>
                <a:ext uri="{FF2B5EF4-FFF2-40B4-BE49-F238E27FC236}">
                  <a16:creationId xmlns:a16="http://schemas.microsoft.com/office/drawing/2014/main" id="{9214EE2A-60DB-A29A-42C3-EFF6DF4EDB37}"/>
                </a:ext>
              </a:extLst>
            </p:cNvPr>
            <p:cNvSpPr/>
            <p:nvPr/>
          </p:nvSpPr>
          <p:spPr>
            <a:xfrm>
              <a:off x="2506325" y="2495650"/>
              <a:ext cx="721800" cy="1446300"/>
            </a:xfrm>
            <a:prstGeom prst="flowChartAlternateProcess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14;p19">
              <a:extLst>
                <a:ext uri="{FF2B5EF4-FFF2-40B4-BE49-F238E27FC236}">
                  <a16:creationId xmlns:a16="http://schemas.microsoft.com/office/drawing/2014/main" id="{F605DDFF-F97B-F8E4-8C04-414271477E0F}"/>
                </a:ext>
              </a:extLst>
            </p:cNvPr>
            <p:cNvSpPr/>
            <p:nvPr/>
          </p:nvSpPr>
          <p:spPr>
            <a:xfrm rot="-808295">
              <a:off x="3101228" y="3772201"/>
              <a:ext cx="221494" cy="962302"/>
            </a:xfrm>
            <a:prstGeom prst="roundRect">
              <a:avLst>
                <a:gd name="adj" fmla="val 16667"/>
              </a:avLst>
            </a:pr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15;p19">
              <a:extLst>
                <a:ext uri="{FF2B5EF4-FFF2-40B4-BE49-F238E27FC236}">
                  <a16:creationId xmlns:a16="http://schemas.microsoft.com/office/drawing/2014/main" id="{5ED3A8DF-33AB-84F8-677B-07B2D0DE2894}"/>
                </a:ext>
              </a:extLst>
            </p:cNvPr>
            <p:cNvSpPr/>
            <p:nvPr/>
          </p:nvSpPr>
          <p:spPr>
            <a:xfrm rot="1337488">
              <a:off x="2349718" y="3772197"/>
              <a:ext cx="221450" cy="962283"/>
            </a:xfrm>
            <a:prstGeom prst="roundRect">
              <a:avLst>
                <a:gd name="adj" fmla="val 16667"/>
              </a:avLst>
            </a:pr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16;p19">
              <a:extLst>
                <a:ext uri="{FF2B5EF4-FFF2-40B4-BE49-F238E27FC236}">
                  <a16:creationId xmlns:a16="http://schemas.microsoft.com/office/drawing/2014/main" id="{4001C105-5810-7153-672F-09FC3D0B8E31}"/>
                </a:ext>
              </a:extLst>
            </p:cNvPr>
            <p:cNvSpPr/>
            <p:nvPr/>
          </p:nvSpPr>
          <p:spPr>
            <a:xfrm rot="1337488">
              <a:off x="3230068" y="2250572"/>
              <a:ext cx="221450" cy="962283"/>
            </a:xfrm>
            <a:prstGeom prst="roundRect">
              <a:avLst>
                <a:gd name="adj" fmla="val 16667"/>
              </a:avLst>
            </a:pr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17;p19">
              <a:extLst>
                <a:ext uri="{FF2B5EF4-FFF2-40B4-BE49-F238E27FC236}">
                  <a16:creationId xmlns:a16="http://schemas.microsoft.com/office/drawing/2014/main" id="{BE2D3322-4BAF-E4AE-2488-4E5AAFB78360}"/>
                </a:ext>
              </a:extLst>
            </p:cNvPr>
            <p:cNvSpPr/>
            <p:nvPr/>
          </p:nvSpPr>
          <p:spPr>
            <a:xfrm rot="1337488">
              <a:off x="2302593" y="2797497"/>
              <a:ext cx="221450" cy="962283"/>
            </a:xfrm>
            <a:prstGeom prst="roundRect">
              <a:avLst>
                <a:gd name="adj" fmla="val 16667"/>
              </a:avLst>
            </a:pr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D4810D2B-6CDE-0C2E-2E21-7E15F627B3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5346" y="1341103"/>
            <a:ext cx="1067583" cy="2432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EABE6AB-9B14-865B-37F7-CDCF92288F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35346" y="4644066"/>
            <a:ext cx="1063726" cy="26593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C0290FE-E373-951E-317D-DD86EBDA44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1316" y="5107109"/>
            <a:ext cx="1038695" cy="37973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4B45F97-25F0-1FFD-FDF1-01AE36C83A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52214" y="1823607"/>
            <a:ext cx="1040843" cy="36933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188BAEF-A5AF-2574-787A-98AA1E49A1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1654" y="3710658"/>
            <a:ext cx="176080" cy="2201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F24A9E1-1CA9-CA3A-6909-292684FF543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2261" y="1347102"/>
            <a:ext cx="1672031" cy="23724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FB5622F-8BC1-FF23-AA79-1C9A65B483A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915" y="4681832"/>
            <a:ext cx="1709838" cy="2122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4FFA76-243B-2AC2-D25B-488DFCAB37B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84332" y="3629478"/>
            <a:ext cx="281096" cy="16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314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33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Sophie Wulfing</dc:creator>
  <cp:lastModifiedBy>Sophie Wulfing</cp:lastModifiedBy>
  <cp:revision>5</cp:revision>
  <dcterms:created xsi:type="dcterms:W3CDTF">2023-04-10T18:17:22Z</dcterms:created>
  <dcterms:modified xsi:type="dcterms:W3CDTF">2023-04-26T20:21:58Z</dcterms:modified>
</cp:coreProperties>
</file>