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8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A943-ED34-43EF-BF95-D118928B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2F3A5-E209-4EEF-8453-A6A1A7B22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C070-5750-424E-B515-53B2622E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8DD5-BA7B-498F-A0E9-14F38908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0563-7C81-4F54-BAEA-CB20CC9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5A16-7E74-40CC-B2A8-B89087F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35036-4E7A-40C0-9A72-22C6072B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E6C0-FF33-4034-A0E2-DB7155D8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CA9E-9632-411B-A207-FD36FA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24E5-60A6-4281-ACEB-08C1DF9A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D0F0-6FCA-442F-BAC6-6E350BDCB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C9F6-D606-4D60-A00A-B460B9C8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AD5E-6A3C-47E3-AF18-2D646530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B13C-D346-4F86-9835-E14A4CFB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814D-4A4E-47DC-B9F2-9245F402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D1B3-A303-406D-9823-3853A9E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D5D6-BCFE-44A1-987C-1F36F1F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03F2-1904-4D03-86C9-2754EF18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48D9-F622-471B-B872-D8566BB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B9B1-B197-4C0A-8CB9-E2CA4E26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7173-345D-42A7-83B9-B3FE95DA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7C421-2AD2-49B4-8A1C-401D1ADB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2ED2-845C-4307-B024-4DBFCC7D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9489-537D-4CD9-ACF3-7CAE8F5F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74F2-6259-4625-9591-A5523F98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2FD3-2184-495D-9C9F-CF0E64BB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1074-FAD0-4C88-BF72-A53C28359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41ED-6227-4EB2-8997-C0D51C8B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2844-DE35-4BDD-880F-81E36B8D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6CB8-0F5C-4D7E-9D60-C28D5EA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D690-9DBC-48EA-9DCA-287793DF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40C-C643-4BE2-BE26-A2C86604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1E16-FC0E-442E-8B18-E8C9FCAC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5BF11-A4A4-4D1E-87F7-61DF2DFA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86AE5-51A6-46C4-9BAB-3AD95126C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C7FDC-AF59-439C-AB31-7E93A8B2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68D24-15CD-4A50-AC47-94846601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A8307-A79E-4817-947C-C3CF05DD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B196A-D5A5-4903-8F79-9F719FFD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D9C-F5D9-4076-94BC-4AC1069B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B8EC-667F-4364-A97A-92E1B170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93F51-55DC-4B2C-9CFC-F48DD906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5C00F-9030-4726-9939-9381AEED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E059-73F2-422A-A698-3361A921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502FA-32AE-4BC3-A523-D73E2D1E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FBA0-2CD8-471E-84A7-395070FD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2B25-DE49-4873-9828-4C12BB48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E7F5-C4C6-4670-8056-339274B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B090-87F8-4B91-84CF-AA458E9C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CFE5-EA96-419E-B8B8-CEC21F3D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4FE9-1492-4624-898E-89669ED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731A-F9FC-450A-8E05-5749F76E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04DD-BAB2-42F9-8932-1A7BB76C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3A817-AE4A-4BE6-B7C6-E084F8733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579D-F992-40B3-8F56-5B79C76F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06A8-5F92-4EF2-A66F-856C9FAB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91A5-E0F7-4D32-85A6-1933F15C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1AFB-556B-4CD6-AC78-A94C347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94DF7-7A19-482A-84F2-8F97BED6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9177-ABC0-44C7-B69E-1DA6ABC4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EEB6-4DE3-4E6E-811A-9633A0F7A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7071-2B37-4670-86EE-6AF64B685DDB}" type="datetimeFigureOut">
              <a:rPr lang="en-US" smtClean="0"/>
              <a:t>2022-03-24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6445-DB66-423B-B536-A96DB273D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C967-33F1-49D0-8A37-559F7ECB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FD7B-0F7D-4025-A71A-8D65AA93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3804A-2FF2-4F51-829F-065A8265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87" y="3876805"/>
            <a:ext cx="6548752" cy="2533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9E101-74F2-472E-AD10-672A0E86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9" y="3795324"/>
            <a:ext cx="4692891" cy="27623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2E134AE-84F4-4E88-8E8D-CC37BB63BAF5}"/>
              </a:ext>
            </a:extLst>
          </p:cNvPr>
          <p:cNvSpPr txBox="1"/>
          <p:nvPr/>
        </p:nvSpPr>
        <p:spPr>
          <a:xfrm>
            <a:off x="2032514" y="6945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43BF47-A58C-49D6-9877-701D702D69DC}"/>
              </a:ext>
            </a:extLst>
          </p:cNvPr>
          <p:cNvSpPr txBox="1"/>
          <p:nvPr/>
        </p:nvSpPr>
        <p:spPr>
          <a:xfrm>
            <a:off x="5204681" y="351369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6AB60A-84A4-43C5-BF48-0D8F6C2EF665}"/>
              </a:ext>
            </a:extLst>
          </p:cNvPr>
          <p:cNvSpPr txBox="1"/>
          <p:nvPr/>
        </p:nvSpPr>
        <p:spPr>
          <a:xfrm>
            <a:off x="46346" y="351369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9B08F7-7622-4447-B6C1-CC4BC6EFF3A4}"/>
              </a:ext>
            </a:extLst>
          </p:cNvPr>
          <p:cNvGrpSpPr/>
          <p:nvPr/>
        </p:nvGrpSpPr>
        <p:grpSpPr>
          <a:xfrm>
            <a:off x="2847340" y="300284"/>
            <a:ext cx="6497320" cy="2916036"/>
            <a:chOff x="2847340" y="300284"/>
            <a:chExt cx="6497320" cy="2916036"/>
          </a:xfrm>
        </p:grpSpPr>
        <p:pic>
          <p:nvPicPr>
            <p:cNvPr id="1026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5138B983-9BBF-49F7-A0CC-7083EB6DC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3117351" y="2290818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259B82-9236-4045-ADFC-C7E7C8AD5994}"/>
                </a:ext>
              </a:extLst>
            </p:cNvPr>
            <p:cNvSpPr/>
            <p:nvPr/>
          </p:nvSpPr>
          <p:spPr>
            <a:xfrm>
              <a:off x="284734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7FEAC6-B175-4D50-AB4B-5A64A519E98C}"/>
                </a:ext>
              </a:extLst>
            </p:cNvPr>
            <p:cNvSpPr/>
            <p:nvPr/>
          </p:nvSpPr>
          <p:spPr>
            <a:xfrm>
              <a:off x="831850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1309E6-A5BA-4E38-BC2A-6FE83D9F5839}"/>
                </a:ext>
              </a:extLst>
            </p:cNvPr>
            <p:cNvSpPr/>
            <p:nvPr/>
          </p:nvSpPr>
          <p:spPr>
            <a:xfrm>
              <a:off x="649478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A36F55-A31E-4021-82C9-C4443945FB98}"/>
                </a:ext>
              </a:extLst>
            </p:cNvPr>
            <p:cNvSpPr/>
            <p:nvPr/>
          </p:nvSpPr>
          <p:spPr>
            <a:xfrm>
              <a:off x="4671060" y="1357066"/>
              <a:ext cx="1026160" cy="10058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32ADD-0593-4B10-BD3B-8DCDE37E0045}"/>
                </a:ext>
              </a:extLst>
            </p:cNvPr>
            <p:cNvSpPr txBox="1"/>
            <p:nvPr/>
          </p:nvSpPr>
          <p:spPr>
            <a:xfrm>
              <a:off x="2925077" y="1437509"/>
              <a:ext cx="870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EFB26C-F6C9-4180-BA6F-B506A3D4D861}"/>
                </a:ext>
              </a:extLst>
            </p:cNvPr>
            <p:cNvSpPr txBox="1"/>
            <p:nvPr/>
          </p:nvSpPr>
          <p:spPr>
            <a:xfrm>
              <a:off x="4748797" y="1437510"/>
              <a:ext cx="870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EF906-B1CB-41FB-843C-D7D80C3C44E8}"/>
                </a:ext>
              </a:extLst>
            </p:cNvPr>
            <p:cNvSpPr txBox="1"/>
            <p:nvPr/>
          </p:nvSpPr>
          <p:spPr>
            <a:xfrm>
              <a:off x="6572517" y="1437511"/>
              <a:ext cx="870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881C1A-3044-4B15-B43E-0672BAEEF761}"/>
                </a:ext>
              </a:extLst>
            </p:cNvPr>
            <p:cNvSpPr txBox="1"/>
            <p:nvPr/>
          </p:nvSpPr>
          <p:spPr>
            <a:xfrm>
              <a:off x="8396237" y="1437512"/>
              <a:ext cx="870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4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F0180B-A82F-4078-9BEA-DC2B76859C5C}"/>
                </a:ext>
              </a:extLst>
            </p:cNvPr>
            <p:cNvCxnSpPr>
              <a:stCxn id="13" idx="6"/>
              <a:endCxn id="22" idx="2"/>
            </p:cNvCxnSpPr>
            <p:nvPr/>
          </p:nvCxnSpPr>
          <p:spPr>
            <a:xfrm>
              <a:off x="3873500" y="1859986"/>
              <a:ext cx="7975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B00FC2-4CE4-454B-A855-BC8948BEC7E9}"/>
                </a:ext>
              </a:extLst>
            </p:cNvPr>
            <p:cNvCxnSpPr/>
            <p:nvPr/>
          </p:nvCxnSpPr>
          <p:spPr>
            <a:xfrm>
              <a:off x="5697220" y="1853007"/>
              <a:ext cx="7975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C1D804-BA98-43E4-B211-CC440B69D162}"/>
                </a:ext>
              </a:extLst>
            </p:cNvPr>
            <p:cNvCxnSpPr/>
            <p:nvPr/>
          </p:nvCxnSpPr>
          <p:spPr>
            <a:xfrm>
              <a:off x="7520940" y="1837767"/>
              <a:ext cx="7975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D25E78-9846-44B1-A1AE-3D69772EEE5F}"/>
                </a:ext>
              </a:extLst>
            </p:cNvPr>
            <p:cNvSpPr txBox="1"/>
            <p:nvPr/>
          </p:nvSpPr>
          <p:spPr>
            <a:xfrm>
              <a:off x="3951237" y="1398321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E3688-89DD-4245-8E9A-68FB00CD6A37}"/>
                </a:ext>
              </a:extLst>
            </p:cNvPr>
            <p:cNvSpPr txBox="1"/>
            <p:nvPr/>
          </p:nvSpPr>
          <p:spPr>
            <a:xfrm>
              <a:off x="5840962" y="139832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453423-39A1-4E68-852F-BE830D3C8C92}"/>
                </a:ext>
              </a:extLst>
            </p:cNvPr>
            <p:cNvSpPr txBox="1"/>
            <p:nvPr/>
          </p:nvSpPr>
          <p:spPr>
            <a:xfrm>
              <a:off x="7598677" y="139832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B3A40405-395D-4151-BDBF-4DFEBDC0BA3F}"/>
                </a:ext>
              </a:extLst>
            </p:cNvPr>
            <p:cNvCxnSpPr>
              <a:stCxn id="19" idx="0"/>
              <a:endCxn id="13" idx="0"/>
            </p:cNvCxnSpPr>
            <p:nvPr/>
          </p:nvCxnSpPr>
          <p:spPr>
            <a:xfrm rot="16200000" flipV="1">
              <a:off x="6096000" y="-1378514"/>
              <a:ext cx="12700" cy="5471160"/>
            </a:xfrm>
            <a:prstGeom prst="curvedConnector3">
              <a:avLst>
                <a:gd name="adj1" fmla="val 484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0A0010-D179-4CF6-9826-A12E14006AB1}"/>
                </a:ext>
              </a:extLst>
            </p:cNvPr>
            <p:cNvSpPr txBox="1"/>
            <p:nvPr/>
          </p:nvSpPr>
          <p:spPr>
            <a:xfrm>
              <a:off x="5788539" y="300284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623CB4-0A6E-4205-9944-95A55047C7A5}"/>
                </a:ext>
              </a:extLst>
            </p:cNvPr>
            <p:cNvSpPr txBox="1"/>
            <p:nvPr/>
          </p:nvSpPr>
          <p:spPr>
            <a:xfrm>
              <a:off x="3146536" y="2739085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5C3551-DA6C-41DD-BD05-F0F436A02D61}"/>
                </a:ext>
              </a:extLst>
            </p:cNvPr>
            <p:cNvSpPr txBox="1"/>
            <p:nvPr/>
          </p:nvSpPr>
          <p:spPr>
            <a:xfrm>
              <a:off x="4949643" y="2734352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79740A-CCBF-4E55-AA1A-D4F6EAE3F81F}"/>
                </a:ext>
              </a:extLst>
            </p:cNvPr>
            <p:cNvSpPr txBox="1"/>
            <p:nvPr/>
          </p:nvSpPr>
          <p:spPr>
            <a:xfrm>
              <a:off x="6807351" y="2754654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13A584C-A465-48BF-82B4-C2AB08487F0E}"/>
                </a:ext>
              </a:extLst>
            </p:cNvPr>
            <p:cNvSpPr txBox="1"/>
            <p:nvPr/>
          </p:nvSpPr>
          <p:spPr>
            <a:xfrm>
              <a:off x="8657665" y="2754655"/>
              <a:ext cx="510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3D5950B4-88BF-41DA-BD0F-56A36043F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4931946" y="2290209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6B94B06B-89E6-4912-8472-BB155C19F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6747935" y="2290211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ircular Arrow Pointing To Right - Circle Arrow Png, Transparent Png -  kindpng">
              <a:extLst>
                <a:ext uri="{FF2B5EF4-FFF2-40B4-BE49-F238E27FC236}">
                  <a16:creationId xmlns:a16="http://schemas.microsoft.com/office/drawing/2014/main" id="{CF4D2F89-6A3E-413C-A477-BD870B77F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930" b="90854" l="5349" r="93721">
                          <a14:foregroundMark x1="50465" y1="17085" x2="50465" y2="17085"/>
                          <a14:foregroundMark x1="45465" y1="6030" x2="45465" y2="6030"/>
                          <a14:foregroundMark x1="33372" y1="18693" x2="33372" y2="18693"/>
                          <a14:foregroundMark x1="21395" y1="29548" x2="21395" y2="29548"/>
                          <a14:foregroundMark x1="92558" y1="52362" x2="92558" y2="52362"/>
                          <a14:foregroundMark x1="83256" y1="76583" x2="83256" y2="76583"/>
                          <a14:foregroundMark x1="88953" y1="65427" x2="88953" y2="65427"/>
                          <a14:foregroundMark x1="93953" y1="57990" x2="93953" y2="57990"/>
                          <a14:foregroundMark x1="89884" y1="64322" x2="89884" y2="64322"/>
                          <a14:foregroundMark x1="5349" y1="51457" x2="5349" y2="51457"/>
                          <a14:foregroundMark x1="58372" y1="90854" x2="58372" y2="90854"/>
                          <a14:backgroundMark x1="60116" y1="43618" x2="60116" y2="436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38782">
              <a:off x="8578005" y="2290819"/>
              <a:ext cx="519848" cy="60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366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Wulfing</dc:creator>
  <cp:lastModifiedBy>Sophie Wulfing</cp:lastModifiedBy>
  <cp:revision>4</cp:revision>
  <dcterms:created xsi:type="dcterms:W3CDTF">2022-03-15T14:37:11Z</dcterms:created>
  <dcterms:modified xsi:type="dcterms:W3CDTF">2022-03-24T13:32:15Z</dcterms:modified>
</cp:coreProperties>
</file>